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BDEBDA-FCD6-44EB-A0A1-291F38E5F9E1}" v="1" dt="2023-11-27T09:06:32.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7" d="100"/>
          <a:sy n="77" d="100"/>
        </p:scale>
        <p:origin x="96" y="2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 Marcu" userId="17363d0a-3651-45b2-9a97-b3d441f46c72" providerId="ADAL" clId="{31BDEBDA-FCD6-44EB-A0A1-291F38E5F9E1}"/>
    <pc:docChg chg="undo custSel modSld">
      <pc:chgData name="Daniela Marcu" userId="17363d0a-3651-45b2-9a97-b3d441f46c72" providerId="ADAL" clId="{31BDEBDA-FCD6-44EB-A0A1-291F38E5F9E1}" dt="2023-11-27T09:09:00.155" v="58" actId="255"/>
      <pc:docMkLst>
        <pc:docMk/>
      </pc:docMkLst>
      <pc:sldChg chg="addSp modSp mod">
        <pc:chgData name="Daniela Marcu" userId="17363d0a-3651-45b2-9a97-b3d441f46c72" providerId="ADAL" clId="{31BDEBDA-FCD6-44EB-A0A1-291F38E5F9E1}" dt="2023-11-27T09:09:00.155" v="58" actId="255"/>
        <pc:sldMkLst>
          <pc:docMk/>
          <pc:sldMk cId="1576347188" sldId="256"/>
        </pc:sldMkLst>
        <pc:spChg chg="mod">
          <ac:chgData name="Daniela Marcu" userId="17363d0a-3651-45b2-9a97-b3d441f46c72" providerId="ADAL" clId="{31BDEBDA-FCD6-44EB-A0A1-291F38E5F9E1}" dt="2023-11-27T09:09:00.155" v="58" actId="255"/>
          <ac:spMkLst>
            <pc:docMk/>
            <pc:sldMk cId="1576347188" sldId="256"/>
            <ac:spMk id="6" creationId="{B4A9CFE8-BBC1-6D9B-792F-7D014C3470DF}"/>
          </ac:spMkLst>
        </pc:spChg>
        <pc:spChg chg="mod">
          <ac:chgData name="Daniela Marcu" userId="17363d0a-3651-45b2-9a97-b3d441f46c72" providerId="ADAL" clId="{31BDEBDA-FCD6-44EB-A0A1-291F38E5F9E1}" dt="2023-11-27T09:04:04.420" v="36" actId="113"/>
          <ac:spMkLst>
            <pc:docMk/>
            <pc:sldMk cId="1576347188" sldId="256"/>
            <ac:spMk id="7" creationId="{D8013F64-7756-B99C-0FDF-5D1DED44057A}"/>
          </ac:spMkLst>
        </pc:spChg>
        <pc:spChg chg="mod">
          <ac:chgData name="Daniela Marcu" userId="17363d0a-3651-45b2-9a97-b3d441f46c72" providerId="ADAL" clId="{31BDEBDA-FCD6-44EB-A0A1-291F38E5F9E1}" dt="2023-11-27T09:08:45.391" v="57" actId="1076"/>
          <ac:spMkLst>
            <pc:docMk/>
            <pc:sldMk cId="1576347188" sldId="256"/>
            <ac:spMk id="13" creationId="{7D543836-8996-C496-4687-F98D57BC41D7}"/>
          </ac:spMkLst>
        </pc:spChg>
        <pc:spChg chg="mod">
          <ac:chgData name="Daniela Marcu" userId="17363d0a-3651-45b2-9a97-b3d441f46c72" providerId="ADAL" clId="{31BDEBDA-FCD6-44EB-A0A1-291F38E5F9E1}" dt="2023-11-27T09:07:24.513" v="54" actId="113"/>
          <ac:spMkLst>
            <pc:docMk/>
            <pc:sldMk cId="1576347188" sldId="256"/>
            <ac:spMk id="28" creationId="{DD32BE78-A928-A30C-A13A-836447B6171C}"/>
          </ac:spMkLst>
        </pc:spChg>
        <pc:spChg chg="mod">
          <ac:chgData name="Daniela Marcu" userId="17363d0a-3651-45b2-9a97-b3d441f46c72" providerId="ADAL" clId="{31BDEBDA-FCD6-44EB-A0A1-291F38E5F9E1}" dt="2023-11-27T09:07:06.503" v="51" actId="113"/>
          <ac:spMkLst>
            <pc:docMk/>
            <pc:sldMk cId="1576347188" sldId="256"/>
            <ac:spMk id="31" creationId="{EC8C5599-9EB8-1D79-1E3F-498DA5A22707}"/>
          </ac:spMkLst>
        </pc:spChg>
        <pc:spChg chg="add mod">
          <ac:chgData name="Daniela Marcu" userId="17363d0a-3651-45b2-9a97-b3d441f46c72" providerId="ADAL" clId="{31BDEBDA-FCD6-44EB-A0A1-291F38E5F9E1}" dt="2023-11-27T09:06:56.064" v="50" actId="1076"/>
          <ac:spMkLst>
            <pc:docMk/>
            <pc:sldMk cId="1576347188" sldId="256"/>
            <ac:spMk id="34" creationId="{72899BE7-0BF9-472C-68CB-9F4B061CE13F}"/>
          </ac:spMkLst>
        </pc:spChg>
        <pc:picChg chg="mod">
          <ac:chgData name="Daniela Marcu" userId="17363d0a-3651-45b2-9a97-b3d441f46c72" providerId="ADAL" clId="{31BDEBDA-FCD6-44EB-A0A1-291F38E5F9E1}" dt="2023-11-27T09:05:35.388" v="37" actId="1076"/>
          <ac:picMkLst>
            <pc:docMk/>
            <pc:sldMk cId="1576347188" sldId="256"/>
            <ac:picMk id="5" creationId="{E87CF3A0-338A-8EBA-9AB7-8DF6AD6DE170}"/>
          </ac:picMkLst>
        </pc:picChg>
        <pc:picChg chg="add mod">
          <ac:chgData name="Daniela Marcu" userId="17363d0a-3651-45b2-9a97-b3d441f46c72" providerId="ADAL" clId="{31BDEBDA-FCD6-44EB-A0A1-291F38E5F9E1}" dt="2023-11-27T09:06:11.498" v="45" actId="14100"/>
          <ac:picMkLst>
            <pc:docMk/>
            <pc:sldMk cId="1576347188" sldId="256"/>
            <ac:picMk id="33" creationId="{EEC23567-09BD-53E5-8BBE-6EA8C9795C4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44E16-8A77-81BD-2315-FC043C686F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8D02BF-3F34-01A8-5AC0-817CCAA5A4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A77A7D-CA80-23A6-A696-B7F3B3A1B2A4}"/>
              </a:ext>
            </a:extLst>
          </p:cNvPr>
          <p:cNvSpPr>
            <a:spLocks noGrp="1"/>
          </p:cNvSpPr>
          <p:nvPr>
            <p:ph type="dt" sz="half" idx="10"/>
          </p:nvPr>
        </p:nvSpPr>
        <p:spPr/>
        <p:txBody>
          <a:bodyPr/>
          <a:lstStyle/>
          <a:p>
            <a:fld id="{49242289-38DF-4934-84C1-869B3DCA03D4}" type="datetimeFigureOut">
              <a:rPr lang="en-GB" smtClean="0"/>
              <a:t>26/11/2023</a:t>
            </a:fld>
            <a:endParaRPr lang="en-GB"/>
          </a:p>
        </p:txBody>
      </p:sp>
      <p:sp>
        <p:nvSpPr>
          <p:cNvPr id="5" name="Footer Placeholder 4">
            <a:extLst>
              <a:ext uri="{FF2B5EF4-FFF2-40B4-BE49-F238E27FC236}">
                <a16:creationId xmlns:a16="http://schemas.microsoft.com/office/drawing/2014/main" id="{9E46CAAD-AE6A-9619-8615-2AA7628AD4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B00D42-CD03-91D3-AB40-50D1191F3DBD}"/>
              </a:ext>
            </a:extLst>
          </p:cNvPr>
          <p:cNvSpPr>
            <a:spLocks noGrp="1"/>
          </p:cNvSpPr>
          <p:nvPr>
            <p:ph type="sldNum" sz="quarter" idx="12"/>
          </p:nvPr>
        </p:nvSpPr>
        <p:spPr/>
        <p:txBody>
          <a:bodyPr/>
          <a:lstStyle/>
          <a:p>
            <a:fld id="{41BC9E75-B7B9-4F8E-89DB-7A7F703AC2C5}" type="slidenum">
              <a:rPr lang="en-GB" smtClean="0"/>
              <a:t>‹#›</a:t>
            </a:fld>
            <a:endParaRPr lang="en-GB"/>
          </a:p>
        </p:txBody>
      </p:sp>
    </p:spTree>
    <p:extLst>
      <p:ext uri="{BB962C8B-B14F-4D97-AF65-F5344CB8AC3E}">
        <p14:creationId xmlns:p14="http://schemas.microsoft.com/office/powerpoint/2010/main" val="2344736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38984-F27E-7DDD-3086-74CAFB915E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2E2416-1040-3B71-3943-75494C2AA0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389358-734E-B8DE-9C12-E3A145BF1A5A}"/>
              </a:ext>
            </a:extLst>
          </p:cNvPr>
          <p:cNvSpPr>
            <a:spLocks noGrp="1"/>
          </p:cNvSpPr>
          <p:nvPr>
            <p:ph type="dt" sz="half" idx="10"/>
          </p:nvPr>
        </p:nvSpPr>
        <p:spPr/>
        <p:txBody>
          <a:bodyPr/>
          <a:lstStyle/>
          <a:p>
            <a:fld id="{49242289-38DF-4934-84C1-869B3DCA03D4}" type="datetimeFigureOut">
              <a:rPr lang="en-GB" smtClean="0"/>
              <a:t>26/11/2023</a:t>
            </a:fld>
            <a:endParaRPr lang="en-GB"/>
          </a:p>
        </p:txBody>
      </p:sp>
      <p:sp>
        <p:nvSpPr>
          <p:cNvPr id="5" name="Footer Placeholder 4">
            <a:extLst>
              <a:ext uri="{FF2B5EF4-FFF2-40B4-BE49-F238E27FC236}">
                <a16:creationId xmlns:a16="http://schemas.microsoft.com/office/drawing/2014/main" id="{2A213B57-C1E5-2438-BBA3-462C421B19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2097A1-0EB1-7606-2A94-7E2F4AA1CEDA}"/>
              </a:ext>
            </a:extLst>
          </p:cNvPr>
          <p:cNvSpPr>
            <a:spLocks noGrp="1"/>
          </p:cNvSpPr>
          <p:nvPr>
            <p:ph type="sldNum" sz="quarter" idx="12"/>
          </p:nvPr>
        </p:nvSpPr>
        <p:spPr/>
        <p:txBody>
          <a:bodyPr/>
          <a:lstStyle/>
          <a:p>
            <a:fld id="{41BC9E75-B7B9-4F8E-89DB-7A7F703AC2C5}" type="slidenum">
              <a:rPr lang="en-GB" smtClean="0"/>
              <a:t>‹#›</a:t>
            </a:fld>
            <a:endParaRPr lang="en-GB"/>
          </a:p>
        </p:txBody>
      </p:sp>
    </p:spTree>
    <p:extLst>
      <p:ext uri="{BB962C8B-B14F-4D97-AF65-F5344CB8AC3E}">
        <p14:creationId xmlns:p14="http://schemas.microsoft.com/office/powerpoint/2010/main" val="3462044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6FB84-F20E-3635-06C1-818C4FD135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C84768-C25F-3DDC-0B9F-24592D9103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086333-B626-9B38-E3A1-C0B696B6AF97}"/>
              </a:ext>
            </a:extLst>
          </p:cNvPr>
          <p:cNvSpPr>
            <a:spLocks noGrp="1"/>
          </p:cNvSpPr>
          <p:nvPr>
            <p:ph type="dt" sz="half" idx="10"/>
          </p:nvPr>
        </p:nvSpPr>
        <p:spPr/>
        <p:txBody>
          <a:bodyPr/>
          <a:lstStyle/>
          <a:p>
            <a:fld id="{49242289-38DF-4934-84C1-869B3DCA03D4}" type="datetimeFigureOut">
              <a:rPr lang="en-GB" smtClean="0"/>
              <a:t>26/11/2023</a:t>
            </a:fld>
            <a:endParaRPr lang="en-GB"/>
          </a:p>
        </p:txBody>
      </p:sp>
      <p:sp>
        <p:nvSpPr>
          <p:cNvPr id="5" name="Footer Placeholder 4">
            <a:extLst>
              <a:ext uri="{FF2B5EF4-FFF2-40B4-BE49-F238E27FC236}">
                <a16:creationId xmlns:a16="http://schemas.microsoft.com/office/drawing/2014/main" id="{4B45326A-0550-E5E6-0C49-28EC7E1CC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0C37BF-F0FC-EC9B-2253-DDCC990A1D0B}"/>
              </a:ext>
            </a:extLst>
          </p:cNvPr>
          <p:cNvSpPr>
            <a:spLocks noGrp="1"/>
          </p:cNvSpPr>
          <p:nvPr>
            <p:ph type="sldNum" sz="quarter" idx="12"/>
          </p:nvPr>
        </p:nvSpPr>
        <p:spPr/>
        <p:txBody>
          <a:bodyPr/>
          <a:lstStyle/>
          <a:p>
            <a:fld id="{41BC9E75-B7B9-4F8E-89DB-7A7F703AC2C5}" type="slidenum">
              <a:rPr lang="en-GB" smtClean="0"/>
              <a:t>‹#›</a:t>
            </a:fld>
            <a:endParaRPr lang="en-GB"/>
          </a:p>
        </p:txBody>
      </p:sp>
    </p:spTree>
    <p:extLst>
      <p:ext uri="{BB962C8B-B14F-4D97-AF65-F5344CB8AC3E}">
        <p14:creationId xmlns:p14="http://schemas.microsoft.com/office/powerpoint/2010/main" val="2557030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EF592-B1DA-CA68-B543-EDD609AF42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B6E3F6-2450-972A-8DAA-7F6BA18B3F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724C8C-C7A3-2D83-B658-D8BBCC4462B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D57E794-CC0D-5B57-9763-8A599301A516}"/>
              </a:ext>
            </a:extLst>
          </p:cNvPr>
          <p:cNvSpPr>
            <a:spLocks noGrp="1"/>
          </p:cNvSpPr>
          <p:nvPr>
            <p:ph type="dt" sz="half" idx="10"/>
          </p:nvPr>
        </p:nvSpPr>
        <p:spPr/>
        <p:txBody>
          <a:bodyPr/>
          <a:lstStyle/>
          <a:p>
            <a:fld id="{49242289-38DF-4934-84C1-869B3DCA03D4}" type="datetimeFigureOut">
              <a:rPr lang="en-GB" smtClean="0"/>
              <a:t>26/11/2023</a:t>
            </a:fld>
            <a:endParaRPr lang="en-GB"/>
          </a:p>
        </p:txBody>
      </p:sp>
      <p:sp>
        <p:nvSpPr>
          <p:cNvPr id="6" name="Footer Placeholder 5">
            <a:extLst>
              <a:ext uri="{FF2B5EF4-FFF2-40B4-BE49-F238E27FC236}">
                <a16:creationId xmlns:a16="http://schemas.microsoft.com/office/drawing/2014/main" id="{DF9EB9E2-D65F-895D-6622-D8F7A9A89D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CC554E-F61D-FA5B-EB5A-6BAD75257D68}"/>
              </a:ext>
            </a:extLst>
          </p:cNvPr>
          <p:cNvSpPr>
            <a:spLocks noGrp="1"/>
          </p:cNvSpPr>
          <p:nvPr>
            <p:ph type="sldNum" sz="quarter" idx="12"/>
          </p:nvPr>
        </p:nvSpPr>
        <p:spPr/>
        <p:txBody>
          <a:bodyPr/>
          <a:lstStyle/>
          <a:p>
            <a:fld id="{41BC9E75-B7B9-4F8E-89DB-7A7F703AC2C5}" type="slidenum">
              <a:rPr lang="en-GB" smtClean="0"/>
              <a:t>‹#›</a:t>
            </a:fld>
            <a:endParaRPr lang="en-GB"/>
          </a:p>
        </p:txBody>
      </p:sp>
    </p:spTree>
    <p:extLst>
      <p:ext uri="{BB962C8B-B14F-4D97-AF65-F5344CB8AC3E}">
        <p14:creationId xmlns:p14="http://schemas.microsoft.com/office/powerpoint/2010/main" val="2507536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A5639-9B2C-4CD0-0897-100F44FEEC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94D91F-78ED-FCB7-AFB2-E3737412CD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6ED685-D2A0-3D34-3951-8512B53F17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2C020F-298A-1CFD-F5FA-BC5F8D3BEA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1017C1-420E-B843-4374-5E7C33F52D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09F4F0-4BBB-420E-1A8A-210782B15D85}"/>
              </a:ext>
            </a:extLst>
          </p:cNvPr>
          <p:cNvSpPr>
            <a:spLocks noGrp="1"/>
          </p:cNvSpPr>
          <p:nvPr>
            <p:ph type="dt" sz="half" idx="10"/>
          </p:nvPr>
        </p:nvSpPr>
        <p:spPr/>
        <p:txBody>
          <a:bodyPr/>
          <a:lstStyle/>
          <a:p>
            <a:fld id="{49242289-38DF-4934-84C1-869B3DCA03D4}" type="datetimeFigureOut">
              <a:rPr lang="en-GB" smtClean="0"/>
              <a:t>26/11/2023</a:t>
            </a:fld>
            <a:endParaRPr lang="en-GB"/>
          </a:p>
        </p:txBody>
      </p:sp>
      <p:sp>
        <p:nvSpPr>
          <p:cNvPr id="8" name="Footer Placeholder 7">
            <a:extLst>
              <a:ext uri="{FF2B5EF4-FFF2-40B4-BE49-F238E27FC236}">
                <a16:creationId xmlns:a16="http://schemas.microsoft.com/office/drawing/2014/main" id="{29A30FE4-8453-602D-2FF9-F3C86B0029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81120B-61B8-EA3F-07C1-A191F2A5C0FE}"/>
              </a:ext>
            </a:extLst>
          </p:cNvPr>
          <p:cNvSpPr>
            <a:spLocks noGrp="1"/>
          </p:cNvSpPr>
          <p:nvPr>
            <p:ph type="sldNum" sz="quarter" idx="12"/>
          </p:nvPr>
        </p:nvSpPr>
        <p:spPr/>
        <p:txBody>
          <a:bodyPr/>
          <a:lstStyle/>
          <a:p>
            <a:fld id="{41BC9E75-B7B9-4F8E-89DB-7A7F703AC2C5}" type="slidenum">
              <a:rPr lang="en-GB" smtClean="0"/>
              <a:t>‹#›</a:t>
            </a:fld>
            <a:endParaRPr lang="en-GB"/>
          </a:p>
        </p:txBody>
      </p:sp>
    </p:spTree>
    <p:extLst>
      <p:ext uri="{BB962C8B-B14F-4D97-AF65-F5344CB8AC3E}">
        <p14:creationId xmlns:p14="http://schemas.microsoft.com/office/powerpoint/2010/main" val="433701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0E440-1DC3-6415-60C2-975BA3DBE9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E657C4-2419-A32F-2101-FBEDD784CC20}"/>
              </a:ext>
            </a:extLst>
          </p:cNvPr>
          <p:cNvSpPr>
            <a:spLocks noGrp="1"/>
          </p:cNvSpPr>
          <p:nvPr>
            <p:ph type="dt" sz="half" idx="10"/>
          </p:nvPr>
        </p:nvSpPr>
        <p:spPr/>
        <p:txBody>
          <a:bodyPr/>
          <a:lstStyle/>
          <a:p>
            <a:fld id="{49242289-38DF-4934-84C1-869B3DCA03D4}" type="datetimeFigureOut">
              <a:rPr lang="en-GB" smtClean="0"/>
              <a:t>26/11/2023</a:t>
            </a:fld>
            <a:endParaRPr lang="en-GB"/>
          </a:p>
        </p:txBody>
      </p:sp>
      <p:sp>
        <p:nvSpPr>
          <p:cNvPr id="4" name="Footer Placeholder 3">
            <a:extLst>
              <a:ext uri="{FF2B5EF4-FFF2-40B4-BE49-F238E27FC236}">
                <a16:creationId xmlns:a16="http://schemas.microsoft.com/office/drawing/2014/main" id="{6F6BBA41-2493-312B-5B6D-E6018FF3466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FCF2CE-E3F3-5CD0-3864-D1BB53DF980E}"/>
              </a:ext>
            </a:extLst>
          </p:cNvPr>
          <p:cNvSpPr>
            <a:spLocks noGrp="1"/>
          </p:cNvSpPr>
          <p:nvPr>
            <p:ph type="sldNum" sz="quarter" idx="12"/>
          </p:nvPr>
        </p:nvSpPr>
        <p:spPr/>
        <p:txBody>
          <a:bodyPr/>
          <a:lstStyle/>
          <a:p>
            <a:fld id="{41BC9E75-B7B9-4F8E-89DB-7A7F703AC2C5}" type="slidenum">
              <a:rPr lang="en-GB" smtClean="0"/>
              <a:t>‹#›</a:t>
            </a:fld>
            <a:endParaRPr lang="en-GB"/>
          </a:p>
        </p:txBody>
      </p:sp>
    </p:spTree>
    <p:extLst>
      <p:ext uri="{BB962C8B-B14F-4D97-AF65-F5344CB8AC3E}">
        <p14:creationId xmlns:p14="http://schemas.microsoft.com/office/powerpoint/2010/main" val="3689742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C8336D-426A-7FFF-BB3C-577937408956}"/>
              </a:ext>
            </a:extLst>
          </p:cNvPr>
          <p:cNvSpPr>
            <a:spLocks noGrp="1"/>
          </p:cNvSpPr>
          <p:nvPr>
            <p:ph type="dt" sz="half" idx="10"/>
          </p:nvPr>
        </p:nvSpPr>
        <p:spPr/>
        <p:txBody>
          <a:bodyPr/>
          <a:lstStyle/>
          <a:p>
            <a:fld id="{49242289-38DF-4934-84C1-869B3DCA03D4}" type="datetimeFigureOut">
              <a:rPr lang="en-GB" smtClean="0"/>
              <a:t>26/11/2023</a:t>
            </a:fld>
            <a:endParaRPr lang="en-GB"/>
          </a:p>
        </p:txBody>
      </p:sp>
      <p:sp>
        <p:nvSpPr>
          <p:cNvPr id="3" name="Footer Placeholder 2">
            <a:extLst>
              <a:ext uri="{FF2B5EF4-FFF2-40B4-BE49-F238E27FC236}">
                <a16:creationId xmlns:a16="http://schemas.microsoft.com/office/drawing/2014/main" id="{00B14185-F890-5B7D-63F9-4B9F8842F04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057427-F771-3867-7968-F788BAE3E198}"/>
              </a:ext>
            </a:extLst>
          </p:cNvPr>
          <p:cNvSpPr>
            <a:spLocks noGrp="1"/>
          </p:cNvSpPr>
          <p:nvPr>
            <p:ph type="sldNum" sz="quarter" idx="12"/>
          </p:nvPr>
        </p:nvSpPr>
        <p:spPr/>
        <p:txBody>
          <a:bodyPr/>
          <a:lstStyle/>
          <a:p>
            <a:fld id="{41BC9E75-B7B9-4F8E-89DB-7A7F703AC2C5}" type="slidenum">
              <a:rPr lang="en-GB" smtClean="0"/>
              <a:t>‹#›</a:t>
            </a:fld>
            <a:endParaRPr lang="en-GB"/>
          </a:p>
        </p:txBody>
      </p:sp>
    </p:spTree>
    <p:extLst>
      <p:ext uri="{BB962C8B-B14F-4D97-AF65-F5344CB8AC3E}">
        <p14:creationId xmlns:p14="http://schemas.microsoft.com/office/powerpoint/2010/main" val="2905669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37948-48AC-C8D5-DDA8-CBA8327560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7D7662-7A0F-246C-D4AA-23B08A559C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54A84C-CB68-27AF-7B4A-CE496A31AE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CBE7F6-F451-549C-2569-121D1FC6CF2C}"/>
              </a:ext>
            </a:extLst>
          </p:cNvPr>
          <p:cNvSpPr>
            <a:spLocks noGrp="1"/>
          </p:cNvSpPr>
          <p:nvPr>
            <p:ph type="dt" sz="half" idx="10"/>
          </p:nvPr>
        </p:nvSpPr>
        <p:spPr/>
        <p:txBody>
          <a:bodyPr/>
          <a:lstStyle/>
          <a:p>
            <a:fld id="{49242289-38DF-4934-84C1-869B3DCA03D4}" type="datetimeFigureOut">
              <a:rPr lang="en-GB" smtClean="0"/>
              <a:t>26/11/2023</a:t>
            </a:fld>
            <a:endParaRPr lang="en-GB"/>
          </a:p>
        </p:txBody>
      </p:sp>
      <p:sp>
        <p:nvSpPr>
          <p:cNvPr id="6" name="Footer Placeholder 5">
            <a:extLst>
              <a:ext uri="{FF2B5EF4-FFF2-40B4-BE49-F238E27FC236}">
                <a16:creationId xmlns:a16="http://schemas.microsoft.com/office/drawing/2014/main" id="{62835B3B-1B4F-423D-CA52-FB6E6F596D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58FAE3-1D13-9C86-1F63-2F359327A823}"/>
              </a:ext>
            </a:extLst>
          </p:cNvPr>
          <p:cNvSpPr>
            <a:spLocks noGrp="1"/>
          </p:cNvSpPr>
          <p:nvPr>
            <p:ph type="sldNum" sz="quarter" idx="12"/>
          </p:nvPr>
        </p:nvSpPr>
        <p:spPr/>
        <p:txBody>
          <a:bodyPr/>
          <a:lstStyle/>
          <a:p>
            <a:fld id="{41BC9E75-B7B9-4F8E-89DB-7A7F703AC2C5}" type="slidenum">
              <a:rPr lang="en-GB" smtClean="0"/>
              <a:t>‹#›</a:t>
            </a:fld>
            <a:endParaRPr lang="en-GB"/>
          </a:p>
        </p:txBody>
      </p:sp>
    </p:spTree>
    <p:extLst>
      <p:ext uri="{BB962C8B-B14F-4D97-AF65-F5344CB8AC3E}">
        <p14:creationId xmlns:p14="http://schemas.microsoft.com/office/powerpoint/2010/main" val="4200974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519FC-1810-AE5D-1F7A-82554C7522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A2F1CD-8C8C-BE8C-10A3-49EA494992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745489-2C7E-5582-E524-2CF4B2D99B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0EA701-5E19-E4EC-AF3C-A587463BDB71}"/>
              </a:ext>
            </a:extLst>
          </p:cNvPr>
          <p:cNvSpPr>
            <a:spLocks noGrp="1"/>
          </p:cNvSpPr>
          <p:nvPr>
            <p:ph type="dt" sz="half" idx="10"/>
          </p:nvPr>
        </p:nvSpPr>
        <p:spPr/>
        <p:txBody>
          <a:bodyPr/>
          <a:lstStyle/>
          <a:p>
            <a:fld id="{49242289-38DF-4934-84C1-869B3DCA03D4}" type="datetimeFigureOut">
              <a:rPr lang="en-GB" smtClean="0"/>
              <a:t>26/11/2023</a:t>
            </a:fld>
            <a:endParaRPr lang="en-GB"/>
          </a:p>
        </p:txBody>
      </p:sp>
      <p:sp>
        <p:nvSpPr>
          <p:cNvPr id="6" name="Footer Placeholder 5">
            <a:extLst>
              <a:ext uri="{FF2B5EF4-FFF2-40B4-BE49-F238E27FC236}">
                <a16:creationId xmlns:a16="http://schemas.microsoft.com/office/drawing/2014/main" id="{47057C1F-2889-64DA-AEDA-61B1DE3AD0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86D421-C969-DA06-3E78-118AA6EA140C}"/>
              </a:ext>
            </a:extLst>
          </p:cNvPr>
          <p:cNvSpPr>
            <a:spLocks noGrp="1"/>
          </p:cNvSpPr>
          <p:nvPr>
            <p:ph type="sldNum" sz="quarter" idx="12"/>
          </p:nvPr>
        </p:nvSpPr>
        <p:spPr/>
        <p:txBody>
          <a:bodyPr/>
          <a:lstStyle/>
          <a:p>
            <a:fld id="{41BC9E75-B7B9-4F8E-89DB-7A7F703AC2C5}" type="slidenum">
              <a:rPr lang="en-GB" smtClean="0"/>
              <a:t>‹#›</a:t>
            </a:fld>
            <a:endParaRPr lang="en-GB"/>
          </a:p>
        </p:txBody>
      </p:sp>
    </p:spTree>
    <p:extLst>
      <p:ext uri="{BB962C8B-B14F-4D97-AF65-F5344CB8AC3E}">
        <p14:creationId xmlns:p14="http://schemas.microsoft.com/office/powerpoint/2010/main" val="3848022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37BC3-2E50-E587-CF98-14384B5D26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F5D88B-E553-A4E6-95B6-26C0AD2093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610081-FD57-919F-8016-E6CAE288A396}"/>
              </a:ext>
            </a:extLst>
          </p:cNvPr>
          <p:cNvSpPr>
            <a:spLocks noGrp="1"/>
          </p:cNvSpPr>
          <p:nvPr>
            <p:ph type="dt" sz="half" idx="10"/>
          </p:nvPr>
        </p:nvSpPr>
        <p:spPr/>
        <p:txBody>
          <a:bodyPr/>
          <a:lstStyle/>
          <a:p>
            <a:fld id="{49242289-38DF-4934-84C1-869B3DCA03D4}" type="datetimeFigureOut">
              <a:rPr lang="en-GB" smtClean="0"/>
              <a:t>26/11/2023</a:t>
            </a:fld>
            <a:endParaRPr lang="en-GB"/>
          </a:p>
        </p:txBody>
      </p:sp>
      <p:sp>
        <p:nvSpPr>
          <p:cNvPr id="5" name="Footer Placeholder 4">
            <a:extLst>
              <a:ext uri="{FF2B5EF4-FFF2-40B4-BE49-F238E27FC236}">
                <a16:creationId xmlns:a16="http://schemas.microsoft.com/office/drawing/2014/main" id="{F1A7BEE5-924E-E4CE-5C48-71EBF22312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CC1DF0-C9F8-78EA-6008-68BC22D062DE}"/>
              </a:ext>
            </a:extLst>
          </p:cNvPr>
          <p:cNvSpPr>
            <a:spLocks noGrp="1"/>
          </p:cNvSpPr>
          <p:nvPr>
            <p:ph type="sldNum" sz="quarter" idx="12"/>
          </p:nvPr>
        </p:nvSpPr>
        <p:spPr/>
        <p:txBody>
          <a:bodyPr/>
          <a:lstStyle/>
          <a:p>
            <a:fld id="{41BC9E75-B7B9-4F8E-89DB-7A7F703AC2C5}" type="slidenum">
              <a:rPr lang="en-GB" smtClean="0"/>
              <a:t>‹#›</a:t>
            </a:fld>
            <a:endParaRPr lang="en-GB"/>
          </a:p>
        </p:txBody>
      </p:sp>
    </p:spTree>
    <p:extLst>
      <p:ext uri="{BB962C8B-B14F-4D97-AF65-F5344CB8AC3E}">
        <p14:creationId xmlns:p14="http://schemas.microsoft.com/office/powerpoint/2010/main" val="657776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1E0099-B4C5-977A-8ADF-840BFBE526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82168C-CF87-25CF-5E74-18026C2AB9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0649F0-0804-A678-EB4D-CC33F34CC623}"/>
              </a:ext>
            </a:extLst>
          </p:cNvPr>
          <p:cNvSpPr>
            <a:spLocks noGrp="1"/>
          </p:cNvSpPr>
          <p:nvPr>
            <p:ph type="dt" sz="half" idx="10"/>
          </p:nvPr>
        </p:nvSpPr>
        <p:spPr/>
        <p:txBody>
          <a:bodyPr/>
          <a:lstStyle/>
          <a:p>
            <a:fld id="{49242289-38DF-4934-84C1-869B3DCA03D4}" type="datetimeFigureOut">
              <a:rPr lang="en-GB" smtClean="0"/>
              <a:t>26/11/2023</a:t>
            </a:fld>
            <a:endParaRPr lang="en-GB"/>
          </a:p>
        </p:txBody>
      </p:sp>
      <p:sp>
        <p:nvSpPr>
          <p:cNvPr id="5" name="Footer Placeholder 4">
            <a:extLst>
              <a:ext uri="{FF2B5EF4-FFF2-40B4-BE49-F238E27FC236}">
                <a16:creationId xmlns:a16="http://schemas.microsoft.com/office/drawing/2014/main" id="{0BF2008E-2DB0-4DF9-3574-D0C6A94080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690815-4F8E-67F3-475B-46F219DC92DE}"/>
              </a:ext>
            </a:extLst>
          </p:cNvPr>
          <p:cNvSpPr>
            <a:spLocks noGrp="1"/>
          </p:cNvSpPr>
          <p:nvPr>
            <p:ph type="sldNum" sz="quarter" idx="12"/>
          </p:nvPr>
        </p:nvSpPr>
        <p:spPr/>
        <p:txBody>
          <a:bodyPr/>
          <a:lstStyle/>
          <a:p>
            <a:fld id="{41BC9E75-B7B9-4F8E-89DB-7A7F703AC2C5}" type="slidenum">
              <a:rPr lang="en-GB" smtClean="0"/>
              <a:t>‹#›</a:t>
            </a:fld>
            <a:endParaRPr lang="en-GB"/>
          </a:p>
        </p:txBody>
      </p:sp>
    </p:spTree>
    <p:extLst>
      <p:ext uri="{BB962C8B-B14F-4D97-AF65-F5344CB8AC3E}">
        <p14:creationId xmlns:p14="http://schemas.microsoft.com/office/powerpoint/2010/main" val="2166868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7715AB-C8E8-E25A-CC0A-B4A9A5464C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FB824D-3E46-32C8-4ADD-4762E51C9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5FF1AD-84B6-0365-6846-5477584978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242289-38DF-4934-84C1-869B3DCA03D4}" type="datetimeFigureOut">
              <a:rPr lang="en-GB" smtClean="0"/>
              <a:t>26/11/2023</a:t>
            </a:fld>
            <a:endParaRPr lang="en-GB"/>
          </a:p>
        </p:txBody>
      </p:sp>
      <p:sp>
        <p:nvSpPr>
          <p:cNvPr id="5" name="Footer Placeholder 4">
            <a:extLst>
              <a:ext uri="{FF2B5EF4-FFF2-40B4-BE49-F238E27FC236}">
                <a16:creationId xmlns:a16="http://schemas.microsoft.com/office/drawing/2014/main" id="{61DA13D3-5484-40A6-4464-2848A1F365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C842866-A470-ADC6-4779-416B3BF450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BC9E75-B7B9-4F8E-89DB-7A7F703AC2C5}" type="slidenum">
              <a:rPr lang="en-GB" smtClean="0"/>
              <a:t>‹#›</a:t>
            </a:fld>
            <a:endParaRPr lang="en-GB"/>
          </a:p>
        </p:txBody>
      </p:sp>
    </p:spTree>
    <p:extLst>
      <p:ext uri="{BB962C8B-B14F-4D97-AF65-F5344CB8AC3E}">
        <p14:creationId xmlns:p14="http://schemas.microsoft.com/office/powerpoint/2010/main" val="709452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hyperlink" Target="https://www.breathehr.com/en-gb/hr-software/staff-holiday-planner"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holding a globe&#10;&#10;Description automatically generated">
            <a:extLst>
              <a:ext uri="{FF2B5EF4-FFF2-40B4-BE49-F238E27FC236}">
                <a16:creationId xmlns:a16="http://schemas.microsoft.com/office/drawing/2014/main" id="{E87CF3A0-338A-8EBA-9AB7-8DF6AD6DE170}"/>
              </a:ext>
            </a:extLst>
          </p:cNvPr>
          <p:cNvPicPr>
            <a:picLocks noChangeAspect="1"/>
          </p:cNvPicPr>
          <p:nvPr/>
        </p:nvPicPr>
        <p:blipFill rotWithShape="1">
          <a:blip r:embed="rId2"/>
          <a:srcRect l="6058"/>
          <a:stretch/>
        </p:blipFill>
        <p:spPr>
          <a:xfrm>
            <a:off x="35097" y="0"/>
            <a:ext cx="4992985" cy="6857990"/>
          </a:xfrm>
          <a:prstGeom prst="rect">
            <a:avLst/>
          </a:prstGeom>
        </p:spPr>
      </p:pic>
      <p:sp>
        <p:nvSpPr>
          <p:cNvPr id="6" name="TextBox 5">
            <a:extLst>
              <a:ext uri="{FF2B5EF4-FFF2-40B4-BE49-F238E27FC236}">
                <a16:creationId xmlns:a16="http://schemas.microsoft.com/office/drawing/2014/main" id="{B4A9CFE8-BBC1-6D9B-792F-7D014C3470DF}"/>
              </a:ext>
            </a:extLst>
          </p:cNvPr>
          <p:cNvSpPr txBox="1"/>
          <p:nvPr/>
        </p:nvSpPr>
        <p:spPr>
          <a:xfrm>
            <a:off x="180985" y="1313895"/>
            <a:ext cx="4812000" cy="1261884"/>
          </a:xfrm>
          <a:prstGeom prst="rect">
            <a:avLst/>
          </a:prstGeom>
          <a:noFill/>
        </p:spPr>
        <p:txBody>
          <a:bodyPr wrap="square" rtlCol="0">
            <a:spAutoFit/>
          </a:bodyPr>
          <a:lstStyle/>
          <a:p>
            <a:pPr algn="ctr"/>
            <a:r>
              <a:rPr lang="en-GB" b="1" spc="600" dirty="0"/>
              <a:t>Knowledge management at Fello Travel</a:t>
            </a:r>
          </a:p>
          <a:p>
            <a:pPr algn="ctr"/>
            <a:endParaRPr lang="en-GB" sz="1200" spc="600" dirty="0"/>
          </a:p>
          <a:p>
            <a:r>
              <a:rPr lang="en-GB" sz="1400" dirty="0"/>
              <a:t>Elena Daniela Marcu – 2119677 BMSW5106</a:t>
            </a:r>
          </a:p>
          <a:p>
            <a:pPr algn="r"/>
            <a:r>
              <a:rPr lang="en-GB" sz="1400" dirty="0"/>
              <a:t>Lecturer: Nadeem Mirza</a:t>
            </a:r>
          </a:p>
        </p:txBody>
      </p:sp>
      <p:sp>
        <p:nvSpPr>
          <p:cNvPr id="7" name="TextBox 6">
            <a:extLst>
              <a:ext uri="{FF2B5EF4-FFF2-40B4-BE49-F238E27FC236}">
                <a16:creationId xmlns:a16="http://schemas.microsoft.com/office/drawing/2014/main" id="{D8013F64-7756-B99C-0FDF-5D1DED44057A}"/>
              </a:ext>
            </a:extLst>
          </p:cNvPr>
          <p:cNvSpPr txBox="1"/>
          <p:nvPr/>
        </p:nvSpPr>
        <p:spPr>
          <a:xfrm>
            <a:off x="0" y="2774116"/>
            <a:ext cx="4714042" cy="1938992"/>
          </a:xfrm>
          <a:prstGeom prst="rect">
            <a:avLst/>
          </a:prstGeom>
          <a:noFill/>
        </p:spPr>
        <p:txBody>
          <a:bodyPr wrap="square" rtlCol="0">
            <a:spAutoFit/>
          </a:bodyPr>
          <a:lstStyle/>
          <a:p>
            <a:r>
              <a:rPr lang="en-GB" sz="1000" b="1" dirty="0"/>
              <a:t>Umbrella faces </a:t>
            </a:r>
            <a:r>
              <a:rPr lang="en-GB" sz="1000" dirty="0"/>
              <a:t>– Centralizes passenger profiles, seat, and meal preferences</a:t>
            </a:r>
          </a:p>
          <a:p>
            <a:r>
              <a:rPr lang="en-GB" sz="1000" dirty="0"/>
              <a:t>Frequent </a:t>
            </a:r>
            <a:r>
              <a:rPr lang="en-GB" sz="1000" dirty="0" err="1"/>
              <a:t>traveler</a:t>
            </a:r>
            <a:r>
              <a:rPr lang="en-GB" sz="1000" dirty="0"/>
              <a:t> information</a:t>
            </a:r>
          </a:p>
          <a:p>
            <a:r>
              <a:rPr lang="en-GB" sz="1000" b="1" dirty="0"/>
              <a:t>Midoco-</a:t>
            </a:r>
            <a:r>
              <a:rPr lang="en-GB" sz="1000" dirty="0"/>
              <a:t> accounting and finance, communicates with Umbrella, and Amadeus</a:t>
            </a:r>
          </a:p>
          <a:p>
            <a:r>
              <a:rPr lang="en-GB" sz="1000" dirty="0"/>
              <a:t>Holds data about bookings and clients’ credit card details/ preferred form of payment</a:t>
            </a:r>
          </a:p>
          <a:p>
            <a:r>
              <a:rPr lang="en-GB" sz="1000" b="1" dirty="0"/>
              <a:t>Amadeus Platform – </a:t>
            </a:r>
            <a:r>
              <a:rPr lang="en-GB" sz="1000" dirty="0"/>
              <a:t>central reservation system</a:t>
            </a:r>
          </a:p>
          <a:p>
            <a:r>
              <a:rPr lang="en-GB" sz="1000" dirty="0"/>
              <a:t>Communicates with airline reservation system</a:t>
            </a:r>
          </a:p>
          <a:p>
            <a:r>
              <a:rPr lang="en-GB" sz="1000" dirty="0"/>
              <a:t>Holds passenger sensitive and personal data, </a:t>
            </a:r>
          </a:p>
          <a:p>
            <a:r>
              <a:rPr lang="en-GB" sz="1000" b="1" dirty="0" err="1"/>
              <a:t>Travelogix</a:t>
            </a:r>
            <a:r>
              <a:rPr lang="en-GB" sz="1000" b="1" dirty="0"/>
              <a:t> – </a:t>
            </a:r>
            <a:r>
              <a:rPr lang="en-GB" sz="1000" dirty="0"/>
              <a:t>Keeps data about bookings and corroborates what was booked via Amadeus to what was invoiced in Midoco</a:t>
            </a:r>
          </a:p>
          <a:p>
            <a:r>
              <a:rPr lang="en-GB" sz="1000" b="1" dirty="0"/>
              <a:t>1Password – </a:t>
            </a:r>
            <a:r>
              <a:rPr lang="en-GB" sz="1000" dirty="0"/>
              <a:t>password management software.</a:t>
            </a:r>
          </a:p>
          <a:p>
            <a:r>
              <a:rPr lang="en-GB" sz="1000" b="1" dirty="0"/>
              <a:t>Breathe HR – </a:t>
            </a:r>
            <a:r>
              <a:rPr lang="en-GB" sz="1000" dirty="0"/>
              <a:t>cloud-based HR software helps manage people, Xero payment integration</a:t>
            </a:r>
          </a:p>
          <a:p>
            <a:r>
              <a:rPr lang="en-GB" sz="1000" b="1" dirty="0" err="1"/>
              <a:t>Cytric</a:t>
            </a:r>
            <a:r>
              <a:rPr lang="en-GB" sz="1000" dirty="0"/>
              <a:t> – Online Booking tool</a:t>
            </a:r>
          </a:p>
        </p:txBody>
      </p:sp>
      <p:pic>
        <p:nvPicPr>
          <p:cNvPr id="9" name="Picture 8">
            <a:extLst>
              <a:ext uri="{FF2B5EF4-FFF2-40B4-BE49-F238E27FC236}">
                <a16:creationId xmlns:a16="http://schemas.microsoft.com/office/drawing/2014/main" id="{A375F452-4940-4BCE-017C-87A7DB7746A9}"/>
              </a:ext>
            </a:extLst>
          </p:cNvPr>
          <p:cNvPicPr>
            <a:picLocks noChangeAspect="1"/>
          </p:cNvPicPr>
          <p:nvPr/>
        </p:nvPicPr>
        <p:blipFill>
          <a:blip r:embed="rId3"/>
          <a:stretch>
            <a:fillRect/>
          </a:stretch>
        </p:blipFill>
        <p:spPr>
          <a:xfrm>
            <a:off x="4992985" y="0"/>
            <a:ext cx="5363139" cy="2370338"/>
          </a:xfrm>
          <a:prstGeom prst="rect">
            <a:avLst/>
          </a:prstGeom>
        </p:spPr>
      </p:pic>
      <p:pic>
        <p:nvPicPr>
          <p:cNvPr id="12" name="Picture 11">
            <a:extLst>
              <a:ext uri="{FF2B5EF4-FFF2-40B4-BE49-F238E27FC236}">
                <a16:creationId xmlns:a16="http://schemas.microsoft.com/office/drawing/2014/main" id="{DCBE978E-7FC3-0897-B066-A5860C81D5AD}"/>
              </a:ext>
            </a:extLst>
          </p:cNvPr>
          <p:cNvPicPr>
            <a:picLocks noChangeAspect="1"/>
          </p:cNvPicPr>
          <p:nvPr/>
        </p:nvPicPr>
        <p:blipFill>
          <a:blip r:embed="rId4"/>
          <a:stretch>
            <a:fillRect/>
          </a:stretch>
        </p:blipFill>
        <p:spPr>
          <a:xfrm>
            <a:off x="10369621" y="0"/>
            <a:ext cx="1490946" cy="2778583"/>
          </a:xfrm>
          <a:prstGeom prst="rect">
            <a:avLst/>
          </a:prstGeom>
        </p:spPr>
      </p:pic>
      <p:sp>
        <p:nvSpPr>
          <p:cNvPr id="13" name="TextBox 12">
            <a:extLst>
              <a:ext uri="{FF2B5EF4-FFF2-40B4-BE49-F238E27FC236}">
                <a16:creationId xmlns:a16="http://schemas.microsoft.com/office/drawing/2014/main" id="{7D543836-8996-C496-4687-F98D57BC41D7}"/>
              </a:ext>
            </a:extLst>
          </p:cNvPr>
          <p:cNvSpPr txBox="1"/>
          <p:nvPr/>
        </p:nvSpPr>
        <p:spPr>
          <a:xfrm>
            <a:off x="5745438" y="1652450"/>
            <a:ext cx="4479128" cy="861774"/>
          </a:xfrm>
          <a:prstGeom prst="rect">
            <a:avLst/>
          </a:prstGeom>
          <a:noFill/>
        </p:spPr>
        <p:txBody>
          <a:bodyPr wrap="square" rtlCol="0">
            <a:spAutoFit/>
          </a:bodyPr>
          <a:lstStyle/>
          <a:p>
            <a:r>
              <a:rPr lang="en-GB" sz="1000" b="1" dirty="0"/>
              <a:t>1Password</a:t>
            </a:r>
            <a:r>
              <a:rPr lang="en-GB" sz="1000" dirty="0"/>
              <a:t> manager for personal use</a:t>
            </a:r>
          </a:p>
          <a:p>
            <a:r>
              <a:rPr lang="en-GB" sz="1000" dirty="0"/>
              <a:t>Secure business protecting people</a:t>
            </a:r>
          </a:p>
          <a:p>
            <a:r>
              <a:rPr lang="en-GB" sz="1000" dirty="0"/>
              <a:t>Get the freedom to make big moves without big risks</a:t>
            </a:r>
          </a:p>
          <a:p>
            <a:r>
              <a:rPr lang="en-GB" sz="1000" dirty="0"/>
              <a:t>Shared and private password vaults</a:t>
            </a:r>
          </a:p>
          <a:p>
            <a:r>
              <a:rPr lang="en-GB" sz="1000" dirty="0"/>
              <a:t>One password to access the vault</a:t>
            </a:r>
          </a:p>
        </p:txBody>
      </p:sp>
      <p:pic>
        <p:nvPicPr>
          <p:cNvPr id="16" name="Picture 15">
            <a:extLst>
              <a:ext uri="{FF2B5EF4-FFF2-40B4-BE49-F238E27FC236}">
                <a16:creationId xmlns:a16="http://schemas.microsoft.com/office/drawing/2014/main" id="{CE5E26C9-F169-C68E-83A0-65C7FA41BBEB}"/>
              </a:ext>
            </a:extLst>
          </p:cNvPr>
          <p:cNvPicPr>
            <a:picLocks noChangeAspect="1"/>
          </p:cNvPicPr>
          <p:nvPr/>
        </p:nvPicPr>
        <p:blipFill>
          <a:blip r:embed="rId5"/>
          <a:stretch>
            <a:fillRect/>
          </a:stretch>
        </p:blipFill>
        <p:spPr>
          <a:xfrm>
            <a:off x="5356466" y="2742596"/>
            <a:ext cx="6504101" cy="2279736"/>
          </a:xfrm>
          <a:prstGeom prst="rect">
            <a:avLst/>
          </a:prstGeom>
        </p:spPr>
      </p:pic>
      <p:sp>
        <p:nvSpPr>
          <p:cNvPr id="22" name="TextBox 21">
            <a:extLst>
              <a:ext uri="{FF2B5EF4-FFF2-40B4-BE49-F238E27FC236}">
                <a16:creationId xmlns:a16="http://schemas.microsoft.com/office/drawing/2014/main" id="{026883F2-03CE-3A01-B84E-8CB36E7F578F}"/>
              </a:ext>
            </a:extLst>
          </p:cNvPr>
          <p:cNvSpPr txBox="1"/>
          <p:nvPr/>
        </p:nvSpPr>
        <p:spPr>
          <a:xfrm>
            <a:off x="8842572" y="4302144"/>
            <a:ext cx="2982897" cy="707886"/>
          </a:xfrm>
          <a:prstGeom prst="rect">
            <a:avLst/>
          </a:prstGeom>
          <a:noFill/>
        </p:spPr>
        <p:txBody>
          <a:bodyPr wrap="square" rtlCol="0">
            <a:spAutoFit/>
          </a:bodyPr>
          <a:lstStyle/>
          <a:p>
            <a:r>
              <a:rPr lang="en-GB" sz="1000" dirty="0"/>
              <a:t>Automate data feeds from your HR/ IDM systems, rebrand Umbrella Faces traveller profile management software as an "in-house" system, and customize the look and feel</a:t>
            </a:r>
          </a:p>
        </p:txBody>
      </p:sp>
      <p:pic>
        <p:nvPicPr>
          <p:cNvPr id="27" name="Picture 26">
            <a:extLst>
              <a:ext uri="{FF2B5EF4-FFF2-40B4-BE49-F238E27FC236}">
                <a16:creationId xmlns:a16="http://schemas.microsoft.com/office/drawing/2014/main" id="{4122A8FF-B9E6-972D-097B-6E05530604E4}"/>
              </a:ext>
            </a:extLst>
          </p:cNvPr>
          <p:cNvPicPr>
            <a:picLocks noChangeAspect="1"/>
          </p:cNvPicPr>
          <p:nvPr/>
        </p:nvPicPr>
        <p:blipFill>
          <a:blip r:embed="rId6"/>
          <a:stretch>
            <a:fillRect/>
          </a:stretch>
        </p:blipFill>
        <p:spPr>
          <a:xfrm>
            <a:off x="4992985" y="5037139"/>
            <a:ext cx="6867582" cy="1790170"/>
          </a:xfrm>
          <a:prstGeom prst="rect">
            <a:avLst/>
          </a:prstGeom>
        </p:spPr>
      </p:pic>
      <p:sp>
        <p:nvSpPr>
          <p:cNvPr id="28" name="TextBox 27">
            <a:extLst>
              <a:ext uri="{FF2B5EF4-FFF2-40B4-BE49-F238E27FC236}">
                <a16:creationId xmlns:a16="http://schemas.microsoft.com/office/drawing/2014/main" id="{DD32BE78-A928-A30C-A13A-836447B6171C}"/>
              </a:ext>
            </a:extLst>
          </p:cNvPr>
          <p:cNvSpPr txBox="1"/>
          <p:nvPr/>
        </p:nvSpPr>
        <p:spPr>
          <a:xfrm>
            <a:off x="7093670" y="5751468"/>
            <a:ext cx="4225771" cy="861774"/>
          </a:xfrm>
          <a:prstGeom prst="rect">
            <a:avLst/>
          </a:prstGeom>
          <a:noFill/>
        </p:spPr>
        <p:txBody>
          <a:bodyPr wrap="square" rtlCol="0">
            <a:spAutoFit/>
          </a:bodyPr>
          <a:lstStyle/>
          <a:p>
            <a:pPr algn="l"/>
            <a:r>
              <a:rPr lang="en-GB" sz="1000" b="1" i="0" dirty="0">
                <a:solidFill>
                  <a:srgbClr val="003E51"/>
                </a:solidFill>
                <a:effectLst/>
                <a:latin typeface="Rubik"/>
              </a:rPr>
              <a:t>Breathe</a:t>
            </a:r>
            <a:r>
              <a:rPr lang="en-GB" sz="1000" b="0" i="0" dirty="0">
                <a:solidFill>
                  <a:srgbClr val="003E51"/>
                </a:solidFill>
                <a:effectLst/>
                <a:latin typeface="Rubik"/>
              </a:rPr>
              <a:t> is a simple people-management platform that's designed to help SMEs just like you to save time on tedious HR admin. </a:t>
            </a:r>
          </a:p>
          <a:p>
            <a:pPr algn="l"/>
            <a:r>
              <a:rPr lang="en-GB" sz="1000" b="0" i="0" dirty="0">
                <a:solidFill>
                  <a:srgbClr val="003E51"/>
                </a:solidFill>
                <a:effectLst/>
                <a:latin typeface="Rubik"/>
              </a:rPr>
              <a:t>Our intuitive system brings all of your people-data together in one secure place, while allowing your people to log sickness, </a:t>
            </a:r>
            <a:r>
              <a:rPr lang="en-GB" sz="1000" b="0" i="0" u="sng" dirty="0">
                <a:solidFill>
                  <a:srgbClr val="003E51"/>
                </a:solidFill>
                <a:effectLst/>
                <a:latin typeface="Rubik"/>
                <a:hlinkClick r:id="rId7"/>
              </a:rPr>
              <a:t>request holidays</a:t>
            </a:r>
            <a:r>
              <a:rPr lang="en-GB" sz="1000" b="0" i="0" dirty="0">
                <a:solidFill>
                  <a:srgbClr val="003E51"/>
                </a:solidFill>
                <a:effectLst/>
                <a:latin typeface="Rubik"/>
              </a:rPr>
              <a:t>, update personal information, view documents and much more.</a:t>
            </a:r>
          </a:p>
        </p:txBody>
      </p:sp>
      <p:pic>
        <p:nvPicPr>
          <p:cNvPr id="30" name="Picture 29">
            <a:extLst>
              <a:ext uri="{FF2B5EF4-FFF2-40B4-BE49-F238E27FC236}">
                <a16:creationId xmlns:a16="http://schemas.microsoft.com/office/drawing/2014/main" id="{6DF4DD0D-7132-3C44-0A05-C47822B05E3C}"/>
              </a:ext>
            </a:extLst>
          </p:cNvPr>
          <p:cNvPicPr>
            <a:picLocks noChangeAspect="1"/>
          </p:cNvPicPr>
          <p:nvPr/>
        </p:nvPicPr>
        <p:blipFill>
          <a:blip r:embed="rId8"/>
          <a:stretch>
            <a:fillRect/>
          </a:stretch>
        </p:blipFill>
        <p:spPr>
          <a:xfrm>
            <a:off x="0" y="4856091"/>
            <a:ext cx="4992984" cy="414149"/>
          </a:xfrm>
          <a:prstGeom prst="rect">
            <a:avLst/>
          </a:prstGeom>
        </p:spPr>
      </p:pic>
      <p:sp>
        <p:nvSpPr>
          <p:cNvPr id="31" name="TextBox 30">
            <a:extLst>
              <a:ext uri="{FF2B5EF4-FFF2-40B4-BE49-F238E27FC236}">
                <a16:creationId xmlns:a16="http://schemas.microsoft.com/office/drawing/2014/main" id="{EC8C5599-9EB8-1D79-1E3F-498DA5A22707}"/>
              </a:ext>
            </a:extLst>
          </p:cNvPr>
          <p:cNvSpPr txBox="1"/>
          <p:nvPr/>
        </p:nvSpPr>
        <p:spPr>
          <a:xfrm>
            <a:off x="0" y="5459767"/>
            <a:ext cx="4813245" cy="707886"/>
          </a:xfrm>
          <a:prstGeom prst="rect">
            <a:avLst/>
          </a:prstGeom>
          <a:noFill/>
        </p:spPr>
        <p:txBody>
          <a:bodyPr wrap="square" rtlCol="0">
            <a:spAutoFit/>
          </a:bodyPr>
          <a:lstStyle/>
          <a:p>
            <a:r>
              <a:rPr lang="en-GB" sz="1000" b="1" dirty="0"/>
              <a:t>Amadeus Selling Platform</a:t>
            </a:r>
            <a:r>
              <a:rPr lang="en-GB" sz="1000" dirty="0"/>
              <a:t> Connect is the next-generation booking and </a:t>
            </a:r>
            <a:r>
              <a:rPr lang="en-GB" sz="1000" dirty="0" err="1"/>
              <a:t>fulfillment</a:t>
            </a:r>
            <a:r>
              <a:rPr lang="en-GB" sz="1000" dirty="0"/>
              <a:t> platform for online travel agencies, designed to free you from technology constraints and put your passion to work. Built for customers from thousands of hours of research, it perfectly complements the travel professionals’ workflow.</a:t>
            </a:r>
          </a:p>
        </p:txBody>
      </p:sp>
      <p:pic>
        <p:nvPicPr>
          <p:cNvPr id="33" name="Picture 32">
            <a:extLst>
              <a:ext uri="{FF2B5EF4-FFF2-40B4-BE49-F238E27FC236}">
                <a16:creationId xmlns:a16="http://schemas.microsoft.com/office/drawing/2014/main" id="{EEC23567-09BD-53E5-8BBE-6EA8C9795C45}"/>
              </a:ext>
            </a:extLst>
          </p:cNvPr>
          <p:cNvPicPr>
            <a:picLocks noChangeAspect="1"/>
          </p:cNvPicPr>
          <p:nvPr/>
        </p:nvPicPr>
        <p:blipFill>
          <a:blip r:embed="rId9"/>
          <a:stretch>
            <a:fillRect/>
          </a:stretch>
        </p:blipFill>
        <p:spPr>
          <a:xfrm>
            <a:off x="28131" y="6370474"/>
            <a:ext cx="4964853" cy="471034"/>
          </a:xfrm>
          <a:prstGeom prst="rect">
            <a:avLst/>
          </a:prstGeom>
        </p:spPr>
      </p:pic>
      <p:sp>
        <p:nvSpPr>
          <p:cNvPr id="34" name="TextBox 33">
            <a:extLst>
              <a:ext uri="{FF2B5EF4-FFF2-40B4-BE49-F238E27FC236}">
                <a16:creationId xmlns:a16="http://schemas.microsoft.com/office/drawing/2014/main" id="{72899BE7-0BF9-472C-68CB-9F4B061CE13F}"/>
              </a:ext>
            </a:extLst>
          </p:cNvPr>
          <p:cNvSpPr txBox="1"/>
          <p:nvPr/>
        </p:nvSpPr>
        <p:spPr>
          <a:xfrm>
            <a:off x="-6967" y="6167653"/>
            <a:ext cx="4601372" cy="246221"/>
          </a:xfrm>
          <a:prstGeom prst="rect">
            <a:avLst/>
          </a:prstGeom>
          <a:noFill/>
        </p:spPr>
        <p:txBody>
          <a:bodyPr wrap="square" rtlCol="0">
            <a:spAutoFit/>
          </a:bodyPr>
          <a:lstStyle/>
          <a:p>
            <a:r>
              <a:rPr lang="en-GB" sz="1000" b="1" dirty="0" err="1"/>
              <a:t>Cytric</a:t>
            </a:r>
            <a:r>
              <a:rPr lang="en-GB" sz="1000" dirty="0"/>
              <a:t> – Online Booking tool</a:t>
            </a:r>
          </a:p>
        </p:txBody>
      </p:sp>
    </p:spTree>
    <p:extLst>
      <p:ext uri="{BB962C8B-B14F-4D97-AF65-F5344CB8AC3E}">
        <p14:creationId xmlns:p14="http://schemas.microsoft.com/office/powerpoint/2010/main" val="15763471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3286ADE101B904D8A836D9E970C0627" ma:contentTypeVersion="11" ma:contentTypeDescription="Create a new document." ma:contentTypeScope="" ma:versionID="20ee1d7de809f63d24deeee037f7bdf3">
  <xsd:schema xmlns:xsd="http://www.w3.org/2001/XMLSchema" xmlns:xs="http://www.w3.org/2001/XMLSchema" xmlns:p="http://schemas.microsoft.com/office/2006/metadata/properties" xmlns:ns3="48adb51b-7a58-45ef-96a7-e2a1d2ceb3f4" targetNamespace="http://schemas.microsoft.com/office/2006/metadata/properties" ma:root="true" ma:fieldsID="1a8954d63a3e790faa394e2c1d8395ae" ns3:_="">
    <xsd:import namespace="48adb51b-7a58-45ef-96a7-e2a1d2ceb3f4"/>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adb51b-7a58-45ef-96a7-e2a1d2ceb3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8adb51b-7a58-45ef-96a7-e2a1d2ceb3f4" xsi:nil="true"/>
  </documentManagement>
</p:properties>
</file>

<file path=customXml/itemProps1.xml><?xml version="1.0" encoding="utf-8"?>
<ds:datastoreItem xmlns:ds="http://schemas.openxmlformats.org/officeDocument/2006/customXml" ds:itemID="{83398DAD-4401-452E-A9AF-590C994508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adb51b-7a58-45ef-96a7-e2a1d2ceb3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DA9E70-578A-4C68-A575-1ED04F0D6C5C}">
  <ds:schemaRefs>
    <ds:schemaRef ds:uri="http://schemas.microsoft.com/sharepoint/v3/contenttype/forms"/>
  </ds:schemaRefs>
</ds:datastoreItem>
</file>

<file path=customXml/itemProps3.xml><?xml version="1.0" encoding="utf-8"?>
<ds:datastoreItem xmlns:ds="http://schemas.openxmlformats.org/officeDocument/2006/customXml" ds:itemID="{E98790E2-7663-4A34-83ED-B0092DBE349A}">
  <ds:schemaRef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http://www.w3.org/XML/1998/namespace"/>
    <ds:schemaRef ds:uri="http://schemas.microsoft.com/office/2006/documentManagement/types"/>
    <ds:schemaRef ds:uri="48adb51b-7a58-45ef-96a7-e2a1d2ceb3f4"/>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1067</TotalTime>
  <Words>288</Words>
  <Application>Microsoft Office PowerPoint</Application>
  <PresentationFormat>Widescreen</PresentationFormat>
  <Paragraphs>25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Rubik</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Daniela Marcu</dc:creator>
  <cp:lastModifiedBy>Daniela Marcu</cp:lastModifiedBy>
  <cp:revision>1</cp:revision>
  <dcterms:created xsi:type="dcterms:W3CDTF">2023-11-26T15:21:57Z</dcterms:created>
  <dcterms:modified xsi:type="dcterms:W3CDTF">2023-11-27T09:09:05Z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0x010100D3286ADE101B904D8A836D9E970C0627</vt:lpwstr>
  </property>
</Properties>
</file>