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319" r:id="rId2"/>
    <p:sldId id="259" r:id="rId3"/>
    <p:sldId id="274" r:id="rId4"/>
    <p:sldId id="290" r:id="rId5"/>
    <p:sldId id="268" r:id="rId6"/>
    <p:sldId id="326" r:id="rId7"/>
    <p:sldId id="328" r:id="rId8"/>
    <p:sldId id="312" r:id="rId9"/>
    <p:sldId id="289" r:id="rId10"/>
    <p:sldId id="293" r:id="rId11"/>
    <p:sldId id="331" r:id="rId12"/>
    <p:sldId id="294" r:id="rId13"/>
    <p:sldId id="295" r:id="rId14"/>
    <p:sldId id="345" r:id="rId15"/>
    <p:sldId id="322" r:id="rId16"/>
    <p:sldId id="330" r:id="rId17"/>
    <p:sldId id="315" r:id="rId18"/>
    <p:sldId id="313" r:id="rId19"/>
    <p:sldId id="327" r:id="rId20"/>
    <p:sldId id="256" r:id="rId21"/>
    <p:sldId id="258" r:id="rId22"/>
    <p:sldId id="337" r:id="rId23"/>
    <p:sldId id="260" r:id="rId24"/>
    <p:sldId id="261" r:id="rId25"/>
    <p:sldId id="263" r:id="rId26"/>
    <p:sldId id="264" r:id="rId27"/>
    <p:sldId id="265" r:id="rId28"/>
    <p:sldId id="266" r:id="rId29"/>
    <p:sldId id="267" r:id="rId30"/>
    <p:sldId id="338" r:id="rId31"/>
    <p:sldId id="343" r:id="rId32"/>
    <p:sldId id="341" r:id="rId33"/>
    <p:sldId id="340" r:id="rId34"/>
    <p:sldId id="339" r:id="rId35"/>
    <p:sldId id="344" r:id="rId36"/>
    <p:sldId id="271" r:id="rId37"/>
    <p:sldId id="27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DD0E5A-CCF8-41C8-B12A-8D648073408A}" v="62" dt="2024-11-14T09:22:16.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94" d="100"/>
          <a:sy n="94" d="100"/>
        </p:scale>
        <p:origin x="84" y="252"/>
      </p:cViewPr>
      <p:guideLst/>
    </p:cSldViewPr>
  </p:slideViewPr>
  <p:notesTextViewPr>
    <p:cViewPr>
      <p:scale>
        <a:sx n="1" d="1"/>
        <a:sy n="1" d="1"/>
      </p:scale>
      <p:origin x="0" y="0"/>
    </p:cViewPr>
  </p:notesTextViewPr>
  <p:sorterViewPr>
    <p:cViewPr>
      <p:scale>
        <a:sx n="100" d="100"/>
        <a:sy n="100" d="100"/>
      </p:scale>
      <p:origin x="0" y="-816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DDDD0E5A-CCF8-41C8-B12A-8D648073408A}"/>
    <pc:docChg chg="undo custSel addSld delSld modSld sldOrd">
      <pc:chgData name="Ceri Phelps" userId="44e5b747-28bd-454d-8b1f-8b8d7db49187" providerId="ADAL" clId="{DDDD0E5A-CCF8-41C8-B12A-8D648073408A}" dt="2024-11-14T09:23:00.266" v="1438" actId="20577"/>
      <pc:docMkLst>
        <pc:docMk/>
      </pc:docMkLst>
      <pc:sldChg chg="delSp modSp add mod setBg delDesignElem">
        <pc:chgData name="Ceri Phelps" userId="44e5b747-28bd-454d-8b1f-8b8d7db49187" providerId="ADAL" clId="{DDDD0E5A-CCF8-41C8-B12A-8D648073408A}" dt="2024-11-14T08:57:23.143" v="28" actId="14100"/>
        <pc:sldMkLst>
          <pc:docMk/>
          <pc:sldMk cId="109857222" sldId="256"/>
        </pc:sldMkLst>
        <pc:spChg chg="mod">
          <ac:chgData name="Ceri Phelps" userId="44e5b747-28bd-454d-8b1f-8b8d7db49187" providerId="ADAL" clId="{DDDD0E5A-CCF8-41C8-B12A-8D648073408A}" dt="2024-11-14T08:57:23.143" v="28" actId="14100"/>
          <ac:spMkLst>
            <pc:docMk/>
            <pc:sldMk cId="109857222" sldId="256"/>
            <ac:spMk id="5" creationId="{00000000-0000-0000-0000-000000000000}"/>
          </ac:spMkLst>
        </pc:spChg>
        <pc:spChg chg="del">
          <ac:chgData name="Ceri Phelps" userId="44e5b747-28bd-454d-8b1f-8b8d7db49187" providerId="ADAL" clId="{DDDD0E5A-CCF8-41C8-B12A-8D648073408A}" dt="2024-11-14T08:56:55.401" v="26"/>
          <ac:spMkLst>
            <pc:docMk/>
            <pc:sldMk cId="109857222" sldId="256"/>
            <ac:spMk id="20" creationId="{DB4A12B6-EF0D-43E8-8C17-4FAD4D2766E4}"/>
          </ac:spMkLst>
        </pc:spChg>
        <pc:spChg chg="del">
          <ac:chgData name="Ceri Phelps" userId="44e5b747-28bd-454d-8b1f-8b8d7db49187" providerId="ADAL" clId="{DDDD0E5A-CCF8-41C8-B12A-8D648073408A}" dt="2024-11-14T08:56:55.401" v="26"/>
          <ac:spMkLst>
            <pc:docMk/>
            <pc:sldMk cId="109857222" sldId="256"/>
            <ac:spMk id="22" creationId="{AE107525-0C02-447F-8A3F-553320A7230E}"/>
          </ac:spMkLst>
        </pc:spChg>
        <pc:spChg chg="del">
          <ac:chgData name="Ceri Phelps" userId="44e5b747-28bd-454d-8b1f-8b8d7db49187" providerId="ADAL" clId="{DDDD0E5A-CCF8-41C8-B12A-8D648073408A}" dt="2024-11-14T08:56:55.401" v="26"/>
          <ac:spMkLst>
            <pc:docMk/>
            <pc:sldMk cId="109857222" sldId="256"/>
            <ac:spMk id="24" creationId="{AB7A42E3-05D8-4A0B-9D4E-20EF581E57C0}"/>
          </ac:spMkLst>
        </pc:spChg>
        <pc:cxnChg chg="del">
          <ac:chgData name="Ceri Phelps" userId="44e5b747-28bd-454d-8b1f-8b8d7db49187" providerId="ADAL" clId="{DDDD0E5A-CCF8-41C8-B12A-8D648073408A}" dt="2024-11-14T08:56:55.401" v="26"/>
          <ac:cxnSpMkLst>
            <pc:docMk/>
            <pc:sldMk cId="109857222" sldId="256"/>
            <ac:cxnSpMk id="26" creationId="{6EE9A54B-189D-4645-8254-FDC4210EC6DB}"/>
          </ac:cxnSpMkLst>
        </pc:cxnChg>
        <pc:cxnChg chg="del">
          <ac:chgData name="Ceri Phelps" userId="44e5b747-28bd-454d-8b1f-8b8d7db49187" providerId="ADAL" clId="{DDDD0E5A-CCF8-41C8-B12A-8D648073408A}" dt="2024-11-14T08:56:55.401" v="26"/>
          <ac:cxnSpMkLst>
            <pc:docMk/>
            <pc:sldMk cId="109857222" sldId="256"/>
            <ac:cxnSpMk id="28" creationId="{511CE48F-D5E4-4520-AF1E-8F85CFBDA596}"/>
          </ac:cxnSpMkLst>
        </pc:cxnChg>
        <pc:cxnChg chg="del">
          <ac:chgData name="Ceri Phelps" userId="44e5b747-28bd-454d-8b1f-8b8d7db49187" providerId="ADAL" clId="{DDDD0E5A-CCF8-41C8-B12A-8D648073408A}" dt="2024-11-14T08:56:55.401" v="26"/>
          <ac:cxnSpMkLst>
            <pc:docMk/>
            <pc:sldMk cId="109857222" sldId="256"/>
            <ac:cxnSpMk id="30" creationId="{41448851-39AD-4943-BF9C-C50704E08377}"/>
          </ac:cxnSpMkLst>
        </pc:cxnChg>
      </pc:sldChg>
      <pc:sldChg chg="addSp delSp add del setBg delDesignElem">
        <pc:chgData name="Ceri Phelps" userId="44e5b747-28bd-454d-8b1f-8b8d7db49187" providerId="ADAL" clId="{DDDD0E5A-CCF8-41C8-B12A-8D648073408A}" dt="2024-11-14T09:00:38.907" v="104"/>
        <pc:sldMkLst>
          <pc:docMk/>
          <pc:sldMk cId="1350240338" sldId="257"/>
        </pc:sldMkLst>
        <pc:spChg chg="add del">
          <ac:chgData name="Ceri Phelps" userId="44e5b747-28bd-454d-8b1f-8b8d7db49187" providerId="ADAL" clId="{DDDD0E5A-CCF8-41C8-B12A-8D648073408A}" dt="2024-11-14T09:00:38.907" v="104"/>
          <ac:spMkLst>
            <pc:docMk/>
            <pc:sldMk cId="1350240338" sldId="257"/>
            <ac:spMk id="8" creationId="{F04BED5A-E98E-4DA0-BAA5-4F6AB2492D6C}"/>
          </ac:spMkLst>
        </pc:spChg>
        <pc:spChg chg="add del">
          <ac:chgData name="Ceri Phelps" userId="44e5b747-28bd-454d-8b1f-8b8d7db49187" providerId="ADAL" clId="{DDDD0E5A-CCF8-41C8-B12A-8D648073408A}" dt="2024-11-14T09:00:38.907" v="104"/>
          <ac:spMkLst>
            <pc:docMk/>
            <pc:sldMk cId="1350240338" sldId="257"/>
            <ac:spMk id="10" creationId="{EB64B94A-E40E-48CE-BD7B-C1A30AE572FB}"/>
          </ac:spMkLst>
        </pc:spChg>
        <pc:spChg chg="add del">
          <ac:chgData name="Ceri Phelps" userId="44e5b747-28bd-454d-8b1f-8b8d7db49187" providerId="ADAL" clId="{DDDD0E5A-CCF8-41C8-B12A-8D648073408A}" dt="2024-11-14T09:00:38.907" v="104"/>
          <ac:spMkLst>
            <pc:docMk/>
            <pc:sldMk cId="1350240338" sldId="257"/>
            <ac:spMk id="14" creationId="{D1B26337-5AA4-470D-9687-5907CB53BAE9}"/>
          </ac:spMkLst>
        </pc:spChg>
        <pc:cxnChg chg="add del">
          <ac:chgData name="Ceri Phelps" userId="44e5b747-28bd-454d-8b1f-8b8d7db49187" providerId="ADAL" clId="{DDDD0E5A-CCF8-41C8-B12A-8D648073408A}" dt="2024-11-14T09:00:38.907" v="104"/>
          <ac:cxnSpMkLst>
            <pc:docMk/>
            <pc:sldMk cId="1350240338" sldId="257"/>
            <ac:cxnSpMk id="12" creationId="{49EC5CA6-6479-49D5-B4B5-5643D26B83CD}"/>
          </ac:cxnSpMkLst>
        </pc:cxnChg>
      </pc:sldChg>
      <pc:sldChg chg="del">
        <pc:chgData name="Ceri Phelps" userId="44e5b747-28bd-454d-8b1f-8b8d7db49187" providerId="ADAL" clId="{DDDD0E5A-CCF8-41C8-B12A-8D648073408A}" dt="2024-11-14T08:54:41.423" v="0" actId="47"/>
        <pc:sldMkLst>
          <pc:docMk/>
          <pc:sldMk cId="4023971008" sldId="257"/>
        </pc:sldMkLst>
      </pc:sldChg>
      <pc:sldChg chg="del">
        <pc:chgData name="Ceri Phelps" userId="44e5b747-28bd-454d-8b1f-8b8d7db49187" providerId="ADAL" clId="{DDDD0E5A-CCF8-41C8-B12A-8D648073408A}" dt="2024-11-14T08:54:42.096" v="1" actId="47"/>
        <pc:sldMkLst>
          <pc:docMk/>
          <pc:sldMk cId="737044818" sldId="258"/>
        </pc:sldMkLst>
      </pc:sldChg>
      <pc:sldChg chg="delSp modSp add mod setBg delDesignElem">
        <pc:chgData name="Ceri Phelps" userId="44e5b747-28bd-454d-8b1f-8b8d7db49187" providerId="ADAL" clId="{DDDD0E5A-CCF8-41C8-B12A-8D648073408A}" dt="2024-11-14T09:05:07.714" v="298" actId="1076"/>
        <pc:sldMkLst>
          <pc:docMk/>
          <pc:sldMk cId="1892335417" sldId="258"/>
        </pc:sldMkLst>
        <pc:spChg chg="mod">
          <ac:chgData name="Ceri Phelps" userId="44e5b747-28bd-454d-8b1f-8b8d7db49187" providerId="ADAL" clId="{DDDD0E5A-CCF8-41C8-B12A-8D648073408A}" dt="2024-11-14T08:57:23.172" v="29" actId="27636"/>
          <ac:spMkLst>
            <pc:docMk/>
            <pc:sldMk cId="1892335417" sldId="258"/>
            <ac:spMk id="2" creationId="{AA37119C-EB21-44A8-B577-A54405792E6A}"/>
          </ac:spMkLst>
        </pc:spChg>
        <pc:spChg chg="mod">
          <ac:chgData name="Ceri Phelps" userId="44e5b747-28bd-454d-8b1f-8b8d7db49187" providerId="ADAL" clId="{DDDD0E5A-CCF8-41C8-B12A-8D648073408A}" dt="2024-11-14T09:05:07.714" v="298" actId="1076"/>
          <ac:spMkLst>
            <pc:docMk/>
            <pc:sldMk cId="1892335417" sldId="258"/>
            <ac:spMk id="3" creationId="{AAD8E650-D0C1-4D9F-864A-C0BC2D9890DE}"/>
          </ac:spMkLst>
        </pc:spChg>
        <pc:spChg chg="del">
          <ac:chgData name="Ceri Phelps" userId="44e5b747-28bd-454d-8b1f-8b8d7db49187" providerId="ADAL" clId="{DDDD0E5A-CCF8-41C8-B12A-8D648073408A}" dt="2024-11-14T08:56:55.401" v="26"/>
          <ac:spMkLst>
            <pc:docMk/>
            <pc:sldMk cId="1892335417" sldId="258"/>
            <ac:spMk id="9" creationId="{0BBB6B01-5B73-410C-B70E-8CF2FA470D11}"/>
          </ac:spMkLst>
        </pc:spChg>
        <pc:spChg chg="del">
          <ac:chgData name="Ceri Phelps" userId="44e5b747-28bd-454d-8b1f-8b8d7db49187" providerId="ADAL" clId="{DDDD0E5A-CCF8-41C8-B12A-8D648073408A}" dt="2024-11-14T08:56:55.401" v="26"/>
          <ac:spMkLst>
            <pc:docMk/>
            <pc:sldMk cId="1892335417" sldId="258"/>
            <ac:spMk id="11" creationId="{8712F587-12D0-435C-8E3F-F44C36EE71B8}"/>
          </ac:spMkLst>
        </pc:spChg>
      </pc:sldChg>
      <pc:sldChg chg="modSp mod">
        <pc:chgData name="Ceri Phelps" userId="44e5b747-28bd-454d-8b1f-8b8d7db49187" providerId="ADAL" clId="{DDDD0E5A-CCF8-41C8-B12A-8D648073408A}" dt="2024-11-14T09:04:09.798" v="291" actId="20577"/>
        <pc:sldMkLst>
          <pc:docMk/>
          <pc:sldMk cId="393895598" sldId="259"/>
        </pc:sldMkLst>
        <pc:spChg chg="mod">
          <ac:chgData name="Ceri Phelps" userId="44e5b747-28bd-454d-8b1f-8b8d7db49187" providerId="ADAL" clId="{DDDD0E5A-CCF8-41C8-B12A-8D648073408A}" dt="2024-11-14T09:04:09.798" v="291" actId="20577"/>
          <ac:spMkLst>
            <pc:docMk/>
            <pc:sldMk cId="393895598" sldId="259"/>
            <ac:spMk id="2" creationId="{00000000-0000-0000-0000-000000000000}"/>
          </ac:spMkLst>
        </pc:spChg>
      </pc:sldChg>
      <pc:sldChg chg="delSp modSp add mod setBg delDesignElem">
        <pc:chgData name="Ceri Phelps" userId="44e5b747-28bd-454d-8b1f-8b8d7db49187" providerId="ADAL" clId="{DDDD0E5A-CCF8-41C8-B12A-8D648073408A}" dt="2024-11-14T09:06:16.518" v="377" actId="20577"/>
        <pc:sldMkLst>
          <pc:docMk/>
          <pc:sldMk cId="2294309511" sldId="260"/>
        </pc:sldMkLst>
        <pc:spChg chg="mod">
          <ac:chgData name="Ceri Phelps" userId="44e5b747-28bd-454d-8b1f-8b8d7db49187" providerId="ADAL" clId="{DDDD0E5A-CCF8-41C8-B12A-8D648073408A}" dt="2024-11-14T09:06:02.607" v="375" actId="20577"/>
          <ac:spMkLst>
            <pc:docMk/>
            <pc:sldMk cId="2294309511" sldId="260"/>
            <ac:spMk id="2" creationId="{A8CF5C62-DBED-47DE-97E0-C91729C648ED}"/>
          </ac:spMkLst>
        </pc:spChg>
        <pc:spChg chg="mod">
          <ac:chgData name="Ceri Phelps" userId="44e5b747-28bd-454d-8b1f-8b8d7db49187" providerId="ADAL" clId="{DDDD0E5A-CCF8-41C8-B12A-8D648073408A}" dt="2024-11-14T09:06:16.518" v="377" actId="20577"/>
          <ac:spMkLst>
            <pc:docMk/>
            <pc:sldMk cId="2294309511" sldId="260"/>
            <ac:spMk id="3" creationId="{DBB07EE7-8E77-4F0D-B533-CB06AB418BD9}"/>
          </ac:spMkLst>
        </pc:spChg>
        <pc:spChg chg="del">
          <ac:chgData name="Ceri Phelps" userId="44e5b747-28bd-454d-8b1f-8b8d7db49187" providerId="ADAL" clId="{DDDD0E5A-CCF8-41C8-B12A-8D648073408A}" dt="2024-11-14T08:56:55.401" v="26"/>
          <ac:spMkLst>
            <pc:docMk/>
            <pc:sldMk cId="2294309511" sldId="260"/>
            <ac:spMk id="8" creationId="{70120F84-A866-4D9F-8B1C-9120A013D654}"/>
          </ac:spMkLst>
        </pc:spChg>
        <pc:spChg chg="del">
          <ac:chgData name="Ceri Phelps" userId="44e5b747-28bd-454d-8b1f-8b8d7db49187" providerId="ADAL" clId="{DDDD0E5A-CCF8-41C8-B12A-8D648073408A}" dt="2024-11-14T08:56:55.401" v="26"/>
          <ac:spMkLst>
            <pc:docMk/>
            <pc:sldMk cId="2294309511" sldId="260"/>
            <ac:spMk id="10" creationId="{252FEFEF-6AC0-46B6-AC09-11FC56196FA4}"/>
          </ac:spMkLst>
        </pc:spChg>
      </pc:sldChg>
      <pc:sldChg chg="delSp modSp add mod setBg delDesignElem">
        <pc:chgData name="Ceri Phelps" userId="44e5b747-28bd-454d-8b1f-8b8d7db49187" providerId="ADAL" clId="{DDDD0E5A-CCF8-41C8-B12A-8D648073408A}" dt="2024-11-14T09:22:31.020" v="1419" actId="20577"/>
        <pc:sldMkLst>
          <pc:docMk/>
          <pc:sldMk cId="1056762586" sldId="261"/>
        </pc:sldMkLst>
        <pc:spChg chg="mod">
          <ac:chgData name="Ceri Phelps" userId="44e5b747-28bd-454d-8b1f-8b8d7db49187" providerId="ADAL" clId="{DDDD0E5A-CCF8-41C8-B12A-8D648073408A}" dt="2024-11-14T09:22:31.020" v="1419" actId="20577"/>
          <ac:spMkLst>
            <pc:docMk/>
            <pc:sldMk cId="1056762586" sldId="261"/>
            <ac:spMk id="2" creationId="{0B119D22-CFD3-4D15-BC34-E871EF8E68D4}"/>
          </ac:spMkLst>
        </pc:spChg>
        <pc:spChg chg="del">
          <ac:chgData name="Ceri Phelps" userId="44e5b747-28bd-454d-8b1f-8b8d7db49187" providerId="ADAL" clId="{DDDD0E5A-CCF8-41C8-B12A-8D648073408A}" dt="2024-11-14T08:56:55.401" v="26"/>
          <ac:spMkLst>
            <pc:docMk/>
            <pc:sldMk cId="1056762586" sldId="261"/>
            <ac:spMk id="9" creationId="{A2AD6B69-E0A0-476D-9EE1-6B69F04C59F8}"/>
          </ac:spMkLst>
        </pc:spChg>
        <pc:spChg chg="del">
          <ac:chgData name="Ceri Phelps" userId="44e5b747-28bd-454d-8b1f-8b8d7db49187" providerId="ADAL" clId="{DDDD0E5A-CCF8-41C8-B12A-8D648073408A}" dt="2024-11-14T08:56:55.401" v="26"/>
          <ac:spMkLst>
            <pc:docMk/>
            <pc:sldMk cId="1056762586" sldId="261"/>
            <ac:spMk id="11" creationId="{16BE10A1-AD5F-4AB3-8A94-41D62B494ADB}"/>
          </ac:spMkLst>
        </pc:spChg>
        <pc:spChg chg="del">
          <ac:chgData name="Ceri Phelps" userId="44e5b747-28bd-454d-8b1f-8b8d7db49187" providerId="ADAL" clId="{DDDD0E5A-CCF8-41C8-B12A-8D648073408A}" dt="2024-11-14T08:56:55.401" v="26"/>
          <ac:spMkLst>
            <pc:docMk/>
            <pc:sldMk cId="1056762586" sldId="261"/>
            <ac:spMk id="13" creationId="{5684BFFE-6A90-4311-ACD5-B34177D46462}"/>
          </ac:spMkLst>
        </pc:spChg>
        <pc:graphicFrameChg chg="mod">
          <ac:chgData name="Ceri Phelps" userId="44e5b747-28bd-454d-8b1f-8b8d7db49187" providerId="ADAL" clId="{DDDD0E5A-CCF8-41C8-B12A-8D648073408A}" dt="2024-11-14T09:22:16.972" v="1405" actId="20577"/>
          <ac:graphicFrameMkLst>
            <pc:docMk/>
            <pc:sldMk cId="1056762586" sldId="261"/>
            <ac:graphicFrameMk id="5" creationId="{66B49A32-F8CB-4048-A687-72ACA5645ECB}"/>
          </ac:graphicFrameMkLst>
        </pc:graphicFrameChg>
      </pc:sldChg>
      <pc:sldChg chg="addSp delSp modSp add del mod setBg delDesignElem">
        <pc:chgData name="Ceri Phelps" userId="44e5b747-28bd-454d-8b1f-8b8d7db49187" providerId="ADAL" clId="{DDDD0E5A-CCF8-41C8-B12A-8D648073408A}" dt="2024-11-14T09:00:38.907" v="104"/>
        <pc:sldMkLst>
          <pc:docMk/>
          <pc:sldMk cId="2124133385" sldId="262"/>
        </pc:sldMkLst>
        <pc:spChg chg="mod">
          <ac:chgData name="Ceri Phelps" userId="44e5b747-28bd-454d-8b1f-8b8d7db49187" providerId="ADAL" clId="{DDDD0E5A-CCF8-41C8-B12A-8D648073408A}" dt="2024-11-14T08:58:00.868" v="72" actId="1076"/>
          <ac:spMkLst>
            <pc:docMk/>
            <pc:sldMk cId="2124133385" sldId="262"/>
            <ac:spMk id="2" creationId="{86CC3D51-45F5-4C38-8BFD-6692313237F7}"/>
          </ac:spMkLst>
        </pc:spChg>
        <pc:spChg chg="add del">
          <ac:chgData name="Ceri Phelps" userId="44e5b747-28bd-454d-8b1f-8b8d7db49187" providerId="ADAL" clId="{DDDD0E5A-CCF8-41C8-B12A-8D648073408A}" dt="2024-11-14T09:00:38.907" v="104"/>
          <ac:spMkLst>
            <pc:docMk/>
            <pc:sldMk cId="2124133385" sldId="262"/>
            <ac:spMk id="8" creationId="{F04BED5A-E98E-4DA0-BAA5-4F6AB2492D6C}"/>
          </ac:spMkLst>
        </pc:spChg>
        <pc:spChg chg="add del">
          <ac:chgData name="Ceri Phelps" userId="44e5b747-28bd-454d-8b1f-8b8d7db49187" providerId="ADAL" clId="{DDDD0E5A-CCF8-41C8-B12A-8D648073408A}" dt="2024-11-14T09:00:38.907" v="104"/>
          <ac:spMkLst>
            <pc:docMk/>
            <pc:sldMk cId="2124133385" sldId="262"/>
            <ac:spMk id="10" creationId="{EB64B94A-E40E-48CE-BD7B-C1A30AE572FB}"/>
          </ac:spMkLst>
        </pc:spChg>
        <pc:spChg chg="add del">
          <ac:chgData name="Ceri Phelps" userId="44e5b747-28bd-454d-8b1f-8b8d7db49187" providerId="ADAL" clId="{DDDD0E5A-CCF8-41C8-B12A-8D648073408A}" dt="2024-11-14T09:00:38.907" v="104"/>
          <ac:spMkLst>
            <pc:docMk/>
            <pc:sldMk cId="2124133385" sldId="262"/>
            <ac:spMk id="14" creationId="{D1B26337-5AA4-470D-9687-5907CB53BAE9}"/>
          </ac:spMkLst>
        </pc:spChg>
        <pc:cxnChg chg="add del">
          <ac:chgData name="Ceri Phelps" userId="44e5b747-28bd-454d-8b1f-8b8d7db49187" providerId="ADAL" clId="{DDDD0E5A-CCF8-41C8-B12A-8D648073408A}" dt="2024-11-14T09:00:38.907" v="104"/>
          <ac:cxnSpMkLst>
            <pc:docMk/>
            <pc:sldMk cId="2124133385" sldId="262"/>
            <ac:cxnSpMk id="12" creationId="{49EC5CA6-6479-49D5-B4B5-5643D26B83CD}"/>
          </ac:cxnSpMkLst>
        </pc:cxnChg>
      </pc:sldChg>
      <pc:sldChg chg="delSp modSp add mod setBg delDesignElem">
        <pc:chgData name="Ceri Phelps" userId="44e5b747-28bd-454d-8b1f-8b8d7db49187" providerId="ADAL" clId="{DDDD0E5A-CCF8-41C8-B12A-8D648073408A}" dt="2024-11-14T09:06:38.328" v="381" actId="20577"/>
        <pc:sldMkLst>
          <pc:docMk/>
          <pc:sldMk cId="2889198049" sldId="263"/>
        </pc:sldMkLst>
        <pc:spChg chg="mod">
          <ac:chgData name="Ceri Phelps" userId="44e5b747-28bd-454d-8b1f-8b8d7db49187" providerId="ADAL" clId="{DDDD0E5A-CCF8-41C8-B12A-8D648073408A}" dt="2024-11-14T09:00:35.646" v="76" actId="20577"/>
          <ac:spMkLst>
            <pc:docMk/>
            <pc:sldMk cId="2889198049" sldId="263"/>
            <ac:spMk id="2" creationId="{063BCA83-8C74-48ED-A53D-097BA60FB312}"/>
          </ac:spMkLst>
        </pc:spChg>
        <pc:spChg chg="mod">
          <ac:chgData name="Ceri Phelps" userId="44e5b747-28bd-454d-8b1f-8b8d7db49187" providerId="ADAL" clId="{DDDD0E5A-CCF8-41C8-B12A-8D648073408A}" dt="2024-11-14T09:06:38.328" v="381" actId="20577"/>
          <ac:spMkLst>
            <pc:docMk/>
            <pc:sldMk cId="2889198049" sldId="263"/>
            <ac:spMk id="3" creationId="{2B2EB7C8-5E89-46FA-844C-B5570D80D2A1}"/>
          </ac:spMkLst>
        </pc:spChg>
        <pc:spChg chg="del">
          <ac:chgData name="Ceri Phelps" userId="44e5b747-28bd-454d-8b1f-8b8d7db49187" providerId="ADAL" clId="{DDDD0E5A-CCF8-41C8-B12A-8D648073408A}" dt="2024-11-14T08:56:55.401" v="26"/>
          <ac:spMkLst>
            <pc:docMk/>
            <pc:sldMk cId="2889198049" sldId="263"/>
            <ac:spMk id="8" creationId="{70120F84-A866-4D9F-8B1C-9120A013D654}"/>
          </ac:spMkLst>
        </pc:spChg>
        <pc:spChg chg="del">
          <ac:chgData name="Ceri Phelps" userId="44e5b747-28bd-454d-8b1f-8b8d7db49187" providerId="ADAL" clId="{DDDD0E5A-CCF8-41C8-B12A-8D648073408A}" dt="2024-11-14T08:56:55.401" v="26"/>
          <ac:spMkLst>
            <pc:docMk/>
            <pc:sldMk cId="2889198049" sldId="263"/>
            <ac:spMk id="10" creationId="{252FEFEF-6AC0-46B6-AC09-11FC56196FA4}"/>
          </ac:spMkLst>
        </pc:spChg>
      </pc:sldChg>
      <pc:sldChg chg="delSp add setBg delDesignElem">
        <pc:chgData name="Ceri Phelps" userId="44e5b747-28bd-454d-8b1f-8b8d7db49187" providerId="ADAL" clId="{DDDD0E5A-CCF8-41C8-B12A-8D648073408A}" dt="2024-11-14T08:56:55.401" v="26"/>
        <pc:sldMkLst>
          <pc:docMk/>
          <pc:sldMk cId="694985234" sldId="264"/>
        </pc:sldMkLst>
        <pc:spChg chg="del">
          <ac:chgData name="Ceri Phelps" userId="44e5b747-28bd-454d-8b1f-8b8d7db49187" providerId="ADAL" clId="{DDDD0E5A-CCF8-41C8-B12A-8D648073408A}" dt="2024-11-14T08:56:55.401" v="26"/>
          <ac:spMkLst>
            <pc:docMk/>
            <pc:sldMk cId="694985234" sldId="264"/>
            <ac:spMk id="9" creationId="{78632963-757B-40C2-BB84-FC6107A54DAD}"/>
          </ac:spMkLst>
        </pc:spChg>
        <pc:spChg chg="del">
          <ac:chgData name="Ceri Phelps" userId="44e5b747-28bd-454d-8b1f-8b8d7db49187" providerId="ADAL" clId="{DDDD0E5A-CCF8-41C8-B12A-8D648073408A}" dt="2024-11-14T08:56:55.401" v="26"/>
          <ac:spMkLst>
            <pc:docMk/>
            <pc:sldMk cId="694985234" sldId="264"/>
            <ac:spMk id="11" creationId="{EE0D13DB-D099-4541-888D-DE0186F1C8F0}"/>
          </ac:spMkLst>
        </pc:spChg>
        <pc:spChg chg="del">
          <ac:chgData name="Ceri Phelps" userId="44e5b747-28bd-454d-8b1f-8b8d7db49187" providerId="ADAL" clId="{DDDD0E5A-CCF8-41C8-B12A-8D648073408A}" dt="2024-11-14T08:56:55.401" v="26"/>
          <ac:spMkLst>
            <pc:docMk/>
            <pc:sldMk cId="694985234" sldId="264"/>
            <ac:spMk id="13" creationId="{2853AE55-7E35-44B0-89F1-3F52B262AF33}"/>
          </ac:spMkLst>
        </pc:spChg>
        <pc:spChg chg="del">
          <ac:chgData name="Ceri Phelps" userId="44e5b747-28bd-454d-8b1f-8b8d7db49187" providerId="ADAL" clId="{DDDD0E5A-CCF8-41C8-B12A-8D648073408A}" dt="2024-11-14T08:56:55.401" v="26"/>
          <ac:spMkLst>
            <pc:docMk/>
            <pc:sldMk cId="694985234" sldId="264"/>
            <ac:spMk id="15" creationId="{DBC4BE4D-4B50-4F51-9F85-4B5D60B02D81}"/>
          </ac:spMkLst>
        </pc:spChg>
      </pc:sldChg>
      <pc:sldChg chg="addSp delSp modSp add del mod setBg delDesignElem">
        <pc:chgData name="Ceri Phelps" userId="44e5b747-28bd-454d-8b1f-8b8d7db49187" providerId="ADAL" clId="{DDDD0E5A-CCF8-41C8-B12A-8D648073408A}" dt="2024-11-14T09:14:52.973" v="510" actId="313"/>
        <pc:sldMkLst>
          <pc:docMk/>
          <pc:sldMk cId="3559746392" sldId="265"/>
        </pc:sldMkLst>
        <pc:spChg chg="mod">
          <ac:chgData name="Ceri Phelps" userId="44e5b747-28bd-454d-8b1f-8b8d7db49187" providerId="ADAL" clId="{DDDD0E5A-CCF8-41C8-B12A-8D648073408A}" dt="2024-11-14T09:14:52.973" v="510" actId="313"/>
          <ac:spMkLst>
            <pc:docMk/>
            <pc:sldMk cId="3559746392" sldId="265"/>
            <ac:spMk id="3" creationId="{570663E6-C857-46AF-A540-55375A3DC960}"/>
          </ac:spMkLst>
        </pc:spChg>
        <pc:spChg chg="add del">
          <ac:chgData name="Ceri Phelps" userId="44e5b747-28bd-454d-8b1f-8b8d7db49187" providerId="ADAL" clId="{DDDD0E5A-CCF8-41C8-B12A-8D648073408A}" dt="2024-11-14T09:07:07.554" v="383"/>
          <ac:spMkLst>
            <pc:docMk/>
            <pc:sldMk cId="3559746392" sldId="265"/>
            <ac:spMk id="8" creationId="{70120F84-A866-4D9F-8B1C-9120A013D654}"/>
          </ac:spMkLst>
        </pc:spChg>
        <pc:spChg chg="add del">
          <ac:chgData name="Ceri Phelps" userId="44e5b747-28bd-454d-8b1f-8b8d7db49187" providerId="ADAL" clId="{DDDD0E5A-CCF8-41C8-B12A-8D648073408A}" dt="2024-11-14T09:07:07.554" v="383"/>
          <ac:spMkLst>
            <pc:docMk/>
            <pc:sldMk cId="3559746392" sldId="265"/>
            <ac:spMk id="10" creationId="{252FEFEF-6AC0-46B6-AC09-11FC56196FA4}"/>
          </ac:spMkLst>
        </pc:spChg>
      </pc:sldChg>
      <pc:sldChg chg="delSp modSp add mod setBg delDesignElem">
        <pc:chgData name="Ceri Phelps" userId="44e5b747-28bd-454d-8b1f-8b8d7db49187" providerId="ADAL" clId="{DDDD0E5A-CCF8-41C8-B12A-8D648073408A}" dt="2024-11-14T08:57:23.338" v="34" actId="27636"/>
        <pc:sldMkLst>
          <pc:docMk/>
          <pc:sldMk cId="788391337" sldId="266"/>
        </pc:sldMkLst>
        <pc:spChg chg="mod">
          <ac:chgData name="Ceri Phelps" userId="44e5b747-28bd-454d-8b1f-8b8d7db49187" providerId="ADAL" clId="{DDDD0E5A-CCF8-41C8-B12A-8D648073408A}" dt="2024-11-14T08:57:23.338" v="34" actId="27636"/>
          <ac:spMkLst>
            <pc:docMk/>
            <pc:sldMk cId="788391337" sldId="266"/>
            <ac:spMk id="3" creationId="{871CF831-47CE-415C-B6C7-5EAAA97DA895}"/>
          </ac:spMkLst>
        </pc:spChg>
        <pc:spChg chg="del">
          <ac:chgData name="Ceri Phelps" userId="44e5b747-28bd-454d-8b1f-8b8d7db49187" providerId="ADAL" clId="{DDDD0E5A-CCF8-41C8-B12A-8D648073408A}" dt="2024-11-14T08:56:55.401" v="26"/>
          <ac:spMkLst>
            <pc:docMk/>
            <pc:sldMk cId="788391337" sldId="266"/>
            <ac:spMk id="9" creationId="{0BBB6B01-5B73-410C-B70E-8CF2FA470D11}"/>
          </ac:spMkLst>
        </pc:spChg>
        <pc:spChg chg="del">
          <ac:chgData name="Ceri Phelps" userId="44e5b747-28bd-454d-8b1f-8b8d7db49187" providerId="ADAL" clId="{DDDD0E5A-CCF8-41C8-B12A-8D648073408A}" dt="2024-11-14T08:56:55.401" v="26"/>
          <ac:spMkLst>
            <pc:docMk/>
            <pc:sldMk cId="788391337" sldId="266"/>
            <ac:spMk id="11" creationId="{8712F587-12D0-435C-8E3F-F44C36EE71B8}"/>
          </ac:spMkLst>
        </pc:spChg>
      </pc:sldChg>
      <pc:sldChg chg="delSp modSp add mod setBg delDesignElem">
        <pc:chgData name="Ceri Phelps" userId="44e5b747-28bd-454d-8b1f-8b8d7db49187" providerId="ADAL" clId="{DDDD0E5A-CCF8-41C8-B12A-8D648073408A}" dt="2024-11-14T08:57:23.387" v="35" actId="27636"/>
        <pc:sldMkLst>
          <pc:docMk/>
          <pc:sldMk cId="4174543207" sldId="267"/>
        </pc:sldMkLst>
        <pc:spChg chg="mod">
          <ac:chgData name="Ceri Phelps" userId="44e5b747-28bd-454d-8b1f-8b8d7db49187" providerId="ADAL" clId="{DDDD0E5A-CCF8-41C8-B12A-8D648073408A}" dt="2024-11-14T08:57:23.387" v="35" actId="27636"/>
          <ac:spMkLst>
            <pc:docMk/>
            <pc:sldMk cId="4174543207" sldId="267"/>
            <ac:spMk id="3" creationId="{D70374C1-EF7C-45B2-8ED5-91323C003D51}"/>
          </ac:spMkLst>
        </pc:spChg>
        <pc:spChg chg="del">
          <ac:chgData name="Ceri Phelps" userId="44e5b747-28bd-454d-8b1f-8b8d7db49187" providerId="ADAL" clId="{DDDD0E5A-CCF8-41C8-B12A-8D648073408A}" dt="2024-11-14T08:56:55.401" v="26"/>
          <ac:spMkLst>
            <pc:docMk/>
            <pc:sldMk cId="4174543207" sldId="267"/>
            <ac:spMk id="10" creationId="{0BBB6B01-5B73-410C-B70E-8CF2FA470D11}"/>
          </ac:spMkLst>
        </pc:spChg>
        <pc:spChg chg="del">
          <ac:chgData name="Ceri Phelps" userId="44e5b747-28bd-454d-8b1f-8b8d7db49187" providerId="ADAL" clId="{DDDD0E5A-CCF8-41C8-B12A-8D648073408A}" dt="2024-11-14T08:56:55.401" v="26"/>
          <ac:spMkLst>
            <pc:docMk/>
            <pc:sldMk cId="4174543207" sldId="267"/>
            <ac:spMk id="12" creationId="{8712F587-12D0-435C-8E3F-F44C36EE71B8}"/>
          </ac:spMkLst>
        </pc:spChg>
      </pc:sldChg>
      <pc:sldChg chg="delSp modSp add del mod setBg delDesignElem">
        <pc:chgData name="Ceri Phelps" userId="44e5b747-28bd-454d-8b1f-8b8d7db49187" providerId="ADAL" clId="{DDDD0E5A-CCF8-41C8-B12A-8D648073408A}" dt="2024-11-14T09:08:01.314" v="435" actId="47"/>
        <pc:sldMkLst>
          <pc:docMk/>
          <pc:sldMk cId="494352727" sldId="269"/>
        </pc:sldMkLst>
        <pc:spChg chg="mod">
          <ac:chgData name="Ceri Phelps" userId="44e5b747-28bd-454d-8b1f-8b8d7db49187" providerId="ADAL" clId="{DDDD0E5A-CCF8-41C8-B12A-8D648073408A}" dt="2024-11-14T09:07:47.262" v="434" actId="27636"/>
          <ac:spMkLst>
            <pc:docMk/>
            <pc:sldMk cId="494352727" sldId="269"/>
            <ac:spMk id="3" creationId="{96F6C0B9-C2E5-4B86-933C-B3B1E7C9C68F}"/>
          </ac:spMkLst>
        </pc:spChg>
        <pc:spChg chg="del">
          <ac:chgData name="Ceri Phelps" userId="44e5b747-28bd-454d-8b1f-8b8d7db49187" providerId="ADAL" clId="{DDDD0E5A-CCF8-41C8-B12A-8D648073408A}" dt="2024-11-14T08:56:55.401" v="26"/>
          <ac:spMkLst>
            <pc:docMk/>
            <pc:sldMk cId="494352727" sldId="269"/>
            <ac:spMk id="8" creationId="{70120F84-A866-4D9F-8B1C-9120A013D654}"/>
          </ac:spMkLst>
        </pc:spChg>
        <pc:spChg chg="del">
          <ac:chgData name="Ceri Phelps" userId="44e5b747-28bd-454d-8b1f-8b8d7db49187" providerId="ADAL" clId="{DDDD0E5A-CCF8-41C8-B12A-8D648073408A}" dt="2024-11-14T08:56:55.401" v="26"/>
          <ac:spMkLst>
            <pc:docMk/>
            <pc:sldMk cId="494352727" sldId="269"/>
            <ac:spMk id="10" creationId="{252FEFEF-6AC0-46B6-AC09-11FC56196FA4}"/>
          </ac:spMkLst>
        </pc:spChg>
      </pc:sldChg>
      <pc:sldChg chg="modSp add del mod">
        <pc:chgData name="Ceri Phelps" userId="44e5b747-28bd-454d-8b1f-8b8d7db49187" providerId="ADAL" clId="{DDDD0E5A-CCF8-41C8-B12A-8D648073408A}" dt="2024-11-14T09:08:03.668" v="436" actId="47"/>
        <pc:sldMkLst>
          <pc:docMk/>
          <pc:sldMk cId="3311718216" sldId="270"/>
        </pc:sldMkLst>
        <pc:spChg chg="mod">
          <ac:chgData name="Ceri Phelps" userId="44e5b747-28bd-454d-8b1f-8b8d7db49187" providerId="ADAL" clId="{DDDD0E5A-CCF8-41C8-B12A-8D648073408A}" dt="2024-11-14T08:57:23.553" v="38" actId="27636"/>
          <ac:spMkLst>
            <pc:docMk/>
            <pc:sldMk cId="3311718216" sldId="270"/>
            <ac:spMk id="3" creationId="{912DC407-A18B-4867-94AA-0DB8802ED5FE}"/>
          </ac:spMkLst>
        </pc:spChg>
      </pc:sldChg>
      <pc:sldChg chg="modSp add mod ord">
        <pc:chgData name="Ceri Phelps" userId="44e5b747-28bd-454d-8b1f-8b8d7db49187" providerId="ADAL" clId="{DDDD0E5A-CCF8-41C8-B12A-8D648073408A}" dt="2024-11-14T09:16:05.289" v="513"/>
        <pc:sldMkLst>
          <pc:docMk/>
          <pc:sldMk cId="1583379038" sldId="271"/>
        </pc:sldMkLst>
        <pc:spChg chg="mod">
          <ac:chgData name="Ceri Phelps" userId="44e5b747-28bd-454d-8b1f-8b8d7db49187" providerId="ADAL" clId="{DDDD0E5A-CCF8-41C8-B12A-8D648073408A}" dt="2024-11-14T09:08:26.708" v="456" actId="20577"/>
          <ac:spMkLst>
            <pc:docMk/>
            <pc:sldMk cId="1583379038" sldId="271"/>
            <ac:spMk id="2" creationId="{51B8E3DF-F6AC-4B86-8015-83A4FD11C0A9}"/>
          </ac:spMkLst>
        </pc:spChg>
        <pc:spChg chg="mod">
          <ac:chgData name="Ceri Phelps" userId="44e5b747-28bd-454d-8b1f-8b8d7db49187" providerId="ADAL" clId="{DDDD0E5A-CCF8-41C8-B12A-8D648073408A}" dt="2024-11-14T09:15:31.287" v="511" actId="20577"/>
          <ac:spMkLst>
            <pc:docMk/>
            <pc:sldMk cId="1583379038" sldId="271"/>
            <ac:spMk id="3" creationId="{977F83EA-6D00-46A4-A1EE-562CABFEBCD7}"/>
          </ac:spMkLst>
        </pc:spChg>
      </pc:sldChg>
      <pc:sldChg chg="add">
        <pc:chgData name="Ceri Phelps" userId="44e5b747-28bd-454d-8b1f-8b8d7db49187" providerId="ADAL" clId="{DDDD0E5A-CCF8-41C8-B12A-8D648073408A}" dt="2024-11-14T08:56:55.401" v="26"/>
        <pc:sldMkLst>
          <pc:docMk/>
          <pc:sldMk cId="807701310" sldId="272"/>
        </pc:sldMkLst>
      </pc:sldChg>
      <pc:sldChg chg="del">
        <pc:chgData name="Ceri Phelps" userId="44e5b747-28bd-454d-8b1f-8b8d7db49187" providerId="ADAL" clId="{DDDD0E5A-CCF8-41C8-B12A-8D648073408A}" dt="2024-11-14T08:55:02.833" v="11" actId="47"/>
        <pc:sldMkLst>
          <pc:docMk/>
          <pc:sldMk cId="517061998" sldId="311"/>
        </pc:sldMkLst>
      </pc:sldChg>
      <pc:sldChg chg="modSp mod">
        <pc:chgData name="Ceri Phelps" userId="44e5b747-28bd-454d-8b1f-8b8d7db49187" providerId="ADAL" clId="{DDDD0E5A-CCF8-41C8-B12A-8D648073408A}" dt="2024-11-14T09:02:40.787" v="212" actId="20577"/>
        <pc:sldMkLst>
          <pc:docMk/>
          <pc:sldMk cId="4020765000" sldId="313"/>
        </pc:sldMkLst>
        <pc:spChg chg="mod">
          <ac:chgData name="Ceri Phelps" userId="44e5b747-28bd-454d-8b1f-8b8d7db49187" providerId="ADAL" clId="{DDDD0E5A-CCF8-41C8-B12A-8D648073408A}" dt="2024-11-14T09:02:40.787" v="212" actId="20577"/>
          <ac:spMkLst>
            <pc:docMk/>
            <pc:sldMk cId="4020765000" sldId="313"/>
            <ac:spMk id="3" creationId="{1E3CF636-67D3-44FD-AA15-D2CB2D889E12}"/>
          </ac:spMkLst>
        </pc:spChg>
      </pc:sldChg>
      <pc:sldChg chg="del">
        <pc:chgData name="Ceri Phelps" userId="44e5b747-28bd-454d-8b1f-8b8d7db49187" providerId="ADAL" clId="{DDDD0E5A-CCF8-41C8-B12A-8D648073408A}" dt="2024-11-14T08:54:59.493" v="6" actId="47"/>
        <pc:sldMkLst>
          <pc:docMk/>
          <pc:sldMk cId="3084409934" sldId="316"/>
        </pc:sldMkLst>
      </pc:sldChg>
      <pc:sldChg chg="del">
        <pc:chgData name="Ceri Phelps" userId="44e5b747-28bd-454d-8b1f-8b8d7db49187" providerId="ADAL" clId="{DDDD0E5A-CCF8-41C8-B12A-8D648073408A}" dt="2024-11-14T08:55:00.107" v="7" actId="47"/>
        <pc:sldMkLst>
          <pc:docMk/>
          <pc:sldMk cId="2287451821" sldId="318"/>
        </pc:sldMkLst>
      </pc:sldChg>
      <pc:sldChg chg="addSp delSp modSp mod">
        <pc:chgData name="Ceri Phelps" userId="44e5b747-28bd-454d-8b1f-8b8d7db49187" providerId="ADAL" clId="{DDDD0E5A-CCF8-41C8-B12A-8D648073408A}" dt="2024-11-14T09:03:52.434" v="273" actId="403"/>
        <pc:sldMkLst>
          <pc:docMk/>
          <pc:sldMk cId="4087300592" sldId="319"/>
        </pc:sldMkLst>
        <pc:spChg chg="mod">
          <ac:chgData name="Ceri Phelps" userId="44e5b747-28bd-454d-8b1f-8b8d7db49187" providerId="ADAL" clId="{DDDD0E5A-CCF8-41C8-B12A-8D648073408A}" dt="2024-11-14T09:03:44.597" v="269" actId="26606"/>
          <ac:spMkLst>
            <pc:docMk/>
            <pc:sldMk cId="4087300592" sldId="319"/>
            <ac:spMk id="2" creationId="{0734B047-BA3C-463C-A678-F1F67CD185C1}"/>
          </ac:spMkLst>
        </pc:spChg>
        <pc:spChg chg="mod">
          <ac:chgData name="Ceri Phelps" userId="44e5b747-28bd-454d-8b1f-8b8d7db49187" providerId="ADAL" clId="{DDDD0E5A-CCF8-41C8-B12A-8D648073408A}" dt="2024-11-14T09:03:52.434" v="273" actId="403"/>
          <ac:spMkLst>
            <pc:docMk/>
            <pc:sldMk cId="4087300592" sldId="319"/>
            <ac:spMk id="3" creationId="{FECF6B6A-DD94-40BC-844A-6F99B4ACEE83}"/>
          </ac:spMkLst>
        </pc:spChg>
        <pc:spChg chg="del">
          <ac:chgData name="Ceri Phelps" userId="44e5b747-28bd-454d-8b1f-8b8d7db49187" providerId="ADAL" clId="{DDDD0E5A-CCF8-41C8-B12A-8D648073408A}" dt="2024-11-14T09:03:44.597" v="269" actId="26606"/>
          <ac:spMkLst>
            <pc:docMk/>
            <pc:sldMk cId="4087300592" sldId="319"/>
            <ac:spMk id="8" creationId="{CDA1A2E9-63FE-408D-A803-8E306ECAB4B3}"/>
          </ac:spMkLst>
        </pc:spChg>
        <pc:spChg chg="del">
          <ac:chgData name="Ceri Phelps" userId="44e5b747-28bd-454d-8b1f-8b8d7db49187" providerId="ADAL" clId="{DDDD0E5A-CCF8-41C8-B12A-8D648073408A}" dt="2024-11-14T09:03:44.597" v="269" actId="26606"/>
          <ac:spMkLst>
            <pc:docMk/>
            <pc:sldMk cId="4087300592" sldId="319"/>
            <ac:spMk id="10" creationId="{DAE8F46F-D590-45CD-AF41-A04DC11D1BB4}"/>
          </ac:spMkLst>
        </pc:spChg>
        <pc:spChg chg="del">
          <ac:chgData name="Ceri Phelps" userId="44e5b747-28bd-454d-8b1f-8b8d7db49187" providerId="ADAL" clId="{DDDD0E5A-CCF8-41C8-B12A-8D648073408A}" dt="2024-11-14T09:03:44.597" v="269" actId="26606"/>
          <ac:spMkLst>
            <pc:docMk/>
            <pc:sldMk cId="4087300592" sldId="319"/>
            <ac:spMk id="12" creationId="{FBE9F90C-C163-435B-9A68-D15C92D1CF2B}"/>
          </ac:spMkLst>
        </pc:spChg>
        <pc:spChg chg="del">
          <ac:chgData name="Ceri Phelps" userId="44e5b747-28bd-454d-8b1f-8b8d7db49187" providerId="ADAL" clId="{DDDD0E5A-CCF8-41C8-B12A-8D648073408A}" dt="2024-11-14T09:03:44.597" v="269" actId="26606"/>
          <ac:spMkLst>
            <pc:docMk/>
            <pc:sldMk cId="4087300592" sldId="319"/>
            <ac:spMk id="14" creationId="{1A882A9F-F4E9-4E23-8F0B-20B5DF42EAA9}"/>
          </ac:spMkLst>
        </pc:spChg>
        <pc:spChg chg="add">
          <ac:chgData name="Ceri Phelps" userId="44e5b747-28bd-454d-8b1f-8b8d7db49187" providerId="ADAL" clId="{DDDD0E5A-CCF8-41C8-B12A-8D648073408A}" dt="2024-11-14T09:03:44.597" v="269" actId="26606"/>
          <ac:spMkLst>
            <pc:docMk/>
            <pc:sldMk cId="4087300592" sldId="319"/>
            <ac:spMk id="19" creationId="{3C54F4CE-85F0-46ED-80DA-9518C9251AD1}"/>
          </ac:spMkLst>
        </pc:spChg>
        <pc:spChg chg="add">
          <ac:chgData name="Ceri Phelps" userId="44e5b747-28bd-454d-8b1f-8b8d7db49187" providerId="ADAL" clId="{DDDD0E5A-CCF8-41C8-B12A-8D648073408A}" dt="2024-11-14T09:03:44.597" v="269" actId="26606"/>
          <ac:spMkLst>
            <pc:docMk/>
            <pc:sldMk cId="4087300592" sldId="319"/>
            <ac:spMk id="21" creationId="{DADD1FCA-8ACB-4958-81DD-4CDD6D3E1921}"/>
          </ac:spMkLst>
        </pc:spChg>
        <pc:picChg chg="add mod">
          <ac:chgData name="Ceri Phelps" userId="44e5b747-28bd-454d-8b1f-8b8d7db49187" providerId="ADAL" clId="{DDDD0E5A-CCF8-41C8-B12A-8D648073408A}" dt="2024-11-14T09:03:44.597" v="269" actId="26606"/>
          <ac:picMkLst>
            <pc:docMk/>
            <pc:sldMk cId="4087300592" sldId="319"/>
            <ac:picMk id="4" creationId="{0220E0B5-E0C3-470B-B5E1-7788FE25CE13}"/>
          </ac:picMkLst>
        </pc:picChg>
      </pc:sldChg>
      <pc:sldChg chg="modSp mod">
        <pc:chgData name="Ceri Phelps" userId="44e5b747-28bd-454d-8b1f-8b8d7db49187" providerId="ADAL" clId="{DDDD0E5A-CCF8-41C8-B12A-8D648073408A}" dt="2024-11-14T09:02:24.296" v="203" actId="20577"/>
        <pc:sldMkLst>
          <pc:docMk/>
          <pc:sldMk cId="1676875680" sldId="322"/>
        </pc:sldMkLst>
        <pc:spChg chg="mod">
          <ac:chgData name="Ceri Phelps" userId="44e5b747-28bd-454d-8b1f-8b8d7db49187" providerId="ADAL" clId="{DDDD0E5A-CCF8-41C8-B12A-8D648073408A}" dt="2024-11-14T09:02:24.296" v="203" actId="20577"/>
          <ac:spMkLst>
            <pc:docMk/>
            <pc:sldMk cId="1676875680" sldId="322"/>
            <ac:spMk id="2" creationId="{0734B047-BA3C-463C-A678-F1F67CD185C1}"/>
          </ac:spMkLst>
        </pc:spChg>
      </pc:sldChg>
      <pc:sldChg chg="del">
        <pc:chgData name="Ceri Phelps" userId="44e5b747-28bd-454d-8b1f-8b8d7db49187" providerId="ADAL" clId="{DDDD0E5A-CCF8-41C8-B12A-8D648073408A}" dt="2024-11-14T08:54:57.969" v="4" actId="47"/>
        <pc:sldMkLst>
          <pc:docMk/>
          <pc:sldMk cId="2931741011" sldId="323"/>
        </pc:sldMkLst>
      </pc:sldChg>
      <pc:sldChg chg="del">
        <pc:chgData name="Ceri Phelps" userId="44e5b747-28bd-454d-8b1f-8b8d7db49187" providerId="ADAL" clId="{DDDD0E5A-CCF8-41C8-B12A-8D648073408A}" dt="2024-11-14T08:54:58.736" v="5" actId="47"/>
        <pc:sldMkLst>
          <pc:docMk/>
          <pc:sldMk cId="1964382278" sldId="324"/>
        </pc:sldMkLst>
      </pc:sldChg>
      <pc:sldChg chg="del">
        <pc:chgData name="Ceri Phelps" userId="44e5b747-28bd-454d-8b1f-8b8d7db49187" providerId="ADAL" clId="{DDDD0E5A-CCF8-41C8-B12A-8D648073408A}" dt="2024-11-14T09:03:07.319" v="217" actId="47"/>
        <pc:sldMkLst>
          <pc:docMk/>
          <pc:sldMk cId="343300016" sldId="329"/>
        </pc:sldMkLst>
      </pc:sldChg>
      <pc:sldChg chg="del">
        <pc:chgData name="Ceri Phelps" userId="44e5b747-28bd-454d-8b1f-8b8d7db49187" providerId="ADAL" clId="{DDDD0E5A-CCF8-41C8-B12A-8D648073408A}" dt="2024-11-14T08:54:45.402" v="3" actId="47"/>
        <pc:sldMkLst>
          <pc:docMk/>
          <pc:sldMk cId="2408985766" sldId="332"/>
        </pc:sldMkLst>
      </pc:sldChg>
      <pc:sldChg chg="del">
        <pc:chgData name="Ceri Phelps" userId="44e5b747-28bd-454d-8b1f-8b8d7db49187" providerId="ADAL" clId="{DDDD0E5A-CCF8-41C8-B12A-8D648073408A}" dt="2024-11-14T08:54:44.695" v="2" actId="47"/>
        <pc:sldMkLst>
          <pc:docMk/>
          <pc:sldMk cId="4131777838" sldId="333"/>
        </pc:sldMkLst>
      </pc:sldChg>
      <pc:sldChg chg="delSp del mod">
        <pc:chgData name="Ceri Phelps" userId="44e5b747-28bd-454d-8b1f-8b8d7db49187" providerId="ADAL" clId="{DDDD0E5A-CCF8-41C8-B12A-8D648073408A}" dt="2024-11-14T09:03:06.189" v="216" actId="47"/>
        <pc:sldMkLst>
          <pc:docMk/>
          <pc:sldMk cId="4229348602" sldId="334"/>
        </pc:sldMkLst>
        <pc:picChg chg="del">
          <ac:chgData name="Ceri Phelps" userId="44e5b747-28bd-454d-8b1f-8b8d7db49187" providerId="ADAL" clId="{DDDD0E5A-CCF8-41C8-B12A-8D648073408A}" dt="2024-11-14T09:03:02.593" v="215" actId="21"/>
          <ac:picMkLst>
            <pc:docMk/>
            <pc:sldMk cId="4229348602" sldId="334"/>
            <ac:picMk id="4" creationId="{0220E0B5-E0C3-470B-B5E1-7788FE25CE13}"/>
          </ac:picMkLst>
        </pc:picChg>
      </pc:sldChg>
      <pc:sldChg chg="del">
        <pc:chgData name="Ceri Phelps" userId="44e5b747-28bd-454d-8b1f-8b8d7db49187" providerId="ADAL" clId="{DDDD0E5A-CCF8-41C8-B12A-8D648073408A}" dt="2024-11-14T09:02:52.393" v="213" actId="47"/>
        <pc:sldMkLst>
          <pc:docMk/>
          <pc:sldMk cId="311252794" sldId="335"/>
        </pc:sldMkLst>
      </pc:sldChg>
      <pc:sldChg chg="del">
        <pc:chgData name="Ceri Phelps" userId="44e5b747-28bd-454d-8b1f-8b8d7db49187" providerId="ADAL" clId="{DDDD0E5A-CCF8-41C8-B12A-8D648073408A}" dt="2024-11-14T09:02:53.163" v="214" actId="47"/>
        <pc:sldMkLst>
          <pc:docMk/>
          <pc:sldMk cId="3915401044" sldId="336"/>
        </pc:sldMkLst>
      </pc:sldChg>
      <pc:sldChg chg="del">
        <pc:chgData name="Ceri Phelps" userId="44e5b747-28bd-454d-8b1f-8b8d7db49187" providerId="ADAL" clId="{DDDD0E5A-CCF8-41C8-B12A-8D648073408A}" dt="2024-11-14T08:55:00.740" v="8" actId="47"/>
        <pc:sldMkLst>
          <pc:docMk/>
          <pc:sldMk cId="693300026" sldId="337"/>
        </pc:sldMkLst>
      </pc:sldChg>
      <pc:sldChg chg="delSp modSp add mod setBg delDesignElem">
        <pc:chgData name="Ceri Phelps" userId="44e5b747-28bd-454d-8b1f-8b8d7db49187" providerId="ADAL" clId="{DDDD0E5A-CCF8-41C8-B12A-8D648073408A}" dt="2024-11-14T09:05:54.435" v="374" actId="1076"/>
        <pc:sldMkLst>
          <pc:docMk/>
          <pc:sldMk cId="1938831706" sldId="337"/>
        </pc:sldMkLst>
        <pc:spChg chg="mod">
          <ac:chgData name="Ceri Phelps" userId="44e5b747-28bd-454d-8b1f-8b8d7db49187" providerId="ADAL" clId="{DDDD0E5A-CCF8-41C8-B12A-8D648073408A}" dt="2024-11-14T09:05:54.435" v="374" actId="1076"/>
          <ac:spMkLst>
            <pc:docMk/>
            <pc:sldMk cId="1938831706" sldId="337"/>
            <ac:spMk id="3" creationId="{035EC58E-F9FC-4E50-943C-C45995854E97}"/>
          </ac:spMkLst>
        </pc:spChg>
        <pc:spChg chg="del">
          <ac:chgData name="Ceri Phelps" userId="44e5b747-28bd-454d-8b1f-8b8d7db49187" providerId="ADAL" clId="{DDDD0E5A-CCF8-41C8-B12A-8D648073408A}" dt="2024-11-14T08:56:55.401" v="26"/>
          <ac:spMkLst>
            <pc:docMk/>
            <pc:sldMk cId="1938831706" sldId="337"/>
            <ac:spMk id="9" creationId="{78632963-757B-40C2-BB84-FC6107A54DAD}"/>
          </ac:spMkLst>
        </pc:spChg>
        <pc:spChg chg="del">
          <ac:chgData name="Ceri Phelps" userId="44e5b747-28bd-454d-8b1f-8b8d7db49187" providerId="ADAL" clId="{DDDD0E5A-CCF8-41C8-B12A-8D648073408A}" dt="2024-11-14T08:56:55.401" v="26"/>
          <ac:spMkLst>
            <pc:docMk/>
            <pc:sldMk cId="1938831706" sldId="337"/>
            <ac:spMk id="11" creationId="{EE0D13DB-D099-4541-888D-DE0186F1C8F0}"/>
          </ac:spMkLst>
        </pc:spChg>
        <pc:spChg chg="del">
          <ac:chgData name="Ceri Phelps" userId="44e5b747-28bd-454d-8b1f-8b8d7db49187" providerId="ADAL" clId="{DDDD0E5A-CCF8-41C8-B12A-8D648073408A}" dt="2024-11-14T08:56:55.401" v="26"/>
          <ac:spMkLst>
            <pc:docMk/>
            <pc:sldMk cId="1938831706" sldId="337"/>
            <ac:spMk id="13" creationId="{2853AE55-7E35-44B0-89F1-3F52B262AF33}"/>
          </ac:spMkLst>
        </pc:spChg>
        <pc:spChg chg="del">
          <ac:chgData name="Ceri Phelps" userId="44e5b747-28bd-454d-8b1f-8b8d7db49187" providerId="ADAL" clId="{DDDD0E5A-CCF8-41C8-B12A-8D648073408A}" dt="2024-11-14T08:56:55.401" v="26"/>
          <ac:spMkLst>
            <pc:docMk/>
            <pc:sldMk cId="1938831706" sldId="337"/>
            <ac:spMk id="15" creationId="{DBC4BE4D-4B50-4F51-9F85-4B5D60B02D81}"/>
          </ac:spMkLst>
        </pc:spChg>
      </pc:sldChg>
      <pc:sldChg chg="del">
        <pc:chgData name="Ceri Phelps" userId="44e5b747-28bd-454d-8b1f-8b8d7db49187" providerId="ADAL" clId="{DDDD0E5A-CCF8-41C8-B12A-8D648073408A}" dt="2024-11-14T08:55:02.145" v="10" actId="47"/>
        <pc:sldMkLst>
          <pc:docMk/>
          <pc:sldMk cId="2110327605" sldId="338"/>
        </pc:sldMkLst>
      </pc:sldChg>
      <pc:sldChg chg="delSp modSp add mod setBg delDesignElem">
        <pc:chgData name="Ceri Phelps" userId="44e5b747-28bd-454d-8b1f-8b8d7db49187" providerId="ADAL" clId="{DDDD0E5A-CCF8-41C8-B12A-8D648073408A}" dt="2024-11-14T08:57:23.465" v="36" actId="27636"/>
        <pc:sldMkLst>
          <pc:docMk/>
          <pc:sldMk cId="2757847369" sldId="338"/>
        </pc:sldMkLst>
        <pc:spChg chg="mod">
          <ac:chgData name="Ceri Phelps" userId="44e5b747-28bd-454d-8b1f-8b8d7db49187" providerId="ADAL" clId="{DDDD0E5A-CCF8-41C8-B12A-8D648073408A}" dt="2024-11-14T08:57:23.465" v="36" actId="27636"/>
          <ac:spMkLst>
            <pc:docMk/>
            <pc:sldMk cId="2757847369" sldId="338"/>
            <ac:spMk id="3" creationId="{173FE754-C688-4A6B-8F96-42B64E186201}"/>
          </ac:spMkLst>
        </pc:spChg>
        <pc:spChg chg="del">
          <ac:chgData name="Ceri Phelps" userId="44e5b747-28bd-454d-8b1f-8b8d7db49187" providerId="ADAL" clId="{DDDD0E5A-CCF8-41C8-B12A-8D648073408A}" dt="2024-11-14T08:56:55.401" v="26"/>
          <ac:spMkLst>
            <pc:docMk/>
            <pc:sldMk cId="2757847369" sldId="338"/>
            <ac:spMk id="9" creationId="{78632963-757B-40C2-BB84-FC6107A54DAD}"/>
          </ac:spMkLst>
        </pc:spChg>
        <pc:spChg chg="del">
          <ac:chgData name="Ceri Phelps" userId="44e5b747-28bd-454d-8b1f-8b8d7db49187" providerId="ADAL" clId="{DDDD0E5A-CCF8-41C8-B12A-8D648073408A}" dt="2024-11-14T08:56:55.401" v="26"/>
          <ac:spMkLst>
            <pc:docMk/>
            <pc:sldMk cId="2757847369" sldId="338"/>
            <ac:spMk id="11" creationId="{EE0D13DB-D099-4541-888D-DE0186F1C8F0}"/>
          </ac:spMkLst>
        </pc:spChg>
        <pc:spChg chg="del">
          <ac:chgData name="Ceri Phelps" userId="44e5b747-28bd-454d-8b1f-8b8d7db49187" providerId="ADAL" clId="{DDDD0E5A-CCF8-41C8-B12A-8D648073408A}" dt="2024-11-14T08:56:55.401" v="26"/>
          <ac:spMkLst>
            <pc:docMk/>
            <pc:sldMk cId="2757847369" sldId="338"/>
            <ac:spMk id="13" creationId="{2853AE55-7E35-44B0-89F1-3F52B262AF33}"/>
          </ac:spMkLst>
        </pc:spChg>
        <pc:spChg chg="del">
          <ac:chgData name="Ceri Phelps" userId="44e5b747-28bd-454d-8b1f-8b8d7db49187" providerId="ADAL" clId="{DDDD0E5A-CCF8-41C8-B12A-8D648073408A}" dt="2024-11-14T08:56:55.401" v="26"/>
          <ac:spMkLst>
            <pc:docMk/>
            <pc:sldMk cId="2757847369" sldId="338"/>
            <ac:spMk id="15" creationId="{DBC4BE4D-4B50-4F51-9F85-4B5D60B02D81}"/>
          </ac:spMkLst>
        </pc:spChg>
      </pc:sldChg>
      <pc:sldChg chg="addSp delSp add del setBg delDesignElem">
        <pc:chgData name="Ceri Phelps" userId="44e5b747-28bd-454d-8b1f-8b8d7db49187" providerId="ADAL" clId="{DDDD0E5A-CCF8-41C8-B12A-8D648073408A}" dt="2024-11-14T09:00:38.907" v="104"/>
        <pc:sldMkLst>
          <pc:docMk/>
          <pc:sldMk cId="673005031" sldId="339"/>
        </pc:sldMkLst>
        <pc:spChg chg="add del">
          <ac:chgData name="Ceri Phelps" userId="44e5b747-28bd-454d-8b1f-8b8d7db49187" providerId="ADAL" clId="{DDDD0E5A-CCF8-41C8-B12A-8D648073408A}" dt="2024-11-14T09:00:38.907" v="104"/>
          <ac:spMkLst>
            <pc:docMk/>
            <pc:sldMk cId="673005031" sldId="339"/>
            <ac:spMk id="20" creationId="{DB4A12B6-EF0D-43E8-8C17-4FAD4D2766E4}"/>
          </ac:spMkLst>
        </pc:spChg>
        <pc:spChg chg="add del">
          <ac:chgData name="Ceri Phelps" userId="44e5b747-28bd-454d-8b1f-8b8d7db49187" providerId="ADAL" clId="{DDDD0E5A-CCF8-41C8-B12A-8D648073408A}" dt="2024-11-14T09:00:38.907" v="104"/>
          <ac:spMkLst>
            <pc:docMk/>
            <pc:sldMk cId="673005031" sldId="339"/>
            <ac:spMk id="22" creationId="{AE107525-0C02-447F-8A3F-553320A7230E}"/>
          </ac:spMkLst>
        </pc:spChg>
        <pc:spChg chg="add del">
          <ac:chgData name="Ceri Phelps" userId="44e5b747-28bd-454d-8b1f-8b8d7db49187" providerId="ADAL" clId="{DDDD0E5A-CCF8-41C8-B12A-8D648073408A}" dt="2024-11-14T09:00:38.907" v="104"/>
          <ac:spMkLst>
            <pc:docMk/>
            <pc:sldMk cId="673005031" sldId="339"/>
            <ac:spMk id="24" creationId="{AB7A42E3-05D8-4A0B-9D4E-20EF581E57C0}"/>
          </ac:spMkLst>
        </pc:spChg>
        <pc:cxnChg chg="add del">
          <ac:chgData name="Ceri Phelps" userId="44e5b747-28bd-454d-8b1f-8b8d7db49187" providerId="ADAL" clId="{DDDD0E5A-CCF8-41C8-B12A-8D648073408A}" dt="2024-11-14T09:00:38.907" v="104"/>
          <ac:cxnSpMkLst>
            <pc:docMk/>
            <pc:sldMk cId="673005031" sldId="339"/>
            <ac:cxnSpMk id="26" creationId="{6EE9A54B-189D-4645-8254-FDC4210EC6DB}"/>
          </ac:cxnSpMkLst>
        </pc:cxnChg>
        <pc:cxnChg chg="add del">
          <ac:chgData name="Ceri Phelps" userId="44e5b747-28bd-454d-8b1f-8b8d7db49187" providerId="ADAL" clId="{DDDD0E5A-CCF8-41C8-B12A-8D648073408A}" dt="2024-11-14T09:00:38.907" v="104"/>
          <ac:cxnSpMkLst>
            <pc:docMk/>
            <pc:sldMk cId="673005031" sldId="339"/>
            <ac:cxnSpMk id="28" creationId="{511CE48F-D5E4-4520-AF1E-8F85CFBDA596}"/>
          </ac:cxnSpMkLst>
        </pc:cxnChg>
        <pc:cxnChg chg="add del">
          <ac:chgData name="Ceri Phelps" userId="44e5b747-28bd-454d-8b1f-8b8d7db49187" providerId="ADAL" clId="{DDDD0E5A-CCF8-41C8-B12A-8D648073408A}" dt="2024-11-14T09:00:38.907" v="104"/>
          <ac:cxnSpMkLst>
            <pc:docMk/>
            <pc:sldMk cId="673005031" sldId="339"/>
            <ac:cxnSpMk id="30" creationId="{41448851-39AD-4943-BF9C-C50704E08377}"/>
          </ac:cxnSpMkLst>
        </pc:cxnChg>
      </pc:sldChg>
      <pc:sldChg chg="del">
        <pc:chgData name="Ceri Phelps" userId="44e5b747-28bd-454d-8b1f-8b8d7db49187" providerId="ADAL" clId="{DDDD0E5A-CCF8-41C8-B12A-8D648073408A}" dt="2024-11-14T08:55:01.470" v="9" actId="47"/>
        <pc:sldMkLst>
          <pc:docMk/>
          <pc:sldMk cId="2837332073" sldId="339"/>
        </pc:sldMkLst>
      </pc:sldChg>
      <pc:sldChg chg="addSp modSp new mod setBg">
        <pc:chgData name="Ceri Phelps" userId="44e5b747-28bd-454d-8b1f-8b8d7db49187" providerId="ADAL" clId="{DDDD0E5A-CCF8-41C8-B12A-8D648073408A}" dt="2024-11-14T09:10:52.821" v="497" actId="27614"/>
        <pc:sldMkLst>
          <pc:docMk/>
          <pc:sldMk cId="2907015905" sldId="339"/>
        </pc:sldMkLst>
        <pc:spChg chg="add">
          <ac:chgData name="Ceri Phelps" userId="44e5b747-28bd-454d-8b1f-8b8d7db49187" providerId="ADAL" clId="{DDDD0E5A-CCF8-41C8-B12A-8D648073408A}" dt="2024-11-14T09:10:49.322" v="496" actId="26606"/>
          <ac:spMkLst>
            <pc:docMk/>
            <pc:sldMk cId="2907015905" sldId="339"/>
            <ac:spMk id="8" creationId="{42A4FC2C-047E-45A5-965D-8E1E3BF09BC6}"/>
          </ac:spMkLst>
        </pc:spChg>
        <pc:picChg chg="add mod">
          <ac:chgData name="Ceri Phelps" userId="44e5b747-28bd-454d-8b1f-8b8d7db49187" providerId="ADAL" clId="{DDDD0E5A-CCF8-41C8-B12A-8D648073408A}" dt="2024-11-14T09:10:52.821" v="497" actId="27614"/>
          <ac:picMkLst>
            <pc:docMk/>
            <pc:sldMk cId="2907015905" sldId="339"/>
            <ac:picMk id="3" creationId="{6D2B2436-9816-EA81-F4AF-EA471C52CC8E}"/>
          </ac:picMkLst>
        </pc:picChg>
      </pc:sldChg>
      <pc:sldChg chg="addSp delSp modSp add del mod setBg delDesignElem">
        <pc:chgData name="Ceri Phelps" userId="44e5b747-28bd-454d-8b1f-8b8d7db49187" providerId="ADAL" clId="{DDDD0E5A-CCF8-41C8-B12A-8D648073408A}" dt="2024-11-14T09:00:38.907" v="104"/>
        <pc:sldMkLst>
          <pc:docMk/>
          <pc:sldMk cId="1503902703" sldId="340"/>
        </pc:sldMkLst>
        <pc:spChg chg="mod">
          <ac:chgData name="Ceri Phelps" userId="44e5b747-28bd-454d-8b1f-8b8d7db49187" providerId="ADAL" clId="{DDDD0E5A-CCF8-41C8-B12A-8D648073408A}" dt="2024-11-14T09:00:38.907" v="104"/>
          <ac:spMkLst>
            <pc:docMk/>
            <pc:sldMk cId="1503902703" sldId="340"/>
            <ac:spMk id="2" creationId="{AA37119C-EB21-44A8-B577-A54405792E6A}"/>
          </ac:spMkLst>
        </pc:spChg>
        <pc:spChg chg="mod">
          <ac:chgData name="Ceri Phelps" userId="44e5b747-28bd-454d-8b1f-8b8d7db49187" providerId="ADAL" clId="{DDDD0E5A-CCF8-41C8-B12A-8D648073408A}" dt="2024-11-14T09:00:38.907" v="104"/>
          <ac:spMkLst>
            <pc:docMk/>
            <pc:sldMk cId="1503902703" sldId="340"/>
            <ac:spMk id="3" creationId="{AAD8E650-D0C1-4D9F-864A-C0BC2D9890DE}"/>
          </ac:spMkLst>
        </pc:spChg>
        <pc:spChg chg="add del">
          <ac:chgData name="Ceri Phelps" userId="44e5b747-28bd-454d-8b1f-8b8d7db49187" providerId="ADAL" clId="{DDDD0E5A-CCF8-41C8-B12A-8D648073408A}" dt="2024-11-14T09:00:38.907" v="104"/>
          <ac:spMkLst>
            <pc:docMk/>
            <pc:sldMk cId="1503902703" sldId="340"/>
            <ac:spMk id="9" creationId="{0BBB6B01-5B73-410C-B70E-8CF2FA470D11}"/>
          </ac:spMkLst>
        </pc:spChg>
        <pc:spChg chg="add del">
          <ac:chgData name="Ceri Phelps" userId="44e5b747-28bd-454d-8b1f-8b8d7db49187" providerId="ADAL" clId="{DDDD0E5A-CCF8-41C8-B12A-8D648073408A}" dt="2024-11-14T09:00:38.907" v="104"/>
          <ac:spMkLst>
            <pc:docMk/>
            <pc:sldMk cId="1503902703" sldId="340"/>
            <ac:spMk id="11" creationId="{8712F587-12D0-435C-8E3F-F44C36EE71B8}"/>
          </ac:spMkLst>
        </pc:spChg>
      </pc:sldChg>
      <pc:sldChg chg="addSp modSp new mod setBg">
        <pc:chgData name="Ceri Phelps" userId="44e5b747-28bd-454d-8b1f-8b8d7db49187" providerId="ADAL" clId="{DDDD0E5A-CCF8-41C8-B12A-8D648073408A}" dt="2024-11-14T09:11:49.002" v="501" actId="26606"/>
        <pc:sldMkLst>
          <pc:docMk/>
          <pc:sldMk cId="1714928927" sldId="340"/>
        </pc:sldMkLst>
        <pc:spChg chg="add">
          <ac:chgData name="Ceri Phelps" userId="44e5b747-28bd-454d-8b1f-8b8d7db49187" providerId="ADAL" clId="{DDDD0E5A-CCF8-41C8-B12A-8D648073408A}" dt="2024-11-14T09:11:49.002" v="501" actId="26606"/>
          <ac:spMkLst>
            <pc:docMk/>
            <pc:sldMk cId="1714928927" sldId="340"/>
            <ac:spMk id="7" creationId="{42A4FC2C-047E-45A5-965D-8E1E3BF09BC6}"/>
          </ac:spMkLst>
        </pc:spChg>
        <pc:picChg chg="add mod">
          <ac:chgData name="Ceri Phelps" userId="44e5b747-28bd-454d-8b1f-8b8d7db49187" providerId="ADAL" clId="{DDDD0E5A-CCF8-41C8-B12A-8D648073408A}" dt="2024-11-14T09:11:49.002" v="501" actId="26606"/>
          <ac:picMkLst>
            <pc:docMk/>
            <pc:sldMk cId="1714928927" sldId="340"/>
            <ac:picMk id="2" creationId="{FA2BFE64-6BA4-352D-783D-1E13CF178332}"/>
          </ac:picMkLst>
        </pc:picChg>
      </pc:sldChg>
      <pc:sldChg chg="addSp delSp add del setBg delDesignElem">
        <pc:chgData name="Ceri Phelps" userId="44e5b747-28bd-454d-8b1f-8b8d7db49187" providerId="ADAL" clId="{DDDD0E5A-CCF8-41C8-B12A-8D648073408A}" dt="2024-11-14T09:00:38.907" v="104"/>
        <pc:sldMkLst>
          <pc:docMk/>
          <pc:sldMk cId="3370280069" sldId="341"/>
        </pc:sldMkLst>
        <pc:spChg chg="add del">
          <ac:chgData name="Ceri Phelps" userId="44e5b747-28bd-454d-8b1f-8b8d7db49187" providerId="ADAL" clId="{DDDD0E5A-CCF8-41C8-B12A-8D648073408A}" dt="2024-11-14T09:00:38.907" v="104"/>
          <ac:spMkLst>
            <pc:docMk/>
            <pc:sldMk cId="3370280069" sldId="341"/>
            <ac:spMk id="9" creationId="{78632963-757B-40C2-BB84-FC6107A54DAD}"/>
          </ac:spMkLst>
        </pc:spChg>
        <pc:spChg chg="add del">
          <ac:chgData name="Ceri Phelps" userId="44e5b747-28bd-454d-8b1f-8b8d7db49187" providerId="ADAL" clId="{DDDD0E5A-CCF8-41C8-B12A-8D648073408A}" dt="2024-11-14T09:00:38.907" v="104"/>
          <ac:spMkLst>
            <pc:docMk/>
            <pc:sldMk cId="3370280069" sldId="341"/>
            <ac:spMk id="11" creationId="{EE0D13DB-D099-4541-888D-DE0186F1C8F0}"/>
          </ac:spMkLst>
        </pc:spChg>
        <pc:spChg chg="add del">
          <ac:chgData name="Ceri Phelps" userId="44e5b747-28bd-454d-8b1f-8b8d7db49187" providerId="ADAL" clId="{DDDD0E5A-CCF8-41C8-B12A-8D648073408A}" dt="2024-11-14T09:00:38.907" v="104"/>
          <ac:spMkLst>
            <pc:docMk/>
            <pc:sldMk cId="3370280069" sldId="341"/>
            <ac:spMk id="13" creationId="{2853AE55-7E35-44B0-89F1-3F52B262AF33}"/>
          </ac:spMkLst>
        </pc:spChg>
        <pc:spChg chg="add del">
          <ac:chgData name="Ceri Phelps" userId="44e5b747-28bd-454d-8b1f-8b8d7db49187" providerId="ADAL" clId="{DDDD0E5A-CCF8-41C8-B12A-8D648073408A}" dt="2024-11-14T09:00:38.907" v="104"/>
          <ac:spMkLst>
            <pc:docMk/>
            <pc:sldMk cId="3370280069" sldId="341"/>
            <ac:spMk id="15" creationId="{DBC4BE4D-4B50-4F51-9F85-4B5D60B02D81}"/>
          </ac:spMkLst>
        </pc:spChg>
      </pc:sldChg>
      <pc:sldChg chg="addSp modSp new mod ord">
        <pc:chgData name="Ceri Phelps" userId="44e5b747-28bd-454d-8b1f-8b8d7db49187" providerId="ADAL" clId="{DDDD0E5A-CCF8-41C8-B12A-8D648073408A}" dt="2024-11-14T09:12:26.419" v="509" actId="1076"/>
        <pc:sldMkLst>
          <pc:docMk/>
          <pc:sldMk cId="3941235235" sldId="341"/>
        </pc:sldMkLst>
        <pc:spChg chg="add mod">
          <ac:chgData name="Ceri Phelps" userId="44e5b747-28bd-454d-8b1f-8b8d7db49187" providerId="ADAL" clId="{DDDD0E5A-CCF8-41C8-B12A-8D648073408A}" dt="2024-11-14T09:12:26.419" v="509" actId="1076"/>
          <ac:spMkLst>
            <pc:docMk/>
            <pc:sldMk cId="3941235235" sldId="341"/>
            <ac:spMk id="3" creationId="{FDD4C3EE-57FB-A035-2053-A68167D3757D}"/>
          </ac:spMkLst>
        </pc:spChg>
        <pc:picChg chg="add mod">
          <ac:chgData name="Ceri Phelps" userId="44e5b747-28bd-454d-8b1f-8b8d7db49187" providerId="ADAL" clId="{DDDD0E5A-CCF8-41C8-B12A-8D648073408A}" dt="2024-11-14T09:12:15.983" v="507" actId="1076"/>
          <ac:picMkLst>
            <pc:docMk/>
            <pc:sldMk cId="3941235235" sldId="341"/>
            <ac:picMk id="1026" creationId="{E6CD7406-DB8B-5335-3D1D-6E096647FEB1}"/>
          </ac:picMkLst>
        </pc:picChg>
      </pc:sldChg>
      <pc:sldChg chg="addSp delSp modSp add del mod setBg delDesignElem">
        <pc:chgData name="Ceri Phelps" userId="44e5b747-28bd-454d-8b1f-8b8d7db49187" providerId="ADAL" clId="{DDDD0E5A-CCF8-41C8-B12A-8D648073408A}" dt="2024-11-14T09:00:38.907" v="104"/>
        <pc:sldMkLst>
          <pc:docMk/>
          <pc:sldMk cId="1557613575" sldId="342"/>
        </pc:sldMkLst>
        <pc:spChg chg="mod">
          <ac:chgData name="Ceri Phelps" userId="44e5b747-28bd-454d-8b1f-8b8d7db49187" providerId="ADAL" clId="{DDDD0E5A-CCF8-41C8-B12A-8D648073408A}" dt="2024-11-14T09:00:38.907" v="104"/>
          <ac:spMkLst>
            <pc:docMk/>
            <pc:sldMk cId="1557613575" sldId="342"/>
            <ac:spMk id="3" creationId="{DBB07EE7-8E77-4F0D-B533-CB06AB418BD9}"/>
          </ac:spMkLst>
        </pc:spChg>
        <pc:spChg chg="add del">
          <ac:chgData name="Ceri Phelps" userId="44e5b747-28bd-454d-8b1f-8b8d7db49187" providerId="ADAL" clId="{DDDD0E5A-CCF8-41C8-B12A-8D648073408A}" dt="2024-11-14T09:00:38.907" v="104"/>
          <ac:spMkLst>
            <pc:docMk/>
            <pc:sldMk cId="1557613575" sldId="342"/>
            <ac:spMk id="8" creationId="{70120F84-A866-4D9F-8B1C-9120A013D654}"/>
          </ac:spMkLst>
        </pc:spChg>
        <pc:spChg chg="add del">
          <ac:chgData name="Ceri Phelps" userId="44e5b747-28bd-454d-8b1f-8b8d7db49187" providerId="ADAL" clId="{DDDD0E5A-CCF8-41C8-B12A-8D648073408A}" dt="2024-11-14T09:00:38.907" v="104"/>
          <ac:spMkLst>
            <pc:docMk/>
            <pc:sldMk cId="1557613575" sldId="342"/>
            <ac:spMk id="10" creationId="{252FEFEF-6AC0-46B6-AC09-11FC56196FA4}"/>
          </ac:spMkLst>
        </pc:spChg>
      </pc:sldChg>
      <pc:sldChg chg="new del ord">
        <pc:chgData name="Ceri Phelps" userId="44e5b747-28bd-454d-8b1f-8b8d7db49187" providerId="ADAL" clId="{DDDD0E5A-CCF8-41C8-B12A-8D648073408A}" dt="2024-11-14T09:16:22.112" v="518" actId="47"/>
        <pc:sldMkLst>
          <pc:docMk/>
          <pc:sldMk cId="1805366882" sldId="342"/>
        </pc:sldMkLst>
      </pc:sldChg>
      <pc:sldChg chg="addSp delSp add del setBg delDesignElem">
        <pc:chgData name="Ceri Phelps" userId="44e5b747-28bd-454d-8b1f-8b8d7db49187" providerId="ADAL" clId="{DDDD0E5A-CCF8-41C8-B12A-8D648073408A}" dt="2024-11-14T09:00:38.907" v="104"/>
        <pc:sldMkLst>
          <pc:docMk/>
          <pc:sldMk cId="173763730" sldId="343"/>
        </pc:sldMkLst>
        <pc:spChg chg="add del">
          <ac:chgData name="Ceri Phelps" userId="44e5b747-28bd-454d-8b1f-8b8d7db49187" providerId="ADAL" clId="{DDDD0E5A-CCF8-41C8-B12A-8D648073408A}" dt="2024-11-14T09:00:38.907" v="104"/>
          <ac:spMkLst>
            <pc:docMk/>
            <pc:sldMk cId="173763730" sldId="343"/>
            <ac:spMk id="9" creationId="{A2AD6B69-E0A0-476D-9EE1-6B69F04C59F8}"/>
          </ac:spMkLst>
        </pc:spChg>
        <pc:spChg chg="add del">
          <ac:chgData name="Ceri Phelps" userId="44e5b747-28bd-454d-8b1f-8b8d7db49187" providerId="ADAL" clId="{DDDD0E5A-CCF8-41C8-B12A-8D648073408A}" dt="2024-11-14T09:00:38.907" v="104"/>
          <ac:spMkLst>
            <pc:docMk/>
            <pc:sldMk cId="173763730" sldId="343"/>
            <ac:spMk id="11" creationId="{16BE10A1-AD5F-4AB3-8A94-41D62B494ADB}"/>
          </ac:spMkLst>
        </pc:spChg>
        <pc:spChg chg="add del">
          <ac:chgData name="Ceri Phelps" userId="44e5b747-28bd-454d-8b1f-8b8d7db49187" providerId="ADAL" clId="{DDDD0E5A-CCF8-41C8-B12A-8D648073408A}" dt="2024-11-14T09:00:38.907" v="104"/>
          <ac:spMkLst>
            <pc:docMk/>
            <pc:sldMk cId="173763730" sldId="343"/>
            <ac:spMk id="13" creationId="{5684BFFE-6A90-4311-ACD5-B34177D46462}"/>
          </ac:spMkLst>
        </pc:spChg>
      </pc:sldChg>
      <pc:sldChg chg="delSp modSp new mod">
        <pc:chgData name="Ceri Phelps" userId="44e5b747-28bd-454d-8b1f-8b8d7db49187" providerId="ADAL" clId="{DDDD0E5A-CCF8-41C8-B12A-8D648073408A}" dt="2024-11-14T09:16:52.264" v="564" actId="1076"/>
        <pc:sldMkLst>
          <pc:docMk/>
          <pc:sldMk cId="2689713069" sldId="343"/>
        </pc:sldMkLst>
        <pc:spChg chg="mod">
          <ac:chgData name="Ceri Phelps" userId="44e5b747-28bd-454d-8b1f-8b8d7db49187" providerId="ADAL" clId="{DDDD0E5A-CCF8-41C8-B12A-8D648073408A}" dt="2024-11-14T09:16:52.264" v="564" actId="1076"/>
          <ac:spMkLst>
            <pc:docMk/>
            <pc:sldMk cId="2689713069" sldId="343"/>
            <ac:spMk id="2" creationId="{C70DF959-5230-4F25-D8DC-50F319B226A3}"/>
          </ac:spMkLst>
        </pc:spChg>
        <pc:spChg chg="del">
          <ac:chgData name="Ceri Phelps" userId="44e5b747-28bd-454d-8b1f-8b8d7db49187" providerId="ADAL" clId="{DDDD0E5A-CCF8-41C8-B12A-8D648073408A}" dt="2024-11-14T09:16:50.006" v="563" actId="478"/>
          <ac:spMkLst>
            <pc:docMk/>
            <pc:sldMk cId="2689713069" sldId="343"/>
            <ac:spMk id="3" creationId="{437CE8A5-8A06-35BF-4D75-EF567EC5A30B}"/>
          </ac:spMkLst>
        </pc:spChg>
      </pc:sldChg>
      <pc:sldChg chg="modSp new mod">
        <pc:chgData name="Ceri Phelps" userId="44e5b747-28bd-454d-8b1f-8b8d7db49187" providerId="ADAL" clId="{DDDD0E5A-CCF8-41C8-B12A-8D648073408A}" dt="2024-11-14T09:23:00.266" v="1438" actId="20577"/>
        <pc:sldMkLst>
          <pc:docMk/>
          <pc:sldMk cId="145042261" sldId="344"/>
        </pc:sldMkLst>
        <pc:spChg chg="mod">
          <ac:chgData name="Ceri Phelps" userId="44e5b747-28bd-454d-8b1f-8b8d7db49187" providerId="ADAL" clId="{DDDD0E5A-CCF8-41C8-B12A-8D648073408A}" dt="2024-11-14T09:23:00.266" v="1438" actId="20577"/>
          <ac:spMkLst>
            <pc:docMk/>
            <pc:sldMk cId="145042261" sldId="344"/>
            <ac:spMk id="2" creationId="{62BB0461-B8C6-CC1A-C5ED-80562527C33D}"/>
          </ac:spMkLst>
        </pc:spChg>
        <pc:spChg chg="mod">
          <ac:chgData name="Ceri Phelps" userId="44e5b747-28bd-454d-8b1f-8b8d7db49187" providerId="ADAL" clId="{DDDD0E5A-CCF8-41C8-B12A-8D648073408A}" dt="2024-11-14T09:19:23.553" v="1164" actId="20577"/>
          <ac:spMkLst>
            <pc:docMk/>
            <pc:sldMk cId="145042261" sldId="344"/>
            <ac:spMk id="3" creationId="{66ED02A4-C4FE-0511-10BF-34F4BD9938DA}"/>
          </ac:spMkLst>
        </pc:spChg>
      </pc:sldChg>
      <pc:sldChg chg="addSp delSp modSp add del mod setBg delDesignElem">
        <pc:chgData name="Ceri Phelps" userId="44e5b747-28bd-454d-8b1f-8b8d7db49187" providerId="ADAL" clId="{DDDD0E5A-CCF8-41C8-B12A-8D648073408A}" dt="2024-11-14T09:00:38.907" v="104"/>
        <pc:sldMkLst>
          <pc:docMk/>
          <pc:sldMk cId="2647826707" sldId="344"/>
        </pc:sldMkLst>
        <pc:spChg chg="mod">
          <ac:chgData name="Ceri Phelps" userId="44e5b747-28bd-454d-8b1f-8b8d7db49187" providerId="ADAL" clId="{DDDD0E5A-CCF8-41C8-B12A-8D648073408A}" dt="2024-11-14T09:00:38.907" v="104"/>
          <ac:spMkLst>
            <pc:docMk/>
            <pc:sldMk cId="2647826707" sldId="344"/>
            <ac:spMk id="3" creationId="{2B2EB7C8-5E89-46FA-844C-B5570D80D2A1}"/>
          </ac:spMkLst>
        </pc:spChg>
        <pc:spChg chg="add del">
          <ac:chgData name="Ceri Phelps" userId="44e5b747-28bd-454d-8b1f-8b8d7db49187" providerId="ADAL" clId="{DDDD0E5A-CCF8-41C8-B12A-8D648073408A}" dt="2024-11-14T09:00:38.907" v="104"/>
          <ac:spMkLst>
            <pc:docMk/>
            <pc:sldMk cId="2647826707" sldId="344"/>
            <ac:spMk id="8" creationId="{70120F84-A866-4D9F-8B1C-9120A013D654}"/>
          </ac:spMkLst>
        </pc:spChg>
        <pc:spChg chg="add del">
          <ac:chgData name="Ceri Phelps" userId="44e5b747-28bd-454d-8b1f-8b8d7db49187" providerId="ADAL" clId="{DDDD0E5A-CCF8-41C8-B12A-8D648073408A}" dt="2024-11-14T09:00:38.907" v="104"/>
          <ac:spMkLst>
            <pc:docMk/>
            <pc:sldMk cId="2647826707" sldId="344"/>
            <ac:spMk id="10" creationId="{252FEFEF-6AC0-46B6-AC09-11FC56196FA4}"/>
          </ac:spMkLst>
        </pc:spChg>
      </pc:sldChg>
      <pc:sldChg chg="addSp delSp add del setBg delDesignElem">
        <pc:chgData name="Ceri Phelps" userId="44e5b747-28bd-454d-8b1f-8b8d7db49187" providerId="ADAL" clId="{DDDD0E5A-CCF8-41C8-B12A-8D648073408A}" dt="2024-11-14T09:00:38.907" v="104"/>
        <pc:sldMkLst>
          <pc:docMk/>
          <pc:sldMk cId="1440919067" sldId="345"/>
        </pc:sldMkLst>
        <pc:spChg chg="add del">
          <ac:chgData name="Ceri Phelps" userId="44e5b747-28bd-454d-8b1f-8b8d7db49187" providerId="ADAL" clId="{DDDD0E5A-CCF8-41C8-B12A-8D648073408A}" dt="2024-11-14T09:00:38.907" v="104"/>
          <ac:spMkLst>
            <pc:docMk/>
            <pc:sldMk cId="1440919067" sldId="345"/>
            <ac:spMk id="9" creationId="{78632963-757B-40C2-BB84-FC6107A54DAD}"/>
          </ac:spMkLst>
        </pc:spChg>
        <pc:spChg chg="add del">
          <ac:chgData name="Ceri Phelps" userId="44e5b747-28bd-454d-8b1f-8b8d7db49187" providerId="ADAL" clId="{DDDD0E5A-CCF8-41C8-B12A-8D648073408A}" dt="2024-11-14T09:00:38.907" v="104"/>
          <ac:spMkLst>
            <pc:docMk/>
            <pc:sldMk cId="1440919067" sldId="345"/>
            <ac:spMk id="11" creationId="{EE0D13DB-D099-4541-888D-DE0186F1C8F0}"/>
          </ac:spMkLst>
        </pc:spChg>
        <pc:spChg chg="add del">
          <ac:chgData name="Ceri Phelps" userId="44e5b747-28bd-454d-8b1f-8b8d7db49187" providerId="ADAL" clId="{DDDD0E5A-CCF8-41C8-B12A-8D648073408A}" dt="2024-11-14T09:00:38.907" v="104"/>
          <ac:spMkLst>
            <pc:docMk/>
            <pc:sldMk cId="1440919067" sldId="345"/>
            <ac:spMk id="13" creationId="{2853AE55-7E35-44B0-89F1-3F52B262AF33}"/>
          </ac:spMkLst>
        </pc:spChg>
        <pc:spChg chg="add del">
          <ac:chgData name="Ceri Phelps" userId="44e5b747-28bd-454d-8b1f-8b8d7db49187" providerId="ADAL" clId="{DDDD0E5A-CCF8-41C8-B12A-8D648073408A}" dt="2024-11-14T09:00:38.907" v="104"/>
          <ac:spMkLst>
            <pc:docMk/>
            <pc:sldMk cId="1440919067" sldId="345"/>
            <ac:spMk id="15" creationId="{DBC4BE4D-4B50-4F51-9F85-4B5D60B02D81}"/>
          </ac:spMkLst>
        </pc:spChg>
      </pc:sldChg>
      <pc:sldChg chg="modSp new mod">
        <pc:chgData name="Ceri Phelps" userId="44e5b747-28bd-454d-8b1f-8b8d7db49187" providerId="ADAL" clId="{DDDD0E5A-CCF8-41C8-B12A-8D648073408A}" dt="2024-11-14T09:22:40.884" v="1428" actId="20577"/>
        <pc:sldMkLst>
          <pc:docMk/>
          <pc:sldMk cId="3753684223" sldId="345"/>
        </pc:sldMkLst>
        <pc:spChg chg="mod">
          <ac:chgData name="Ceri Phelps" userId="44e5b747-28bd-454d-8b1f-8b8d7db49187" providerId="ADAL" clId="{DDDD0E5A-CCF8-41C8-B12A-8D648073408A}" dt="2024-11-14T09:22:40.884" v="1428" actId="20577"/>
          <ac:spMkLst>
            <pc:docMk/>
            <pc:sldMk cId="3753684223" sldId="345"/>
            <ac:spMk id="2" creationId="{D995293D-FDFD-9515-2DFE-22B1EB14E7AE}"/>
          </ac:spMkLst>
        </pc:spChg>
        <pc:spChg chg="mod">
          <ac:chgData name="Ceri Phelps" userId="44e5b747-28bd-454d-8b1f-8b8d7db49187" providerId="ADAL" clId="{DDDD0E5A-CCF8-41C8-B12A-8D648073408A}" dt="2024-11-14T09:21:43.431" v="1382" actId="20577"/>
          <ac:spMkLst>
            <pc:docMk/>
            <pc:sldMk cId="3753684223" sldId="345"/>
            <ac:spMk id="3" creationId="{F2E263C8-109C-8AFC-DBEF-5E7BC65963E6}"/>
          </ac:spMkLst>
        </pc:spChg>
      </pc:sldChg>
      <pc:sldChg chg="addSp delSp modSp add del mod setBg delDesignElem">
        <pc:chgData name="Ceri Phelps" userId="44e5b747-28bd-454d-8b1f-8b8d7db49187" providerId="ADAL" clId="{DDDD0E5A-CCF8-41C8-B12A-8D648073408A}" dt="2024-11-14T09:00:38.907" v="104"/>
        <pc:sldMkLst>
          <pc:docMk/>
          <pc:sldMk cId="2830911340" sldId="346"/>
        </pc:sldMkLst>
        <pc:spChg chg="mod">
          <ac:chgData name="Ceri Phelps" userId="44e5b747-28bd-454d-8b1f-8b8d7db49187" providerId="ADAL" clId="{DDDD0E5A-CCF8-41C8-B12A-8D648073408A}" dt="2024-11-14T09:00:38.907" v="104"/>
          <ac:spMkLst>
            <pc:docMk/>
            <pc:sldMk cId="2830911340" sldId="346"/>
            <ac:spMk id="3" creationId="{871CF831-47CE-415C-B6C7-5EAAA97DA895}"/>
          </ac:spMkLst>
        </pc:spChg>
        <pc:spChg chg="add del">
          <ac:chgData name="Ceri Phelps" userId="44e5b747-28bd-454d-8b1f-8b8d7db49187" providerId="ADAL" clId="{DDDD0E5A-CCF8-41C8-B12A-8D648073408A}" dt="2024-11-14T09:00:38.907" v="104"/>
          <ac:spMkLst>
            <pc:docMk/>
            <pc:sldMk cId="2830911340" sldId="346"/>
            <ac:spMk id="9" creationId="{0BBB6B01-5B73-410C-B70E-8CF2FA470D11}"/>
          </ac:spMkLst>
        </pc:spChg>
        <pc:spChg chg="add del">
          <ac:chgData name="Ceri Phelps" userId="44e5b747-28bd-454d-8b1f-8b8d7db49187" providerId="ADAL" clId="{DDDD0E5A-CCF8-41C8-B12A-8D648073408A}" dt="2024-11-14T09:00:38.907" v="104"/>
          <ac:spMkLst>
            <pc:docMk/>
            <pc:sldMk cId="2830911340" sldId="346"/>
            <ac:spMk id="11" creationId="{8712F587-12D0-435C-8E3F-F44C36EE71B8}"/>
          </ac:spMkLst>
        </pc:spChg>
      </pc:sldChg>
      <pc:sldChg chg="addSp delSp modSp add del mod setBg delDesignElem">
        <pc:chgData name="Ceri Phelps" userId="44e5b747-28bd-454d-8b1f-8b8d7db49187" providerId="ADAL" clId="{DDDD0E5A-CCF8-41C8-B12A-8D648073408A}" dt="2024-11-14T09:00:38.907" v="104"/>
        <pc:sldMkLst>
          <pc:docMk/>
          <pc:sldMk cId="493558785" sldId="347"/>
        </pc:sldMkLst>
        <pc:spChg chg="mod">
          <ac:chgData name="Ceri Phelps" userId="44e5b747-28bd-454d-8b1f-8b8d7db49187" providerId="ADAL" clId="{DDDD0E5A-CCF8-41C8-B12A-8D648073408A}" dt="2024-11-14T09:00:38.907" v="104"/>
          <ac:spMkLst>
            <pc:docMk/>
            <pc:sldMk cId="493558785" sldId="347"/>
            <ac:spMk id="3" creationId="{D70374C1-EF7C-45B2-8ED5-91323C003D51}"/>
          </ac:spMkLst>
        </pc:spChg>
        <pc:spChg chg="add del">
          <ac:chgData name="Ceri Phelps" userId="44e5b747-28bd-454d-8b1f-8b8d7db49187" providerId="ADAL" clId="{DDDD0E5A-CCF8-41C8-B12A-8D648073408A}" dt="2024-11-14T09:00:38.907" v="104"/>
          <ac:spMkLst>
            <pc:docMk/>
            <pc:sldMk cId="493558785" sldId="347"/>
            <ac:spMk id="10" creationId="{0BBB6B01-5B73-410C-B70E-8CF2FA470D11}"/>
          </ac:spMkLst>
        </pc:spChg>
        <pc:spChg chg="add del">
          <ac:chgData name="Ceri Phelps" userId="44e5b747-28bd-454d-8b1f-8b8d7db49187" providerId="ADAL" clId="{DDDD0E5A-CCF8-41C8-B12A-8D648073408A}" dt="2024-11-14T09:00:38.907" v="104"/>
          <ac:spMkLst>
            <pc:docMk/>
            <pc:sldMk cId="493558785" sldId="347"/>
            <ac:spMk id="12" creationId="{8712F587-12D0-435C-8E3F-F44C36EE71B8}"/>
          </ac:spMkLst>
        </pc:spChg>
      </pc:sldChg>
      <pc:sldChg chg="addSp delSp modSp add del mod setBg delDesignElem">
        <pc:chgData name="Ceri Phelps" userId="44e5b747-28bd-454d-8b1f-8b8d7db49187" providerId="ADAL" clId="{DDDD0E5A-CCF8-41C8-B12A-8D648073408A}" dt="2024-11-14T09:00:38.907" v="104"/>
        <pc:sldMkLst>
          <pc:docMk/>
          <pc:sldMk cId="2767038044" sldId="348"/>
        </pc:sldMkLst>
        <pc:spChg chg="mod">
          <ac:chgData name="Ceri Phelps" userId="44e5b747-28bd-454d-8b1f-8b8d7db49187" providerId="ADAL" clId="{DDDD0E5A-CCF8-41C8-B12A-8D648073408A}" dt="2024-11-14T09:00:38.907" v="104"/>
          <ac:spMkLst>
            <pc:docMk/>
            <pc:sldMk cId="2767038044" sldId="348"/>
            <ac:spMk id="3" creationId="{173FE754-C688-4A6B-8F96-42B64E186201}"/>
          </ac:spMkLst>
        </pc:spChg>
        <pc:spChg chg="add del">
          <ac:chgData name="Ceri Phelps" userId="44e5b747-28bd-454d-8b1f-8b8d7db49187" providerId="ADAL" clId="{DDDD0E5A-CCF8-41C8-B12A-8D648073408A}" dt="2024-11-14T09:00:38.907" v="104"/>
          <ac:spMkLst>
            <pc:docMk/>
            <pc:sldMk cId="2767038044" sldId="348"/>
            <ac:spMk id="9" creationId="{78632963-757B-40C2-BB84-FC6107A54DAD}"/>
          </ac:spMkLst>
        </pc:spChg>
        <pc:spChg chg="add del">
          <ac:chgData name="Ceri Phelps" userId="44e5b747-28bd-454d-8b1f-8b8d7db49187" providerId="ADAL" clId="{DDDD0E5A-CCF8-41C8-B12A-8D648073408A}" dt="2024-11-14T09:00:38.907" v="104"/>
          <ac:spMkLst>
            <pc:docMk/>
            <pc:sldMk cId="2767038044" sldId="348"/>
            <ac:spMk id="11" creationId="{EE0D13DB-D099-4541-888D-DE0186F1C8F0}"/>
          </ac:spMkLst>
        </pc:spChg>
        <pc:spChg chg="add del">
          <ac:chgData name="Ceri Phelps" userId="44e5b747-28bd-454d-8b1f-8b8d7db49187" providerId="ADAL" clId="{DDDD0E5A-CCF8-41C8-B12A-8D648073408A}" dt="2024-11-14T09:00:38.907" v="104"/>
          <ac:spMkLst>
            <pc:docMk/>
            <pc:sldMk cId="2767038044" sldId="348"/>
            <ac:spMk id="13" creationId="{2853AE55-7E35-44B0-89F1-3F52B262AF33}"/>
          </ac:spMkLst>
        </pc:spChg>
        <pc:spChg chg="add del">
          <ac:chgData name="Ceri Phelps" userId="44e5b747-28bd-454d-8b1f-8b8d7db49187" providerId="ADAL" clId="{DDDD0E5A-CCF8-41C8-B12A-8D648073408A}" dt="2024-11-14T09:00:38.907" v="104"/>
          <ac:spMkLst>
            <pc:docMk/>
            <pc:sldMk cId="2767038044" sldId="348"/>
            <ac:spMk id="15" creationId="{DBC4BE4D-4B50-4F51-9F85-4B5D60B02D81}"/>
          </ac:spMkLst>
        </pc:spChg>
      </pc:sldChg>
      <pc:sldChg chg="addSp delSp modSp add del mod setBg delDesignElem">
        <pc:chgData name="Ceri Phelps" userId="44e5b747-28bd-454d-8b1f-8b8d7db49187" providerId="ADAL" clId="{DDDD0E5A-CCF8-41C8-B12A-8D648073408A}" dt="2024-11-14T09:00:38.907" v="104"/>
        <pc:sldMkLst>
          <pc:docMk/>
          <pc:sldMk cId="584201453" sldId="349"/>
        </pc:sldMkLst>
        <pc:spChg chg="mod">
          <ac:chgData name="Ceri Phelps" userId="44e5b747-28bd-454d-8b1f-8b8d7db49187" providerId="ADAL" clId="{DDDD0E5A-CCF8-41C8-B12A-8D648073408A}" dt="2024-11-14T09:00:38.907" v="104"/>
          <ac:spMkLst>
            <pc:docMk/>
            <pc:sldMk cId="584201453" sldId="349"/>
            <ac:spMk id="3" creationId="{96F6C0B9-C2E5-4B86-933C-B3B1E7C9C68F}"/>
          </ac:spMkLst>
        </pc:spChg>
        <pc:spChg chg="add del">
          <ac:chgData name="Ceri Phelps" userId="44e5b747-28bd-454d-8b1f-8b8d7db49187" providerId="ADAL" clId="{DDDD0E5A-CCF8-41C8-B12A-8D648073408A}" dt="2024-11-14T09:00:38.907" v="104"/>
          <ac:spMkLst>
            <pc:docMk/>
            <pc:sldMk cId="584201453" sldId="349"/>
            <ac:spMk id="8" creationId="{70120F84-A866-4D9F-8B1C-9120A013D654}"/>
          </ac:spMkLst>
        </pc:spChg>
        <pc:spChg chg="add del">
          <ac:chgData name="Ceri Phelps" userId="44e5b747-28bd-454d-8b1f-8b8d7db49187" providerId="ADAL" clId="{DDDD0E5A-CCF8-41C8-B12A-8D648073408A}" dt="2024-11-14T09:00:38.907" v="104"/>
          <ac:spMkLst>
            <pc:docMk/>
            <pc:sldMk cId="584201453" sldId="349"/>
            <ac:spMk id="10" creationId="{252FEFEF-6AC0-46B6-AC09-11FC56196FA4}"/>
          </ac:spMkLst>
        </pc:spChg>
      </pc:sldChg>
      <pc:sldChg chg="modSp add del mod">
        <pc:chgData name="Ceri Phelps" userId="44e5b747-28bd-454d-8b1f-8b8d7db49187" providerId="ADAL" clId="{DDDD0E5A-CCF8-41C8-B12A-8D648073408A}" dt="2024-11-14T09:00:38.907" v="104"/>
        <pc:sldMkLst>
          <pc:docMk/>
          <pc:sldMk cId="1817586904" sldId="350"/>
        </pc:sldMkLst>
        <pc:spChg chg="mod">
          <ac:chgData name="Ceri Phelps" userId="44e5b747-28bd-454d-8b1f-8b8d7db49187" providerId="ADAL" clId="{DDDD0E5A-CCF8-41C8-B12A-8D648073408A}" dt="2024-11-14T09:00:38.907" v="104"/>
          <ac:spMkLst>
            <pc:docMk/>
            <pc:sldMk cId="1817586904" sldId="350"/>
            <ac:spMk id="3" creationId="{912DC407-A18B-4867-94AA-0DB8802ED5FE}"/>
          </ac:spMkLst>
        </pc:spChg>
      </pc:sldChg>
      <pc:sldChg chg="modSp add del mod">
        <pc:chgData name="Ceri Phelps" userId="44e5b747-28bd-454d-8b1f-8b8d7db49187" providerId="ADAL" clId="{DDDD0E5A-CCF8-41C8-B12A-8D648073408A}" dt="2024-11-14T09:00:38.907" v="104"/>
        <pc:sldMkLst>
          <pc:docMk/>
          <pc:sldMk cId="270421358" sldId="351"/>
        </pc:sldMkLst>
        <pc:spChg chg="mod">
          <ac:chgData name="Ceri Phelps" userId="44e5b747-28bd-454d-8b1f-8b8d7db49187" providerId="ADAL" clId="{DDDD0E5A-CCF8-41C8-B12A-8D648073408A}" dt="2024-11-14T09:00:38.907" v="104"/>
          <ac:spMkLst>
            <pc:docMk/>
            <pc:sldMk cId="270421358" sldId="351"/>
            <ac:spMk id="3" creationId="{977F83EA-6D00-46A4-A1EE-562CABFEBCD7}"/>
          </ac:spMkLst>
        </pc:spChg>
      </pc:sldChg>
      <pc:sldChg chg="add del">
        <pc:chgData name="Ceri Phelps" userId="44e5b747-28bd-454d-8b1f-8b8d7db49187" providerId="ADAL" clId="{DDDD0E5A-CCF8-41C8-B12A-8D648073408A}" dt="2024-11-14T09:00:38.907" v="104"/>
        <pc:sldMkLst>
          <pc:docMk/>
          <pc:sldMk cId="1579880684" sldId="352"/>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ata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B9B06DF-06FF-4E9A-9AC0-747D118B901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DC94492-5E31-48E8-968D-B4D24BE9183D}">
      <dgm:prSet/>
      <dgm:spPr/>
      <dgm:t>
        <a:bodyPr/>
        <a:lstStyle/>
        <a:p>
          <a:r>
            <a:rPr lang="en-GB"/>
            <a:t>‘research’ means the attempt to derive generalisable new knowledge by addressing clearly defined questions with systematic and rigorous methods.</a:t>
          </a:r>
          <a:endParaRPr lang="en-US"/>
        </a:p>
      </dgm:t>
    </dgm:pt>
    <dgm:pt modelId="{C37318D4-89AD-4F18-93CB-9086F9A38931}" type="parTrans" cxnId="{E388A8A0-651C-447A-8FF4-79E86A94553F}">
      <dgm:prSet/>
      <dgm:spPr/>
      <dgm:t>
        <a:bodyPr/>
        <a:lstStyle/>
        <a:p>
          <a:endParaRPr lang="en-US"/>
        </a:p>
      </dgm:t>
    </dgm:pt>
    <dgm:pt modelId="{654152CA-FB65-4237-B9A1-434CAF5FC6C0}" type="sibTrans" cxnId="{E388A8A0-651C-447A-8FF4-79E86A94553F}">
      <dgm:prSet/>
      <dgm:spPr/>
      <dgm:t>
        <a:bodyPr/>
        <a:lstStyle/>
        <a:p>
          <a:endParaRPr lang="en-US"/>
        </a:p>
      </dgm:t>
    </dgm:pt>
    <dgm:pt modelId="{B2AB291F-BE32-42AC-BC2D-80FE06E501AF}">
      <dgm:prSet/>
      <dgm:spPr/>
      <dgm:t>
        <a:bodyPr/>
        <a:lstStyle/>
        <a:p>
          <a:r>
            <a:rPr lang="en-GB" i="1"/>
            <a:t>Health Research Authority, 2016</a:t>
          </a:r>
          <a:endParaRPr lang="en-US"/>
        </a:p>
      </dgm:t>
    </dgm:pt>
    <dgm:pt modelId="{06374610-1D54-49EC-B2E3-189AFE09C9AA}" type="parTrans" cxnId="{1FC7D3DD-008E-462D-B619-6CD9377F4339}">
      <dgm:prSet/>
      <dgm:spPr/>
      <dgm:t>
        <a:bodyPr/>
        <a:lstStyle/>
        <a:p>
          <a:endParaRPr lang="en-US"/>
        </a:p>
      </dgm:t>
    </dgm:pt>
    <dgm:pt modelId="{636C27AB-2861-450E-A845-06A593295634}" type="sibTrans" cxnId="{1FC7D3DD-008E-462D-B619-6CD9377F4339}">
      <dgm:prSet/>
      <dgm:spPr/>
      <dgm:t>
        <a:bodyPr/>
        <a:lstStyle/>
        <a:p>
          <a:endParaRPr lang="en-US"/>
        </a:p>
      </dgm:t>
    </dgm:pt>
    <dgm:pt modelId="{91E5AF6D-1D93-4775-84FF-0904E6F8CD7E}" type="pres">
      <dgm:prSet presAssocID="{6B9B06DF-06FF-4E9A-9AC0-747D118B901D}" presName="root" presStyleCnt="0">
        <dgm:presLayoutVars>
          <dgm:dir/>
          <dgm:resizeHandles val="exact"/>
        </dgm:presLayoutVars>
      </dgm:prSet>
      <dgm:spPr/>
    </dgm:pt>
    <dgm:pt modelId="{4884F3C5-0558-4471-9FB4-E36D9A8D9EC1}" type="pres">
      <dgm:prSet presAssocID="{ADC94492-5E31-48E8-968D-B4D24BE9183D}" presName="compNode" presStyleCnt="0"/>
      <dgm:spPr/>
    </dgm:pt>
    <dgm:pt modelId="{03318D81-6797-4BC7-8C11-B4FFE8697C5F}" type="pres">
      <dgm:prSet presAssocID="{ADC94492-5E31-48E8-968D-B4D24BE9183D}" presName="bgRect" presStyleLbl="bgShp" presStyleIdx="0" presStyleCnt="2"/>
      <dgm:spPr/>
    </dgm:pt>
    <dgm:pt modelId="{42A8D354-5B80-4E8B-9CBA-D08F82B17ECE}" type="pres">
      <dgm:prSet presAssocID="{ADC94492-5E31-48E8-968D-B4D24BE9183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457971F2-FCA9-485F-80FD-A04A427AF558}" type="pres">
      <dgm:prSet presAssocID="{ADC94492-5E31-48E8-968D-B4D24BE9183D}" presName="spaceRect" presStyleCnt="0"/>
      <dgm:spPr/>
    </dgm:pt>
    <dgm:pt modelId="{16254A0E-C928-4A69-A070-61153EA6137F}" type="pres">
      <dgm:prSet presAssocID="{ADC94492-5E31-48E8-968D-B4D24BE9183D}" presName="parTx" presStyleLbl="revTx" presStyleIdx="0" presStyleCnt="2">
        <dgm:presLayoutVars>
          <dgm:chMax val="0"/>
          <dgm:chPref val="0"/>
        </dgm:presLayoutVars>
      </dgm:prSet>
      <dgm:spPr/>
    </dgm:pt>
    <dgm:pt modelId="{E7AD9DF0-D421-4B9A-A9EF-A2C2C2544022}" type="pres">
      <dgm:prSet presAssocID="{654152CA-FB65-4237-B9A1-434CAF5FC6C0}" presName="sibTrans" presStyleCnt="0"/>
      <dgm:spPr/>
    </dgm:pt>
    <dgm:pt modelId="{97C0F603-589E-4513-9BE2-B3597C6B66FF}" type="pres">
      <dgm:prSet presAssocID="{B2AB291F-BE32-42AC-BC2D-80FE06E501AF}" presName="compNode" presStyleCnt="0"/>
      <dgm:spPr/>
    </dgm:pt>
    <dgm:pt modelId="{E66107B3-65CE-4BC7-ACD5-E413721683D7}" type="pres">
      <dgm:prSet presAssocID="{B2AB291F-BE32-42AC-BC2D-80FE06E501AF}" presName="bgRect" presStyleLbl="bgShp" presStyleIdx="1" presStyleCnt="2"/>
      <dgm:spPr/>
    </dgm:pt>
    <dgm:pt modelId="{B050C289-FA28-4922-9EAF-26DFDEA07AC3}" type="pres">
      <dgm:prSet presAssocID="{B2AB291F-BE32-42AC-BC2D-80FE06E501A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2E64AADC-B923-4E5E-B82C-21816A0C10B4}" type="pres">
      <dgm:prSet presAssocID="{B2AB291F-BE32-42AC-BC2D-80FE06E501AF}" presName="spaceRect" presStyleCnt="0"/>
      <dgm:spPr/>
    </dgm:pt>
    <dgm:pt modelId="{B48FEB5C-8DEA-46A1-96FE-65C8065091D5}" type="pres">
      <dgm:prSet presAssocID="{B2AB291F-BE32-42AC-BC2D-80FE06E501AF}" presName="parTx" presStyleLbl="revTx" presStyleIdx="1" presStyleCnt="2">
        <dgm:presLayoutVars>
          <dgm:chMax val="0"/>
          <dgm:chPref val="0"/>
        </dgm:presLayoutVars>
      </dgm:prSet>
      <dgm:spPr/>
    </dgm:pt>
  </dgm:ptLst>
  <dgm:cxnLst>
    <dgm:cxn modelId="{57FDCF00-B7D5-4BF8-931F-CE5989AF800B}" type="presOf" srcId="{ADC94492-5E31-48E8-968D-B4D24BE9183D}" destId="{16254A0E-C928-4A69-A070-61153EA6137F}" srcOrd="0" destOrd="0" presId="urn:microsoft.com/office/officeart/2018/2/layout/IconVerticalSolidList"/>
    <dgm:cxn modelId="{2ED61415-A419-49DC-83CB-0A2D525CA65D}" type="presOf" srcId="{6B9B06DF-06FF-4E9A-9AC0-747D118B901D}" destId="{91E5AF6D-1D93-4775-84FF-0904E6F8CD7E}" srcOrd="0" destOrd="0" presId="urn:microsoft.com/office/officeart/2018/2/layout/IconVerticalSolidList"/>
    <dgm:cxn modelId="{381F4951-D68F-481B-8914-FF7C8D3F95C9}" type="presOf" srcId="{B2AB291F-BE32-42AC-BC2D-80FE06E501AF}" destId="{B48FEB5C-8DEA-46A1-96FE-65C8065091D5}" srcOrd="0" destOrd="0" presId="urn:microsoft.com/office/officeart/2018/2/layout/IconVerticalSolidList"/>
    <dgm:cxn modelId="{E388A8A0-651C-447A-8FF4-79E86A94553F}" srcId="{6B9B06DF-06FF-4E9A-9AC0-747D118B901D}" destId="{ADC94492-5E31-48E8-968D-B4D24BE9183D}" srcOrd="0" destOrd="0" parTransId="{C37318D4-89AD-4F18-93CB-9086F9A38931}" sibTransId="{654152CA-FB65-4237-B9A1-434CAF5FC6C0}"/>
    <dgm:cxn modelId="{1FC7D3DD-008E-462D-B619-6CD9377F4339}" srcId="{6B9B06DF-06FF-4E9A-9AC0-747D118B901D}" destId="{B2AB291F-BE32-42AC-BC2D-80FE06E501AF}" srcOrd="1" destOrd="0" parTransId="{06374610-1D54-49EC-B2E3-189AFE09C9AA}" sibTransId="{636C27AB-2861-450E-A845-06A593295634}"/>
    <dgm:cxn modelId="{240E2A37-D06E-4FEE-9669-D888CB1FBB52}" type="presParOf" srcId="{91E5AF6D-1D93-4775-84FF-0904E6F8CD7E}" destId="{4884F3C5-0558-4471-9FB4-E36D9A8D9EC1}" srcOrd="0" destOrd="0" presId="urn:microsoft.com/office/officeart/2018/2/layout/IconVerticalSolidList"/>
    <dgm:cxn modelId="{B9AF9E69-2ADD-4B33-9660-3CE2E8C78175}" type="presParOf" srcId="{4884F3C5-0558-4471-9FB4-E36D9A8D9EC1}" destId="{03318D81-6797-4BC7-8C11-B4FFE8697C5F}" srcOrd="0" destOrd="0" presId="urn:microsoft.com/office/officeart/2018/2/layout/IconVerticalSolidList"/>
    <dgm:cxn modelId="{EADB55F5-C01D-4EEF-BEF6-708BAE4C0E99}" type="presParOf" srcId="{4884F3C5-0558-4471-9FB4-E36D9A8D9EC1}" destId="{42A8D354-5B80-4E8B-9CBA-D08F82B17ECE}" srcOrd="1" destOrd="0" presId="urn:microsoft.com/office/officeart/2018/2/layout/IconVerticalSolidList"/>
    <dgm:cxn modelId="{FEA2C8BB-11AC-45AC-AB22-B49B833ABCDD}" type="presParOf" srcId="{4884F3C5-0558-4471-9FB4-E36D9A8D9EC1}" destId="{457971F2-FCA9-485F-80FD-A04A427AF558}" srcOrd="2" destOrd="0" presId="urn:microsoft.com/office/officeart/2018/2/layout/IconVerticalSolidList"/>
    <dgm:cxn modelId="{BB4CF6BC-D704-4182-A310-6C868E7D8C67}" type="presParOf" srcId="{4884F3C5-0558-4471-9FB4-E36D9A8D9EC1}" destId="{16254A0E-C928-4A69-A070-61153EA6137F}" srcOrd="3" destOrd="0" presId="urn:microsoft.com/office/officeart/2018/2/layout/IconVerticalSolidList"/>
    <dgm:cxn modelId="{4A6F6DB5-E551-4D5C-BAAC-603C3CBBF524}" type="presParOf" srcId="{91E5AF6D-1D93-4775-84FF-0904E6F8CD7E}" destId="{E7AD9DF0-D421-4B9A-A9EF-A2C2C2544022}" srcOrd="1" destOrd="0" presId="urn:microsoft.com/office/officeart/2018/2/layout/IconVerticalSolidList"/>
    <dgm:cxn modelId="{A90DB7F0-99C9-4DF4-AAED-891DF2C2DEBC}" type="presParOf" srcId="{91E5AF6D-1D93-4775-84FF-0904E6F8CD7E}" destId="{97C0F603-589E-4513-9BE2-B3597C6B66FF}" srcOrd="2" destOrd="0" presId="urn:microsoft.com/office/officeart/2018/2/layout/IconVerticalSolidList"/>
    <dgm:cxn modelId="{0580F4AB-ACB3-4337-A201-381932587F5D}" type="presParOf" srcId="{97C0F603-589E-4513-9BE2-B3597C6B66FF}" destId="{E66107B3-65CE-4BC7-ACD5-E413721683D7}" srcOrd="0" destOrd="0" presId="urn:microsoft.com/office/officeart/2018/2/layout/IconVerticalSolidList"/>
    <dgm:cxn modelId="{5C79E2BF-9A2F-46C2-A80F-835CAEE3872A}" type="presParOf" srcId="{97C0F603-589E-4513-9BE2-B3597C6B66FF}" destId="{B050C289-FA28-4922-9EAF-26DFDEA07AC3}" srcOrd="1" destOrd="0" presId="urn:microsoft.com/office/officeart/2018/2/layout/IconVerticalSolidList"/>
    <dgm:cxn modelId="{CC9DF73C-26AF-4665-98F8-682F7D579C46}" type="presParOf" srcId="{97C0F603-589E-4513-9BE2-B3597C6B66FF}" destId="{2E64AADC-B923-4E5E-B82C-21816A0C10B4}" srcOrd="2" destOrd="0" presId="urn:microsoft.com/office/officeart/2018/2/layout/IconVerticalSolidList"/>
    <dgm:cxn modelId="{3851590C-262A-428C-98ED-3D876AA27F82}" type="presParOf" srcId="{97C0F603-589E-4513-9BE2-B3597C6B66FF}" destId="{B48FEB5C-8DEA-46A1-96FE-65C8065091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48117C-3ED1-4FED-B187-7FC427EB902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26A3477-509E-4C1B-AFB8-00269C301A52}">
      <dgm:prSet/>
      <dgm:spPr/>
      <dgm:t>
        <a:bodyPr/>
        <a:lstStyle/>
        <a:p>
          <a:r>
            <a:rPr lang="en-GB"/>
            <a:t>Enables us to explore exciting questions in systematic way</a:t>
          </a:r>
          <a:endParaRPr lang="en-US"/>
        </a:p>
      </dgm:t>
    </dgm:pt>
    <dgm:pt modelId="{4F2388BE-A6AD-495F-99DE-21BE9D61E895}" type="parTrans" cxnId="{19D0D654-C85B-4114-A1BB-95D6CCD4B2E2}">
      <dgm:prSet/>
      <dgm:spPr/>
      <dgm:t>
        <a:bodyPr/>
        <a:lstStyle/>
        <a:p>
          <a:endParaRPr lang="en-US"/>
        </a:p>
      </dgm:t>
    </dgm:pt>
    <dgm:pt modelId="{6B9876F7-5B8F-470C-B110-D10EED4EBCAB}" type="sibTrans" cxnId="{19D0D654-C85B-4114-A1BB-95D6CCD4B2E2}">
      <dgm:prSet/>
      <dgm:spPr/>
      <dgm:t>
        <a:bodyPr/>
        <a:lstStyle/>
        <a:p>
          <a:endParaRPr lang="en-US"/>
        </a:p>
      </dgm:t>
    </dgm:pt>
    <dgm:pt modelId="{ED632B4E-6613-4902-913E-9609420E4B01}">
      <dgm:prSet/>
      <dgm:spPr/>
      <dgm:t>
        <a:bodyPr/>
        <a:lstStyle/>
        <a:p>
          <a:r>
            <a:rPr lang="en-GB"/>
            <a:t>Allows to provide evidence to support (or refute) our (or other peoples’) hunches or anecdotes </a:t>
          </a:r>
          <a:endParaRPr lang="en-US"/>
        </a:p>
      </dgm:t>
    </dgm:pt>
    <dgm:pt modelId="{A57F5646-D2E5-4CEC-9DE6-72EFEBCD9218}" type="parTrans" cxnId="{E7289779-0471-4D06-A6FC-E59A8CC32309}">
      <dgm:prSet/>
      <dgm:spPr/>
      <dgm:t>
        <a:bodyPr/>
        <a:lstStyle/>
        <a:p>
          <a:endParaRPr lang="en-US"/>
        </a:p>
      </dgm:t>
    </dgm:pt>
    <dgm:pt modelId="{0893D0DC-C768-4BFF-8A16-0A5301E6583E}" type="sibTrans" cxnId="{E7289779-0471-4D06-A6FC-E59A8CC32309}">
      <dgm:prSet/>
      <dgm:spPr/>
      <dgm:t>
        <a:bodyPr/>
        <a:lstStyle/>
        <a:p>
          <a:endParaRPr lang="en-US"/>
        </a:p>
      </dgm:t>
    </dgm:pt>
    <dgm:pt modelId="{3FE06693-08CD-4FEE-BA42-23F4267333DE}">
      <dgm:prSet/>
      <dgm:spPr/>
      <dgm:t>
        <a:bodyPr/>
        <a:lstStyle/>
        <a:p>
          <a:r>
            <a:rPr lang="en-GB"/>
            <a:t>Develops our ability to critically question the “status quo”</a:t>
          </a:r>
          <a:endParaRPr lang="en-US"/>
        </a:p>
      </dgm:t>
    </dgm:pt>
    <dgm:pt modelId="{1A766E58-5FAB-4D2E-BB8C-66729D444DB2}" type="parTrans" cxnId="{82BC320F-2554-4B04-905C-2B2959F211CB}">
      <dgm:prSet/>
      <dgm:spPr/>
      <dgm:t>
        <a:bodyPr/>
        <a:lstStyle/>
        <a:p>
          <a:endParaRPr lang="en-US"/>
        </a:p>
      </dgm:t>
    </dgm:pt>
    <dgm:pt modelId="{48921FBC-205B-4E88-99A1-69BB7C3F32BB}" type="sibTrans" cxnId="{82BC320F-2554-4B04-905C-2B2959F211CB}">
      <dgm:prSet/>
      <dgm:spPr/>
      <dgm:t>
        <a:bodyPr/>
        <a:lstStyle/>
        <a:p>
          <a:endParaRPr lang="en-US"/>
        </a:p>
      </dgm:t>
    </dgm:pt>
    <dgm:pt modelId="{EC16488F-35CA-4E82-86E1-732B292DB633}">
      <dgm:prSet/>
      <dgm:spPr/>
      <dgm:t>
        <a:bodyPr/>
        <a:lstStyle/>
        <a:p>
          <a:r>
            <a:rPr lang="en-GB"/>
            <a:t>Become familiar with empirical papers rather than anecdotal articles </a:t>
          </a:r>
          <a:endParaRPr lang="en-US"/>
        </a:p>
      </dgm:t>
    </dgm:pt>
    <dgm:pt modelId="{E2B8BCCC-8437-4907-96B9-61D2FBEE02CD}" type="parTrans" cxnId="{568D1566-89C0-4BAA-B288-2C7BE3F941ED}">
      <dgm:prSet/>
      <dgm:spPr/>
      <dgm:t>
        <a:bodyPr/>
        <a:lstStyle/>
        <a:p>
          <a:endParaRPr lang="en-US"/>
        </a:p>
      </dgm:t>
    </dgm:pt>
    <dgm:pt modelId="{749E53F0-CD53-4F8F-A28C-94A7A590C421}" type="sibTrans" cxnId="{568D1566-89C0-4BAA-B288-2C7BE3F941ED}">
      <dgm:prSet/>
      <dgm:spPr/>
      <dgm:t>
        <a:bodyPr/>
        <a:lstStyle/>
        <a:p>
          <a:endParaRPr lang="en-US"/>
        </a:p>
      </dgm:t>
    </dgm:pt>
    <dgm:pt modelId="{307702A7-50F2-47FB-A516-0D7C7F893E49}">
      <dgm:prSet/>
      <dgm:spPr/>
      <dgm:t>
        <a:bodyPr/>
        <a:lstStyle/>
        <a:p>
          <a:r>
            <a:rPr lang="en-US" dirty="0"/>
            <a:t>Can</a:t>
          </a:r>
          <a:r>
            <a:rPr lang="en-US" baseline="0" dirty="0"/>
            <a:t> influence and change policy and practice </a:t>
          </a:r>
          <a:endParaRPr lang="en-US" dirty="0"/>
        </a:p>
      </dgm:t>
    </dgm:pt>
    <dgm:pt modelId="{0724DE03-3D33-4DF4-8C1E-9FCB69594DC9}" type="parTrans" cxnId="{4FDCAC11-0FE5-4FAF-A727-304F7CDE1374}">
      <dgm:prSet/>
      <dgm:spPr/>
      <dgm:t>
        <a:bodyPr/>
        <a:lstStyle/>
        <a:p>
          <a:endParaRPr lang="en-US"/>
        </a:p>
      </dgm:t>
    </dgm:pt>
    <dgm:pt modelId="{9AC297A0-C516-4BB6-933E-78785206FA78}" type="sibTrans" cxnId="{4FDCAC11-0FE5-4FAF-A727-304F7CDE1374}">
      <dgm:prSet/>
      <dgm:spPr/>
      <dgm:t>
        <a:bodyPr/>
        <a:lstStyle/>
        <a:p>
          <a:endParaRPr lang="en-US"/>
        </a:p>
      </dgm:t>
    </dgm:pt>
    <dgm:pt modelId="{907DB4D8-3E1F-43CA-B485-B1F20D0463E9}" type="pres">
      <dgm:prSet presAssocID="{FF48117C-3ED1-4FED-B187-7FC427EB902F}" presName="linear" presStyleCnt="0">
        <dgm:presLayoutVars>
          <dgm:animLvl val="lvl"/>
          <dgm:resizeHandles val="exact"/>
        </dgm:presLayoutVars>
      </dgm:prSet>
      <dgm:spPr/>
    </dgm:pt>
    <dgm:pt modelId="{14363267-6FDE-4473-B71F-F0FB0E39652E}" type="pres">
      <dgm:prSet presAssocID="{226A3477-509E-4C1B-AFB8-00269C301A52}" presName="parentText" presStyleLbl="node1" presStyleIdx="0" presStyleCnt="5">
        <dgm:presLayoutVars>
          <dgm:chMax val="0"/>
          <dgm:bulletEnabled val="1"/>
        </dgm:presLayoutVars>
      </dgm:prSet>
      <dgm:spPr/>
    </dgm:pt>
    <dgm:pt modelId="{BDA8F359-1874-44AA-ACAD-4C993B66C4E1}" type="pres">
      <dgm:prSet presAssocID="{6B9876F7-5B8F-470C-B110-D10EED4EBCAB}" presName="spacer" presStyleCnt="0"/>
      <dgm:spPr/>
    </dgm:pt>
    <dgm:pt modelId="{AB333331-8B4F-4773-9EDA-0585E0567385}" type="pres">
      <dgm:prSet presAssocID="{ED632B4E-6613-4902-913E-9609420E4B01}" presName="parentText" presStyleLbl="node1" presStyleIdx="1" presStyleCnt="5">
        <dgm:presLayoutVars>
          <dgm:chMax val="0"/>
          <dgm:bulletEnabled val="1"/>
        </dgm:presLayoutVars>
      </dgm:prSet>
      <dgm:spPr/>
    </dgm:pt>
    <dgm:pt modelId="{7BE5BE7E-7E9A-4323-8C6F-3019DB044B45}" type="pres">
      <dgm:prSet presAssocID="{0893D0DC-C768-4BFF-8A16-0A5301E6583E}" presName="spacer" presStyleCnt="0"/>
      <dgm:spPr/>
    </dgm:pt>
    <dgm:pt modelId="{9A843289-E11E-4ADD-9817-7AD50F0A7D0E}" type="pres">
      <dgm:prSet presAssocID="{3FE06693-08CD-4FEE-BA42-23F4267333DE}" presName="parentText" presStyleLbl="node1" presStyleIdx="2" presStyleCnt="5">
        <dgm:presLayoutVars>
          <dgm:chMax val="0"/>
          <dgm:bulletEnabled val="1"/>
        </dgm:presLayoutVars>
      </dgm:prSet>
      <dgm:spPr/>
    </dgm:pt>
    <dgm:pt modelId="{9CA443AA-DC2A-4DE7-9D10-0FCBFE0C010D}" type="pres">
      <dgm:prSet presAssocID="{48921FBC-205B-4E88-99A1-69BB7C3F32BB}" presName="spacer" presStyleCnt="0"/>
      <dgm:spPr/>
    </dgm:pt>
    <dgm:pt modelId="{78C3A767-5638-442A-8956-80CEC8AE7E3F}" type="pres">
      <dgm:prSet presAssocID="{EC16488F-35CA-4E82-86E1-732B292DB633}" presName="parentText" presStyleLbl="node1" presStyleIdx="3" presStyleCnt="5">
        <dgm:presLayoutVars>
          <dgm:chMax val="0"/>
          <dgm:bulletEnabled val="1"/>
        </dgm:presLayoutVars>
      </dgm:prSet>
      <dgm:spPr/>
    </dgm:pt>
    <dgm:pt modelId="{1C808154-5629-4BA6-BC7C-C783945D7F30}" type="pres">
      <dgm:prSet presAssocID="{749E53F0-CD53-4F8F-A28C-94A7A590C421}" presName="spacer" presStyleCnt="0"/>
      <dgm:spPr/>
    </dgm:pt>
    <dgm:pt modelId="{67C30F92-4AB1-41B7-A032-69E190EE0FDD}" type="pres">
      <dgm:prSet presAssocID="{307702A7-50F2-47FB-A516-0D7C7F893E49}" presName="parentText" presStyleLbl="node1" presStyleIdx="4" presStyleCnt="5">
        <dgm:presLayoutVars>
          <dgm:chMax val="0"/>
          <dgm:bulletEnabled val="1"/>
        </dgm:presLayoutVars>
      </dgm:prSet>
      <dgm:spPr/>
    </dgm:pt>
  </dgm:ptLst>
  <dgm:cxnLst>
    <dgm:cxn modelId="{82BC320F-2554-4B04-905C-2B2959F211CB}" srcId="{FF48117C-3ED1-4FED-B187-7FC427EB902F}" destId="{3FE06693-08CD-4FEE-BA42-23F4267333DE}" srcOrd="2" destOrd="0" parTransId="{1A766E58-5FAB-4D2E-BB8C-66729D444DB2}" sibTransId="{48921FBC-205B-4E88-99A1-69BB7C3F32BB}"/>
    <dgm:cxn modelId="{4FDCAC11-0FE5-4FAF-A727-304F7CDE1374}" srcId="{FF48117C-3ED1-4FED-B187-7FC427EB902F}" destId="{307702A7-50F2-47FB-A516-0D7C7F893E49}" srcOrd="4" destOrd="0" parTransId="{0724DE03-3D33-4DF4-8C1E-9FCB69594DC9}" sibTransId="{9AC297A0-C516-4BB6-933E-78785206FA78}"/>
    <dgm:cxn modelId="{568D1566-89C0-4BAA-B288-2C7BE3F941ED}" srcId="{FF48117C-3ED1-4FED-B187-7FC427EB902F}" destId="{EC16488F-35CA-4E82-86E1-732B292DB633}" srcOrd="3" destOrd="0" parTransId="{E2B8BCCC-8437-4907-96B9-61D2FBEE02CD}" sibTransId="{749E53F0-CD53-4F8F-A28C-94A7A590C421}"/>
    <dgm:cxn modelId="{19D0D654-C85B-4114-A1BB-95D6CCD4B2E2}" srcId="{FF48117C-3ED1-4FED-B187-7FC427EB902F}" destId="{226A3477-509E-4C1B-AFB8-00269C301A52}" srcOrd="0" destOrd="0" parTransId="{4F2388BE-A6AD-495F-99DE-21BE9D61E895}" sibTransId="{6B9876F7-5B8F-470C-B110-D10EED4EBCAB}"/>
    <dgm:cxn modelId="{E7289779-0471-4D06-A6FC-E59A8CC32309}" srcId="{FF48117C-3ED1-4FED-B187-7FC427EB902F}" destId="{ED632B4E-6613-4902-913E-9609420E4B01}" srcOrd="1" destOrd="0" parTransId="{A57F5646-D2E5-4CEC-9DE6-72EFEBCD9218}" sibTransId="{0893D0DC-C768-4BFF-8A16-0A5301E6583E}"/>
    <dgm:cxn modelId="{00AB3B83-9906-4EC5-A4A4-53702690ECC5}" type="presOf" srcId="{307702A7-50F2-47FB-A516-0D7C7F893E49}" destId="{67C30F92-4AB1-41B7-A032-69E190EE0FDD}" srcOrd="0" destOrd="0" presId="urn:microsoft.com/office/officeart/2005/8/layout/vList2"/>
    <dgm:cxn modelId="{A872BA85-3873-49E1-9DF7-E4BD6771A3F8}" type="presOf" srcId="{FF48117C-3ED1-4FED-B187-7FC427EB902F}" destId="{907DB4D8-3E1F-43CA-B485-B1F20D0463E9}" srcOrd="0" destOrd="0" presId="urn:microsoft.com/office/officeart/2005/8/layout/vList2"/>
    <dgm:cxn modelId="{56857D98-0F56-4DC2-BEFE-CA7109D10A04}" type="presOf" srcId="{EC16488F-35CA-4E82-86E1-732B292DB633}" destId="{78C3A767-5638-442A-8956-80CEC8AE7E3F}" srcOrd="0" destOrd="0" presId="urn:microsoft.com/office/officeart/2005/8/layout/vList2"/>
    <dgm:cxn modelId="{F22819C9-C6E8-4C3F-8105-A7F973C0A4A4}" type="presOf" srcId="{3FE06693-08CD-4FEE-BA42-23F4267333DE}" destId="{9A843289-E11E-4ADD-9817-7AD50F0A7D0E}" srcOrd="0" destOrd="0" presId="urn:microsoft.com/office/officeart/2005/8/layout/vList2"/>
    <dgm:cxn modelId="{0D1A2CE0-3CE2-407A-A0D8-E931991A6DBE}" type="presOf" srcId="{226A3477-509E-4C1B-AFB8-00269C301A52}" destId="{14363267-6FDE-4473-B71F-F0FB0E39652E}" srcOrd="0" destOrd="0" presId="urn:microsoft.com/office/officeart/2005/8/layout/vList2"/>
    <dgm:cxn modelId="{4ABB7EF3-FD8C-49CD-AD6F-56783E0E0A34}" type="presOf" srcId="{ED632B4E-6613-4902-913E-9609420E4B01}" destId="{AB333331-8B4F-4773-9EDA-0585E0567385}" srcOrd="0" destOrd="0" presId="urn:microsoft.com/office/officeart/2005/8/layout/vList2"/>
    <dgm:cxn modelId="{8581334A-4DC9-4B11-8ABA-6D394C6EB83E}" type="presParOf" srcId="{907DB4D8-3E1F-43CA-B485-B1F20D0463E9}" destId="{14363267-6FDE-4473-B71F-F0FB0E39652E}" srcOrd="0" destOrd="0" presId="urn:microsoft.com/office/officeart/2005/8/layout/vList2"/>
    <dgm:cxn modelId="{CD898828-0C18-4DFB-A44C-E16AEBF104B3}" type="presParOf" srcId="{907DB4D8-3E1F-43CA-B485-B1F20D0463E9}" destId="{BDA8F359-1874-44AA-ACAD-4C993B66C4E1}" srcOrd="1" destOrd="0" presId="urn:microsoft.com/office/officeart/2005/8/layout/vList2"/>
    <dgm:cxn modelId="{C2DE9A1B-BCE3-42AE-8CFB-33A45451DFA9}" type="presParOf" srcId="{907DB4D8-3E1F-43CA-B485-B1F20D0463E9}" destId="{AB333331-8B4F-4773-9EDA-0585E0567385}" srcOrd="2" destOrd="0" presId="urn:microsoft.com/office/officeart/2005/8/layout/vList2"/>
    <dgm:cxn modelId="{89E44E8F-7061-49E1-9316-7CEC69CD17F0}" type="presParOf" srcId="{907DB4D8-3E1F-43CA-B485-B1F20D0463E9}" destId="{7BE5BE7E-7E9A-4323-8C6F-3019DB044B45}" srcOrd="3" destOrd="0" presId="urn:microsoft.com/office/officeart/2005/8/layout/vList2"/>
    <dgm:cxn modelId="{5BE46D10-747C-498B-A9D0-A0700FCC6DDF}" type="presParOf" srcId="{907DB4D8-3E1F-43CA-B485-B1F20D0463E9}" destId="{9A843289-E11E-4ADD-9817-7AD50F0A7D0E}" srcOrd="4" destOrd="0" presId="urn:microsoft.com/office/officeart/2005/8/layout/vList2"/>
    <dgm:cxn modelId="{55D81078-4EF8-45B3-939D-BEAD1348EEB3}" type="presParOf" srcId="{907DB4D8-3E1F-43CA-B485-B1F20D0463E9}" destId="{9CA443AA-DC2A-4DE7-9D10-0FCBFE0C010D}" srcOrd="5" destOrd="0" presId="urn:microsoft.com/office/officeart/2005/8/layout/vList2"/>
    <dgm:cxn modelId="{B60C39CD-0E6F-4335-9E1E-E2F20841D88C}" type="presParOf" srcId="{907DB4D8-3E1F-43CA-B485-B1F20D0463E9}" destId="{78C3A767-5638-442A-8956-80CEC8AE7E3F}" srcOrd="6" destOrd="0" presId="urn:microsoft.com/office/officeart/2005/8/layout/vList2"/>
    <dgm:cxn modelId="{CFD2A114-ACDF-4E0C-8A29-2C58366C57D6}" type="presParOf" srcId="{907DB4D8-3E1F-43CA-B485-B1F20D0463E9}" destId="{1C808154-5629-4BA6-BC7C-C783945D7F30}" srcOrd="7" destOrd="0" presId="urn:microsoft.com/office/officeart/2005/8/layout/vList2"/>
    <dgm:cxn modelId="{F9EC95A9-652F-414B-A83F-EC84D315BD39}" type="presParOf" srcId="{907DB4D8-3E1F-43CA-B485-B1F20D0463E9}" destId="{67C30F92-4AB1-41B7-A032-69E190EE0FD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A9C364-B715-4AC5-8CCA-CDB32FB3E56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14F2998-1627-4C77-AF72-4ED76239EF36}">
      <dgm:prSet/>
      <dgm:spPr/>
      <dgm:t>
        <a:bodyPr/>
        <a:lstStyle/>
        <a:p>
          <a:r>
            <a:rPr lang="en-GB"/>
            <a:t>Research should be designed, reviewed and conducted in a way that ensures its quality, integrity and contribution to the development of knowledge and understanding. </a:t>
          </a:r>
          <a:endParaRPr lang="en-US"/>
        </a:p>
      </dgm:t>
    </dgm:pt>
    <dgm:pt modelId="{C1F1A962-D24C-45BF-850D-7A0A36402A91}" type="parTrans" cxnId="{D7C4E7B8-BE70-4201-83C2-A94AF78E95DF}">
      <dgm:prSet/>
      <dgm:spPr/>
      <dgm:t>
        <a:bodyPr/>
        <a:lstStyle/>
        <a:p>
          <a:endParaRPr lang="en-US"/>
        </a:p>
      </dgm:t>
    </dgm:pt>
    <dgm:pt modelId="{6A773EC5-0B1B-44A1-B392-763A846913B8}" type="sibTrans" cxnId="{D7C4E7B8-BE70-4201-83C2-A94AF78E95DF}">
      <dgm:prSet/>
      <dgm:spPr/>
      <dgm:t>
        <a:bodyPr/>
        <a:lstStyle/>
        <a:p>
          <a:endParaRPr lang="en-US"/>
        </a:p>
      </dgm:t>
    </dgm:pt>
    <dgm:pt modelId="{3F1AB754-CEDF-42AA-A092-27BBD5BFBE00}">
      <dgm:prSet/>
      <dgm:spPr/>
      <dgm:t>
        <a:bodyPr/>
        <a:lstStyle/>
        <a:p>
          <a:r>
            <a:rPr lang="en-GB"/>
            <a:t>Research that is judged within a research community to be poorly designed or conducted wastes resources and devalues the contribution of the participants. </a:t>
          </a:r>
          <a:endParaRPr lang="en-US"/>
        </a:p>
      </dgm:t>
    </dgm:pt>
    <dgm:pt modelId="{B215BA14-3520-4D34-8276-C1BB6B826185}" type="parTrans" cxnId="{38E20CFF-0094-4995-AB59-5AC87ED47E98}">
      <dgm:prSet/>
      <dgm:spPr/>
      <dgm:t>
        <a:bodyPr/>
        <a:lstStyle/>
        <a:p>
          <a:endParaRPr lang="en-US"/>
        </a:p>
      </dgm:t>
    </dgm:pt>
    <dgm:pt modelId="{277014AA-CB05-47BA-ABAC-E2A69EBB82B3}" type="sibTrans" cxnId="{38E20CFF-0094-4995-AB59-5AC87ED47E98}">
      <dgm:prSet/>
      <dgm:spPr/>
      <dgm:t>
        <a:bodyPr/>
        <a:lstStyle/>
        <a:p>
          <a:endParaRPr lang="en-US"/>
        </a:p>
      </dgm:t>
    </dgm:pt>
    <dgm:pt modelId="{AF21064E-9C15-443C-BBB5-3903923BB971}">
      <dgm:prSet/>
      <dgm:spPr/>
      <dgm:t>
        <a:bodyPr/>
        <a:lstStyle/>
        <a:p>
          <a:r>
            <a:rPr lang="en-GB" dirty="0"/>
            <a:t>At worst it can lead to misleading information being spread and can have the potential to cause harm.   </a:t>
          </a:r>
          <a:endParaRPr lang="en-US" dirty="0"/>
        </a:p>
      </dgm:t>
    </dgm:pt>
    <dgm:pt modelId="{DC93FED5-A5A6-43E9-83F0-7586578A1A6A}" type="parTrans" cxnId="{AF2B482E-4137-4207-BE5B-1E33CA674F39}">
      <dgm:prSet/>
      <dgm:spPr/>
      <dgm:t>
        <a:bodyPr/>
        <a:lstStyle/>
        <a:p>
          <a:endParaRPr lang="en-US"/>
        </a:p>
      </dgm:t>
    </dgm:pt>
    <dgm:pt modelId="{8D09E54A-48E5-4167-BEF1-9EC3B831DFF6}" type="sibTrans" cxnId="{AF2B482E-4137-4207-BE5B-1E33CA674F39}">
      <dgm:prSet/>
      <dgm:spPr/>
      <dgm:t>
        <a:bodyPr/>
        <a:lstStyle/>
        <a:p>
          <a:endParaRPr lang="en-US"/>
        </a:p>
      </dgm:t>
    </dgm:pt>
    <dgm:pt modelId="{FB323C1B-30BF-4B48-8E0A-5905615ED3AF}" type="pres">
      <dgm:prSet presAssocID="{ADA9C364-B715-4AC5-8CCA-CDB32FB3E565}" presName="linear" presStyleCnt="0">
        <dgm:presLayoutVars>
          <dgm:animLvl val="lvl"/>
          <dgm:resizeHandles val="exact"/>
        </dgm:presLayoutVars>
      </dgm:prSet>
      <dgm:spPr/>
    </dgm:pt>
    <dgm:pt modelId="{F358464D-9FBB-44CA-8622-0A8374BC5605}" type="pres">
      <dgm:prSet presAssocID="{114F2998-1627-4C77-AF72-4ED76239EF36}" presName="parentText" presStyleLbl="node1" presStyleIdx="0" presStyleCnt="3">
        <dgm:presLayoutVars>
          <dgm:chMax val="0"/>
          <dgm:bulletEnabled val="1"/>
        </dgm:presLayoutVars>
      </dgm:prSet>
      <dgm:spPr/>
    </dgm:pt>
    <dgm:pt modelId="{38F6C813-B349-42BF-9D89-D84ECAE74ACB}" type="pres">
      <dgm:prSet presAssocID="{6A773EC5-0B1B-44A1-B392-763A846913B8}" presName="spacer" presStyleCnt="0"/>
      <dgm:spPr/>
    </dgm:pt>
    <dgm:pt modelId="{629ABDA4-D9FC-4644-8EE8-7C48897332CA}" type="pres">
      <dgm:prSet presAssocID="{3F1AB754-CEDF-42AA-A092-27BBD5BFBE00}" presName="parentText" presStyleLbl="node1" presStyleIdx="1" presStyleCnt="3">
        <dgm:presLayoutVars>
          <dgm:chMax val="0"/>
          <dgm:bulletEnabled val="1"/>
        </dgm:presLayoutVars>
      </dgm:prSet>
      <dgm:spPr/>
    </dgm:pt>
    <dgm:pt modelId="{D64A434A-C980-4B06-A1CF-C98BF5FDDD90}" type="pres">
      <dgm:prSet presAssocID="{277014AA-CB05-47BA-ABAC-E2A69EBB82B3}" presName="spacer" presStyleCnt="0"/>
      <dgm:spPr/>
    </dgm:pt>
    <dgm:pt modelId="{CE38E6B3-32B3-40FE-A2B2-DE3002773D1D}" type="pres">
      <dgm:prSet presAssocID="{AF21064E-9C15-443C-BBB5-3903923BB971}" presName="parentText" presStyleLbl="node1" presStyleIdx="2" presStyleCnt="3">
        <dgm:presLayoutVars>
          <dgm:chMax val="0"/>
          <dgm:bulletEnabled val="1"/>
        </dgm:presLayoutVars>
      </dgm:prSet>
      <dgm:spPr/>
    </dgm:pt>
  </dgm:ptLst>
  <dgm:cxnLst>
    <dgm:cxn modelId="{CBBD2712-CD09-43D6-B5D6-A1F336F6A8AF}" type="presOf" srcId="{114F2998-1627-4C77-AF72-4ED76239EF36}" destId="{F358464D-9FBB-44CA-8622-0A8374BC5605}" srcOrd="0" destOrd="0" presId="urn:microsoft.com/office/officeart/2005/8/layout/vList2"/>
    <dgm:cxn modelId="{AF2B482E-4137-4207-BE5B-1E33CA674F39}" srcId="{ADA9C364-B715-4AC5-8CCA-CDB32FB3E565}" destId="{AF21064E-9C15-443C-BBB5-3903923BB971}" srcOrd="2" destOrd="0" parTransId="{DC93FED5-A5A6-43E9-83F0-7586578A1A6A}" sibTransId="{8D09E54A-48E5-4167-BEF1-9EC3B831DFF6}"/>
    <dgm:cxn modelId="{28DD223A-DCFC-4F79-BFEE-53CFA83CDC11}" type="presOf" srcId="{3F1AB754-CEDF-42AA-A092-27BBD5BFBE00}" destId="{629ABDA4-D9FC-4644-8EE8-7C48897332CA}" srcOrd="0" destOrd="0" presId="urn:microsoft.com/office/officeart/2005/8/layout/vList2"/>
    <dgm:cxn modelId="{D7C4E7B8-BE70-4201-83C2-A94AF78E95DF}" srcId="{ADA9C364-B715-4AC5-8CCA-CDB32FB3E565}" destId="{114F2998-1627-4C77-AF72-4ED76239EF36}" srcOrd="0" destOrd="0" parTransId="{C1F1A962-D24C-45BF-850D-7A0A36402A91}" sibTransId="{6A773EC5-0B1B-44A1-B392-763A846913B8}"/>
    <dgm:cxn modelId="{AAE9D0BE-0323-433C-A620-38FEDBE41C07}" type="presOf" srcId="{ADA9C364-B715-4AC5-8CCA-CDB32FB3E565}" destId="{FB323C1B-30BF-4B48-8E0A-5905615ED3AF}" srcOrd="0" destOrd="0" presId="urn:microsoft.com/office/officeart/2005/8/layout/vList2"/>
    <dgm:cxn modelId="{BCCA38F4-6551-4D81-8423-3C668D3CFFFF}" type="presOf" srcId="{AF21064E-9C15-443C-BBB5-3903923BB971}" destId="{CE38E6B3-32B3-40FE-A2B2-DE3002773D1D}" srcOrd="0" destOrd="0" presId="urn:microsoft.com/office/officeart/2005/8/layout/vList2"/>
    <dgm:cxn modelId="{38E20CFF-0094-4995-AB59-5AC87ED47E98}" srcId="{ADA9C364-B715-4AC5-8CCA-CDB32FB3E565}" destId="{3F1AB754-CEDF-42AA-A092-27BBD5BFBE00}" srcOrd="1" destOrd="0" parTransId="{B215BA14-3520-4D34-8276-C1BB6B826185}" sibTransId="{277014AA-CB05-47BA-ABAC-E2A69EBB82B3}"/>
    <dgm:cxn modelId="{23B3E768-39FF-4A1E-AEE3-1ACF4062DA84}" type="presParOf" srcId="{FB323C1B-30BF-4B48-8E0A-5905615ED3AF}" destId="{F358464D-9FBB-44CA-8622-0A8374BC5605}" srcOrd="0" destOrd="0" presId="urn:microsoft.com/office/officeart/2005/8/layout/vList2"/>
    <dgm:cxn modelId="{A8F8FFA5-93EB-484D-BBB5-FDE7D52191FA}" type="presParOf" srcId="{FB323C1B-30BF-4B48-8E0A-5905615ED3AF}" destId="{38F6C813-B349-42BF-9D89-D84ECAE74ACB}" srcOrd="1" destOrd="0" presId="urn:microsoft.com/office/officeart/2005/8/layout/vList2"/>
    <dgm:cxn modelId="{AF41E1B0-9B28-477F-91B0-E86E61653BEC}" type="presParOf" srcId="{FB323C1B-30BF-4B48-8E0A-5905615ED3AF}" destId="{629ABDA4-D9FC-4644-8EE8-7C48897332CA}" srcOrd="2" destOrd="0" presId="urn:microsoft.com/office/officeart/2005/8/layout/vList2"/>
    <dgm:cxn modelId="{CD4A8C26-1BE6-4D1D-B253-123CF6B8E7C8}" type="presParOf" srcId="{FB323C1B-30BF-4B48-8E0A-5905615ED3AF}" destId="{D64A434A-C980-4B06-A1CF-C98BF5FDDD90}" srcOrd="3" destOrd="0" presId="urn:microsoft.com/office/officeart/2005/8/layout/vList2"/>
    <dgm:cxn modelId="{428F13F0-31FF-45D2-B748-D5469C9267D2}" type="presParOf" srcId="{FB323C1B-30BF-4B48-8E0A-5905615ED3AF}" destId="{CE38E6B3-32B3-40FE-A2B2-DE3002773D1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0F4915-739D-4183-9BE4-E52AD39B0B3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051581A-69FF-47A9-821F-91E2C5656AA9}">
      <dgm:prSet/>
      <dgm:spPr/>
      <dgm:t>
        <a:bodyPr/>
        <a:lstStyle/>
        <a:p>
          <a:r>
            <a:rPr lang="en-GB"/>
            <a:t>Supporting individuals living with incurable cancer</a:t>
          </a:r>
          <a:endParaRPr lang="en-US"/>
        </a:p>
      </dgm:t>
    </dgm:pt>
    <dgm:pt modelId="{355C806A-F2DF-40F0-8F9A-D6E49FCF1D32}" type="parTrans" cxnId="{5E90546C-E7A9-4EFB-9E47-921E4069DF69}">
      <dgm:prSet/>
      <dgm:spPr/>
      <dgm:t>
        <a:bodyPr/>
        <a:lstStyle/>
        <a:p>
          <a:endParaRPr lang="en-US"/>
        </a:p>
      </dgm:t>
    </dgm:pt>
    <dgm:pt modelId="{DF17C16F-F0C9-4845-B858-9A8750CB5B26}" type="sibTrans" cxnId="{5E90546C-E7A9-4EFB-9E47-921E4069DF69}">
      <dgm:prSet/>
      <dgm:spPr/>
      <dgm:t>
        <a:bodyPr/>
        <a:lstStyle/>
        <a:p>
          <a:endParaRPr lang="en-US"/>
        </a:p>
      </dgm:t>
    </dgm:pt>
    <dgm:pt modelId="{26725FEE-32F8-48C0-98E0-AD459EE7B9B7}">
      <dgm:prSet/>
      <dgm:spPr/>
      <dgm:t>
        <a:bodyPr/>
        <a:lstStyle/>
        <a:p>
          <a:r>
            <a:rPr lang="en-GB"/>
            <a:t>Attitudes towards refuges and asylum seekers </a:t>
          </a:r>
          <a:endParaRPr lang="en-US"/>
        </a:p>
      </dgm:t>
    </dgm:pt>
    <dgm:pt modelId="{EF45EC97-9BBC-40BA-9555-670C8F3A8595}" type="parTrans" cxnId="{08A6C34A-2296-4060-9572-B43189825A65}">
      <dgm:prSet/>
      <dgm:spPr/>
      <dgm:t>
        <a:bodyPr/>
        <a:lstStyle/>
        <a:p>
          <a:endParaRPr lang="en-US"/>
        </a:p>
      </dgm:t>
    </dgm:pt>
    <dgm:pt modelId="{FB122ADC-9617-4719-AC5E-4E9686D71316}" type="sibTrans" cxnId="{08A6C34A-2296-4060-9572-B43189825A65}">
      <dgm:prSet/>
      <dgm:spPr/>
      <dgm:t>
        <a:bodyPr/>
        <a:lstStyle/>
        <a:p>
          <a:endParaRPr lang="en-US"/>
        </a:p>
      </dgm:t>
    </dgm:pt>
    <dgm:pt modelId="{A5743F27-D567-4FEF-83E1-4D65F5F30D33}">
      <dgm:prSet/>
      <dgm:spPr/>
      <dgm:t>
        <a:bodyPr/>
        <a:lstStyle/>
        <a:p>
          <a:r>
            <a:rPr lang="en-GB"/>
            <a:t>Impact of living with a prosthetic limb </a:t>
          </a:r>
          <a:endParaRPr lang="en-US"/>
        </a:p>
      </dgm:t>
    </dgm:pt>
    <dgm:pt modelId="{E2AF0027-7828-4E16-81DD-CD0CA7FB95BA}" type="parTrans" cxnId="{A894DB5A-374B-4BF1-B162-9F1C5017A100}">
      <dgm:prSet/>
      <dgm:spPr/>
      <dgm:t>
        <a:bodyPr/>
        <a:lstStyle/>
        <a:p>
          <a:endParaRPr lang="en-US"/>
        </a:p>
      </dgm:t>
    </dgm:pt>
    <dgm:pt modelId="{7A6AAF41-531C-4DDC-91CD-D214C720B565}" type="sibTrans" cxnId="{A894DB5A-374B-4BF1-B162-9F1C5017A100}">
      <dgm:prSet/>
      <dgm:spPr/>
      <dgm:t>
        <a:bodyPr/>
        <a:lstStyle/>
        <a:p>
          <a:endParaRPr lang="en-US"/>
        </a:p>
      </dgm:t>
    </dgm:pt>
    <dgm:pt modelId="{5BFB56E2-F715-4A1D-A084-FD711832B8AC}">
      <dgm:prSet/>
      <dgm:spPr/>
      <dgm:t>
        <a:bodyPr/>
        <a:lstStyle/>
        <a:p>
          <a:r>
            <a:rPr lang="en-GB"/>
            <a:t>Coping with genetic testing </a:t>
          </a:r>
          <a:endParaRPr lang="en-US"/>
        </a:p>
      </dgm:t>
    </dgm:pt>
    <dgm:pt modelId="{065B0FAC-3845-4BC9-A71A-069E58017751}" type="parTrans" cxnId="{5D2A89F5-C1C4-4985-84F9-A3D6BC7CC349}">
      <dgm:prSet/>
      <dgm:spPr/>
      <dgm:t>
        <a:bodyPr/>
        <a:lstStyle/>
        <a:p>
          <a:endParaRPr lang="en-US"/>
        </a:p>
      </dgm:t>
    </dgm:pt>
    <dgm:pt modelId="{BDF334ED-44AB-42A7-8893-FCF38D80FBDB}" type="sibTrans" cxnId="{5D2A89F5-C1C4-4985-84F9-A3D6BC7CC349}">
      <dgm:prSet/>
      <dgm:spPr/>
      <dgm:t>
        <a:bodyPr/>
        <a:lstStyle/>
        <a:p>
          <a:endParaRPr lang="en-US"/>
        </a:p>
      </dgm:t>
    </dgm:pt>
    <dgm:pt modelId="{49F7530E-73B5-4F65-849C-2FB9AADF2EA0}" type="pres">
      <dgm:prSet presAssocID="{F60F4915-739D-4183-9BE4-E52AD39B0B36}" presName="linear" presStyleCnt="0">
        <dgm:presLayoutVars>
          <dgm:animLvl val="lvl"/>
          <dgm:resizeHandles val="exact"/>
        </dgm:presLayoutVars>
      </dgm:prSet>
      <dgm:spPr/>
    </dgm:pt>
    <dgm:pt modelId="{2DF0BA50-252D-4F62-AA87-38D999D05F24}" type="pres">
      <dgm:prSet presAssocID="{D051581A-69FF-47A9-821F-91E2C5656AA9}" presName="parentText" presStyleLbl="node1" presStyleIdx="0" presStyleCnt="4">
        <dgm:presLayoutVars>
          <dgm:chMax val="0"/>
          <dgm:bulletEnabled val="1"/>
        </dgm:presLayoutVars>
      </dgm:prSet>
      <dgm:spPr/>
    </dgm:pt>
    <dgm:pt modelId="{0E8AE38F-C2F1-4491-BD22-2184AE64F284}" type="pres">
      <dgm:prSet presAssocID="{DF17C16F-F0C9-4845-B858-9A8750CB5B26}" presName="spacer" presStyleCnt="0"/>
      <dgm:spPr/>
    </dgm:pt>
    <dgm:pt modelId="{2C057673-185A-472D-BE84-5CB06B6EBE66}" type="pres">
      <dgm:prSet presAssocID="{26725FEE-32F8-48C0-98E0-AD459EE7B9B7}" presName="parentText" presStyleLbl="node1" presStyleIdx="1" presStyleCnt="4">
        <dgm:presLayoutVars>
          <dgm:chMax val="0"/>
          <dgm:bulletEnabled val="1"/>
        </dgm:presLayoutVars>
      </dgm:prSet>
      <dgm:spPr/>
    </dgm:pt>
    <dgm:pt modelId="{8F563072-258B-48AF-B850-D2EABE42D0B8}" type="pres">
      <dgm:prSet presAssocID="{FB122ADC-9617-4719-AC5E-4E9686D71316}" presName="spacer" presStyleCnt="0"/>
      <dgm:spPr/>
    </dgm:pt>
    <dgm:pt modelId="{ADC28461-28F2-420F-94C2-7F06E48300E4}" type="pres">
      <dgm:prSet presAssocID="{A5743F27-D567-4FEF-83E1-4D65F5F30D33}" presName="parentText" presStyleLbl="node1" presStyleIdx="2" presStyleCnt="4">
        <dgm:presLayoutVars>
          <dgm:chMax val="0"/>
          <dgm:bulletEnabled val="1"/>
        </dgm:presLayoutVars>
      </dgm:prSet>
      <dgm:spPr/>
    </dgm:pt>
    <dgm:pt modelId="{7761A9B0-643B-462B-B8FF-A3609736161E}" type="pres">
      <dgm:prSet presAssocID="{7A6AAF41-531C-4DDC-91CD-D214C720B565}" presName="spacer" presStyleCnt="0"/>
      <dgm:spPr/>
    </dgm:pt>
    <dgm:pt modelId="{8AB7230C-8C04-458E-9A01-91572509EFCB}" type="pres">
      <dgm:prSet presAssocID="{5BFB56E2-F715-4A1D-A084-FD711832B8AC}" presName="parentText" presStyleLbl="node1" presStyleIdx="3" presStyleCnt="4">
        <dgm:presLayoutVars>
          <dgm:chMax val="0"/>
          <dgm:bulletEnabled val="1"/>
        </dgm:presLayoutVars>
      </dgm:prSet>
      <dgm:spPr/>
    </dgm:pt>
  </dgm:ptLst>
  <dgm:cxnLst>
    <dgm:cxn modelId="{EC6DE65C-F364-418A-A2E3-4592103BB9DE}" type="presOf" srcId="{26725FEE-32F8-48C0-98E0-AD459EE7B9B7}" destId="{2C057673-185A-472D-BE84-5CB06B6EBE66}" srcOrd="0" destOrd="0" presId="urn:microsoft.com/office/officeart/2005/8/layout/vList2"/>
    <dgm:cxn modelId="{95D25768-AFF4-4BE8-A932-A6C534A3876F}" type="presOf" srcId="{A5743F27-D567-4FEF-83E1-4D65F5F30D33}" destId="{ADC28461-28F2-420F-94C2-7F06E48300E4}" srcOrd="0" destOrd="0" presId="urn:microsoft.com/office/officeart/2005/8/layout/vList2"/>
    <dgm:cxn modelId="{08A6C34A-2296-4060-9572-B43189825A65}" srcId="{F60F4915-739D-4183-9BE4-E52AD39B0B36}" destId="{26725FEE-32F8-48C0-98E0-AD459EE7B9B7}" srcOrd="1" destOrd="0" parTransId="{EF45EC97-9BBC-40BA-9555-670C8F3A8595}" sibTransId="{FB122ADC-9617-4719-AC5E-4E9686D71316}"/>
    <dgm:cxn modelId="{5E90546C-E7A9-4EFB-9E47-921E4069DF69}" srcId="{F60F4915-739D-4183-9BE4-E52AD39B0B36}" destId="{D051581A-69FF-47A9-821F-91E2C5656AA9}" srcOrd="0" destOrd="0" parTransId="{355C806A-F2DF-40F0-8F9A-D6E49FCF1D32}" sibTransId="{DF17C16F-F0C9-4845-B858-9A8750CB5B26}"/>
    <dgm:cxn modelId="{A894DB5A-374B-4BF1-B162-9F1C5017A100}" srcId="{F60F4915-739D-4183-9BE4-E52AD39B0B36}" destId="{A5743F27-D567-4FEF-83E1-4D65F5F30D33}" srcOrd="2" destOrd="0" parTransId="{E2AF0027-7828-4E16-81DD-CD0CA7FB95BA}" sibTransId="{7A6AAF41-531C-4DDC-91CD-D214C720B565}"/>
    <dgm:cxn modelId="{221F9E98-771E-4BBF-9212-1E82E0C2D42D}" type="presOf" srcId="{5BFB56E2-F715-4A1D-A084-FD711832B8AC}" destId="{8AB7230C-8C04-458E-9A01-91572509EFCB}" srcOrd="0" destOrd="0" presId="urn:microsoft.com/office/officeart/2005/8/layout/vList2"/>
    <dgm:cxn modelId="{C90E16A1-AC18-4C90-BA5D-15AFA7F2960F}" type="presOf" srcId="{D051581A-69FF-47A9-821F-91E2C5656AA9}" destId="{2DF0BA50-252D-4F62-AA87-38D999D05F24}" srcOrd="0" destOrd="0" presId="urn:microsoft.com/office/officeart/2005/8/layout/vList2"/>
    <dgm:cxn modelId="{DAD2E9DD-0EBA-40CF-BD7E-915D7109F70D}" type="presOf" srcId="{F60F4915-739D-4183-9BE4-E52AD39B0B36}" destId="{49F7530E-73B5-4F65-849C-2FB9AADF2EA0}" srcOrd="0" destOrd="0" presId="urn:microsoft.com/office/officeart/2005/8/layout/vList2"/>
    <dgm:cxn modelId="{5D2A89F5-C1C4-4985-84F9-A3D6BC7CC349}" srcId="{F60F4915-739D-4183-9BE4-E52AD39B0B36}" destId="{5BFB56E2-F715-4A1D-A084-FD711832B8AC}" srcOrd="3" destOrd="0" parTransId="{065B0FAC-3845-4BC9-A71A-069E58017751}" sibTransId="{BDF334ED-44AB-42A7-8893-FCF38D80FBDB}"/>
    <dgm:cxn modelId="{6D924D0D-CB10-44FD-A374-23E8FD3FB244}" type="presParOf" srcId="{49F7530E-73B5-4F65-849C-2FB9AADF2EA0}" destId="{2DF0BA50-252D-4F62-AA87-38D999D05F24}" srcOrd="0" destOrd="0" presId="urn:microsoft.com/office/officeart/2005/8/layout/vList2"/>
    <dgm:cxn modelId="{1580FFAD-386E-4467-B722-73070EC9DD31}" type="presParOf" srcId="{49F7530E-73B5-4F65-849C-2FB9AADF2EA0}" destId="{0E8AE38F-C2F1-4491-BD22-2184AE64F284}" srcOrd="1" destOrd="0" presId="urn:microsoft.com/office/officeart/2005/8/layout/vList2"/>
    <dgm:cxn modelId="{D8E67C5D-EA11-4EE0-B6A7-869A26CD76CF}" type="presParOf" srcId="{49F7530E-73B5-4F65-849C-2FB9AADF2EA0}" destId="{2C057673-185A-472D-BE84-5CB06B6EBE66}" srcOrd="2" destOrd="0" presId="urn:microsoft.com/office/officeart/2005/8/layout/vList2"/>
    <dgm:cxn modelId="{E7801BC4-6F83-447C-9302-400672784AB3}" type="presParOf" srcId="{49F7530E-73B5-4F65-849C-2FB9AADF2EA0}" destId="{8F563072-258B-48AF-B850-D2EABE42D0B8}" srcOrd="3" destOrd="0" presId="urn:microsoft.com/office/officeart/2005/8/layout/vList2"/>
    <dgm:cxn modelId="{21927ADB-802E-4D6A-AF4E-7E899CDB5CCC}" type="presParOf" srcId="{49F7530E-73B5-4F65-849C-2FB9AADF2EA0}" destId="{ADC28461-28F2-420F-94C2-7F06E48300E4}" srcOrd="4" destOrd="0" presId="urn:microsoft.com/office/officeart/2005/8/layout/vList2"/>
    <dgm:cxn modelId="{803D1E26-1DEE-4E7B-BE1A-5E71939D365B}" type="presParOf" srcId="{49F7530E-73B5-4F65-849C-2FB9AADF2EA0}" destId="{7761A9B0-643B-462B-B8FF-A3609736161E}" srcOrd="5" destOrd="0" presId="urn:microsoft.com/office/officeart/2005/8/layout/vList2"/>
    <dgm:cxn modelId="{8AFA9A26-DB65-4B1D-8B15-9BF8DA41F2EC}" type="presParOf" srcId="{49F7530E-73B5-4F65-849C-2FB9AADF2EA0}" destId="{8AB7230C-8C04-458E-9A01-91572509EFC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2336F3-2964-40E9-9994-907DE3B48171}"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E92CF7D0-E24B-4F9B-8F39-E461477FF7F9}">
      <dgm:prSet/>
      <dgm:spPr/>
      <dgm:t>
        <a:bodyPr/>
        <a:lstStyle/>
        <a:p>
          <a:r>
            <a:rPr lang="en-GB" b="0" i="0"/>
            <a:t>Respect</a:t>
          </a:r>
          <a:endParaRPr lang="en-US"/>
        </a:p>
      </dgm:t>
    </dgm:pt>
    <dgm:pt modelId="{B2E7D66E-9169-40A0-A7AB-936DB2453369}" type="parTrans" cxnId="{6BA1D1EA-6F59-4A7D-B68A-6537D0B794C9}">
      <dgm:prSet/>
      <dgm:spPr/>
      <dgm:t>
        <a:bodyPr/>
        <a:lstStyle/>
        <a:p>
          <a:endParaRPr lang="en-US"/>
        </a:p>
      </dgm:t>
    </dgm:pt>
    <dgm:pt modelId="{73C2A3C3-A598-46AE-953B-E40A387224B9}" type="sibTrans" cxnId="{6BA1D1EA-6F59-4A7D-B68A-6537D0B794C9}">
      <dgm:prSet/>
      <dgm:spPr/>
      <dgm:t>
        <a:bodyPr/>
        <a:lstStyle/>
        <a:p>
          <a:endParaRPr lang="en-US"/>
        </a:p>
      </dgm:t>
    </dgm:pt>
    <dgm:pt modelId="{758846E2-3B58-4CEC-82F9-EB3735325EC3}">
      <dgm:prSet/>
      <dgm:spPr/>
      <dgm:t>
        <a:bodyPr/>
        <a:lstStyle/>
        <a:p>
          <a:r>
            <a:rPr lang="en-GB" b="0" i="0"/>
            <a:t>Competence</a:t>
          </a:r>
          <a:endParaRPr lang="en-US"/>
        </a:p>
      </dgm:t>
    </dgm:pt>
    <dgm:pt modelId="{E65FA82E-765E-4F42-B0E8-8E10B8E08B03}" type="parTrans" cxnId="{E8BFA8FB-4431-4BC0-8AFF-EB95BE2DEFC5}">
      <dgm:prSet/>
      <dgm:spPr/>
      <dgm:t>
        <a:bodyPr/>
        <a:lstStyle/>
        <a:p>
          <a:endParaRPr lang="en-US"/>
        </a:p>
      </dgm:t>
    </dgm:pt>
    <dgm:pt modelId="{A74B8B9E-DF39-4AEB-B5E3-878C9FF18786}" type="sibTrans" cxnId="{E8BFA8FB-4431-4BC0-8AFF-EB95BE2DEFC5}">
      <dgm:prSet/>
      <dgm:spPr/>
      <dgm:t>
        <a:bodyPr/>
        <a:lstStyle/>
        <a:p>
          <a:endParaRPr lang="en-US"/>
        </a:p>
      </dgm:t>
    </dgm:pt>
    <dgm:pt modelId="{79251DB1-F3C9-468C-88FD-7F299E961D93}">
      <dgm:prSet/>
      <dgm:spPr/>
      <dgm:t>
        <a:bodyPr/>
        <a:lstStyle/>
        <a:p>
          <a:r>
            <a:rPr lang="en-GB" b="0" i="0"/>
            <a:t>Responsibility</a:t>
          </a:r>
          <a:endParaRPr lang="en-US"/>
        </a:p>
      </dgm:t>
    </dgm:pt>
    <dgm:pt modelId="{5B800429-7B53-4F23-A9D5-832FEEBAA2DA}" type="parTrans" cxnId="{16A9BFA1-3B83-4DC7-8AFF-1A3F47CCA644}">
      <dgm:prSet/>
      <dgm:spPr/>
      <dgm:t>
        <a:bodyPr/>
        <a:lstStyle/>
        <a:p>
          <a:endParaRPr lang="en-US"/>
        </a:p>
      </dgm:t>
    </dgm:pt>
    <dgm:pt modelId="{E4B5B547-65F3-41E0-88C0-B59912399B72}" type="sibTrans" cxnId="{16A9BFA1-3B83-4DC7-8AFF-1A3F47CCA644}">
      <dgm:prSet/>
      <dgm:spPr/>
      <dgm:t>
        <a:bodyPr/>
        <a:lstStyle/>
        <a:p>
          <a:endParaRPr lang="en-US"/>
        </a:p>
      </dgm:t>
    </dgm:pt>
    <dgm:pt modelId="{FED18105-6393-427B-BAE7-A5B1D137BB79}">
      <dgm:prSet/>
      <dgm:spPr/>
      <dgm:t>
        <a:bodyPr/>
        <a:lstStyle/>
        <a:p>
          <a:r>
            <a:rPr lang="en-GB"/>
            <a:t>I</a:t>
          </a:r>
          <a:r>
            <a:rPr lang="en-GB" b="0" i="0"/>
            <a:t>ntegrity</a:t>
          </a:r>
          <a:endParaRPr lang="en-US"/>
        </a:p>
      </dgm:t>
    </dgm:pt>
    <dgm:pt modelId="{9BB94E98-1531-431B-99BD-68FD9E8572F1}" type="parTrans" cxnId="{B24F569D-140C-4E5B-97E6-4F269198CFD7}">
      <dgm:prSet/>
      <dgm:spPr/>
      <dgm:t>
        <a:bodyPr/>
        <a:lstStyle/>
        <a:p>
          <a:endParaRPr lang="en-US"/>
        </a:p>
      </dgm:t>
    </dgm:pt>
    <dgm:pt modelId="{DC4F88B1-59EF-45BF-8AE2-547F058CD99D}" type="sibTrans" cxnId="{B24F569D-140C-4E5B-97E6-4F269198CFD7}">
      <dgm:prSet/>
      <dgm:spPr/>
      <dgm:t>
        <a:bodyPr/>
        <a:lstStyle/>
        <a:p>
          <a:endParaRPr lang="en-US"/>
        </a:p>
      </dgm:t>
    </dgm:pt>
    <dgm:pt modelId="{C1AF0F04-1BBB-487B-922E-6BE05E98D0FB}" type="pres">
      <dgm:prSet presAssocID="{052336F3-2964-40E9-9994-907DE3B48171}" presName="matrix" presStyleCnt="0">
        <dgm:presLayoutVars>
          <dgm:chMax val="1"/>
          <dgm:dir/>
          <dgm:resizeHandles val="exact"/>
        </dgm:presLayoutVars>
      </dgm:prSet>
      <dgm:spPr/>
    </dgm:pt>
    <dgm:pt modelId="{47E13070-6AD4-49DF-AF11-E20460A213A7}" type="pres">
      <dgm:prSet presAssocID="{052336F3-2964-40E9-9994-907DE3B48171}" presName="diamond" presStyleLbl="bgShp" presStyleIdx="0" presStyleCnt="1"/>
      <dgm:spPr/>
    </dgm:pt>
    <dgm:pt modelId="{61A32A15-CC1E-40BF-80F8-B6673A65D206}" type="pres">
      <dgm:prSet presAssocID="{052336F3-2964-40E9-9994-907DE3B48171}" presName="quad1" presStyleLbl="node1" presStyleIdx="0" presStyleCnt="4">
        <dgm:presLayoutVars>
          <dgm:chMax val="0"/>
          <dgm:chPref val="0"/>
          <dgm:bulletEnabled val="1"/>
        </dgm:presLayoutVars>
      </dgm:prSet>
      <dgm:spPr/>
    </dgm:pt>
    <dgm:pt modelId="{A98A60F4-FBD6-4EC3-985C-E6573035760C}" type="pres">
      <dgm:prSet presAssocID="{052336F3-2964-40E9-9994-907DE3B48171}" presName="quad2" presStyleLbl="node1" presStyleIdx="1" presStyleCnt="4">
        <dgm:presLayoutVars>
          <dgm:chMax val="0"/>
          <dgm:chPref val="0"/>
          <dgm:bulletEnabled val="1"/>
        </dgm:presLayoutVars>
      </dgm:prSet>
      <dgm:spPr/>
    </dgm:pt>
    <dgm:pt modelId="{C856CAC2-6D61-4EAC-9BAD-A7A2580722DF}" type="pres">
      <dgm:prSet presAssocID="{052336F3-2964-40E9-9994-907DE3B48171}" presName="quad3" presStyleLbl="node1" presStyleIdx="2" presStyleCnt="4">
        <dgm:presLayoutVars>
          <dgm:chMax val="0"/>
          <dgm:chPref val="0"/>
          <dgm:bulletEnabled val="1"/>
        </dgm:presLayoutVars>
      </dgm:prSet>
      <dgm:spPr/>
    </dgm:pt>
    <dgm:pt modelId="{BF57B491-E24E-456E-A17B-35D8BF80687D}" type="pres">
      <dgm:prSet presAssocID="{052336F3-2964-40E9-9994-907DE3B48171}" presName="quad4" presStyleLbl="node1" presStyleIdx="3" presStyleCnt="4">
        <dgm:presLayoutVars>
          <dgm:chMax val="0"/>
          <dgm:chPref val="0"/>
          <dgm:bulletEnabled val="1"/>
        </dgm:presLayoutVars>
      </dgm:prSet>
      <dgm:spPr/>
    </dgm:pt>
  </dgm:ptLst>
  <dgm:cxnLst>
    <dgm:cxn modelId="{C2E08E42-00E2-4422-ABE1-D6FA16EAFD8F}" type="presOf" srcId="{E92CF7D0-E24B-4F9B-8F39-E461477FF7F9}" destId="{61A32A15-CC1E-40BF-80F8-B6673A65D206}" srcOrd="0" destOrd="0" presId="urn:microsoft.com/office/officeart/2005/8/layout/matrix3"/>
    <dgm:cxn modelId="{D3771C72-FF87-4F3C-B088-41197D1D4098}" type="presOf" srcId="{758846E2-3B58-4CEC-82F9-EB3735325EC3}" destId="{A98A60F4-FBD6-4EC3-985C-E6573035760C}" srcOrd="0" destOrd="0" presId="urn:microsoft.com/office/officeart/2005/8/layout/matrix3"/>
    <dgm:cxn modelId="{6216F47D-D640-4B39-8CDF-13BB3EFCB978}" type="presOf" srcId="{FED18105-6393-427B-BAE7-A5B1D137BB79}" destId="{BF57B491-E24E-456E-A17B-35D8BF80687D}" srcOrd="0" destOrd="0" presId="urn:microsoft.com/office/officeart/2005/8/layout/matrix3"/>
    <dgm:cxn modelId="{09E6DA7F-8AE6-416C-AD5E-0EB7866C5FEC}" type="presOf" srcId="{052336F3-2964-40E9-9994-907DE3B48171}" destId="{C1AF0F04-1BBB-487B-922E-6BE05E98D0FB}" srcOrd="0" destOrd="0" presId="urn:microsoft.com/office/officeart/2005/8/layout/matrix3"/>
    <dgm:cxn modelId="{B24F569D-140C-4E5B-97E6-4F269198CFD7}" srcId="{052336F3-2964-40E9-9994-907DE3B48171}" destId="{FED18105-6393-427B-BAE7-A5B1D137BB79}" srcOrd="3" destOrd="0" parTransId="{9BB94E98-1531-431B-99BD-68FD9E8572F1}" sibTransId="{DC4F88B1-59EF-45BF-8AE2-547F058CD99D}"/>
    <dgm:cxn modelId="{16A9BFA1-3B83-4DC7-8AFF-1A3F47CCA644}" srcId="{052336F3-2964-40E9-9994-907DE3B48171}" destId="{79251DB1-F3C9-468C-88FD-7F299E961D93}" srcOrd="2" destOrd="0" parTransId="{5B800429-7B53-4F23-A9D5-832FEEBAA2DA}" sibTransId="{E4B5B547-65F3-41E0-88C0-B59912399B72}"/>
    <dgm:cxn modelId="{6BA1D1EA-6F59-4A7D-B68A-6537D0B794C9}" srcId="{052336F3-2964-40E9-9994-907DE3B48171}" destId="{E92CF7D0-E24B-4F9B-8F39-E461477FF7F9}" srcOrd="0" destOrd="0" parTransId="{B2E7D66E-9169-40A0-A7AB-936DB2453369}" sibTransId="{73C2A3C3-A598-46AE-953B-E40A387224B9}"/>
    <dgm:cxn modelId="{4D2DDBF7-4A5D-4B3B-9E5B-8650B86021FD}" type="presOf" srcId="{79251DB1-F3C9-468C-88FD-7F299E961D93}" destId="{C856CAC2-6D61-4EAC-9BAD-A7A2580722DF}" srcOrd="0" destOrd="0" presId="urn:microsoft.com/office/officeart/2005/8/layout/matrix3"/>
    <dgm:cxn modelId="{E8BFA8FB-4431-4BC0-8AFF-EB95BE2DEFC5}" srcId="{052336F3-2964-40E9-9994-907DE3B48171}" destId="{758846E2-3B58-4CEC-82F9-EB3735325EC3}" srcOrd="1" destOrd="0" parTransId="{E65FA82E-765E-4F42-B0E8-8E10B8E08B03}" sibTransId="{A74B8B9E-DF39-4AEB-B5E3-878C9FF18786}"/>
    <dgm:cxn modelId="{0B729EC1-BC5E-4D78-88EF-022F256916A4}" type="presParOf" srcId="{C1AF0F04-1BBB-487B-922E-6BE05E98D0FB}" destId="{47E13070-6AD4-49DF-AF11-E20460A213A7}" srcOrd="0" destOrd="0" presId="urn:microsoft.com/office/officeart/2005/8/layout/matrix3"/>
    <dgm:cxn modelId="{4D8F0431-A39C-4934-A5A4-CC2C70875031}" type="presParOf" srcId="{C1AF0F04-1BBB-487B-922E-6BE05E98D0FB}" destId="{61A32A15-CC1E-40BF-80F8-B6673A65D206}" srcOrd="1" destOrd="0" presId="urn:microsoft.com/office/officeart/2005/8/layout/matrix3"/>
    <dgm:cxn modelId="{BCD56695-8293-4EF9-A0D1-3868964D6547}" type="presParOf" srcId="{C1AF0F04-1BBB-487B-922E-6BE05E98D0FB}" destId="{A98A60F4-FBD6-4EC3-985C-E6573035760C}" srcOrd="2" destOrd="0" presId="urn:microsoft.com/office/officeart/2005/8/layout/matrix3"/>
    <dgm:cxn modelId="{0AD0A3E1-A5DC-406E-A95A-14ED86190F48}" type="presParOf" srcId="{C1AF0F04-1BBB-487B-922E-6BE05E98D0FB}" destId="{C856CAC2-6D61-4EAC-9BAD-A7A2580722DF}" srcOrd="3" destOrd="0" presId="urn:microsoft.com/office/officeart/2005/8/layout/matrix3"/>
    <dgm:cxn modelId="{D055F266-6907-412C-AE3C-1B369ABBA6AC}" type="presParOf" srcId="{C1AF0F04-1BBB-487B-922E-6BE05E98D0FB}" destId="{BF57B491-E24E-456E-A17B-35D8BF80687D}"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E0F6A4-E012-4E6E-93D2-906B7B55F94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C0607F6-196A-43FB-B6B8-7B1B9EDED2F5}">
      <dgm:prSet/>
      <dgm:spPr/>
      <dgm:t>
        <a:bodyPr/>
        <a:lstStyle/>
        <a:p>
          <a:pPr>
            <a:lnSpc>
              <a:spcPct val="100000"/>
            </a:lnSpc>
          </a:pPr>
          <a:r>
            <a:rPr lang="en-GB"/>
            <a:t>Psychologists must be able to  work in partnership with others (including  professional colleagues, research participants, and other persons; </a:t>
          </a:r>
          <a:endParaRPr lang="en-US"/>
        </a:p>
      </dgm:t>
    </dgm:pt>
    <dgm:pt modelId="{A944DFB8-CB78-4550-B872-A5AFD94B343F}" type="parTrans" cxnId="{EC2DCE70-9FA0-484B-9AD2-4C887DCEC211}">
      <dgm:prSet/>
      <dgm:spPr/>
      <dgm:t>
        <a:bodyPr/>
        <a:lstStyle/>
        <a:p>
          <a:endParaRPr lang="en-US"/>
        </a:p>
      </dgm:t>
    </dgm:pt>
    <dgm:pt modelId="{DF6B6DAB-C54C-4B1A-8201-D833D8E56F9E}" type="sibTrans" cxnId="{EC2DCE70-9FA0-484B-9AD2-4C887DCEC211}">
      <dgm:prSet/>
      <dgm:spPr/>
      <dgm:t>
        <a:bodyPr/>
        <a:lstStyle/>
        <a:p>
          <a:endParaRPr lang="en-US"/>
        </a:p>
      </dgm:t>
    </dgm:pt>
    <dgm:pt modelId="{09C60977-8958-4CD0-A201-6E6A9D7B46AD}">
      <dgm:prSet/>
      <dgm:spPr/>
      <dgm:t>
        <a:bodyPr/>
        <a:lstStyle/>
        <a:p>
          <a:pPr>
            <a:lnSpc>
              <a:spcPct val="100000"/>
            </a:lnSpc>
          </a:pPr>
          <a:r>
            <a:rPr lang="en-GB"/>
            <a:t>be self-reflective; </a:t>
          </a:r>
          <a:endParaRPr lang="en-US"/>
        </a:p>
      </dgm:t>
    </dgm:pt>
    <dgm:pt modelId="{D89E3B69-CC4D-4BA6-BDE9-B1704FC48181}" type="parTrans" cxnId="{D478C65D-E2ED-459B-A031-301BF1A396F1}">
      <dgm:prSet/>
      <dgm:spPr/>
      <dgm:t>
        <a:bodyPr/>
        <a:lstStyle/>
        <a:p>
          <a:endParaRPr lang="en-US"/>
        </a:p>
      </dgm:t>
    </dgm:pt>
    <dgm:pt modelId="{C224B578-3CC4-470F-AF4D-CBBE9F7C2EE5}" type="sibTrans" cxnId="{D478C65D-E2ED-459B-A031-301BF1A396F1}">
      <dgm:prSet/>
      <dgm:spPr/>
      <dgm:t>
        <a:bodyPr/>
        <a:lstStyle/>
        <a:p>
          <a:endParaRPr lang="en-US"/>
        </a:p>
      </dgm:t>
    </dgm:pt>
    <dgm:pt modelId="{335B7AFA-A9FB-4AA7-8773-C51EC324D88F}">
      <dgm:prSet/>
      <dgm:spPr/>
      <dgm:t>
        <a:bodyPr/>
        <a:lstStyle/>
        <a:p>
          <a:pPr>
            <a:lnSpc>
              <a:spcPct val="100000"/>
            </a:lnSpc>
          </a:pPr>
          <a:r>
            <a:rPr lang="en-GB"/>
            <a:t>be open to challenges that question the contributions of psychological knowledge to society. </a:t>
          </a:r>
          <a:endParaRPr lang="en-US"/>
        </a:p>
      </dgm:t>
    </dgm:pt>
    <dgm:pt modelId="{5B0519EC-7BA1-42D7-93C6-AD1557413BFE}" type="parTrans" cxnId="{1A39F493-7FA5-492D-80F9-97FED818D9B2}">
      <dgm:prSet/>
      <dgm:spPr/>
      <dgm:t>
        <a:bodyPr/>
        <a:lstStyle/>
        <a:p>
          <a:endParaRPr lang="en-US"/>
        </a:p>
      </dgm:t>
    </dgm:pt>
    <dgm:pt modelId="{3A4F12F9-1102-4E2D-8F21-40174BBA3272}" type="sibTrans" cxnId="{1A39F493-7FA5-492D-80F9-97FED818D9B2}">
      <dgm:prSet/>
      <dgm:spPr/>
      <dgm:t>
        <a:bodyPr/>
        <a:lstStyle/>
        <a:p>
          <a:endParaRPr lang="en-US"/>
        </a:p>
      </dgm:t>
    </dgm:pt>
    <dgm:pt modelId="{0A8FC240-910D-41E0-B7C4-6F45018742EF}">
      <dgm:prSet/>
      <dgm:spPr/>
      <dgm:t>
        <a:bodyPr/>
        <a:lstStyle/>
        <a:p>
          <a:pPr>
            <a:lnSpc>
              <a:spcPct val="100000"/>
            </a:lnSpc>
          </a:pPr>
          <a:r>
            <a:rPr lang="en-GB"/>
            <a:t>Psychology researchers need to be aware of their personal and professional responsibilities, </a:t>
          </a:r>
          <a:endParaRPr lang="en-US"/>
        </a:p>
      </dgm:t>
    </dgm:pt>
    <dgm:pt modelId="{378B80E5-8A29-4BFD-9DC8-F693C1EC0767}" type="parTrans" cxnId="{237B6431-B34D-4B73-A08D-CAB6823B6533}">
      <dgm:prSet/>
      <dgm:spPr/>
      <dgm:t>
        <a:bodyPr/>
        <a:lstStyle/>
        <a:p>
          <a:endParaRPr lang="en-US"/>
        </a:p>
      </dgm:t>
    </dgm:pt>
    <dgm:pt modelId="{71623B4A-58F0-43EB-A0C3-781F0D77DD49}" type="sibTrans" cxnId="{237B6431-B34D-4B73-A08D-CAB6823B6533}">
      <dgm:prSet/>
      <dgm:spPr/>
      <dgm:t>
        <a:bodyPr/>
        <a:lstStyle/>
        <a:p>
          <a:endParaRPr lang="en-US"/>
        </a:p>
      </dgm:t>
    </dgm:pt>
    <dgm:pt modelId="{7B088B13-E45E-4E8C-954F-C48189FDBC3C}">
      <dgm:prSet/>
      <dgm:spPr/>
      <dgm:t>
        <a:bodyPr/>
        <a:lstStyle/>
        <a:p>
          <a:pPr>
            <a:lnSpc>
              <a:spcPct val="100000"/>
            </a:lnSpc>
          </a:pPr>
          <a:r>
            <a:rPr lang="en-GB"/>
            <a:t>be alert to the possible consequences of unexpected as well as predicted outcomes of their work, and to acknowledge the often problematic nature of  the interpretation of research findings. </a:t>
          </a:r>
          <a:endParaRPr lang="en-US"/>
        </a:p>
      </dgm:t>
    </dgm:pt>
    <dgm:pt modelId="{5D401FC2-0EC2-4314-B75C-8CCF5F4FC030}" type="parTrans" cxnId="{F6FEB4D4-A028-4310-B126-58FFC38A1280}">
      <dgm:prSet/>
      <dgm:spPr/>
      <dgm:t>
        <a:bodyPr/>
        <a:lstStyle/>
        <a:p>
          <a:endParaRPr lang="en-US"/>
        </a:p>
      </dgm:t>
    </dgm:pt>
    <dgm:pt modelId="{EED894B7-D7E2-441C-9852-39B2B1A2F8E4}" type="sibTrans" cxnId="{F6FEB4D4-A028-4310-B126-58FFC38A1280}">
      <dgm:prSet/>
      <dgm:spPr/>
      <dgm:t>
        <a:bodyPr/>
        <a:lstStyle/>
        <a:p>
          <a:endParaRPr lang="en-US"/>
        </a:p>
      </dgm:t>
    </dgm:pt>
    <dgm:pt modelId="{E3CB239C-4F4F-42CC-B63C-E998B85F5D49}">
      <dgm:prSet/>
      <dgm:spPr/>
      <dgm:t>
        <a:bodyPr/>
        <a:lstStyle/>
        <a:p>
          <a:pPr>
            <a:lnSpc>
              <a:spcPct val="100000"/>
            </a:lnSpc>
          </a:pPr>
          <a:r>
            <a:rPr lang="en-GB" b="1" u="sng"/>
            <a:t>They should always work within the limits of their professional competence</a:t>
          </a:r>
          <a:endParaRPr lang="en-US"/>
        </a:p>
      </dgm:t>
    </dgm:pt>
    <dgm:pt modelId="{F350EAD7-1B62-4663-9484-7BDCA0461E01}" type="parTrans" cxnId="{FEB2418C-7377-44CF-9B5E-AE5B0DCD04BB}">
      <dgm:prSet/>
      <dgm:spPr/>
      <dgm:t>
        <a:bodyPr/>
        <a:lstStyle/>
        <a:p>
          <a:endParaRPr lang="en-US"/>
        </a:p>
      </dgm:t>
    </dgm:pt>
    <dgm:pt modelId="{7E6A5F78-2B19-4760-9279-090CB9145A8C}" type="sibTrans" cxnId="{FEB2418C-7377-44CF-9B5E-AE5B0DCD04BB}">
      <dgm:prSet/>
      <dgm:spPr/>
      <dgm:t>
        <a:bodyPr/>
        <a:lstStyle/>
        <a:p>
          <a:endParaRPr lang="en-US"/>
        </a:p>
      </dgm:t>
    </dgm:pt>
    <dgm:pt modelId="{D3F62E34-90FA-4175-8543-C34EA8D16427}" type="pres">
      <dgm:prSet presAssocID="{1EE0F6A4-E012-4E6E-93D2-906B7B55F94E}" presName="root" presStyleCnt="0">
        <dgm:presLayoutVars>
          <dgm:dir/>
          <dgm:resizeHandles val="exact"/>
        </dgm:presLayoutVars>
      </dgm:prSet>
      <dgm:spPr/>
    </dgm:pt>
    <dgm:pt modelId="{15AA7B16-4D39-4DED-AD65-77A518005FFF}" type="pres">
      <dgm:prSet presAssocID="{7C0607F6-196A-43FB-B6B8-7B1B9EDED2F5}" presName="compNode" presStyleCnt="0"/>
      <dgm:spPr/>
    </dgm:pt>
    <dgm:pt modelId="{ED08C193-910A-4A3F-8948-1F9BCB54B803}" type="pres">
      <dgm:prSet presAssocID="{7C0607F6-196A-43FB-B6B8-7B1B9EDED2F5}" presName="bgRect" presStyleLbl="bgShp" presStyleIdx="0" presStyleCnt="6"/>
      <dgm:spPr/>
    </dgm:pt>
    <dgm:pt modelId="{479D1D86-73C3-4A5A-B337-202C718726E7}" type="pres">
      <dgm:prSet presAssocID="{7C0607F6-196A-43FB-B6B8-7B1B9EDED2F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8FE17B0F-3831-48C1-A3EF-70697F17A3E5}" type="pres">
      <dgm:prSet presAssocID="{7C0607F6-196A-43FB-B6B8-7B1B9EDED2F5}" presName="spaceRect" presStyleCnt="0"/>
      <dgm:spPr/>
    </dgm:pt>
    <dgm:pt modelId="{44BD3A0D-817B-4C28-8397-58070E451705}" type="pres">
      <dgm:prSet presAssocID="{7C0607F6-196A-43FB-B6B8-7B1B9EDED2F5}" presName="parTx" presStyleLbl="revTx" presStyleIdx="0" presStyleCnt="6">
        <dgm:presLayoutVars>
          <dgm:chMax val="0"/>
          <dgm:chPref val="0"/>
        </dgm:presLayoutVars>
      </dgm:prSet>
      <dgm:spPr/>
    </dgm:pt>
    <dgm:pt modelId="{D7427E4C-0211-4190-9749-69C7994B769C}" type="pres">
      <dgm:prSet presAssocID="{DF6B6DAB-C54C-4B1A-8201-D833D8E56F9E}" presName="sibTrans" presStyleCnt="0"/>
      <dgm:spPr/>
    </dgm:pt>
    <dgm:pt modelId="{315B261E-4552-4AFB-8DBF-DB18A83ED415}" type="pres">
      <dgm:prSet presAssocID="{09C60977-8958-4CD0-A201-6E6A9D7B46AD}" presName="compNode" presStyleCnt="0"/>
      <dgm:spPr/>
    </dgm:pt>
    <dgm:pt modelId="{8A127815-360E-4E16-A977-E5FED9A6E38D}" type="pres">
      <dgm:prSet presAssocID="{09C60977-8958-4CD0-A201-6E6A9D7B46AD}" presName="bgRect" presStyleLbl="bgShp" presStyleIdx="1" presStyleCnt="6"/>
      <dgm:spPr/>
    </dgm:pt>
    <dgm:pt modelId="{B84C03E2-9856-455F-9B51-23D100DE015F}" type="pres">
      <dgm:prSet presAssocID="{09C60977-8958-4CD0-A201-6E6A9D7B46A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ought bubble"/>
        </a:ext>
      </dgm:extLst>
    </dgm:pt>
    <dgm:pt modelId="{702505F8-A310-4F0D-9C9C-BCC6D0D254E6}" type="pres">
      <dgm:prSet presAssocID="{09C60977-8958-4CD0-A201-6E6A9D7B46AD}" presName="spaceRect" presStyleCnt="0"/>
      <dgm:spPr/>
    </dgm:pt>
    <dgm:pt modelId="{5D1ED801-6142-43DD-8334-12E4233FB5F1}" type="pres">
      <dgm:prSet presAssocID="{09C60977-8958-4CD0-A201-6E6A9D7B46AD}" presName="parTx" presStyleLbl="revTx" presStyleIdx="1" presStyleCnt="6">
        <dgm:presLayoutVars>
          <dgm:chMax val="0"/>
          <dgm:chPref val="0"/>
        </dgm:presLayoutVars>
      </dgm:prSet>
      <dgm:spPr/>
    </dgm:pt>
    <dgm:pt modelId="{30A7EF51-464C-4F12-B2CF-F7CBE68CA0F9}" type="pres">
      <dgm:prSet presAssocID="{C224B578-3CC4-470F-AF4D-CBBE9F7C2EE5}" presName="sibTrans" presStyleCnt="0"/>
      <dgm:spPr/>
    </dgm:pt>
    <dgm:pt modelId="{E104C8D8-ECF6-4C50-95B0-BC3875CFF815}" type="pres">
      <dgm:prSet presAssocID="{335B7AFA-A9FB-4AA7-8773-C51EC324D88F}" presName="compNode" presStyleCnt="0"/>
      <dgm:spPr/>
    </dgm:pt>
    <dgm:pt modelId="{2EEB118D-6CF1-4A75-94B2-C76B8732CA01}" type="pres">
      <dgm:prSet presAssocID="{335B7AFA-A9FB-4AA7-8773-C51EC324D88F}" presName="bgRect" presStyleLbl="bgShp" presStyleIdx="2" presStyleCnt="6"/>
      <dgm:spPr/>
    </dgm:pt>
    <dgm:pt modelId="{7EB07461-BE1A-4B1C-97A7-F1CBC9401AAE}" type="pres">
      <dgm:prSet presAssocID="{335B7AFA-A9FB-4AA7-8773-C51EC324D88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BA717841-C5E2-4814-9B74-B840673687CD}" type="pres">
      <dgm:prSet presAssocID="{335B7AFA-A9FB-4AA7-8773-C51EC324D88F}" presName="spaceRect" presStyleCnt="0"/>
      <dgm:spPr/>
    </dgm:pt>
    <dgm:pt modelId="{4C3955FF-A5A4-4802-8881-CA411238002F}" type="pres">
      <dgm:prSet presAssocID="{335B7AFA-A9FB-4AA7-8773-C51EC324D88F}" presName="parTx" presStyleLbl="revTx" presStyleIdx="2" presStyleCnt="6">
        <dgm:presLayoutVars>
          <dgm:chMax val="0"/>
          <dgm:chPref val="0"/>
        </dgm:presLayoutVars>
      </dgm:prSet>
      <dgm:spPr/>
    </dgm:pt>
    <dgm:pt modelId="{9A6AAFDF-F5BD-4965-BAF1-270658D72058}" type="pres">
      <dgm:prSet presAssocID="{3A4F12F9-1102-4E2D-8F21-40174BBA3272}" presName="sibTrans" presStyleCnt="0"/>
      <dgm:spPr/>
    </dgm:pt>
    <dgm:pt modelId="{807DFE8A-9AEB-4D92-906A-A2EFBFC9B6D2}" type="pres">
      <dgm:prSet presAssocID="{0A8FC240-910D-41E0-B7C4-6F45018742EF}" presName="compNode" presStyleCnt="0"/>
      <dgm:spPr/>
    </dgm:pt>
    <dgm:pt modelId="{CFEB68C6-3FEA-47F5-BC43-C7CDB413B5EA}" type="pres">
      <dgm:prSet presAssocID="{0A8FC240-910D-41E0-B7C4-6F45018742EF}" presName="bgRect" presStyleLbl="bgShp" presStyleIdx="3" presStyleCnt="6"/>
      <dgm:spPr/>
    </dgm:pt>
    <dgm:pt modelId="{AD384CB1-2E6E-486D-827A-99A3B2976194}" type="pres">
      <dgm:prSet presAssocID="{0A8FC240-910D-41E0-B7C4-6F45018742E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ain in head"/>
        </a:ext>
      </dgm:extLst>
    </dgm:pt>
    <dgm:pt modelId="{E1F337CE-53D3-4946-9AE9-C2BBC34FBFF2}" type="pres">
      <dgm:prSet presAssocID="{0A8FC240-910D-41E0-B7C4-6F45018742EF}" presName="spaceRect" presStyleCnt="0"/>
      <dgm:spPr/>
    </dgm:pt>
    <dgm:pt modelId="{4A1962DC-3094-4480-B390-4607989D5CA6}" type="pres">
      <dgm:prSet presAssocID="{0A8FC240-910D-41E0-B7C4-6F45018742EF}" presName="parTx" presStyleLbl="revTx" presStyleIdx="3" presStyleCnt="6">
        <dgm:presLayoutVars>
          <dgm:chMax val="0"/>
          <dgm:chPref val="0"/>
        </dgm:presLayoutVars>
      </dgm:prSet>
      <dgm:spPr/>
    </dgm:pt>
    <dgm:pt modelId="{BF91DC18-FFD7-48DA-B1E8-ACB7E3761603}" type="pres">
      <dgm:prSet presAssocID="{71623B4A-58F0-43EB-A0C3-781F0D77DD49}" presName="sibTrans" presStyleCnt="0"/>
      <dgm:spPr/>
    </dgm:pt>
    <dgm:pt modelId="{0F203E67-4B7F-47C5-877B-77685ECB5A33}" type="pres">
      <dgm:prSet presAssocID="{7B088B13-E45E-4E8C-954F-C48189FDBC3C}" presName="compNode" presStyleCnt="0"/>
      <dgm:spPr/>
    </dgm:pt>
    <dgm:pt modelId="{CE9AA91A-D34E-4987-ABA6-EC68BBE47539}" type="pres">
      <dgm:prSet presAssocID="{7B088B13-E45E-4E8C-954F-C48189FDBC3C}" presName="bgRect" presStyleLbl="bgShp" presStyleIdx="4" presStyleCnt="6"/>
      <dgm:spPr/>
    </dgm:pt>
    <dgm:pt modelId="{10F00A72-F17D-4EEC-A216-422E7EFCF203}" type="pres">
      <dgm:prSet presAssocID="{7B088B13-E45E-4E8C-954F-C48189FDBC3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Irritant"/>
        </a:ext>
      </dgm:extLst>
    </dgm:pt>
    <dgm:pt modelId="{9903EA9C-5D00-4DAD-9B17-6173231F9DE8}" type="pres">
      <dgm:prSet presAssocID="{7B088B13-E45E-4E8C-954F-C48189FDBC3C}" presName="spaceRect" presStyleCnt="0"/>
      <dgm:spPr/>
    </dgm:pt>
    <dgm:pt modelId="{F975E2F8-43BE-4880-ABAE-90DA5ACA809F}" type="pres">
      <dgm:prSet presAssocID="{7B088B13-E45E-4E8C-954F-C48189FDBC3C}" presName="parTx" presStyleLbl="revTx" presStyleIdx="4" presStyleCnt="6">
        <dgm:presLayoutVars>
          <dgm:chMax val="0"/>
          <dgm:chPref val="0"/>
        </dgm:presLayoutVars>
      </dgm:prSet>
      <dgm:spPr/>
    </dgm:pt>
    <dgm:pt modelId="{EE58DE7D-7BA4-4C3E-A57C-02C140E99CD0}" type="pres">
      <dgm:prSet presAssocID="{EED894B7-D7E2-441C-9852-39B2B1A2F8E4}" presName="sibTrans" presStyleCnt="0"/>
      <dgm:spPr/>
    </dgm:pt>
    <dgm:pt modelId="{45C450BF-4B5E-40EB-B42B-CE401707058E}" type="pres">
      <dgm:prSet presAssocID="{E3CB239C-4F4F-42CC-B63C-E998B85F5D49}" presName="compNode" presStyleCnt="0"/>
      <dgm:spPr/>
    </dgm:pt>
    <dgm:pt modelId="{18FB961A-DBC1-4A63-87B9-9EEF71731861}" type="pres">
      <dgm:prSet presAssocID="{E3CB239C-4F4F-42CC-B63C-E998B85F5D49}" presName="bgRect" presStyleLbl="bgShp" presStyleIdx="5" presStyleCnt="6"/>
      <dgm:spPr/>
    </dgm:pt>
    <dgm:pt modelId="{5C9F52B1-16B8-44FA-A85F-440AB69B0598}" type="pres">
      <dgm:prSet presAssocID="{E3CB239C-4F4F-42CC-B63C-E998B85F5D4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ckmark"/>
        </a:ext>
      </dgm:extLst>
    </dgm:pt>
    <dgm:pt modelId="{FDD9AEDF-50DD-4928-BB25-ABD1DB5AEC25}" type="pres">
      <dgm:prSet presAssocID="{E3CB239C-4F4F-42CC-B63C-E998B85F5D49}" presName="spaceRect" presStyleCnt="0"/>
      <dgm:spPr/>
    </dgm:pt>
    <dgm:pt modelId="{3C452CF7-2074-4257-BE41-548DEBA3142E}" type="pres">
      <dgm:prSet presAssocID="{E3CB239C-4F4F-42CC-B63C-E998B85F5D49}" presName="parTx" presStyleLbl="revTx" presStyleIdx="5" presStyleCnt="6">
        <dgm:presLayoutVars>
          <dgm:chMax val="0"/>
          <dgm:chPref val="0"/>
        </dgm:presLayoutVars>
      </dgm:prSet>
      <dgm:spPr/>
    </dgm:pt>
  </dgm:ptLst>
  <dgm:cxnLst>
    <dgm:cxn modelId="{F1B4190B-1426-4405-879F-24FC69F4F902}" type="presOf" srcId="{7B088B13-E45E-4E8C-954F-C48189FDBC3C}" destId="{F975E2F8-43BE-4880-ABAE-90DA5ACA809F}" srcOrd="0" destOrd="0" presId="urn:microsoft.com/office/officeart/2018/2/layout/IconVerticalSolidList"/>
    <dgm:cxn modelId="{1785EE22-00F1-405E-A17B-167233C4F570}" type="presOf" srcId="{0A8FC240-910D-41E0-B7C4-6F45018742EF}" destId="{4A1962DC-3094-4480-B390-4607989D5CA6}" srcOrd="0" destOrd="0" presId="urn:microsoft.com/office/officeart/2018/2/layout/IconVerticalSolidList"/>
    <dgm:cxn modelId="{237B6431-B34D-4B73-A08D-CAB6823B6533}" srcId="{1EE0F6A4-E012-4E6E-93D2-906B7B55F94E}" destId="{0A8FC240-910D-41E0-B7C4-6F45018742EF}" srcOrd="3" destOrd="0" parTransId="{378B80E5-8A29-4BFD-9DC8-F693C1EC0767}" sibTransId="{71623B4A-58F0-43EB-A0C3-781F0D77DD49}"/>
    <dgm:cxn modelId="{D478C65D-E2ED-459B-A031-301BF1A396F1}" srcId="{1EE0F6A4-E012-4E6E-93D2-906B7B55F94E}" destId="{09C60977-8958-4CD0-A201-6E6A9D7B46AD}" srcOrd="1" destOrd="0" parTransId="{D89E3B69-CC4D-4BA6-BDE9-B1704FC48181}" sibTransId="{C224B578-3CC4-470F-AF4D-CBBE9F7C2EE5}"/>
    <dgm:cxn modelId="{23A47062-A482-47DF-AE01-FAC386357B59}" type="presOf" srcId="{7C0607F6-196A-43FB-B6B8-7B1B9EDED2F5}" destId="{44BD3A0D-817B-4C28-8397-58070E451705}" srcOrd="0" destOrd="0" presId="urn:microsoft.com/office/officeart/2018/2/layout/IconVerticalSolidList"/>
    <dgm:cxn modelId="{738B8366-7423-4D82-AE2B-DB55A30EFCA9}" type="presOf" srcId="{E3CB239C-4F4F-42CC-B63C-E998B85F5D49}" destId="{3C452CF7-2074-4257-BE41-548DEBA3142E}" srcOrd="0" destOrd="0" presId="urn:microsoft.com/office/officeart/2018/2/layout/IconVerticalSolidList"/>
    <dgm:cxn modelId="{EC2DCE70-9FA0-484B-9AD2-4C887DCEC211}" srcId="{1EE0F6A4-E012-4E6E-93D2-906B7B55F94E}" destId="{7C0607F6-196A-43FB-B6B8-7B1B9EDED2F5}" srcOrd="0" destOrd="0" parTransId="{A944DFB8-CB78-4550-B872-A5AFD94B343F}" sibTransId="{DF6B6DAB-C54C-4B1A-8201-D833D8E56F9E}"/>
    <dgm:cxn modelId="{9DB5B073-2014-4B43-8F8C-6F5A4598BC08}" type="presOf" srcId="{335B7AFA-A9FB-4AA7-8773-C51EC324D88F}" destId="{4C3955FF-A5A4-4802-8881-CA411238002F}" srcOrd="0" destOrd="0" presId="urn:microsoft.com/office/officeart/2018/2/layout/IconVerticalSolidList"/>
    <dgm:cxn modelId="{FEB2418C-7377-44CF-9B5E-AE5B0DCD04BB}" srcId="{1EE0F6A4-E012-4E6E-93D2-906B7B55F94E}" destId="{E3CB239C-4F4F-42CC-B63C-E998B85F5D49}" srcOrd="5" destOrd="0" parTransId="{F350EAD7-1B62-4663-9484-7BDCA0461E01}" sibTransId="{7E6A5F78-2B19-4760-9279-090CB9145A8C}"/>
    <dgm:cxn modelId="{1A39F493-7FA5-492D-80F9-97FED818D9B2}" srcId="{1EE0F6A4-E012-4E6E-93D2-906B7B55F94E}" destId="{335B7AFA-A9FB-4AA7-8773-C51EC324D88F}" srcOrd="2" destOrd="0" parTransId="{5B0519EC-7BA1-42D7-93C6-AD1557413BFE}" sibTransId="{3A4F12F9-1102-4E2D-8F21-40174BBA3272}"/>
    <dgm:cxn modelId="{8CE062A0-D176-4E08-9B70-B3362E781894}" type="presOf" srcId="{09C60977-8958-4CD0-A201-6E6A9D7B46AD}" destId="{5D1ED801-6142-43DD-8334-12E4233FB5F1}" srcOrd="0" destOrd="0" presId="urn:microsoft.com/office/officeart/2018/2/layout/IconVerticalSolidList"/>
    <dgm:cxn modelId="{B92C8FC7-14A2-4E41-9A5B-0B7404EE0F60}" type="presOf" srcId="{1EE0F6A4-E012-4E6E-93D2-906B7B55F94E}" destId="{D3F62E34-90FA-4175-8543-C34EA8D16427}" srcOrd="0" destOrd="0" presId="urn:microsoft.com/office/officeart/2018/2/layout/IconVerticalSolidList"/>
    <dgm:cxn modelId="{F6FEB4D4-A028-4310-B126-58FFC38A1280}" srcId="{1EE0F6A4-E012-4E6E-93D2-906B7B55F94E}" destId="{7B088B13-E45E-4E8C-954F-C48189FDBC3C}" srcOrd="4" destOrd="0" parTransId="{5D401FC2-0EC2-4314-B75C-8CCF5F4FC030}" sibTransId="{EED894B7-D7E2-441C-9852-39B2B1A2F8E4}"/>
    <dgm:cxn modelId="{479868FF-D2BA-404C-A616-0BD091FDB6F7}" type="presParOf" srcId="{D3F62E34-90FA-4175-8543-C34EA8D16427}" destId="{15AA7B16-4D39-4DED-AD65-77A518005FFF}" srcOrd="0" destOrd="0" presId="urn:microsoft.com/office/officeart/2018/2/layout/IconVerticalSolidList"/>
    <dgm:cxn modelId="{131DC10C-26E1-4857-A59B-7027B7041873}" type="presParOf" srcId="{15AA7B16-4D39-4DED-AD65-77A518005FFF}" destId="{ED08C193-910A-4A3F-8948-1F9BCB54B803}" srcOrd="0" destOrd="0" presId="urn:microsoft.com/office/officeart/2018/2/layout/IconVerticalSolidList"/>
    <dgm:cxn modelId="{3A513581-0D14-4A98-8E14-46B0CE800FF3}" type="presParOf" srcId="{15AA7B16-4D39-4DED-AD65-77A518005FFF}" destId="{479D1D86-73C3-4A5A-B337-202C718726E7}" srcOrd="1" destOrd="0" presId="urn:microsoft.com/office/officeart/2018/2/layout/IconVerticalSolidList"/>
    <dgm:cxn modelId="{89B83C18-F5B2-4503-B104-F4EB73C2AFFC}" type="presParOf" srcId="{15AA7B16-4D39-4DED-AD65-77A518005FFF}" destId="{8FE17B0F-3831-48C1-A3EF-70697F17A3E5}" srcOrd="2" destOrd="0" presId="urn:microsoft.com/office/officeart/2018/2/layout/IconVerticalSolidList"/>
    <dgm:cxn modelId="{9297F1D7-562E-4F54-9C12-579B6B25CAB9}" type="presParOf" srcId="{15AA7B16-4D39-4DED-AD65-77A518005FFF}" destId="{44BD3A0D-817B-4C28-8397-58070E451705}" srcOrd="3" destOrd="0" presId="urn:microsoft.com/office/officeart/2018/2/layout/IconVerticalSolidList"/>
    <dgm:cxn modelId="{EFF6A6D0-D5A0-40BE-B4AA-9625DFB1EE0D}" type="presParOf" srcId="{D3F62E34-90FA-4175-8543-C34EA8D16427}" destId="{D7427E4C-0211-4190-9749-69C7994B769C}" srcOrd="1" destOrd="0" presId="urn:microsoft.com/office/officeart/2018/2/layout/IconVerticalSolidList"/>
    <dgm:cxn modelId="{89F541F8-D25A-4245-9DAE-6674F1F80F5D}" type="presParOf" srcId="{D3F62E34-90FA-4175-8543-C34EA8D16427}" destId="{315B261E-4552-4AFB-8DBF-DB18A83ED415}" srcOrd="2" destOrd="0" presId="urn:microsoft.com/office/officeart/2018/2/layout/IconVerticalSolidList"/>
    <dgm:cxn modelId="{73E18A14-0586-4893-896C-4FC5D020921E}" type="presParOf" srcId="{315B261E-4552-4AFB-8DBF-DB18A83ED415}" destId="{8A127815-360E-4E16-A977-E5FED9A6E38D}" srcOrd="0" destOrd="0" presId="urn:microsoft.com/office/officeart/2018/2/layout/IconVerticalSolidList"/>
    <dgm:cxn modelId="{D979BABD-73C5-4E95-A5FC-1D00FA536979}" type="presParOf" srcId="{315B261E-4552-4AFB-8DBF-DB18A83ED415}" destId="{B84C03E2-9856-455F-9B51-23D100DE015F}" srcOrd="1" destOrd="0" presId="urn:microsoft.com/office/officeart/2018/2/layout/IconVerticalSolidList"/>
    <dgm:cxn modelId="{2EF153A3-FF56-4B66-B221-6B6D6809B151}" type="presParOf" srcId="{315B261E-4552-4AFB-8DBF-DB18A83ED415}" destId="{702505F8-A310-4F0D-9C9C-BCC6D0D254E6}" srcOrd="2" destOrd="0" presId="urn:microsoft.com/office/officeart/2018/2/layout/IconVerticalSolidList"/>
    <dgm:cxn modelId="{B3266BDB-49E8-4F6A-BA87-5F6619674BE3}" type="presParOf" srcId="{315B261E-4552-4AFB-8DBF-DB18A83ED415}" destId="{5D1ED801-6142-43DD-8334-12E4233FB5F1}" srcOrd="3" destOrd="0" presId="urn:microsoft.com/office/officeart/2018/2/layout/IconVerticalSolidList"/>
    <dgm:cxn modelId="{4F12B263-55DD-4768-8278-437566E78D75}" type="presParOf" srcId="{D3F62E34-90FA-4175-8543-C34EA8D16427}" destId="{30A7EF51-464C-4F12-B2CF-F7CBE68CA0F9}" srcOrd="3" destOrd="0" presId="urn:microsoft.com/office/officeart/2018/2/layout/IconVerticalSolidList"/>
    <dgm:cxn modelId="{71F0C822-0A15-4677-BF3E-6D65F67AC719}" type="presParOf" srcId="{D3F62E34-90FA-4175-8543-C34EA8D16427}" destId="{E104C8D8-ECF6-4C50-95B0-BC3875CFF815}" srcOrd="4" destOrd="0" presId="urn:microsoft.com/office/officeart/2018/2/layout/IconVerticalSolidList"/>
    <dgm:cxn modelId="{C8D33EFA-9677-4B31-B96E-24DCEB9FBE94}" type="presParOf" srcId="{E104C8D8-ECF6-4C50-95B0-BC3875CFF815}" destId="{2EEB118D-6CF1-4A75-94B2-C76B8732CA01}" srcOrd="0" destOrd="0" presId="urn:microsoft.com/office/officeart/2018/2/layout/IconVerticalSolidList"/>
    <dgm:cxn modelId="{51C0D97D-348B-4081-9244-5646894D9248}" type="presParOf" srcId="{E104C8D8-ECF6-4C50-95B0-BC3875CFF815}" destId="{7EB07461-BE1A-4B1C-97A7-F1CBC9401AAE}" srcOrd="1" destOrd="0" presId="urn:microsoft.com/office/officeart/2018/2/layout/IconVerticalSolidList"/>
    <dgm:cxn modelId="{3ED44921-2FAA-4594-81B5-8632BD5A3663}" type="presParOf" srcId="{E104C8D8-ECF6-4C50-95B0-BC3875CFF815}" destId="{BA717841-C5E2-4814-9B74-B840673687CD}" srcOrd="2" destOrd="0" presId="urn:microsoft.com/office/officeart/2018/2/layout/IconVerticalSolidList"/>
    <dgm:cxn modelId="{607AF488-9315-420C-B93A-7227306C5D54}" type="presParOf" srcId="{E104C8D8-ECF6-4C50-95B0-BC3875CFF815}" destId="{4C3955FF-A5A4-4802-8881-CA411238002F}" srcOrd="3" destOrd="0" presId="urn:microsoft.com/office/officeart/2018/2/layout/IconVerticalSolidList"/>
    <dgm:cxn modelId="{EB32CA56-7E15-4218-ACD1-F007BDDCE303}" type="presParOf" srcId="{D3F62E34-90FA-4175-8543-C34EA8D16427}" destId="{9A6AAFDF-F5BD-4965-BAF1-270658D72058}" srcOrd="5" destOrd="0" presId="urn:microsoft.com/office/officeart/2018/2/layout/IconVerticalSolidList"/>
    <dgm:cxn modelId="{AEEE448A-83E9-4BB8-8B66-AD5617A10174}" type="presParOf" srcId="{D3F62E34-90FA-4175-8543-C34EA8D16427}" destId="{807DFE8A-9AEB-4D92-906A-A2EFBFC9B6D2}" srcOrd="6" destOrd="0" presId="urn:microsoft.com/office/officeart/2018/2/layout/IconVerticalSolidList"/>
    <dgm:cxn modelId="{78B8772F-E458-4103-898C-EDE368AB2276}" type="presParOf" srcId="{807DFE8A-9AEB-4D92-906A-A2EFBFC9B6D2}" destId="{CFEB68C6-3FEA-47F5-BC43-C7CDB413B5EA}" srcOrd="0" destOrd="0" presId="urn:microsoft.com/office/officeart/2018/2/layout/IconVerticalSolidList"/>
    <dgm:cxn modelId="{FFE2027B-81F4-420A-8C79-3BBB9911740E}" type="presParOf" srcId="{807DFE8A-9AEB-4D92-906A-A2EFBFC9B6D2}" destId="{AD384CB1-2E6E-486D-827A-99A3B2976194}" srcOrd="1" destOrd="0" presId="urn:microsoft.com/office/officeart/2018/2/layout/IconVerticalSolidList"/>
    <dgm:cxn modelId="{FC027D77-B379-4656-A983-7D38757126A5}" type="presParOf" srcId="{807DFE8A-9AEB-4D92-906A-A2EFBFC9B6D2}" destId="{E1F337CE-53D3-4946-9AE9-C2BBC34FBFF2}" srcOrd="2" destOrd="0" presId="urn:microsoft.com/office/officeart/2018/2/layout/IconVerticalSolidList"/>
    <dgm:cxn modelId="{21C4771F-0D1D-421A-B3EC-A0D172F75C43}" type="presParOf" srcId="{807DFE8A-9AEB-4D92-906A-A2EFBFC9B6D2}" destId="{4A1962DC-3094-4480-B390-4607989D5CA6}" srcOrd="3" destOrd="0" presId="urn:microsoft.com/office/officeart/2018/2/layout/IconVerticalSolidList"/>
    <dgm:cxn modelId="{F2C98FA3-B5D8-48B2-B683-7FDAD0ACA61B}" type="presParOf" srcId="{D3F62E34-90FA-4175-8543-C34EA8D16427}" destId="{BF91DC18-FFD7-48DA-B1E8-ACB7E3761603}" srcOrd="7" destOrd="0" presId="urn:microsoft.com/office/officeart/2018/2/layout/IconVerticalSolidList"/>
    <dgm:cxn modelId="{424AB6C0-9172-422D-9C0D-1F2E4326F3B3}" type="presParOf" srcId="{D3F62E34-90FA-4175-8543-C34EA8D16427}" destId="{0F203E67-4B7F-47C5-877B-77685ECB5A33}" srcOrd="8" destOrd="0" presId="urn:microsoft.com/office/officeart/2018/2/layout/IconVerticalSolidList"/>
    <dgm:cxn modelId="{2E7E1750-0C88-43EC-BB6E-718565F74D0A}" type="presParOf" srcId="{0F203E67-4B7F-47C5-877B-77685ECB5A33}" destId="{CE9AA91A-D34E-4987-ABA6-EC68BBE47539}" srcOrd="0" destOrd="0" presId="urn:microsoft.com/office/officeart/2018/2/layout/IconVerticalSolidList"/>
    <dgm:cxn modelId="{DE139F36-504F-451F-8651-48361FC4344E}" type="presParOf" srcId="{0F203E67-4B7F-47C5-877B-77685ECB5A33}" destId="{10F00A72-F17D-4EEC-A216-422E7EFCF203}" srcOrd="1" destOrd="0" presId="urn:microsoft.com/office/officeart/2018/2/layout/IconVerticalSolidList"/>
    <dgm:cxn modelId="{745B2300-BC4D-4A64-8AAE-14DB62E1907A}" type="presParOf" srcId="{0F203E67-4B7F-47C5-877B-77685ECB5A33}" destId="{9903EA9C-5D00-4DAD-9B17-6173231F9DE8}" srcOrd="2" destOrd="0" presId="urn:microsoft.com/office/officeart/2018/2/layout/IconVerticalSolidList"/>
    <dgm:cxn modelId="{8A9101E0-AF2F-44C1-9779-5AA53055B2B3}" type="presParOf" srcId="{0F203E67-4B7F-47C5-877B-77685ECB5A33}" destId="{F975E2F8-43BE-4880-ABAE-90DA5ACA809F}" srcOrd="3" destOrd="0" presId="urn:microsoft.com/office/officeart/2018/2/layout/IconVerticalSolidList"/>
    <dgm:cxn modelId="{861DC0D5-2FBC-4E17-82BA-A4ED0FE8C148}" type="presParOf" srcId="{D3F62E34-90FA-4175-8543-C34EA8D16427}" destId="{EE58DE7D-7BA4-4C3E-A57C-02C140E99CD0}" srcOrd="9" destOrd="0" presId="urn:microsoft.com/office/officeart/2018/2/layout/IconVerticalSolidList"/>
    <dgm:cxn modelId="{BBC7F79C-DEEB-431D-8C41-CDA9507FC6F7}" type="presParOf" srcId="{D3F62E34-90FA-4175-8543-C34EA8D16427}" destId="{45C450BF-4B5E-40EB-B42B-CE401707058E}" srcOrd="10" destOrd="0" presId="urn:microsoft.com/office/officeart/2018/2/layout/IconVerticalSolidList"/>
    <dgm:cxn modelId="{2660C918-546C-4A04-AF63-2112CE3AFE51}" type="presParOf" srcId="{45C450BF-4B5E-40EB-B42B-CE401707058E}" destId="{18FB961A-DBC1-4A63-87B9-9EEF71731861}" srcOrd="0" destOrd="0" presId="urn:microsoft.com/office/officeart/2018/2/layout/IconVerticalSolidList"/>
    <dgm:cxn modelId="{1D3C534B-75E2-4B3F-BAB5-01F37F415DB9}" type="presParOf" srcId="{45C450BF-4B5E-40EB-B42B-CE401707058E}" destId="{5C9F52B1-16B8-44FA-A85F-440AB69B0598}" srcOrd="1" destOrd="0" presId="urn:microsoft.com/office/officeart/2018/2/layout/IconVerticalSolidList"/>
    <dgm:cxn modelId="{0494657C-7FB5-422A-B3E9-71FB23CB1DE0}" type="presParOf" srcId="{45C450BF-4B5E-40EB-B42B-CE401707058E}" destId="{FDD9AEDF-50DD-4928-BB25-ABD1DB5AEC25}" srcOrd="2" destOrd="0" presId="urn:microsoft.com/office/officeart/2018/2/layout/IconVerticalSolidList"/>
    <dgm:cxn modelId="{6947139D-396F-4F99-AAFE-156706D0BB41}" type="presParOf" srcId="{45C450BF-4B5E-40EB-B42B-CE401707058E}" destId="{3C452CF7-2074-4257-BE41-548DEBA314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C4799EC-419F-4E84-983C-51763D59CC8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248B898-CC80-4A69-906D-AD5470D38DC1}">
      <dgm:prSet/>
      <dgm:spPr/>
      <dgm:t>
        <a:bodyPr/>
        <a:lstStyle/>
        <a:p>
          <a:r>
            <a:rPr lang="en-GB" dirty="0"/>
            <a:t>Following the previous discussions, start to think about your own personal values and make a list of these. Consider this list and reflect on how many relate to your work.</a:t>
          </a:r>
          <a:endParaRPr lang="en-US" dirty="0"/>
        </a:p>
      </dgm:t>
    </dgm:pt>
    <dgm:pt modelId="{718FC658-A1A4-48D0-A4BF-7D9441AC1CC7}" type="parTrans" cxnId="{562EFF28-874F-477E-998F-1E7461B1D908}">
      <dgm:prSet/>
      <dgm:spPr/>
      <dgm:t>
        <a:bodyPr/>
        <a:lstStyle/>
        <a:p>
          <a:endParaRPr lang="en-US"/>
        </a:p>
      </dgm:t>
    </dgm:pt>
    <dgm:pt modelId="{56203557-1B41-49B0-98F0-9BA1D78347FA}" type="sibTrans" cxnId="{562EFF28-874F-477E-998F-1E7461B1D908}">
      <dgm:prSet/>
      <dgm:spPr/>
      <dgm:t>
        <a:bodyPr/>
        <a:lstStyle/>
        <a:p>
          <a:endParaRPr lang="en-US"/>
        </a:p>
      </dgm:t>
    </dgm:pt>
    <dgm:pt modelId="{2F3CF56A-F812-415F-A2BC-C1F1A3D8646B}">
      <dgm:prSet/>
      <dgm:spPr/>
      <dgm:t>
        <a:bodyPr/>
        <a:lstStyle/>
        <a:p>
          <a:r>
            <a:rPr lang="en-GB"/>
            <a:t>Do you feel that there are any personal values that you hold, which directly conflict with your professional code of ethics?</a:t>
          </a:r>
          <a:endParaRPr lang="en-US"/>
        </a:p>
      </dgm:t>
    </dgm:pt>
    <dgm:pt modelId="{B2DE898D-90AD-45F5-9EF4-6CC5339964AD}" type="parTrans" cxnId="{6F013DCD-2CC0-42CA-9364-4C3628D4A71C}">
      <dgm:prSet/>
      <dgm:spPr/>
      <dgm:t>
        <a:bodyPr/>
        <a:lstStyle/>
        <a:p>
          <a:endParaRPr lang="en-US"/>
        </a:p>
      </dgm:t>
    </dgm:pt>
    <dgm:pt modelId="{1F6D8D18-33C7-4C15-B110-F64C6B52C9B4}" type="sibTrans" cxnId="{6F013DCD-2CC0-42CA-9364-4C3628D4A71C}">
      <dgm:prSet/>
      <dgm:spPr/>
      <dgm:t>
        <a:bodyPr/>
        <a:lstStyle/>
        <a:p>
          <a:endParaRPr lang="en-US"/>
        </a:p>
      </dgm:t>
    </dgm:pt>
    <dgm:pt modelId="{DF2D21E3-0DB9-40F3-82B1-ABEB873FC96D}">
      <dgm:prSet/>
      <dgm:spPr/>
      <dgm:t>
        <a:bodyPr/>
        <a:lstStyle/>
        <a:p>
          <a:r>
            <a:rPr lang="en-GB" dirty="0"/>
            <a:t>Which areas of applied psychology might you find challenging and consider how these are influenced by your values.</a:t>
          </a:r>
          <a:endParaRPr lang="en-US" dirty="0"/>
        </a:p>
      </dgm:t>
    </dgm:pt>
    <dgm:pt modelId="{1354C75A-4022-4145-9E04-914F735BC82E}" type="parTrans" cxnId="{EEF79D5D-8D28-446A-8D1A-6EB1C80D71CE}">
      <dgm:prSet/>
      <dgm:spPr/>
      <dgm:t>
        <a:bodyPr/>
        <a:lstStyle/>
        <a:p>
          <a:endParaRPr lang="en-US"/>
        </a:p>
      </dgm:t>
    </dgm:pt>
    <dgm:pt modelId="{80D9EB48-5AE4-45EC-894E-9731569DB1D1}" type="sibTrans" cxnId="{EEF79D5D-8D28-446A-8D1A-6EB1C80D71CE}">
      <dgm:prSet/>
      <dgm:spPr/>
      <dgm:t>
        <a:bodyPr/>
        <a:lstStyle/>
        <a:p>
          <a:endParaRPr lang="en-US"/>
        </a:p>
      </dgm:t>
    </dgm:pt>
    <dgm:pt modelId="{547EC035-03C2-408D-A55D-41562DCB282A}" type="pres">
      <dgm:prSet presAssocID="{DC4799EC-419F-4E84-983C-51763D59CC8E}" presName="root" presStyleCnt="0">
        <dgm:presLayoutVars>
          <dgm:dir/>
          <dgm:resizeHandles val="exact"/>
        </dgm:presLayoutVars>
      </dgm:prSet>
      <dgm:spPr/>
    </dgm:pt>
    <dgm:pt modelId="{959EEC04-EDC0-4CCE-9986-4FC0FEA6A78E}" type="pres">
      <dgm:prSet presAssocID="{9248B898-CC80-4A69-906D-AD5470D38DC1}" presName="compNode" presStyleCnt="0"/>
      <dgm:spPr/>
    </dgm:pt>
    <dgm:pt modelId="{B9E1D92B-11EE-4DA1-BB26-2ABDA2D8105B}" type="pres">
      <dgm:prSet presAssocID="{9248B898-CC80-4A69-906D-AD5470D38DC1}" presName="bgRect" presStyleLbl="bgShp" presStyleIdx="0" presStyleCnt="3"/>
      <dgm:spPr/>
    </dgm:pt>
    <dgm:pt modelId="{226E49EC-5219-4D61-8E49-428F54DDB85D}" type="pres">
      <dgm:prSet presAssocID="{9248B898-CC80-4A69-906D-AD5470D38DC1}"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A6E4650-88AB-496F-9548-3E67B92BCBCD}" type="pres">
      <dgm:prSet presAssocID="{9248B898-CC80-4A69-906D-AD5470D38DC1}" presName="spaceRect" presStyleCnt="0"/>
      <dgm:spPr/>
    </dgm:pt>
    <dgm:pt modelId="{5256FA6B-67DC-4981-B43D-08845A8BC35A}" type="pres">
      <dgm:prSet presAssocID="{9248B898-CC80-4A69-906D-AD5470D38DC1}" presName="parTx" presStyleLbl="revTx" presStyleIdx="0" presStyleCnt="3">
        <dgm:presLayoutVars>
          <dgm:chMax val="0"/>
          <dgm:chPref val="0"/>
        </dgm:presLayoutVars>
      </dgm:prSet>
      <dgm:spPr/>
    </dgm:pt>
    <dgm:pt modelId="{17B82282-718F-41A3-93DD-306C3EF6BD59}" type="pres">
      <dgm:prSet presAssocID="{56203557-1B41-49B0-98F0-9BA1D78347FA}" presName="sibTrans" presStyleCnt="0"/>
      <dgm:spPr/>
    </dgm:pt>
    <dgm:pt modelId="{1A32807C-795F-40F3-AFDB-0566A0A71BBC}" type="pres">
      <dgm:prSet presAssocID="{2F3CF56A-F812-415F-A2BC-C1F1A3D8646B}" presName="compNode" presStyleCnt="0"/>
      <dgm:spPr/>
    </dgm:pt>
    <dgm:pt modelId="{2112CADD-6CEF-4D4D-B0F2-0566157CCC73}" type="pres">
      <dgm:prSet presAssocID="{2F3CF56A-F812-415F-A2BC-C1F1A3D8646B}" presName="bgRect" presStyleLbl="bgShp" presStyleIdx="1" presStyleCnt="3"/>
      <dgm:spPr/>
    </dgm:pt>
    <dgm:pt modelId="{7B92702E-AAC3-4ECF-9A59-B5B2F4E0D52D}" type="pres">
      <dgm:prSet presAssocID="{2F3CF56A-F812-415F-A2BC-C1F1A3D8646B}"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579EB433-D370-4EF0-9547-84E44C7FDCB2}" type="pres">
      <dgm:prSet presAssocID="{2F3CF56A-F812-415F-A2BC-C1F1A3D8646B}" presName="spaceRect" presStyleCnt="0"/>
      <dgm:spPr/>
    </dgm:pt>
    <dgm:pt modelId="{B37C7083-E65E-4AB9-AB8A-1D62622838D7}" type="pres">
      <dgm:prSet presAssocID="{2F3CF56A-F812-415F-A2BC-C1F1A3D8646B}" presName="parTx" presStyleLbl="revTx" presStyleIdx="1" presStyleCnt="3">
        <dgm:presLayoutVars>
          <dgm:chMax val="0"/>
          <dgm:chPref val="0"/>
        </dgm:presLayoutVars>
      </dgm:prSet>
      <dgm:spPr/>
    </dgm:pt>
    <dgm:pt modelId="{CA9388CE-EB2B-436C-BC37-5897A8171B4A}" type="pres">
      <dgm:prSet presAssocID="{1F6D8D18-33C7-4C15-B110-F64C6B52C9B4}" presName="sibTrans" presStyleCnt="0"/>
      <dgm:spPr/>
    </dgm:pt>
    <dgm:pt modelId="{03C36CC7-3263-4AED-BEA1-8C8F11D16665}" type="pres">
      <dgm:prSet presAssocID="{DF2D21E3-0DB9-40F3-82B1-ABEB873FC96D}" presName="compNode" presStyleCnt="0"/>
      <dgm:spPr/>
    </dgm:pt>
    <dgm:pt modelId="{91088EF1-A9CC-4664-A2E0-E1880BA1FB0A}" type="pres">
      <dgm:prSet presAssocID="{DF2D21E3-0DB9-40F3-82B1-ABEB873FC96D}" presName="bgRect" presStyleLbl="bgShp" presStyleIdx="2" presStyleCnt="3"/>
      <dgm:spPr/>
    </dgm:pt>
    <dgm:pt modelId="{8D338479-C6D3-437C-BF44-CDEA8EE996DE}" type="pres">
      <dgm:prSet presAssocID="{DF2D21E3-0DB9-40F3-82B1-ABEB873FC96D}"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bubble"/>
        </a:ext>
      </dgm:extLst>
    </dgm:pt>
    <dgm:pt modelId="{BFABB349-9870-4771-BC43-55EE6017BF73}" type="pres">
      <dgm:prSet presAssocID="{DF2D21E3-0DB9-40F3-82B1-ABEB873FC96D}" presName="spaceRect" presStyleCnt="0"/>
      <dgm:spPr/>
    </dgm:pt>
    <dgm:pt modelId="{95956C07-B2F8-4249-85B9-FEBCFC99FDDB}" type="pres">
      <dgm:prSet presAssocID="{DF2D21E3-0DB9-40F3-82B1-ABEB873FC96D}" presName="parTx" presStyleLbl="revTx" presStyleIdx="2" presStyleCnt="3">
        <dgm:presLayoutVars>
          <dgm:chMax val="0"/>
          <dgm:chPref val="0"/>
        </dgm:presLayoutVars>
      </dgm:prSet>
      <dgm:spPr/>
    </dgm:pt>
  </dgm:ptLst>
  <dgm:cxnLst>
    <dgm:cxn modelId="{562EFF28-874F-477E-998F-1E7461B1D908}" srcId="{DC4799EC-419F-4E84-983C-51763D59CC8E}" destId="{9248B898-CC80-4A69-906D-AD5470D38DC1}" srcOrd="0" destOrd="0" parTransId="{718FC658-A1A4-48D0-A4BF-7D9441AC1CC7}" sibTransId="{56203557-1B41-49B0-98F0-9BA1D78347FA}"/>
    <dgm:cxn modelId="{EEF79D5D-8D28-446A-8D1A-6EB1C80D71CE}" srcId="{DC4799EC-419F-4E84-983C-51763D59CC8E}" destId="{DF2D21E3-0DB9-40F3-82B1-ABEB873FC96D}" srcOrd="2" destOrd="0" parTransId="{1354C75A-4022-4145-9E04-914F735BC82E}" sibTransId="{80D9EB48-5AE4-45EC-894E-9731569DB1D1}"/>
    <dgm:cxn modelId="{5B9A276A-B8B8-46F4-B86C-B9714B6883F4}" type="presOf" srcId="{2F3CF56A-F812-415F-A2BC-C1F1A3D8646B}" destId="{B37C7083-E65E-4AB9-AB8A-1D62622838D7}" srcOrd="0" destOrd="0" presId="urn:microsoft.com/office/officeart/2018/2/layout/IconVerticalSolidList"/>
    <dgm:cxn modelId="{5B4A6770-21A1-47B6-A1D1-ACC421C38A5A}" type="presOf" srcId="{DC4799EC-419F-4E84-983C-51763D59CC8E}" destId="{547EC035-03C2-408D-A55D-41562DCB282A}" srcOrd="0" destOrd="0" presId="urn:microsoft.com/office/officeart/2018/2/layout/IconVerticalSolidList"/>
    <dgm:cxn modelId="{2ABEC556-0FD6-4685-B82B-C5E53E1D1CE5}" type="presOf" srcId="{9248B898-CC80-4A69-906D-AD5470D38DC1}" destId="{5256FA6B-67DC-4981-B43D-08845A8BC35A}" srcOrd="0" destOrd="0" presId="urn:microsoft.com/office/officeart/2018/2/layout/IconVerticalSolidList"/>
    <dgm:cxn modelId="{6F013DCD-2CC0-42CA-9364-4C3628D4A71C}" srcId="{DC4799EC-419F-4E84-983C-51763D59CC8E}" destId="{2F3CF56A-F812-415F-A2BC-C1F1A3D8646B}" srcOrd="1" destOrd="0" parTransId="{B2DE898D-90AD-45F5-9EF4-6CC5339964AD}" sibTransId="{1F6D8D18-33C7-4C15-B110-F64C6B52C9B4}"/>
    <dgm:cxn modelId="{B68FE2ED-009C-4560-9ACF-5A51B8A02D3C}" type="presOf" srcId="{DF2D21E3-0DB9-40F3-82B1-ABEB873FC96D}" destId="{95956C07-B2F8-4249-85B9-FEBCFC99FDDB}" srcOrd="0" destOrd="0" presId="urn:microsoft.com/office/officeart/2018/2/layout/IconVerticalSolidList"/>
    <dgm:cxn modelId="{560C52E7-B006-4D61-BCA3-3F05EE002932}" type="presParOf" srcId="{547EC035-03C2-408D-A55D-41562DCB282A}" destId="{959EEC04-EDC0-4CCE-9986-4FC0FEA6A78E}" srcOrd="0" destOrd="0" presId="urn:microsoft.com/office/officeart/2018/2/layout/IconVerticalSolidList"/>
    <dgm:cxn modelId="{795CFA40-24DC-4E43-8497-69859A87C9F6}" type="presParOf" srcId="{959EEC04-EDC0-4CCE-9986-4FC0FEA6A78E}" destId="{B9E1D92B-11EE-4DA1-BB26-2ABDA2D8105B}" srcOrd="0" destOrd="0" presId="urn:microsoft.com/office/officeart/2018/2/layout/IconVerticalSolidList"/>
    <dgm:cxn modelId="{E2266268-D49E-4BA2-835F-76229716E108}" type="presParOf" srcId="{959EEC04-EDC0-4CCE-9986-4FC0FEA6A78E}" destId="{226E49EC-5219-4D61-8E49-428F54DDB85D}" srcOrd="1" destOrd="0" presId="urn:microsoft.com/office/officeart/2018/2/layout/IconVerticalSolidList"/>
    <dgm:cxn modelId="{15F3D268-3015-4CA7-89C1-36D46554EFED}" type="presParOf" srcId="{959EEC04-EDC0-4CCE-9986-4FC0FEA6A78E}" destId="{2A6E4650-88AB-496F-9548-3E67B92BCBCD}" srcOrd="2" destOrd="0" presId="urn:microsoft.com/office/officeart/2018/2/layout/IconVerticalSolidList"/>
    <dgm:cxn modelId="{B10EBB59-A7F0-4C5B-B934-8EE92E83A93A}" type="presParOf" srcId="{959EEC04-EDC0-4CCE-9986-4FC0FEA6A78E}" destId="{5256FA6B-67DC-4981-B43D-08845A8BC35A}" srcOrd="3" destOrd="0" presId="urn:microsoft.com/office/officeart/2018/2/layout/IconVerticalSolidList"/>
    <dgm:cxn modelId="{925362C4-EBF4-4F0A-B594-099034BD4134}" type="presParOf" srcId="{547EC035-03C2-408D-A55D-41562DCB282A}" destId="{17B82282-718F-41A3-93DD-306C3EF6BD59}" srcOrd="1" destOrd="0" presId="urn:microsoft.com/office/officeart/2018/2/layout/IconVerticalSolidList"/>
    <dgm:cxn modelId="{18826862-0FA4-43FB-B7DD-00D6CF7644A0}" type="presParOf" srcId="{547EC035-03C2-408D-A55D-41562DCB282A}" destId="{1A32807C-795F-40F3-AFDB-0566A0A71BBC}" srcOrd="2" destOrd="0" presId="urn:microsoft.com/office/officeart/2018/2/layout/IconVerticalSolidList"/>
    <dgm:cxn modelId="{ACAD1E82-E58B-409F-980D-71AB4FA5AEE5}" type="presParOf" srcId="{1A32807C-795F-40F3-AFDB-0566A0A71BBC}" destId="{2112CADD-6CEF-4D4D-B0F2-0566157CCC73}" srcOrd="0" destOrd="0" presId="urn:microsoft.com/office/officeart/2018/2/layout/IconVerticalSolidList"/>
    <dgm:cxn modelId="{83D063F2-10EE-489F-8F15-F202731F99CF}" type="presParOf" srcId="{1A32807C-795F-40F3-AFDB-0566A0A71BBC}" destId="{7B92702E-AAC3-4ECF-9A59-B5B2F4E0D52D}" srcOrd="1" destOrd="0" presId="urn:microsoft.com/office/officeart/2018/2/layout/IconVerticalSolidList"/>
    <dgm:cxn modelId="{982577D9-42F6-4FBC-875E-5F4AE19FE921}" type="presParOf" srcId="{1A32807C-795F-40F3-AFDB-0566A0A71BBC}" destId="{579EB433-D370-4EF0-9547-84E44C7FDCB2}" srcOrd="2" destOrd="0" presId="urn:microsoft.com/office/officeart/2018/2/layout/IconVerticalSolidList"/>
    <dgm:cxn modelId="{2DC15907-DF9A-4490-8157-D60FC3A18558}" type="presParOf" srcId="{1A32807C-795F-40F3-AFDB-0566A0A71BBC}" destId="{B37C7083-E65E-4AB9-AB8A-1D62622838D7}" srcOrd="3" destOrd="0" presId="urn:microsoft.com/office/officeart/2018/2/layout/IconVerticalSolidList"/>
    <dgm:cxn modelId="{3B27BC4D-580C-4468-9FCA-9199CF5AC7F1}" type="presParOf" srcId="{547EC035-03C2-408D-A55D-41562DCB282A}" destId="{CA9388CE-EB2B-436C-BC37-5897A8171B4A}" srcOrd="3" destOrd="0" presId="urn:microsoft.com/office/officeart/2018/2/layout/IconVerticalSolidList"/>
    <dgm:cxn modelId="{B0FE3794-52E7-4371-8C93-42DFBABB7013}" type="presParOf" srcId="{547EC035-03C2-408D-A55D-41562DCB282A}" destId="{03C36CC7-3263-4AED-BEA1-8C8F11D16665}" srcOrd="4" destOrd="0" presId="urn:microsoft.com/office/officeart/2018/2/layout/IconVerticalSolidList"/>
    <dgm:cxn modelId="{ABE09AA0-1EFC-4B94-A689-F81BBAC9C539}" type="presParOf" srcId="{03C36CC7-3263-4AED-BEA1-8C8F11D16665}" destId="{91088EF1-A9CC-4664-A2E0-E1880BA1FB0A}" srcOrd="0" destOrd="0" presId="urn:microsoft.com/office/officeart/2018/2/layout/IconVerticalSolidList"/>
    <dgm:cxn modelId="{8EC4F394-E367-460C-9592-C4778B5F800E}" type="presParOf" srcId="{03C36CC7-3263-4AED-BEA1-8C8F11D16665}" destId="{8D338479-C6D3-437C-BF44-CDEA8EE996DE}" srcOrd="1" destOrd="0" presId="urn:microsoft.com/office/officeart/2018/2/layout/IconVerticalSolidList"/>
    <dgm:cxn modelId="{4589D087-1FDB-49F5-A383-AB5C8557BDB2}" type="presParOf" srcId="{03C36CC7-3263-4AED-BEA1-8C8F11D16665}" destId="{BFABB349-9870-4771-BC43-55EE6017BF73}" srcOrd="2" destOrd="0" presId="urn:microsoft.com/office/officeart/2018/2/layout/IconVerticalSolidList"/>
    <dgm:cxn modelId="{46F380F1-9826-4838-AC6F-1E3D71B3499B}" type="presParOf" srcId="{03C36CC7-3263-4AED-BEA1-8C8F11D16665}" destId="{95956C07-B2F8-4249-85B9-FEBCFC99FDD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18D81-6797-4BC7-8C11-B4FFE8697C5F}">
      <dsp:nvSpPr>
        <dsp:cNvPr id="0" name=""/>
        <dsp:cNvSpPr/>
      </dsp:nvSpPr>
      <dsp:spPr>
        <a:xfrm>
          <a:off x="0" y="925715"/>
          <a:ext cx="6117335" cy="170901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A8D354-5B80-4E8B-9CBA-D08F82B17ECE}">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254A0E-C928-4A69-A070-61153EA6137F}">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844550">
            <a:lnSpc>
              <a:spcPct val="90000"/>
            </a:lnSpc>
            <a:spcBef>
              <a:spcPct val="0"/>
            </a:spcBef>
            <a:spcAft>
              <a:spcPct val="35000"/>
            </a:spcAft>
            <a:buNone/>
          </a:pPr>
          <a:r>
            <a:rPr lang="en-GB" sz="1900" kern="1200"/>
            <a:t>‘research’ means the attempt to derive generalisable new knowledge by addressing clearly defined questions with systematic and rigorous methods.</a:t>
          </a:r>
          <a:endParaRPr lang="en-US" sz="1900" kern="1200"/>
        </a:p>
      </dsp:txBody>
      <dsp:txXfrm>
        <a:off x="1973910" y="925715"/>
        <a:ext cx="4143425" cy="1709013"/>
      </dsp:txXfrm>
    </dsp:sp>
    <dsp:sp modelId="{E66107B3-65CE-4BC7-ACD5-E413721683D7}">
      <dsp:nvSpPr>
        <dsp:cNvPr id="0" name=""/>
        <dsp:cNvSpPr/>
      </dsp:nvSpPr>
      <dsp:spPr>
        <a:xfrm>
          <a:off x="0" y="3061982"/>
          <a:ext cx="6117335" cy="17090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50C289-FA28-4922-9EAF-26DFDEA07AC3}">
      <dsp:nvSpPr>
        <dsp:cNvPr id="0" name=""/>
        <dsp:cNvSpPr/>
      </dsp:nvSpPr>
      <dsp:spPr>
        <a:xfrm>
          <a:off x="516976" y="3446510"/>
          <a:ext cx="939957" cy="939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8FEB5C-8DEA-46A1-96FE-65C8065091D5}">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844550">
            <a:lnSpc>
              <a:spcPct val="90000"/>
            </a:lnSpc>
            <a:spcBef>
              <a:spcPct val="0"/>
            </a:spcBef>
            <a:spcAft>
              <a:spcPct val="35000"/>
            </a:spcAft>
            <a:buNone/>
          </a:pPr>
          <a:r>
            <a:rPr lang="en-GB" sz="1900" i="1" kern="1200"/>
            <a:t>Health Research Authority, 2016</a:t>
          </a:r>
          <a:endParaRPr lang="en-US" sz="1900" kern="1200"/>
        </a:p>
      </dsp:txBody>
      <dsp:txXfrm>
        <a:off x="1973910" y="3061982"/>
        <a:ext cx="4143425" cy="17090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363267-6FDE-4473-B71F-F0FB0E39652E}">
      <dsp:nvSpPr>
        <dsp:cNvPr id="0" name=""/>
        <dsp:cNvSpPr/>
      </dsp:nvSpPr>
      <dsp:spPr>
        <a:xfrm>
          <a:off x="0" y="428525"/>
          <a:ext cx="6117335" cy="9149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Enables us to explore exciting questions in systematic way</a:t>
          </a:r>
          <a:endParaRPr lang="en-US" sz="2300" kern="1200"/>
        </a:p>
      </dsp:txBody>
      <dsp:txXfrm>
        <a:off x="44664" y="473189"/>
        <a:ext cx="6028007" cy="825612"/>
      </dsp:txXfrm>
    </dsp:sp>
    <dsp:sp modelId="{AB333331-8B4F-4773-9EDA-0585E0567385}">
      <dsp:nvSpPr>
        <dsp:cNvPr id="0" name=""/>
        <dsp:cNvSpPr/>
      </dsp:nvSpPr>
      <dsp:spPr>
        <a:xfrm>
          <a:off x="0" y="1409705"/>
          <a:ext cx="6117335" cy="91494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Allows to provide evidence to support (or refute) our (or other peoples’) hunches or anecdotes </a:t>
          </a:r>
          <a:endParaRPr lang="en-US" sz="2300" kern="1200"/>
        </a:p>
      </dsp:txBody>
      <dsp:txXfrm>
        <a:off x="44664" y="1454369"/>
        <a:ext cx="6028007" cy="825612"/>
      </dsp:txXfrm>
    </dsp:sp>
    <dsp:sp modelId="{9A843289-E11E-4ADD-9817-7AD50F0A7D0E}">
      <dsp:nvSpPr>
        <dsp:cNvPr id="0" name=""/>
        <dsp:cNvSpPr/>
      </dsp:nvSpPr>
      <dsp:spPr>
        <a:xfrm>
          <a:off x="0" y="2390885"/>
          <a:ext cx="6117335" cy="9149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Develops our ability to critically question the “status quo”</a:t>
          </a:r>
          <a:endParaRPr lang="en-US" sz="2300" kern="1200"/>
        </a:p>
      </dsp:txBody>
      <dsp:txXfrm>
        <a:off x="44664" y="2435549"/>
        <a:ext cx="6028007" cy="825612"/>
      </dsp:txXfrm>
    </dsp:sp>
    <dsp:sp modelId="{78C3A767-5638-442A-8956-80CEC8AE7E3F}">
      <dsp:nvSpPr>
        <dsp:cNvPr id="0" name=""/>
        <dsp:cNvSpPr/>
      </dsp:nvSpPr>
      <dsp:spPr>
        <a:xfrm>
          <a:off x="0" y="3372066"/>
          <a:ext cx="6117335" cy="91494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Become familiar with empirical papers rather than anecdotal articles </a:t>
          </a:r>
          <a:endParaRPr lang="en-US" sz="2300" kern="1200"/>
        </a:p>
      </dsp:txBody>
      <dsp:txXfrm>
        <a:off x="44664" y="3416730"/>
        <a:ext cx="6028007" cy="825612"/>
      </dsp:txXfrm>
    </dsp:sp>
    <dsp:sp modelId="{67C30F92-4AB1-41B7-A032-69E190EE0FDD}">
      <dsp:nvSpPr>
        <dsp:cNvPr id="0" name=""/>
        <dsp:cNvSpPr/>
      </dsp:nvSpPr>
      <dsp:spPr>
        <a:xfrm>
          <a:off x="0" y="4353246"/>
          <a:ext cx="6117335" cy="9149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Can</a:t>
          </a:r>
          <a:r>
            <a:rPr lang="en-US" sz="2300" kern="1200" baseline="0" dirty="0"/>
            <a:t> influence and change policy and practice </a:t>
          </a:r>
          <a:endParaRPr lang="en-US" sz="2300" kern="1200" dirty="0"/>
        </a:p>
      </dsp:txBody>
      <dsp:txXfrm>
        <a:off x="44664" y="4397910"/>
        <a:ext cx="6028007" cy="8256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8464D-9FBB-44CA-8622-0A8374BC5605}">
      <dsp:nvSpPr>
        <dsp:cNvPr id="0" name=""/>
        <dsp:cNvSpPr/>
      </dsp:nvSpPr>
      <dsp:spPr>
        <a:xfrm>
          <a:off x="0" y="113904"/>
          <a:ext cx="6263640" cy="1712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Research should be designed, reviewed and conducted in a way that ensures its quality, integrity and contribution to the development of knowledge and understanding. </a:t>
          </a:r>
          <a:endParaRPr lang="en-US" sz="2400" kern="1200"/>
        </a:p>
      </dsp:txBody>
      <dsp:txXfrm>
        <a:off x="83616" y="197520"/>
        <a:ext cx="6096408" cy="1545648"/>
      </dsp:txXfrm>
    </dsp:sp>
    <dsp:sp modelId="{629ABDA4-D9FC-4644-8EE8-7C48897332CA}">
      <dsp:nvSpPr>
        <dsp:cNvPr id="0" name=""/>
        <dsp:cNvSpPr/>
      </dsp:nvSpPr>
      <dsp:spPr>
        <a:xfrm>
          <a:off x="0" y="1895904"/>
          <a:ext cx="6263640" cy="17128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Research that is judged within a research community to be poorly designed or conducted wastes resources and devalues the contribution of the participants. </a:t>
          </a:r>
          <a:endParaRPr lang="en-US" sz="2400" kern="1200"/>
        </a:p>
      </dsp:txBody>
      <dsp:txXfrm>
        <a:off x="83616" y="1979520"/>
        <a:ext cx="6096408" cy="1545648"/>
      </dsp:txXfrm>
    </dsp:sp>
    <dsp:sp modelId="{CE38E6B3-32B3-40FE-A2B2-DE3002773D1D}">
      <dsp:nvSpPr>
        <dsp:cNvPr id="0" name=""/>
        <dsp:cNvSpPr/>
      </dsp:nvSpPr>
      <dsp:spPr>
        <a:xfrm>
          <a:off x="0" y="3677904"/>
          <a:ext cx="6263640" cy="17128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At worst it can lead to misleading information being spread and can have the potential to cause harm.   </a:t>
          </a:r>
          <a:endParaRPr lang="en-US" sz="2400" kern="1200" dirty="0"/>
        </a:p>
      </dsp:txBody>
      <dsp:txXfrm>
        <a:off x="83616" y="3761520"/>
        <a:ext cx="6096408" cy="15456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0BA50-252D-4F62-AA87-38D999D05F24}">
      <dsp:nvSpPr>
        <dsp:cNvPr id="0" name=""/>
        <dsp:cNvSpPr/>
      </dsp:nvSpPr>
      <dsp:spPr>
        <a:xfrm>
          <a:off x="0" y="68183"/>
          <a:ext cx="6263640" cy="1272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Supporting individuals living with incurable cancer</a:t>
          </a:r>
          <a:endParaRPr lang="en-US" sz="3200" kern="1200"/>
        </a:p>
      </dsp:txBody>
      <dsp:txXfrm>
        <a:off x="62141" y="130324"/>
        <a:ext cx="6139358" cy="1148678"/>
      </dsp:txXfrm>
    </dsp:sp>
    <dsp:sp modelId="{2C057673-185A-472D-BE84-5CB06B6EBE66}">
      <dsp:nvSpPr>
        <dsp:cNvPr id="0" name=""/>
        <dsp:cNvSpPr/>
      </dsp:nvSpPr>
      <dsp:spPr>
        <a:xfrm>
          <a:off x="0" y="1433303"/>
          <a:ext cx="6263640" cy="12729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Attitudes towards refuges and asylum seekers </a:t>
          </a:r>
          <a:endParaRPr lang="en-US" sz="3200" kern="1200"/>
        </a:p>
      </dsp:txBody>
      <dsp:txXfrm>
        <a:off x="62141" y="1495444"/>
        <a:ext cx="6139358" cy="1148678"/>
      </dsp:txXfrm>
    </dsp:sp>
    <dsp:sp modelId="{ADC28461-28F2-420F-94C2-7F06E48300E4}">
      <dsp:nvSpPr>
        <dsp:cNvPr id="0" name=""/>
        <dsp:cNvSpPr/>
      </dsp:nvSpPr>
      <dsp:spPr>
        <a:xfrm>
          <a:off x="0" y="2798423"/>
          <a:ext cx="6263640" cy="12729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Impact of living with a prosthetic limb </a:t>
          </a:r>
          <a:endParaRPr lang="en-US" sz="3200" kern="1200"/>
        </a:p>
      </dsp:txBody>
      <dsp:txXfrm>
        <a:off x="62141" y="2860564"/>
        <a:ext cx="6139358" cy="1148678"/>
      </dsp:txXfrm>
    </dsp:sp>
    <dsp:sp modelId="{8AB7230C-8C04-458E-9A01-91572509EFCB}">
      <dsp:nvSpPr>
        <dsp:cNvPr id="0" name=""/>
        <dsp:cNvSpPr/>
      </dsp:nvSpPr>
      <dsp:spPr>
        <a:xfrm>
          <a:off x="0" y="4163544"/>
          <a:ext cx="6263640" cy="1272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Coping with genetic testing </a:t>
          </a:r>
          <a:endParaRPr lang="en-US" sz="3200" kern="1200"/>
        </a:p>
      </dsp:txBody>
      <dsp:txXfrm>
        <a:off x="62141" y="4225685"/>
        <a:ext cx="6139358" cy="11486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13070-6AD4-49DF-AF11-E20460A213A7}">
      <dsp:nvSpPr>
        <dsp:cNvPr id="0" name=""/>
        <dsp:cNvSpPr/>
      </dsp:nvSpPr>
      <dsp:spPr>
        <a:xfrm>
          <a:off x="379476" y="0"/>
          <a:ext cx="5504687" cy="5504687"/>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A32A15-CC1E-40BF-80F8-B6673A65D206}">
      <dsp:nvSpPr>
        <dsp:cNvPr id="0" name=""/>
        <dsp:cNvSpPr/>
      </dsp:nvSpPr>
      <dsp:spPr>
        <a:xfrm>
          <a:off x="902421" y="522945"/>
          <a:ext cx="2146828" cy="21468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Respect</a:t>
          </a:r>
          <a:endParaRPr lang="en-US" sz="2400" kern="1200"/>
        </a:p>
      </dsp:txBody>
      <dsp:txXfrm>
        <a:off x="1007221" y="627745"/>
        <a:ext cx="1937228" cy="1937228"/>
      </dsp:txXfrm>
    </dsp:sp>
    <dsp:sp modelId="{A98A60F4-FBD6-4EC3-985C-E6573035760C}">
      <dsp:nvSpPr>
        <dsp:cNvPr id="0" name=""/>
        <dsp:cNvSpPr/>
      </dsp:nvSpPr>
      <dsp:spPr>
        <a:xfrm>
          <a:off x="3214390" y="522945"/>
          <a:ext cx="2146828" cy="21468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Competence</a:t>
          </a:r>
          <a:endParaRPr lang="en-US" sz="2400" kern="1200"/>
        </a:p>
      </dsp:txBody>
      <dsp:txXfrm>
        <a:off x="3319190" y="627745"/>
        <a:ext cx="1937228" cy="1937228"/>
      </dsp:txXfrm>
    </dsp:sp>
    <dsp:sp modelId="{C856CAC2-6D61-4EAC-9BAD-A7A2580722DF}">
      <dsp:nvSpPr>
        <dsp:cNvPr id="0" name=""/>
        <dsp:cNvSpPr/>
      </dsp:nvSpPr>
      <dsp:spPr>
        <a:xfrm>
          <a:off x="902421" y="2834914"/>
          <a:ext cx="2146828" cy="21468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Responsibility</a:t>
          </a:r>
          <a:endParaRPr lang="en-US" sz="2400" kern="1200"/>
        </a:p>
      </dsp:txBody>
      <dsp:txXfrm>
        <a:off x="1007221" y="2939714"/>
        <a:ext cx="1937228" cy="1937228"/>
      </dsp:txXfrm>
    </dsp:sp>
    <dsp:sp modelId="{BF57B491-E24E-456E-A17B-35D8BF80687D}">
      <dsp:nvSpPr>
        <dsp:cNvPr id="0" name=""/>
        <dsp:cNvSpPr/>
      </dsp:nvSpPr>
      <dsp:spPr>
        <a:xfrm>
          <a:off x="3214390" y="2834914"/>
          <a:ext cx="2146828" cy="21468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a:t>
          </a:r>
          <a:r>
            <a:rPr lang="en-GB" sz="2400" b="0" i="0" kern="1200"/>
            <a:t>ntegrity</a:t>
          </a:r>
          <a:endParaRPr lang="en-US" sz="2400" kern="1200"/>
        </a:p>
      </dsp:txBody>
      <dsp:txXfrm>
        <a:off x="3319190" y="2939714"/>
        <a:ext cx="1937228" cy="19372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8C193-910A-4A3F-8948-1F9BCB54B803}">
      <dsp:nvSpPr>
        <dsp:cNvPr id="0" name=""/>
        <dsp:cNvSpPr/>
      </dsp:nvSpPr>
      <dsp:spPr>
        <a:xfrm>
          <a:off x="0" y="1407"/>
          <a:ext cx="10453053"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9D1D86-73C3-4A5A-B337-202C718726E7}">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BD3A0D-817B-4C28-8397-58070E451705}">
      <dsp:nvSpPr>
        <dsp:cNvPr id="0" name=""/>
        <dsp:cNvSpPr/>
      </dsp:nvSpPr>
      <dsp:spPr>
        <a:xfrm>
          <a:off x="692764" y="1407"/>
          <a:ext cx="9760288"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kern="1200"/>
            <a:t>Psychologists must be able to  work in partnership with others (including  professional colleagues, research participants, and other persons; </a:t>
          </a:r>
          <a:endParaRPr lang="en-US" sz="1500" kern="1200"/>
        </a:p>
      </dsp:txBody>
      <dsp:txXfrm>
        <a:off x="692764" y="1407"/>
        <a:ext cx="9760288" cy="599796"/>
      </dsp:txXfrm>
    </dsp:sp>
    <dsp:sp modelId="{8A127815-360E-4E16-A977-E5FED9A6E38D}">
      <dsp:nvSpPr>
        <dsp:cNvPr id="0" name=""/>
        <dsp:cNvSpPr/>
      </dsp:nvSpPr>
      <dsp:spPr>
        <a:xfrm>
          <a:off x="0" y="751152"/>
          <a:ext cx="10453053"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4C03E2-9856-455F-9B51-23D100DE015F}">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ED801-6142-43DD-8334-12E4233FB5F1}">
      <dsp:nvSpPr>
        <dsp:cNvPr id="0" name=""/>
        <dsp:cNvSpPr/>
      </dsp:nvSpPr>
      <dsp:spPr>
        <a:xfrm>
          <a:off x="692764" y="751152"/>
          <a:ext cx="9760288"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kern="1200"/>
            <a:t>be self-reflective; </a:t>
          </a:r>
          <a:endParaRPr lang="en-US" sz="1500" kern="1200"/>
        </a:p>
      </dsp:txBody>
      <dsp:txXfrm>
        <a:off x="692764" y="751152"/>
        <a:ext cx="9760288" cy="599796"/>
      </dsp:txXfrm>
    </dsp:sp>
    <dsp:sp modelId="{2EEB118D-6CF1-4A75-94B2-C76B8732CA01}">
      <dsp:nvSpPr>
        <dsp:cNvPr id="0" name=""/>
        <dsp:cNvSpPr/>
      </dsp:nvSpPr>
      <dsp:spPr>
        <a:xfrm>
          <a:off x="0" y="1500898"/>
          <a:ext cx="10453053"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B07461-BE1A-4B1C-97A7-F1CBC9401AAE}">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3955FF-A5A4-4802-8881-CA411238002F}">
      <dsp:nvSpPr>
        <dsp:cNvPr id="0" name=""/>
        <dsp:cNvSpPr/>
      </dsp:nvSpPr>
      <dsp:spPr>
        <a:xfrm>
          <a:off x="692764" y="1500898"/>
          <a:ext cx="9760288"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kern="1200"/>
            <a:t>be open to challenges that question the contributions of psychological knowledge to society. </a:t>
          </a:r>
          <a:endParaRPr lang="en-US" sz="1500" kern="1200"/>
        </a:p>
      </dsp:txBody>
      <dsp:txXfrm>
        <a:off x="692764" y="1500898"/>
        <a:ext cx="9760288" cy="599796"/>
      </dsp:txXfrm>
    </dsp:sp>
    <dsp:sp modelId="{CFEB68C6-3FEA-47F5-BC43-C7CDB413B5EA}">
      <dsp:nvSpPr>
        <dsp:cNvPr id="0" name=""/>
        <dsp:cNvSpPr/>
      </dsp:nvSpPr>
      <dsp:spPr>
        <a:xfrm>
          <a:off x="0" y="2250643"/>
          <a:ext cx="10453053"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384CB1-2E6E-486D-827A-99A3B2976194}">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1962DC-3094-4480-B390-4607989D5CA6}">
      <dsp:nvSpPr>
        <dsp:cNvPr id="0" name=""/>
        <dsp:cNvSpPr/>
      </dsp:nvSpPr>
      <dsp:spPr>
        <a:xfrm>
          <a:off x="692764" y="2250643"/>
          <a:ext cx="9760288"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kern="1200"/>
            <a:t>Psychology researchers need to be aware of their personal and professional responsibilities, </a:t>
          </a:r>
          <a:endParaRPr lang="en-US" sz="1500" kern="1200"/>
        </a:p>
      </dsp:txBody>
      <dsp:txXfrm>
        <a:off x="692764" y="2250643"/>
        <a:ext cx="9760288" cy="599796"/>
      </dsp:txXfrm>
    </dsp:sp>
    <dsp:sp modelId="{CE9AA91A-D34E-4987-ABA6-EC68BBE47539}">
      <dsp:nvSpPr>
        <dsp:cNvPr id="0" name=""/>
        <dsp:cNvSpPr/>
      </dsp:nvSpPr>
      <dsp:spPr>
        <a:xfrm>
          <a:off x="0" y="3000388"/>
          <a:ext cx="10453053"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F00A72-F17D-4EEC-A216-422E7EFCF203}">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75E2F8-43BE-4880-ABAE-90DA5ACA809F}">
      <dsp:nvSpPr>
        <dsp:cNvPr id="0" name=""/>
        <dsp:cNvSpPr/>
      </dsp:nvSpPr>
      <dsp:spPr>
        <a:xfrm>
          <a:off x="692764" y="3000388"/>
          <a:ext cx="9760288"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kern="1200"/>
            <a:t>be alert to the possible consequences of unexpected as well as predicted outcomes of their work, and to acknowledge the often problematic nature of  the interpretation of research findings. </a:t>
          </a:r>
          <a:endParaRPr lang="en-US" sz="1500" kern="1200"/>
        </a:p>
      </dsp:txBody>
      <dsp:txXfrm>
        <a:off x="692764" y="3000388"/>
        <a:ext cx="9760288" cy="599796"/>
      </dsp:txXfrm>
    </dsp:sp>
    <dsp:sp modelId="{18FB961A-DBC1-4A63-87B9-9EEF71731861}">
      <dsp:nvSpPr>
        <dsp:cNvPr id="0" name=""/>
        <dsp:cNvSpPr/>
      </dsp:nvSpPr>
      <dsp:spPr>
        <a:xfrm>
          <a:off x="0" y="3750134"/>
          <a:ext cx="10453053"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9F52B1-16B8-44FA-A85F-440AB69B0598}">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452CF7-2074-4257-BE41-548DEBA3142E}">
      <dsp:nvSpPr>
        <dsp:cNvPr id="0" name=""/>
        <dsp:cNvSpPr/>
      </dsp:nvSpPr>
      <dsp:spPr>
        <a:xfrm>
          <a:off x="692764" y="3750134"/>
          <a:ext cx="9760288"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b="1" u="sng" kern="1200"/>
            <a:t>They should always work within the limits of their professional competence</a:t>
          </a:r>
          <a:endParaRPr lang="en-US" sz="1500" kern="1200"/>
        </a:p>
      </dsp:txBody>
      <dsp:txXfrm>
        <a:off x="692764" y="3750134"/>
        <a:ext cx="9760288" cy="5997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1D92B-11EE-4DA1-BB26-2ABDA2D8105B}">
      <dsp:nvSpPr>
        <dsp:cNvPr id="0" name=""/>
        <dsp:cNvSpPr/>
      </dsp:nvSpPr>
      <dsp:spPr>
        <a:xfrm>
          <a:off x="0" y="638"/>
          <a:ext cx="5906181" cy="1494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6E49EC-5219-4D61-8E49-428F54DDB85D}">
      <dsp:nvSpPr>
        <dsp:cNvPr id="0" name=""/>
        <dsp:cNvSpPr/>
      </dsp:nvSpPr>
      <dsp:spPr>
        <a:xfrm>
          <a:off x="451973" y="336816"/>
          <a:ext cx="821769" cy="82176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56FA6B-67DC-4981-B43D-08845A8BC35A}">
      <dsp:nvSpPr>
        <dsp:cNvPr id="0" name=""/>
        <dsp:cNvSpPr/>
      </dsp:nvSpPr>
      <dsp:spPr>
        <a:xfrm>
          <a:off x="1725715" y="638"/>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55650">
            <a:lnSpc>
              <a:spcPct val="90000"/>
            </a:lnSpc>
            <a:spcBef>
              <a:spcPct val="0"/>
            </a:spcBef>
            <a:spcAft>
              <a:spcPct val="35000"/>
            </a:spcAft>
            <a:buNone/>
          </a:pPr>
          <a:r>
            <a:rPr lang="en-GB" sz="1700" kern="1200" dirty="0"/>
            <a:t>Following the previous discussions, start to think about your own personal values and make a list of these. Consider this list and reflect on how many relate to your work.</a:t>
          </a:r>
          <a:endParaRPr lang="en-US" sz="1700" kern="1200" dirty="0"/>
        </a:p>
      </dsp:txBody>
      <dsp:txXfrm>
        <a:off x="1725715" y="638"/>
        <a:ext cx="4180465" cy="1494125"/>
      </dsp:txXfrm>
    </dsp:sp>
    <dsp:sp modelId="{2112CADD-6CEF-4D4D-B0F2-0566157CCC73}">
      <dsp:nvSpPr>
        <dsp:cNvPr id="0" name=""/>
        <dsp:cNvSpPr/>
      </dsp:nvSpPr>
      <dsp:spPr>
        <a:xfrm>
          <a:off x="0" y="1868296"/>
          <a:ext cx="5906181" cy="1494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2702E-AAC3-4ECF-9A59-B5B2F4E0D52D}">
      <dsp:nvSpPr>
        <dsp:cNvPr id="0" name=""/>
        <dsp:cNvSpPr/>
      </dsp:nvSpPr>
      <dsp:spPr>
        <a:xfrm>
          <a:off x="451973" y="2204474"/>
          <a:ext cx="821769" cy="82176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7C7083-E65E-4AB9-AB8A-1D62622838D7}">
      <dsp:nvSpPr>
        <dsp:cNvPr id="0" name=""/>
        <dsp:cNvSpPr/>
      </dsp:nvSpPr>
      <dsp:spPr>
        <a:xfrm>
          <a:off x="1725715" y="1868296"/>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55650">
            <a:lnSpc>
              <a:spcPct val="90000"/>
            </a:lnSpc>
            <a:spcBef>
              <a:spcPct val="0"/>
            </a:spcBef>
            <a:spcAft>
              <a:spcPct val="35000"/>
            </a:spcAft>
            <a:buNone/>
          </a:pPr>
          <a:r>
            <a:rPr lang="en-GB" sz="1700" kern="1200"/>
            <a:t>Do you feel that there are any personal values that you hold, which directly conflict with your professional code of ethics?</a:t>
          </a:r>
          <a:endParaRPr lang="en-US" sz="1700" kern="1200"/>
        </a:p>
      </dsp:txBody>
      <dsp:txXfrm>
        <a:off x="1725715" y="1868296"/>
        <a:ext cx="4180465" cy="1494125"/>
      </dsp:txXfrm>
    </dsp:sp>
    <dsp:sp modelId="{91088EF1-A9CC-4664-A2E0-E1880BA1FB0A}">
      <dsp:nvSpPr>
        <dsp:cNvPr id="0" name=""/>
        <dsp:cNvSpPr/>
      </dsp:nvSpPr>
      <dsp:spPr>
        <a:xfrm>
          <a:off x="0" y="3735953"/>
          <a:ext cx="5906181" cy="1494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338479-C6D3-437C-BF44-CDEA8EE996DE}">
      <dsp:nvSpPr>
        <dsp:cNvPr id="0" name=""/>
        <dsp:cNvSpPr/>
      </dsp:nvSpPr>
      <dsp:spPr>
        <a:xfrm>
          <a:off x="451973" y="4072131"/>
          <a:ext cx="821769" cy="82176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956C07-B2F8-4249-85B9-FEBCFC99FDDB}">
      <dsp:nvSpPr>
        <dsp:cNvPr id="0" name=""/>
        <dsp:cNvSpPr/>
      </dsp:nvSpPr>
      <dsp:spPr>
        <a:xfrm>
          <a:off x="1725715" y="3735953"/>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55650">
            <a:lnSpc>
              <a:spcPct val="90000"/>
            </a:lnSpc>
            <a:spcBef>
              <a:spcPct val="0"/>
            </a:spcBef>
            <a:spcAft>
              <a:spcPct val="35000"/>
            </a:spcAft>
            <a:buNone/>
          </a:pPr>
          <a:r>
            <a:rPr lang="en-GB" sz="1700" kern="1200" dirty="0"/>
            <a:t>Which areas of applied psychology might you find challenging and consider how these are influenced by your values.</a:t>
          </a:r>
          <a:endParaRPr lang="en-US" sz="1700" kern="1200" dirty="0"/>
        </a:p>
      </dsp:txBody>
      <dsp:txXfrm>
        <a:off x="1725715" y="3735953"/>
        <a:ext cx="4180465" cy="149412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EDDAC2-10C3-405C-A144-5A946B66B4C8}" type="datetimeFigureOut">
              <a:rPr lang="en-GB" smtClean="0"/>
              <a:t>14/11/2024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00E098-9221-4EC5-9603-2ED9D85AC739}" type="slidenum">
              <a:rPr lang="en-GB" smtClean="0"/>
              <a:t>‹#›</a:t>
            </a:fld>
            <a:endParaRPr lang="en-GB"/>
          </a:p>
        </p:txBody>
      </p:sp>
    </p:spTree>
    <p:extLst>
      <p:ext uri="{BB962C8B-B14F-4D97-AF65-F5344CB8AC3E}">
        <p14:creationId xmlns:p14="http://schemas.microsoft.com/office/powerpoint/2010/main" val="2428979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DBBD73-C39E-4AB8-B1BE-0F13FF88CBA1}" type="slidenum">
              <a:rPr lang="en-GB" smtClean="0"/>
              <a:t>10</a:t>
            </a:fld>
            <a:endParaRPr lang="en-GB"/>
          </a:p>
        </p:txBody>
      </p:sp>
    </p:spTree>
    <p:extLst>
      <p:ext uri="{BB962C8B-B14F-4D97-AF65-F5344CB8AC3E}">
        <p14:creationId xmlns:p14="http://schemas.microsoft.com/office/powerpoint/2010/main" val="25576424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21</a:t>
            </a:fld>
            <a:endParaRPr lang="en-GB"/>
          </a:p>
        </p:txBody>
      </p:sp>
    </p:spTree>
    <p:extLst>
      <p:ext uri="{BB962C8B-B14F-4D97-AF65-F5344CB8AC3E}">
        <p14:creationId xmlns:p14="http://schemas.microsoft.com/office/powerpoint/2010/main" val="138239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EFA59FC-32DE-462C-B381-C6EF6C3F159C}" type="slidenum">
              <a:rPr lang="en-GB"/>
              <a:t>23</a:t>
            </a:fld>
            <a:endParaRPr lang="en-GB"/>
          </a:p>
        </p:txBody>
      </p:sp>
    </p:spTree>
    <p:extLst>
      <p:ext uri="{BB962C8B-B14F-4D97-AF65-F5344CB8AC3E}">
        <p14:creationId xmlns:p14="http://schemas.microsoft.com/office/powerpoint/2010/main" val="2638146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24</a:t>
            </a:fld>
            <a:endParaRPr lang="en-GB"/>
          </a:p>
        </p:txBody>
      </p:sp>
    </p:spTree>
    <p:extLst>
      <p:ext uri="{BB962C8B-B14F-4D97-AF65-F5344CB8AC3E}">
        <p14:creationId xmlns:p14="http://schemas.microsoft.com/office/powerpoint/2010/main" val="343834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 </a:t>
            </a:r>
            <a:endParaRPr lang="en-US" dirty="0">
              <a:cs typeface="Calibri"/>
            </a:endParaRPr>
          </a:p>
          <a:p>
            <a:r>
              <a:rPr lang="en-US"/>
              <a:t> </a:t>
            </a:r>
          </a:p>
        </p:txBody>
      </p:sp>
      <p:sp>
        <p:nvSpPr>
          <p:cNvPr id="4" name="Slide Number Placeholder 3"/>
          <p:cNvSpPr>
            <a:spLocks noGrp="1"/>
          </p:cNvSpPr>
          <p:nvPr>
            <p:ph type="sldNum" sz="quarter" idx="5"/>
          </p:nvPr>
        </p:nvSpPr>
        <p:spPr/>
        <p:txBody>
          <a:bodyPr/>
          <a:lstStyle/>
          <a:p>
            <a:fld id="{3EFA59FC-32DE-462C-B381-C6EF6C3F159C}" type="slidenum">
              <a:rPr lang="en-GB"/>
              <a:t>25</a:t>
            </a:fld>
            <a:endParaRPr lang="en-GB"/>
          </a:p>
        </p:txBody>
      </p:sp>
    </p:spTree>
    <p:extLst>
      <p:ext uri="{BB962C8B-B14F-4D97-AF65-F5344CB8AC3E}">
        <p14:creationId xmlns:p14="http://schemas.microsoft.com/office/powerpoint/2010/main" val="1130561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27</a:t>
            </a:fld>
            <a:endParaRPr lang="en-GB"/>
          </a:p>
        </p:txBody>
      </p:sp>
    </p:spTree>
    <p:extLst>
      <p:ext uri="{BB962C8B-B14F-4D97-AF65-F5344CB8AC3E}">
        <p14:creationId xmlns:p14="http://schemas.microsoft.com/office/powerpoint/2010/main" val="3560773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28</a:t>
            </a:fld>
            <a:endParaRPr lang="en-GB"/>
          </a:p>
        </p:txBody>
      </p:sp>
    </p:spTree>
    <p:extLst>
      <p:ext uri="{BB962C8B-B14F-4D97-AF65-F5344CB8AC3E}">
        <p14:creationId xmlns:p14="http://schemas.microsoft.com/office/powerpoint/2010/main" val="3493276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29</a:t>
            </a:fld>
            <a:endParaRPr lang="en-GB"/>
          </a:p>
        </p:txBody>
      </p:sp>
    </p:spTree>
    <p:extLst>
      <p:ext uri="{BB962C8B-B14F-4D97-AF65-F5344CB8AC3E}">
        <p14:creationId xmlns:p14="http://schemas.microsoft.com/office/powerpoint/2010/main" val="42183157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EFA59FC-32DE-462C-B381-C6EF6C3F159C}" type="slidenum">
              <a:rPr lang="en-GB"/>
              <a:t>30</a:t>
            </a:fld>
            <a:endParaRPr lang="en-GB"/>
          </a:p>
        </p:txBody>
      </p:sp>
    </p:spTree>
    <p:extLst>
      <p:ext uri="{BB962C8B-B14F-4D97-AF65-F5344CB8AC3E}">
        <p14:creationId xmlns:p14="http://schemas.microsoft.com/office/powerpoint/2010/main" val="548105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D7273-ECD0-4318-9A0F-F06E3EC962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F8A40B-A1D3-4E3E-810D-F292952AAC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F627F-92CF-4FF4-B15C-EBA530AEF693}"/>
              </a:ext>
            </a:extLst>
          </p:cNvPr>
          <p:cNvSpPr>
            <a:spLocks noGrp="1"/>
          </p:cNvSpPr>
          <p:nvPr>
            <p:ph type="dt" sz="half" idx="10"/>
          </p:nvPr>
        </p:nvSpPr>
        <p:spPr/>
        <p:txBody>
          <a:bodyPr/>
          <a:lstStyle/>
          <a:p>
            <a:fld id="{0CDCF99A-A818-436B-8F72-4E3EF6883DB9}" type="datetimeFigureOut">
              <a:rPr lang="en-GB" smtClean="0"/>
              <a:t>14/11/2024</a:t>
            </a:fld>
            <a:endParaRPr lang="en-GB"/>
          </a:p>
        </p:txBody>
      </p:sp>
      <p:sp>
        <p:nvSpPr>
          <p:cNvPr id="5" name="Footer Placeholder 4">
            <a:extLst>
              <a:ext uri="{FF2B5EF4-FFF2-40B4-BE49-F238E27FC236}">
                <a16:creationId xmlns:a16="http://schemas.microsoft.com/office/drawing/2014/main" id="{143599DE-3D20-41B3-96AD-C95E201ADB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2A0FD5-9CDC-4FA0-9446-9EE99B93B4C0}"/>
              </a:ext>
            </a:extLst>
          </p:cNvPr>
          <p:cNvSpPr>
            <a:spLocks noGrp="1"/>
          </p:cNvSpPr>
          <p:nvPr>
            <p:ph type="sldNum" sz="quarter" idx="12"/>
          </p:nvPr>
        </p:nvSpPr>
        <p:spPr/>
        <p:txBody>
          <a:bodyPr/>
          <a:lstStyle/>
          <a:p>
            <a:fld id="{C0CF2B03-FB29-4FE3-A970-F228B9F1E7C2}" type="slidenum">
              <a:rPr lang="en-GB" smtClean="0"/>
              <a:t>‹#›</a:t>
            </a:fld>
            <a:endParaRPr lang="en-GB"/>
          </a:p>
        </p:txBody>
      </p:sp>
    </p:spTree>
    <p:extLst>
      <p:ext uri="{BB962C8B-B14F-4D97-AF65-F5344CB8AC3E}">
        <p14:creationId xmlns:p14="http://schemas.microsoft.com/office/powerpoint/2010/main" val="3844009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86670-689F-42B1-BA19-A3CFCE4015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CD18C2-5821-4F62-A5E7-2C5C8A939E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0F3B99-45FB-46ED-AD62-70B8D9E46B7B}"/>
              </a:ext>
            </a:extLst>
          </p:cNvPr>
          <p:cNvSpPr>
            <a:spLocks noGrp="1"/>
          </p:cNvSpPr>
          <p:nvPr>
            <p:ph type="dt" sz="half" idx="10"/>
          </p:nvPr>
        </p:nvSpPr>
        <p:spPr/>
        <p:txBody>
          <a:bodyPr/>
          <a:lstStyle/>
          <a:p>
            <a:fld id="{0CDCF99A-A818-436B-8F72-4E3EF6883DB9}" type="datetimeFigureOut">
              <a:rPr lang="en-GB" smtClean="0"/>
              <a:t>14/11/2024</a:t>
            </a:fld>
            <a:endParaRPr lang="en-GB"/>
          </a:p>
        </p:txBody>
      </p:sp>
      <p:sp>
        <p:nvSpPr>
          <p:cNvPr id="5" name="Footer Placeholder 4">
            <a:extLst>
              <a:ext uri="{FF2B5EF4-FFF2-40B4-BE49-F238E27FC236}">
                <a16:creationId xmlns:a16="http://schemas.microsoft.com/office/drawing/2014/main" id="{0A6F89D1-60FD-4139-B20D-C1E715275A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E2552-C28B-4E11-8823-26842BCAE6AB}"/>
              </a:ext>
            </a:extLst>
          </p:cNvPr>
          <p:cNvSpPr>
            <a:spLocks noGrp="1"/>
          </p:cNvSpPr>
          <p:nvPr>
            <p:ph type="sldNum" sz="quarter" idx="12"/>
          </p:nvPr>
        </p:nvSpPr>
        <p:spPr/>
        <p:txBody>
          <a:bodyPr/>
          <a:lstStyle/>
          <a:p>
            <a:fld id="{C0CF2B03-FB29-4FE3-A970-F228B9F1E7C2}" type="slidenum">
              <a:rPr lang="en-GB" smtClean="0"/>
              <a:t>‹#›</a:t>
            </a:fld>
            <a:endParaRPr lang="en-GB"/>
          </a:p>
        </p:txBody>
      </p:sp>
    </p:spTree>
    <p:extLst>
      <p:ext uri="{BB962C8B-B14F-4D97-AF65-F5344CB8AC3E}">
        <p14:creationId xmlns:p14="http://schemas.microsoft.com/office/powerpoint/2010/main" val="2812932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041F9-95BB-4949-B8DC-43183A6CE42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9B7203-2597-4DC1-B976-CF611350E00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CBE99A-21B2-4E35-9E2E-52710C7AB805}"/>
              </a:ext>
            </a:extLst>
          </p:cNvPr>
          <p:cNvSpPr>
            <a:spLocks noGrp="1"/>
          </p:cNvSpPr>
          <p:nvPr>
            <p:ph type="dt" sz="half" idx="10"/>
          </p:nvPr>
        </p:nvSpPr>
        <p:spPr/>
        <p:txBody>
          <a:bodyPr/>
          <a:lstStyle/>
          <a:p>
            <a:fld id="{0CDCF99A-A818-436B-8F72-4E3EF6883DB9}" type="datetimeFigureOut">
              <a:rPr lang="en-GB" smtClean="0"/>
              <a:t>14/11/2024</a:t>
            </a:fld>
            <a:endParaRPr lang="en-GB"/>
          </a:p>
        </p:txBody>
      </p:sp>
      <p:sp>
        <p:nvSpPr>
          <p:cNvPr id="5" name="Footer Placeholder 4">
            <a:extLst>
              <a:ext uri="{FF2B5EF4-FFF2-40B4-BE49-F238E27FC236}">
                <a16:creationId xmlns:a16="http://schemas.microsoft.com/office/drawing/2014/main" id="{40FF7350-9E02-4084-A4AC-96F6B96E4D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F0616-8759-4F37-9067-9D9A22AC8C2A}"/>
              </a:ext>
            </a:extLst>
          </p:cNvPr>
          <p:cNvSpPr>
            <a:spLocks noGrp="1"/>
          </p:cNvSpPr>
          <p:nvPr>
            <p:ph type="sldNum" sz="quarter" idx="12"/>
          </p:nvPr>
        </p:nvSpPr>
        <p:spPr/>
        <p:txBody>
          <a:bodyPr/>
          <a:lstStyle/>
          <a:p>
            <a:fld id="{C0CF2B03-FB29-4FE3-A970-F228B9F1E7C2}" type="slidenum">
              <a:rPr lang="en-GB" smtClean="0"/>
              <a:t>‹#›</a:t>
            </a:fld>
            <a:endParaRPr lang="en-GB"/>
          </a:p>
        </p:txBody>
      </p:sp>
    </p:spTree>
    <p:extLst>
      <p:ext uri="{BB962C8B-B14F-4D97-AF65-F5344CB8AC3E}">
        <p14:creationId xmlns:p14="http://schemas.microsoft.com/office/powerpoint/2010/main" val="707253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742AC-4F89-400B-9BD0-60620EC9E1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9446ED-E851-44EB-B258-AE6BF4F116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7995D2-4DE6-4A9F-AC80-FA9557339D3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70E09E-676C-4E47-841E-2EBEC2406FB6}"/>
              </a:ext>
            </a:extLst>
          </p:cNvPr>
          <p:cNvSpPr>
            <a:spLocks noGrp="1"/>
          </p:cNvSpPr>
          <p:nvPr>
            <p:ph type="dt" sz="half" idx="10"/>
          </p:nvPr>
        </p:nvSpPr>
        <p:spPr/>
        <p:txBody>
          <a:bodyPr/>
          <a:lstStyle/>
          <a:p>
            <a:fld id="{0CDCF99A-A818-436B-8F72-4E3EF6883DB9}" type="datetimeFigureOut">
              <a:rPr lang="en-GB" smtClean="0"/>
              <a:t>14/11/2024</a:t>
            </a:fld>
            <a:endParaRPr lang="en-GB"/>
          </a:p>
        </p:txBody>
      </p:sp>
      <p:sp>
        <p:nvSpPr>
          <p:cNvPr id="6" name="Footer Placeholder 5">
            <a:extLst>
              <a:ext uri="{FF2B5EF4-FFF2-40B4-BE49-F238E27FC236}">
                <a16:creationId xmlns:a16="http://schemas.microsoft.com/office/drawing/2014/main" id="{8E7E1EC2-0D63-433F-BF47-D75B44832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25601B-D4D9-42A9-9904-3C316DC87A6A}"/>
              </a:ext>
            </a:extLst>
          </p:cNvPr>
          <p:cNvSpPr>
            <a:spLocks noGrp="1"/>
          </p:cNvSpPr>
          <p:nvPr>
            <p:ph type="sldNum" sz="quarter" idx="12"/>
          </p:nvPr>
        </p:nvSpPr>
        <p:spPr/>
        <p:txBody>
          <a:bodyPr/>
          <a:lstStyle/>
          <a:p>
            <a:fld id="{C0CF2B03-FB29-4FE3-A970-F228B9F1E7C2}" type="slidenum">
              <a:rPr lang="en-GB" smtClean="0"/>
              <a:t>‹#›</a:t>
            </a:fld>
            <a:endParaRPr lang="en-GB"/>
          </a:p>
        </p:txBody>
      </p:sp>
    </p:spTree>
    <p:extLst>
      <p:ext uri="{BB962C8B-B14F-4D97-AF65-F5344CB8AC3E}">
        <p14:creationId xmlns:p14="http://schemas.microsoft.com/office/powerpoint/2010/main" val="655814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11326-131A-445B-9578-56208BC794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AEF5DC-C218-4DB0-A643-C440B2F051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1A1A27-9A93-4673-B5AD-6417C47C68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6BC65C-0CA6-4C3C-9368-851549019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A84252-C65E-4797-9878-CE0E082DA8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91C38E-1EC2-404A-BAA7-DC0708C0DF09}"/>
              </a:ext>
            </a:extLst>
          </p:cNvPr>
          <p:cNvSpPr>
            <a:spLocks noGrp="1"/>
          </p:cNvSpPr>
          <p:nvPr>
            <p:ph type="dt" sz="half" idx="10"/>
          </p:nvPr>
        </p:nvSpPr>
        <p:spPr/>
        <p:txBody>
          <a:bodyPr/>
          <a:lstStyle/>
          <a:p>
            <a:fld id="{0CDCF99A-A818-436B-8F72-4E3EF6883DB9}" type="datetimeFigureOut">
              <a:rPr lang="en-GB" smtClean="0"/>
              <a:t>14/11/2024</a:t>
            </a:fld>
            <a:endParaRPr lang="en-GB"/>
          </a:p>
        </p:txBody>
      </p:sp>
      <p:sp>
        <p:nvSpPr>
          <p:cNvPr id="8" name="Footer Placeholder 7">
            <a:extLst>
              <a:ext uri="{FF2B5EF4-FFF2-40B4-BE49-F238E27FC236}">
                <a16:creationId xmlns:a16="http://schemas.microsoft.com/office/drawing/2014/main" id="{FF5A08E1-2217-4A2A-AD91-991585DC14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9D131C-4F2F-4E82-80B1-DA4D4603A285}"/>
              </a:ext>
            </a:extLst>
          </p:cNvPr>
          <p:cNvSpPr>
            <a:spLocks noGrp="1"/>
          </p:cNvSpPr>
          <p:nvPr>
            <p:ph type="sldNum" sz="quarter" idx="12"/>
          </p:nvPr>
        </p:nvSpPr>
        <p:spPr/>
        <p:txBody>
          <a:bodyPr/>
          <a:lstStyle/>
          <a:p>
            <a:fld id="{C0CF2B03-FB29-4FE3-A970-F228B9F1E7C2}" type="slidenum">
              <a:rPr lang="en-GB" smtClean="0"/>
              <a:t>‹#›</a:t>
            </a:fld>
            <a:endParaRPr lang="en-GB"/>
          </a:p>
        </p:txBody>
      </p:sp>
    </p:spTree>
    <p:extLst>
      <p:ext uri="{BB962C8B-B14F-4D97-AF65-F5344CB8AC3E}">
        <p14:creationId xmlns:p14="http://schemas.microsoft.com/office/powerpoint/2010/main" val="4214609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1CF1-4D79-4308-BF3D-20134E9BCE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2099A-19B7-4DCC-911B-1459FC458223}"/>
              </a:ext>
            </a:extLst>
          </p:cNvPr>
          <p:cNvSpPr>
            <a:spLocks noGrp="1"/>
          </p:cNvSpPr>
          <p:nvPr>
            <p:ph type="dt" sz="half" idx="10"/>
          </p:nvPr>
        </p:nvSpPr>
        <p:spPr/>
        <p:txBody>
          <a:bodyPr/>
          <a:lstStyle/>
          <a:p>
            <a:fld id="{0CDCF99A-A818-436B-8F72-4E3EF6883DB9}" type="datetimeFigureOut">
              <a:rPr lang="en-GB" smtClean="0"/>
              <a:t>14/11/2024</a:t>
            </a:fld>
            <a:endParaRPr lang="en-GB"/>
          </a:p>
        </p:txBody>
      </p:sp>
      <p:sp>
        <p:nvSpPr>
          <p:cNvPr id="4" name="Footer Placeholder 3">
            <a:extLst>
              <a:ext uri="{FF2B5EF4-FFF2-40B4-BE49-F238E27FC236}">
                <a16:creationId xmlns:a16="http://schemas.microsoft.com/office/drawing/2014/main" id="{EB5BB5B9-39E2-4BF7-847E-665E8D9C5C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8FA1B9-B179-43CA-9F73-EF2C0AD55CC0}"/>
              </a:ext>
            </a:extLst>
          </p:cNvPr>
          <p:cNvSpPr>
            <a:spLocks noGrp="1"/>
          </p:cNvSpPr>
          <p:nvPr>
            <p:ph type="sldNum" sz="quarter" idx="12"/>
          </p:nvPr>
        </p:nvSpPr>
        <p:spPr/>
        <p:txBody>
          <a:bodyPr/>
          <a:lstStyle/>
          <a:p>
            <a:fld id="{C0CF2B03-FB29-4FE3-A970-F228B9F1E7C2}" type="slidenum">
              <a:rPr lang="en-GB" smtClean="0"/>
              <a:t>‹#›</a:t>
            </a:fld>
            <a:endParaRPr lang="en-GB"/>
          </a:p>
        </p:txBody>
      </p:sp>
    </p:spTree>
    <p:extLst>
      <p:ext uri="{BB962C8B-B14F-4D97-AF65-F5344CB8AC3E}">
        <p14:creationId xmlns:p14="http://schemas.microsoft.com/office/powerpoint/2010/main" val="2754648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D18F10-DB10-4556-8F5D-522AD97180F6}"/>
              </a:ext>
            </a:extLst>
          </p:cNvPr>
          <p:cNvSpPr>
            <a:spLocks noGrp="1"/>
          </p:cNvSpPr>
          <p:nvPr>
            <p:ph type="dt" sz="half" idx="10"/>
          </p:nvPr>
        </p:nvSpPr>
        <p:spPr/>
        <p:txBody>
          <a:bodyPr/>
          <a:lstStyle/>
          <a:p>
            <a:fld id="{0CDCF99A-A818-436B-8F72-4E3EF6883DB9}" type="datetimeFigureOut">
              <a:rPr lang="en-GB" smtClean="0"/>
              <a:t>14/11/2024</a:t>
            </a:fld>
            <a:endParaRPr lang="en-GB"/>
          </a:p>
        </p:txBody>
      </p:sp>
      <p:sp>
        <p:nvSpPr>
          <p:cNvPr id="3" name="Footer Placeholder 2">
            <a:extLst>
              <a:ext uri="{FF2B5EF4-FFF2-40B4-BE49-F238E27FC236}">
                <a16:creationId xmlns:a16="http://schemas.microsoft.com/office/drawing/2014/main" id="{1B6A8B36-9534-47A0-8D57-6D5EACBDE1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2044B9-50AF-41D1-9BC6-D3D31CB63DCE}"/>
              </a:ext>
            </a:extLst>
          </p:cNvPr>
          <p:cNvSpPr>
            <a:spLocks noGrp="1"/>
          </p:cNvSpPr>
          <p:nvPr>
            <p:ph type="sldNum" sz="quarter" idx="12"/>
          </p:nvPr>
        </p:nvSpPr>
        <p:spPr/>
        <p:txBody>
          <a:bodyPr/>
          <a:lstStyle/>
          <a:p>
            <a:fld id="{C0CF2B03-FB29-4FE3-A970-F228B9F1E7C2}" type="slidenum">
              <a:rPr lang="en-GB" smtClean="0"/>
              <a:t>‹#›</a:t>
            </a:fld>
            <a:endParaRPr lang="en-GB"/>
          </a:p>
        </p:txBody>
      </p:sp>
    </p:spTree>
    <p:extLst>
      <p:ext uri="{BB962C8B-B14F-4D97-AF65-F5344CB8AC3E}">
        <p14:creationId xmlns:p14="http://schemas.microsoft.com/office/powerpoint/2010/main" val="3730351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27068-F6E1-4430-81FE-0574D22EDC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6480AB-DC4F-4953-BEEA-7828EFFDBC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0FD4C0-64B3-48CC-9CF4-9A0EE78D70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B45250-8FB6-4BFD-BD59-DA52ACF50040}"/>
              </a:ext>
            </a:extLst>
          </p:cNvPr>
          <p:cNvSpPr>
            <a:spLocks noGrp="1"/>
          </p:cNvSpPr>
          <p:nvPr>
            <p:ph type="dt" sz="half" idx="10"/>
          </p:nvPr>
        </p:nvSpPr>
        <p:spPr/>
        <p:txBody>
          <a:bodyPr/>
          <a:lstStyle/>
          <a:p>
            <a:fld id="{0CDCF99A-A818-436B-8F72-4E3EF6883DB9}" type="datetimeFigureOut">
              <a:rPr lang="en-GB" smtClean="0"/>
              <a:t>14/11/2024</a:t>
            </a:fld>
            <a:endParaRPr lang="en-GB"/>
          </a:p>
        </p:txBody>
      </p:sp>
      <p:sp>
        <p:nvSpPr>
          <p:cNvPr id="6" name="Footer Placeholder 5">
            <a:extLst>
              <a:ext uri="{FF2B5EF4-FFF2-40B4-BE49-F238E27FC236}">
                <a16:creationId xmlns:a16="http://schemas.microsoft.com/office/drawing/2014/main" id="{12B8394E-9206-46B5-B7B0-1303D6E198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0AA378-094F-4D9C-B486-F097C57662BE}"/>
              </a:ext>
            </a:extLst>
          </p:cNvPr>
          <p:cNvSpPr>
            <a:spLocks noGrp="1"/>
          </p:cNvSpPr>
          <p:nvPr>
            <p:ph type="sldNum" sz="quarter" idx="12"/>
          </p:nvPr>
        </p:nvSpPr>
        <p:spPr/>
        <p:txBody>
          <a:bodyPr/>
          <a:lstStyle/>
          <a:p>
            <a:fld id="{C0CF2B03-FB29-4FE3-A970-F228B9F1E7C2}" type="slidenum">
              <a:rPr lang="en-GB" smtClean="0"/>
              <a:t>‹#›</a:t>
            </a:fld>
            <a:endParaRPr lang="en-GB"/>
          </a:p>
        </p:txBody>
      </p:sp>
    </p:spTree>
    <p:extLst>
      <p:ext uri="{BB962C8B-B14F-4D97-AF65-F5344CB8AC3E}">
        <p14:creationId xmlns:p14="http://schemas.microsoft.com/office/powerpoint/2010/main" val="1880636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9C8C5-66A2-4A12-8B4C-A1D88D2E3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A3C06E-5A97-4278-8686-67981C1461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BCDBF7-A987-4475-8D44-5C92DEDEB1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D3C857-69EE-4A91-8480-09DB2DA3F646}"/>
              </a:ext>
            </a:extLst>
          </p:cNvPr>
          <p:cNvSpPr>
            <a:spLocks noGrp="1"/>
          </p:cNvSpPr>
          <p:nvPr>
            <p:ph type="dt" sz="half" idx="10"/>
          </p:nvPr>
        </p:nvSpPr>
        <p:spPr/>
        <p:txBody>
          <a:bodyPr/>
          <a:lstStyle/>
          <a:p>
            <a:fld id="{0CDCF99A-A818-436B-8F72-4E3EF6883DB9}" type="datetimeFigureOut">
              <a:rPr lang="en-GB" smtClean="0"/>
              <a:t>14/11/2024</a:t>
            </a:fld>
            <a:endParaRPr lang="en-GB"/>
          </a:p>
        </p:txBody>
      </p:sp>
      <p:sp>
        <p:nvSpPr>
          <p:cNvPr id="6" name="Footer Placeholder 5">
            <a:extLst>
              <a:ext uri="{FF2B5EF4-FFF2-40B4-BE49-F238E27FC236}">
                <a16:creationId xmlns:a16="http://schemas.microsoft.com/office/drawing/2014/main" id="{7EB99E09-FE7C-4C4C-B089-03B5286B39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D74E1F-70B4-4F86-A82D-BD042475CF0D}"/>
              </a:ext>
            </a:extLst>
          </p:cNvPr>
          <p:cNvSpPr>
            <a:spLocks noGrp="1"/>
          </p:cNvSpPr>
          <p:nvPr>
            <p:ph type="sldNum" sz="quarter" idx="12"/>
          </p:nvPr>
        </p:nvSpPr>
        <p:spPr/>
        <p:txBody>
          <a:bodyPr/>
          <a:lstStyle/>
          <a:p>
            <a:fld id="{C0CF2B03-FB29-4FE3-A970-F228B9F1E7C2}" type="slidenum">
              <a:rPr lang="en-GB" smtClean="0"/>
              <a:t>‹#›</a:t>
            </a:fld>
            <a:endParaRPr lang="en-GB"/>
          </a:p>
        </p:txBody>
      </p:sp>
    </p:spTree>
    <p:extLst>
      <p:ext uri="{BB962C8B-B14F-4D97-AF65-F5344CB8AC3E}">
        <p14:creationId xmlns:p14="http://schemas.microsoft.com/office/powerpoint/2010/main" val="331618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B85D0-F390-4404-9B09-AD8085E057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DAEE31-A0A2-488E-AE9B-81BEC649A2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110237-1147-4FD5-8B64-DDE5104F80B7}"/>
              </a:ext>
            </a:extLst>
          </p:cNvPr>
          <p:cNvSpPr>
            <a:spLocks noGrp="1"/>
          </p:cNvSpPr>
          <p:nvPr>
            <p:ph type="dt" sz="half" idx="10"/>
          </p:nvPr>
        </p:nvSpPr>
        <p:spPr/>
        <p:txBody>
          <a:bodyPr/>
          <a:lstStyle/>
          <a:p>
            <a:fld id="{0CDCF99A-A818-436B-8F72-4E3EF6883DB9}" type="datetimeFigureOut">
              <a:rPr lang="en-GB" smtClean="0"/>
              <a:t>14/11/2024</a:t>
            </a:fld>
            <a:endParaRPr lang="en-GB"/>
          </a:p>
        </p:txBody>
      </p:sp>
      <p:sp>
        <p:nvSpPr>
          <p:cNvPr id="5" name="Footer Placeholder 4">
            <a:extLst>
              <a:ext uri="{FF2B5EF4-FFF2-40B4-BE49-F238E27FC236}">
                <a16:creationId xmlns:a16="http://schemas.microsoft.com/office/drawing/2014/main" id="{6FC8A4CD-C191-4465-B023-114E498A33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18D223-76DA-46EE-BA2A-9175D43557DB}"/>
              </a:ext>
            </a:extLst>
          </p:cNvPr>
          <p:cNvSpPr>
            <a:spLocks noGrp="1"/>
          </p:cNvSpPr>
          <p:nvPr>
            <p:ph type="sldNum" sz="quarter" idx="12"/>
          </p:nvPr>
        </p:nvSpPr>
        <p:spPr/>
        <p:txBody>
          <a:bodyPr/>
          <a:lstStyle/>
          <a:p>
            <a:fld id="{C0CF2B03-FB29-4FE3-A970-F228B9F1E7C2}" type="slidenum">
              <a:rPr lang="en-GB" smtClean="0"/>
              <a:t>‹#›</a:t>
            </a:fld>
            <a:endParaRPr lang="en-GB"/>
          </a:p>
        </p:txBody>
      </p:sp>
    </p:spTree>
    <p:extLst>
      <p:ext uri="{BB962C8B-B14F-4D97-AF65-F5344CB8AC3E}">
        <p14:creationId xmlns:p14="http://schemas.microsoft.com/office/powerpoint/2010/main" val="3157013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1DB52C-FB6C-4CD3-91BD-DF8C5DD7E3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3D0204-24B0-4C31-BC8A-65EE127D14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0691C4-3E10-4A15-ADEC-DAEBBA34E130}"/>
              </a:ext>
            </a:extLst>
          </p:cNvPr>
          <p:cNvSpPr>
            <a:spLocks noGrp="1"/>
          </p:cNvSpPr>
          <p:nvPr>
            <p:ph type="dt" sz="half" idx="10"/>
          </p:nvPr>
        </p:nvSpPr>
        <p:spPr/>
        <p:txBody>
          <a:bodyPr/>
          <a:lstStyle/>
          <a:p>
            <a:fld id="{0CDCF99A-A818-436B-8F72-4E3EF6883DB9}" type="datetimeFigureOut">
              <a:rPr lang="en-GB" smtClean="0"/>
              <a:t>14/11/2024</a:t>
            </a:fld>
            <a:endParaRPr lang="en-GB"/>
          </a:p>
        </p:txBody>
      </p:sp>
      <p:sp>
        <p:nvSpPr>
          <p:cNvPr id="5" name="Footer Placeholder 4">
            <a:extLst>
              <a:ext uri="{FF2B5EF4-FFF2-40B4-BE49-F238E27FC236}">
                <a16:creationId xmlns:a16="http://schemas.microsoft.com/office/drawing/2014/main" id="{4163FB86-5A9B-4D70-81B9-084DD0A8C2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33D118-88F7-4F9D-9986-6BA5B6F9EFB5}"/>
              </a:ext>
            </a:extLst>
          </p:cNvPr>
          <p:cNvSpPr>
            <a:spLocks noGrp="1"/>
          </p:cNvSpPr>
          <p:nvPr>
            <p:ph type="sldNum" sz="quarter" idx="12"/>
          </p:nvPr>
        </p:nvSpPr>
        <p:spPr/>
        <p:txBody>
          <a:bodyPr/>
          <a:lstStyle/>
          <a:p>
            <a:fld id="{C0CF2B03-FB29-4FE3-A970-F228B9F1E7C2}" type="slidenum">
              <a:rPr lang="en-GB" smtClean="0"/>
              <a:t>‹#›</a:t>
            </a:fld>
            <a:endParaRPr lang="en-GB"/>
          </a:p>
        </p:txBody>
      </p:sp>
    </p:spTree>
    <p:extLst>
      <p:ext uri="{BB962C8B-B14F-4D97-AF65-F5344CB8AC3E}">
        <p14:creationId xmlns:p14="http://schemas.microsoft.com/office/powerpoint/2010/main" val="6805160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11024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9254CC-DEC3-4A9B-A89F-CECE5AEBE9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5B4160-AD50-4AD1-9B6D-669F0A252E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F0FF8F-E891-4C75-9BA9-AFFB4F53D3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DCF99A-A818-436B-8F72-4E3EF6883DB9}" type="datetimeFigureOut">
              <a:rPr lang="en-GB" smtClean="0"/>
              <a:t>14/11/2024</a:t>
            </a:fld>
            <a:endParaRPr lang="en-GB"/>
          </a:p>
        </p:txBody>
      </p:sp>
      <p:sp>
        <p:nvSpPr>
          <p:cNvPr id="5" name="Footer Placeholder 4">
            <a:extLst>
              <a:ext uri="{FF2B5EF4-FFF2-40B4-BE49-F238E27FC236}">
                <a16:creationId xmlns:a16="http://schemas.microsoft.com/office/drawing/2014/main" id="{E9768C4B-0B5C-4080-9411-C49628E028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405114-7046-4150-8E6E-A520A3B82F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CF2B03-FB29-4FE3-A970-F228B9F1E7C2}" type="slidenum">
              <a:rPr lang="en-GB" smtClean="0"/>
              <a:t>‹#›</a:t>
            </a:fld>
            <a:endParaRPr lang="en-GB"/>
          </a:p>
        </p:txBody>
      </p:sp>
    </p:spTree>
    <p:extLst>
      <p:ext uri="{BB962C8B-B14F-4D97-AF65-F5344CB8AC3E}">
        <p14:creationId xmlns:p14="http://schemas.microsoft.com/office/powerpoint/2010/main" val="35489262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40.svg"/></Relationships>
</file>

<file path=ppt/slides/_rels/slide3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734B047-BA3C-463C-A678-F1F67CD185C1}"/>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sz="4400" kern="1200">
                <a:solidFill>
                  <a:schemeClr val="tx1"/>
                </a:solidFill>
                <a:latin typeface="+mj-lt"/>
                <a:ea typeface="+mj-ea"/>
                <a:cs typeface="+mj-cs"/>
              </a:rPr>
              <a:t>Research, Ethics &amp; Professional Integrity </a:t>
            </a:r>
          </a:p>
        </p:txBody>
      </p:sp>
      <p:sp>
        <p:nvSpPr>
          <p:cNvPr id="3" name="Text Placeholder 2">
            <a:extLst>
              <a:ext uri="{FF2B5EF4-FFF2-40B4-BE49-F238E27FC236}">
                <a16:creationId xmlns:a16="http://schemas.microsoft.com/office/drawing/2014/main" id="{FECF6B6A-DD94-40BC-844A-6F99B4ACEE83}"/>
              </a:ext>
            </a:extLst>
          </p:cNvPr>
          <p:cNvSpPr>
            <a:spLocks noGrp="1"/>
          </p:cNvSpPr>
          <p:nvPr>
            <p:ph type="body" idx="1"/>
          </p:nvPr>
        </p:nvSpPr>
        <p:spPr>
          <a:xfrm>
            <a:off x="996287" y="4121253"/>
            <a:ext cx="3125337" cy="1136843"/>
          </a:xfrm>
        </p:spPr>
        <p:txBody>
          <a:bodyPr vert="horz" lIns="91440" tIns="45720" rIns="91440" bIns="45720" rtlCol="0">
            <a:noAutofit/>
          </a:bodyPr>
          <a:lstStyle/>
          <a:p>
            <a:pPr algn="ctr"/>
            <a:r>
              <a:rPr lang="en-US" sz="3200" kern="1200" dirty="0">
                <a:solidFill>
                  <a:schemeClr val="tx1"/>
                </a:solidFill>
                <a:latin typeface="+mn-lt"/>
                <a:ea typeface="+mn-ea"/>
                <a:cs typeface="+mn-cs"/>
              </a:rPr>
              <a:t>Ethical &amp; Professional Challenges 14.11.24</a:t>
            </a:r>
          </a:p>
        </p:txBody>
      </p:sp>
      <p:pic>
        <p:nvPicPr>
          <p:cNvPr id="4" name="Picture 3">
            <a:extLst>
              <a:ext uri="{FF2B5EF4-FFF2-40B4-BE49-F238E27FC236}">
                <a16:creationId xmlns:a16="http://schemas.microsoft.com/office/drawing/2014/main" id="{0220E0B5-E0C3-470B-B5E1-7788FE25CE13}"/>
              </a:ext>
            </a:extLst>
          </p:cNvPr>
          <p:cNvPicPr>
            <a:picLocks noChangeAspect="1"/>
          </p:cNvPicPr>
          <p:nvPr/>
        </p:nvPicPr>
        <p:blipFill>
          <a:blip r:embed="rId2"/>
          <a:stretch>
            <a:fillRect/>
          </a:stretch>
        </p:blipFill>
        <p:spPr>
          <a:xfrm>
            <a:off x="6674529" y="578738"/>
            <a:ext cx="4151092" cy="5670549"/>
          </a:xfrm>
          <a:prstGeom prst="rect">
            <a:avLst/>
          </a:prstGeom>
        </p:spPr>
      </p:pic>
    </p:spTree>
    <p:extLst>
      <p:ext uri="{BB962C8B-B14F-4D97-AF65-F5344CB8AC3E}">
        <p14:creationId xmlns:p14="http://schemas.microsoft.com/office/powerpoint/2010/main" val="4087300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1209086"/>
            <a:ext cx="3876848" cy="4064925"/>
          </a:xfrm>
        </p:spPr>
        <p:txBody>
          <a:bodyPr anchor="ctr">
            <a:normAutofit/>
          </a:bodyPr>
          <a:lstStyle/>
          <a:p>
            <a:r>
              <a:rPr lang="en-GB" sz="5000" dirty="0"/>
              <a:t>Reminder: What is applied research?</a:t>
            </a:r>
            <a:br>
              <a:rPr lang="en-GB" sz="5000" dirty="0"/>
            </a:br>
            <a:endParaRPr lang="en-GB" sz="5000" dirty="0"/>
          </a:p>
        </p:txBody>
      </p:sp>
      <p:grpSp>
        <p:nvGrpSpPr>
          <p:cNvPr id="13" name="Group 12">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14"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A7EAEE4-27F9-4D59-801D-BB1F349508D8}"/>
              </a:ext>
            </a:extLst>
          </p:cNvPr>
          <p:cNvGraphicFramePr>
            <a:graphicFrameLocks noGrp="1"/>
          </p:cNvGraphicFramePr>
          <p:nvPr>
            <p:ph sz="quarter" idx="13"/>
            <p:extLst>
              <p:ext uri="{D42A27DB-BD31-4B8C-83A1-F6EECF244321}">
                <p14:modId xmlns:p14="http://schemas.microsoft.com/office/powerpoint/2010/main" val="2049540707"/>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895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643467" y="707718"/>
            <a:ext cx="10905066" cy="5442564"/>
          </a:xfrm>
          <a:prstGeom prst="rect">
            <a:avLst/>
          </a:prstGeom>
        </p:spPr>
      </p:pic>
    </p:spTree>
    <p:extLst>
      <p:ext uri="{BB962C8B-B14F-4D97-AF65-F5344CB8AC3E}">
        <p14:creationId xmlns:p14="http://schemas.microsoft.com/office/powerpoint/2010/main" val="1852448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85059" name="Rectangle 3"/>
          <p:cNvSpPr>
            <a:spLocks noGrp="1" noChangeArrowheads="1"/>
          </p:cNvSpPr>
          <p:nvPr>
            <p:ph sz="quarter" idx="13"/>
          </p:nvPr>
        </p:nvSpPr>
        <p:spPr>
          <a:xfrm>
            <a:off x="4447308" y="591344"/>
            <a:ext cx="6906491" cy="5585619"/>
          </a:xfrm>
          <a:prstGeom prst="rect">
            <a:avLst/>
          </a:prstGeom>
        </p:spPr>
        <p:txBody>
          <a:bodyPr anchor="ctr">
            <a:normAutofit/>
          </a:bodyPr>
          <a:lstStyle/>
          <a:p>
            <a:pPr eaLnBrk="1" hangingPunct="1">
              <a:defRPr/>
            </a:pPr>
            <a:r>
              <a:rPr lang="en-GB" b="1">
                <a:latin typeface="Arial" pitchFamily="34" charset="0"/>
                <a:cs typeface="Arial" pitchFamily="34" charset="0"/>
              </a:rPr>
              <a:t>As researchers we have we have a moral obligation</a:t>
            </a:r>
          </a:p>
          <a:p>
            <a:pPr lvl="1" eaLnBrk="1" hangingPunct="1">
              <a:defRPr/>
            </a:pPr>
            <a:endParaRPr lang="en-GB" b="1">
              <a:latin typeface="Arial" pitchFamily="34" charset="0"/>
              <a:cs typeface="Arial" pitchFamily="34" charset="0"/>
            </a:endParaRPr>
          </a:p>
          <a:p>
            <a:pPr lvl="1" eaLnBrk="1" hangingPunct="1">
              <a:defRPr/>
            </a:pPr>
            <a:endParaRPr lang="en-GB" b="1">
              <a:latin typeface="Arial" pitchFamily="34" charset="0"/>
              <a:cs typeface="Arial" pitchFamily="34" charset="0"/>
            </a:endParaRPr>
          </a:p>
          <a:p>
            <a:pPr lvl="1" eaLnBrk="1" hangingPunct="1">
              <a:defRPr/>
            </a:pPr>
            <a:r>
              <a:rPr lang="en-GB" b="1">
                <a:latin typeface="Arial" pitchFamily="34" charset="0"/>
                <a:cs typeface="Arial" pitchFamily="34" charset="0"/>
              </a:rPr>
              <a:t>To our participants/patients/clients</a:t>
            </a:r>
          </a:p>
          <a:p>
            <a:pPr lvl="1" eaLnBrk="1" hangingPunct="1">
              <a:defRPr/>
            </a:pPr>
            <a:endParaRPr lang="en-GB" b="1">
              <a:latin typeface="Arial" pitchFamily="34" charset="0"/>
              <a:cs typeface="Arial" pitchFamily="34" charset="0"/>
            </a:endParaRPr>
          </a:p>
          <a:p>
            <a:pPr lvl="1" eaLnBrk="1" hangingPunct="1">
              <a:defRPr/>
            </a:pPr>
            <a:r>
              <a:rPr lang="en-GB" b="1">
                <a:latin typeface="Arial" pitchFamily="34" charset="0"/>
                <a:cs typeface="Arial" pitchFamily="34" charset="0"/>
              </a:rPr>
              <a:t>To the academic/professional field</a:t>
            </a:r>
          </a:p>
          <a:p>
            <a:pPr lvl="1" eaLnBrk="1" hangingPunct="1">
              <a:defRPr/>
            </a:pPr>
            <a:endParaRPr lang="en-GB" b="1">
              <a:latin typeface="Arial" pitchFamily="34" charset="0"/>
              <a:cs typeface="Arial" pitchFamily="34" charset="0"/>
            </a:endParaRPr>
          </a:p>
          <a:p>
            <a:pPr lvl="1" eaLnBrk="1" hangingPunct="1">
              <a:defRPr/>
            </a:pPr>
            <a:r>
              <a:rPr lang="en-GB" b="1">
                <a:latin typeface="Arial" pitchFamily="34" charset="0"/>
                <a:cs typeface="Arial" pitchFamily="34" charset="0"/>
              </a:rPr>
              <a:t>To our employers/funding body</a:t>
            </a:r>
          </a:p>
          <a:p>
            <a:pPr lvl="1" eaLnBrk="1" hangingPunct="1">
              <a:defRPr/>
            </a:pPr>
            <a:endParaRPr lang="en-GB" b="1">
              <a:latin typeface="Arial" pitchFamily="34" charset="0"/>
              <a:cs typeface="Arial" pitchFamily="34" charset="0"/>
            </a:endParaRPr>
          </a:p>
          <a:p>
            <a:pPr lvl="1" eaLnBrk="1" hangingPunct="1">
              <a:defRPr/>
            </a:pPr>
            <a:r>
              <a:rPr lang="en-GB" b="1">
                <a:latin typeface="Arial" pitchFamily="34" charset="0"/>
                <a:cs typeface="Arial" pitchFamily="34" charset="0"/>
              </a:rPr>
              <a:t>To ourselves</a:t>
            </a:r>
          </a:p>
          <a:p>
            <a:pPr lvl="1" eaLnBrk="1" hangingPunct="1">
              <a:defRPr/>
            </a:pPr>
            <a:endParaRPr lang="en-GB" b="1">
              <a:latin typeface="Arial" pitchFamily="34" charset="0"/>
              <a:cs typeface="Arial" pitchFamily="34" charset="0"/>
            </a:endParaRPr>
          </a:p>
          <a:p>
            <a:pPr lvl="1" eaLnBrk="1" hangingPunct="1">
              <a:defRPr/>
            </a:pPr>
            <a:endParaRPr lang="en-GB" b="1">
              <a:latin typeface="Arial" pitchFamily="34" charset="0"/>
              <a:cs typeface="Arial" pitchFamily="34" charset="0"/>
            </a:endParaRPr>
          </a:p>
          <a:p>
            <a:pPr>
              <a:defRPr/>
            </a:pPr>
            <a:endParaRPr lang="en-US" b="1">
              <a:latin typeface="Arial" pitchFamily="34" charset="0"/>
              <a:cs typeface="Arial" pitchFamily="34" charset="0"/>
            </a:endParaRPr>
          </a:p>
        </p:txBody>
      </p:sp>
    </p:spTree>
    <p:extLst>
      <p:ext uri="{BB962C8B-B14F-4D97-AF65-F5344CB8AC3E}">
        <p14:creationId xmlns:p14="http://schemas.microsoft.com/office/powerpoint/2010/main" val="511628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8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505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5059">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85059">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8505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505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1209086"/>
            <a:ext cx="3876848" cy="4064925"/>
          </a:xfrm>
        </p:spPr>
        <p:txBody>
          <a:bodyPr anchor="ctr">
            <a:normAutofit/>
          </a:bodyPr>
          <a:lstStyle/>
          <a:p>
            <a:r>
              <a:rPr lang="en-GB" sz="5000"/>
              <a:t>Why do research? </a:t>
            </a:r>
          </a:p>
        </p:txBody>
      </p:sp>
      <p:grpSp>
        <p:nvGrpSpPr>
          <p:cNvPr id="13" name="Group 12">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14"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FED7962-C6C7-4F1A-BAFC-6A08FF400FC4}"/>
              </a:ext>
            </a:extLst>
          </p:cNvPr>
          <p:cNvGraphicFramePr>
            <a:graphicFrameLocks noGrp="1"/>
          </p:cNvGraphicFramePr>
          <p:nvPr>
            <p:ph sz="quarter" idx="13"/>
            <p:extLst>
              <p:ext uri="{D42A27DB-BD31-4B8C-83A1-F6EECF244321}">
                <p14:modId xmlns:p14="http://schemas.microsoft.com/office/powerpoint/2010/main" val="2718883279"/>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9868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5D4921-7156-4E57-ADE2-7D1721EF0DE9}"/>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Scientific Integrity</a:t>
            </a:r>
            <a:br>
              <a:rPr lang="en-GB" sz="6000" dirty="0">
                <a:solidFill>
                  <a:schemeClr val="bg1"/>
                </a:solidFill>
              </a:rPr>
            </a:br>
            <a:br>
              <a:rPr lang="en-GB" sz="6000" dirty="0">
                <a:solidFill>
                  <a:schemeClr val="bg1"/>
                </a:solidFill>
              </a:rPr>
            </a:br>
            <a:r>
              <a:rPr lang="en-GB" sz="2800" i="1" dirty="0"/>
              <a:t>BPS Code of Human Research Ethics</a:t>
            </a:r>
            <a:br>
              <a:rPr lang="en-GB" sz="2800" dirty="0"/>
            </a:br>
            <a:r>
              <a:rPr lang="en-GB" sz="6000" dirty="0">
                <a:solidFill>
                  <a:schemeClr val="bg1"/>
                </a:solidFill>
              </a:rPr>
              <a:t> </a:t>
            </a:r>
            <a:br>
              <a:rPr lang="en-GB" sz="6000" dirty="0">
                <a:solidFill>
                  <a:schemeClr val="bg1"/>
                </a:solidFill>
              </a:rPr>
            </a:br>
            <a:endParaRPr lang="en-GB" sz="6000" dirty="0">
              <a:solidFill>
                <a:schemeClr val="bg1"/>
              </a:solidFill>
            </a:endParaRPr>
          </a:p>
        </p:txBody>
      </p:sp>
      <p:graphicFrame>
        <p:nvGraphicFramePr>
          <p:cNvPr id="5" name="Content Placeholder 2">
            <a:extLst>
              <a:ext uri="{FF2B5EF4-FFF2-40B4-BE49-F238E27FC236}">
                <a16:creationId xmlns:a16="http://schemas.microsoft.com/office/drawing/2014/main" id="{43D4187F-F982-41BA-B431-81CA4CB001F8}"/>
              </a:ext>
            </a:extLst>
          </p:cNvPr>
          <p:cNvGraphicFramePr>
            <a:graphicFrameLocks noGrp="1"/>
          </p:cNvGraphicFramePr>
          <p:nvPr>
            <p:ph idx="1"/>
            <p:extLst>
              <p:ext uri="{D42A27DB-BD31-4B8C-83A1-F6EECF244321}">
                <p14:modId xmlns:p14="http://schemas.microsoft.com/office/powerpoint/2010/main" val="340257670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8834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940CEC87-42B5-4687-A49D-8FDA73D6324A}"/>
              </a:ext>
            </a:extLst>
          </p:cNvPr>
          <p:cNvPicPr>
            <a:picLocks noChangeAspect="1"/>
          </p:cNvPicPr>
          <p:nvPr/>
        </p:nvPicPr>
        <p:blipFill>
          <a:blip r:embed="rId2"/>
          <a:stretch>
            <a:fillRect/>
          </a:stretch>
        </p:blipFill>
        <p:spPr>
          <a:xfrm>
            <a:off x="2333105" y="457200"/>
            <a:ext cx="7758545" cy="6261540"/>
          </a:xfrm>
          <a:prstGeom prst="rect">
            <a:avLst/>
          </a:prstGeom>
        </p:spPr>
      </p:pic>
    </p:spTree>
    <p:extLst>
      <p:ext uri="{BB962C8B-B14F-4D97-AF65-F5344CB8AC3E}">
        <p14:creationId xmlns:p14="http://schemas.microsoft.com/office/powerpoint/2010/main" val="2426373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“Doing” research or evaluation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sz="quarter" idx="13"/>
          </p:nvPr>
        </p:nvSpPr>
        <p:spPr>
          <a:xfrm>
            <a:off x="4402974" y="591343"/>
            <a:ext cx="6906491" cy="5585619"/>
          </a:xfrm>
          <a:prstGeom prst="rect">
            <a:avLst/>
          </a:prstGeom>
        </p:spPr>
        <p:txBody>
          <a:bodyPr anchor="ctr">
            <a:normAutofit/>
          </a:bodyPr>
          <a:lstStyle/>
          <a:p>
            <a:r>
              <a:rPr lang="en-GB" dirty="0"/>
              <a:t>Can’t “just do it” </a:t>
            </a:r>
          </a:p>
          <a:p>
            <a:r>
              <a:rPr lang="en-GB" dirty="0"/>
              <a:t>Strict approval processes</a:t>
            </a:r>
          </a:p>
          <a:p>
            <a:r>
              <a:rPr lang="en-GB" dirty="0"/>
              <a:t>Consent from organisation and consent from those you are wanting to research </a:t>
            </a:r>
          </a:p>
          <a:p>
            <a:r>
              <a:rPr lang="en-GB" dirty="0"/>
              <a:t>Scientific and ethical rigour expected</a:t>
            </a:r>
          </a:p>
          <a:p>
            <a:r>
              <a:rPr lang="en-GB" dirty="0"/>
              <a:t>Appropriate training required</a:t>
            </a:r>
          </a:p>
          <a:p>
            <a:endParaRPr lang="en-GB" dirty="0"/>
          </a:p>
          <a:p>
            <a:endParaRPr lang="en-GB" dirty="0"/>
          </a:p>
          <a:p>
            <a:pPr marL="0" indent="0">
              <a:buNone/>
            </a:pPr>
            <a:r>
              <a:rPr lang="en-GB" sz="3600" i="1" dirty="0"/>
              <a:t>Why do you think this is the case?</a:t>
            </a:r>
          </a:p>
          <a:p>
            <a:endParaRPr lang="en-GB" dirty="0"/>
          </a:p>
        </p:txBody>
      </p:sp>
    </p:spTree>
    <p:extLst>
      <p:ext uri="{BB962C8B-B14F-4D97-AF65-F5344CB8AC3E}">
        <p14:creationId xmlns:p14="http://schemas.microsoft.com/office/powerpoint/2010/main" val="949109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4037" name="Rectangle 7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17044" y="3535402"/>
            <a:ext cx="3634674" cy="2407971"/>
          </a:xfrm>
          <a:prstGeom prst="rect">
            <a:avLst/>
          </a:prstGeom>
        </p:spPr>
      </p:pic>
      <p:grpSp>
        <p:nvGrpSpPr>
          <p:cNvPr id="684038" name="Group 73">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75" name="Rectangle 74">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4039" name="Rectangle 75">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0584" y="859808"/>
            <a:ext cx="3543197" cy="2878986"/>
          </a:xfrm>
        </p:spPr>
        <p:txBody>
          <a:bodyPr>
            <a:normAutofit/>
          </a:bodyPr>
          <a:lstStyle/>
          <a:p>
            <a:pPr algn="ctr"/>
            <a:r>
              <a:rPr lang="en-GB" b="1">
                <a:solidFill>
                  <a:schemeClr val="bg1"/>
                </a:solidFill>
                <a:latin typeface="Arial" pitchFamily="34" charset="0"/>
                <a:cs typeface="Arial" pitchFamily="34" charset="0"/>
              </a:rPr>
              <a:t>Research Ethics</a:t>
            </a:r>
            <a:br>
              <a:rPr lang="en-GB" b="1">
                <a:solidFill>
                  <a:schemeClr val="bg1"/>
                </a:solidFill>
                <a:latin typeface="Arial" pitchFamily="34" charset="0"/>
                <a:cs typeface="Arial" pitchFamily="34" charset="0"/>
              </a:rPr>
            </a:br>
            <a:endParaRPr lang="en-GB">
              <a:solidFill>
                <a:schemeClr val="bg1"/>
              </a:solidFill>
            </a:endParaRPr>
          </a:p>
        </p:txBody>
      </p:sp>
      <p:grpSp>
        <p:nvGrpSpPr>
          <p:cNvPr id="80"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81" name="Freeform: Shape 80">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95"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96" name="Freeform: Shape 95">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684035" name="Rectangle 3"/>
          <p:cNvSpPr>
            <a:spLocks noGrp="1" noChangeArrowheads="1"/>
          </p:cNvSpPr>
          <p:nvPr>
            <p:ph sz="quarter" idx="13"/>
          </p:nvPr>
        </p:nvSpPr>
        <p:spPr>
          <a:xfrm>
            <a:off x="6477270" y="685805"/>
            <a:ext cx="4974771" cy="5534019"/>
          </a:xfrm>
          <a:prstGeom prst="rect">
            <a:avLst/>
          </a:prstGeom>
        </p:spPr>
        <p:txBody>
          <a:bodyPr>
            <a:normAutofit/>
          </a:bodyPr>
          <a:lstStyle/>
          <a:p>
            <a:pPr eaLnBrk="1" hangingPunct="1">
              <a:buFont typeface="Wingdings" pitchFamily="2" charset="2"/>
              <a:buNone/>
              <a:defRPr/>
            </a:pPr>
            <a:endParaRPr lang="en-GB" dirty="0">
              <a:solidFill>
                <a:schemeClr val="bg1"/>
              </a:solidFill>
              <a:latin typeface="Arial" pitchFamily="34" charset="0"/>
              <a:cs typeface="Arial" pitchFamily="34" charset="0"/>
            </a:endParaRPr>
          </a:p>
          <a:p>
            <a:pPr eaLnBrk="1" hangingPunct="1">
              <a:buFont typeface="Wingdings" pitchFamily="2" charset="2"/>
              <a:buNone/>
              <a:defRPr/>
            </a:pPr>
            <a:r>
              <a:rPr lang="en-GB" b="1" dirty="0">
                <a:solidFill>
                  <a:schemeClr val="bg1"/>
                </a:solidFill>
                <a:latin typeface="Arial" pitchFamily="34" charset="0"/>
                <a:cs typeface="Arial" pitchFamily="34" charset="0"/>
              </a:rPr>
              <a:t>  DO NOT FORGET the moral principles by which we conduct ourselves as researchers</a:t>
            </a:r>
          </a:p>
          <a:p>
            <a:pPr eaLnBrk="1" hangingPunct="1">
              <a:buFont typeface="Wingdings" pitchFamily="2" charset="2"/>
              <a:buNone/>
              <a:defRPr/>
            </a:pPr>
            <a:endParaRPr lang="en-GB" b="1" dirty="0">
              <a:solidFill>
                <a:schemeClr val="bg1"/>
              </a:solidFill>
              <a:latin typeface="Arial" pitchFamily="34" charset="0"/>
              <a:cs typeface="Arial" pitchFamily="34" charset="0"/>
            </a:endParaRPr>
          </a:p>
          <a:p>
            <a:pPr>
              <a:buNone/>
              <a:defRPr/>
            </a:pPr>
            <a:endParaRPr lang="en-US" b="1"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1779874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7107" name="Rectangle 3"/>
          <p:cNvSpPr>
            <a:spLocks noGrp="1" noChangeArrowheads="1"/>
          </p:cNvSpPr>
          <p:nvPr>
            <p:ph sz="quarter" idx="13"/>
          </p:nvPr>
        </p:nvSpPr>
        <p:spPr>
          <a:xfrm>
            <a:off x="648931" y="2438400"/>
            <a:ext cx="3505494" cy="3785419"/>
          </a:xfrm>
          <a:prstGeom prst="rect">
            <a:avLst/>
          </a:prstGeom>
        </p:spPr>
        <p:txBody>
          <a:bodyPr>
            <a:normAutofit/>
          </a:bodyPr>
          <a:lstStyle/>
          <a:p>
            <a:pPr>
              <a:defRPr/>
            </a:pPr>
            <a:endParaRPr lang="en-GB" sz="1600" b="1" dirty="0">
              <a:latin typeface="Arial" pitchFamily="34" charset="0"/>
              <a:cs typeface="Arial" pitchFamily="34" charset="0"/>
            </a:endParaRPr>
          </a:p>
          <a:p>
            <a:pPr marL="457200" lvl="1" indent="0">
              <a:buNone/>
              <a:defRPr/>
            </a:pPr>
            <a:endParaRPr lang="en-GB" sz="1600" dirty="0">
              <a:latin typeface="Arial" pitchFamily="34" charset="0"/>
              <a:cs typeface="Arial" pitchFamily="34" charset="0"/>
            </a:endParaRPr>
          </a:p>
          <a:p>
            <a:pPr>
              <a:defRPr/>
            </a:pPr>
            <a:endParaRPr lang="en-US" sz="1600" b="1" dirty="0">
              <a:latin typeface="Arial" pitchFamily="34" charset="0"/>
              <a:cs typeface="Arial" pitchFamily="34" charset="0"/>
            </a:endParaRPr>
          </a:p>
          <a:p>
            <a:pPr>
              <a:defRPr/>
            </a:pPr>
            <a:endParaRPr lang="en-US" sz="1600" b="1" dirty="0">
              <a:latin typeface="Arial" pitchFamily="34" charset="0"/>
              <a:cs typeface="Arial" pitchFamily="34" charset="0"/>
            </a:endParaRPr>
          </a:p>
        </p:txBody>
      </p:sp>
      <p:sp>
        <p:nvSpPr>
          <p:cNvPr id="687109" name="Rectangle 135">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7110"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stretch>
            <a:fillRect/>
          </a:stretch>
        </p:blipFill>
        <p:spPr>
          <a:xfrm>
            <a:off x="5405862" y="1170128"/>
            <a:ext cx="6019331" cy="4514498"/>
          </a:xfrm>
          <a:prstGeom prst="rect">
            <a:avLst/>
          </a:prstGeom>
          <a:effectLst/>
        </p:spPr>
      </p:pic>
      <p:sp>
        <p:nvSpPr>
          <p:cNvPr id="4" name="Title 3">
            <a:extLst>
              <a:ext uri="{FF2B5EF4-FFF2-40B4-BE49-F238E27FC236}">
                <a16:creationId xmlns:a16="http://schemas.microsoft.com/office/drawing/2014/main" id="{BA38C751-C91D-4BEC-9950-B14EFBD68E43}"/>
              </a:ext>
            </a:extLst>
          </p:cNvPr>
          <p:cNvSpPr>
            <a:spLocks noGrp="1"/>
          </p:cNvSpPr>
          <p:nvPr>
            <p:ph type="title"/>
          </p:nvPr>
        </p:nvSpPr>
        <p:spPr>
          <a:xfrm>
            <a:off x="124968" y="557784"/>
            <a:ext cx="4450080" cy="1325563"/>
          </a:xfrm>
        </p:spPr>
        <p:txBody>
          <a:bodyPr/>
          <a:lstStyle/>
          <a:p>
            <a:r>
              <a:rPr lang="en-GB" dirty="0"/>
              <a:t>BPS core principles</a:t>
            </a:r>
          </a:p>
        </p:txBody>
      </p:sp>
      <p:sp>
        <p:nvSpPr>
          <p:cNvPr id="17" name="TextBox 16">
            <a:extLst>
              <a:ext uri="{FF2B5EF4-FFF2-40B4-BE49-F238E27FC236}">
                <a16:creationId xmlns:a16="http://schemas.microsoft.com/office/drawing/2014/main" id="{756B58D2-C6FE-44DD-B170-7B0C4AEF37A4}"/>
              </a:ext>
            </a:extLst>
          </p:cNvPr>
          <p:cNvSpPr txBox="1"/>
          <p:nvPr/>
        </p:nvSpPr>
        <p:spPr>
          <a:xfrm>
            <a:off x="484214" y="2239503"/>
            <a:ext cx="4026826" cy="3477875"/>
          </a:xfrm>
          <a:prstGeom prst="rect">
            <a:avLst/>
          </a:prstGeom>
          <a:noFill/>
        </p:spPr>
        <p:txBody>
          <a:bodyPr wrap="square">
            <a:spAutoFit/>
          </a:bodyPr>
          <a:lstStyle/>
          <a:p>
            <a:r>
              <a:rPr lang="en-GB" sz="2000" b="1" dirty="0">
                <a:latin typeface="Arial" panose="020B0604020202020204" pitchFamily="34" charset="0"/>
                <a:cs typeface="Arial" panose="020B0604020202020204" pitchFamily="34" charset="0"/>
              </a:rPr>
              <a:t>Respect for the autonomy, privacy  and dignity of individuals, groups and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communities.</a:t>
            </a:r>
          </a:p>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Scientific integrity.</a:t>
            </a:r>
          </a:p>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Social responsibility.</a:t>
            </a:r>
          </a:p>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Maximising benefit and minimising harm.</a:t>
            </a:r>
            <a:endParaRPr lang="en-GB" sz="2000" b="1" dirty="0"/>
          </a:p>
        </p:txBody>
      </p:sp>
    </p:spTree>
    <p:extLst>
      <p:ext uri="{BB962C8B-B14F-4D97-AF65-F5344CB8AC3E}">
        <p14:creationId xmlns:p14="http://schemas.microsoft.com/office/powerpoint/2010/main" val="2786312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8E46D0-ECE5-4A4C-B614-4A140340A953}"/>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Research in the real world..</a:t>
            </a:r>
          </a:p>
        </p:txBody>
      </p:sp>
      <p:graphicFrame>
        <p:nvGraphicFramePr>
          <p:cNvPr id="5" name="Content Placeholder 2">
            <a:extLst>
              <a:ext uri="{FF2B5EF4-FFF2-40B4-BE49-F238E27FC236}">
                <a16:creationId xmlns:a16="http://schemas.microsoft.com/office/drawing/2014/main" id="{F70DC172-17AA-467A-8A38-0C871321CBED}"/>
              </a:ext>
            </a:extLst>
          </p:cNvPr>
          <p:cNvGraphicFramePr>
            <a:graphicFrameLocks noGrp="1"/>
          </p:cNvGraphicFramePr>
          <p:nvPr>
            <p:ph idx="1"/>
            <p:extLst>
              <p:ext uri="{D42A27DB-BD31-4B8C-83A1-F6EECF244321}">
                <p14:modId xmlns:p14="http://schemas.microsoft.com/office/powerpoint/2010/main" val="109862690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7428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D6A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94295" y="643467"/>
            <a:ext cx="7403409" cy="5571066"/>
          </a:xfrm>
          <a:prstGeom prst="rect">
            <a:avLst/>
          </a:prstGeom>
        </p:spPr>
      </p:pic>
    </p:spTree>
    <p:extLst>
      <p:ext uri="{BB962C8B-B14F-4D97-AF65-F5344CB8AC3E}">
        <p14:creationId xmlns:p14="http://schemas.microsoft.com/office/powerpoint/2010/main" val="695534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4214" y="385426"/>
            <a:ext cx="3505495" cy="977861"/>
          </a:xfrm>
        </p:spPr>
        <p:txBody>
          <a:bodyPr>
            <a:normAutofit/>
          </a:bodyPr>
          <a:lstStyle/>
          <a:p>
            <a:r>
              <a:rPr lang="en-GB" sz="2400" dirty="0"/>
              <a:t>Key ethical considerations</a:t>
            </a:r>
          </a:p>
        </p:txBody>
      </p:sp>
      <p:sp>
        <p:nvSpPr>
          <p:cNvPr id="3" name="Content Placeholder 2"/>
          <p:cNvSpPr>
            <a:spLocks noGrp="1"/>
          </p:cNvSpPr>
          <p:nvPr>
            <p:ph sz="quarter" idx="13"/>
          </p:nvPr>
        </p:nvSpPr>
        <p:spPr>
          <a:xfrm>
            <a:off x="578426" y="1690255"/>
            <a:ext cx="3505494" cy="4455621"/>
          </a:xfrm>
          <a:prstGeom prst="rect">
            <a:avLst/>
          </a:prstGeom>
        </p:spPr>
        <p:txBody>
          <a:bodyPr>
            <a:noAutofit/>
          </a:bodyPr>
          <a:lstStyle/>
          <a:p>
            <a:r>
              <a:rPr lang="en-GB" sz="1400" dirty="0">
                <a:latin typeface="Arial" pitchFamily="34" charset="0"/>
                <a:cs typeface="Arial" pitchFamily="34" charset="0"/>
              </a:rPr>
              <a:t>Written </a:t>
            </a:r>
            <a:r>
              <a:rPr lang="en-GB" sz="1400" b="1" u="sng" dirty="0">
                <a:latin typeface="Arial" pitchFamily="34" charset="0"/>
                <a:cs typeface="Arial" pitchFamily="34" charset="0"/>
              </a:rPr>
              <a:t>informed</a:t>
            </a:r>
            <a:r>
              <a:rPr lang="en-GB" sz="1400" dirty="0">
                <a:latin typeface="Arial" pitchFamily="34" charset="0"/>
                <a:cs typeface="Arial" pitchFamily="34" charset="0"/>
              </a:rPr>
              <a:t> consent – at appropriate levels</a:t>
            </a:r>
          </a:p>
          <a:p>
            <a:r>
              <a:rPr lang="en-GB" sz="1400" dirty="0">
                <a:latin typeface="Arial" pitchFamily="34" charset="0"/>
                <a:cs typeface="Arial" pitchFamily="34" charset="0"/>
              </a:rPr>
              <a:t>Clarity and comprehension of research materials </a:t>
            </a:r>
          </a:p>
          <a:p>
            <a:pPr lvl="1"/>
            <a:r>
              <a:rPr lang="en-GB" sz="1400" dirty="0">
                <a:latin typeface="Arial" pitchFamily="34" charset="0"/>
                <a:cs typeface="Arial" pitchFamily="34" charset="0"/>
              </a:rPr>
              <a:t>Appropriate for target audience? – children, lay people, parents?</a:t>
            </a:r>
          </a:p>
          <a:p>
            <a:r>
              <a:rPr lang="en-GB" sz="1400" dirty="0">
                <a:latin typeface="Arial" pitchFamily="34" charset="0"/>
                <a:cs typeface="Arial" pitchFamily="34" charset="0"/>
              </a:rPr>
              <a:t>No potential coercion</a:t>
            </a:r>
          </a:p>
          <a:p>
            <a:r>
              <a:rPr lang="en-GB" sz="1400" dirty="0">
                <a:latin typeface="Arial" pitchFamily="34" charset="0"/>
                <a:cs typeface="Arial" pitchFamily="34" charset="0"/>
              </a:rPr>
              <a:t>Right to withdraw</a:t>
            </a:r>
          </a:p>
          <a:p>
            <a:r>
              <a:rPr lang="en-GB" sz="1400" dirty="0">
                <a:latin typeface="Arial" pitchFamily="34" charset="0"/>
                <a:cs typeface="Arial" pitchFamily="34" charset="0"/>
              </a:rPr>
              <a:t>Debriefing </a:t>
            </a:r>
          </a:p>
          <a:p>
            <a:r>
              <a:rPr lang="en-GB" sz="1400" dirty="0">
                <a:latin typeface="Arial" pitchFamily="34" charset="0"/>
                <a:cs typeface="Arial" pitchFamily="34" charset="0"/>
              </a:rPr>
              <a:t>Potential for harm/discomfort/</a:t>
            </a:r>
          </a:p>
          <a:p>
            <a:pPr marL="0" indent="0">
              <a:buNone/>
            </a:pPr>
            <a:r>
              <a:rPr lang="en-GB" sz="1400" dirty="0">
                <a:latin typeface="Arial" pitchFamily="34" charset="0"/>
                <a:cs typeface="Arial" pitchFamily="34" charset="0"/>
              </a:rPr>
              <a:t>distress</a:t>
            </a:r>
          </a:p>
          <a:p>
            <a:r>
              <a:rPr lang="en-GB" sz="1400" dirty="0">
                <a:latin typeface="Arial" pitchFamily="34" charset="0"/>
                <a:cs typeface="Arial" pitchFamily="34" charset="0"/>
              </a:rPr>
              <a:t>Confidentiality/Data Protection </a:t>
            </a:r>
          </a:p>
          <a:p>
            <a:r>
              <a:rPr lang="en-GB" sz="1400" u="sng" dirty="0">
                <a:latin typeface="Arial" pitchFamily="34" charset="0"/>
                <a:cs typeface="Arial" pitchFamily="34" charset="0"/>
              </a:rPr>
              <a:t>Competence/Experience of the researcher </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5862" y="863588"/>
            <a:ext cx="6019331" cy="5127578"/>
          </a:xfrm>
          <a:prstGeom prst="rect">
            <a:avLst/>
          </a:prstGeom>
          <a:effectLst/>
        </p:spPr>
      </p:pic>
    </p:spTree>
    <p:extLst>
      <p:ext uri="{BB962C8B-B14F-4D97-AF65-F5344CB8AC3E}">
        <p14:creationId xmlns:p14="http://schemas.microsoft.com/office/powerpoint/2010/main" val="37377372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5293D-FDFD-9515-2DFE-22B1EB14E7AE}"/>
              </a:ext>
            </a:extLst>
          </p:cNvPr>
          <p:cNvSpPr>
            <a:spLocks noGrp="1"/>
          </p:cNvSpPr>
          <p:nvPr>
            <p:ph type="title"/>
          </p:nvPr>
        </p:nvSpPr>
        <p:spPr/>
        <p:txBody>
          <a:bodyPr/>
          <a:lstStyle/>
          <a:p>
            <a:r>
              <a:rPr lang="en-GB" dirty="0"/>
              <a:t>Activity (30mins)</a:t>
            </a:r>
          </a:p>
        </p:txBody>
      </p:sp>
      <p:sp>
        <p:nvSpPr>
          <p:cNvPr id="3" name="Content Placeholder 2">
            <a:extLst>
              <a:ext uri="{FF2B5EF4-FFF2-40B4-BE49-F238E27FC236}">
                <a16:creationId xmlns:a16="http://schemas.microsoft.com/office/drawing/2014/main" id="{F2E263C8-109C-8AFC-DBEF-5E7BC65963E6}"/>
              </a:ext>
            </a:extLst>
          </p:cNvPr>
          <p:cNvSpPr>
            <a:spLocks noGrp="1"/>
          </p:cNvSpPr>
          <p:nvPr>
            <p:ph idx="1"/>
          </p:nvPr>
        </p:nvSpPr>
        <p:spPr/>
        <p:txBody>
          <a:bodyPr/>
          <a:lstStyle/>
          <a:p>
            <a:r>
              <a:rPr lang="en-GB" dirty="0"/>
              <a:t>Discussion of ethical issues around participants lacking capacity to consent </a:t>
            </a:r>
          </a:p>
          <a:p>
            <a:endParaRPr lang="en-GB" dirty="0"/>
          </a:p>
          <a:p>
            <a:endParaRPr lang="en-GB" dirty="0"/>
          </a:p>
          <a:p>
            <a:r>
              <a:rPr lang="en-GB" dirty="0"/>
              <a:t>Discussion of key points in </a:t>
            </a:r>
            <a:r>
              <a:rPr lang="en-GB" dirty="0" err="1"/>
              <a:t>Pettifor</a:t>
            </a:r>
            <a:r>
              <a:rPr lang="en-GB" dirty="0"/>
              <a:t> paper </a:t>
            </a:r>
          </a:p>
        </p:txBody>
      </p:sp>
    </p:spTree>
    <p:extLst>
      <p:ext uri="{BB962C8B-B14F-4D97-AF65-F5344CB8AC3E}">
        <p14:creationId xmlns:p14="http://schemas.microsoft.com/office/powerpoint/2010/main" val="37536842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34B047-BA3C-463C-A678-F1F67CD185C1}"/>
              </a:ext>
            </a:extLst>
          </p:cNvPr>
          <p:cNvSpPr>
            <a:spLocks noGrp="1"/>
          </p:cNvSpPr>
          <p:nvPr>
            <p:ph type="title"/>
          </p:nvPr>
        </p:nvSpPr>
        <p:spPr>
          <a:xfrm>
            <a:off x="728663" y="1422400"/>
            <a:ext cx="4505552" cy="2387600"/>
          </a:xfrm>
        </p:spPr>
        <p:txBody>
          <a:bodyPr vert="horz" lIns="91440" tIns="45720" rIns="91440" bIns="45720" rtlCol="0" anchor="b">
            <a:normAutofit/>
          </a:bodyPr>
          <a:lstStyle/>
          <a:p>
            <a:br>
              <a:rPr lang="en-US" sz="5000" dirty="0">
                <a:solidFill>
                  <a:schemeClr val="bg1"/>
                </a:solidFill>
              </a:rPr>
            </a:br>
            <a:r>
              <a:rPr lang="en-US" sz="5000" dirty="0">
                <a:solidFill>
                  <a:schemeClr val="bg1"/>
                </a:solidFill>
              </a:rPr>
              <a:t>Professional Integrity </a:t>
            </a:r>
          </a:p>
        </p:txBody>
      </p:sp>
      <p:sp>
        <p:nvSpPr>
          <p:cNvPr id="3" name="Text Placeholder 2">
            <a:extLst>
              <a:ext uri="{FF2B5EF4-FFF2-40B4-BE49-F238E27FC236}">
                <a16:creationId xmlns:a16="http://schemas.microsoft.com/office/drawing/2014/main" id="{FECF6B6A-DD94-40BC-844A-6F99B4ACEE83}"/>
              </a:ext>
            </a:extLst>
          </p:cNvPr>
          <p:cNvSpPr>
            <a:spLocks noGrp="1"/>
          </p:cNvSpPr>
          <p:nvPr>
            <p:ph type="body" idx="1"/>
          </p:nvPr>
        </p:nvSpPr>
        <p:spPr>
          <a:xfrm>
            <a:off x="728663" y="3902075"/>
            <a:ext cx="4505552" cy="1655762"/>
          </a:xfrm>
        </p:spPr>
        <p:txBody>
          <a:bodyPr vert="horz" lIns="91440" tIns="45720" rIns="91440" bIns="45720" rtlCol="0">
            <a:normAutofit/>
          </a:bodyPr>
          <a:lstStyle/>
          <a:p>
            <a:r>
              <a:rPr lang="en-US" sz="2000">
                <a:solidFill>
                  <a:schemeClr val="bg1"/>
                </a:solidFill>
              </a:rPr>
              <a:t>Upholding our values </a:t>
            </a:r>
          </a:p>
        </p:txBody>
      </p:sp>
      <p:sp>
        <p:nvSpPr>
          <p:cNvPr id="21" name="Freeform: Shape 20">
            <a:extLst>
              <a:ext uri="{FF2B5EF4-FFF2-40B4-BE49-F238E27FC236}">
                <a16:creationId xmlns:a16="http://schemas.microsoft.com/office/drawing/2014/main" id="{0277405F-0B4F-4418-B773-1B38814125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30421" y="226893"/>
            <a:ext cx="5968658" cy="6085007"/>
          </a:xfrm>
          <a:custGeom>
            <a:avLst/>
            <a:gdLst>
              <a:gd name="connsiteX0" fmla="*/ 0 w 5968658"/>
              <a:gd name="connsiteY0" fmla="*/ 0 h 6085007"/>
              <a:gd name="connsiteX1" fmla="*/ 3557919 w 5968658"/>
              <a:gd name="connsiteY1" fmla="*/ 0 h 6085007"/>
              <a:gd name="connsiteX2" fmla="*/ 3557919 w 5968658"/>
              <a:gd name="connsiteY2" fmla="*/ 2195749 h 6085007"/>
              <a:gd name="connsiteX3" fmla="*/ 5968658 w 5968658"/>
              <a:gd name="connsiteY3" fmla="*/ 2195749 h 6085007"/>
              <a:gd name="connsiteX4" fmla="*/ 5968658 w 5968658"/>
              <a:gd name="connsiteY4" fmla="*/ 6085007 h 6085007"/>
              <a:gd name="connsiteX5" fmla="*/ 2058230 w 5968658"/>
              <a:gd name="connsiteY5" fmla="*/ 6085007 h 6085007"/>
              <a:gd name="connsiteX6" fmla="*/ 2058230 w 5968658"/>
              <a:gd name="connsiteY6" fmla="*/ 3538657 h 6085007"/>
              <a:gd name="connsiteX7" fmla="*/ 0 w 5968658"/>
              <a:gd name="connsiteY7" fmla="*/ 3538657 h 6085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8658" h="6085007">
                <a:moveTo>
                  <a:pt x="0" y="0"/>
                </a:moveTo>
                <a:lnTo>
                  <a:pt x="3557919" y="0"/>
                </a:lnTo>
                <a:lnTo>
                  <a:pt x="3557919" y="2195749"/>
                </a:lnTo>
                <a:lnTo>
                  <a:pt x="5968658" y="2195749"/>
                </a:lnTo>
                <a:lnTo>
                  <a:pt x="5968658" y="6085007"/>
                </a:lnTo>
                <a:lnTo>
                  <a:pt x="2058230" y="6085007"/>
                </a:lnTo>
                <a:lnTo>
                  <a:pt x="2058230" y="3538657"/>
                </a:lnTo>
                <a:lnTo>
                  <a:pt x="0" y="3538657"/>
                </a:lnTo>
                <a:close/>
              </a:path>
            </a:pathLst>
          </a:custGeom>
          <a:solidFill>
            <a:schemeClr val="tx1">
              <a:lumMod val="95000"/>
              <a:lumOff val="5000"/>
            </a:schemeClr>
          </a:solid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EBBC4D3-2151-4A8C-B11D-0752F077691A}"/>
              </a:ext>
            </a:extLst>
          </p:cNvPr>
          <p:cNvPicPr>
            <a:picLocks noChangeAspect="1"/>
          </p:cNvPicPr>
          <p:nvPr/>
        </p:nvPicPr>
        <p:blipFill>
          <a:blip r:embed="rId2"/>
          <a:stretch>
            <a:fillRect/>
          </a:stretch>
        </p:blipFill>
        <p:spPr>
          <a:xfrm>
            <a:off x="8447649" y="3111915"/>
            <a:ext cx="3015688" cy="3015688"/>
          </a:xfrm>
          <a:prstGeom prst="rect">
            <a:avLst/>
          </a:prstGeom>
        </p:spPr>
      </p:pic>
      <p:pic>
        <p:nvPicPr>
          <p:cNvPr id="4" name="Picture 3">
            <a:extLst>
              <a:ext uri="{FF2B5EF4-FFF2-40B4-BE49-F238E27FC236}">
                <a16:creationId xmlns:a16="http://schemas.microsoft.com/office/drawing/2014/main" id="{91E92A87-1182-491C-9769-6E77B7C1C518}"/>
              </a:ext>
            </a:extLst>
          </p:cNvPr>
          <p:cNvPicPr>
            <a:picLocks noChangeAspect="1"/>
          </p:cNvPicPr>
          <p:nvPr/>
        </p:nvPicPr>
        <p:blipFill>
          <a:blip r:embed="rId3"/>
          <a:stretch>
            <a:fillRect/>
          </a:stretch>
        </p:blipFill>
        <p:spPr>
          <a:xfrm>
            <a:off x="5587581" y="286119"/>
            <a:ext cx="3105975" cy="2857496"/>
          </a:xfrm>
          <a:prstGeom prst="rect">
            <a:avLst/>
          </a:prstGeom>
        </p:spPr>
      </p:pic>
    </p:spTree>
    <p:extLst>
      <p:ext uri="{BB962C8B-B14F-4D97-AF65-F5344CB8AC3E}">
        <p14:creationId xmlns:p14="http://schemas.microsoft.com/office/powerpoint/2010/main" val="1676875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F8B811-9F21-4FAA-A6DC-AC5D9CDEE6A1}"/>
              </a:ext>
            </a:extLst>
          </p:cNvPr>
          <p:cNvSpPr>
            <a:spLocks noGrp="1"/>
          </p:cNvSpPr>
          <p:nvPr>
            <p:ph type="title"/>
          </p:nvPr>
        </p:nvSpPr>
        <p:spPr>
          <a:xfrm>
            <a:off x="524741" y="620392"/>
            <a:ext cx="3808268" cy="5504688"/>
          </a:xfrm>
        </p:spPr>
        <p:txBody>
          <a:bodyPr vert="horz" lIns="91440" tIns="45720" rIns="91440" bIns="45720" rtlCol="0" anchor="ctr">
            <a:normAutofit/>
          </a:bodyPr>
          <a:lstStyle/>
          <a:p>
            <a:r>
              <a:rPr lang="en-US" sz="6000" b="1" kern="1200">
                <a:solidFill>
                  <a:schemeClr val="bg1"/>
                </a:solidFill>
                <a:effectLst/>
                <a:latin typeface="+mj-lt"/>
                <a:ea typeface="+mj-ea"/>
                <a:cs typeface="+mj-cs"/>
              </a:rPr>
              <a:t>BPS Code of Ethics and Conduct</a:t>
            </a:r>
            <a:br>
              <a:rPr lang="en-US" sz="6000" b="1" kern="1200">
                <a:solidFill>
                  <a:schemeClr val="bg1"/>
                </a:solidFill>
                <a:effectLst/>
                <a:latin typeface="+mj-lt"/>
                <a:ea typeface="+mj-ea"/>
                <a:cs typeface="+mj-cs"/>
              </a:rPr>
            </a:br>
            <a:endParaRPr lang="en-US" sz="6000" kern="1200">
              <a:solidFill>
                <a:schemeClr val="bg1"/>
              </a:solidFill>
              <a:latin typeface="+mj-lt"/>
              <a:ea typeface="+mj-ea"/>
              <a:cs typeface="+mj-cs"/>
            </a:endParaRPr>
          </a:p>
        </p:txBody>
      </p:sp>
      <p:graphicFrame>
        <p:nvGraphicFramePr>
          <p:cNvPr id="13" name="Content Placeholder 2">
            <a:extLst>
              <a:ext uri="{FF2B5EF4-FFF2-40B4-BE49-F238E27FC236}">
                <a16:creationId xmlns:a16="http://schemas.microsoft.com/office/drawing/2014/main" id="{10B76B54-55A9-449C-9EF8-70C38B47884F}"/>
              </a:ext>
            </a:extLst>
          </p:cNvPr>
          <p:cNvGraphicFramePr>
            <a:graphicFrameLocks noGrp="1"/>
          </p:cNvGraphicFramePr>
          <p:nvPr>
            <p:ph sz="half" idx="1"/>
            <p:extLst>
              <p:ext uri="{D42A27DB-BD31-4B8C-83A1-F6EECF244321}">
                <p14:modId xmlns:p14="http://schemas.microsoft.com/office/powerpoint/2010/main" val="175983153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6414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3CF636-67D3-44FD-AA15-D2CB2D889E12}"/>
              </a:ext>
            </a:extLst>
          </p:cNvPr>
          <p:cNvSpPr>
            <a:spLocks noGrp="1"/>
          </p:cNvSpPr>
          <p:nvPr>
            <p:ph idx="1"/>
          </p:nvPr>
        </p:nvSpPr>
        <p:spPr>
          <a:xfrm>
            <a:off x="615431" y="2761957"/>
            <a:ext cx="3505494" cy="3610707"/>
          </a:xfrm>
        </p:spPr>
        <p:txBody>
          <a:bodyPr>
            <a:normAutofit/>
          </a:bodyPr>
          <a:lstStyle/>
          <a:p>
            <a:r>
              <a:rPr lang="en-GB" sz="2400" dirty="0"/>
              <a:t>Consider these values… how important are they to you in your daily lives?</a:t>
            </a:r>
          </a:p>
          <a:p>
            <a:endParaRPr lang="en-GB" sz="2400" dirty="0"/>
          </a:p>
          <a:p>
            <a:endParaRPr lang="en-GB" sz="2400" dirty="0"/>
          </a:p>
          <a:p>
            <a:r>
              <a:rPr lang="en-GB" sz="2400" dirty="0"/>
              <a:t>Why? </a:t>
            </a:r>
          </a:p>
        </p:txBody>
      </p:sp>
      <p:sp>
        <p:nvSpPr>
          <p:cNvPr id="12"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FE46ABD9-24B1-451D-A049-1CAE1E24EBE3}"/>
              </a:ext>
            </a:extLst>
          </p:cNvPr>
          <p:cNvPicPr>
            <a:picLocks noChangeAspect="1"/>
          </p:cNvPicPr>
          <p:nvPr/>
        </p:nvPicPr>
        <p:blipFill>
          <a:blip r:embed="rId2"/>
          <a:stretch>
            <a:fillRect/>
          </a:stretch>
        </p:blipFill>
        <p:spPr>
          <a:xfrm>
            <a:off x="703384" y="258547"/>
            <a:ext cx="3417541" cy="2278361"/>
          </a:xfrm>
          <a:prstGeom prst="rect">
            <a:avLst/>
          </a:prstGeom>
        </p:spPr>
      </p:pic>
      <p:pic>
        <p:nvPicPr>
          <p:cNvPr id="2" name="Picture 1">
            <a:extLst>
              <a:ext uri="{FF2B5EF4-FFF2-40B4-BE49-F238E27FC236}">
                <a16:creationId xmlns:a16="http://schemas.microsoft.com/office/drawing/2014/main" id="{E1169D27-D4C1-4498-8D90-618914E13D68}"/>
              </a:ext>
            </a:extLst>
          </p:cNvPr>
          <p:cNvPicPr>
            <a:picLocks noChangeAspect="1"/>
          </p:cNvPicPr>
          <p:nvPr/>
        </p:nvPicPr>
        <p:blipFill>
          <a:blip r:embed="rId3"/>
          <a:stretch>
            <a:fillRect/>
          </a:stretch>
        </p:blipFill>
        <p:spPr>
          <a:xfrm>
            <a:off x="5065504" y="674794"/>
            <a:ext cx="6267231" cy="5505165"/>
          </a:xfrm>
          <a:prstGeom prst="rect">
            <a:avLst/>
          </a:prstGeom>
        </p:spPr>
      </p:pic>
    </p:spTree>
    <p:extLst>
      <p:ext uri="{BB962C8B-B14F-4D97-AF65-F5344CB8AC3E}">
        <p14:creationId xmlns:p14="http://schemas.microsoft.com/office/powerpoint/2010/main" val="18141491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3CF636-67D3-44FD-AA15-D2CB2D889E12}"/>
              </a:ext>
            </a:extLst>
          </p:cNvPr>
          <p:cNvSpPr>
            <a:spLocks noGrp="1"/>
          </p:cNvSpPr>
          <p:nvPr>
            <p:ph idx="1"/>
          </p:nvPr>
        </p:nvSpPr>
        <p:spPr>
          <a:xfrm>
            <a:off x="615431" y="2761957"/>
            <a:ext cx="3505494" cy="3610707"/>
          </a:xfrm>
        </p:spPr>
        <p:txBody>
          <a:bodyPr>
            <a:normAutofit/>
          </a:bodyPr>
          <a:lstStyle/>
          <a:p>
            <a:endParaRPr lang="en-GB" sz="2400" dirty="0"/>
          </a:p>
          <a:p>
            <a:r>
              <a:rPr lang="en-GB" sz="2400" dirty="0"/>
              <a:t>How important are they for applied psychologists? </a:t>
            </a:r>
          </a:p>
          <a:p>
            <a:endParaRPr lang="en-GB" sz="2400" dirty="0"/>
          </a:p>
          <a:p>
            <a:r>
              <a:rPr lang="en-GB" sz="2400" dirty="0"/>
              <a:t>Why? </a:t>
            </a:r>
          </a:p>
        </p:txBody>
      </p:sp>
      <p:sp>
        <p:nvSpPr>
          <p:cNvPr id="12"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FE46ABD9-24B1-451D-A049-1CAE1E24EBE3}"/>
              </a:ext>
            </a:extLst>
          </p:cNvPr>
          <p:cNvPicPr>
            <a:picLocks noChangeAspect="1"/>
          </p:cNvPicPr>
          <p:nvPr/>
        </p:nvPicPr>
        <p:blipFill>
          <a:blip r:embed="rId2"/>
          <a:stretch>
            <a:fillRect/>
          </a:stretch>
        </p:blipFill>
        <p:spPr>
          <a:xfrm>
            <a:off x="703384" y="258547"/>
            <a:ext cx="3417541" cy="2278361"/>
          </a:xfrm>
          <a:prstGeom prst="rect">
            <a:avLst/>
          </a:prstGeom>
        </p:spPr>
      </p:pic>
      <p:pic>
        <p:nvPicPr>
          <p:cNvPr id="2" name="Picture 1">
            <a:extLst>
              <a:ext uri="{FF2B5EF4-FFF2-40B4-BE49-F238E27FC236}">
                <a16:creationId xmlns:a16="http://schemas.microsoft.com/office/drawing/2014/main" id="{3EE4A638-14B1-4ACD-ACB0-CFDC2B5EF1F3}"/>
              </a:ext>
            </a:extLst>
          </p:cNvPr>
          <p:cNvPicPr>
            <a:picLocks noChangeAspect="1"/>
          </p:cNvPicPr>
          <p:nvPr/>
        </p:nvPicPr>
        <p:blipFill>
          <a:blip r:embed="rId3"/>
          <a:stretch>
            <a:fillRect/>
          </a:stretch>
        </p:blipFill>
        <p:spPr>
          <a:xfrm>
            <a:off x="5367533" y="674794"/>
            <a:ext cx="6267231" cy="5505165"/>
          </a:xfrm>
          <a:prstGeom prst="rect">
            <a:avLst/>
          </a:prstGeom>
        </p:spPr>
      </p:pic>
    </p:spTree>
    <p:extLst>
      <p:ext uri="{BB962C8B-B14F-4D97-AF65-F5344CB8AC3E}">
        <p14:creationId xmlns:p14="http://schemas.microsoft.com/office/powerpoint/2010/main" val="40207650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4921-7156-4E57-ADE2-7D1721EF0DE9}"/>
              </a:ext>
            </a:extLst>
          </p:cNvPr>
          <p:cNvSpPr>
            <a:spLocks noGrp="1"/>
          </p:cNvSpPr>
          <p:nvPr>
            <p:ph type="title"/>
          </p:nvPr>
        </p:nvSpPr>
        <p:spPr/>
        <p:txBody>
          <a:bodyPr/>
          <a:lstStyle/>
          <a:p>
            <a:r>
              <a:rPr lang="en-GB" dirty="0"/>
              <a:t>BPS Code of Human Research Ethics </a:t>
            </a:r>
          </a:p>
        </p:txBody>
      </p:sp>
      <p:graphicFrame>
        <p:nvGraphicFramePr>
          <p:cNvPr id="9" name="Content Placeholder 2">
            <a:extLst>
              <a:ext uri="{FF2B5EF4-FFF2-40B4-BE49-F238E27FC236}">
                <a16:creationId xmlns:a16="http://schemas.microsoft.com/office/drawing/2014/main" id="{9798CB5E-E99E-462E-8139-F082553938E2}"/>
              </a:ext>
            </a:extLst>
          </p:cNvPr>
          <p:cNvGraphicFramePr>
            <a:graphicFrameLocks noGrp="1"/>
          </p:cNvGraphicFramePr>
          <p:nvPr>
            <p:ph idx="1"/>
            <p:extLst>
              <p:ext uri="{D42A27DB-BD31-4B8C-83A1-F6EECF244321}">
                <p14:modId xmlns:p14="http://schemas.microsoft.com/office/powerpoint/2010/main" val="117528442"/>
              </p:ext>
            </p:extLst>
          </p:nvPr>
        </p:nvGraphicFramePr>
        <p:xfrm>
          <a:off x="838200" y="2017655"/>
          <a:ext cx="10453053"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a:extLst>
              <a:ext uri="{FF2B5EF4-FFF2-40B4-BE49-F238E27FC236}">
                <a16:creationId xmlns:a16="http://schemas.microsoft.com/office/drawing/2014/main" id="{2F9A6F04-E683-48F8-9785-85C4B8D554C4}"/>
              </a:ext>
            </a:extLst>
          </p:cNvPr>
          <p:cNvSpPr>
            <a:spLocks noGrp="1"/>
          </p:cNvSpPr>
          <p:nvPr>
            <p:ph sz="quarter" idx="4294967295"/>
          </p:nvPr>
        </p:nvSpPr>
        <p:spPr>
          <a:xfrm>
            <a:off x="522316" y="1448594"/>
            <a:ext cx="5183187" cy="484187"/>
          </a:xfrm>
        </p:spPr>
        <p:txBody>
          <a:bodyPr>
            <a:normAutofit/>
          </a:bodyPr>
          <a:lstStyle/>
          <a:p>
            <a:r>
              <a:rPr lang="en-GB" dirty="0"/>
              <a:t>SOCIAL RESPONSIBILITY </a:t>
            </a:r>
          </a:p>
        </p:txBody>
      </p:sp>
    </p:spTree>
    <p:extLst>
      <p:ext uri="{BB962C8B-B14F-4D97-AF65-F5344CB8AC3E}">
        <p14:creationId xmlns:p14="http://schemas.microsoft.com/office/powerpoint/2010/main" val="563516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B2D888-1A1D-4716-9336-66F027C6E8AE}"/>
              </a:ext>
            </a:extLst>
          </p:cNvPr>
          <p:cNvPicPr>
            <a:picLocks noChangeAspect="1"/>
          </p:cNvPicPr>
          <p:nvPr/>
        </p:nvPicPr>
        <p:blipFill rotWithShape="1">
          <a:blip r:embed="rId2">
            <a:alphaModFix amt="90000"/>
          </a:blip>
          <a:srcRect t="12498" b="12502"/>
          <a:stretch/>
        </p:blipFill>
        <p:spPr>
          <a:xfrm>
            <a:off x="1" y="10"/>
            <a:ext cx="12191999" cy="6857989"/>
          </a:xfrm>
          <a:prstGeom prst="rect">
            <a:avLst/>
          </a:prstGeom>
        </p:spPr>
      </p:pic>
      <p:sp>
        <p:nvSpPr>
          <p:cNvPr id="2" name="Title 1"/>
          <p:cNvSpPr>
            <a:spLocks noGrp="1"/>
          </p:cNvSpPr>
          <p:nvPr>
            <p:ph type="ctrTitle"/>
          </p:nvPr>
        </p:nvSpPr>
        <p:spPr>
          <a:xfrm>
            <a:off x="1629103" y="2244830"/>
            <a:ext cx="8933796" cy="2437232"/>
          </a:xfrm>
        </p:spPr>
        <p:txBody>
          <a:bodyPr>
            <a:normAutofit/>
          </a:bodyPr>
          <a:lstStyle/>
          <a:p>
            <a:r>
              <a:rPr lang="en-GB">
                <a:cs typeface="Calibri Light"/>
              </a:rPr>
              <a:t>Reflective Practice</a:t>
            </a:r>
            <a:endParaRPr lang="en-GB"/>
          </a:p>
        </p:txBody>
      </p:sp>
      <p:sp>
        <p:nvSpPr>
          <p:cNvPr id="3" name="Subtitle 2"/>
          <p:cNvSpPr>
            <a:spLocks noGrp="1"/>
          </p:cNvSpPr>
          <p:nvPr>
            <p:ph type="subTitle" idx="1"/>
          </p:nvPr>
        </p:nvSpPr>
        <p:spPr>
          <a:xfrm>
            <a:off x="1629101" y="4682062"/>
            <a:ext cx="8936846" cy="457201"/>
          </a:xfrm>
        </p:spPr>
        <p:txBody>
          <a:bodyPr vert="horz" lIns="91440" tIns="45720" rIns="91440" bIns="45720" rtlCol="0" anchor="t">
            <a:normAutofit/>
          </a:bodyPr>
          <a:lstStyle/>
          <a:p>
            <a:r>
              <a:rPr lang="en-GB" dirty="0"/>
              <a:t>Ethics and Values</a:t>
            </a:r>
          </a:p>
        </p:txBody>
      </p:sp>
      <p:sp>
        <p:nvSpPr>
          <p:cNvPr id="5" name="Rounded Rectangle 4"/>
          <p:cNvSpPr/>
          <p:nvPr/>
        </p:nvSpPr>
        <p:spPr>
          <a:xfrm>
            <a:off x="3167954" y="5291721"/>
            <a:ext cx="6565706" cy="12093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Slides kindly supplied by Catherine Slade, Counselling Lecturer and Psychotherapist</a:t>
            </a:r>
          </a:p>
        </p:txBody>
      </p:sp>
    </p:spTree>
    <p:extLst>
      <p:ext uri="{BB962C8B-B14F-4D97-AF65-F5344CB8AC3E}">
        <p14:creationId xmlns:p14="http://schemas.microsoft.com/office/powerpoint/2010/main" val="109857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7119C-EB21-44A8-B577-A54405792E6A}"/>
              </a:ext>
            </a:extLst>
          </p:cNvPr>
          <p:cNvSpPr>
            <a:spLocks noGrp="1"/>
          </p:cNvSpPr>
          <p:nvPr>
            <p:ph type="title"/>
          </p:nvPr>
        </p:nvSpPr>
        <p:spPr>
          <a:xfrm>
            <a:off x="6579450" y="727627"/>
            <a:ext cx="4957553" cy="1645920"/>
          </a:xfrm>
        </p:spPr>
        <p:txBody>
          <a:bodyPr>
            <a:normAutofit fontScale="90000"/>
          </a:bodyPr>
          <a:lstStyle/>
          <a:p>
            <a:r>
              <a:rPr lang="en-GB"/>
              <a:t>Questioning the difference between ethics and values</a:t>
            </a:r>
          </a:p>
        </p:txBody>
      </p:sp>
      <p:pic>
        <p:nvPicPr>
          <p:cNvPr id="4" name="Picture 4" descr="A close up of a sign&#10;&#10;Description automatically generated">
            <a:extLst>
              <a:ext uri="{FF2B5EF4-FFF2-40B4-BE49-F238E27FC236}">
                <a16:creationId xmlns:a16="http://schemas.microsoft.com/office/drawing/2014/main" id="{F2099F05-7589-49AD-9FBB-72D26BF753F8}"/>
              </a:ext>
            </a:extLst>
          </p:cNvPr>
          <p:cNvPicPr>
            <a:picLocks noChangeAspect="1"/>
          </p:cNvPicPr>
          <p:nvPr/>
        </p:nvPicPr>
        <p:blipFill>
          <a:blip r:embed="rId3"/>
          <a:stretch>
            <a:fillRect/>
          </a:stretch>
        </p:blipFill>
        <p:spPr>
          <a:xfrm>
            <a:off x="1205256" y="1876475"/>
            <a:ext cx="4414438" cy="3123214"/>
          </a:xfrm>
          <a:prstGeom prst="rect">
            <a:avLst/>
          </a:prstGeom>
        </p:spPr>
      </p:pic>
      <p:sp>
        <p:nvSpPr>
          <p:cNvPr id="3" name="Content Placeholder 2">
            <a:extLst>
              <a:ext uri="{FF2B5EF4-FFF2-40B4-BE49-F238E27FC236}">
                <a16:creationId xmlns:a16="http://schemas.microsoft.com/office/drawing/2014/main" id="{AAD8E650-D0C1-4D9F-864A-C0BC2D9890DE}"/>
              </a:ext>
            </a:extLst>
          </p:cNvPr>
          <p:cNvSpPr>
            <a:spLocks noGrp="1"/>
          </p:cNvSpPr>
          <p:nvPr>
            <p:ph idx="1"/>
          </p:nvPr>
        </p:nvSpPr>
        <p:spPr>
          <a:xfrm>
            <a:off x="6096000" y="2559239"/>
            <a:ext cx="5583244" cy="3496120"/>
          </a:xfrm>
        </p:spPr>
        <p:txBody>
          <a:bodyPr vert="horz" lIns="91440" tIns="45720" rIns="91440" bIns="45720" rtlCol="0">
            <a:normAutofit fontScale="92500" lnSpcReduction="20000"/>
          </a:bodyPr>
          <a:lstStyle/>
          <a:p>
            <a:pPr marL="0" indent="0">
              <a:lnSpc>
                <a:spcPct val="90000"/>
              </a:lnSpc>
              <a:buNone/>
            </a:pPr>
            <a:r>
              <a:rPr lang="en-GB" dirty="0"/>
              <a:t>Knowles and Lander (2012) discuss values and ethics and highlight that values are things that are important to us. </a:t>
            </a:r>
          </a:p>
          <a:p>
            <a:pPr marL="0" indent="0">
              <a:lnSpc>
                <a:spcPct val="90000"/>
              </a:lnSpc>
              <a:buNone/>
            </a:pPr>
            <a:r>
              <a:rPr lang="en-GB" dirty="0"/>
              <a:t>In addition, our values are very much tied up in our understanding and beliefs about the world.</a:t>
            </a:r>
          </a:p>
          <a:p>
            <a:pPr marL="0" indent="0">
              <a:lnSpc>
                <a:spcPct val="90000"/>
              </a:lnSpc>
              <a:buNone/>
            </a:pPr>
            <a:r>
              <a:rPr lang="en-GB" dirty="0"/>
              <a:t> Furthermore, ethics are the rules that allow us to behave appropriately in accordance with our values. </a:t>
            </a:r>
          </a:p>
          <a:p>
            <a:pPr marL="0" indent="0">
              <a:lnSpc>
                <a:spcPct val="90000"/>
              </a:lnSpc>
              <a:buNone/>
            </a:pPr>
            <a:endParaRPr lang="en-GB" dirty="0"/>
          </a:p>
          <a:p>
            <a:pPr marL="0" indent="0">
              <a:lnSpc>
                <a:spcPct val="90000"/>
              </a:lnSpc>
              <a:buNone/>
            </a:pPr>
            <a:endParaRPr lang="en-GB" dirty="0"/>
          </a:p>
        </p:txBody>
      </p:sp>
    </p:spTree>
    <p:extLst>
      <p:ext uri="{BB962C8B-B14F-4D97-AF65-F5344CB8AC3E}">
        <p14:creationId xmlns:p14="http://schemas.microsoft.com/office/powerpoint/2010/main" val="1892335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lock hanging off the side of a building&#10;&#10;Description automatically generated">
            <a:extLst>
              <a:ext uri="{FF2B5EF4-FFF2-40B4-BE49-F238E27FC236}">
                <a16:creationId xmlns:a16="http://schemas.microsoft.com/office/drawing/2014/main" id="{940F734B-51F3-4262-A468-170E349611A0}"/>
              </a:ext>
            </a:extLst>
          </p:cNvPr>
          <p:cNvPicPr>
            <a:picLocks noChangeAspect="1"/>
          </p:cNvPicPr>
          <p:nvPr/>
        </p:nvPicPr>
        <p:blipFill rotWithShape="1">
          <a:blip r:embed="rId2"/>
          <a:srcRect l="39098" r="2" b="2"/>
          <a:stretch/>
        </p:blipFill>
        <p:spPr>
          <a:xfrm>
            <a:off x="424928" y="419292"/>
            <a:ext cx="5522976" cy="6053328"/>
          </a:xfrm>
          <a:prstGeom prst="rect">
            <a:avLst/>
          </a:prstGeom>
        </p:spPr>
      </p:pic>
      <p:sp>
        <p:nvSpPr>
          <p:cNvPr id="2" name="Title 1">
            <a:extLst>
              <a:ext uri="{FF2B5EF4-FFF2-40B4-BE49-F238E27FC236}">
                <a16:creationId xmlns:a16="http://schemas.microsoft.com/office/drawing/2014/main" id="{916FE051-9EFB-4360-AE3F-2442FC121972}"/>
              </a:ext>
            </a:extLst>
          </p:cNvPr>
          <p:cNvSpPr>
            <a:spLocks noGrp="1"/>
          </p:cNvSpPr>
          <p:nvPr>
            <p:ph type="title"/>
          </p:nvPr>
        </p:nvSpPr>
        <p:spPr>
          <a:xfrm>
            <a:off x="6846137" y="727626"/>
            <a:ext cx="4602152" cy="1718225"/>
          </a:xfrm>
        </p:spPr>
        <p:txBody>
          <a:bodyPr>
            <a:normAutofit/>
          </a:bodyPr>
          <a:lstStyle/>
          <a:p>
            <a:r>
              <a:rPr lang="en-GB"/>
              <a:t>Personal and Professional Ethics</a:t>
            </a:r>
          </a:p>
        </p:txBody>
      </p:sp>
      <p:sp>
        <p:nvSpPr>
          <p:cNvPr id="3" name="Content Placeholder 2">
            <a:extLst>
              <a:ext uri="{FF2B5EF4-FFF2-40B4-BE49-F238E27FC236}">
                <a16:creationId xmlns:a16="http://schemas.microsoft.com/office/drawing/2014/main" id="{035EC58E-F9FC-4E50-943C-C45995854E97}"/>
              </a:ext>
            </a:extLst>
          </p:cNvPr>
          <p:cNvSpPr>
            <a:spLocks noGrp="1"/>
          </p:cNvSpPr>
          <p:nvPr>
            <p:ph idx="1"/>
          </p:nvPr>
        </p:nvSpPr>
        <p:spPr>
          <a:xfrm>
            <a:off x="6846137" y="2445851"/>
            <a:ext cx="4602152" cy="4241188"/>
          </a:xfrm>
        </p:spPr>
        <p:txBody>
          <a:bodyPr vert="horz" lIns="91440" tIns="45720" rIns="91440" bIns="45720" rtlCol="0">
            <a:normAutofit/>
          </a:bodyPr>
          <a:lstStyle/>
          <a:p>
            <a:pPr>
              <a:lnSpc>
                <a:spcPct val="90000"/>
              </a:lnSpc>
            </a:pPr>
            <a:r>
              <a:rPr lang="en-GB" sz="1600" dirty="0">
                <a:ea typeface="+mn-lt"/>
                <a:cs typeface="+mn-lt"/>
              </a:rPr>
              <a:t>Values can be professional and personal. Our personal values will stem from things that we learnt to give importance to from an early age. It can often include honesty, time-keeping, hard-work. Personal values are always culturally based and are framed within the social context that we are living within. </a:t>
            </a:r>
          </a:p>
          <a:p>
            <a:pPr>
              <a:lnSpc>
                <a:spcPct val="90000"/>
              </a:lnSpc>
              <a:buClr>
                <a:srgbClr val="262626"/>
              </a:buClr>
            </a:pPr>
            <a:r>
              <a:rPr lang="en-GB" sz="1600" dirty="0">
                <a:ea typeface="+mn-lt"/>
                <a:cs typeface="+mn-lt"/>
              </a:rPr>
              <a:t>Professional values are connected to the ethics and values that the profession believes is important to maintain the integrity of the importance. They are often embedded within codes of practice. </a:t>
            </a:r>
          </a:p>
          <a:p>
            <a:pPr>
              <a:lnSpc>
                <a:spcPct val="90000"/>
              </a:lnSpc>
              <a:buClr>
                <a:srgbClr val="262626"/>
              </a:buClr>
            </a:pPr>
            <a:r>
              <a:rPr lang="en-GB" sz="1600" dirty="0">
                <a:ea typeface="+mn-lt"/>
                <a:cs typeface="+mn-lt"/>
              </a:rPr>
              <a:t>We have covered BPS ethics previously but it's worth looking back over these and exploring the ethics and values of the British Psychological Society </a:t>
            </a:r>
          </a:p>
        </p:txBody>
      </p:sp>
    </p:spTree>
    <p:extLst>
      <p:ext uri="{BB962C8B-B14F-4D97-AF65-F5344CB8AC3E}">
        <p14:creationId xmlns:p14="http://schemas.microsoft.com/office/powerpoint/2010/main" val="19388317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F5C62-DBED-47DE-97E0-C91729C648ED}"/>
              </a:ext>
            </a:extLst>
          </p:cNvPr>
          <p:cNvSpPr>
            <a:spLocks noGrp="1"/>
          </p:cNvSpPr>
          <p:nvPr>
            <p:ph type="title"/>
          </p:nvPr>
        </p:nvSpPr>
        <p:spPr>
          <a:xfrm>
            <a:off x="1175512" y="870132"/>
            <a:ext cx="9792208" cy="1527078"/>
          </a:xfrm>
        </p:spPr>
        <p:txBody>
          <a:bodyPr>
            <a:normAutofit/>
          </a:bodyPr>
          <a:lstStyle/>
          <a:p>
            <a:r>
              <a:rPr lang="en-GB" dirty="0"/>
              <a:t>Challenge of Ethics and Values – </a:t>
            </a:r>
            <a:br>
              <a:rPr lang="en-GB" dirty="0"/>
            </a:br>
            <a:endParaRPr lang="en-GB" dirty="0"/>
          </a:p>
        </p:txBody>
      </p:sp>
      <p:sp>
        <p:nvSpPr>
          <p:cNvPr id="3" name="Content Placeholder 2">
            <a:extLst>
              <a:ext uri="{FF2B5EF4-FFF2-40B4-BE49-F238E27FC236}">
                <a16:creationId xmlns:a16="http://schemas.microsoft.com/office/drawing/2014/main" id="{DBB07EE7-8E77-4F0D-B533-CB06AB418BD9}"/>
              </a:ext>
            </a:extLst>
          </p:cNvPr>
          <p:cNvSpPr>
            <a:spLocks noGrp="1"/>
          </p:cNvSpPr>
          <p:nvPr>
            <p:ph idx="1"/>
          </p:nvPr>
        </p:nvSpPr>
        <p:spPr>
          <a:xfrm>
            <a:off x="1175512" y="2557849"/>
            <a:ext cx="9792208" cy="3407862"/>
          </a:xfrm>
        </p:spPr>
        <p:txBody>
          <a:bodyPr vert="horz" lIns="91440" tIns="45720" rIns="91440" bIns="45720" rtlCol="0" anchor="t">
            <a:normAutofit/>
          </a:bodyPr>
          <a:lstStyle/>
          <a:p>
            <a:pPr>
              <a:buClr>
                <a:srgbClr val="262626"/>
              </a:buClr>
            </a:pPr>
            <a:r>
              <a:rPr lang="en-GB" dirty="0"/>
              <a:t>Identifying and exploring our own ethics and values is always going to be challenging. </a:t>
            </a:r>
          </a:p>
          <a:p>
            <a:pPr>
              <a:buClr>
                <a:srgbClr val="262626"/>
              </a:buClr>
            </a:pPr>
            <a:endParaRPr lang="en-GB" dirty="0"/>
          </a:p>
          <a:p>
            <a:pPr>
              <a:buClr>
                <a:srgbClr val="262626"/>
              </a:buClr>
            </a:pPr>
            <a:r>
              <a:rPr lang="en-GB" dirty="0"/>
              <a:t>Ethical dilemmas are challenging and often have no correct answer. </a:t>
            </a:r>
          </a:p>
        </p:txBody>
      </p:sp>
    </p:spTree>
    <p:extLst>
      <p:ext uri="{BB962C8B-B14F-4D97-AF65-F5344CB8AC3E}">
        <p14:creationId xmlns:p14="http://schemas.microsoft.com/office/powerpoint/2010/main" val="2294309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19D22-CFD3-4D15-BC34-E871EF8E68D4}"/>
              </a:ext>
            </a:extLst>
          </p:cNvPr>
          <p:cNvSpPr>
            <a:spLocks noGrp="1"/>
          </p:cNvSpPr>
          <p:nvPr>
            <p:ph type="title"/>
          </p:nvPr>
        </p:nvSpPr>
        <p:spPr>
          <a:xfrm>
            <a:off x="573409" y="559477"/>
            <a:ext cx="3765200" cy="5709931"/>
          </a:xfrm>
        </p:spPr>
        <p:txBody>
          <a:bodyPr>
            <a:normAutofit/>
          </a:bodyPr>
          <a:lstStyle/>
          <a:p>
            <a:pPr algn="ctr"/>
            <a:r>
              <a:rPr lang="en-GB" dirty="0"/>
              <a:t>Your values</a:t>
            </a:r>
            <a:br>
              <a:rPr lang="en-GB" dirty="0"/>
            </a:br>
            <a:r>
              <a:rPr lang="en-GB" dirty="0"/>
              <a:t>(20mins)  </a:t>
            </a:r>
          </a:p>
        </p:txBody>
      </p:sp>
      <p:graphicFrame>
        <p:nvGraphicFramePr>
          <p:cNvPr id="5" name="Content Placeholder 2">
            <a:extLst>
              <a:ext uri="{FF2B5EF4-FFF2-40B4-BE49-F238E27FC236}">
                <a16:creationId xmlns:a16="http://schemas.microsoft.com/office/drawing/2014/main" id="{66B49A32-F8CB-4048-A687-72ACA5645ECB}"/>
              </a:ext>
            </a:extLst>
          </p:cNvPr>
          <p:cNvGraphicFramePr>
            <a:graphicFrameLocks noGrp="1"/>
          </p:cNvGraphicFramePr>
          <p:nvPr>
            <p:ph idx="1"/>
            <p:extLst>
              <p:ext uri="{D42A27DB-BD31-4B8C-83A1-F6EECF244321}">
                <p14:modId xmlns:p14="http://schemas.microsoft.com/office/powerpoint/2010/main" val="327898711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67625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BCA83-8C74-48ED-A53D-097BA60FB312}"/>
              </a:ext>
            </a:extLst>
          </p:cNvPr>
          <p:cNvSpPr>
            <a:spLocks noGrp="1"/>
          </p:cNvSpPr>
          <p:nvPr>
            <p:ph type="title"/>
          </p:nvPr>
        </p:nvSpPr>
        <p:spPr>
          <a:xfrm>
            <a:off x="1175512" y="870132"/>
            <a:ext cx="9792208" cy="1527078"/>
          </a:xfrm>
        </p:spPr>
        <p:txBody>
          <a:bodyPr>
            <a:normAutofit/>
          </a:bodyPr>
          <a:lstStyle/>
          <a:p>
            <a:r>
              <a:rPr lang="en-GB" dirty="0"/>
              <a:t>Me, My, More, Must.  </a:t>
            </a:r>
            <a:endParaRPr lang="en-US" dirty="0"/>
          </a:p>
        </p:txBody>
      </p:sp>
      <p:sp>
        <p:nvSpPr>
          <p:cNvPr id="3" name="Content Placeholder 2">
            <a:extLst>
              <a:ext uri="{FF2B5EF4-FFF2-40B4-BE49-F238E27FC236}">
                <a16:creationId xmlns:a16="http://schemas.microsoft.com/office/drawing/2014/main" id="{2B2EB7C8-5E89-46FA-844C-B5570D80D2A1}"/>
              </a:ext>
            </a:extLst>
          </p:cNvPr>
          <p:cNvSpPr>
            <a:spLocks noGrp="1"/>
          </p:cNvSpPr>
          <p:nvPr>
            <p:ph idx="1"/>
          </p:nvPr>
        </p:nvSpPr>
        <p:spPr>
          <a:xfrm>
            <a:off x="1175512" y="2557849"/>
            <a:ext cx="9792208" cy="3407862"/>
          </a:xfrm>
        </p:spPr>
        <p:txBody>
          <a:bodyPr vert="horz" lIns="91440" tIns="45720" rIns="91440" bIns="45720" rtlCol="0">
            <a:normAutofit fontScale="70000" lnSpcReduction="20000"/>
          </a:bodyPr>
          <a:lstStyle/>
          <a:p>
            <a:r>
              <a:rPr lang="en-GB" dirty="0"/>
              <a:t>The </a:t>
            </a:r>
            <a:r>
              <a:rPr lang="en-GB" dirty="0" err="1"/>
              <a:t>Wareing</a:t>
            </a:r>
            <a:r>
              <a:rPr lang="en-GB" dirty="0"/>
              <a:t> (2017) model asks questions of us, in order to reflect on our experiences: </a:t>
            </a:r>
            <a:endParaRPr lang="en-US" dirty="0"/>
          </a:p>
          <a:p>
            <a:pPr>
              <a:buClr>
                <a:srgbClr val="262626"/>
              </a:buClr>
            </a:pPr>
            <a:r>
              <a:rPr lang="en-GB" dirty="0"/>
              <a:t>Me – Who am I? Which of my values are most important to me in my work? What helps me to work, what holds me back? What helps me to work at my best, what hinders my work?</a:t>
            </a:r>
          </a:p>
          <a:p>
            <a:pPr>
              <a:buClr>
                <a:srgbClr val="262626"/>
              </a:buClr>
            </a:pPr>
            <a:r>
              <a:rPr lang="en-GB" dirty="0"/>
              <a:t>My – What is my emotional experience in relation to the event? What do I think about myself and others in relation to the experience? What impact do my values have on this? Who can assist in helping me to make sense of the event?</a:t>
            </a:r>
          </a:p>
          <a:p>
            <a:pPr>
              <a:buClr>
                <a:srgbClr val="262626"/>
              </a:buClr>
            </a:pPr>
            <a:r>
              <a:rPr lang="en-GB" dirty="0"/>
              <a:t>More – What questions do I now need to think about? What puzzled me, what makes me feel I need more information? What do I now need to find out?</a:t>
            </a:r>
          </a:p>
          <a:p>
            <a:pPr>
              <a:buClr>
                <a:srgbClr val="262626"/>
              </a:buClr>
            </a:pPr>
            <a:r>
              <a:rPr lang="en-GB" dirty="0"/>
              <a:t>Must – What do I need to do now, what are my new learning goals? Who do I need to talk to </a:t>
            </a:r>
            <a:r>
              <a:rPr lang="en-GB" dirty="0" err="1"/>
              <a:t>to</a:t>
            </a:r>
            <a:r>
              <a:rPr lang="en-GB" dirty="0"/>
              <a:t> develop my understanding, what are my training needs? What </a:t>
            </a:r>
            <a:r>
              <a:rPr lang="en-GB" dirty="0" err="1"/>
              <a:t>valudes</a:t>
            </a:r>
            <a:r>
              <a:rPr lang="en-GB" dirty="0"/>
              <a:t> do I now need to explore?</a:t>
            </a:r>
          </a:p>
          <a:p>
            <a:pPr>
              <a:buClr>
                <a:srgbClr val="262626"/>
              </a:buClr>
            </a:pPr>
            <a:endParaRPr lang="en-GB" dirty="0"/>
          </a:p>
        </p:txBody>
      </p:sp>
    </p:spTree>
    <p:extLst>
      <p:ext uri="{BB962C8B-B14F-4D97-AF65-F5344CB8AC3E}">
        <p14:creationId xmlns:p14="http://schemas.microsoft.com/office/powerpoint/2010/main" val="28891980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Background pattern&#10;&#10;Description automatically generated">
            <a:extLst>
              <a:ext uri="{FF2B5EF4-FFF2-40B4-BE49-F238E27FC236}">
                <a16:creationId xmlns:a16="http://schemas.microsoft.com/office/drawing/2014/main" id="{C025B302-6E81-4710-8C9F-2E76F43D4EE1}"/>
              </a:ext>
            </a:extLst>
          </p:cNvPr>
          <p:cNvPicPr>
            <a:picLocks noChangeAspect="1"/>
          </p:cNvPicPr>
          <p:nvPr/>
        </p:nvPicPr>
        <p:blipFill rotWithShape="1">
          <a:blip r:embed="rId2"/>
          <a:srcRect l="13745" r="25582" b="1"/>
          <a:stretch/>
        </p:blipFill>
        <p:spPr>
          <a:xfrm>
            <a:off x="424928" y="419292"/>
            <a:ext cx="5522976" cy="6053328"/>
          </a:xfrm>
          <a:prstGeom prst="rect">
            <a:avLst/>
          </a:prstGeom>
        </p:spPr>
      </p:pic>
      <p:sp>
        <p:nvSpPr>
          <p:cNvPr id="2" name="Title 1">
            <a:extLst>
              <a:ext uri="{FF2B5EF4-FFF2-40B4-BE49-F238E27FC236}">
                <a16:creationId xmlns:a16="http://schemas.microsoft.com/office/drawing/2014/main" id="{16820546-07A4-4799-A8E1-0D256356DEBD}"/>
              </a:ext>
            </a:extLst>
          </p:cNvPr>
          <p:cNvSpPr>
            <a:spLocks noGrp="1"/>
          </p:cNvSpPr>
          <p:nvPr>
            <p:ph type="title"/>
          </p:nvPr>
        </p:nvSpPr>
        <p:spPr>
          <a:xfrm>
            <a:off x="6846137" y="727626"/>
            <a:ext cx="4602152" cy="1718225"/>
          </a:xfrm>
        </p:spPr>
        <p:txBody>
          <a:bodyPr>
            <a:normAutofit/>
          </a:bodyPr>
          <a:lstStyle/>
          <a:p>
            <a:r>
              <a:rPr lang="en-GB"/>
              <a:t>Critical Awareness</a:t>
            </a:r>
            <a:endParaRPr lang="en-US"/>
          </a:p>
        </p:txBody>
      </p:sp>
      <p:sp>
        <p:nvSpPr>
          <p:cNvPr id="3" name="Content Placeholder 2">
            <a:extLst>
              <a:ext uri="{FF2B5EF4-FFF2-40B4-BE49-F238E27FC236}">
                <a16:creationId xmlns:a16="http://schemas.microsoft.com/office/drawing/2014/main" id="{CA4C9FDB-D142-43C2-9DFC-81A28DD6AEC1}"/>
              </a:ext>
            </a:extLst>
          </p:cNvPr>
          <p:cNvSpPr>
            <a:spLocks noGrp="1"/>
          </p:cNvSpPr>
          <p:nvPr>
            <p:ph idx="1"/>
          </p:nvPr>
        </p:nvSpPr>
        <p:spPr>
          <a:xfrm>
            <a:off x="6846137" y="2538919"/>
            <a:ext cx="4602152" cy="3557805"/>
          </a:xfrm>
        </p:spPr>
        <p:txBody>
          <a:bodyPr vert="horz" lIns="91440" tIns="45720" rIns="91440" bIns="45720" rtlCol="0">
            <a:normAutofit/>
          </a:bodyPr>
          <a:lstStyle/>
          <a:p>
            <a:pPr>
              <a:lnSpc>
                <a:spcPct val="90000"/>
              </a:lnSpc>
              <a:buClr>
                <a:srgbClr val="262626"/>
              </a:buClr>
            </a:pPr>
            <a:r>
              <a:rPr lang="en-GB" sz="1700"/>
              <a:t>Exploring our own values can be difficult. This model encourages us to really think deeply about our own processes and beliefs. The question 'Who am I?' Encourages us to dig deep and consider our own experiences and how they impact on our current behaviours. </a:t>
            </a:r>
          </a:p>
          <a:p>
            <a:pPr>
              <a:lnSpc>
                <a:spcPct val="90000"/>
              </a:lnSpc>
              <a:buClr>
                <a:srgbClr val="262626"/>
              </a:buClr>
            </a:pPr>
            <a:r>
              <a:rPr lang="en-GB" sz="1700"/>
              <a:t>In addition, it’s not enough to just reflect. We also need to think about what's next? What is our action plan? What are our learning goals. For reflective practice to be effective we need to think about what we've learnt and what we need to do next. This can also be challenging, particularly if our values are being questioned.</a:t>
            </a:r>
          </a:p>
          <a:p>
            <a:pPr>
              <a:lnSpc>
                <a:spcPct val="90000"/>
              </a:lnSpc>
              <a:buClr>
                <a:srgbClr val="262626"/>
              </a:buClr>
            </a:pPr>
            <a:endParaRPr lang="en-GB" sz="1700"/>
          </a:p>
        </p:txBody>
      </p:sp>
    </p:spTree>
    <p:extLst>
      <p:ext uri="{BB962C8B-B14F-4D97-AF65-F5344CB8AC3E}">
        <p14:creationId xmlns:p14="http://schemas.microsoft.com/office/powerpoint/2010/main" val="694985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7941E-510A-434F-BE30-91D4EF124139}"/>
              </a:ext>
            </a:extLst>
          </p:cNvPr>
          <p:cNvSpPr>
            <a:spLocks noGrp="1"/>
          </p:cNvSpPr>
          <p:nvPr>
            <p:ph type="title"/>
          </p:nvPr>
        </p:nvSpPr>
        <p:spPr>
          <a:xfrm>
            <a:off x="1175512" y="870132"/>
            <a:ext cx="9792208" cy="1527078"/>
          </a:xfrm>
        </p:spPr>
        <p:txBody>
          <a:bodyPr>
            <a:normAutofit/>
          </a:bodyPr>
          <a:lstStyle/>
          <a:p>
            <a:r>
              <a:rPr lang="en-GB" dirty="0"/>
              <a:t>Issues of Power – Looking at Anti-Discriminatory Practice</a:t>
            </a:r>
          </a:p>
        </p:txBody>
      </p:sp>
      <p:sp>
        <p:nvSpPr>
          <p:cNvPr id="3" name="Content Placeholder 2">
            <a:extLst>
              <a:ext uri="{FF2B5EF4-FFF2-40B4-BE49-F238E27FC236}">
                <a16:creationId xmlns:a16="http://schemas.microsoft.com/office/drawing/2014/main" id="{570663E6-C857-46AF-A540-55375A3DC960}"/>
              </a:ext>
            </a:extLst>
          </p:cNvPr>
          <p:cNvSpPr>
            <a:spLocks noGrp="1"/>
          </p:cNvSpPr>
          <p:nvPr>
            <p:ph idx="1"/>
          </p:nvPr>
        </p:nvSpPr>
        <p:spPr>
          <a:xfrm>
            <a:off x="1175512" y="2557849"/>
            <a:ext cx="9792208" cy="3407862"/>
          </a:xfrm>
        </p:spPr>
        <p:txBody>
          <a:bodyPr vert="horz" lIns="91440" tIns="45720" rIns="91440" bIns="45720" rtlCol="0">
            <a:normAutofit fontScale="92500" lnSpcReduction="10000"/>
          </a:bodyPr>
          <a:lstStyle/>
          <a:p>
            <a:r>
              <a:rPr lang="en-GB" dirty="0"/>
              <a:t>Being reflective involves exploring the issues of power in a relationship.</a:t>
            </a:r>
          </a:p>
          <a:p>
            <a:pPr>
              <a:buClr>
                <a:srgbClr val="262626"/>
              </a:buClr>
            </a:pPr>
            <a:r>
              <a:rPr lang="en-GB" dirty="0"/>
              <a:t>This can be a key area of applied practice and research.</a:t>
            </a:r>
          </a:p>
          <a:p>
            <a:pPr>
              <a:buClr>
                <a:srgbClr val="262626"/>
              </a:buClr>
            </a:pPr>
            <a:r>
              <a:rPr lang="en-GB" dirty="0"/>
              <a:t>Thompson (2016) explores discrimination and inequality in his PCS model: </a:t>
            </a:r>
          </a:p>
          <a:p>
            <a:pPr>
              <a:buClr>
                <a:srgbClr val="262626"/>
              </a:buClr>
            </a:pPr>
            <a:r>
              <a:rPr lang="en-GB" dirty="0"/>
              <a:t>Personal</a:t>
            </a:r>
          </a:p>
          <a:p>
            <a:pPr>
              <a:buClr>
                <a:srgbClr val="262626"/>
              </a:buClr>
            </a:pPr>
            <a:r>
              <a:rPr lang="en-GB" dirty="0"/>
              <a:t>Cultural </a:t>
            </a:r>
          </a:p>
          <a:p>
            <a:pPr>
              <a:buClr>
                <a:srgbClr val="262626"/>
              </a:buClr>
            </a:pPr>
            <a:r>
              <a:rPr lang="en-GB" dirty="0"/>
              <a:t>Structural</a:t>
            </a:r>
          </a:p>
        </p:txBody>
      </p:sp>
    </p:spTree>
    <p:extLst>
      <p:ext uri="{BB962C8B-B14F-4D97-AF65-F5344CB8AC3E}">
        <p14:creationId xmlns:p14="http://schemas.microsoft.com/office/powerpoint/2010/main" val="35597463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06342-571B-4CCD-BFB0-A29E5A1553C6}"/>
              </a:ext>
            </a:extLst>
          </p:cNvPr>
          <p:cNvSpPr>
            <a:spLocks noGrp="1"/>
          </p:cNvSpPr>
          <p:nvPr>
            <p:ph type="title"/>
          </p:nvPr>
        </p:nvSpPr>
        <p:spPr>
          <a:xfrm>
            <a:off x="6579450" y="727627"/>
            <a:ext cx="4957553" cy="1645920"/>
          </a:xfrm>
        </p:spPr>
        <p:txBody>
          <a:bodyPr>
            <a:normAutofit/>
          </a:bodyPr>
          <a:lstStyle/>
          <a:p>
            <a:r>
              <a:rPr lang="en-GB"/>
              <a:t>Personal</a:t>
            </a:r>
          </a:p>
        </p:txBody>
      </p:sp>
      <p:pic>
        <p:nvPicPr>
          <p:cNvPr id="4" name="Picture 4" descr="A picture containing person, person, sitting, street&#10;&#10;Description automatically generated">
            <a:extLst>
              <a:ext uri="{FF2B5EF4-FFF2-40B4-BE49-F238E27FC236}">
                <a16:creationId xmlns:a16="http://schemas.microsoft.com/office/drawing/2014/main" id="{CB532DF5-78C2-4325-9C38-3BC3870AE8CE}"/>
              </a:ext>
            </a:extLst>
          </p:cNvPr>
          <p:cNvPicPr>
            <a:picLocks noChangeAspect="1"/>
          </p:cNvPicPr>
          <p:nvPr/>
        </p:nvPicPr>
        <p:blipFill>
          <a:blip r:embed="rId3"/>
          <a:stretch>
            <a:fillRect/>
          </a:stretch>
        </p:blipFill>
        <p:spPr>
          <a:xfrm>
            <a:off x="1205256" y="1970282"/>
            <a:ext cx="4414438" cy="2935601"/>
          </a:xfrm>
          <a:prstGeom prst="rect">
            <a:avLst/>
          </a:prstGeom>
        </p:spPr>
      </p:pic>
      <p:sp>
        <p:nvSpPr>
          <p:cNvPr id="3" name="Content Placeholder 2">
            <a:extLst>
              <a:ext uri="{FF2B5EF4-FFF2-40B4-BE49-F238E27FC236}">
                <a16:creationId xmlns:a16="http://schemas.microsoft.com/office/drawing/2014/main" id="{871CF831-47CE-415C-B6C7-5EAAA97DA895}"/>
              </a:ext>
            </a:extLst>
          </p:cNvPr>
          <p:cNvSpPr>
            <a:spLocks noGrp="1"/>
          </p:cNvSpPr>
          <p:nvPr>
            <p:ph idx="1"/>
          </p:nvPr>
        </p:nvSpPr>
        <p:spPr>
          <a:xfrm>
            <a:off x="6579450" y="2538919"/>
            <a:ext cx="4957554" cy="3496120"/>
          </a:xfrm>
        </p:spPr>
        <p:txBody>
          <a:bodyPr vert="horz" lIns="91440" tIns="45720" rIns="91440" bIns="45720" rtlCol="0">
            <a:normAutofit fontScale="77500" lnSpcReduction="20000"/>
          </a:bodyPr>
          <a:lstStyle/>
          <a:p>
            <a:r>
              <a:rPr lang="en-GB"/>
              <a:t>This again is connected to our values. It's also our thoughts and feelings and behaviours that come from them.</a:t>
            </a:r>
          </a:p>
          <a:p>
            <a:pPr>
              <a:buClr>
                <a:srgbClr val="262626"/>
              </a:buClr>
            </a:pPr>
            <a:r>
              <a:rPr lang="en-GB"/>
              <a:t>It's how we see things and people. </a:t>
            </a:r>
            <a:endParaRPr lang="en-GB" dirty="0"/>
          </a:p>
          <a:p>
            <a:pPr>
              <a:buClr>
                <a:srgbClr val="262626"/>
              </a:buClr>
            </a:pPr>
            <a:r>
              <a:rPr lang="en-GB"/>
              <a:t>In addition it's all about our stereotypical assumptions and prejudices.</a:t>
            </a:r>
          </a:p>
          <a:p>
            <a:pPr>
              <a:buClr>
                <a:srgbClr val="262626"/>
              </a:buClr>
            </a:pPr>
            <a:r>
              <a:rPr lang="en-GB"/>
              <a:t>It is shaped by our personal experiences, our childhood experiences and our community values.</a:t>
            </a:r>
            <a:endParaRPr lang="en-GB" dirty="0"/>
          </a:p>
        </p:txBody>
      </p:sp>
    </p:spTree>
    <p:extLst>
      <p:ext uri="{BB962C8B-B14F-4D97-AF65-F5344CB8AC3E}">
        <p14:creationId xmlns:p14="http://schemas.microsoft.com/office/powerpoint/2010/main" val="7883913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5D946-53E8-44B3-A119-A4C176C584AC}"/>
              </a:ext>
            </a:extLst>
          </p:cNvPr>
          <p:cNvSpPr>
            <a:spLocks noGrp="1"/>
          </p:cNvSpPr>
          <p:nvPr>
            <p:ph type="title"/>
          </p:nvPr>
        </p:nvSpPr>
        <p:spPr>
          <a:xfrm>
            <a:off x="6579450" y="727627"/>
            <a:ext cx="4957553" cy="1645920"/>
          </a:xfrm>
        </p:spPr>
        <p:txBody>
          <a:bodyPr>
            <a:normAutofit/>
          </a:bodyPr>
          <a:lstStyle/>
          <a:p>
            <a:r>
              <a:rPr lang="en-GB"/>
              <a:t>Cultural</a:t>
            </a:r>
            <a:endParaRPr lang="en-US"/>
          </a:p>
        </p:txBody>
      </p:sp>
      <p:pic>
        <p:nvPicPr>
          <p:cNvPr id="7" name="Graphic 6" descr="Cycle with People">
            <a:extLst>
              <a:ext uri="{FF2B5EF4-FFF2-40B4-BE49-F238E27FC236}">
                <a16:creationId xmlns:a16="http://schemas.microsoft.com/office/drawing/2014/main" id="{3AE76333-B559-4021-8C56-D32A3044696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D70374C1-EF7C-45B2-8ED5-91323C003D51}"/>
              </a:ext>
            </a:extLst>
          </p:cNvPr>
          <p:cNvSpPr>
            <a:spLocks noGrp="1"/>
          </p:cNvSpPr>
          <p:nvPr>
            <p:ph idx="1"/>
          </p:nvPr>
        </p:nvSpPr>
        <p:spPr>
          <a:xfrm>
            <a:off x="6579450" y="2538919"/>
            <a:ext cx="4957554" cy="3496120"/>
          </a:xfrm>
        </p:spPr>
        <p:txBody>
          <a:bodyPr vert="horz" lIns="91440" tIns="45720" rIns="91440" bIns="45720" rtlCol="0">
            <a:normAutofit fontScale="92500" lnSpcReduction="20000"/>
          </a:bodyPr>
          <a:lstStyle/>
          <a:p>
            <a:pPr>
              <a:buClr>
                <a:srgbClr val="262626"/>
              </a:buClr>
            </a:pPr>
            <a:r>
              <a:rPr lang="en-GB"/>
              <a:t>This relates to values that are shared by communities and people. It includes shared understandings, shared society morals.</a:t>
            </a:r>
          </a:p>
          <a:p>
            <a:pPr>
              <a:buClr>
                <a:srgbClr val="262626"/>
              </a:buClr>
            </a:pPr>
            <a:r>
              <a:rPr lang="en-GB"/>
              <a:t>It is about what is deemed socially acceptable and what is deemed unacceptable.</a:t>
            </a:r>
            <a:endParaRPr lang="en-GB" dirty="0"/>
          </a:p>
          <a:p>
            <a:pPr>
              <a:buClr>
                <a:srgbClr val="262626"/>
              </a:buClr>
            </a:pPr>
            <a:r>
              <a:rPr lang="en-GB"/>
              <a:t>Very often we take these without question, it is just "what is done". </a:t>
            </a:r>
          </a:p>
          <a:p>
            <a:pPr>
              <a:buClr>
                <a:srgbClr val="262626"/>
              </a:buClr>
            </a:pPr>
            <a:endParaRPr lang="en-GB" dirty="0"/>
          </a:p>
        </p:txBody>
      </p:sp>
    </p:spTree>
    <p:extLst>
      <p:ext uri="{BB962C8B-B14F-4D97-AF65-F5344CB8AC3E}">
        <p14:creationId xmlns:p14="http://schemas.microsoft.com/office/powerpoint/2010/main" val="41745432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holding a sign&#10;&#10;Description automatically generated">
            <a:extLst>
              <a:ext uri="{FF2B5EF4-FFF2-40B4-BE49-F238E27FC236}">
                <a16:creationId xmlns:a16="http://schemas.microsoft.com/office/drawing/2014/main" id="{89035B32-0365-4E9E-9B0A-5DE391E5C10C}"/>
              </a:ext>
            </a:extLst>
          </p:cNvPr>
          <p:cNvPicPr>
            <a:picLocks noChangeAspect="1"/>
          </p:cNvPicPr>
          <p:nvPr/>
        </p:nvPicPr>
        <p:blipFill rotWithShape="1">
          <a:blip r:embed="rId3"/>
          <a:srcRect t="5027" r="-1" b="21812"/>
          <a:stretch/>
        </p:blipFill>
        <p:spPr>
          <a:xfrm>
            <a:off x="424928" y="419292"/>
            <a:ext cx="5522976" cy="6053328"/>
          </a:xfrm>
          <a:prstGeom prst="rect">
            <a:avLst/>
          </a:prstGeom>
        </p:spPr>
      </p:pic>
      <p:sp>
        <p:nvSpPr>
          <p:cNvPr id="2" name="Title 1">
            <a:extLst>
              <a:ext uri="{FF2B5EF4-FFF2-40B4-BE49-F238E27FC236}">
                <a16:creationId xmlns:a16="http://schemas.microsoft.com/office/drawing/2014/main" id="{94BD5BE4-4BBA-44F5-A645-4C2A4858F2BC}"/>
              </a:ext>
            </a:extLst>
          </p:cNvPr>
          <p:cNvSpPr>
            <a:spLocks noGrp="1"/>
          </p:cNvSpPr>
          <p:nvPr>
            <p:ph type="title"/>
          </p:nvPr>
        </p:nvSpPr>
        <p:spPr>
          <a:xfrm>
            <a:off x="6846137" y="727626"/>
            <a:ext cx="4602152" cy="1718225"/>
          </a:xfrm>
        </p:spPr>
        <p:txBody>
          <a:bodyPr>
            <a:normAutofit/>
          </a:bodyPr>
          <a:lstStyle/>
          <a:p>
            <a:r>
              <a:rPr lang="en-GB"/>
              <a:t>Structural</a:t>
            </a:r>
            <a:endParaRPr lang="en-US"/>
          </a:p>
        </p:txBody>
      </p:sp>
      <p:sp>
        <p:nvSpPr>
          <p:cNvPr id="3" name="Content Placeholder 2">
            <a:extLst>
              <a:ext uri="{FF2B5EF4-FFF2-40B4-BE49-F238E27FC236}">
                <a16:creationId xmlns:a16="http://schemas.microsoft.com/office/drawing/2014/main" id="{173FE754-C688-4A6B-8F96-42B64E186201}"/>
              </a:ext>
            </a:extLst>
          </p:cNvPr>
          <p:cNvSpPr>
            <a:spLocks noGrp="1"/>
          </p:cNvSpPr>
          <p:nvPr>
            <p:ph idx="1"/>
          </p:nvPr>
        </p:nvSpPr>
        <p:spPr>
          <a:xfrm>
            <a:off x="6846137" y="2538919"/>
            <a:ext cx="4602152" cy="3557805"/>
          </a:xfrm>
        </p:spPr>
        <p:txBody>
          <a:bodyPr vert="horz" lIns="91440" tIns="45720" rIns="91440" bIns="45720" rtlCol="0" anchor="t">
            <a:normAutofit fontScale="85000" lnSpcReduction="20000"/>
          </a:bodyPr>
          <a:lstStyle/>
          <a:p>
            <a:r>
              <a:rPr lang="en-GB"/>
              <a:t>Thompson suggests that this is all about the way in which society operates. It is linked very much with who is in power and who is not.</a:t>
            </a:r>
          </a:p>
          <a:p>
            <a:pPr>
              <a:buClr>
                <a:srgbClr val="262626"/>
              </a:buClr>
            </a:pPr>
            <a:r>
              <a:rPr lang="en-GB"/>
              <a:t>It is linked to oppression.</a:t>
            </a:r>
            <a:endParaRPr lang="en-GB" dirty="0"/>
          </a:p>
          <a:p>
            <a:pPr>
              <a:buClr>
                <a:srgbClr val="262626"/>
              </a:buClr>
            </a:pPr>
            <a:r>
              <a:rPr lang="en-GB"/>
              <a:t>Thompson suggests that this is about oppression and discrimination and how they become embedded or "sewn in" to the fabric of society' (p.36)</a:t>
            </a:r>
            <a:endParaRPr lang="en-GB" dirty="0"/>
          </a:p>
        </p:txBody>
      </p:sp>
    </p:spTree>
    <p:extLst>
      <p:ext uri="{BB962C8B-B14F-4D97-AF65-F5344CB8AC3E}">
        <p14:creationId xmlns:p14="http://schemas.microsoft.com/office/powerpoint/2010/main" val="27578473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DF959-5230-4F25-D8DC-50F319B226A3}"/>
              </a:ext>
            </a:extLst>
          </p:cNvPr>
          <p:cNvSpPr>
            <a:spLocks noGrp="1"/>
          </p:cNvSpPr>
          <p:nvPr>
            <p:ph type="title"/>
          </p:nvPr>
        </p:nvSpPr>
        <p:spPr>
          <a:xfrm>
            <a:off x="1034627" y="2464858"/>
            <a:ext cx="10515600" cy="1325563"/>
          </a:xfrm>
        </p:spPr>
        <p:txBody>
          <a:bodyPr/>
          <a:lstStyle/>
          <a:p>
            <a:r>
              <a:rPr lang="en-GB" dirty="0"/>
              <a:t>Professional Development – why it matters</a:t>
            </a:r>
          </a:p>
        </p:txBody>
      </p:sp>
    </p:spTree>
    <p:extLst>
      <p:ext uri="{BB962C8B-B14F-4D97-AF65-F5344CB8AC3E}">
        <p14:creationId xmlns:p14="http://schemas.microsoft.com/office/powerpoint/2010/main" val="26897130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DF images — Vitae Website">
            <a:extLst>
              <a:ext uri="{FF2B5EF4-FFF2-40B4-BE49-F238E27FC236}">
                <a16:creationId xmlns:a16="http://schemas.microsoft.com/office/drawing/2014/main" id="{E6CD7406-DB8B-5335-3D1D-6E096647FE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0704" y="1095720"/>
            <a:ext cx="5695994" cy="568677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DD4C3EE-57FB-A035-2053-A68167D3757D}"/>
              </a:ext>
            </a:extLst>
          </p:cNvPr>
          <p:cNvSpPr txBox="1"/>
          <p:nvPr/>
        </p:nvSpPr>
        <p:spPr>
          <a:xfrm>
            <a:off x="3182767" y="279711"/>
            <a:ext cx="6094602" cy="369332"/>
          </a:xfrm>
          <a:prstGeom prst="rect">
            <a:avLst/>
          </a:prstGeom>
          <a:noFill/>
        </p:spPr>
        <p:txBody>
          <a:bodyPr wrap="square">
            <a:spAutoFit/>
          </a:bodyPr>
          <a:lstStyle/>
          <a:p>
            <a:pPr algn="l"/>
            <a:r>
              <a:rPr lang="en-GB" b="1" i="0" dirty="0">
                <a:solidFill>
                  <a:srgbClr val="111111"/>
                </a:solidFill>
                <a:effectLst/>
                <a:latin typeface="Helvetica neue"/>
              </a:rPr>
              <a:t>Vitae Researcher Development Framework (RDF) 2011</a:t>
            </a:r>
          </a:p>
        </p:txBody>
      </p:sp>
    </p:spTree>
    <p:extLst>
      <p:ext uri="{BB962C8B-B14F-4D97-AF65-F5344CB8AC3E}">
        <p14:creationId xmlns:p14="http://schemas.microsoft.com/office/powerpoint/2010/main" val="39412352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FA2BFE64-6BA4-352D-783D-1E13CF178332}"/>
              </a:ext>
            </a:extLst>
          </p:cNvPr>
          <p:cNvPicPr>
            <a:picLocks noChangeAspect="1"/>
          </p:cNvPicPr>
          <p:nvPr/>
        </p:nvPicPr>
        <p:blipFill>
          <a:blip r:embed="rId2"/>
          <a:srcRect t="21190" b="22429"/>
          <a:stretch/>
        </p:blipFill>
        <p:spPr>
          <a:xfrm>
            <a:off x="20" y="1282"/>
            <a:ext cx="12191980" cy="6856718"/>
          </a:xfrm>
          <a:prstGeom prst="rect">
            <a:avLst/>
          </a:prstGeom>
        </p:spPr>
      </p:pic>
    </p:spTree>
    <p:extLst>
      <p:ext uri="{BB962C8B-B14F-4D97-AF65-F5344CB8AC3E}">
        <p14:creationId xmlns:p14="http://schemas.microsoft.com/office/powerpoint/2010/main" val="17149289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screenshot of a computer&#10;&#10;Description automatically generated">
            <a:extLst>
              <a:ext uri="{FF2B5EF4-FFF2-40B4-BE49-F238E27FC236}">
                <a16:creationId xmlns:a16="http://schemas.microsoft.com/office/drawing/2014/main" id="{6D2B2436-9816-EA81-F4AF-EA471C52CC8E}"/>
              </a:ext>
            </a:extLst>
          </p:cNvPr>
          <p:cNvPicPr>
            <a:picLocks noChangeAspect="1"/>
          </p:cNvPicPr>
          <p:nvPr/>
        </p:nvPicPr>
        <p:blipFill>
          <a:blip r:embed="rId2">
            <a:extLst>
              <a:ext uri="{28A0092B-C50C-407E-A947-70E740481C1C}">
                <a14:useLocalDpi xmlns:a14="http://schemas.microsoft.com/office/drawing/2010/main" val="0"/>
              </a:ext>
            </a:extLst>
          </a:blip>
          <a:srcRect t="9309" b="11480"/>
          <a:stretch/>
        </p:blipFill>
        <p:spPr>
          <a:xfrm>
            <a:off x="20" y="1282"/>
            <a:ext cx="12191980" cy="6856718"/>
          </a:xfrm>
          <a:prstGeom prst="rect">
            <a:avLst/>
          </a:prstGeom>
        </p:spPr>
      </p:pic>
    </p:spTree>
    <p:extLst>
      <p:ext uri="{BB962C8B-B14F-4D97-AF65-F5344CB8AC3E}">
        <p14:creationId xmlns:p14="http://schemas.microsoft.com/office/powerpoint/2010/main" val="2907015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B0461-B8C6-CC1A-C5ED-80562527C33D}"/>
              </a:ext>
            </a:extLst>
          </p:cNvPr>
          <p:cNvSpPr>
            <a:spLocks noGrp="1"/>
          </p:cNvSpPr>
          <p:nvPr>
            <p:ph type="title"/>
          </p:nvPr>
        </p:nvSpPr>
        <p:spPr/>
        <p:txBody>
          <a:bodyPr/>
          <a:lstStyle/>
          <a:p>
            <a:r>
              <a:rPr lang="en-GB" dirty="0"/>
              <a:t>Activity:  RDF Framework (30mins)</a:t>
            </a:r>
          </a:p>
        </p:txBody>
      </p:sp>
      <p:sp>
        <p:nvSpPr>
          <p:cNvPr id="3" name="Content Placeholder 2">
            <a:extLst>
              <a:ext uri="{FF2B5EF4-FFF2-40B4-BE49-F238E27FC236}">
                <a16:creationId xmlns:a16="http://schemas.microsoft.com/office/drawing/2014/main" id="{66ED02A4-C4FE-0511-10BF-34F4BD9938DA}"/>
              </a:ext>
            </a:extLst>
          </p:cNvPr>
          <p:cNvSpPr>
            <a:spLocks noGrp="1"/>
          </p:cNvSpPr>
          <p:nvPr>
            <p:ph idx="1"/>
          </p:nvPr>
        </p:nvSpPr>
        <p:spPr/>
        <p:txBody>
          <a:bodyPr>
            <a:normAutofit lnSpcReduction="10000"/>
          </a:bodyPr>
          <a:lstStyle/>
          <a:p>
            <a:r>
              <a:rPr lang="en-GB" dirty="0"/>
              <a:t> Engage with the RDF framework</a:t>
            </a:r>
          </a:p>
          <a:p>
            <a:endParaRPr lang="en-GB" dirty="0"/>
          </a:p>
          <a:p>
            <a:r>
              <a:rPr lang="en-GB" dirty="0"/>
              <a:t>Identify your current competencies and also areas for development as a researcher</a:t>
            </a:r>
          </a:p>
          <a:p>
            <a:endParaRPr lang="en-GB" dirty="0"/>
          </a:p>
          <a:p>
            <a:r>
              <a:rPr lang="en-GB" dirty="0"/>
              <a:t>Reflect on how this framework could support your own wider well-being as you develop as an applied researcher</a:t>
            </a:r>
          </a:p>
          <a:p>
            <a:endParaRPr lang="en-GB" dirty="0"/>
          </a:p>
          <a:p>
            <a:r>
              <a:rPr lang="en-GB" dirty="0"/>
              <a:t>Consider if you think this framework has wider significance beyond research </a:t>
            </a:r>
          </a:p>
        </p:txBody>
      </p:sp>
    </p:spTree>
    <p:extLst>
      <p:ext uri="{BB962C8B-B14F-4D97-AF65-F5344CB8AC3E}">
        <p14:creationId xmlns:p14="http://schemas.microsoft.com/office/powerpoint/2010/main" val="1450422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8E3DF-F6AC-4B86-8015-83A4FD11C0A9}"/>
              </a:ext>
            </a:extLst>
          </p:cNvPr>
          <p:cNvSpPr>
            <a:spLocks noGrp="1"/>
          </p:cNvSpPr>
          <p:nvPr>
            <p:ph type="title"/>
          </p:nvPr>
        </p:nvSpPr>
        <p:spPr/>
        <p:txBody>
          <a:bodyPr/>
          <a:lstStyle/>
          <a:p>
            <a:r>
              <a:rPr lang="en-GB" dirty="0"/>
              <a:t>Summary and Final Reflections </a:t>
            </a:r>
          </a:p>
        </p:txBody>
      </p:sp>
      <p:sp>
        <p:nvSpPr>
          <p:cNvPr id="3" name="Content Placeholder 2">
            <a:extLst>
              <a:ext uri="{FF2B5EF4-FFF2-40B4-BE49-F238E27FC236}">
                <a16:creationId xmlns:a16="http://schemas.microsoft.com/office/drawing/2014/main" id="{977F83EA-6D00-46A4-A1EE-562CABFEBCD7}"/>
              </a:ext>
            </a:extLst>
          </p:cNvPr>
          <p:cNvSpPr>
            <a:spLocks noGrp="1"/>
          </p:cNvSpPr>
          <p:nvPr>
            <p:ph idx="1"/>
          </p:nvPr>
        </p:nvSpPr>
        <p:spPr/>
        <p:txBody>
          <a:bodyPr vert="horz" lIns="91440" tIns="45720" rIns="91440" bIns="45720" rtlCol="0" anchor="t">
            <a:normAutofit fontScale="92500" lnSpcReduction="10000"/>
          </a:bodyPr>
          <a:lstStyle/>
          <a:p>
            <a:r>
              <a:rPr lang="en-GB" dirty="0"/>
              <a:t>Ethics, Values and Prejudices are always going to be large subjects.</a:t>
            </a:r>
          </a:p>
          <a:p>
            <a:pPr>
              <a:buClr>
                <a:srgbClr val="262626"/>
              </a:buClr>
            </a:pPr>
            <a:r>
              <a:rPr lang="en-GB" dirty="0"/>
              <a:t>The points covered in this recording are just the tip of the iceberg and I encourage you to explore some of these ideas in greater depth. </a:t>
            </a:r>
          </a:p>
          <a:p>
            <a:pPr>
              <a:buClr>
                <a:srgbClr val="262626"/>
              </a:buClr>
            </a:pPr>
            <a:r>
              <a:rPr lang="en-GB" u="sng" dirty="0"/>
              <a:t>Activity:</a:t>
            </a:r>
          </a:p>
          <a:p>
            <a:pPr>
              <a:buClr>
                <a:srgbClr val="262626"/>
              </a:buClr>
            </a:pPr>
            <a:r>
              <a:rPr lang="en-GB" dirty="0"/>
              <a:t>Look at the BPS website or the HCPC website and explore their ethics and values and see if you can critique their frameworks. Don't take anything at face value and assume it's just the "done thing".</a:t>
            </a:r>
          </a:p>
          <a:p>
            <a:pPr>
              <a:buClr>
                <a:srgbClr val="262626"/>
              </a:buClr>
            </a:pPr>
            <a:r>
              <a:rPr lang="en-GB" dirty="0"/>
              <a:t>Look at the framework and really try to dig deep and explore whether the values are also your values.</a:t>
            </a:r>
          </a:p>
          <a:p>
            <a:pPr>
              <a:buClr>
                <a:srgbClr val="262626"/>
              </a:buClr>
            </a:pPr>
            <a:r>
              <a:rPr lang="en-GB" dirty="0"/>
              <a:t>In addition, consider whether they are aimed to support a dominant culture or whether they can apply or be relevant for minority groups also.</a:t>
            </a:r>
          </a:p>
        </p:txBody>
      </p:sp>
    </p:spTree>
    <p:extLst>
      <p:ext uri="{BB962C8B-B14F-4D97-AF65-F5344CB8AC3E}">
        <p14:creationId xmlns:p14="http://schemas.microsoft.com/office/powerpoint/2010/main" val="15833790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97D68-3C10-4E65-8108-B8D500170B42}"/>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351F8E3E-E992-4F51-99CF-760DEA11BE65}"/>
              </a:ext>
            </a:extLst>
          </p:cNvPr>
          <p:cNvSpPr>
            <a:spLocks noGrp="1"/>
          </p:cNvSpPr>
          <p:nvPr>
            <p:ph idx="1"/>
          </p:nvPr>
        </p:nvSpPr>
        <p:spPr/>
        <p:txBody>
          <a:bodyPr vert="horz" lIns="91440" tIns="45720" rIns="91440" bIns="45720" rtlCol="0" anchor="t">
            <a:normAutofit/>
          </a:bodyPr>
          <a:lstStyle/>
          <a:p>
            <a:r>
              <a:rPr lang="en-GB">
                <a:ea typeface="+mn-lt"/>
                <a:cs typeface="+mn-lt"/>
              </a:rPr>
              <a:t>Knowles, G. and Lander, V. (2012) Thinking Through Ethics and Values in Primary Education, London: Learning Matters.</a:t>
            </a:r>
            <a:endParaRPr lang="en-GB" dirty="0">
              <a:ea typeface="+mn-lt"/>
              <a:cs typeface="+mn-lt"/>
            </a:endParaRPr>
          </a:p>
          <a:p>
            <a:pPr marL="0" indent="0">
              <a:buClr>
                <a:srgbClr val="262626"/>
              </a:buClr>
              <a:buNone/>
            </a:pPr>
            <a:endParaRPr lang="en-GB"/>
          </a:p>
          <a:p>
            <a:pPr>
              <a:buClr>
                <a:srgbClr val="262626"/>
              </a:buClr>
            </a:pPr>
            <a:r>
              <a:rPr lang="en-GB">
                <a:ea typeface="+mn-lt"/>
                <a:cs typeface="+mn-lt"/>
              </a:rPr>
              <a:t>Thompson, N. (2016) Anti-discriminatory Practice, 6th edn, London: Red Globe Press.</a:t>
            </a:r>
            <a:endParaRPr lang="en-GB"/>
          </a:p>
          <a:p>
            <a:pPr>
              <a:buClr>
                <a:srgbClr val="262626"/>
              </a:buClr>
            </a:pPr>
            <a:endParaRPr lang="en-GB"/>
          </a:p>
          <a:p>
            <a:pPr>
              <a:buClr>
                <a:srgbClr val="262626"/>
              </a:buClr>
            </a:pPr>
            <a:endParaRPr lang="en-GB"/>
          </a:p>
        </p:txBody>
      </p:sp>
    </p:spTree>
    <p:extLst>
      <p:ext uri="{BB962C8B-B14F-4D97-AF65-F5344CB8AC3E}">
        <p14:creationId xmlns:p14="http://schemas.microsoft.com/office/powerpoint/2010/main" val="807701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320</TotalTime>
  <Words>1668</Words>
  <Application>Microsoft Office PowerPoint</Application>
  <PresentationFormat>Widescreen</PresentationFormat>
  <Paragraphs>170</Paragraphs>
  <Slides>37</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Helvetica neue</vt:lpstr>
      <vt:lpstr>Arial</vt:lpstr>
      <vt:lpstr>Calibri</vt:lpstr>
      <vt:lpstr>Calibri Light</vt:lpstr>
      <vt:lpstr>Wingdings</vt:lpstr>
      <vt:lpstr>Office Theme</vt:lpstr>
      <vt:lpstr>Research, Ethics &amp; Professional Integrity </vt:lpstr>
      <vt:lpstr>Reminder: What is applied research? </vt:lpstr>
      <vt:lpstr>PowerPoint Presentation</vt:lpstr>
      <vt:lpstr>PowerPoint Presentation</vt:lpstr>
      <vt:lpstr>Why do research? </vt:lpstr>
      <vt:lpstr>Scientific Integrity  BPS Code of Human Research Ethics   </vt:lpstr>
      <vt:lpstr>PowerPoint Presentation</vt:lpstr>
      <vt:lpstr>“Doing” research or evaluation </vt:lpstr>
      <vt:lpstr>Research Ethics </vt:lpstr>
      <vt:lpstr>BPS core principles</vt:lpstr>
      <vt:lpstr>Research in the real world..</vt:lpstr>
      <vt:lpstr>PowerPoint Presentation</vt:lpstr>
      <vt:lpstr>Key ethical considerations</vt:lpstr>
      <vt:lpstr>Activity (30mins)</vt:lpstr>
      <vt:lpstr> Professional Integrity </vt:lpstr>
      <vt:lpstr>BPS Code of Ethics and Conduct </vt:lpstr>
      <vt:lpstr>PowerPoint Presentation</vt:lpstr>
      <vt:lpstr>PowerPoint Presentation</vt:lpstr>
      <vt:lpstr>BPS Code of Human Research Ethics </vt:lpstr>
      <vt:lpstr>Reflective Practice</vt:lpstr>
      <vt:lpstr>Questioning the difference between ethics and values</vt:lpstr>
      <vt:lpstr>Personal and Professional Ethics</vt:lpstr>
      <vt:lpstr>Challenge of Ethics and Values –  </vt:lpstr>
      <vt:lpstr>Your values (20mins)  </vt:lpstr>
      <vt:lpstr>Me, My, More, Must.  </vt:lpstr>
      <vt:lpstr>Critical Awareness</vt:lpstr>
      <vt:lpstr>Issues of Power – Looking at Anti-Discriminatory Practice</vt:lpstr>
      <vt:lpstr>Personal</vt:lpstr>
      <vt:lpstr>Cultural</vt:lpstr>
      <vt:lpstr>Structural</vt:lpstr>
      <vt:lpstr>Professional Development – why it matters</vt:lpstr>
      <vt:lpstr>PowerPoint Presentation</vt:lpstr>
      <vt:lpstr>PowerPoint Presentation</vt:lpstr>
      <vt:lpstr>PowerPoint Presentation</vt:lpstr>
      <vt:lpstr>Activity:  RDF Framework (30mins)</vt:lpstr>
      <vt:lpstr>Summary and Final Reflections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&amp; Professional Integrity Workshop</dc:title>
  <dc:creator>Ceri Phelps</dc:creator>
  <cp:lastModifiedBy>Ceri Phelps</cp:lastModifiedBy>
  <cp:revision>4</cp:revision>
  <dcterms:created xsi:type="dcterms:W3CDTF">2022-01-20T14:44:20Z</dcterms:created>
  <dcterms:modified xsi:type="dcterms:W3CDTF">2024-11-14T09:23:07Z</dcterms:modified>
</cp:coreProperties>
</file>