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64" r:id="rId2"/>
    <p:sldId id="257" r:id="rId3"/>
    <p:sldId id="260" r:id="rId4"/>
    <p:sldId id="258" r:id="rId5"/>
    <p:sldId id="259" r:id="rId6"/>
    <p:sldId id="261" r:id="rId7"/>
    <p:sldId id="262"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D1AC07-D9D9-4C7F-5070-119FA5CABD42}" v="3" dt="2023-10-30T15:26:30.579"/>
    <p1510:client id="{B485CFA5-EC8A-E5B3-C733-A8CC34011F87}" v="260" dt="2023-10-30T15:24:01.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cie Flynn (2303705)" userId="S::2303705@student.uwtsd.ac.uk::a8d64342-3225-45a6-be03-e0f89ae2a8a2" providerId="AD" clId="Web-{97D1AC07-D9D9-4C7F-5070-119FA5CABD42}"/>
    <pc:docChg chg="modSld">
      <pc:chgData name="Darcie Flynn (2303705)" userId="S::2303705@student.uwtsd.ac.uk::a8d64342-3225-45a6-be03-e0f89ae2a8a2" providerId="AD" clId="Web-{97D1AC07-D9D9-4C7F-5070-119FA5CABD42}" dt="2023-10-30T15:26:30.579" v="2"/>
      <pc:docMkLst>
        <pc:docMk/>
      </pc:docMkLst>
      <pc:sldChg chg="modSp modMedia">
        <pc:chgData name="Darcie Flynn (2303705)" userId="S::2303705@student.uwtsd.ac.uk::a8d64342-3225-45a6-be03-e0f89ae2a8a2" providerId="AD" clId="Web-{97D1AC07-D9D9-4C7F-5070-119FA5CABD42}" dt="2023-10-30T15:26:30.579" v="2"/>
        <pc:sldMkLst>
          <pc:docMk/>
          <pc:sldMk cId="1745042820" sldId="264"/>
        </pc:sldMkLst>
        <pc:picChg chg="mod">
          <ac:chgData name="Darcie Flynn (2303705)" userId="S::2303705@student.uwtsd.ac.uk::a8d64342-3225-45a6-be03-e0f89ae2a8a2" providerId="AD" clId="Web-{97D1AC07-D9D9-4C7F-5070-119FA5CABD42}" dt="2023-10-30T15:26:30.579" v="2"/>
          <ac:picMkLst>
            <pc:docMk/>
            <pc:sldMk cId="1745042820" sldId="264"/>
            <ac:picMk id="7" creationId="{929BE264-E6E1-6F93-9837-E1BF6E54C20C}"/>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8" y="1104900"/>
            <a:ext cx="8376515" cy="3120504"/>
          </a:xfrm>
        </p:spPr>
        <p:txBody>
          <a:bodyPr anchor="b">
            <a:normAutofit/>
          </a:bodyPr>
          <a:lstStyle>
            <a:lvl1pPr algn="ctr">
              <a:lnSpc>
                <a:spcPct val="110000"/>
              </a:lnSpc>
              <a:defRPr sz="1575"/>
            </a:lvl1pPr>
          </a:lstStyle>
          <a:p>
            <a:r>
              <a:rPr lang="en-US"/>
              <a:t>Click to edit Master title style</a:t>
            </a:r>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42" y="4442389"/>
            <a:ext cx="6074329" cy="984023"/>
          </a:xfrm>
        </p:spPr>
        <p:txBody>
          <a:bodyPr>
            <a:normAutofit/>
          </a:bodyPr>
          <a:lstStyle>
            <a:lvl1pPr marL="0" indent="0" algn="ctr">
              <a:lnSpc>
                <a:spcPct val="100000"/>
              </a:lnSpc>
              <a:buNone/>
              <a:defRPr sz="1125" i="0" spc="90" baseline="0"/>
            </a:lvl1pPr>
            <a:lvl2pPr marL="257181" indent="0" algn="ctr">
              <a:buNone/>
              <a:defRPr sz="1125"/>
            </a:lvl2pPr>
            <a:lvl3pPr marL="514363" indent="0" algn="ctr">
              <a:buNone/>
              <a:defRPr sz="1013"/>
            </a:lvl3pPr>
            <a:lvl4pPr marL="771545" indent="0" algn="ctr">
              <a:buNone/>
              <a:defRPr sz="900"/>
            </a:lvl4pPr>
            <a:lvl5pPr marL="1028726" indent="0" algn="ctr">
              <a:buNone/>
              <a:defRPr sz="900"/>
            </a:lvl5pPr>
            <a:lvl6pPr marL="1285907" indent="0" algn="ctr">
              <a:buNone/>
              <a:defRPr sz="900"/>
            </a:lvl6pPr>
            <a:lvl7pPr marL="1543088" indent="0" algn="ctr">
              <a:buNone/>
              <a:defRPr sz="900"/>
            </a:lvl7pPr>
            <a:lvl8pPr marL="1800271" indent="0" algn="ctr">
              <a:buNone/>
              <a:defRPr sz="900"/>
            </a:lvl8pPr>
            <a:lvl9pPr marL="2057452"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October 30,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0741214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05747"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7" y="5071829"/>
            <a:ext cx="2647667" cy="365125"/>
          </a:xfrm>
          <a:prstGeom prst="rect">
            <a:avLst/>
          </a:prstGeom>
        </p:spPr>
        <p:txBody>
          <a:bodyPr vert="horz" lIns="91440" tIns="45720" rIns="91440" bIns="45720" rtlCol="0" anchor="ctr"/>
          <a:lstStyle>
            <a:lvl1pPr algn="l">
              <a:defRPr sz="506" cap="all" spc="169" baseline="0">
                <a:solidFill>
                  <a:schemeClr val="tx1">
                    <a:lumMod val="85000"/>
                    <a:lumOff val="15000"/>
                  </a:schemeClr>
                </a:solidFill>
                <a:latin typeface="+mn-lt"/>
              </a:defRPr>
            </a:lvl1pPr>
          </a:lstStyle>
          <a:p>
            <a:fld id="{A33960BD-7AC1-4217-9611-AAA56D3EE38F}" type="datetime4">
              <a:rPr lang="en-US" smtClean="0"/>
              <a:pPr/>
              <a:t>October 30, 2023</a:t>
            </a:fld>
            <a:endParaRPr lang="en-US">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31" y="1407406"/>
            <a:ext cx="2770499" cy="365125"/>
          </a:xfrm>
          <a:prstGeom prst="rect">
            <a:avLst/>
          </a:prstGeom>
        </p:spPr>
        <p:txBody>
          <a:bodyPr vert="horz" lIns="91440" tIns="45720" rIns="91440" bIns="45720" rtlCol="0" anchor="ctr"/>
          <a:lstStyle>
            <a:lvl1pPr algn="r">
              <a:defRPr sz="506" cap="all" spc="169" baseline="0">
                <a:solidFill>
                  <a:schemeClr val="tx1">
                    <a:lumMod val="85000"/>
                    <a:lumOff val="15000"/>
                  </a:schemeClr>
                </a:solidFill>
                <a:latin typeface="+mn-lt"/>
              </a:defRPr>
            </a:lvl1pPr>
          </a:lstStyle>
          <a:p>
            <a:endParaRPr lang="en-US">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7" y="3138989"/>
            <a:ext cx="545911" cy="580029"/>
          </a:xfrm>
          <a:prstGeom prst="rect">
            <a:avLst/>
          </a:prstGeom>
        </p:spPr>
        <p:txBody>
          <a:bodyPr vert="horz" lIns="91440" tIns="45720" rIns="91440" bIns="45720" rtlCol="0" anchor="ctr"/>
          <a:lstStyle>
            <a:lvl1pPr algn="ctr">
              <a:defRPr sz="9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4" y="6342652"/>
              <a:ext cx="361"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5"/>
              <a:stretch>
                <a:fillRect/>
              </a:stretch>
            </p:blipFill>
            <p:spPr>
              <a:xfrm>
                <a:off x="12481689" y="6333652"/>
                <a:ext cx="18050" cy="18000"/>
              </a:xfrm>
              <a:prstGeom prst="rect">
                <a:avLst/>
              </a:prstGeom>
            </p:spPr>
          </p:pic>
        </mc:Fallback>
      </mc:AlternateContent>
    </p:spTree>
    <p:extLst>
      <p:ext uri="{BB962C8B-B14F-4D97-AF65-F5344CB8AC3E}">
        <p14:creationId xmlns:p14="http://schemas.microsoft.com/office/powerpoint/2010/main" val="110567659"/>
      </p:ext>
    </p:extLst>
  </p:cSld>
  <p:clrMap bg1="lt1" tx1="dk1" bg2="lt2" tx2="dk2" accent1="accent1" accent2="accent2" accent3="accent3" accent4="accent4" accent5="accent5" accent6="accent6" hlink="hlink" folHlink="folHlink"/>
  <p:sldLayoutIdLst>
    <p:sldLayoutId id="2147483705" r:id="rId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linkedin,com/pulse/subjective-v-objective-thinking-christine-haskell-phd"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abeteseducator.org/docs/default-source/new-and-publications/AADE-In-Practice/repetition-one-way-to-have-impact.pdf?sfvrsn=0" TargetMode="External"/><Relationship Id="rId2" Type="http://schemas.openxmlformats.org/officeDocument/2006/relationships/hyperlink" Target="https://www.linkedin.com/pulse/speech-pace-do-you-talk-too-fast-slowor-just-right-laura-bergells#:~:text=When%20it%20comes%20to%20public,fast%20enough%20for%20your%20audienc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E1C9F1-A010-4152-BDBB-49F2DD33E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874147A-2C9C-98FB-FE56-074A77ED5BC2}"/>
              </a:ext>
            </a:extLst>
          </p:cNvPr>
          <p:cNvPicPr>
            <a:picLocks noChangeAspect="1"/>
          </p:cNvPicPr>
          <p:nvPr/>
        </p:nvPicPr>
        <p:blipFill rotWithShape="1">
          <a:blip r:embed="rId4"/>
          <a:srcRect l="1842" r="9270"/>
          <a:stretch/>
        </p:blipFill>
        <p:spPr>
          <a:xfrm>
            <a:off x="20" y="10"/>
            <a:ext cx="12191979" cy="6857989"/>
          </a:xfrm>
          <a:prstGeom prst="rect">
            <a:avLst/>
          </a:prstGeom>
        </p:spPr>
      </p:pic>
      <p:sp useBgFill="1">
        <p:nvSpPr>
          <p:cNvPr id="26" name="Freeform: Shape 25">
            <a:extLst>
              <a:ext uri="{FF2B5EF4-FFF2-40B4-BE49-F238E27FC236}">
                <a16:creationId xmlns:a16="http://schemas.microsoft.com/office/drawing/2014/main" id="{184D4F00-53F5-4F7F-AFDA-4F20F0A4B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232" y="727065"/>
            <a:ext cx="3898347" cy="4256103"/>
          </a:xfrm>
          <a:custGeom>
            <a:avLst/>
            <a:gdLst>
              <a:gd name="connsiteX0" fmla="*/ 3898347 w 3898347"/>
              <a:gd name="connsiteY0" fmla="*/ 0 h 4299085"/>
              <a:gd name="connsiteX1" fmla="*/ 3898347 w 3898347"/>
              <a:gd name="connsiteY1" fmla="*/ 3834445 h 4299085"/>
              <a:gd name="connsiteX2" fmla="*/ 3892314 w 3898347"/>
              <a:gd name="connsiteY2" fmla="*/ 3832951 h 4299085"/>
              <a:gd name="connsiteX3" fmla="*/ 3851953 w 3898347"/>
              <a:gd name="connsiteY3" fmla="*/ 3802983 h 4299085"/>
              <a:gd name="connsiteX4" fmla="*/ 3836418 w 3898347"/>
              <a:gd name="connsiteY4" fmla="*/ 3811513 h 4299085"/>
              <a:gd name="connsiteX5" fmla="*/ 3833758 w 3898347"/>
              <a:gd name="connsiteY5" fmla="*/ 3813341 h 4299085"/>
              <a:gd name="connsiteX6" fmla="*/ 3822673 w 3898347"/>
              <a:gd name="connsiteY6" fmla="*/ 3812913 h 4299085"/>
              <a:gd name="connsiteX7" fmla="*/ 3820104 w 3898347"/>
              <a:gd name="connsiteY7" fmla="*/ 3822466 h 4299085"/>
              <a:gd name="connsiteX8" fmla="*/ 3803816 w 3898347"/>
              <a:gd name="connsiteY8" fmla="*/ 3828757 h 4299085"/>
              <a:gd name="connsiteX9" fmla="*/ 3783259 w 3898347"/>
              <a:gd name="connsiteY9" fmla="*/ 3825276 h 4299085"/>
              <a:gd name="connsiteX10" fmla="*/ 3729936 w 3898347"/>
              <a:gd name="connsiteY10" fmla="*/ 3815386 h 4299085"/>
              <a:gd name="connsiteX11" fmla="*/ 3726018 w 3898347"/>
              <a:gd name="connsiteY11" fmla="*/ 3815100 h 4299085"/>
              <a:gd name="connsiteX12" fmla="*/ 3725413 w 3898347"/>
              <a:gd name="connsiteY12" fmla="*/ 3814615 h 4299085"/>
              <a:gd name="connsiteX13" fmla="*/ 3713801 w 3898347"/>
              <a:gd name="connsiteY13" fmla="*/ 3811018 h 4299085"/>
              <a:gd name="connsiteX14" fmla="*/ 3709087 w 3898347"/>
              <a:gd name="connsiteY14" fmla="*/ 3813195 h 4299085"/>
              <a:gd name="connsiteX15" fmla="*/ 3698038 w 3898347"/>
              <a:gd name="connsiteY15" fmla="*/ 3806182 h 4299085"/>
              <a:gd name="connsiteX16" fmla="*/ 3662227 w 3898347"/>
              <a:gd name="connsiteY16" fmla="*/ 3807761 h 4299085"/>
              <a:gd name="connsiteX17" fmla="*/ 3659872 w 3898347"/>
              <a:gd name="connsiteY17" fmla="*/ 3805524 h 4299085"/>
              <a:gd name="connsiteX18" fmla="*/ 3643454 w 3898347"/>
              <a:gd name="connsiteY18" fmla="*/ 3794831 h 4299085"/>
              <a:gd name="connsiteX19" fmla="*/ 3624789 w 3898347"/>
              <a:gd name="connsiteY19" fmla="*/ 3803185 h 4299085"/>
              <a:gd name="connsiteX20" fmla="*/ 3602327 w 3898347"/>
              <a:gd name="connsiteY20" fmla="*/ 3794616 h 4299085"/>
              <a:gd name="connsiteX21" fmla="*/ 3596645 w 3898347"/>
              <a:gd name="connsiteY21" fmla="*/ 3797108 h 4299085"/>
              <a:gd name="connsiteX22" fmla="*/ 3574144 w 3898347"/>
              <a:gd name="connsiteY22" fmla="*/ 3795108 h 4299085"/>
              <a:gd name="connsiteX23" fmla="*/ 3562310 w 3898347"/>
              <a:gd name="connsiteY23" fmla="*/ 3787534 h 4299085"/>
              <a:gd name="connsiteX24" fmla="*/ 3551635 w 3898347"/>
              <a:gd name="connsiteY24" fmla="*/ 3797705 h 4299085"/>
              <a:gd name="connsiteX25" fmla="*/ 3550175 w 3898347"/>
              <a:gd name="connsiteY25" fmla="*/ 3803199 h 4299085"/>
              <a:gd name="connsiteX26" fmla="*/ 3542668 w 3898347"/>
              <a:gd name="connsiteY26" fmla="*/ 3803283 h 4299085"/>
              <a:gd name="connsiteX27" fmla="*/ 3533033 w 3898347"/>
              <a:gd name="connsiteY27" fmla="*/ 3799071 h 4299085"/>
              <a:gd name="connsiteX28" fmla="*/ 3521726 w 3898347"/>
              <a:gd name="connsiteY28" fmla="*/ 3804691 h 4299085"/>
              <a:gd name="connsiteX29" fmla="*/ 3520080 w 3898347"/>
              <a:gd name="connsiteY29" fmla="*/ 3805210 h 4299085"/>
              <a:gd name="connsiteX30" fmla="*/ 3508491 w 3898347"/>
              <a:gd name="connsiteY30" fmla="*/ 3797398 h 4299085"/>
              <a:gd name="connsiteX31" fmla="*/ 3503787 w 3898347"/>
              <a:gd name="connsiteY31" fmla="*/ 3797787 h 4299085"/>
              <a:gd name="connsiteX32" fmla="*/ 3492165 w 3898347"/>
              <a:gd name="connsiteY32" fmla="*/ 3799887 h 4299085"/>
              <a:gd name="connsiteX33" fmla="*/ 3472233 w 3898347"/>
              <a:gd name="connsiteY33" fmla="*/ 3805682 h 4299085"/>
              <a:gd name="connsiteX34" fmla="*/ 3465921 w 3898347"/>
              <a:gd name="connsiteY34" fmla="*/ 3805814 h 4299085"/>
              <a:gd name="connsiteX35" fmla="*/ 3455541 w 3898347"/>
              <a:gd name="connsiteY35" fmla="*/ 3815505 h 4299085"/>
              <a:gd name="connsiteX36" fmla="*/ 3429027 w 3898347"/>
              <a:gd name="connsiteY36" fmla="*/ 3816906 h 4299085"/>
              <a:gd name="connsiteX37" fmla="*/ 3369507 w 3898347"/>
              <a:gd name="connsiteY37" fmla="*/ 3825563 h 4299085"/>
              <a:gd name="connsiteX38" fmla="*/ 3324491 w 3898347"/>
              <a:gd name="connsiteY38" fmla="*/ 3832006 h 4299085"/>
              <a:gd name="connsiteX39" fmla="*/ 3244235 w 3898347"/>
              <a:gd name="connsiteY39" fmla="*/ 3834376 h 4299085"/>
              <a:gd name="connsiteX40" fmla="*/ 3226507 w 3898347"/>
              <a:gd name="connsiteY40" fmla="*/ 3820131 h 4299085"/>
              <a:gd name="connsiteX41" fmla="*/ 3191688 w 3898347"/>
              <a:gd name="connsiteY41" fmla="*/ 3837359 h 4299085"/>
              <a:gd name="connsiteX42" fmla="*/ 3185553 w 3898347"/>
              <a:gd name="connsiteY42" fmla="*/ 3859030 h 4299085"/>
              <a:gd name="connsiteX43" fmla="*/ 3137926 w 3898347"/>
              <a:gd name="connsiteY43" fmla="*/ 3867782 h 4299085"/>
              <a:gd name="connsiteX44" fmla="*/ 3090188 w 3898347"/>
              <a:gd name="connsiteY44" fmla="*/ 3855036 h 4299085"/>
              <a:gd name="connsiteX45" fmla="*/ 3031422 w 3898347"/>
              <a:gd name="connsiteY45" fmla="*/ 3858298 h 4299085"/>
              <a:gd name="connsiteX46" fmla="*/ 2996288 w 3898347"/>
              <a:gd name="connsiteY46" fmla="*/ 3860020 h 4299085"/>
              <a:gd name="connsiteX47" fmla="*/ 2901661 w 3898347"/>
              <a:gd name="connsiteY47" fmla="*/ 3882243 h 4299085"/>
              <a:gd name="connsiteX48" fmla="*/ 2782141 w 3898347"/>
              <a:gd name="connsiteY48" fmla="*/ 3932983 h 4299085"/>
              <a:gd name="connsiteX49" fmla="*/ 2749597 w 3898347"/>
              <a:gd name="connsiteY49" fmla="*/ 3956746 h 4299085"/>
              <a:gd name="connsiteX50" fmla="*/ 2730493 w 3898347"/>
              <a:gd name="connsiteY50" fmla="*/ 3955236 h 4299085"/>
              <a:gd name="connsiteX51" fmla="*/ 2707507 w 3898347"/>
              <a:gd name="connsiteY51" fmla="*/ 3947771 h 4299085"/>
              <a:gd name="connsiteX52" fmla="*/ 2701937 w 3898347"/>
              <a:gd name="connsiteY52" fmla="*/ 3950565 h 4299085"/>
              <a:gd name="connsiteX53" fmla="*/ 2679435 w 3898347"/>
              <a:gd name="connsiteY53" fmla="*/ 3949768 h 4299085"/>
              <a:gd name="connsiteX54" fmla="*/ 2667352 w 3898347"/>
              <a:gd name="connsiteY54" fmla="*/ 3942821 h 4299085"/>
              <a:gd name="connsiteX55" fmla="*/ 2657096 w 3898347"/>
              <a:gd name="connsiteY55" fmla="*/ 3953571 h 4299085"/>
              <a:gd name="connsiteX56" fmla="*/ 2655161 w 3898347"/>
              <a:gd name="connsiteY56" fmla="*/ 3962216 h 4299085"/>
              <a:gd name="connsiteX57" fmla="*/ 2638604 w 3898347"/>
              <a:gd name="connsiteY57" fmla="*/ 3955936 h 4299085"/>
              <a:gd name="connsiteX58" fmla="*/ 2626185 w 3898347"/>
              <a:gd name="connsiteY58" fmla="*/ 3962937 h 4299085"/>
              <a:gd name="connsiteX59" fmla="*/ 2614077 w 3898347"/>
              <a:gd name="connsiteY59" fmla="*/ 3955576 h 4299085"/>
              <a:gd name="connsiteX60" fmla="*/ 2609403 w 3898347"/>
              <a:gd name="connsiteY60" fmla="*/ 3956215 h 4299085"/>
              <a:gd name="connsiteX61" fmla="*/ 2597896 w 3898347"/>
              <a:gd name="connsiteY61" fmla="*/ 3958939 h 4299085"/>
              <a:gd name="connsiteX62" fmla="*/ 2578251 w 3898347"/>
              <a:gd name="connsiteY62" fmla="*/ 3965812 h 4299085"/>
              <a:gd name="connsiteX63" fmla="*/ 2571961 w 3898347"/>
              <a:gd name="connsiteY63" fmla="*/ 3966278 h 4299085"/>
              <a:gd name="connsiteX64" fmla="*/ 2559399 w 3898347"/>
              <a:gd name="connsiteY64" fmla="*/ 3979193 h 4299085"/>
              <a:gd name="connsiteX65" fmla="*/ 2533560 w 3898347"/>
              <a:gd name="connsiteY65" fmla="*/ 3988160 h 4299085"/>
              <a:gd name="connsiteX66" fmla="*/ 2515299 w 3898347"/>
              <a:gd name="connsiteY66" fmla="*/ 4016867 h 4299085"/>
              <a:gd name="connsiteX67" fmla="*/ 2513423 w 3898347"/>
              <a:gd name="connsiteY67" fmla="*/ 4018759 h 4299085"/>
              <a:gd name="connsiteX68" fmla="*/ 2482991 w 3898347"/>
              <a:gd name="connsiteY68" fmla="*/ 4012935 h 4299085"/>
              <a:gd name="connsiteX69" fmla="*/ 2446940 w 3898347"/>
              <a:gd name="connsiteY69" fmla="*/ 4021172 h 4299085"/>
              <a:gd name="connsiteX70" fmla="*/ 2404883 w 3898347"/>
              <a:gd name="connsiteY70" fmla="*/ 4024808 h 4299085"/>
              <a:gd name="connsiteX71" fmla="*/ 2373894 w 3898347"/>
              <a:gd name="connsiteY71" fmla="*/ 4023827 h 4299085"/>
              <a:gd name="connsiteX72" fmla="*/ 2297080 w 3898347"/>
              <a:gd name="connsiteY72" fmla="*/ 4040841 h 4299085"/>
              <a:gd name="connsiteX73" fmla="*/ 2170615 w 3898347"/>
              <a:gd name="connsiteY73" fmla="*/ 4077196 h 4299085"/>
              <a:gd name="connsiteX74" fmla="*/ 2143580 w 3898347"/>
              <a:gd name="connsiteY74" fmla="*/ 4083102 h 4299085"/>
              <a:gd name="connsiteX75" fmla="*/ 2119893 w 3898347"/>
              <a:gd name="connsiteY75" fmla="*/ 4080874 h 4299085"/>
              <a:gd name="connsiteX76" fmla="*/ 2114008 w 3898347"/>
              <a:gd name="connsiteY76" fmla="*/ 4073996 h 4299085"/>
              <a:gd name="connsiteX77" fmla="*/ 2099067 w 3898347"/>
              <a:gd name="connsiteY77" fmla="*/ 4076068 h 4299085"/>
              <a:gd name="connsiteX78" fmla="*/ 2095000 w 3898347"/>
              <a:gd name="connsiteY78" fmla="*/ 4075096 h 4299085"/>
              <a:gd name="connsiteX79" fmla="*/ 2071767 w 3898347"/>
              <a:gd name="connsiteY79" fmla="*/ 4071044 h 4299085"/>
              <a:gd name="connsiteX80" fmla="*/ 2024486 w 3898347"/>
              <a:gd name="connsiteY80" fmla="*/ 4100276 h 4299085"/>
              <a:gd name="connsiteX81" fmla="*/ 1964411 w 3898347"/>
              <a:gd name="connsiteY81" fmla="*/ 4105069 h 4299085"/>
              <a:gd name="connsiteX82" fmla="*/ 1739945 w 3898347"/>
              <a:gd name="connsiteY82" fmla="*/ 4171795 h 4299085"/>
              <a:gd name="connsiteX83" fmla="*/ 1610556 w 3898347"/>
              <a:gd name="connsiteY83" fmla="*/ 4167701 h 4299085"/>
              <a:gd name="connsiteX84" fmla="*/ 1553623 w 3898347"/>
              <a:gd name="connsiteY84" fmla="*/ 4236045 h 4299085"/>
              <a:gd name="connsiteX85" fmla="*/ 1548640 w 3898347"/>
              <a:gd name="connsiteY85" fmla="*/ 4238297 h 4299085"/>
              <a:gd name="connsiteX86" fmla="*/ 1530136 w 3898347"/>
              <a:gd name="connsiteY86" fmla="*/ 4227121 h 4299085"/>
              <a:gd name="connsiteX87" fmla="*/ 1508787 w 3898347"/>
              <a:gd name="connsiteY87" fmla="*/ 4234213 h 4299085"/>
              <a:gd name="connsiteX88" fmla="*/ 1488914 w 3898347"/>
              <a:gd name="connsiteY88" fmla="*/ 4241772 h 4299085"/>
              <a:gd name="connsiteX89" fmla="*/ 1488999 w 3898347"/>
              <a:gd name="connsiteY89" fmla="*/ 4251186 h 4299085"/>
              <a:gd name="connsiteX90" fmla="*/ 1475364 w 3898347"/>
              <a:gd name="connsiteY90" fmla="*/ 4248364 h 4299085"/>
              <a:gd name="connsiteX91" fmla="*/ 1457275 w 3898347"/>
              <a:gd name="connsiteY91" fmla="*/ 4252863 h 4299085"/>
              <a:gd name="connsiteX92" fmla="*/ 1448085 w 3898347"/>
              <a:gd name="connsiteY92" fmla="*/ 4248391 h 4299085"/>
              <a:gd name="connsiteX93" fmla="*/ 1315306 w 3898347"/>
              <a:gd name="connsiteY93" fmla="*/ 4237004 h 4299085"/>
              <a:gd name="connsiteX94" fmla="*/ 1272434 w 3898347"/>
              <a:gd name="connsiteY94" fmla="*/ 4244958 h 4299085"/>
              <a:gd name="connsiteX95" fmla="*/ 1231567 w 3898347"/>
              <a:gd name="connsiteY95" fmla="*/ 4219356 h 4299085"/>
              <a:gd name="connsiteX96" fmla="*/ 1216643 w 3898347"/>
              <a:gd name="connsiteY96" fmla="*/ 4229828 h 4299085"/>
              <a:gd name="connsiteX97" fmla="*/ 1214101 w 3898347"/>
              <a:gd name="connsiteY97" fmla="*/ 4231991 h 4299085"/>
              <a:gd name="connsiteX98" fmla="*/ 1203193 w 3898347"/>
              <a:gd name="connsiteY98" fmla="*/ 4232867 h 4299085"/>
              <a:gd name="connsiteX99" fmla="*/ 1201049 w 3898347"/>
              <a:gd name="connsiteY99" fmla="*/ 4242842 h 4299085"/>
              <a:gd name="connsiteX100" fmla="*/ 1185298 w 3898347"/>
              <a:gd name="connsiteY100" fmla="*/ 4251133 h 4299085"/>
              <a:gd name="connsiteX101" fmla="*/ 1164955 w 3898347"/>
              <a:gd name="connsiteY101" fmla="*/ 4250027 h 4299085"/>
              <a:gd name="connsiteX102" fmla="*/ 1067357 w 3898347"/>
              <a:gd name="connsiteY102" fmla="*/ 4233908 h 4299085"/>
              <a:gd name="connsiteX103" fmla="*/ 1009492 w 3898347"/>
              <a:gd name="connsiteY103" fmla="*/ 4230455 h 4299085"/>
              <a:gd name="connsiteX104" fmla="*/ 988345 w 3898347"/>
              <a:gd name="connsiteY104" fmla="*/ 4238880 h 4299085"/>
              <a:gd name="connsiteX105" fmla="*/ 958251 w 3898347"/>
              <a:gd name="connsiteY105" fmla="*/ 4244100 h 4299085"/>
              <a:gd name="connsiteX106" fmla="*/ 905785 w 3898347"/>
              <a:gd name="connsiteY106" fmla="*/ 4260845 h 4299085"/>
              <a:gd name="connsiteX107" fmla="*/ 834176 w 3898347"/>
              <a:gd name="connsiteY107" fmla="*/ 4270241 h 4299085"/>
              <a:gd name="connsiteX108" fmla="*/ 778474 w 3898347"/>
              <a:gd name="connsiteY108" fmla="*/ 4235526 h 4299085"/>
              <a:gd name="connsiteX109" fmla="*/ 774418 w 3898347"/>
              <a:gd name="connsiteY109" fmla="*/ 4242583 h 4299085"/>
              <a:gd name="connsiteX110" fmla="*/ 737705 w 3898347"/>
              <a:gd name="connsiteY110" fmla="*/ 4238891 h 4299085"/>
              <a:gd name="connsiteX111" fmla="*/ 605027 w 3898347"/>
              <a:gd name="connsiteY111" fmla="*/ 4175863 h 4299085"/>
              <a:gd name="connsiteX112" fmla="*/ 533391 w 3898347"/>
              <a:gd name="connsiteY112" fmla="*/ 4170035 h 4299085"/>
              <a:gd name="connsiteX113" fmla="*/ 508621 w 3898347"/>
              <a:gd name="connsiteY113" fmla="*/ 4176044 h 4299085"/>
              <a:gd name="connsiteX114" fmla="*/ 467082 w 3898347"/>
              <a:gd name="connsiteY114" fmla="*/ 4185616 h 4299085"/>
              <a:gd name="connsiteX115" fmla="*/ 437646 w 3898347"/>
              <a:gd name="connsiteY115" fmla="*/ 4212658 h 4299085"/>
              <a:gd name="connsiteX116" fmla="*/ 402271 w 3898347"/>
              <a:gd name="connsiteY116" fmla="*/ 4212774 h 4299085"/>
              <a:gd name="connsiteX117" fmla="*/ 391968 w 3898347"/>
              <a:gd name="connsiteY117" fmla="*/ 4187073 h 4299085"/>
              <a:gd name="connsiteX118" fmla="*/ 354806 w 3898347"/>
              <a:gd name="connsiteY118" fmla="*/ 4195545 h 4299085"/>
              <a:gd name="connsiteX119" fmla="*/ 298662 w 3898347"/>
              <a:gd name="connsiteY119" fmla="*/ 4211227 h 4299085"/>
              <a:gd name="connsiteX120" fmla="*/ 265740 w 3898347"/>
              <a:gd name="connsiteY120" fmla="*/ 4213623 h 4299085"/>
              <a:gd name="connsiteX121" fmla="*/ 176403 w 3898347"/>
              <a:gd name="connsiteY121" fmla="*/ 4227393 h 4299085"/>
              <a:gd name="connsiteX122" fmla="*/ 87367 w 3898347"/>
              <a:gd name="connsiteY122" fmla="*/ 4246680 h 4299085"/>
              <a:gd name="connsiteX123" fmla="*/ 37148 w 3898347"/>
              <a:gd name="connsiteY123" fmla="*/ 4289154 h 4299085"/>
              <a:gd name="connsiteX124" fmla="*/ 5850 w 3898347"/>
              <a:gd name="connsiteY124" fmla="*/ 4296945 h 4299085"/>
              <a:gd name="connsiteX125" fmla="*/ 0 w 3898347"/>
              <a:gd name="connsiteY125" fmla="*/ 4299085 h 4299085"/>
              <a:gd name="connsiteX126" fmla="*/ 0 w 3898347"/>
              <a:gd name="connsiteY126" fmla="*/ 15850 h 4299085"/>
              <a:gd name="connsiteX0" fmla="*/ 3898347 w 3898347"/>
              <a:gd name="connsiteY0" fmla="*/ 0 h 4299085"/>
              <a:gd name="connsiteX1" fmla="*/ 3898347 w 3898347"/>
              <a:gd name="connsiteY1" fmla="*/ 3834445 h 4299085"/>
              <a:gd name="connsiteX2" fmla="*/ 3892314 w 3898347"/>
              <a:gd name="connsiteY2" fmla="*/ 3832951 h 4299085"/>
              <a:gd name="connsiteX3" fmla="*/ 3851953 w 3898347"/>
              <a:gd name="connsiteY3" fmla="*/ 3802983 h 4299085"/>
              <a:gd name="connsiteX4" fmla="*/ 3836418 w 3898347"/>
              <a:gd name="connsiteY4" fmla="*/ 3811513 h 4299085"/>
              <a:gd name="connsiteX5" fmla="*/ 3833758 w 3898347"/>
              <a:gd name="connsiteY5" fmla="*/ 3813341 h 4299085"/>
              <a:gd name="connsiteX6" fmla="*/ 3822673 w 3898347"/>
              <a:gd name="connsiteY6" fmla="*/ 3812913 h 4299085"/>
              <a:gd name="connsiteX7" fmla="*/ 3820104 w 3898347"/>
              <a:gd name="connsiteY7" fmla="*/ 3822466 h 4299085"/>
              <a:gd name="connsiteX8" fmla="*/ 3803816 w 3898347"/>
              <a:gd name="connsiteY8" fmla="*/ 3828757 h 4299085"/>
              <a:gd name="connsiteX9" fmla="*/ 3783259 w 3898347"/>
              <a:gd name="connsiteY9" fmla="*/ 3825276 h 4299085"/>
              <a:gd name="connsiteX10" fmla="*/ 3729936 w 3898347"/>
              <a:gd name="connsiteY10" fmla="*/ 3815386 h 4299085"/>
              <a:gd name="connsiteX11" fmla="*/ 3726018 w 3898347"/>
              <a:gd name="connsiteY11" fmla="*/ 3815100 h 4299085"/>
              <a:gd name="connsiteX12" fmla="*/ 3725413 w 3898347"/>
              <a:gd name="connsiteY12" fmla="*/ 3814615 h 4299085"/>
              <a:gd name="connsiteX13" fmla="*/ 3713801 w 3898347"/>
              <a:gd name="connsiteY13" fmla="*/ 3811018 h 4299085"/>
              <a:gd name="connsiteX14" fmla="*/ 3709087 w 3898347"/>
              <a:gd name="connsiteY14" fmla="*/ 3813195 h 4299085"/>
              <a:gd name="connsiteX15" fmla="*/ 3698038 w 3898347"/>
              <a:gd name="connsiteY15" fmla="*/ 3806182 h 4299085"/>
              <a:gd name="connsiteX16" fmla="*/ 3662227 w 3898347"/>
              <a:gd name="connsiteY16" fmla="*/ 3807761 h 4299085"/>
              <a:gd name="connsiteX17" fmla="*/ 3659872 w 3898347"/>
              <a:gd name="connsiteY17" fmla="*/ 3805524 h 4299085"/>
              <a:gd name="connsiteX18" fmla="*/ 3643454 w 3898347"/>
              <a:gd name="connsiteY18" fmla="*/ 3794831 h 4299085"/>
              <a:gd name="connsiteX19" fmla="*/ 3624789 w 3898347"/>
              <a:gd name="connsiteY19" fmla="*/ 3803185 h 4299085"/>
              <a:gd name="connsiteX20" fmla="*/ 3602327 w 3898347"/>
              <a:gd name="connsiteY20" fmla="*/ 3794616 h 4299085"/>
              <a:gd name="connsiteX21" fmla="*/ 3596645 w 3898347"/>
              <a:gd name="connsiteY21" fmla="*/ 3797108 h 4299085"/>
              <a:gd name="connsiteX22" fmla="*/ 3574144 w 3898347"/>
              <a:gd name="connsiteY22" fmla="*/ 3795108 h 4299085"/>
              <a:gd name="connsiteX23" fmla="*/ 3562310 w 3898347"/>
              <a:gd name="connsiteY23" fmla="*/ 3787534 h 4299085"/>
              <a:gd name="connsiteX24" fmla="*/ 3551635 w 3898347"/>
              <a:gd name="connsiteY24" fmla="*/ 3797705 h 4299085"/>
              <a:gd name="connsiteX25" fmla="*/ 3550175 w 3898347"/>
              <a:gd name="connsiteY25" fmla="*/ 3803199 h 4299085"/>
              <a:gd name="connsiteX26" fmla="*/ 3542668 w 3898347"/>
              <a:gd name="connsiteY26" fmla="*/ 3803283 h 4299085"/>
              <a:gd name="connsiteX27" fmla="*/ 3533033 w 3898347"/>
              <a:gd name="connsiteY27" fmla="*/ 3799071 h 4299085"/>
              <a:gd name="connsiteX28" fmla="*/ 3521726 w 3898347"/>
              <a:gd name="connsiteY28" fmla="*/ 3804691 h 4299085"/>
              <a:gd name="connsiteX29" fmla="*/ 3520080 w 3898347"/>
              <a:gd name="connsiteY29" fmla="*/ 3805210 h 4299085"/>
              <a:gd name="connsiteX30" fmla="*/ 3508491 w 3898347"/>
              <a:gd name="connsiteY30" fmla="*/ 3797398 h 4299085"/>
              <a:gd name="connsiteX31" fmla="*/ 3503787 w 3898347"/>
              <a:gd name="connsiteY31" fmla="*/ 3797787 h 4299085"/>
              <a:gd name="connsiteX32" fmla="*/ 3492165 w 3898347"/>
              <a:gd name="connsiteY32" fmla="*/ 3799887 h 4299085"/>
              <a:gd name="connsiteX33" fmla="*/ 3472233 w 3898347"/>
              <a:gd name="connsiteY33" fmla="*/ 3805682 h 4299085"/>
              <a:gd name="connsiteX34" fmla="*/ 3465921 w 3898347"/>
              <a:gd name="connsiteY34" fmla="*/ 3805814 h 4299085"/>
              <a:gd name="connsiteX35" fmla="*/ 3455541 w 3898347"/>
              <a:gd name="connsiteY35" fmla="*/ 3815505 h 4299085"/>
              <a:gd name="connsiteX36" fmla="*/ 3429027 w 3898347"/>
              <a:gd name="connsiteY36" fmla="*/ 3816906 h 4299085"/>
              <a:gd name="connsiteX37" fmla="*/ 3369507 w 3898347"/>
              <a:gd name="connsiteY37" fmla="*/ 3825563 h 4299085"/>
              <a:gd name="connsiteX38" fmla="*/ 3324491 w 3898347"/>
              <a:gd name="connsiteY38" fmla="*/ 3832006 h 4299085"/>
              <a:gd name="connsiteX39" fmla="*/ 3244235 w 3898347"/>
              <a:gd name="connsiteY39" fmla="*/ 3834376 h 4299085"/>
              <a:gd name="connsiteX40" fmla="*/ 3226507 w 3898347"/>
              <a:gd name="connsiteY40" fmla="*/ 3820131 h 4299085"/>
              <a:gd name="connsiteX41" fmla="*/ 3191688 w 3898347"/>
              <a:gd name="connsiteY41" fmla="*/ 3837359 h 4299085"/>
              <a:gd name="connsiteX42" fmla="*/ 3185553 w 3898347"/>
              <a:gd name="connsiteY42" fmla="*/ 3859030 h 4299085"/>
              <a:gd name="connsiteX43" fmla="*/ 3137926 w 3898347"/>
              <a:gd name="connsiteY43" fmla="*/ 3867782 h 4299085"/>
              <a:gd name="connsiteX44" fmla="*/ 3090188 w 3898347"/>
              <a:gd name="connsiteY44" fmla="*/ 3855036 h 4299085"/>
              <a:gd name="connsiteX45" fmla="*/ 3031422 w 3898347"/>
              <a:gd name="connsiteY45" fmla="*/ 3858298 h 4299085"/>
              <a:gd name="connsiteX46" fmla="*/ 2996288 w 3898347"/>
              <a:gd name="connsiteY46" fmla="*/ 3860020 h 4299085"/>
              <a:gd name="connsiteX47" fmla="*/ 2901661 w 3898347"/>
              <a:gd name="connsiteY47" fmla="*/ 3882243 h 4299085"/>
              <a:gd name="connsiteX48" fmla="*/ 2782141 w 3898347"/>
              <a:gd name="connsiteY48" fmla="*/ 3932983 h 4299085"/>
              <a:gd name="connsiteX49" fmla="*/ 2749597 w 3898347"/>
              <a:gd name="connsiteY49" fmla="*/ 3956746 h 4299085"/>
              <a:gd name="connsiteX50" fmla="*/ 2730493 w 3898347"/>
              <a:gd name="connsiteY50" fmla="*/ 3955236 h 4299085"/>
              <a:gd name="connsiteX51" fmla="*/ 2707507 w 3898347"/>
              <a:gd name="connsiteY51" fmla="*/ 3947771 h 4299085"/>
              <a:gd name="connsiteX52" fmla="*/ 2701937 w 3898347"/>
              <a:gd name="connsiteY52" fmla="*/ 3950565 h 4299085"/>
              <a:gd name="connsiteX53" fmla="*/ 2679435 w 3898347"/>
              <a:gd name="connsiteY53" fmla="*/ 3949768 h 4299085"/>
              <a:gd name="connsiteX54" fmla="*/ 2667352 w 3898347"/>
              <a:gd name="connsiteY54" fmla="*/ 3942821 h 4299085"/>
              <a:gd name="connsiteX55" fmla="*/ 2657096 w 3898347"/>
              <a:gd name="connsiteY55" fmla="*/ 3953571 h 4299085"/>
              <a:gd name="connsiteX56" fmla="*/ 2655161 w 3898347"/>
              <a:gd name="connsiteY56" fmla="*/ 3962216 h 4299085"/>
              <a:gd name="connsiteX57" fmla="*/ 2638604 w 3898347"/>
              <a:gd name="connsiteY57" fmla="*/ 3955936 h 4299085"/>
              <a:gd name="connsiteX58" fmla="*/ 2626185 w 3898347"/>
              <a:gd name="connsiteY58" fmla="*/ 3962937 h 4299085"/>
              <a:gd name="connsiteX59" fmla="*/ 2614077 w 3898347"/>
              <a:gd name="connsiteY59" fmla="*/ 3955576 h 4299085"/>
              <a:gd name="connsiteX60" fmla="*/ 2609403 w 3898347"/>
              <a:gd name="connsiteY60" fmla="*/ 3956215 h 4299085"/>
              <a:gd name="connsiteX61" fmla="*/ 2597896 w 3898347"/>
              <a:gd name="connsiteY61" fmla="*/ 3958939 h 4299085"/>
              <a:gd name="connsiteX62" fmla="*/ 2578251 w 3898347"/>
              <a:gd name="connsiteY62" fmla="*/ 3965812 h 4299085"/>
              <a:gd name="connsiteX63" fmla="*/ 2571961 w 3898347"/>
              <a:gd name="connsiteY63" fmla="*/ 3966278 h 4299085"/>
              <a:gd name="connsiteX64" fmla="*/ 2559399 w 3898347"/>
              <a:gd name="connsiteY64" fmla="*/ 3979193 h 4299085"/>
              <a:gd name="connsiteX65" fmla="*/ 2533560 w 3898347"/>
              <a:gd name="connsiteY65" fmla="*/ 3988160 h 4299085"/>
              <a:gd name="connsiteX66" fmla="*/ 2515299 w 3898347"/>
              <a:gd name="connsiteY66" fmla="*/ 4016867 h 4299085"/>
              <a:gd name="connsiteX67" fmla="*/ 2513423 w 3898347"/>
              <a:gd name="connsiteY67" fmla="*/ 4018759 h 4299085"/>
              <a:gd name="connsiteX68" fmla="*/ 2482991 w 3898347"/>
              <a:gd name="connsiteY68" fmla="*/ 4012935 h 4299085"/>
              <a:gd name="connsiteX69" fmla="*/ 2446940 w 3898347"/>
              <a:gd name="connsiteY69" fmla="*/ 4021172 h 4299085"/>
              <a:gd name="connsiteX70" fmla="*/ 2404883 w 3898347"/>
              <a:gd name="connsiteY70" fmla="*/ 4024808 h 4299085"/>
              <a:gd name="connsiteX71" fmla="*/ 2373894 w 3898347"/>
              <a:gd name="connsiteY71" fmla="*/ 4023827 h 4299085"/>
              <a:gd name="connsiteX72" fmla="*/ 2297080 w 3898347"/>
              <a:gd name="connsiteY72" fmla="*/ 4040841 h 4299085"/>
              <a:gd name="connsiteX73" fmla="*/ 2170615 w 3898347"/>
              <a:gd name="connsiteY73" fmla="*/ 4077196 h 4299085"/>
              <a:gd name="connsiteX74" fmla="*/ 2143580 w 3898347"/>
              <a:gd name="connsiteY74" fmla="*/ 4083102 h 4299085"/>
              <a:gd name="connsiteX75" fmla="*/ 2119893 w 3898347"/>
              <a:gd name="connsiteY75" fmla="*/ 4080874 h 4299085"/>
              <a:gd name="connsiteX76" fmla="*/ 2114008 w 3898347"/>
              <a:gd name="connsiteY76" fmla="*/ 4073996 h 4299085"/>
              <a:gd name="connsiteX77" fmla="*/ 2099067 w 3898347"/>
              <a:gd name="connsiteY77" fmla="*/ 4076068 h 4299085"/>
              <a:gd name="connsiteX78" fmla="*/ 2095000 w 3898347"/>
              <a:gd name="connsiteY78" fmla="*/ 4075096 h 4299085"/>
              <a:gd name="connsiteX79" fmla="*/ 2071767 w 3898347"/>
              <a:gd name="connsiteY79" fmla="*/ 4071044 h 4299085"/>
              <a:gd name="connsiteX80" fmla="*/ 2024486 w 3898347"/>
              <a:gd name="connsiteY80" fmla="*/ 4100276 h 4299085"/>
              <a:gd name="connsiteX81" fmla="*/ 1964411 w 3898347"/>
              <a:gd name="connsiteY81" fmla="*/ 4105069 h 4299085"/>
              <a:gd name="connsiteX82" fmla="*/ 1739945 w 3898347"/>
              <a:gd name="connsiteY82" fmla="*/ 4171795 h 4299085"/>
              <a:gd name="connsiteX83" fmla="*/ 1610556 w 3898347"/>
              <a:gd name="connsiteY83" fmla="*/ 4167701 h 4299085"/>
              <a:gd name="connsiteX84" fmla="*/ 1553623 w 3898347"/>
              <a:gd name="connsiteY84" fmla="*/ 4236045 h 4299085"/>
              <a:gd name="connsiteX85" fmla="*/ 1548640 w 3898347"/>
              <a:gd name="connsiteY85" fmla="*/ 4238297 h 4299085"/>
              <a:gd name="connsiteX86" fmla="*/ 1530136 w 3898347"/>
              <a:gd name="connsiteY86" fmla="*/ 4227121 h 4299085"/>
              <a:gd name="connsiteX87" fmla="*/ 1508787 w 3898347"/>
              <a:gd name="connsiteY87" fmla="*/ 4234213 h 4299085"/>
              <a:gd name="connsiteX88" fmla="*/ 1488914 w 3898347"/>
              <a:gd name="connsiteY88" fmla="*/ 4241772 h 4299085"/>
              <a:gd name="connsiteX89" fmla="*/ 1488999 w 3898347"/>
              <a:gd name="connsiteY89" fmla="*/ 4251186 h 4299085"/>
              <a:gd name="connsiteX90" fmla="*/ 1475364 w 3898347"/>
              <a:gd name="connsiteY90" fmla="*/ 4248364 h 4299085"/>
              <a:gd name="connsiteX91" fmla="*/ 1457275 w 3898347"/>
              <a:gd name="connsiteY91" fmla="*/ 4252863 h 4299085"/>
              <a:gd name="connsiteX92" fmla="*/ 1448085 w 3898347"/>
              <a:gd name="connsiteY92" fmla="*/ 4248391 h 4299085"/>
              <a:gd name="connsiteX93" fmla="*/ 1315306 w 3898347"/>
              <a:gd name="connsiteY93" fmla="*/ 4237004 h 4299085"/>
              <a:gd name="connsiteX94" fmla="*/ 1272434 w 3898347"/>
              <a:gd name="connsiteY94" fmla="*/ 4244958 h 4299085"/>
              <a:gd name="connsiteX95" fmla="*/ 1231567 w 3898347"/>
              <a:gd name="connsiteY95" fmla="*/ 4219356 h 4299085"/>
              <a:gd name="connsiteX96" fmla="*/ 1216643 w 3898347"/>
              <a:gd name="connsiteY96" fmla="*/ 4229828 h 4299085"/>
              <a:gd name="connsiteX97" fmla="*/ 1214101 w 3898347"/>
              <a:gd name="connsiteY97" fmla="*/ 4231991 h 4299085"/>
              <a:gd name="connsiteX98" fmla="*/ 1203193 w 3898347"/>
              <a:gd name="connsiteY98" fmla="*/ 4232867 h 4299085"/>
              <a:gd name="connsiteX99" fmla="*/ 1201049 w 3898347"/>
              <a:gd name="connsiteY99" fmla="*/ 4242842 h 4299085"/>
              <a:gd name="connsiteX100" fmla="*/ 1185298 w 3898347"/>
              <a:gd name="connsiteY100" fmla="*/ 4251133 h 4299085"/>
              <a:gd name="connsiteX101" fmla="*/ 1164955 w 3898347"/>
              <a:gd name="connsiteY101" fmla="*/ 4250027 h 4299085"/>
              <a:gd name="connsiteX102" fmla="*/ 1067357 w 3898347"/>
              <a:gd name="connsiteY102" fmla="*/ 4233908 h 4299085"/>
              <a:gd name="connsiteX103" fmla="*/ 1009492 w 3898347"/>
              <a:gd name="connsiteY103" fmla="*/ 4230455 h 4299085"/>
              <a:gd name="connsiteX104" fmla="*/ 988345 w 3898347"/>
              <a:gd name="connsiteY104" fmla="*/ 4238880 h 4299085"/>
              <a:gd name="connsiteX105" fmla="*/ 958251 w 3898347"/>
              <a:gd name="connsiteY105" fmla="*/ 4244100 h 4299085"/>
              <a:gd name="connsiteX106" fmla="*/ 905785 w 3898347"/>
              <a:gd name="connsiteY106" fmla="*/ 4260845 h 4299085"/>
              <a:gd name="connsiteX107" fmla="*/ 834176 w 3898347"/>
              <a:gd name="connsiteY107" fmla="*/ 4270241 h 4299085"/>
              <a:gd name="connsiteX108" fmla="*/ 778474 w 3898347"/>
              <a:gd name="connsiteY108" fmla="*/ 4235526 h 4299085"/>
              <a:gd name="connsiteX109" fmla="*/ 774418 w 3898347"/>
              <a:gd name="connsiteY109" fmla="*/ 4242583 h 4299085"/>
              <a:gd name="connsiteX110" fmla="*/ 737705 w 3898347"/>
              <a:gd name="connsiteY110" fmla="*/ 4238891 h 4299085"/>
              <a:gd name="connsiteX111" fmla="*/ 605027 w 3898347"/>
              <a:gd name="connsiteY111" fmla="*/ 4175863 h 4299085"/>
              <a:gd name="connsiteX112" fmla="*/ 533391 w 3898347"/>
              <a:gd name="connsiteY112" fmla="*/ 4170035 h 4299085"/>
              <a:gd name="connsiteX113" fmla="*/ 508621 w 3898347"/>
              <a:gd name="connsiteY113" fmla="*/ 4176044 h 4299085"/>
              <a:gd name="connsiteX114" fmla="*/ 467082 w 3898347"/>
              <a:gd name="connsiteY114" fmla="*/ 4185616 h 4299085"/>
              <a:gd name="connsiteX115" fmla="*/ 437646 w 3898347"/>
              <a:gd name="connsiteY115" fmla="*/ 4212658 h 4299085"/>
              <a:gd name="connsiteX116" fmla="*/ 402271 w 3898347"/>
              <a:gd name="connsiteY116" fmla="*/ 4212774 h 4299085"/>
              <a:gd name="connsiteX117" fmla="*/ 391968 w 3898347"/>
              <a:gd name="connsiteY117" fmla="*/ 4187073 h 4299085"/>
              <a:gd name="connsiteX118" fmla="*/ 354806 w 3898347"/>
              <a:gd name="connsiteY118" fmla="*/ 4195545 h 4299085"/>
              <a:gd name="connsiteX119" fmla="*/ 298662 w 3898347"/>
              <a:gd name="connsiteY119" fmla="*/ 4211227 h 4299085"/>
              <a:gd name="connsiteX120" fmla="*/ 265740 w 3898347"/>
              <a:gd name="connsiteY120" fmla="*/ 4213623 h 4299085"/>
              <a:gd name="connsiteX121" fmla="*/ 176403 w 3898347"/>
              <a:gd name="connsiteY121" fmla="*/ 4227393 h 4299085"/>
              <a:gd name="connsiteX122" fmla="*/ 37148 w 3898347"/>
              <a:gd name="connsiteY122" fmla="*/ 4289154 h 4299085"/>
              <a:gd name="connsiteX123" fmla="*/ 5850 w 3898347"/>
              <a:gd name="connsiteY123" fmla="*/ 4296945 h 4299085"/>
              <a:gd name="connsiteX124" fmla="*/ 0 w 3898347"/>
              <a:gd name="connsiteY124" fmla="*/ 4299085 h 4299085"/>
              <a:gd name="connsiteX125" fmla="*/ 0 w 3898347"/>
              <a:gd name="connsiteY125" fmla="*/ 15850 h 4299085"/>
              <a:gd name="connsiteX126" fmla="*/ 3898347 w 3898347"/>
              <a:gd name="connsiteY126" fmla="*/ 0 h 4299085"/>
              <a:gd name="connsiteX0" fmla="*/ 3898347 w 3898347"/>
              <a:gd name="connsiteY0" fmla="*/ 0 h 4296945"/>
              <a:gd name="connsiteX1" fmla="*/ 3898347 w 3898347"/>
              <a:gd name="connsiteY1" fmla="*/ 3834445 h 4296945"/>
              <a:gd name="connsiteX2" fmla="*/ 3892314 w 3898347"/>
              <a:gd name="connsiteY2" fmla="*/ 3832951 h 4296945"/>
              <a:gd name="connsiteX3" fmla="*/ 3851953 w 3898347"/>
              <a:gd name="connsiteY3" fmla="*/ 3802983 h 4296945"/>
              <a:gd name="connsiteX4" fmla="*/ 3836418 w 3898347"/>
              <a:gd name="connsiteY4" fmla="*/ 3811513 h 4296945"/>
              <a:gd name="connsiteX5" fmla="*/ 3833758 w 3898347"/>
              <a:gd name="connsiteY5" fmla="*/ 3813341 h 4296945"/>
              <a:gd name="connsiteX6" fmla="*/ 3822673 w 3898347"/>
              <a:gd name="connsiteY6" fmla="*/ 3812913 h 4296945"/>
              <a:gd name="connsiteX7" fmla="*/ 3820104 w 3898347"/>
              <a:gd name="connsiteY7" fmla="*/ 3822466 h 4296945"/>
              <a:gd name="connsiteX8" fmla="*/ 3803816 w 3898347"/>
              <a:gd name="connsiteY8" fmla="*/ 3828757 h 4296945"/>
              <a:gd name="connsiteX9" fmla="*/ 3783259 w 3898347"/>
              <a:gd name="connsiteY9" fmla="*/ 3825276 h 4296945"/>
              <a:gd name="connsiteX10" fmla="*/ 3729936 w 3898347"/>
              <a:gd name="connsiteY10" fmla="*/ 3815386 h 4296945"/>
              <a:gd name="connsiteX11" fmla="*/ 3726018 w 3898347"/>
              <a:gd name="connsiteY11" fmla="*/ 3815100 h 4296945"/>
              <a:gd name="connsiteX12" fmla="*/ 3725413 w 3898347"/>
              <a:gd name="connsiteY12" fmla="*/ 3814615 h 4296945"/>
              <a:gd name="connsiteX13" fmla="*/ 3713801 w 3898347"/>
              <a:gd name="connsiteY13" fmla="*/ 3811018 h 4296945"/>
              <a:gd name="connsiteX14" fmla="*/ 3709087 w 3898347"/>
              <a:gd name="connsiteY14" fmla="*/ 3813195 h 4296945"/>
              <a:gd name="connsiteX15" fmla="*/ 3698038 w 3898347"/>
              <a:gd name="connsiteY15" fmla="*/ 3806182 h 4296945"/>
              <a:gd name="connsiteX16" fmla="*/ 3662227 w 3898347"/>
              <a:gd name="connsiteY16" fmla="*/ 3807761 h 4296945"/>
              <a:gd name="connsiteX17" fmla="*/ 3659872 w 3898347"/>
              <a:gd name="connsiteY17" fmla="*/ 3805524 h 4296945"/>
              <a:gd name="connsiteX18" fmla="*/ 3643454 w 3898347"/>
              <a:gd name="connsiteY18" fmla="*/ 3794831 h 4296945"/>
              <a:gd name="connsiteX19" fmla="*/ 3624789 w 3898347"/>
              <a:gd name="connsiteY19" fmla="*/ 3803185 h 4296945"/>
              <a:gd name="connsiteX20" fmla="*/ 3602327 w 3898347"/>
              <a:gd name="connsiteY20" fmla="*/ 3794616 h 4296945"/>
              <a:gd name="connsiteX21" fmla="*/ 3596645 w 3898347"/>
              <a:gd name="connsiteY21" fmla="*/ 3797108 h 4296945"/>
              <a:gd name="connsiteX22" fmla="*/ 3574144 w 3898347"/>
              <a:gd name="connsiteY22" fmla="*/ 3795108 h 4296945"/>
              <a:gd name="connsiteX23" fmla="*/ 3562310 w 3898347"/>
              <a:gd name="connsiteY23" fmla="*/ 3787534 h 4296945"/>
              <a:gd name="connsiteX24" fmla="*/ 3551635 w 3898347"/>
              <a:gd name="connsiteY24" fmla="*/ 3797705 h 4296945"/>
              <a:gd name="connsiteX25" fmla="*/ 3550175 w 3898347"/>
              <a:gd name="connsiteY25" fmla="*/ 3803199 h 4296945"/>
              <a:gd name="connsiteX26" fmla="*/ 3542668 w 3898347"/>
              <a:gd name="connsiteY26" fmla="*/ 3803283 h 4296945"/>
              <a:gd name="connsiteX27" fmla="*/ 3533033 w 3898347"/>
              <a:gd name="connsiteY27" fmla="*/ 3799071 h 4296945"/>
              <a:gd name="connsiteX28" fmla="*/ 3521726 w 3898347"/>
              <a:gd name="connsiteY28" fmla="*/ 3804691 h 4296945"/>
              <a:gd name="connsiteX29" fmla="*/ 3520080 w 3898347"/>
              <a:gd name="connsiteY29" fmla="*/ 3805210 h 4296945"/>
              <a:gd name="connsiteX30" fmla="*/ 3508491 w 3898347"/>
              <a:gd name="connsiteY30" fmla="*/ 3797398 h 4296945"/>
              <a:gd name="connsiteX31" fmla="*/ 3503787 w 3898347"/>
              <a:gd name="connsiteY31" fmla="*/ 3797787 h 4296945"/>
              <a:gd name="connsiteX32" fmla="*/ 3492165 w 3898347"/>
              <a:gd name="connsiteY32" fmla="*/ 3799887 h 4296945"/>
              <a:gd name="connsiteX33" fmla="*/ 3472233 w 3898347"/>
              <a:gd name="connsiteY33" fmla="*/ 3805682 h 4296945"/>
              <a:gd name="connsiteX34" fmla="*/ 3465921 w 3898347"/>
              <a:gd name="connsiteY34" fmla="*/ 3805814 h 4296945"/>
              <a:gd name="connsiteX35" fmla="*/ 3455541 w 3898347"/>
              <a:gd name="connsiteY35" fmla="*/ 3815505 h 4296945"/>
              <a:gd name="connsiteX36" fmla="*/ 3429027 w 3898347"/>
              <a:gd name="connsiteY36" fmla="*/ 3816906 h 4296945"/>
              <a:gd name="connsiteX37" fmla="*/ 3369507 w 3898347"/>
              <a:gd name="connsiteY37" fmla="*/ 3825563 h 4296945"/>
              <a:gd name="connsiteX38" fmla="*/ 3324491 w 3898347"/>
              <a:gd name="connsiteY38" fmla="*/ 3832006 h 4296945"/>
              <a:gd name="connsiteX39" fmla="*/ 3244235 w 3898347"/>
              <a:gd name="connsiteY39" fmla="*/ 3834376 h 4296945"/>
              <a:gd name="connsiteX40" fmla="*/ 3226507 w 3898347"/>
              <a:gd name="connsiteY40" fmla="*/ 3820131 h 4296945"/>
              <a:gd name="connsiteX41" fmla="*/ 3191688 w 3898347"/>
              <a:gd name="connsiteY41" fmla="*/ 3837359 h 4296945"/>
              <a:gd name="connsiteX42" fmla="*/ 3185553 w 3898347"/>
              <a:gd name="connsiteY42" fmla="*/ 3859030 h 4296945"/>
              <a:gd name="connsiteX43" fmla="*/ 3137926 w 3898347"/>
              <a:gd name="connsiteY43" fmla="*/ 3867782 h 4296945"/>
              <a:gd name="connsiteX44" fmla="*/ 3090188 w 3898347"/>
              <a:gd name="connsiteY44" fmla="*/ 3855036 h 4296945"/>
              <a:gd name="connsiteX45" fmla="*/ 3031422 w 3898347"/>
              <a:gd name="connsiteY45" fmla="*/ 3858298 h 4296945"/>
              <a:gd name="connsiteX46" fmla="*/ 2996288 w 3898347"/>
              <a:gd name="connsiteY46" fmla="*/ 3860020 h 4296945"/>
              <a:gd name="connsiteX47" fmla="*/ 2901661 w 3898347"/>
              <a:gd name="connsiteY47" fmla="*/ 3882243 h 4296945"/>
              <a:gd name="connsiteX48" fmla="*/ 2782141 w 3898347"/>
              <a:gd name="connsiteY48" fmla="*/ 3932983 h 4296945"/>
              <a:gd name="connsiteX49" fmla="*/ 2749597 w 3898347"/>
              <a:gd name="connsiteY49" fmla="*/ 3956746 h 4296945"/>
              <a:gd name="connsiteX50" fmla="*/ 2730493 w 3898347"/>
              <a:gd name="connsiteY50" fmla="*/ 3955236 h 4296945"/>
              <a:gd name="connsiteX51" fmla="*/ 2707507 w 3898347"/>
              <a:gd name="connsiteY51" fmla="*/ 3947771 h 4296945"/>
              <a:gd name="connsiteX52" fmla="*/ 2701937 w 3898347"/>
              <a:gd name="connsiteY52" fmla="*/ 3950565 h 4296945"/>
              <a:gd name="connsiteX53" fmla="*/ 2679435 w 3898347"/>
              <a:gd name="connsiteY53" fmla="*/ 3949768 h 4296945"/>
              <a:gd name="connsiteX54" fmla="*/ 2667352 w 3898347"/>
              <a:gd name="connsiteY54" fmla="*/ 3942821 h 4296945"/>
              <a:gd name="connsiteX55" fmla="*/ 2657096 w 3898347"/>
              <a:gd name="connsiteY55" fmla="*/ 3953571 h 4296945"/>
              <a:gd name="connsiteX56" fmla="*/ 2655161 w 3898347"/>
              <a:gd name="connsiteY56" fmla="*/ 3962216 h 4296945"/>
              <a:gd name="connsiteX57" fmla="*/ 2638604 w 3898347"/>
              <a:gd name="connsiteY57" fmla="*/ 3955936 h 4296945"/>
              <a:gd name="connsiteX58" fmla="*/ 2626185 w 3898347"/>
              <a:gd name="connsiteY58" fmla="*/ 3962937 h 4296945"/>
              <a:gd name="connsiteX59" fmla="*/ 2614077 w 3898347"/>
              <a:gd name="connsiteY59" fmla="*/ 3955576 h 4296945"/>
              <a:gd name="connsiteX60" fmla="*/ 2609403 w 3898347"/>
              <a:gd name="connsiteY60" fmla="*/ 3956215 h 4296945"/>
              <a:gd name="connsiteX61" fmla="*/ 2597896 w 3898347"/>
              <a:gd name="connsiteY61" fmla="*/ 3958939 h 4296945"/>
              <a:gd name="connsiteX62" fmla="*/ 2578251 w 3898347"/>
              <a:gd name="connsiteY62" fmla="*/ 3965812 h 4296945"/>
              <a:gd name="connsiteX63" fmla="*/ 2571961 w 3898347"/>
              <a:gd name="connsiteY63" fmla="*/ 3966278 h 4296945"/>
              <a:gd name="connsiteX64" fmla="*/ 2559399 w 3898347"/>
              <a:gd name="connsiteY64" fmla="*/ 3979193 h 4296945"/>
              <a:gd name="connsiteX65" fmla="*/ 2533560 w 3898347"/>
              <a:gd name="connsiteY65" fmla="*/ 3988160 h 4296945"/>
              <a:gd name="connsiteX66" fmla="*/ 2515299 w 3898347"/>
              <a:gd name="connsiteY66" fmla="*/ 4016867 h 4296945"/>
              <a:gd name="connsiteX67" fmla="*/ 2513423 w 3898347"/>
              <a:gd name="connsiteY67" fmla="*/ 4018759 h 4296945"/>
              <a:gd name="connsiteX68" fmla="*/ 2482991 w 3898347"/>
              <a:gd name="connsiteY68" fmla="*/ 4012935 h 4296945"/>
              <a:gd name="connsiteX69" fmla="*/ 2446940 w 3898347"/>
              <a:gd name="connsiteY69" fmla="*/ 4021172 h 4296945"/>
              <a:gd name="connsiteX70" fmla="*/ 2404883 w 3898347"/>
              <a:gd name="connsiteY70" fmla="*/ 4024808 h 4296945"/>
              <a:gd name="connsiteX71" fmla="*/ 2373894 w 3898347"/>
              <a:gd name="connsiteY71" fmla="*/ 4023827 h 4296945"/>
              <a:gd name="connsiteX72" fmla="*/ 2297080 w 3898347"/>
              <a:gd name="connsiteY72" fmla="*/ 4040841 h 4296945"/>
              <a:gd name="connsiteX73" fmla="*/ 2170615 w 3898347"/>
              <a:gd name="connsiteY73" fmla="*/ 4077196 h 4296945"/>
              <a:gd name="connsiteX74" fmla="*/ 2143580 w 3898347"/>
              <a:gd name="connsiteY74" fmla="*/ 4083102 h 4296945"/>
              <a:gd name="connsiteX75" fmla="*/ 2119893 w 3898347"/>
              <a:gd name="connsiteY75" fmla="*/ 4080874 h 4296945"/>
              <a:gd name="connsiteX76" fmla="*/ 2114008 w 3898347"/>
              <a:gd name="connsiteY76" fmla="*/ 4073996 h 4296945"/>
              <a:gd name="connsiteX77" fmla="*/ 2099067 w 3898347"/>
              <a:gd name="connsiteY77" fmla="*/ 4076068 h 4296945"/>
              <a:gd name="connsiteX78" fmla="*/ 2095000 w 3898347"/>
              <a:gd name="connsiteY78" fmla="*/ 4075096 h 4296945"/>
              <a:gd name="connsiteX79" fmla="*/ 2071767 w 3898347"/>
              <a:gd name="connsiteY79" fmla="*/ 4071044 h 4296945"/>
              <a:gd name="connsiteX80" fmla="*/ 2024486 w 3898347"/>
              <a:gd name="connsiteY80" fmla="*/ 4100276 h 4296945"/>
              <a:gd name="connsiteX81" fmla="*/ 1964411 w 3898347"/>
              <a:gd name="connsiteY81" fmla="*/ 4105069 h 4296945"/>
              <a:gd name="connsiteX82" fmla="*/ 1739945 w 3898347"/>
              <a:gd name="connsiteY82" fmla="*/ 4171795 h 4296945"/>
              <a:gd name="connsiteX83" fmla="*/ 1610556 w 3898347"/>
              <a:gd name="connsiteY83" fmla="*/ 4167701 h 4296945"/>
              <a:gd name="connsiteX84" fmla="*/ 1553623 w 3898347"/>
              <a:gd name="connsiteY84" fmla="*/ 4236045 h 4296945"/>
              <a:gd name="connsiteX85" fmla="*/ 1548640 w 3898347"/>
              <a:gd name="connsiteY85" fmla="*/ 4238297 h 4296945"/>
              <a:gd name="connsiteX86" fmla="*/ 1530136 w 3898347"/>
              <a:gd name="connsiteY86" fmla="*/ 4227121 h 4296945"/>
              <a:gd name="connsiteX87" fmla="*/ 1508787 w 3898347"/>
              <a:gd name="connsiteY87" fmla="*/ 4234213 h 4296945"/>
              <a:gd name="connsiteX88" fmla="*/ 1488914 w 3898347"/>
              <a:gd name="connsiteY88" fmla="*/ 4241772 h 4296945"/>
              <a:gd name="connsiteX89" fmla="*/ 1488999 w 3898347"/>
              <a:gd name="connsiteY89" fmla="*/ 4251186 h 4296945"/>
              <a:gd name="connsiteX90" fmla="*/ 1475364 w 3898347"/>
              <a:gd name="connsiteY90" fmla="*/ 4248364 h 4296945"/>
              <a:gd name="connsiteX91" fmla="*/ 1457275 w 3898347"/>
              <a:gd name="connsiteY91" fmla="*/ 4252863 h 4296945"/>
              <a:gd name="connsiteX92" fmla="*/ 1448085 w 3898347"/>
              <a:gd name="connsiteY92" fmla="*/ 4248391 h 4296945"/>
              <a:gd name="connsiteX93" fmla="*/ 1315306 w 3898347"/>
              <a:gd name="connsiteY93" fmla="*/ 4237004 h 4296945"/>
              <a:gd name="connsiteX94" fmla="*/ 1272434 w 3898347"/>
              <a:gd name="connsiteY94" fmla="*/ 4244958 h 4296945"/>
              <a:gd name="connsiteX95" fmla="*/ 1231567 w 3898347"/>
              <a:gd name="connsiteY95" fmla="*/ 4219356 h 4296945"/>
              <a:gd name="connsiteX96" fmla="*/ 1216643 w 3898347"/>
              <a:gd name="connsiteY96" fmla="*/ 4229828 h 4296945"/>
              <a:gd name="connsiteX97" fmla="*/ 1214101 w 3898347"/>
              <a:gd name="connsiteY97" fmla="*/ 4231991 h 4296945"/>
              <a:gd name="connsiteX98" fmla="*/ 1203193 w 3898347"/>
              <a:gd name="connsiteY98" fmla="*/ 4232867 h 4296945"/>
              <a:gd name="connsiteX99" fmla="*/ 1201049 w 3898347"/>
              <a:gd name="connsiteY99" fmla="*/ 4242842 h 4296945"/>
              <a:gd name="connsiteX100" fmla="*/ 1185298 w 3898347"/>
              <a:gd name="connsiteY100" fmla="*/ 4251133 h 4296945"/>
              <a:gd name="connsiteX101" fmla="*/ 1164955 w 3898347"/>
              <a:gd name="connsiteY101" fmla="*/ 4250027 h 4296945"/>
              <a:gd name="connsiteX102" fmla="*/ 1067357 w 3898347"/>
              <a:gd name="connsiteY102" fmla="*/ 4233908 h 4296945"/>
              <a:gd name="connsiteX103" fmla="*/ 1009492 w 3898347"/>
              <a:gd name="connsiteY103" fmla="*/ 4230455 h 4296945"/>
              <a:gd name="connsiteX104" fmla="*/ 988345 w 3898347"/>
              <a:gd name="connsiteY104" fmla="*/ 4238880 h 4296945"/>
              <a:gd name="connsiteX105" fmla="*/ 958251 w 3898347"/>
              <a:gd name="connsiteY105" fmla="*/ 4244100 h 4296945"/>
              <a:gd name="connsiteX106" fmla="*/ 905785 w 3898347"/>
              <a:gd name="connsiteY106" fmla="*/ 4260845 h 4296945"/>
              <a:gd name="connsiteX107" fmla="*/ 834176 w 3898347"/>
              <a:gd name="connsiteY107" fmla="*/ 4270241 h 4296945"/>
              <a:gd name="connsiteX108" fmla="*/ 778474 w 3898347"/>
              <a:gd name="connsiteY108" fmla="*/ 4235526 h 4296945"/>
              <a:gd name="connsiteX109" fmla="*/ 774418 w 3898347"/>
              <a:gd name="connsiteY109" fmla="*/ 4242583 h 4296945"/>
              <a:gd name="connsiteX110" fmla="*/ 737705 w 3898347"/>
              <a:gd name="connsiteY110" fmla="*/ 4238891 h 4296945"/>
              <a:gd name="connsiteX111" fmla="*/ 605027 w 3898347"/>
              <a:gd name="connsiteY111" fmla="*/ 4175863 h 4296945"/>
              <a:gd name="connsiteX112" fmla="*/ 533391 w 3898347"/>
              <a:gd name="connsiteY112" fmla="*/ 4170035 h 4296945"/>
              <a:gd name="connsiteX113" fmla="*/ 508621 w 3898347"/>
              <a:gd name="connsiteY113" fmla="*/ 4176044 h 4296945"/>
              <a:gd name="connsiteX114" fmla="*/ 467082 w 3898347"/>
              <a:gd name="connsiteY114" fmla="*/ 4185616 h 4296945"/>
              <a:gd name="connsiteX115" fmla="*/ 437646 w 3898347"/>
              <a:gd name="connsiteY115" fmla="*/ 4212658 h 4296945"/>
              <a:gd name="connsiteX116" fmla="*/ 402271 w 3898347"/>
              <a:gd name="connsiteY116" fmla="*/ 4212774 h 4296945"/>
              <a:gd name="connsiteX117" fmla="*/ 391968 w 3898347"/>
              <a:gd name="connsiteY117" fmla="*/ 4187073 h 4296945"/>
              <a:gd name="connsiteX118" fmla="*/ 354806 w 3898347"/>
              <a:gd name="connsiteY118" fmla="*/ 4195545 h 4296945"/>
              <a:gd name="connsiteX119" fmla="*/ 298662 w 3898347"/>
              <a:gd name="connsiteY119" fmla="*/ 4211227 h 4296945"/>
              <a:gd name="connsiteX120" fmla="*/ 265740 w 3898347"/>
              <a:gd name="connsiteY120" fmla="*/ 4213623 h 4296945"/>
              <a:gd name="connsiteX121" fmla="*/ 176403 w 3898347"/>
              <a:gd name="connsiteY121" fmla="*/ 4227393 h 4296945"/>
              <a:gd name="connsiteX122" fmla="*/ 37148 w 3898347"/>
              <a:gd name="connsiteY122" fmla="*/ 4289154 h 4296945"/>
              <a:gd name="connsiteX123" fmla="*/ 5850 w 3898347"/>
              <a:gd name="connsiteY123" fmla="*/ 4296945 h 4296945"/>
              <a:gd name="connsiteX124" fmla="*/ 0 w 3898347"/>
              <a:gd name="connsiteY124" fmla="*/ 4221939 h 4296945"/>
              <a:gd name="connsiteX125" fmla="*/ 0 w 3898347"/>
              <a:gd name="connsiteY125" fmla="*/ 15850 h 4296945"/>
              <a:gd name="connsiteX126" fmla="*/ 3898347 w 3898347"/>
              <a:gd name="connsiteY126" fmla="*/ 0 h 4296945"/>
              <a:gd name="connsiteX0" fmla="*/ 3898347 w 3898347"/>
              <a:gd name="connsiteY0" fmla="*/ 0 h 4296945"/>
              <a:gd name="connsiteX1" fmla="*/ 3898347 w 3898347"/>
              <a:gd name="connsiteY1" fmla="*/ 3834445 h 4296945"/>
              <a:gd name="connsiteX2" fmla="*/ 3892314 w 3898347"/>
              <a:gd name="connsiteY2" fmla="*/ 3832951 h 4296945"/>
              <a:gd name="connsiteX3" fmla="*/ 3851953 w 3898347"/>
              <a:gd name="connsiteY3" fmla="*/ 3802983 h 4296945"/>
              <a:gd name="connsiteX4" fmla="*/ 3836418 w 3898347"/>
              <a:gd name="connsiteY4" fmla="*/ 3811513 h 4296945"/>
              <a:gd name="connsiteX5" fmla="*/ 3833758 w 3898347"/>
              <a:gd name="connsiteY5" fmla="*/ 3813341 h 4296945"/>
              <a:gd name="connsiteX6" fmla="*/ 3822673 w 3898347"/>
              <a:gd name="connsiteY6" fmla="*/ 3812913 h 4296945"/>
              <a:gd name="connsiteX7" fmla="*/ 3820104 w 3898347"/>
              <a:gd name="connsiteY7" fmla="*/ 3822466 h 4296945"/>
              <a:gd name="connsiteX8" fmla="*/ 3803816 w 3898347"/>
              <a:gd name="connsiteY8" fmla="*/ 3828757 h 4296945"/>
              <a:gd name="connsiteX9" fmla="*/ 3783259 w 3898347"/>
              <a:gd name="connsiteY9" fmla="*/ 3825276 h 4296945"/>
              <a:gd name="connsiteX10" fmla="*/ 3729936 w 3898347"/>
              <a:gd name="connsiteY10" fmla="*/ 3815386 h 4296945"/>
              <a:gd name="connsiteX11" fmla="*/ 3726018 w 3898347"/>
              <a:gd name="connsiteY11" fmla="*/ 3815100 h 4296945"/>
              <a:gd name="connsiteX12" fmla="*/ 3725413 w 3898347"/>
              <a:gd name="connsiteY12" fmla="*/ 3814615 h 4296945"/>
              <a:gd name="connsiteX13" fmla="*/ 3713801 w 3898347"/>
              <a:gd name="connsiteY13" fmla="*/ 3811018 h 4296945"/>
              <a:gd name="connsiteX14" fmla="*/ 3709087 w 3898347"/>
              <a:gd name="connsiteY14" fmla="*/ 3813195 h 4296945"/>
              <a:gd name="connsiteX15" fmla="*/ 3698038 w 3898347"/>
              <a:gd name="connsiteY15" fmla="*/ 3806182 h 4296945"/>
              <a:gd name="connsiteX16" fmla="*/ 3662227 w 3898347"/>
              <a:gd name="connsiteY16" fmla="*/ 3807761 h 4296945"/>
              <a:gd name="connsiteX17" fmla="*/ 3659872 w 3898347"/>
              <a:gd name="connsiteY17" fmla="*/ 3805524 h 4296945"/>
              <a:gd name="connsiteX18" fmla="*/ 3643454 w 3898347"/>
              <a:gd name="connsiteY18" fmla="*/ 3794831 h 4296945"/>
              <a:gd name="connsiteX19" fmla="*/ 3624789 w 3898347"/>
              <a:gd name="connsiteY19" fmla="*/ 3803185 h 4296945"/>
              <a:gd name="connsiteX20" fmla="*/ 3602327 w 3898347"/>
              <a:gd name="connsiteY20" fmla="*/ 3794616 h 4296945"/>
              <a:gd name="connsiteX21" fmla="*/ 3596645 w 3898347"/>
              <a:gd name="connsiteY21" fmla="*/ 3797108 h 4296945"/>
              <a:gd name="connsiteX22" fmla="*/ 3574144 w 3898347"/>
              <a:gd name="connsiteY22" fmla="*/ 3795108 h 4296945"/>
              <a:gd name="connsiteX23" fmla="*/ 3562310 w 3898347"/>
              <a:gd name="connsiteY23" fmla="*/ 3787534 h 4296945"/>
              <a:gd name="connsiteX24" fmla="*/ 3551635 w 3898347"/>
              <a:gd name="connsiteY24" fmla="*/ 3797705 h 4296945"/>
              <a:gd name="connsiteX25" fmla="*/ 3550175 w 3898347"/>
              <a:gd name="connsiteY25" fmla="*/ 3803199 h 4296945"/>
              <a:gd name="connsiteX26" fmla="*/ 3542668 w 3898347"/>
              <a:gd name="connsiteY26" fmla="*/ 3803283 h 4296945"/>
              <a:gd name="connsiteX27" fmla="*/ 3533033 w 3898347"/>
              <a:gd name="connsiteY27" fmla="*/ 3799071 h 4296945"/>
              <a:gd name="connsiteX28" fmla="*/ 3521726 w 3898347"/>
              <a:gd name="connsiteY28" fmla="*/ 3804691 h 4296945"/>
              <a:gd name="connsiteX29" fmla="*/ 3520080 w 3898347"/>
              <a:gd name="connsiteY29" fmla="*/ 3805210 h 4296945"/>
              <a:gd name="connsiteX30" fmla="*/ 3508491 w 3898347"/>
              <a:gd name="connsiteY30" fmla="*/ 3797398 h 4296945"/>
              <a:gd name="connsiteX31" fmla="*/ 3503787 w 3898347"/>
              <a:gd name="connsiteY31" fmla="*/ 3797787 h 4296945"/>
              <a:gd name="connsiteX32" fmla="*/ 3492165 w 3898347"/>
              <a:gd name="connsiteY32" fmla="*/ 3799887 h 4296945"/>
              <a:gd name="connsiteX33" fmla="*/ 3472233 w 3898347"/>
              <a:gd name="connsiteY33" fmla="*/ 3805682 h 4296945"/>
              <a:gd name="connsiteX34" fmla="*/ 3465921 w 3898347"/>
              <a:gd name="connsiteY34" fmla="*/ 3805814 h 4296945"/>
              <a:gd name="connsiteX35" fmla="*/ 3455541 w 3898347"/>
              <a:gd name="connsiteY35" fmla="*/ 3815505 h 4296945"/>
              <a:gd name="connsiteX36" fmla="*/ 3429027 w 3898347"/>
              <a:gd name="connsiteY36" fmla="*/ 3816906 h 4296945"/>
              <a:gd name="connsiteX37" fmla="*/ 3369507 w 3898347"/>
              <a:gd name="connsiteY37" fmla="*/ 3825563 h 4296945"/>
              <a:gd name="connsiteX38" fmla="*/ 3324491 w 3898347"/>
              <a:gd name="connsiteY38" fmla="*/ 3832006 h 4296945"/>
              <a:gd name="connsiteX39" fmla="*/ 3244235 w 3898347"/>
              <a:gd name="connsiteY39" fmla="*/ 3834376 h 4296945"/>
              <a:gd name="connsiteX40" fmla="*/ 3226507 w 3898347"/>
              <a:gd name="connsiteY40" fmla="*/ 3820131 h 4296945"/>
              <a:gd name="connsiteX41" fmla="*/ 3191688 w 3898347"/>
              <a:gd name="connsiteY41" fmla="*/ 3837359 h 4296945"/>
              <a:gd name="connsiteX42" fmla="*/ 3185553 w 3898347"/>
              <a:gd name="connsiteY42" fmla="*/ 3859030 h 4296945"/>
              <a:gd name="connsiteX43" fmla="*/ 3137926 w 3898347"/>
              <a:gd name="connsiteY43" fmla="*/ 3867782 h 4296945"/>
              <a:gd name="connsiteX44" fmla="*/ 3090188 w 3898347"/>
              <a:gd name="connsiteY44" fmla="*/ 3855036 h 4296945"/>
              <a:gd name="connsiteX45" fmla="*/ 3031422 w 3898347"/>
              <a:gd name="connsiteY45" fmla="*/ 3858298 h 4296945"/>
              <a:gd name="connsiteX46" fmla="*/ 2996288 w 3898347"/>
              <a:gd name="connsiteY46" fmla="*/ 3860020 h 4296945"/>
              <a:gd name="connsiteX47" fmla="*/ 2901661 w 3898347"/>
              <a:gd name="connsiteY47" fmla="*/ 3882243 h 4296945"/>
              <a:gd name="connsiteX48" fmla="*/ 2782141 w 3898347"/>
              <a:gd name="connsiteY48" fmla="*/ 3932983 h 4296945"/>
              <a:gd name="connsiteX49" fmla="*/ 2749597 w 3898347"/>
              <a:gd name="connsiteY49" fmla="*/ 3956746 h 4296945"/>
              <a:gd name="connsiteX50" fmla="*/ 2730493 w 3898347"/>
              <a:gd name="connsiteY50" fmla="*/ 3955236 h 4296945"/>
              <a:gd name="connsiteX51" fmla="*/ 2707507 w 3898347"/>
              <a:gd name="connsiteY51" fmla="*/ 3947771 h 4296945"/>
              <a:gd name="connsiteX52" fmla="*/ 2701937 w 3898347"/>
              <a:gd name="connsiteY52" fmla="*/ 3950565 h 4296945"/>
              <a:gd name="connsiteX53" fmla="*/ 2679435 w 3898347"/>
              <a:gd name="connsiteY53" fmla="*/ 3949768 h 4296945"/>
              <a:gd name="connsiteX54" fmla="*/ 2667352 w 3898347"/>
              <a:gd name="connsiteY54" fmla="*/ 3942821 h 4296945"/>
              <a:gd name="connsiteX55" fmla="*/ 2657096 w 3898347"/>
              <a:gd name="connsiteY55" fmla="*/ 3953571 h 4296945"/>
              <a:gd name="connsiteX56" fmla="*/ 2655161 w 3898347"/>
              <a:gd name="connsiteY56" fmla="*/ 3962216 h 4296945"/>
              <a:gd name="connsiteX57" fmla="*/ 2638604 w 3898347"/>
              <a:gd name="connsiteY57" fmla="*/ 3955936 h 4296945"/>
              <a:gd name="connsiteX58" fmla="*/ 2626185 w 3898347"/>
              <a:gd name="connsiteY58" fmla="*/ 3962937 h 4296945"/>
              <a:gd name="connsiteX59" fmla="*/ 2614077 w 3898347"/>
              <a:gd name="connsiteY59" fmla="*/ 3955576 h 4296945"/>
              <a:gd name="connsiteX60" fmla="*/ 2609403 w 3898347"/>
              <a:gd name="connsiteY60" fmla="*/ 3956215 h 4296945"/>
              <a:gd name="connsiteX61" fmla="*/ 2597896 w 3898347"/>
              <a:gd name="connsiteY61" fmla="*/ 3958939 h 4296945"/>
              <a:gd name="connsiteX62" fmla="*/ 2578251 w 3898347"/>
              <a:gd name="connsiteY62" fmla="*/ 3965812 h 4296945"/>
              <a:gd name="connsiteX63" fmla="*/ 2571961 w 3898347"/>
              <a:gd name="connsiteY63" fmla="*/ 3966278 h 4296945"/>
              <a:gd name="connsiteX64" fmla="*/ 2559399 w 3898347"/>
              <a:gd name="connsiteY64" fmla="*/ 3979193 h 4296945"/>
              <a:gd name="connsiteX65" fmla="*/ 2533560 w 3898347"/>
              <a:gd name="connsiteY65" fmla="*/ 3988160 h 4296945"/>
              <a:gd name="connsiteX66" fmla="*/ 2515299 w 3898347"/>
              <a:gd name="connsiteY66" fmla="*/ 4016867 h 4296945"/>
              <a:gd name="connsiteX67" fmla="*/ 2513423 w 3898347"/>
              <a:gd name="connsiteY67" fmla="*/ 4018759 h 4296945"/>
              <a:gd name="connsiteX68" fmla="*/ 2482991 w 3898347"/>
              <a:gd name="connsiteY68" fmla="*/ 4012935 h 4296945"/>
              <a:gd name="connsiteX69" fmla="*/ 2446940 w 3898347"/>
              <a:gd name="connsiteY69" fmla="*/ 4021172 h 4296945"/>
              <a:gd name="connsiteX70" fmla="*/ 2404883 w 3898347"/>
              <a:gd name="connsiteY70" fmla="*/ 4024808 h 4296945"/>
              <a:gd name="connsiteX71" fmla="*/ 2373894 w 3898347"/>
              <a:gd name="connsiteY71" fmla="*/ 4023827 h 4296945"/>
              <a:gd name="connsiteX72" fmla="*/ 2297080 w 3898347"/>
              <a:gd name="connsiteY72" fmla="*/ 4040841 h 4296945"/>
              <a:gd name="connsiteX73" fmla="*/ 2170615 w 3898347"/>
              <a:gd name="connsiteY73" fmla="*/ 4077196 h 4296945"/>
              <a:gd name="connsiteX74" fmla="*/ 2143580 w 3898347"/>
              <a:gd name="connsiteY74" fmla="*/ 4083102 h 4296945"/>
              <a:gd name="connsiteX75" fmla="*/ 2119893 w 3898347"/>
              <a:gd name="connsiteY75" fmla="*/ 4080874 h 4296945"/>
              <a:gd name="connsiteX76" fmla="*/ 2114008 w 3898347"/>
              <a:gd name="connsiteY76" fmla="*/ 4073996 h 4296945"/>
              <a:gd name="connsiteX77" fmla="*/ 2099067 w 3898347"/>
              <a:gd name="connsiteY77" fmla="*/ 4076068 h 4296945"/>
              <a:gd name="connsiteX78" fmla="*/ 2095000 w 3898347"/>
              <a:gd name="connsiteY78" fmla="*/ 4075096 h 4296945"/>
              <a:gd name="connsiteX79" fmla="*/ 2071767 w 3898347"/>
              <a:gd name="connsiteY79" fmla="*/ 4071044 h 4296945"/>
              <a:gd name="connsiteX80" fmla="*/ 2024486 w 3898347"/>
              <a:gd name="connsiteY80" fmla="*/ 4100276 h 4296945"/>
              <a:gd name="connsiteX81" fmla="*/ 1964411 w 3898347"/>
              <a:gd name="connsiteY81" fmla="*/ 4105069 h 4296945"/>
              <a:gd name="connsiteX82" fmla="*/ 1739945 w 3898347"/>
              <a:gd name="connsiteY82" fmla="*/ 4171795 h 4296945"/>
              <a:gd name="connsiteX83" fmla="*/ 1610556 w 3898347"/>
              <a:gd name="connsiteY83" fmla="*/ 4167701 h 4296945"/>
              <a:gd name="connsiteX84" fmla="*/ 1553623 w 3898347"/>
              <a:gd name="connsiteY84" fmla="*/ 4236045 h 4296945"/>
              <a:gd name="connsiteX85" fmla="*/ 1548640 w 3898347"/>
              <a:gd name="connsiteY85" fmla="*/ 4238297 h 4296945"/>
              <a:gd name="connsiteX86" fmla="*/ 1530136 w 3898347"/>
              <a:gd name="connsiteY86" fmla="*/ 4227121 h 4296945"/>
              <a:gd name="connsiteX87" fmla="*/ 1508787 w 3898347"/>
              <a:gd name="connsiteY87" fmla="*/ 4234213 h 4296945"/>
              <a:gd name="connsiteX88" fmla="*/ 1488914 w 3898347"/>
              <a:gd name="connsiteY88" fmla="*/ 4241772 h 4296945"/>
              <a:gd name="connsiteX89" fmla="*/ 1488999 w 3898347"/>
              <a:gd name="connsiteY89" fmla="*/ 4251186 h 4296945"/>
              <a:gd name="connsiteX90" fmla="*/ 1475364 w 3898347"/>
              <a:gd name="connsiteY90" fmla="*/ 4248364 h 4296945"/>
              <a:gd name="connsiteX91" fmla="*/ 1457275 w 3898347"/>
              <a:gd name="connsiteY91" fmla="*/ 4252863 h 4296945"/>
              <a:gd name="connsiteX92" fmla="*/ 1448085 w 3898347"/>
              <a:gd name="connsiteY92" fmla="*/ 4248391 h 4296945"/>
              <a:gd name="connsiteX93" fmla="*/ 1315306 w 3898347"/>
              <a:gd name="connsiteY93" fmla="*/ 4237004 h 4296945"/>
              <a:gd name="connsiteX94" fmla="*/ 1272434 w 3898347"/>
              <a:gd name="connsiteY94" fmla="*/ 4244958 h 4296945"/>
              <a:gd name="connsiteX95" fmla="*/ 1231567 w 3898347"/>
              <a:gd name="connsiteY95" fmla="*/ 4219356 h 4296945"/>
              <a:gd name="connsiteX96" fmla="*/ 1216643 w 3898347"/>
              <a:gd name="connsiteY96" fmla="*/ 4229828 h 4296945"/>
              <a:gd name="connsiteX97" fmla="*/ 1214101 w 3898347"/>
              <a:gd name="connsiteY97" fmla="*/ 4231991 h 4296945"/>
              <a:gd name="connsiteX98" fmla="*/ 1203193 w 3898347"/>
              <a:gd name="connsiteY98" fmla="*/ 4232867 h 4296945"/>
              <a:gd name="connsiteX99" fmla="*/ 1201049 w 3898347"/>
              <a:gd name="connsiteY99" fmla="*/ 4242842 h 4296945"/>
              <a:gd name="connsiteX100" fmla="*/ 1185298 w 3898347"/>
              <a:gd name="connsiteY100" fmla="*/ 4251133 h 4296945"/>
              <a:gd name="connsiteX101" fmla="*/ 1164955 w 3898347"/>
              <a:gd name="connsiteY101" fmla="*/ 4250027 h 4296945"/>
              <a:gd name="connsiteX102" fmla="*/ 1067357 w 3898347"/>
              <a:gd name="connsiteY102" fmla="*/ 4233908 h 4296945"/>
              <a:gd name="connsiteX103" fmla="*/ 1009492 w 3898347"/>
              <a:gd name="connsiteY103" fmla="*/ 4230455 h 4296945"/>
              <a:gd name="connsiteX104" fmla="*/ 988345 w 3898347"/>
              <a:gd name="connsiteY104" fmla="*/ 4238880 h 4296945"/>
              <a:gd name="connsiteX105" fmla="*/ 958251 w 3898347"/>
              <a:gd name="connsiteY105" fmla="*/ 4244100 h 4296945"/>
              <a:gd name="connsiteX106" fmla="*/ 905785 w 3898347"/>
              <a:gd name="connsiteY106" fmla="*/ 4260845 h 4296945"/>
              <a:gd name="connsiteX107" fmla="*/ 834176 w 3898347"/>
              <a:gd name="connsiteY107" fmla="*/ 4270241 h 4296945"/>
              <a:gd name="connsiteX108" fmla="*/ 778474 w 3898347"/>
              <a:gd name="connsiteY108" fmla="*/ 4235526 h 4296945"/>
              <a:gd name="connsiteX109" fmla="*/ 774418 w 3898347"/>
              <a:gd name="connsiteY109" fmla="*/ 4242583 h 4296945"/>
              <a:gd name="connsiteX110" fmla="*/ 737705 w 3898347"/>
              <a:gd name="connsiteY110" fmla="*/ 4238891 h 4296945"/>
              <a:gd name="connsiteX111" fmla="*/ 605027 w 3898347"/>
              <a:gd name="connsiteY111" fmla="*/ 4175863 h 4296945"/>
              <a:gd name="connsiteX112" fmla="*/ 533391 w 3898347"/>
              <a:gd name="connsiteY112" fmla="*/ 4170035 h 4296945"/>
              <a:gd name="connsiteX113" fmla="*/ 508621 w 3898347"/>
              <a:gd name="connsiteY113" fmla="*/ 4176044 h 4296945"/>
              <a:gd name="connsiteX114" fmla="*/ 467082 w 3898347"/>
              <a:gd name="connsiteY114" fmla="*/ 4185616 h 4296945"/>
              <a:gd name="connsiteX115" fmla="*/ 437646 w 3898347"/>
              <a:gd name="connsiteY115" fmla="*/ 4212658 h 4296945"/>
              <a:gd name="connsiteX116" fmla="*/ 402271 w 3898347"/>
              <a:gd name="connsiteY116" fmla="*/ 4212774 h 4296945"/>
              <a:gd name="connsiteX117" fmla="*/ 391968 w 3898347"/>
              <a:gd name="connsiteY117" fmla="*/ 4187073 h 4296945"/>
              <a:gd name="connsiteX118" fmla="*/ 354806 w 3898347"/>
              <a:gd name="connsiteY118" fmla="*/ 4195545 h 4296945"/>
              <a:gd name="connsiteX119" fmla="*/ 298662 w 3898347"/>
              <a:gd name="connsiteY119" fmla="*/ 4211227 h 4296945"/>
              <a:gd name="connsiteX120" fmla="*/ 265740 w 3898347"/>
              <a:gd name="connsiteY120" fmla="*/ 4213623 h 4296945"/>
              <a:gd name="connsiteX121" fmla="*/ 176403 w 3898347"/>
              <a:gd name="connsiteY121" fmla="*/ 4227393 h 4296945"/>
              <a:gd name="connsiteX122" fmla="*/ 82528 w 3898347"/>
              <a:gd name="connsiteY122" fmla="*/ 4275540 h 4296945"/>
              <a:gd name="connsiteX123" fmla="*/ 5850 w 3898347"/>
              <a:gd name="connsiteY123" fmla="*/ 4296945 h 4296945"/>
              <a:gd name="connsiteX124" fmla="*/ 0 w 3898347"/>
              <a:gd name="connsiteY124" fmla="*/ 4221939 h 4296945"/>
              <a:gd name="connsiteX125" fmla="*/ 0 w 3898347"/>
              <a:gd name="connsiteY125" fmla="*/ 15850 h 4296945"/>
              <a:gd name="connsiteX126" fmla="*/ 3898347 w 3898347"/>
              <a:gd name="connsiteY126" fmla="*/ 0 h 4296945"/>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83259 w 3898347"/>
              <a:gd name="connsiteY9" fmla="*/ 3825276 h 4275540"/>
              <a:gd name="connsiteX10" fmla="*/ 3729936 w 3898347"/>
              <a:gd name="connsiteY10" fmla="*/ 3815386 h 4275540"/>
              <a:gd name="connsiteX11" fmla="*/ 3726018 w 3898347"/>
              <a:gd name="connsiteY11" fmla="*/ 3815100 h 4275540"/>
              <a:gd name="connsiteX12" fmla="*/ 3725413 w 3898347"/>
              <a:gd name="connsiteY12" fmla="*/ 3814615 h 4275540"/>
              <a:gd name="connsiteX13" fmla="*/ 3713801 w 3898347"/>
              <a:gd name="connsiteY13" fmla="*/ 3811018 h 4275540"/>
              <a:gd name="connsiteX14" fmla="*/ 3709087 w 3898347"/>
              <a:gd name="connsiteY14" fmla="*/ 3813195 h 4275540"/>
              <a:gd name="connsiteX15" fmla="*/ 3698038 w 3898347"/>
              <a:gd name="connsiteY15" fmla="*/ 3806182 h 4275540"/>
              <a:gd name="connsiteX16" fmla="*/ 3662227 w 3898347"/>
              <a:gd name="connsiteY16" fmla="*/ 3807761 h 4275540"/>
              <a:gd name="connsiteX17" fmla="*/ 3659872 w 3898347"/>
              <a:gd name="connsiteY17" fmla="*/ 3805524 h 4275540"/>
              <a:gd name="connsiteX18" fmla="*/ 3643454 w 3898347"/>
              <a:gd name="connsiteY18" fmla="*/ 3794831 h 4275540"/>
              <a:gd name="connsiteX19" fmla="*/ 3624789 w 3898347"/>
              <a:gd name="connsiteY19" fmla="*/ 3803185 h 4275540"/>
              <a:gd name="connsiteX20" fmla="*/ 3602327 w 3898347"/>
              <a:gd name="connsiteY20" fmla="*/ 3794616 h 4275540"/>
              <a:gd name="connsiteX21" fmla="*/ 3596645 w 3898347"/>
              <a:gd name="connsiteY21" fmla="*/ 3797108 h 4275540"/>
              <a:gd name="connsiteX22" fmla="*/ 3574144 w 3898347"/>
              <a:gd name="connsiteY22" fmla="*/ 3795108 h 4275540"/>
              <a:gd name="connsiteX23" fmla="*/ 3562310 w 3898347"/>
              <a:gd name="connsiteY23" fmla="*/ 3787534 h 4275540"/>
              <a:gd name="connsiteX24" fmla="*/ 3551635 w 3898347"/>
              <a:gd name="connsiteY24" fmla="*/ 3797705 h 4275540"/>
              <a:gd name="connsiteX25" fmla="*/ 3550175 w 3898347"/>
              <a:gd name="connsiteY25" fmla="*/ 3803199 h 4275540"/>
              <a:gd name="connsiteX26" fmla="*/ 3542668 w 3898347"/>
              <a:gd name="connsiteY26" fmla="*/ 3803283 h 4275540"/>
              <a:gd name="connsiteX27" fmla="*/ 3533033 w 3898347"/>
              <a:gd name="connsiteY27" fmla="*/ 3799071 h 4275540"/>
              <a:gd name="connsiteX28" fmla="*/ 3521726 w 3898347"/>
              <a:gd name="connsiteY28" fmla="*/ 3804691 h 4275540"/>
              <a:gd name="connsiteX29" fmla="*/ 3520080 w 3898347"/>
              <a:gd name="connsiteY29" fmla="*/ 3805210 h 4275540"/>
              <a:gd name="connsiteX30" fmla="*/ 3508491 w 3898347"/>
              <a:gd name="connsiteY30" fmla="*/ 3797398 h 4275540"/>
              <a:gd name="connsiteX31" fmla="*/ 3503787 w 3898347"/>
              <a:gd name="connsiteY31" fmla="*/ 3797787 h 4275540"/>
              <a:gd name="connsiteX32" fmla="*/ 3492165 w 3898347"/>
              <a:gd name="connsiteY32" fmla="*/ 3799887 h 4275540"/>
              <a:gd name="connsiteX33" fmla="*/ 3472233 w 3898347"/>
              <a:gd name="connsiteY33" fmla="*/ 3805682 h 4275540"/>
              <a:gd name="connsiteX34" fmla="*/ 3465921 w 3898347"/>
              <a:gd name="connsiteY34" fmla="*/ 3805814 h 4275540"/>
              <a:gd name="connsiteX35" fmla="*/ 3455541 w 3898347"/>
              <a:gd name="connsiteY35" fmla="*/ 3815505 h 4275540"/>
              <a:gd name="connsiteX36" fmla="*/ 3429027 w 3898347"/>
              <a:gd name="connsiteY36" fmla="*/ 3816906 h 4275540"/>
              <a:gd name="connsiteX37" fmla="*/ 3369507 w 3898347"/>
              <a:gd name="connsiteY37" fmla="*/ 3825563 h 4275540"/>
              <a:gd name="connsiteX38" fmla="*/ 3324491 w 3898347"/>
              <a:gd name="connsiteY38" fmla="*/ 3832006 h 4275540"/>
              <a:gd name="connsiteX39" fmla="*/ 3244235 w 3898347"/>
              <a:gd name="connsiteY39" fmla="*/ 3834376 h 4275540"/>
              <a:gd name="connsiteX40" fmla="*/ 3226507 w 3898347"/>
              <a:gd name="connsiteY40" fmla="*/ 3820131 h 4275540"/>
              <a:gd name="connsiteX41" fmla="*/ 3191688 w 3898347"/>
              <a:gd name="connsiteY41" fmla="*/ 3837359 h 4275540"/>
              <a:gd name="connsiteX42" fmla="*/ 3185553 w 3898347"/>
              <a:gd name="connsiteY42" fmla="*/ 3859030 h 4275540"/>
              <a:gd name="connsiteX43" fmla="*/ 3137926 w 3898347"/>
              <a:gd name="connsiteY43" fmla="*/ 3867782 h 4275540"/>
              <a:gd name="connsiteX44" fmla="*/ 3090188 w 3898347"/>
              <a:gd name="connsiteY44" fmla="*/ 3855036 h 4275540"/>
              <a:gd name="connsiteX45" fmla="*/ 3031422 w 3898347"/>
              <a:gd name="connsiteY45" fmla="*/ 3858298 h 4275540"/>
              <a:gd name="connsiteX46" fmla="*/ 2996288 w 3898347"/>
              <a:gd name="connsiteY46" fmla="*/ 3860020 h 4275540"/>
              <a:gd name="connsiteX47" fmla="*/ 2901661 w 3898347"/>
              <a:gd name="connsiteY47" fmla="*/ 3882243 h 4275540"/>
              <a:gd name="connsiteX48" fmla="*/ 2782141 w 3898347"/>
              <a:gd name="connsiteY48" fmla="*/ 3932983 h 4275540"/>
              <a:gd name="connsiteX49" fmla="*/ 2749597 w 3898347"/>
              <a:gd name="connsiteY49" fmla="*/ 3956746 h 4275540"/>
              <a:gd name="connsiteX50" fmla="*/ 2730493 w 3898347"/>
              <a:gd name="connsiteY50" fmla="*/ 3955236 h 4275540"/>
              <a:gd name="connsiteX51" fmla="*/ 2707507 w 3898347"/>
              <a:gd name="connsiteY51" fmla="*/ 3947771 h 4275540"/>
              <a:gd name="connsiteX52" fmla="*/ 2701937 w 3898347"/>
              <a:gd name="connsiteY52" fmla="*/ 3950565 h 4275540"/>
              <a:gd name="connsiteX53" fmla="*/ 2679435 w 3898347"/>
              <a:gd name="connsiteY53" fmla="*/ 3949768 h 4275540"/>
              <a:gd name="connsiteX54" fmla="*/ 2667352 w 3898347"/>
              <a:gd name="connsiteY54" fmla="*/ 3942821 h 4275540"/>
              <a:gd name="connsiteX55" fmla="*/ 2657096 w 3898347"/>
              <a:gd name="connsiteY55" fmla="*/ 3953571 h 4275540"/>
              <a:gd name="connsiteX56" fmla="*/ 2655161 w 3898347"/>
              <a:gd name="connsiteY56" fmla="*/ 3962216 h 4275540"/>
              <a:gd name="connsiteX57" fmla="*/ 2638604 w 3898347"/>
              <a:gd name="connsiteY57" fmla="*/ 3955936 h 4275540"/>
              <a:gd name="connsiteX58" fmla="*/ 2626185 w 3898347"/>
              <a:gd name="connsiteY58" fmla="*/ 3962937 h 4275540"/>
              <a:gd name="connsiteX59" fmla="*/ 2614077 w 3898347"/>
              <a:gd name="connsiteY59" fmla="*/ 3955576 h 4275540"/>
              <a:gd name="connsiteX60" fmla="*/ 2609403 w 3898347"/>
              <a:gd name="connsiteY60" fmla="*/ 3956215 h 4275540"/>
              <a:gd name="connsiteX61" fmla="*/ 2597896 w 3898347"/>
              <a:gd name="connsiteY61" fmla="*/ 3958939 h 4275540"/>
              <a:gd name="connsiteX62" fmla="*/ 2578251 w 3898347"/>
              <a:gd name="connsiteY62" fmla="*/ 3965812 h 4275540"/>
              <a:gd name="connsiteX63" fmla="*/ 2571961 w 3898347"/>
              <a:gd name="connsiteY63" fmla="*/ 3966278 h 4275540"/>
              <a:gd name="connsiteX64" fmla="*/ 2559399 w 3898347"/>
              <a:gd name="connsiteY64" fmla="*/ 3979193 h 4275540"/>
              <a:gd name="connsiteX65" fmla="*/ 2533560 w 3898347"/>
              <a:gd name="connsiteY65" fmla="*/ 3988160 h 4275540"/>
              <a:gd name="connsiteX66" fmla="*/ 2515299 w 3898347"/>
              <a:gd name="connsiteY66" fmla="*/ 4016867 h 4275540"/>
              <a:gd name="connsiteX67" fmla="*/ 2513423 w 3898347"/>
              <a:gd name="connsiteY67" fmla="*/ 4018759 h 4275540"/>
              <a:gd name="connsiteX68" fmla="*/ 2482991 w 3898347"/>
              <a:gd name="connsiteY68" fmla="*/ 4012935 h 4275540"/>
              <a:gd name="connsiteX69" fmla="*/ 2446940 w 3898347"/>
              <a:gd name="connsiteY69" fmla="*/ 4021172 h 4275540"/>
              <a:gd name="connsiteX70" fmla="*/ 2404883 w 3898347"/>
              <a:gd name="connsiteY70" fmla="*/ 4024808 h 4275540"/>
              <a:gd name="connsiteX71" fmla="*/ 2373894 w 3898347"/>
              <a:gd name="connsiteY71" fmla="*/ 4023827 h 4275540"/>
              <a:gd name="connsiteX72" fmla="*/ 2297080 w 3898347"/>
              <a:gd name="connsiteY72" fmla="*/ 4040841 h 4275540"/>
              <a:gd name="connsiteX73" fmla="*/ 2170615 w 3898347"/>
              <a:gd name="connsiteY73" fmla="*/ 4077196 h 4275540"/>
              <a:gd name="connsiteX74" fmla="*/ 2143580 w 3898347"/>
              <a:gd name="connsiteY74" fmla="*/ 4083102 h 4275540"/>
              <a:gd name="connsiteX75" fmla="*/ 2119893 w 3898347"/>
              <a:gd name="connsiteY75" fmla="*/ 4080874 h 4275540"/>
              <a:gd name="connsiteX76" fmla="*/ 2114008 w 3898347"/>
              <a:gd name="connsiteY76" fmla="*/ 4073996 h 4275540"/>
              <a:gd name="connsiteX77" fmla="*/ 2099067 w 3898347"/>
              <a:gd name="connsiteY77" fmla="*/ 4076068 h 4275540"/>
              <a:gd name="connsiteX78" fmla="*/ 2095000 w 3898347"/>
              <a:gd name="connsiteY78" fmla="*/ 4075096 h 4275540"/>
              <a:gd name="connsiteX79" fmla="*/ 2071767 w 3898347"/>
              <a:gd name="connsiteY79" fmla="*/ 4071044 h 4275540"/>
              <a:gd name="connsiteX80" fmla="*/ 2024486 w 3898347"/>
              <a:gd name="connsiteY80" fmla="*/ 4100276 h 4275540"/>
              <a:gd name="connsiteX81" fmla="*/ 1964411 w 3898347"/>
              <a:gd name="connsiteY81" fmla="*/ 4105069 h 4275540"/>
              <a:gd name="connsiteX82" fmla="*/ 1739945 w 3898347"/>
              <a:gd name="connsiteY82" fmla="*/ 4171795 h 4275540"/>
              <a:gd name="connsiteX83" fmla="*/ 1610556 w 3898347"/>
              <a:gd name="connsiteY83" fmla="*/ 4167701 h 4275540"/>
              <a:gd name="connsiteX84" fmla="*/ 1553623 w 3898347"/>
              <a:gd name="connsiteY84" fmla="*/ 4236045 h 4275540"/>
              <a:gd name="connsiteX85" fmla="*/ 1548640 w 3898347"/>
              <a:gd name="connsiteY85" fmla="*/ 4238297 h 4275540"/>
              <a:gd name="connsiteX86" fmla="*/ 1530136 w 3898347"/>
              <a:gd name="connsiteY86" fmla="*/ 4227121 h 4275540"/>
              <a:gd name="connsiteX87" fmla="*/ 1508787 w 3898347"/>
              <a:gd name="connsiteY87" fmla="*/ 4234213 h 4275540"/>
              <a:gd name="connsiteX88" fmla="*/ 1488914 w 3898347"/>
              <a:gd name="connsiteY88" fmla="*/ 4241772 h 4275540"/>
              <a:gd name="connsiteX89" fmla="*/ 1488999 w 3898347"/>
              <a:gd name="connsiteY89" fmla="*/ 4251186 h 4275540"/>
              <a:gd name="connsiteX90" fmla="*/ 1475364 w 3898347"/>
              <a:gd name="connsiteY90" fmla="*/ 4248364 h 4275540"/>
              <a:gd name="connsiteX91" fmla="*/ 1457275 w 3898347"/>
              <a:gd name="connsiteY91" fmla="*/ 4252863 h 4275540"/>
              <a:gd name="connsiteX92" fmla="*/ 1448085 w 3898347"/>
              <a:gd name="connsiteY92" fmla="*/ 4248391 h 4275540"/>
              <a:gd name="connsiteX93" fmla="*/ 1315306 w 3898347"/>
              <a:gd name="connsiteY93" fmla="*/ 4237004 h 4275540"/>
              <a:gd name="connsiteX94" fmla="*/ 1272434 w 3898347"/>
              <a:gd name="connsiteY94" fmla="*/ 4244958 h 4275540"/>
              <a:gd name="connsiteX95" fmla="*/ 1231567 w 3898347"/>
              <a:gd name="connsiteY95" fmla="*/ 4219356 h 4275540"/>
              <a:gd name="connsiteX96" fmla="*/ 1216643 w 3898347"/>
              <a:gd name="connsiteY96" fmla="*/ 4229828 h 4275540"/>
              <a:gd name="connsiteX97" fmla="*/ 1214101 w 3898347"/>
              <a:gd name="connsiteY97" fmla="*/ 4231991 h 4275540"/>
              <a:gd name="connsiteX98" fmla="*/ 1203193 w 3898347"/>
              <a:gd name="connsiteY98" fmla="*/ 4232867 h 4275540"/>
              <a:gd name="connsiteX99" fmla="*/ 1201049 w 3898347"/>
              <a:gd name="connsiteY99" fmla="*/ 4242842 h 4275540"/>
              <a:gd name="connsiteX100" fmla="*/ 1185298 w 3898347"/>
              <a:gd name="connsiteY100" fmla="*/ 4251133 h 4275540"/>
              <a:gd name="connsiteX101" fmla="*/ 1164955 w 3898347"/>
              <a:gd name="connsiteY101" fmla="*/ 4250027 h 4275540"/>
              <a:gd name="connsiteX102" fmla="*/ 1067357 w 3898347"/>
              <a:gd name="connsiteY102" fmla="*/ 4233908 h 4275540"/>
              <a:gd name="connsiteX103" fmla="*/ 1009492 w 3898347"/>
              <a:gd name="connsiteY103" fmla="*/ 4230455 h 4275540"/>
              <a:gd name="connsiteX104" fmla="*/ 988345 w 3898347"/>
              <a:gd name="connsiteY104" fmla="*/ 4238880 h 4275540"/>
              <a:gd name="connsiteX105" fmla="*/ 958251 w 3898347"/>
              <a:gd name="connsiteY105" fmla="*/ 4244100 h 4275540"/>
              <a:gd name="connsiteX106" fmla="*/ 905785 w 3898347"/>
              <a:gd name="connsiteY106" fmla="*/ 4260845 h 4275540"/>
              <a:gd name="connsiteX107" fmla="*/ 834176 w 3898347"/>
              <a:gd name="connsiteY107" fmla="*/ 4270241 h 4275540"/>
              <a:gd name="connsiteX108" fmla="*/ 778474 w 3898347"/>
              <a:gd name="connsiteY108" fmla="*/ 4235526 h 4275540"/>
              <a:gd name="connsiteX109" fmla="*/ 774418 w 3898347"/>
              <a:gd name="connsiteY109" fmla="*/ 4242583 h 4275540"/>
              <a:gd name="connsiteX110" fmla="*/ 737705 w 3898347"/>
              <a:gd name="connsiteY110" fmla="*/ 4238891 h 4275540"/>
              <a:gd name="connsiteX111" fmla="*/ 605027 w 3898347"/>
              <a:gd name="connsiteY111" fmla="*/ 4175863 h 4275540"/>
              <a:gd name="connsiteX112" fmla="*/ 533391 w 3898347"/>
              <a:gd name="connsiteY112" fmla="*/ 4170035 h 4275540"/>
              <a:gd name="connsiteX113" fmla="*/ 508621 w 3898347"/>
              <a:gd name="connsiteY113" fmla="*/ 4176044 h 4275540"/>
              <a:gd name="connsiteX114" fmla="*/ 467082 w 3898347"/>
              <a:gd name="connsiteY114" fmla="*/ 4185616 h 4275540"/>
              <a:gd name="connsiteX115" fmla="*/ 437646 w 3898347"/>
              <a:gd name="connsiteY115" fmla="*/ 4212658 h 4275540"/>
              <a:gd name="connsiteX116" fmla="*/ 402271 w 3898347"/>
              <a:gd name="connsiteY116" fmla="*/ 4212774 h 4275540"/>
              <a:gd name="connsiteX117" fmla="*/ 391968 w 3898347"/>
              <a:gd name="connsiteY117" fmla="*/ 4187073 h 4275540"/>
              <a:gd name="connsiteX118" fmla="*/ 354806 w 3898347"/>
              <a:gd name="connsiteY118" fmla="*/ 4195545 h 4275540"/>
              <a:gd name="connsiteX119" fmla="*/ 298662 w 3898347"/>
              <a:gd name="connsiteY119" fmla="*/ 4211227 h 4275540"/>
              <a:gd name="connsiteX120" fmla="*/ 265740 w 3898347"/>
              <a:gd name="connsiteY120" fmla="*/ 4213623 h 4275540"/>
              <a:gd name="connsiteX121" fmla="*/ 176403 w 3898347"/>
              <a:gd name="connsiteY121" fmla="*/ 4227393 h 4275540"/>
              <a:gd name="connsiteX122" fmla="*/ 82528 w 3898347"/>
              <a:gd name="connsiteY122" fmla="*/ 4275540 h 4275540"/>
              <a:gd name="connsiteX123" fmla="*/ 19464 w 3898347"/>
              <a:gd name="connsiteY123" fmla="*/ 4256103 h 4275540"/>
              <a:gd name="connsiteX124" fmla="*/ 0 w 3898347"/>
              <a:gd name="connsiteY124" fmla="*/ 4221939 h 4275540"/>
              <a:gd name="connsiteX125" fmla="*/ 0 w 3898347"/>
              <a:gd name="connsiteY125" fmla="*/ 15850 h 4275540"/>
              <a:gd name="connsiteX126" fmla="*/ 3898347 w 3898347"/>
              <a:gd name="connsiteY126"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50175 w 3898347"/>
              <a:gd name="connsiteY24" fmla="*/ 3803199 h 4275540"/>
              <a:gd name="connsiteX25" fmla="*/ 3542668 w 3898347"/>
              <a:gd name="connsiteY25" fmla="*/ 3803283 h 4275540"/>
              <a:gd name="connsiteX26" fmla="*/ 3533033 w 3898347"/>
              <a:gd name="connsiteY26" fmla="*/ 3799071 h 4275540"/>
              <a:gd name="connsiteX27" fmla="*/ 3521726 w 3898347"/>
              <a:gd name="connsiteY27" fmla="*/ 3804691 h 4275540"/>
              <a:gd name="connsiteX28" fmla="*/ 3520080 w 3898347"/>
              <a:gd name="connsiteY28" fmla="*/ 3805210 h 4275540"/>
              <a:gd name="connsiteX29" fmla="*/ 3508491 w 3898347"/>
              <a:gd name="connsiteY29" fmla="*/ 3797398 h 4275540"/>
              <a:gd name="connsiteX30" fmla="*/ 3503787 w 3898347"/>
              <a:gd name="connsiteY30" fmla="*/ 3797787 h 4275540"/>
              <a:gd name="connsiteX31" fmla="*/ 3492165 w 3898347"/>
              <a:gd name="connsiteY31" fmla="*/ 3799887 h 4275540"/>
              <a:gd name="connsiteX32" fmla="*/ 3472233 w 3898347"/>
              <a:gd name="connsiteY32" fmla="*/ 3805682 h 4275540"/>
              <a:gd name="connsiteX33" fmla="*/ 3465921 w 3898347"/>
              <a:gd name="connsiteY33" fmla="*/ 3805814 h 4275540"/>
              <a:gd name="connsiteX34" fmla="*/ 3455541 w 3898347"/>
              <a:gd name="connsiteY34" fmla="*/ 3815505 h 4275540"/>
              <a:gd name="connsiteX35" fmla="*/ 3429027 w 3898347"/>
              <a:gd name="connsiteY35" fmla="*/ 3816906 h 4275540"/>
              <a:gd name="connsiteX36" fmla="*/ 3369507 w 3898347"/>
              <a:gd name="connsiteY36" fmla="*/ 3825563 h 4275540"/>
              <a:gd name="connsiteX37" fmla="*/ 3324491 w 3898347"/>
              <a:gd name="connsiteY37" fmla="*/ 3832006 h 4275540"/>
              <a:gd name="connsiteX38" fmla="*/ 3244235 w 3898347"/>
              <a:gd name="connsiteY38" fmla="*/ 3834376 h 4275540"/>
              <a:gd name="connsiteX39" fmla="*/ 3226507 w 3898347"/>
              <a:gd name="connsiteY39" fmla="*/ 3820131 h 4275540"/>
              <a:gd name="connsiteX40" fmla="*/ 3191688 w 3898347"/>
              <a:gd name="connsiteY40" fmla="*/ 3837359 h 4275540"/>
              <a:gd name="connsiteX41" fmla="*/ 3185553 w 3898347"/>
              <a:gd name="connsiteY41" fmla="*/ 3859030 h 4275540"/>
              <a:gd name="connsiteX42" fmla="*/ 3137926 w 3898347"/>
              <a:gd name="connsiteY42" fmla="*/ 3867782 h 4275540"/>
              <a:gd name="connsiteX43" fmla="*/ 3090188 w 3898347"/>
              <a:gd name="connsiteY43" fmla="*/ 3855036 h 4275540"/>
              <a:gd name="connsiteX44" fmla="*/ 3031422 w 3898347"/>
              <a:gd name="connsiteY44" fmla="*/ 3858298 h 4275540"/>
              <a:gd name="connsiteX45" fmla="*/ 2996288 w 3898347"/>
              <a:gd name="connsiteY45" fmla="*/ 3860020 h 4275540"/>
              <a:gd name="connsiteX46" fmla="*/ 2901661 w 3898347"/>
              <a:gd name="connsiteY46" fmla="*/ 3882243 h 4275540"/>
              <a:gd name="connsiteX47" fmla="*/ 2782141 w 3898347"/>
              <a:gd name="connsiteY47" fmla="*/ 3932983 h 4275540"/>
              <a:gd name="connsiteX48" fmla="*/ 2749597 w 3898347"/>
              <a:gd name="connsiteY48" fmla="*/ 3956746 h 4275540"/>
              <a:gd name="connsiteX49" fmla="*/ 2730493 w 3898347"/>
              <a:gd name="connsiteY49" fmla="*/ 3955236 h 4275540"/>
              <a:gd name="connsiteX50" fmla="*/ 2707507 w 3898347"/>
              <a:gd name="connsiteY50" fmla="*/ 3947771 h 4275540"/>
              <a:gd name="connsiteX51" fmla="*/ 2701937 w 3898347"/>
              <a:gd name="connsiteY51" fmla="*/ 3950565 h 4275540"/>
              <a:gd name="connsiteX52" fmla="*/ 2679435 w 3898347"/>
              <a:gd name="connsiteY52" fmla="*/ 3949768 h 4275540"/>
              <a:gd name="connsiteX53" fmla="*/ 2667352 w 3898347"/>
              <a:gd name="connsiteY53" fmla="*/ 3942821 h 4275540"/>
              <a:gd name="connsiteX54" fmla="*/ 2657096 w 3898347"/>
              <a:gd name="connsiteY54" fmla="*/ 3953571 h 4275540"/>
              <a:gd name="connsiteX55" fmla="*/ 2655161 w 3898347"/>
              <a:gd name="connsiteY55" fmla="*/ 3962216 h 4275540"/>
              <a:gd name="connsiteX56" fmla="*/ 2638604 w 3898347"/>
              <a:gd name="connsiteY56" fmla="*/ 3955936 h 4275540"/>
              <a:gd name="connsiteX57" fmla="*/ 2626185 w 3898347"/>
              <a:gd name="connsiteY57" fmla="*/ 3962937 h 4275540"/>
              <a:gd name="connsiteX58" fmla="*/ 2614077 w 3898347"/>
              <a:gd name="connsiteY58" fmla="*/ 3955576 h 4275540"/>
              <a:gd name="connsiteX59" fmla="*/ 2609403 w 3898347"/>
              <a:gd name="connsiteY59" fmla="*/ 3956215 h 4275540"/>
              <a:gd name="connsiteX60" fmla="*/ 2597896 w 3898347"/>
              <a:gd name="connsiteY60" fmla="*/ 3958939 h 4275540"/>
              <a:gd name="connsiteX61" fmla="*/ 2578251 w 3898347"/>
              <a:gd name="connsiteY61" fmla="*/ 3965812 h 4275540"/>
              <a:gd name="connsiteX62" fmla="*/ 2571961 w 3898347"/>
              <a:gd name="connsiteY62" fmla="*/ 3966278 h 4275540"/>
              <a:gd name="connsiteX63" fmla="*/ 2559399 w 3898347"/>
              <a:gd name="connsiteY63" fmla="*/ 3979193 h 4275540"/>
              <a:gd name="connsiteX64" fmla="*/ 2533560 w 3898347"/>
              <a:gd name="connsiteY64" fmla="*/ 3988160 h 4275540"/>
              <a:gd name="connsiteX65" fmla="*/ 2515299 w 3898347"/>
              <a:gd name="connsiteY65" fmla="*/ 4016867 h 4275540"/>
              <a:gd name="connsiteX66" fmla="*/ 2513423 w 3898347"/>
              <a:gd name="connsiteY66" fmla="*/ 4018759 h 4275540"/>
              <a:gd name="connsiteX67" fmla="*/ 2482991 w 3898347"/>
              <a:gd name="connsiteY67" fmla="*/ 4012935 h 4275540"/>
              <a:gd name="connsiteX68" fmla="*/ 2446940 w 3898347"/>
              <a:gd name="connsiteY68" fmla="*/ 4021172 h 4275540"/>
              <a:gd name="connsiteX69" fmla="*/ 2404883 w 3898347"/>
              <a:gd name="connsiteY69" fmla="*/ 4024808 h 4275540"/>
              <a:gd name="connsiteX70" fmla="*/ 2373894 w 3898347"/>
              <a:gd name="connsiteY70" fmla="*/ 4023827 h 4275540"/>
              <a:gd name="connsiteX71" fmla="*/ 2297080 w 3898347"/>
              <a:gd name="connsiteY71" fmla="*/ 4040841 h 4275540"/>
              <a:gd name="connsiteX72" fmla="*/ 2170615 w 3898347"/>
              <a:gd name="connsiteY72" fmla="*/ 4077196 h 4275540"/>
              <a:gd name="connsiteX73" fmla="*/ 2143580 w 3898347"/>
              <a:gd name="connsiteY73" fmla="*/ 4083102 h 4275540"/>
              <a:gd name="connsiteX74" fmla="*/ 2119893 w 3898347"/>
              <a:gd name="connsiteY74" fmla="*/ 4080874 h 4275540"/>
              <a:gd name="connsiteX75" fmla="*/ 2114008 w 3898347"/>
              <a:gd name="connsiteY75" fmla="*/ 4073996 h 4275540"/>
              <a:gd name="connsiteX76" fmla="*/ 2099067 w 3898347"/>
              <a:gd name="connsiteY76" fmla="*/ 4076068 h 4275540"/>
              <a:gd name="connsiteX77" fmla="*/ 2095000 w 3898347"/>
              <a:gd name="connsiteY77" fmla="*/ 4075096 h 4275540"/>
              <a:gd name="connsiteX78" fmla="*/ 2071767 w 3898347"/>
              <a:gd name="connsiteY78" fmla="*/ 4071044 h 4275540"/>
              <a:gd name="connsiteX79" fmla="*/ 2024486 w 3898347"/>
              <a:gd name="connsiteY79" fmla="*/ 4100276 h 4275540"/>
              <a:gd name="connsiteX80" fmla="*/ 1964411 w 3898347"/>
              <a:gd name="connsiteY80" fmla="*/ 4105069 h 4275540"/>
              <a:gd name="connsiteX81" fmla="*/ 1739945 w 3898347"/>
              <a:gd name="connsiteY81" fmla="*/ 4171795 h 4275540"/>
              <a:gd name="connsiteX82" fmla="*/ 1610556 w 3898347"/>
              <a:gd name="connsiteY82" fmla="*/ 4167701 h 4275540"/>
              <a:gd name="connsiteX83" fmla="*/ 1553623 w 3898347"/>
              <a:gd name="connsiteY83" fmla="*/ 4236045 h 4275540"/>
              <a:gd name="connsiteX84" fmla="*/ 1548640 w 3898347"/>
              <a:gd name="connsiteY84" fmla="*/ 4238297 h 4275540"/>
              <a:gd name="connsiteX85" fmla="*/ 1530136 w 3898347"/>
              <a:gd name="connsiteY85" fmla="*/ 4227121 h 4275540"/>
              <a:gd name="connsiteX86" fmla="*/ 1508787 w 3898347"/>
              <a:gd name="connsiteY86" fmla="*/ 4234213 h 4275540"/>
              <a:gd name="connsiteX87" fmla="*/ 1488914 w 3898347"/>
              <a:gd name="connsiteY87" fmla="*/ 4241772 h 4275540"/>
              <a:gd name="connsiteX88" fmla="*/ 1488999 w 3898347"/>
              <a:gd name="connsiteY88" fmla="*/ 4251186 h 4275540"/>
              <a:gd name="connsiteX89" fmla="*/ 1475364 w 3898347"/>
              <a:gd name="connsiteY89" fmla="*/ 4248364 h 4275540"/>
              <a:gd name="connsiteX90" fmla="*/ 1457275 w 3898347"/>
              <a:gd name="connsiteY90" fmla="*/ 4252863 h 4275540"/>
              <a:gd name="connsiteX91" fmla="*/ 1448085 w 3898347"/>
              <a:gd name="connsiteY91" fmla="*/ 4248391 h 4275540"/>
              <a:gd name="connsiteX92" fmla="*/ 1315306 w 3898347"/>
              <a:gd name="connsiteY92" fmla="*/ 4237004 h 4275540"/>
              <a:gd name="connsiteX93" fmla="*/ 1272434 w 3898347"/>
              <a:gd name="connsiteY93" fmla="*/ 4244958 h 4275540"/>
              <a:gd name="connsiteX94" fmla="*/ 1231567 w 3898347"/>
              <a:gd name="connsiteY94" fmla="*/ 4219356 h 4275540"/>
              <a:gd name="connsiteX95" fmla="*/ 1216643 w 3898347"/>
              <a:gd name="connsiteY95" fmla="*/ 4229828 h 4275540"/>
              <a:gd name="connsiteX96" fmla="*/ 1214101 w 3898347"/>
              <a:gd name="connsiteY96" fmla="*/ 4231991 h 4275540"/>
              <a:gd name="connsiteX97" fmla="*/ 1203193 w 3898347"/>
              <a:gd name="connsiteY97" fmla="*/ 4232867 h 4275540"/>
              <a:gd name="connsiteX98" fmla="*/ 1201049 w 3898347"/>
              <a:gd name="connsiteY98" fmla="*/ 4242842 h 4275540"/>
              <a:gd name="connsiteX99" fmla="*/ 1185298 w 3898347"/>
              <a:gd name="connsiteY99" fmla="*/ 4251133 h 4275540"/>
              <a:gd name="connsiteX100" fmla="*/ 1164955 w 3898347"/>
              <a:gd name="connsiteY100" fmla="*/ 4250027 h 4275540"/>
              <a:gd name="connsiteX101" fmla="*/ 1067357 w 3898347"/>
              <a:gd name="connsiteY101" fmla="*/ 4233908 h 4275540"/>
              <a:gd name="connsiteX102" fmla="*/ 1009492 w 3898347"/>
              <a:gd name="connsiteY102" fmla="*/ 4230455 h 4275540"/>
              <a:gd name="connsiteX103" fmla="*/ 988345 w 3898347"/>
              <a:gd name="connsiteY103" fmla="*/ 4238880 h 4275540"/>
              <a:gd name="connsiteX104" fmla="*/ 958251 w 3898347"/>
              <a:gd name="connsiteY104" fmla="*/ 4244100 h 4275540"/>
              <a:gd name="connsiteX105" fmla="*/ 905785 w 3898347"/>
              <a:gd name="connsiteY105" fmla="*/ 4260845 h 4275540"/>
              <a:gd name="connsiteX106" fmla="*/ 834176 w 3898347"/>
              <a:gd name="connsiteY106" fmla="*/ 4270241 h 4275540"/>
              <a:gd name="connsiteX107" fmla="*/ 778474 w 3898347"/>
              <a:gd name="connsiteY107" fmla="*/ 4235526 h 4275540"/>
              <a:gd name="connsiteX108" fmla="*/ 774418 w 3898347"/>
              <a:gd name="connsiteY108" fmla="*/ 4242583 h 4275540"/>
              <a:gd name="connsiteX109" fmla="*/ 737705 w 3898347"/>
              <a:gd name="connsiteY109" fmla="*/ 4238891 h 4275540"/>
              <a:gd name="connsiteX110" fmla="*/ 605027 w 3898347"/>
              <a:gd name="connsiteY110" fmla="*/ 4175863 h 4275540"/>
              <a:gd name="connsiteX111" fmla="*/ 533391 w 3898347"/>
              <a:gd name="connsiteY111" fmla="*/ 4170035 h 4275540"/>
              <a:gd name="connsiteX112" fmla="*/ 508621 w 3898347"/>
              <a:gd name="connsiteY112" fmla="*/ 4176044 h 4275540"/>
              <a:gd name="connsiteX113" fmla="*/ 467082 w 3898347"/>
              <a:gd name="connsiteY113" fmla="*/ 4185616 h 4275540"/>
              <a:gd name="connsiteX114" fmla="*/ 437646 w 3898347"/>
              <a:gd name="connsiteY114" fmla="*/ 4212658 h 4275540"/>
              <a:gd name="connsiteX115" fmla="*/ 402271 w 3898347"/>
              <a:gd name="connsiteY115" fmla="*/ 4212774 h 4275540"/>
              <a:gd name="connsiteX116" fmla="*/ 391968 w 3898347"/>
              <a:gd name="connsiteY116" fmla="*/ 4187073 h 4275540"/>
              <a:gd name="connsiteX117" fmla="*/ 354806 w 3898347"/>
              <a:gd name="connsiteY117" fmla="*/ 4195545 h 4275540"/>
              <a:gd name="connsiteX118" fmla="*/ 298662 w 3898347"/>
              <a:gd name="connsiteY118" fmla="*/ 4211227 h 4275540"/>
              <a:gd name="connsiteX119" fmla="*/ 265740 w 3898347"/>
              <a:gd name="connsiteY119" fmla="*/ 4213623 h 4275540"/>
              <a:gd name="connsiteX120" fmla="*/ 176403 w 3898347"/>
              <a:gd name="connsiteY120" fmla="*/ 4227393 h 4275540"/>
              <a:gd name="connsiteX121" fmla="*/ 82528 w 3898347"/>
              <a:gd name="connsiteY121" fmla="*/ 4275540 h 4275540"/>
              <a:gd name="connsiteX122" fmla="*/ 19464 w 3898347"/>
              <a:gd name="connsiteY122" fmla="*/ 4256103 h 4275540"/>
              <a:gd name="connsiteX123" fmla="*/ 0 w 3898347"/>
              <a:gd name="connsiteY123" fmla="*/ 4221939 h 4275540"/>
              <a:gd name="connsiteX124" fmla="*/ 0 w 3898347"/>
              <a:gd name="connsiteY124" fmla="*/ 15850 h 4275540"/>
              <a:gd name="connsiteX125" fmla="*/ 3898347 w 3898347"/>
              <a:gd name="connsiteY125"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137926 w 3898347"/>
              <a:gd name="connsiteY41" fmla="*/ 3867782 h 4275540"/>
              <a:gd name="connsiteX42" fmla="*/ 3090188 w 3898347"/>
              <a:gd name="connsiteY42" fmla="*/ 3855036 h 4275540"/>
              <a:gd name="connsiteX43" fmla="*/ 3031422 w 3898347"/>
              <a:gd name="connsiteY43" fmla="*/ 3858298 h 4275540"/>
              <a:gd name="connsiteX44" fmla="*/ 2996288 w 3898347"/>
              <a:gd name="connsiteY44" fmla="*/ 3860020 h 4275540"/>
              <a:gd name="connsiteX45" fmla="*/ 2901661 w 3898347"/>
              <a:gd name="connsiteY45" fmla="*/ 3882243 h 4275540"/>
              <a:gd name="connsiteX46" fmla="*/ 2782141 w 3898347"/>
              <a:gd name="connsiteY46" fmla="*/ 3932983 h 4275540"/>
              <a:gd name="connsiteX47" fmla="*/ 2749597 w 3898347"/>
              <a:gd name="connsiteY47" fmla="*/ 3956746 h 4275540"/>
              <a:gd name="connsiteX48" fmla="*/ 2730493 w 3898347"/>
              <a:gd name="connsiteY48" fmla="*/ 3955236 h 4275540"/>
              <a:gd name="connsiteX49" fmla="*/ 2707507 w 3898347"/>
              <a:gd name="connsiteY49" fmla="*/ 3947771 h 4275540"/>
              <a:gd name="connsiteX50" fmla="*/ 2701937 w 3898347"/>
              <a:gd name="connsiteY50" fmla="*/ 3950565 h 4275540"/>
              <a:gd name="connsiteX51" fmla="*/ 2679435 w 3898347"/>
              <a:gd name="connsiteY51" fmla="*/ 3949768 h 4275540"/>
              <a:gd name="connsiteX52" fmla="*/ 2667352 w 3898347"/>
              <a:gd name="connsiteY52" fmla="*/ 3942821 h 4275540"/>
              <a:gd name="connsiteX53" fmla="*/ 2657096 w 3898347"/>
              <a:gd name="connsiteY53" fmla="*/ 3953571 h 4275540"/>
              <a:gd name="connsiteX54" fmla="*/ 2655161 w 3898347"/>
              <a:gd name="connsiteY54" fmla="*/ 3962216 h 4275540"/>
              <a:gd name="connsiteX55" fmla="*/ 2638604 w 3898347"/>
              <a:gd name="connsiteY55" fmla="*/ 3955936 h 4275540"/>
              <a:gd name="connsiteX56" fmla="*/ 2626185 w 3898347"/>
              <a:gd name="connsiteY56" fmla="*/ 3962937 h 4275540"/>
              <a:gd name="connsiteX57" fmla="*/ 2614077 w 3898347"/>
              <a:gd name="connsiteY57" fmla="*/ 3955576 h 4275540"/>
              <a:gd name="connsiteX58" fmla="*/ 2609403 w 3898347"/>
              <a:gd name="connsiteY58" fmla="*/ 3956215 h 4275540"/>
              <a:gd name="connsiteX59" fmla="*/ 2597896 w 3898347"/>
              <a:gd name="connsiteY59" fmla="*/ 3958939 h 4275540"/>
              <a:gd name="connsiteX60" fmla="*/ 2578251 w 3898347"/>
              <a:gd name="connsiteY60" fmla="*/ 3965812 h 4275540"/>
              <a:gd name="connsiteX61" fmla="*/ 2571961 w 3898347"/>
              <a:gd name="connsiteY61" fmla="*/ 3966278 h 4275540"/>
              <a:gd name="connsiteX62" fmla="*/ 2559399 w 3898347"/>
              <a:gd name="connsiteY62" fmla="*/ 3979193 h 4275540"/>
              <a:gd name="connsiteX63" fmla="*/ 2533560 w 3898347"/>
              <a:gd name="connsiteY63" fmla="*/ 3988160 h 4275540"/>
              <a:gd name="connsiteX64" fmla="*/ 2515299 w 3898347"/>
              <a:gd name="connsiteY64" fmla="*/ 4016867 h 4275540"/>
              <a:gd name="connsiteX65" fmla="*/ 2513423 w 3898347"/>
              <a:gd name="connsiteY65" fmla="*/ 4018759 h 4275540"/>
              <a:gd name="connsiteX66" fmla="*/ 2482991 w 3898347"/>
              <a:gd name="connsiteY66" fmla="*/ 4012935 h 4275540"/>
              <a:gd name="connsiteX67" fmla="*/ 2446940 w 3898347"/>
              <a:gd name="connsiteY67" fmla="*/ 4021172 h 4275540"/>
              <a:gd name="connsiteX68" fmla="*/ 2404883 w 3898347"/>
              <a:gd name="connsiteY68" fmla="*/ 4024808 h 4275540"/>
              <a:gd name="connsiteX69" fmla="*/ 2373894 w 3898347"/>
              <a:gd name="connsiteY69" fmla="*/ 4023827 h 4275540"/>
              <a:gd name="connsiteX70" fmla="*/ 2297080 w 3898347"/>
              <a:gd name="connsiteY70" fmla="*/ 4040841 h 4275540"/>
              <a:gd name="connsiteX71" fmla="*/ 2170615 w 3898347"/>
              <a:gd name="connsiteY71" fmla="*/ 4077196 h 4275540"/>
              <a:gd name="connsiteX72" fmla="*/ 2143580 w 3898347"/>
              <a:gd name="connsiteY72" fmla="*/ 4083102 h 4275540"/>
              <a:gd name="connsiteX73" fmla="*/ 2119893 w 3898347"/>
              <a:gd name="connsiteY73" fmla="*/ 4080874 h 4275540"/>
              <a:gd name="connsiteX74" fmla="*/ 2114008 w 3898347"/>
              <a:gd name="connsiteY74" fmla="*/ 4073996 h 4275540"/>
              <a:gd name="connsiteX75" fmla="*/ 2099067 w 3898347"/>
              <a:gd name="connsiteY75" fmla="*/ 4076068 h 4275540"/>
              <a:gd name="connsiteX76" fmla="*/ 2095000 w 3898347"/>
              <a:gd name="connsiteY76" fmla="*/ 4075096 h 4275540"/>
              <a:gd name="connsiteX77" fmla="*/ 2071767 w 3898347"/>
              <a:gd name="connsiteY77" fmla="*/ 4071044 h 4275540"/>
              <a:gd name="connsiteX78" fmla="*/ 2024486 w 3898347"/>
              <a:gd name="connsiteY78" fmla="*/ 4100276 h 4275540"/>
              <a:gd name="connsiteX79" fmla="*/ 1964411 w 3898347"/>
              <a:gd name="connsiteY79" fmla="*/ 4105069 h 4275540"/>
              <a:gd name="connsiteX80" fmla="*/ 1739945 w 3898347"/>
              <a:gd name="connsiteY80" fmla="*/ 4171795 h 4275540"/>
              <a:gd name="connsiteX81" fmla="*/ 1610556 w 3898347"/>
              <a:gd name="connsiteY81" fmla="*/ 4167701 h 4275540"/>
              <a:gd name="connsiteX82" fmla="*/ 1553623 w 3898347"/>
              <a:gd name="connsiteY82" fmla="*/ 4236045 h 4275540"/>
              <a:gd name="connsiteX83" fmla="*/ 1548640 w 3898347"/>
              <a:gd name="connsiteY83" fmla="*/ 4238297 h 4275540"/>
              <a:gd name="connsiteX84" fmla="*/ 1530136 w 3898347"/>
              <a:gd name="connsiteY84" fmla="*/ 4227121 h 4275540"/>
              <a:gd name="connsiteX85" fmla="*/ 1508787 w 3898347"/>
              <a:gd name="connsiteY85" fmla="*/ 4234213 h 4275540"/>
              <a:gd name="connsiteX86" fmla="*/ 1488914 w 3898347"/>
              <a:gd name="connsiteY86" fmla="*/ 4241772 h 4275540"/>
              <a:gd name="connsiteX87" fmla="*/ 1488999 w 3898347"/>
              <a:gd name="connsiteY87" fmla="*/ 4251186 h 4275540"/>
              <a:gd name="connsiteX88" fmla="*/ 1475364 w 3898347"/>
              <a:gd name="connsiteY88" fmla="*/ 4248364 h 4275540"/>
              <a:gd name="connsiteX89" fmla="*/ 1457275 w 3898347"/>
              <a:gd name="connsiteY89" fmla="*/ 4252863 h 4275540"/>
              <a:gd name="connsiteX90" fmla="*/ 1448085 w 3898347"/>
              <a:gd name="connsiteY90" fmla="*/ 4248391 h 4275540"/>
              <a:gd name="connsiteX91" fmla="*/ 1315306 w 3898347"/>
              <a:gd name="connsiteY91" fmla="*/ 4237004 h 4275540"/>
              <a:gd name="connsiteX92" fmla="*/ 1272434 w 3898347"/>
              <a:gd name="connsiteY92" fmla="*/ 4244958 h 4275540"/>
              <a:gd name="connsiteX93" fmla="*/ 1231567 w 3898347"/>
              <a:gd name="connsiteY93" fmla="*/ 4219356 h 4275540"/>
              <a:gd name="connsiteX94" fmla="*/ 1216643 w 3898347"/>
              <a:gd name="connsiteY94" fmla="*/ 4229828 h 4275540"/>
              <a:gd name="connsiteX95" fmla="*/ 1214101 w 3898347"/>
              <a:gd name="connsiteY95" fmla="*/ 4231991 h 4275540"/>
              <a:gd name="connsiteX96" fmla="*/ 1203193 w 3898347"/>
              <a:gd name="connsiteY96" fmla="*/ 4232867 h 4275540"/>
              <a:gd name="connsiteX97" fmla="*/ 1201049 w 3898347"/>
              <a:gd name="connsiteY97" fmla="*/ 4242842 h 4275540"/>
              <a:gd name="connsiteX98" fmla="*/ 1185298 w 3898347"/>
              <a:gd name="connsiteY98" fmla="*/ 4251133 h 4275540"/>
              <a:gd name="connsiteX99" fmla="*/ 1164955 w 3898347"/>
              <a:gd name="connsiteY99" fmla="*/ 4250027 h 4275540"/>
              <a:gd name="connsiteX100" fmla="*/ 1067357 w 3898347"/>
              <a:gd name="connsiteY100" fmla="*/ 4233908 h 4275540"/>
              <a:gd name="connsiteX101" fmla="*/ 1009492 w 3898347"/>
              <a:gd name="connsiteY101" fmla="*/ 4230455 h 4275540"/>
              <a:gd name="connsiteX102" fmla="*/ 988345 w 3898347"/>
              <a:gd name="connsiteY102" fmla="*/ 4238880 h 4275540"/>
              <a:gd name="connsiteX103" fmla="*/ 958251 w 3898347"/>
              <a:gd name="connsiteY103" fmla="*/ 4244100 h 4275540"/>
              <a:gd name="connsiteX104" fmla="*/ 905785 w 3898347"/>
              <a:gd name="connsiteY104" fmla="*/ 4260845 h 4275540"/>
              <a:gd name="connsiteX105" fmla="*/ 834176 w 3898347"/>
              <a:gd name="connsiteY105" fmla="*/ 4270241 h 4275540"/>
              <a:gd name="connsiteX106" fmla="*/ 778474 w 3898347"/>
              <a:gd name="connsiteY106" fmla="*/ 4235526 h 4275540"/>
              <a:gd name="connsiteX107" fmla="*/ 774418 w 3898347"/>
              <a:gd name="connsiteY107" fmla="*/ 4242583 h 4275540"/>
              <a:gd name="connsiteX108" fmla="*/ 737705 w 3898347"/>
              <a:gd name="connsiteY108" fmla="*/ 4238891 h 4275540"/>
              <a:gd name="connsiteX109" fmla="*/ 605027 w 3898347"/>
              <a:gd name="connsiteY109" fmla="*/ 4175863 h 4275540"/>
              <a:gd name="connsiteX110" fmla="*/ 533391 w 3898347"/>
              <a:gd name="connsiteY110" fmla="*/ 4170035 h 4275540"/>
              <a:gd name="connsiteX111" fmla="*/ 508621 w 3898347"/>
              <a:gd name="connsiteY111" fmla="*/ 4176044 h 4275540"/>
              <a:gd name="connsiteX112" fmla="*/ 467082 w 3898347"/>
              <a:gd name="connsiteY112" fmla="*/ 4185616 h 4275540"/>
              <a:gd name="connsiteX113" fmla="*/ 437646 w 3898347"/>
              <a:gd name="connsiteY113" fmla="*/ 4212658 h 4275540"/>
              <a:gd name="connsiteX114" fmla="*/ 402271 w 3898347"/>
              <a:gd name="connsiteY114" fmla="*/ 4212774 h 4275540"/>
              <a:gd name="connsiteX115" fmla="*/ 391968 w 3898347"/>
              <a:gd name="connsiteY115" fmla="*/ 4187073 h 4275540"/>
              <a:gd name="connsiteX116" fmla="*/ 354806 w 3898347"/>
              <a:gd name="connsiteY116" fmla="*/ 4195545 h 4275540"/>
              <a:gd name="connsiteX117" fmla="*/ 298662 w 3898347"/>
              <a:gd name="connsiteY117" fmla="*/ 4211227 h 4275540"/>
              <a:gd name="connsiteX118" fmla="*/ 265740 w 3898347"/>
              <a:gd name="connsiteY118" fmla="*/ 4213623 h 4275540"/>
              <a:gd name="connsiteX119" fmla="*/ 176403 w 3898347"/>
              <a:gd name="connsiteY119" fmla="*/ 4227393 h 4275540"/>
              <a:gd name="connsiteX120" fmla="*/ 82528 w 3898347"/>
              <a:gd name="connsiteY120" fmla="*/ 4275540 h 4275540"/>
              <a:gd name="connsiteX121" fmla="*/ 19464 w 3898347"/>
              <a:gd name="connsiteY121" fmla="*/ 4256103 h 4275540"/>
              <a:gd name="connsiteX122" fmla="*/ 0 w 3898347"/>
              <a:gd name="connsiteY122" fmla="*/ 4221939 h 4275540"/>
              <a:gd name="connsiteX123" fmla="*/ 0 w 3898347"/>
              <a:gd name="connsiteY123" fmla="*/ 15850 h 4275540"/>
              <a:gd name="connsiteX124" fmla="*/ 3898347 w 3898347"/>
              <a:gd name="connsiteY124"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090188 w 3898347"/>
              <a:gd name="connsiteY41" fmla="*/ 3855036 h 4275540"/>
              <a:gd name="connsiteX42" fmla="*/ 3031422 w 3898347"/>
              <a:gd name="connsiteY42" fmla="*/ 3858298 h 4275540"/>
              <a:gd name="connsiteX43" fmla="*/ 2996288 w 3898347"/>
              <a:gd name="connsiteY43" fmla="*/ 3860020 h 4275540"/>
              <a:gd name="connsiteX44" fmla="*/ 2901661 w 3898347"/>
              <a:gd name="connsiteY44" fmla="*/ 3882243 h 4275540"/>
              <a:gd name="connsiteX45" fmla="*/ 2782141 w 3898347"/>
              <a:gd name="connsiteY45" fmla="*/ 3932983 h 4275540"/>
              <a:gd name="connsiteX46" fmla="*/ 2749597 w 3898347"/>
              <a:gd name="connsiteY46" fmla="*/ 3956746 h 4275540"/>
              <a:gd name="connsiteX47" fmla="*/ 2730493 w 3898347"/>
              <a:gd name="connsiteY47" fmla="*/ 3955236 h 4275540"/>
              <a:gd name="connsiteX48" fmla="*/ 2707507 w 3898347"/>
              <a:gd name="connsiteY48" fmla="*/ 3947771 h 4275540"/>
              <a:gd name="connsiteX49" fmla="*/ 2701937 w 3898347"/>
              <a:gd name="connsiteY49" fmla="*/ 3950565 h 4275540"/>
              <a:gd name="connsiteX50" fmla="*/ 2679435 w 3898347"/>
              <a:gd name="connsiteY50" fmla="*/ 3949768 h 4275540"/>
              <a:gd name="connsiteX51" fmla="*/ 2667352 w 3898347"/>
              <a:gd name="connsiteY51" fmla="*/ 3942821 h 4275540"/>
              <a:gd name="connsiteX52" fmla="*/ 2657096 w 3898347"/>
              <a:gd name="connsiteY52" fmla="*/ 3953571 h 4275540"/>
              <a:gd name="connsiteX53" fmla="*/ 2655161 w 3898347"/>
              <a:gd name="connsiteY53" fmla="*/ 3962216 h 4275540"/>
              <a:gd name="connsiteX54" fmla="*/ 2638604 w 3898347"/>
              <a:gd name="connsiteY54" fmla="*/ 3955936 h 4275540"/>
              <a:gd name="connsiteX55" fmla="*/ 2626185 w 3898347"/>
              <a:gd name="connsiteY55" fmla="*/ 3962937 h 4275540"/>
              <a:gd name="connsiteX56" fmla="*/ 2614077 w 3898347"/>
              <a:gd name="connsiteY56" fmla="*/ 3955576 h 4275540"/>
              <a:gd name="connsiteX57" fmla="*/ 2609403 w 3898347"/>
              <a:gd name="connsiteY57" fmla="*/ 3956215 h 4275540"/>
              <a:gd name="connsiteX58" fmla="*/ 2597896 w 3898347"/>
              <a:gd name="connsiteY58" fmla="*/ 3958939 h 4275540"/>
              <a:gd name="connsiteX59" fmla="*/ 2578251 w 3898347"/>
              <a:gd name="connsiteY59" fmla="*/ 3965812 h 4275540"/>
              <a:gd name="connsiteX60" fmla="*/ 2571961 w 3898347"/>
              <a:gd name="connsiteY60" fmla="*/ 3966278 h 4275540"/>
              <a:gd name="connsiteX61" fmla="*/ 2559399 w 3898347"/>
              <a:gd name="connsiteY61" fmla="*/ 3979193 h 4275540"/>
              <a:gd name="connsiteX62" fmla="*/ 2533560 w 3898347"/>
              <a:gd name="connsiteY62" fmla="*/ 3988160 h 4275540"/>
              <a:gd name="connsiteX63" fmla="*/ 2515299 w 3898347"/>
              <a:gd name="connsiteY63" fmla="*/ 4016867 h 4275540"/>
              <a:gd name="connsiteX64" fmla="*/ 2513423 w 3898347"/>
              <a:gd name="connsiteY64" fmla="*/ 4018759 h 4275540"/>
              <a:gd name="connsiteX65" fmla="*/ 2482991 w 3898347"/>
              <a:gd name="connsiteY65" fmla="*/ 4012935 h 4275540"/>
              <a:gd name="connsiteX66" fmla="*/ 2446940 w 3898347"/>
              <a:gd name="connsiteY66" fmla="*/ 4021172 h 4275540"/>
              <a:gd name="connsiteX67" fmla="*/ 2404883 w 3898347"/>
              <a:gd name="connsiteY67" fmla="*/ 4024808 h 4275540"/>
              <a:gd name="connsiteX68" fmla="*/ 2373894 w 3898347"/>
              <a:gd name="connsiteY68" fmla="*/ 4023827 h 4275540"/>
              <a:gd name="connsiteX69" fmla="*/ 2297080 w 3898347"/>
              <a:gd name="connsiteY69" fmla="*/ 4040841 h 4275540"/>
              <a:gd name="connsiteX70" fmla="*/ 2170615 w 3898347"/>
              <a:gd name="connsiteY70" fmla="*/ 4077196 h 4275540"/>
              <a:gd name="connsiteX71" fmla="*/ 2143580 w 3898347"/>
              <a:gd name="connsiteY71" fmla="*/ 4083102 h 4275540"/>
              <a:gd name="connsiteX72" fmla="*/ 2119893 w 3898347"/>
              <a:gd name="connsiteY72" fmla="*/ 4080874 h 4275540"/>
              <a:gd name="connsiteX73" fmla="*/ 2114008 w 3898347"/>
              <a:gd name="connsiteY73" fmla="*/ 4073996 h 4275540"/>
              <a:gd name="connsiteX74" fmla="*/ 2099067 w 3898347"/>
              <a:gd name="connsiteY74" fmla="*/ 4076068 h 4275540"/>
              <a:gd name="connsiteX75" fmla="*/ 2095000 w 3898347"/>
              <a:gd name="connsiteY75" fmla="*/ 4075096 h 4275540"/>
              <a:gd name="connsiteX76" fmla="*/ 2071767 w 3898347"/>
              <a:gd name="connsiteY76" fmla="*/ 4071044 h 4275540"/>
              <a:gd name="connsiteX77" fmla="*/ 2024486 w 3898347"/>
              <a:gd name="connsiteY77" fmla="*/ 4100276 h 4275540"/>
              <a:gd name="connsiteX78" fmla="*/ 1964411 w 3898347"/>
              <a:gd name="connsiteY78" fmla="*/ 4105069 h 4275540"/>
              <a:gd name="connsiteX79" fmla="*/ 1739945 w 3898347"/>
              <a:gd name="connsiteY79" fmla="*/ 4171795 h 4275540"/>
              <a:gd name="connsiteX80" fmla="*/ 1610556 w 3898347"/>
              <a:gd name="connsiteY80" fmla="*/ 4167701 h 4275540"/>
              <a:gd name="connsiteX81" fmla="*/ 1553623 w 3898347"/>
              <a:gd name="connsiteY81" fmla="*/ 4236045 h 4275540"/>
              <a:gd name="connsiteX82" fmla="*/ 1548640 w 3898347"/>
              <a:gd name="connsiteY82" fmla="*/ 4238297 h 4275540"/>
              <a:gd name="connsiteX83" fmla="*/ 1530136 w 3898347"/>
              <a:gd name="connsiteY83" fmla="*/ 4227121 h 4275540"/>
              <a:gd name="connsiteX84" fmla="*/ 1508787 w 3898347"/>
              <a:gd name="connsiteY84" fmla="*/ 4234213 h 4275540"/>
              <a:gd name="connsiteX85" fmla="*/ 1488914 w 3898347"/>
              <a:gd name="connsiteY85" fmla="*/ 4241772 h 4275540"/>
              <a:gd name="connsiteX86" fmla="*/ 1488999 w 3898347"/>
              <a:gd name="connsiteY86" fmla="*/ 4251186 h 4275540"/>
              <a:gd name="connsiteX87" fmla="*/ 1475364 w 3898347"/>
              <a:gd name="connsiteY87" fmla="*/ 4248364 h 4275540"/>
              <a:gd name="connsiteX88" fmla="*/ 1457275 w 3898347"/>
              <a:gd name="connsiteY88" fmla="*/ 4252863 h 4275540"/>
              <a:gd name="connsiteX89" fmla="*/ 1448085 w 3898347"/>
              <a:gd name="connsiteY89" fmla="*/ 4248391 h 4275540"/>
              <a:gd name="connsiteX90" fmla="*/ 1315306 w 3898347"/>
              <a:gd name="connsiteY90" fmla="*/ 4237004 h 4275540"/>
              <a:gd name="connsiteX91" fmla="*/ 1272434 w 3898347"/>
              <a:gd name="connsiteY91" fmla="*/ 4244958 h 4275540"/>
              <a:gd name="connsiteX92" fmla="*/ 1231567 w 3898347"/>
              <a:gd name="connsiteY92" fmla="*/ 4219356 h 4275540"/>
              <a:gd name="connsiteX93" fmla="*/ 1216643 w 3898347"/>
              <a:gd name="connsiteY93" fmla="*/ 4229828 h 4275540"/>
              <a:gd name="connsiteX94" fmla="*/ 1214101 w 3898347"/>
              <a:gd name="connsiteY94" fmla="*/ 4231991 h 4275540"/>
              <a:gd name="connsiteX95" fmla="*/ 1203193 w 3898347"/>
              <a:gd name="connsiteY95" fmla="*/ 4232867 h 4275540"/>
              <a:gd name="connsiteX96" fmla="*/ 1201049 w 3898347"/>
              <a:gd name="connsiteY96" fmla="*/ 4242842 h 4275540"/>
              <a:gd name="connsiteX97" fmla="*/ 1185298 w 3898347"/>
              <a:gd name="connsiteY97" fmla="*/ 4251133 h 4275540"/>
              <a:gd name="connsiteX98" fmla="*/ 1164955 w 3898347"/>
              <a:gd name="connsiteY98" fmla="*/ 4250027 h 4275540"/>
              <a:gd name="connsiteX99" fmla="*/ 1067357 w 3898347"/>
              <a:gd name="connsiteY99" fmla="*/ 4233908 h 4275540"/>
              <a:gd name="connsiteX100" fmla="*/ 1009492 w 3898347"/>
              <a:gd name="connsiteY100" fmla="*/ 4230455 h 4275540"/>
              <a:gd name="connsiteX101" fmla="*/ 988345 w 3898347"/>
              <a:gd name="connsiteY101" fmla="*/ 4238880 h 4275540"/>
              <a:gd name="connsiteX102" fmla="*/ 958251 w 3898347"/>
              <a:gd name="connsiteY102" fmla="*/ 4244100 h 4275540"/>
              <a:gd name="connsiteX103" fmla="*/ 905785 w 3898347"/>
              <a:gd name="connsiteY103" fmla="*/ 4260845 h 4275540"/>
              <a:gd name="connsiteX104" fmla="*/ 834176 w 3898347"/>
              <a:gd name="connsiteY104" fmla="*/ 4270241 h 4275540"/>
              <a:gd name="connsiteX105" fmla="*/ 778474 w 3898347"/>
              <a:gd name="connsiteY105" fmla="*/ 4235526 h 4275540"/>
              <a:gd name="connsiteX106" fmla="*/ 774418 w 3898347"/>
              <a:gd name="connsiteY106" fmla="*/ 4242583 h 4275540"/>
              <a:gd name="connsiteX107" fmla="*/ 737705 w 3898347"/>
              <a:gd name="connsiteY107" fmla="*/ 4238891 h 4275540"/>
              <a:gd name="connsiteX108" fmla="*/ 605027 w 3898347"/>
              <a:gd name="connsiteY108" fmla="*/ 4175863 h 4275540"/>
              <a:gd name="connsiteX109" fmla="*/ 533391 w 3898347"/>
              <a:gd name="connsiteY109" fmla="*/ 4170035 h 4275540"/>
              <a:gd name="connsiteX110" fmla="*/ 508621 w 3898347"/>
              <a:gd name="connsiteY110" fmla="*/ 4176044 h 4275540"/>
              <a:gd name="connsiteX111" fmla="*/ 467082 w 3898347"/>
              <a:gd name="connsiteY111" fmla="*/ 4185616 h 4275540"/>
              <a:gd name="connsiteX112" fmla="*/ 437646 w 3898347"/>
              <a:gd name="connsiteY112" fmla="*/ 4212658 h 4275540"/>
              <a:gd name="connsiteX113" fmla="*/ 402271 w 3898347"/>
              <a:gd name="connsiteY113" fmla="*/ 4212774 h 4275540"/>
              <a:gd name="connsiteX114" fmla="*/ 391968 w 3898347"/>
              <a:gd name="connsiteY114" fmla="*/ 4187073 h 4275540"/>
              <a:gd name="connsiteX115" fmla="*/ 354806 w 3898347"/>
              <a:gd name="connsiteY115" fmla="*/ 4195545 h 4275540"/>
              <a:gd name="connsiteX116" fmla="*/ 298662 w 3898347"/>
              <a:gd name="connsiteY116" fmla="*/ 4211227 h 4275540"/>
              <a:gd name="connsiteX117" fmla="*/ 265740 w 3898347"/>
              <a:gd name="connsiteY117" fmla="*/ 4213623 h 4275540"/>
              <a:gd name="connsiteX118" fmla="*/ 176403 w 3898347"/>
              <a:gd name="connsiteY118" fmla="*/ 4227393 h 4275540"/>
              <a:gd name="connsiteX119" fmla="*/ 82528 w 3898347"/>
              <a:gd name="connsiteY119" fmla="*/ 4275540 h 4275540"/>
              <a:gd name="connsiteX120" fmla="*/ 19464 w 3898347"/>
              <a:gd name="connsiteY120" fmla="*/ 4256103 h 4275540"/>
              <a:gd name="connsiteX121" fmla="*/ 0 w 3898347"/>
              <a:gd name="connsiteY121" fmla="*/ 4221939 h 4275540"/>
              <a:gd name="connsiteX122" fmla="*/ 0 w 3898347"/>
              <a:gd name="connsiteY122" fmla="*/ 15850 h 4275540"/>
              <a:gd name="connsiteX123" fmla="*/ 3898347 w 3898347"/>
              <a:gd name="connsiteY123"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090188 w 3898347"/>
              <a:gd name="connsiteY41" fmla="*/ 3855036 h 4275540"/>
              <a:gd name="connsiteX42" fmla="*/ 3031422 w 3898347"/>
              <a:gd name="connsiteY42" fmla="*/ 3858298 h 4275540"/>
              <a:gd name="connsiteX43" fmla="*/ 2996288 w 3898347"/>
              <a:gd name="connsiteY43" fmla="*/ 3860020 h 4275540"/>
              <a:gd name="connsiteX44" fmla="*/ 2901661 w 3898347"/>
              <a:gd name="connsiteY44" fmla="*/ 3882243 h 4275540"/>
              <a:gd name="connsiteX45" fmla="*/ 2782141 w 3898347"/>
              <a:gd name="connsiteY45" fmla="*/ 3932983 h 4275540"/>
              <a:gd name="connsiteX46" fmla="*/ 2749597 w 3898347"/>
              <a:gd name="connsiteY46" fmla="*/ 3956746 h 4275540"/>
              <a:gd name="connsiteX47" fmla="*/ 2730493 w 3898347"/>
              <a:gd name="connsiteY47" fmla="*/ 3955236 h 4275540"/>
              <a:gd name="connsiteX48" fmla="*/ 2707507 w 3898347"/>
              <a:gd name="connsiteY48" fmla="*/ 3947771 h 4275540"/>
              <a:gd name="connsiteX49" fmla="*/ 2701937 w 3898347"/>
              <a:gd name="connsiteY49" fmla="*/ 3950565 h 4275540"/>
              <a:gd name="connsiteX50" fmla="*/ 2679435 w 3898347"/>
              <a:gd name="connsiteY50" fmla="*/ 3949768 h 4275540"/>
              <a:gd name="connsiteX51" fmla="*/ 2667352 w 3898347"/>
              <a:gd name="connsiteY51" fmla="*/ 3942821 h 4275540"/>
              <a:gd name="connsiteX52" fmla="*/ 2657096 w 3898347"/>
              <a:gd name="connsiteY52" fmla="*/ 3953571 h 4275540"/>
              <a:gd name="connsiteX53" fmla="*/ 2655161 w 3898347"/>
              <a:gd name="connsiteY53" fmla="*/ 3962216 h 4275540"/>
              <a:gd name="connsiteX54" fmla="*/ 2638604 w 3898347"/>
              <a:gd name="connsiteY54" fmla="*/ 3955936 h 4275540"/>
              <a:gd name="connsiteX55" fmla="*/ 2626185 w 3898347"/>
              <a:gd name="connsiteY55" fmla="*/ 3962937 h 4275540"/>
              <a:gd name="connsiteX56" fmla="*/ 2614077 w 3898347"/>
              <a:gd name="connsiteY56" fmla="*/ 3955576 h 4275540"/>
              <a:gd name="connsiteX57" fmla="*/ 2609403 w 3898347"/>
              <a:gd name="connsiteY57" fmla="*/ 3956215 h 4275540"/>
              <a:gd name="connsiteX58" fmla="*/ 2597896 w 3898347"/>
              <a:gd name="connsiteY58" fmla="*/ 3958939 h 4275540"/>
              <a:gd name="connsiteX59" fmla="*/ 2578251 w 3898347"/>
              <a:gd name="connsiteY59" fmla="*/ 3965812 h 4275540"/>
              <a:gd name="connsiteX60" fmla="*/ 2571961 w 3898347"/>
              <a:gd name="connsiteY60" fmla="*/ 3966278 h 4275540"/>
              <a:gd name="connsiteX61" fmla="*/ 2559399 w 3898347"/>
              <a:gd name="connsiteY61" fmla="*/ 3979193 h 4275540"/>
              <a:gd name="connsiteX62" fmla="*/ 2533560 w 3898347"/>
              <a:gd name="connsiteY62" fmla="*/ 3988160 h 4275540"/>
              <a:gd name="connsiteX63" fmla="*/ 2515299 w 3898347"/>
              <a:gd name="connsiteY63" fmla="*/ 4016867 h 4275540"/>
              <a:gd name="connsiteX64" fmla="*/ 2513423 w 3898347"/>
              <a:gd name="connsiteY64" fmla="*/ 4018759 h 4275540"/>
              <a:gd name="connsiteX65" fmla="*/ 2482991 w 3898347"/>
              <a:gd name="connsiteY65" fmla="*/ 4012935 h 4275540"/>
              <a:gd name="connsiteX66" fmla="*/ 2446940 w 3898347"/>
              <a:gd name="connsiteY66" fmla="*/ 4021172 h 4275540"/>
              <a:gd name="connsiteX67" fmla="*/ 2404883 w 3898347"/>
              <a:gd name="connsiteY67" fmla="*/ 4024808 h 4275540"/>
              <a:gd name="connsiteX68" fmla="*/ 2373894 w 3898347"/>
              <a:gd name="connsiteY68" fmla="*/ 4023827 h 4275540"/>
              <a:gd name="connsiteX69" fmla="*/ 2297080 w 3898347"/>
              <a:gd name="connsiteY69" fmla="*/ 4040841 h 4275540"/>
              <a:gd name="connsiteX70" fmla="*/ 2170615 w 3898347"/>
              <a:gd name="connsiteY70" fmla="*/ 4077196 h 4275540"/>
              <a:gd name="connsiteX71" fmla="*/ 2143580 w 3898347"/>
              <a:gd name="connsiteY71" fmla="*/ 4083102 h 4275540"/>
              <a:gd name="connsiteX72" fmla="*/ 2119893 w 3898347"/>
              <a:gd name="connsiteY72" fmla="*/ 4080874 h 4275540"/>
              <a:gd name="connsiteX73" fmla="*/ 2114008 w 3898347"/>
              <a:gd name="connsiteY73" fmla="*/ 4073996 h 4275540"/>
              <a:gd name="connsiteX74" fmla="*/ 2099067 w 3898347"/>
              <a:gd name="connsiteY74" fmla="*/ 4076068 h 4275540"/>
              <a:gd name="connsiteX75" fmla="*/ 2095000 w 3898347"/>
              <a:gd name="connsiteY75" fmla="*/ 4075096 h 4275540"/>
              <a:gd name="connsiteX76" fmla="*/ 2071767 w 3898347"/>
              <a:gd name="connsiteY76" fmla="*/ 4071044 h 4275540"/>
              <a:gd name="connsiteX77" fmla="*/ 2024486 w 3898347"/>
              <a:gd name="connsiteY77" fmla="*/ 4100276 h 4275540"/>
              <a:gd name="connsiteX78" fmla="*/ 1964411 w 3898347"/>
              <a:gd name="connsiteY78" fmla="*/ 4105069 h 4275540"/>
              <a:gd name="connsiteX79" fmla="*/ 1739945 w 3898347"/>
              <a:gd name="connsiteY79" fmla="*/ 4171795 h 4275540"/>
              <a:gd name="connsiteX80" fmla="*/ 1610556 w 3898347"/>
              <a:gd name="connsiteY80" fmla="*/ 4167701 h 4275540"/>
              <a:gd name="connsiteX81" fmla="*/ 1553623 w 3898347"/>
              <a:gd name="connsiteY81" fmla="*/ 4236045 h 4275540"/>
              <a:gd name="connsiteX82" fmla="*/ 1548640 w 3898347"/>
              <a:gd name="connsiteY82" fmla="*/ 4238297 h 4275540"/>
              <a:gd name="connsiteX83" fmla="*/ 1530136 w 3898347"/>
              <a:gd name="connsiteY83" fmla="*/ 4227121 h 4275540"/>
              <a:gd name="connsiteX84" fmla="*/ 1508787 w 3898347"/>
              <a:gd name="connsiteY84" fmla="*/ 4234213 h 4275540"/>
              <a:gd name="connsiteX85" fmla="*/ 1488914 w 3898347"/>
              <a:gd name="connsiteY85" fmla="*/ 4241772 h 4275540"/>
              <a:gd name="connsiteX86" fmla="*/ 1488999 w 3898347"/>
              <a:gd name="connsiteY86" fmla="*/ 4251186 h 4275540"/>
              <a:gd name="connsiteX87" fmla="*/ 1475364 w 3898347"/>
              <a:gd name="connsiteY87" fmla="*/ 4248364 h 4275540"/>
              <a:gd name="connsiteX88" fmla="*/ 1457275 w 3898347"/>
              <a:gd name="connsiteY88" fmla="*/ 4252863 h 4275540"/>
              <a:gd name="connsiteX89" fmla="*/ 1448085 w 3898347"/>
              <a:gd name="connsiteY89" fmla="*/ 4248391 h 4275540"/>
              <a:gd name="connsiteX90" fmla="*/ 1315306 w 3898347"/>
              <a:gd name="connsiteY90" fmla="*/ 4237004 h 4275540"/>
              <a:gd name="connsiteX91" fmla="*/ 1272434 w 3898347"/>
              <a:gd name="connsiteY91" fmla="*/ 4244958 h 4275540"/>
              <a:gd name="connsiteX92" fmla="*/ 1231567 w 3898347"/>
              <a:gd name="connsiteY92" fmla="*/ 4219356 h 4275540"/>
              <a:gd name="connsiteX93" fmla="*/ 1216643 w 3898347"/>
              <a:gd name="connsiteY93" fmla="*/ 4229828 h 4275540"/>
              <a:gd name="connsiteX94" fmla="*/ 1214101 w 3898347"/>
              <a:gd name="connsiteY94" fmla="*/ 4231991 h 4275540"/>
              <a:gd name="connsiteX95" fmla="*/ 1203193 w 3898347"/>
              <a:gd name="connsiteY95" fmla="*/ 4232867 h 4275540"/>
              <a:gd name="connsiteX96" fmla="*/ 1201049 w 3898347"/>
              <a:gd name="connsiteY96" fmla="*/ 4242842 h 4275540"/>
              <a:gd name="connsiteX97" fmla="*/ 1185298 w 3898347"/>
              <a:gd name="connsiteY97" fmla="*/ 4251133 h 4275540"/>
              <a:gd name="connsiteX98" fmla="*/ 1164955 w 3898347"/>
              <a:gd name="connsiteY98" fmla="*/ 4250027 h 4275540"/>
              <a:gd name="connsiteX99" fmla="*/ 1067357 w 3898347"/>
              <a:gd name="connsiteY99" fmla="*/ 4233908 h 4275540"/>
              <a:gd name="connsiteX100" fmla="*/ 1009492 w 3898347"/>
              <a:gd name="connsiteY100" fmla="*/ 4230455 h 4275540"/>
              <a:gd name="connsiteX101" fmla="*/ 988345 w 3898347"/>
              <a:gd name="connsiteY101" fmla="*/ 4238880 h 4275540"/>
              <a:gd name="connsiteX102" fmla="*/ 958251 w 3898347"/>
              <a:gd name="connsiteY102" fmla="*/ 4244100 h 4275540"/>
              <a:gd name="connsiteX103" fmla="*/ 905785 w 3898347"/>
              <a:gd name="connsiteY103" fmla="*/ 4260845 h 4275540"/>
              <a:gd name="connsiteX104" fmla="*/ 834176 w 3898347"/>
              <a:gd name="connsiteY104" fmla="*/ 4270241 h 4275540"/>
              <a:gd name="connsiteX105" fmla="*/ 778474 w 3898347"/>
              <a:gd name="connsiteY105" fmla="*/ 4235526 h 4275540"/>
              <a:gd name="connsiteX106" fmla="*/ 774418 w 3898347"/>
              <a:gd name="connsiteY106" fmla="*/ 4242583 h 4275540"/>
              <a:gd name="connsiteX107" fmla="*/ 737705 w 3898347"/>
              <a:gd name="connsiteY107" fmla="*/ 4238891 h 4275540"/>
              <a:gd name="connsiteX108" fmla="*/ 627717 w 3898347"/>
              <a:gd name="connsiteY108" fmla="*/ 4207629 h 4275540"/>
              <a:gd name="connsiteX109" fmla="*/ 533391 w 3898347"/>
              <a:gd name="connsiteY109" fmla="*/ 4170035 h 4275540"/>
              <a:gd name="connsiteX110" fmla="*/ 508621 w 3898347"/>
              <a:gd name="connsiteY110" fmla="*/ 4176044 h 4275540"/>
              <a:gd name="connsiteX111" fmla="*/ 467082 w 3898347"/>
              <a:gd name="connsiteY111" fmla="*/ 4185616 h 4275540"/>
              <a:gd name="connsiteX112" fmla="*/ 437646 w 3898347"/>
              <a:gd name="connsiteY112" fmla="*/ 4212658 h 4275540"/>
              <a:gd name="connsiteX113" fmla="*/ 402271 w 3898347"/>
              <a:gd name="connsiteY113" fmla="*/ 4212774 h 4275540"/>
              <a:gd name="connsiteX114" fmla="*/ 391968 w 3898347"/>
              <a:gd name="connsiteY114" fmla="*/ 4187073 h 4275540"/>
              <a:gd name="connsiteX115" fmla="*/ 354806 w 3898347"/>
              <a:gd name="connsiteY115" fmla="*/ 4195545 h 4275540"/>
              <a:gd name="connsiteX116" fmla="*/ 298662 w 3898347"/>
              <a:gd name="connsiteY116" fmla="*/ 4211227 h 4275540"/>
              <a:gd name="connsiteX117" fmla="*/ 265740 w 3898347"/>
              <a:gd name="connsiteY117" fmla="*/ 4213623 h 4275540"/>
              <a:gd name="connsiteX118" fmla="*/ 176403 w 3898347"/>
              <a:gd name="connsiteY118" fmla="*/ 4227393 h 4275540"/>
              <a:gd name="connsiteX119" fmla="*/ 82528 w 3898347"/>
              <a:gd name="connsiteY119" fmla="*/ 4275540 h 4275540"/>
              <a:gd name="connsiteX120" fmla="*/ 19464 w 3898347"/>
              <a:gd name="connsiteY120" fmla="*/ 4256103 h 4275540"/>
              <a:gd name="connsiteX121" fmla="*/ 0 w 3898347"/>
              <a:gd name="connsiteY121" fmla="*/ 4221939 h 4275540"/>
              <a:gd name="connsiteX122" fmla="*/ 0 w 3898347"/>
              <a:gd name="connsiteY122" fmla="*/ 15850 h 4275540"/>
              <a:gd name="connsiteX123" fmla="*/ 3898347 w 3898347"/>
              <a:gd name="connsiteY123" fmla="*/ 0 h 4275540"/>
              <a:gd name="connsiteX0" fmla="*/ 3898347 w 3898347"/>
              <a:gd name="connsiteY0" fmla="*/ 0 h 4270358"/>
              <a:gd name="connsiteX1" fmla="*/ 3898347 w 3898347"/>
              <a:gd name="connsiteY1" fmla="*/ 3834445 h 4270358"/>
              <a:gd name="connsiteX2" fmla="*/ 3892314 w 3898347"/>
              <a:gd name="connsiteY2" fmla="*/ 3832951 h 4270358"/>
              <a:gd name="connsiteX3" fmla="*/ 3851953 w 3898347"/>
              <a:gd name="connsiteY3" fmla="*/ 3802983 h 4270358"/>
              <a:gd name="connsiteX4" fmla="*/ 3836418 w 3898347"/>
              <a:gd name="connsiteY4" fmla="*/ 3811513 h 4270358"/>
              <a:gd name="connsiteX5" fmla="*/ 3833758 w 3898347"/>
              <a:gd name="connsiteY5" fmla="*/ 3813341 h 4270358"/>
              <a:gd name="connsiteX6" fmla="*/ 3822673 w 3898347"/>
              <a:gd name="connsiteY6" fmla="*/ 3812913 h 4270358"/>
              <a:gd name="connsiteX7" fmla="*/ 3820104 w 3898347"/>
              <a:gd name="connsiteY7" fmla="*/ 3822466 h 4270358"/>
              <a:gd name="connsiteX8" fmla="*/ 3803816 w 3898347"/>
              <a:gd name="connsiteY8" fmla="*/ 3828757 h 4270358"/>
              <a:gd name="connsiteX9" fmla="*/ 3729936 w 3898347"/>
              <a:gd name="connsiteY9" fmla="*/ 3815386 h 4270358"/>
              <a:gd name="connsiteX10" fmla="*/ 3726018 w 3898347"/>
              <a:gd name="connsiteY10" fmla="*/ 3815100 h 4270358"/>
              <a:gd name="connsiteX11" fmla="*/ 3725413 w 3898347"/>
              <a:gd name="connsiteY11" fmla="*/ 3814615 h 4270358"/>
              <a:gd name="connsiteX12" fmla="*/ 3713801 w 3898347"/>
              <a:gd name="connsiteY12" fmla="*/ 3811018 h 4270358"/>
              <a:gd name="connsiteX13" fmla="*/ 3709087 w 3898347"/>
              <a:gd name="connsiteY13" fmla="*/ 3813195 h 4270358"/>
              <a:gd name="connsiteX14" fmla="*/ 3698038 w 3898347"/>
              <a:gd name="connsiteY14" fmla="*/ 3806182 h 4270358"/>
              <a:gd name="connsiteX15" fmla="*/ 3662227 w 3898347"/>
              <a:gd name="connsiteY15" fmla="*/ 3807761 h 4270358"/>
              <a:gd name="connsiteX16" fmla="*/ 3659872 w 3898347"/>
              <a:gd name="connsiteY16" fmla="*/ 3805524 h 4270358"/>
              <a:gd name="connsiteX17" fmla="*/ 3643454 w 3898347"/>
              <a:gd name="connsiteY17" fmla="*/ 3794831 h 4270358"/>
              <a:gd name="connsiteX18" fmla="*/ 3624789 w 3898347"/>
              <a:gd name="connsiteY18" fmla="*/ 3803185 h 4270358"/>
              <a:gd name="connsiteX19" fmla="*/ 3602327 w 3898347"/>
              <a:gd name="connsiteY19" fmla="*/ 3794616 h 4270358"/>
              <a:gd name="connsiteX20" fmla="*/ 3596645 w 3898347"/>
              <a:gd name="connsiteY20" fmla="*/ 3797108 h 4270358"/>
              <a:gd name="connsiteX21" fmla="*/ 3574144 w 3898347"/>
              <a:gd name="connsiteY21" fmla="*/ 3795108 h 4270358"/>
              <a:gd name="connsiteX22" fmla="*/ 3562310 w 3898347"/>
              <a:gd name="connsiteY22" fmla="*/ 3787534 h 4270358"/>
              <a:gd name="connsiteX23" fmla="*/ 3551635 w 3898347"/>
              <a:gd name="connsiteY23" fmla="*/ 3797705 h 4270358"/>
              <a:gd name="connsiteX24" fmla="*/ 3542668 w 3898347"/>
              <a:gd name="connsiteY24" fmla="*/ 3803283 h 4270358"/>
              <a:gd name="connsiteX25" fmla="*/ 3533033 w 3898347"/>
              <a:gd name="connsiteY25" fmla="*/ 3799071 h 4270358"/>
              <a:gd name="connsiteX26" fmla="*/ 3521726 w 3898347"/>
              <a:gd name="connsiteY26" fmla="*/ 3804691 h 4270358"/>
              <a:gd name="connsiteX27" fmla="*/ 3520080 w 3898347"/>
              <a:gd name="connsiteY27" fmla="*/ 3805210 h 4270358"/>
              <a:gd name="connsiteX28" fmla="*/ 3508491 w 3898347"/>
              <a:gd name="connsiteY28" fmla="*/ 3797398 h 4270358"/>
              <a:gd name="connsiteX29" fmla="*/ 3503787 w 3898347"/>
              <a:gd name="connsiteY29" fmla="*/ 3797787 h 4270358"/>
              <a:gd name="connsiteX30" fmla="*/ 3492165 w 3898347"/>
              <a:gd name="connsiteY30" fmla="*/ 3799887 h 4270358"/>
              <a:gd name="connsiteX31" fmla="*/ 3472233 w 3898347"/>
              <a:gd name="connsiteY31" fmla="*/ 3805682 h 4270358"/>
              <a:gd name="connsiteX32" fmla="*/ 3465921 w 3898347"/>
              <a:gd name="connsiteY32" fmla="*/ 3805814 h 4270358"/>
              <a:gd name="connsiteX33" fmla="*/ 3455541 w 3898347"/>
              <a:gd name="connsiteY33" fmla="*/ 3815505 h 4270358"/>
              <a:gd name="connsiteX34" fmla="*/ 3429027 w 3898347"/>
              <a:gd name="connsiteY34" fmla="*/ 3816906 h 4270358"/>
              <a:gd name="connsiteX35" fmla="*/ 3369507 w 3898347"/>
              <a:gd name="connsiteY35" fmla="*/ 3825563 h 4270358"/>
              <a:gd name="connsiteX36" fmla="*/ 3324491 w 3898347"/>
              <a:gd name="connsiteY36" fmla="*/ 3832006 h 4270358"/>
              <a:gd name="connsiteX37" fmla="*/ 3244235 w 3898347"/>
              <a:gd name="connsiteY37" fmla="*/ 3834376 h 4270358"/>
              <a:gd name="connsiteX38" fmla="*/ 3226507 w 3898347"/>
              <a:gd name="connsiteY38" fmla="*/ 3820131 h 4270358"/>
              <a:gd name="connsiteX39" fmla="*/ 3191688 w 3898347"/>
              <a:gd name="connsiteY39" fmla="*/ 3837359 h 4270358"/>
              <a:gd name="connsiteX40" fmla="*/ 3185553 w 3898347"/>
              <a:gd name="connsiteY40" fmla="*/ 3859030 h 4270358"/>
              <a:gd name="connsiteX41" fmla="*/ 3090188 w 3898347"/>
              <a:gd name="connsiteY41" fmla="*/ 3855036 h 4270358"/>
              <a:gd name="connsiteX42" fmla="*/ 3031422 w 3898347"/>
              <a:gd name="connsiteY42" fmla="*/ 3858298 h 4270358"/>
              <a:gd name="connsiteX43" fmla="*/ 2996288 w 3898347"/>
              <a:gd name="connsiteY43" fmla="*/ 3860020 h 4270358"/>
              <a:gd name="connsiteX44" fmla="*/ 2901661 w 3898347"/>
              <a:gd name="connsiteY44" fmla="*/ 3882243 h 4270358"/>
              <a:gd name="connsiteX45" fmla="*/ 2782141 w 3898347"/>
              <a:gd name="connsiteY45" fmla="*/ 3932983 h 4270358"/>
              <a:gd name="connsiteX46" fmla="*/ 2749597 w 3898347"/>
              <a:gd name="connsiteY46" fmla="*/ 3956746 h 4270358"/>
              <a:gd name="connsiteX47" fmla="*/ 2730493 w 3898347"/>
              <a:gd name="connsiteY47" fmla="*/ 3955236 h 4270358"/>
              <a:gd name="connsiteX48" fmla="*/ 2707507 w 3898347"/>
              <a:gd name="connsiteY48" fmla="*/ 3947771 h 4270358"/>
              <a:gd name="connsiteX49" fmla="*/ 2701937 w 3898347"/>
              <a:gd name="connsiteY49" fmla="*/ 3950565 h 4270358"/>
              <a:gd name="connsiteX50" fmla="*/ 2679435 w 3898347"/>
              <a:gd name="connsiteY50" fmla="*/ 3949768 h 4270358"/>
              <a:gd name="connsiteX51" fmla="*/ 2667352 w 3898347"/>
              <a:gd name="connsiteY51" fmla="*/ 3942821 h 4270358"/>
              <a:gd name="connsiteX52" fmla="*/ 2657096 w 3898347"/>
              <a:gd name="connsiteY52" fmla="*/ 3953571 h 4270358"/>
              <a:gd name="connsiteX53" fmla="*/ 2655161 w 3898347"/>
              <a:gd name="connsiteY53" fmla="*/ 3962216 h 4270358"/>
              <a:gd name="connsiteX54" fmla="*/ 2638604 w 3898347"/>
              <a:gd name="connsiteY54" fmla="*/ 3955936 h 4270358"/>
              <a:gd name="connsiteX55" fmla="*/ 2626185 w 3898347"/>
              <a:gd name="connsiteY55" fmla="*/ 3962937 h 4270358"/>
              <a:gd name="connsiteX56" fmla="*/ 2614077 w 3898347"/>
              <a:gd name="connsiteY56" fmla="*/ 3955576 h 4270358"/>
              <a:gd name="connsiteX57" fmla="*/ 2609403 w 3898347"/>
              <a:gd name="connsiteY57" fmla="*/ 3956215 h 4270358"/>
              <a:gd name="connsiteX58" fmla="*/ 2597896 w 3898347"/>
              <a:gd name="connsiteY58" fmla="*/ 3958939 h 4270358"/>
              <a:gd name="connsiteX59" fmla="*/ 2578251 w 3898347"/>
              <a:gd name="connsiteY59" fmla="*/ 3965812 h 4270358"/>
              <a:gd name="connsiteX60" fmla="*/ 2571961 w 3898347"/>
              <a:gd name="connsiteY60" fmla="*/ 3966278 h 4270358"/>
              <a:gd name="connsiteX61" fmla="*/ 2559399 w 3898347"/>
              <a:gd name="connsiteY61" fmla="*/ 3979193 h 4270358"/>
              <a:gd name="connsiteX62" fmla="*/ 2533560 w 3898347"/>
              <a:gd name="connsiteY62" fmla="*/ 3988160 h 4270358"/>
              <a:gd name="connsiteX63" fmla="*/ 2515299 w 3898347"/>
              <a:gd name="connsiteY63" fmla="*/ 4016867 h 4270358"/>
              <a:gd name="connsiteX64" fmla="*/ 2513423 w 3898347"/>
              <a:gd name="connsiteY64" fmla="*/ 4018759 h 4270358"/>
              <a:gd name="connsiteX65" fmla="*/ 2482991 w 3898347"/>
              <a:gd name="connsiteY65" fmla="*/ 4012935 h 4270358"/>
              <a:gd name="connsiteX66" fmla="*/ 2446940 w 3898347"/>
              <a:gd name="connsiteY66" fmla="*/ 4021172 h 4270358"/>
              <a:gd name="connsiteX67" fmla="*/ 2404883 w 3898347"/>
              <a:gd name="connsiteY67" fmla="*/ 4024808 h 4270358"/>
              <a:gd name="connsiteX68" fmla="*/ 2373894 w 3898347"/>
              <a:gd name="connsiteY68" fmla="*/ 4023827 h 4270358"/>
              <a:gd name="connsiteX69" fmla="*/ 2297080 w 3898347"/>
              <a:gd name="connsiteY69" fmla="*/ 4040841 h 4270358"/>
              <a:gd name="connsiteX70" fmla="*/ 2170615 w 3898347"/>
              <a:gd name="connsiteY70" fmla="*/ 4077196 h 4270358"/>
              <a:gd name="connsiteX71" fmla="*/ 2143580 w 3898347"/>
              <a:gd name="connsiteY71" fmla="*/ 4083102 h 4270358"/>
              <a:gd name="connsiteX72" fmla="*/ 2119893 w 3898347"/>
              <a:gd name="connsiteY72" fmla="*/ 4080874 h 4270358"/>
              <a:gd name="connsiteX73" fmla="*/ 2114008 w 3898347"/>
              <a:gd name="connsiteY73" fmla="*/ 4073996 h 4270358"/>
              <a:gd name="connsiteX74" fmla="*/ 2099067 w 3898347"/>
              <a:gd name="connsiteY74" fmla="*/ 4076068 h 4270358"/>
              <a:gd name="connsiteX75" fmla="*/ 2095000 w 3898347"/>
              <a:gd name="connsiteY75" fmla="*/ 4075096 h 4270358"/>
              <a:gd name="connsiteX76" fmla="*/ 2071767 w 3898347"/>
              <a:gd name="connsiteY76" fmla="*/ 4071044 h 4270358"/>
              <a:gd name="connsiteX77" fmla="*/ 2024486 w 3898347"/>
              <a:gd name="connsiteY77" fmla="*/ 4100276 h 4270358"/>
              <a:gd name="connsiteX78" fmla="*/ 1964411 w 3898347"/>
              <a:gd name="connsiteY78" fmla="*/ 4105069 h 4270358"/>
              <a:gd name="connsiteX79" fmla="*/ 1739945 w 3898347"/>
              <a:gd name="connsiteY79" fmla="*/ 4171795 h 4270358"/>
              <a:gd name="connsiteX80" fmla="*/ 1610556 w 3898347"/>
              <a:gd name="connsiteY80" fmla="*/ 4167701 h 4270358"/>
              <a:gd name="connsiteX81" fmla="*/ 1553623 w 3898347"/>
              <a:gd name="connsiteY81" fmla="*/ 4236045 h 4270358"/>
              <a:gd name="connsiteX82" fmla="*/ 1548640 w 3898347"/>
              <a:gd name="connsiteY82" fmla="*/ 4238297 h 4270358"/>
              <a:gd name="connsiteX83" fmla="*/ 1530136 w 3898347"/>
              <a:gd name="connsiteY83" fmla="*/ 4227121 h 4270358"/>
              <a:gd name="connsiteX84" fmla="*/ 1508787 w 3898347"/>
              <a:gd name="connsiteY84" fmla="*/ 4234213 h 4270358"/>
              <a:gd name="connsiteX85" fmla="*/ 1488914 w 3898347"/>
              <a:gd name="connsiteY85" fmla="*/ 4241772 h 4270358"/>
              <a:gd name="connsiteX86" fmla="*/ 1488999 w 3898347"/>
              <a:gd name="connsiteY86" fmla="*/ 4251186 h 4270358"/>
              <a:gd name="connsiteX87" fmla="*/ 1475364 w 3898347"/>
              <a:gd name="connsiteY87" fmla="*/ 4248364 h 4270358"/>
              <a:gd name="connsiteX88" fmla="*/ 1457275 w 3898347"/>
              <a:gd name="connsiteY88" fmla="*/ 4252863 h 4270358"/>
              <a:gd name="connsiteX89" fmla="*/ 1448085 w 3898347"/>
              <a:gd name="connsiteY89" fmla="*/ 4248391 h 4270358"/>
              <a:gd name="connsiteX90" fmla="*/ 1315306 w 3898347"/>
              <a:gd name="connsiteY90" fmla="*/ 4237004 h 4270358"/>
              <a:gd name="connsiteX91" fmla="*/ 1272434 w 3898347"/>
              <a:gd name="connsiteY91" fmla="*/ 4244958 h 4270358"/>
              <a:gd name="connsiteX92" fmla="*/ 1231567 w 3898347"/>
              <a:gd name="connsiteY92" fmla="*/ 4219356 h 4270358"/>
              <a:gd name="connsiteX93" fmla="*/ 1216643 w 3898347"/>
              <a:gd name="connsiteY93" fmla="*/ 4229828 h 4270358"/>
              <a:gd name="connsiteX94" fmla="*/ 1214101 w 3898347"/>
              <a:gd name="connsiteY94" fmla="*/ 4231991 h 4270358"/>
              <a:gd name="connsiteX95" fmla="*/ 1203193 w 3898347"/>
              <a:gd name="connsiteY95" fmla="*/ 4232867 h 4270358"/>
              <a:gd name="connsiteX96" fmla="*/ 1201049 w 3898347"/>
              <a:gd name="connsiteY96" fmla="*/ 4242842 h 4270358"/>
              <a:gd name="connsiteX97" fmla="*/ 1185298 w 3898347"/>
              <a:gd name="connsiteY97" fmla="*/ 4251133 h 4270358"/>
              <a:gd name="connsiteX98" fmla="*/ 1164955 w 3898347"/>
              <a:gd name="connsiteY98" fmla="*/ 4250027 h 4270358"/>
              <a:gd name="connsiteX99" fmla="*/ 1067357 w 3898347"/>
              <a:gd name="connsiteY99" fmla="*/ 4233908 h 4270358"/>
              <a:gd name="connsiteX100" fmla="*/ 1009492 w 3898347"/>
              <a:gd name="connsiteY100" fmla="*/ 4230455 h 4270358"/>
              <a:gd name="connsiteX101" fmla="*/ 988345 w 3898347"/>
              <a:gd name="connsiteY101" fmla="*/ 4238880 h 4270358"/>
              <a:gd name="connsiteX102" fmla="*/ 958251 w 3898347"/>
              <a:gd name="connsiteY102" fmla="*/ 4244100 h 4270358"/>
              <a:gd name="connsiteX103" fmla="*/ 905785 w 3898347"/>
              <a:gd name="connsiteY103" fmla="*/ 4260845 h 4270358"/>
              <a:gd name="connsiteX104" fmla="*/ 834176 w 3898347"/>
              <a:gd name="connsiteY104" fmla="*/ 4270241 h 4270358"/>
              <a:gd name="connsiteX105" fmla="*/ 778474 w 3898347"/>
              <a:gd name="connsiteY105" fmla="*/ 4235526 h 4270358"/>
              <a:gd name="connsiteX106" fmla="*/ 774418 w 3898347"/>
              <a:gd name="connsiteY106" fmla="*/ 4242583 h 4270358"/>
              <a:gd name="connsiteX107" fmla="*/ 737705 w 3898347"/>
              <a:gd name="connsiteY107" fmla="*/ 4238891 h 4270358"/>
              <a:gd name="connsiteX108" fmla="*/ 627717 w 3898347"/>
              <a:gd name="connsiteY108" fmla="*/ 4207629 h 4270358"/>
              <a:gd name="connsiteX109" fmla="*/ 533391 w 3898347"/>
              <a:gd name="connsiteY109" fmla="*/ 4170035 h 4270358"/>
              <a:gd name="connsiteX110" fmla="*/ 508621 w 3898347"/>
              <a:gd name="connsiteY110" fmla="*/ 4176044 h 4270358"/>
              <a:gd name="connsiteX111" fmla="*/ 467082 w 3898347"/>
              <a:gd name="connsiteY111" fmla="*/ 4185616 h 4270358"/>
              <a:gd name="connsiteX112" fmla="*/ 437646 w 3898347"/>
              <a:gd name="connsiteY112" fmla="*/ 4212658 h 4270358"/>
              <a:gd name="connsiteX113" fmla="*/ 402271 w 3898347"/>
              <a:gd name="connsiteY113" fmla="*/ 4212774 h 4270358"/>
              <a:gd name="connsiteX114" fmla="*/ 391968 w 3898347"/>
              <a:gd name="connsiteY114" fmla="*/ 4187073 h 4270358"/>
              <a:gd name="connsiteX115" fmla="*/ 354806 w 3898347"/>
              <a:gd name="connsiteY115" fmla="*/ 4195545 h 4270358"/>
              <a:gd name="connsiteX116" fmla="*/ 298662 w 3898347"/>
              <a:gd name="connsiteY116" fmla="*/ 4211227 h 4270358"/>
              <a:gd name="connsiteX117" fmla="*/ 265740 w 3898347"/>
              <a:gd name="connsiteY117" fmla="*/ 4213623 h 4270358"/>
              <a:gd name="connsiteX118" fmla="*/ 176403 w 3898347"/>
              <a:gd name="connsiteY118" fmla="*/ 4227393 h 4270358"/>
              <a:gd name="connsiteX119" fmla="*/ 82528 w 3898347"/>
              <a:gd name="connsiteY119" fmla="*/ 4243774 h 4270358"/>
              <a:gd name="connsiteX120" fmla="*/ 19464 w 3898347"/>
              <a:gd name="connsiteY120" fmla="*/ 4256103 h 4270358"/>
              <a:gd name="connsiteX121" fmla="*/ 0 w 3898347"/>
              <a:gd name="connsiteY121" fmla="*/ 4221939 h 4270358"/>
              <a:gd name="connsiteX122" fmla="*/ 0 w 3898347"/>
              <a:gd name="connsiteY122" fmla="*/ 15850 h 4270358"/>
              <a:gd name="connsiteX123" fmla="*/ 3898347 w 3898347"/>
              <a:gd name="connsiteY123" fmla="*/ 0 h 4270358"/>
              <a:gd name="connsiteX0" fmla="*/ 3898347 w 3898347"/>
              <a:gd name="connsiteY0" fmla="*/ 0 h 4270358"/>
              <a:gd name="connsiteX1" fmla="*/ 3898347 w 3898347"/>
              <a:gd name="connsiteY1" fmla="*/ 3834445 h 4270358"/>
              <a:gd name="connsiteX2" fmla="*/ 3892314 w 3898347"/>
              <a:gd name="connsiteY2" fmla="*/ 3832951 h 4270358"/>
              <a:gd name="connsiteX3" fmla="*/ 3851953 w 3898347"/>
              <a:gd name="connsiteY3" fmla="*/ 3802983 h 4270358"/>
              <a:gd name="connsiteX4" fmla="*/ 3836418 w 3898347"/>
              <a:gd name="connsiteY4" fmla="*/ 3811513 h 4270358"/>
              <a:gd name="connsiteX5" fmla="*/ 3833758 w 3898347"/>
              <a:gd name="connsiteY5" fmla="*/ 3813341 h 4270358"/>
              <a:gd name="connsiteX6" fmla="*/ 3822673 w 3898347"/>
              <a:gd name="connsiteY6" fmla="*/ 3812913 h 4270358"/>
              <a:gd name="connsiteX7" fmla="*/ 3820104 w 3898347"/>
              <a:gd name="connsiteY7" fmla="*/ 3822466 h 4270358"/>
              <a:gd name="connsiteX8" fmla="*/ 3803816 w 3898347"/>
              <a:gd name="connsiteY8" fmla="*/ 3828757 h 4270358"/>
              <a:gd name="connsiteX9" fmla="*/ 3729936 w 3898347"/>
              <a:gd name="connsiteY9" fmla="*/ 3815386 h 4270358"/>
              <a:gd name="connsiteX10" fmla="*/ 3726018 w 3898347"/>
              <a:gd name="connsiteY10" fmla="*/ 3815100 h 4270358"/>
              <a:gd name="connsiteX11" fmla="*/ 3725413 w 3898347"/>
              <a:gd name="connsiteY11" fmla="*/ 3814615 h 4270358"/>
              <a:gd name="connsiteX12" fmla="*/ 3713801 w 3898347"/>
              <a:gd name="connsiteY12" fmla="*/ 3811018 h 4270358"/>
              <a:gd name="connsiteX13" fmla="*/ 3709087 w 3898347"/>
              <a:gd name="connsiteY13" fmla="*/ 3813195 h 4270358"/>
              <a:gd name="connsiteX14" fmla="*/ 3698038 w 3898347"/>
              <a:gd name="connsiteY14" fmla="*/ 3806182 h 4270358"/>
              <a:gd name="connsiteX15" fmla="*/ 3662227 w 3898347"/>
              <a:gd name="connsiteY15" fmla="*/ 3807761 h 4270358"/>
              <a:gd name="connsiteX16" fmla="*/ 3659872 w 3898347"/>
              <a:gd name="connsiteY16" fmla="*/ 3805524 h 4270358"/>
              <a:gd name="connsiteX17" fmla="*/ 3643454 w 3898347"/>
              <a:gd name="connsiteY17" fmla="*/ 3794831 h 4270358"/>
              <a:gd name="connsiteX18" fmla="*/ 3624789 w 3898347"/>
              <a:gd name="connsiteY18" fmla="*/ 3803185 h 4270358"/>
              <a:gd name="connsiteX19" fmla="*/ 3602327 w 3898347"/>
              <a:gd name="connsiteY19" fmla="*/ 3794616 h 4270358"/>
              <a:gd name="connsiteX20" fmla="*/ 3596645 w 3898347"/>
              <a:gd name="connsiteY20" fmla="*/ 3797108 h 4270358"/>
              <a:gd name="connsiteX21" fmla="*/ 3574144 w 3898347"/>
              <a:gd name="connsiteY21" fmla="*/ 3795108 h 4270358"/>
              <a:gd name="connsiteX22" fmla="*/ 3562310 w 3898347"/>
              <a:gd name="connsiteY22" fmla="*/ 3787534 h 4270358"/>
              <a:gd name="connsiteX23" fmla="*/ 3551635 w 3898347"/>
              <a:gd name="connsiteY23" fmla="*/ 3797705 h 4270358"/>
              <a:gd name="connsiteX24" fmla="*/ 3542668 w 3898347"/>
              <a:gd name="connsiteY24" fmla="*/ 3803283 h 4270358"/>
              <a:gd name="connsiteX25" fmla="*/ 3533033 w 3898347"/>
              <a:gd name="connsiteY25" fmla="*/ 3799071 h 4270358"/>
              <a:gd name="connsiteX26" fmla="*/ 3521726 w 3898347"/>
              <a:gd name="connsiteY26" fmla="*/ 3804691 h 4270358"/>
              <a:gd name="connsiteX27" fmla="*/ 3520080 w 3898347"/>
              <a:gd name="connsiteY27" fmla="*/ 3805210 h 4270358"/>
              <a:gd name="connsiteX28" fmla="*/ 3508491 w 3898347"/>
              <a:gd name="connsiteY28" fmla="*/ 3797398 h 4270358"/>
              <a:gd name="connsiteX29" fmla="*/ 3503787 w 3898347"/>
              <a:gd name="connsiteY29" fmla="*/ 3797787 h 4270358"/>
              <a:gd name="connsiteX30" fmla="*/ 3492165 w 3898347"/>
              <a:gd name="connsiteY30" fmla="*/ 3799887 h 4270358"/>
              <a:gd name="connsiteX31" fmla="*/ 3472233 w 3898347"/>
              <a:gd name="connsiteY31" fmla="*/ 3805682 h 4270358"/>
              <a:gd name="connsiteX32" fmla="*/ 3465921 w 3898347"/>
              <a:gd name="connsiteY32" fmla="*/ 3805814 h 4270358"/>
              <a:gd name="connsiteX33" fmla="*/ 3455541 w 3898347"/>
              <a:gd name="connsiteY33" fmla="*/ 3815505 h 4270358"/>
              <a:gd name="connsiteX34" fmla="*/ 3429027 w 3898347"/>
              <a:gd name="connsiteY34" fmla="*/ 3816906 h 4270358"/>
              <a:gd name="connsiteX35" fmla="*/ 3369507 w 3898347"/>
              <a:gd name="connsiteY35" fmla="*/ 3825563 h 4270358"/>
              <a:gd name="connsiteX36" fmla="*/ 3324491 w 3898347"/>
              <a:gd name="connsiteY36" fmla="*/ 3832006 h 4270358"/>
              <a:gd name="connsiteX37" fmla="*/ 3244235 w 3898347"/>
              <a:gd name="connsiteY37" fmla="*/ 3834376 h 4270358"/>
              <a:gd name="connsiteX38" fmla="*/ 3226507 w 3898347"/>
              <a:gd name="connsiteY38" fmla="*/ 3820131 h 4270358"/>
              <a:gd name="connsiteX39" fmla="*/ 3191688 w 3898347"/>
              <a:gd name="connsiteY39" fmla="*/ 3837359 h 4270358"/>
              <a:gd name="connsiteX40" fmla="*/ 3153779 w 3898347"/>
              <a:gd name="connsiteY40" fmla="*/ 3848439 h 4270358"/>
              <a:gd name="connsiteX41" fmla="*/ 3090188 w 3898347"/>
              <a:gd name="connsiteY41" fmla="*/ 3855036 h 4270358"/>
              <a:gd name="connsiteX42" fmla="*/ 3031422 w 3898347"/>
              <a:gd name="connsiteY42" fmla="*/ 3858298 h 4270358"/>
              <a:gd name="connsiteX43" fmla="*/ 2996288 w 3898347"/>
              <a:gd name="connsiteY43" fmla="*/ 3860020 h 4270358"/>
              <a:gd name="connsiteX44" fmla="*/ 2901661 w 3898347"/>
              <a:gd name="connsiteY44" fmla="*/ 3882243 h 4270358"/>
              <a:gd name="connsiteX45" fmla="*/ 2782141 w 3898347"/>
              <a:gd name="connsiteY45" fmla="*/ 3932983 h 4270358"/>
              <a:gd name="connsiteX46" fmla="*/ 2749597 w 3898347"/>
              <a:gd name="connsiteY46" fmla="*/ 3956746 h 4270358"/>
              <a:gd name="connsiteX47" fmla="*/ 2730493 w 3898347"/>
              <a:gd name="connsiteY47" fmla="*/ 3955236 h 4270358"/>
              <a:gd name="connsiteX48" fmla="*/ 2707507 w 3898347"/>
              <a:gd name="connsiteY48" fmla="*/ 3947771 h 4270358"/>
              <a:gd name="connsiteX49" fmla="*/ 2701937 w 3898347"/>
              <a:gd name="connsiteY49" fmla="*/ 3950565 h 4270358"/>
              <a:gd name="connsiteX50" fmla="*/ 2679435 w 3898347"/>
              <a:gd name="connsiteY50" fmla="*/ 3949768 h 4270358"/>
              <a:gd name="connsiteX51" fmla="*/ 2667352 w 3898347"/>
              <a:gd name="connsiteY51" fmla="*/ 3942821 h 4270358"/>
              <a:gd name="connsiteX52" fmla="*/ 2657096 w 3898347"/>
              <a:gd name="connsiteY52" fmla="*/ 3953571 h 4270358"/>
              <a:gd name="connsiteX53" fmla="*/ 2655161 w 3898347"/>
              <a:gd name="connsiteY53" fmla="*/ 3962216 h 4270358"/>
              <a:gd name="connsiteX54" fmla="*/ 2638604 w 3898347"/>
              <a:gd name="connsiteY54" fmla="*/ 3955936 h 4270358"/>
              <a:gd name="connsiteX55" fmla="*/ 2626185 w 3898347"/>
              <a:gd name="connsiteY55" fmla="*/ 3962937 h 4270358"/>
              <a:gd name="connsiteX56" fmla="*/ 2614077 w 3898347"/>
              <a:gd name="connsiteY56" fmla="*/ 3955576 h 4270358"/>
              <a:gd name="connsiteX57" fmla="*/ 2609403 w 3898347"/>
              <a:gd name="connsiteY57" fmla="*/ 3956215 h 4270358"/>
              <a:gd name="connsiteX58" fmla="*/ 2597896 w 3898347"/>
              <a:gd name="connsiteY58" fmla="*/ 3958939 h 4270358"/>
              <a:gd name="connsiteX59" fmla="*/ 2578251 w 3898347"/>
              <a:gd name="connsiteY59" fmla="*/ 3965812 h 4270358"/>
              <a:gd name="connsiteX60" fmla="*/ 2571961 w 3898347"/>
              <a:gd name="connsiteY60" fmla="*/ 3966278 h 4270358"/>
              <a:gd name="connsiteX61" fmla="*/ 2559399 w 3898347"/>
              <a:gd name="connsiteY61" fmla="*/ 3979193 h 4270358"/>
              <a:gd name="connsiteX62" fmla="*/ 2533560 w 3898347"/>
              <a:gd name="connsiteY62" fmla="*/ 3988160 h 4270358"/>
              <a:gd name="connsiteX63" fmla="*/ 2515299 w 3898347"/>
              <a:gd name="connsiteY63" fmla="*/ 4016867 h 4270358"/>
              <a:gd name="connsiteX64" fmla="*/ 2513423 w 3898347"/>
              <a:gd name="connsiteY64" fmla="*/ 4018759 h 4270358"/>
              <a:gd name="connsiteX65" fmla="*/ 2482991 w 3898347"/>
              <a:gd name="connsiteY65" fmla="*/ 4012935 h 4270358"/>
              <a:gd name="connsiteX66" fmla="*/ 2446940 w 3898347"/>
              <a:gd name="connsiteY66" fmla="*/ 4021172 h 4270358"/>
              <a:gd name="connsiteX67" fmla="*/ 2404883 w 3898347"/>
              <a:gd name="connsiteY67" fmla="*/ 4024808 h 4270358"/>
              <a:gd name="connsiteX68" fmla="*/ 2373894 w 3898347"/>
              <a:gd name="connsiteY68" fmla="*/ 4023827 h 4270358"/>
              <a:gd name="connsiteX69" fmla="*/ 2297080 w 3898347"/>
              <a:gd name="connsiteY69" fmla="*/ 4040841 h 4270358"/>
              <a:gd name="connsiteX70" fmla="*/ 2170615 w 3898347"/>
              <a:gd name="connsiteY70" fmla="*/ 4077196 h 4270358"/>
              <a:gd name="connsiteX71" fmla="*/ 2143580 w 3898347"/>
              <a:gd name="connsiteY71" fmla="*/ 4083102 h 4270358"/>
              <a:gd name="connsiteX72" fmla="*/ 2119893 w 3898347"/>
              <a:gd name="connsiteY72" fmla="*/ 4080874 h 4270358"/>
              <a:gd name="connsiteX73" fmla="*/ 2114008 w 3898347"/>
              <a:gd name="connsiteY73" fmla="*/ 4073996 h 4270358"/>
              <a:gd name="connsiteX74" fmla="*/ 2099067 w 3898347"/>
              <a:gd name="connsiteY74" fmla="*/ 4076068 h 4270358"/>
              <a:gd name="connsiteX75" fmla="*/ 2095000 w 3898347"/>
              <a:gd name="connsiteY75" fmla="*/ 4075096 h 4270358"/>
              <a:gd name="connsiteX76" fmla="*/ 2071767 w 3898347"/>
              <a:gd name="connsiteY76" fmla="*/ 4071044 h 4270358"/>
              <a:gd name="connsiteX77" fmla="*/ 2024486 w 3898347"/>
              <a:gd name="connsiteY77" fmla="*/ 4100276 h 4270358"/>
              <a:gd name="connsiteX78" fmla="*/ 1964411 w 3898347"/>
              <a:gd name="connsiteY78" fmla="*/ 4105069 h 4270358"/>
              <a:gd name="connsiteX79" fmla="*/ 1739945 w 3898347"/>
              <a:gd name="connsiteY79" fmla="*/ 4171795 h 4270358"/>
              <a:gd name="connsiteX80" fmla="*/ 1610556 w 3898347"/>
              <a:gd name="connsiteY80" fmla="*/ 4167701 h 4270358"/>
              <a:gd name="connsiteX81" fmla="*/ 1553623 w 3898347"/>
              <a:gd name="connsiteY81" fmla="*/ 4236045 h 4270358"/>
              <a:gd name="connsiteX82" fmla="*/ 1548640 w 3898347"/>
              <a:gd name="connsiteY82" fmla="*/ 4238297 h 4270358"/>
              <a:gd name="connsiteX83" fmla="*/ 1530136 w 3898347"/>
              <a:gd name="connsiteY83" fmla="*/ 4227121 h 4270358"/>
              <a:gd name="connsiteX84" fmla="*/ 1508787 w 3898347"/>
              <a:gd name="connsiteY84" fmla="*/ 4234213 h 4270358"/>
              <a:gd name="connsiteX85" fmla="*/ 1488914 w 3898347"/>
              <a:gd name="connsiteY85" fmla="*/ 4241772 h 4270358"/>
              <a:gd name="connsiteX86" fmla="*/ 1488999 w 3898347"/>
              <a:gd name="connsiteY86" fmla="*/ 4251186 h 4270358"/>
              <a:gd name="connsiteX87" fmla="*/ 1475364 w 3898347"/>
              <a:gd name="connsiteY87" fmla="*/ 4248364 h 4270358"/>
              <a:gd name="connsiteX88" fmla="*/ 1457275 w 3898347"/>
              <a:gd name="connsiteY88" fmla="*/ 4252863 h 4270358"/>
              <a:gd name="connsiteX89" fmla="*/ 1448085 w 3898347"/>
              <a:gd name="connsiteY89" fmla="*/ 4248391 h 4270358"/>
              <a:gd name="connsiteX90" fmla="*/ 1315306 w 3898347"/>
              <a:gd name="connsiteY90" fmla="*/ 4237004 h 4270358"/>
              <a:gd name="connsiteX91" fmla="*/ 1272434 w 3898347"/>
              <a:gd name="connsiteY91" fmla="*/ 4244958 h 4270358"/>
              <a:gd name="connsiteX92" fmla="*/ 1231567 w 3898347"/>
              <a:gd name="connsiteY92" fmla="*/ 4219356 h 4270358"/>
              <a:gd name="connsiteX93" fmla="*/ 1216643 w 3898347"/>
              <a:gd name="connsiteY93" fmla="*/ 4229828 h 4270358"/>
              <a:gd name="connsiteX94" fmla="*/ 1214101 w 3898347"/>
              <a:gd name="connsiteY94" fmla="*/ 4231991 h 4270358"/>
              <a:gd name="connsiteX95" fmla="*/ 1203193 w 3898347"/>
              <a:gd name="connsiteY95" fmla="*/ 4232867 h 4270358"/>
              <a:gd name="connsiteX96" fmla="*/ 1201049 w 3898347"/>
              <a:gd name="connsiteY96" fmla="*/ 4242842 h 4270358"/>
              <a:gd name="connsiteX97" fmla="*/ 1185298 w 3898347"/>
              <a:gd name="connsiteY97" fmla="*/ 4251133 h 4270358"/>
              <a:gd name="connsiteX98" fmla="*/ 1164955 w 3898347"/>
              <a:gd name="connsiteY98" fmla="*/ 4250027 h 4270358"/>
              <a:gd name="connsiteX99" fmla="*/ 1067357 w 3898347"/>
              <a:gd name="connsiteY99" fmla="*/ 4233908 h 4270358"/>
              <a:gd name="connsiteX100" fmla="*/ 1009492 w 3898347"/>
              <a:gd name="connsiteY100" fmla="*/ 4230455 h 4270358"/>
              <a:gd name="connsiteX101" fmla="*/ 988345 w 3898347"/>
              <a:gd name="connsiteY101" fmla="*/ 4238880 h 4270358"/>
              <a:gd name="connsiteX102" fmla="*/ 958251 w 3898347"/>
              <a:gd name="connsiteY102" fmla="*/ 4244100 h 4270358"/>
              <a:gd name="connsiteX103" fmla="*/ 905785 w 3898347"/>
              <a:gd name="connsiteY103" fmla="*/ 4260845 h 4270358"/>
              <a:gd name="connsiteX104" fmla="*/ 834176 w 3898347"/>
              <a:gd name="connsiteY104" fmla="*/ 4270241 h 4270358"/>
              <a:gd name="connsiteX105" fmla="*/ 778474 w 3898347"/>
              <a:gd name="connsiteY105" fmla="*/ 4235526 h 4270358"/>
              <a:gd name="connsiteX106" fmla="*/ 774418 w 3898347"/>
              <a:gd name="connsiteY106" fmla="*/ 4242583 h 4270358"/>
              <a:gd name="connsiteX107" fmla="*/ 737705 w 3898347"/>
              <a:gd name="connsiteY107" fmla="*/ 4238891 h 4270358"/>
              <a:gd name="connsiteX108" fmla="*/ 627717 w 3898347"/>
              <a:gd name="connsiteY108" fmla="*/ 4207629 h 4270358"/>
              <a:gd name="connsiteX109" fmla="*/ 533391 w 3898347"/>
              <a:gd name="connsiteY109" fmla="*/ 4170035 h 4270358"/>
              <a:gd name="connsiteX110" fmla="*/ 508621 w 3898347"/>
              <a:gd name="connsiteY110" fmla="*/ 4176044 h 4270358"/>
              <a:gd name="connsiteX111" fmla="*/ 467082 w 3898347"/>
              <a:gd name="connsiteY111" fmla="*/ 4185616 h 4270358"/>
              <a:gd name="connsiteX112" fmla="*/ 437646 w 3898347"/>
              <a:gd name="connsiteY112" fmla="*/ 4212658 h 4270358"/>
              <a:gd name="connsiteX113" fmla="*/ 402271 w 3898347"/>
              <a:gd name="connsiteY113" fmla="*/ 4212774 h 4270358"/>
              <a:gd name="connsiteX114" fmla="*/ 391968 w 3898347"/>
              <a:gd name="connsiteY114" fmla="*/ 4187073 h 4270358"/>
              <a:gd name="connsiteX115" fmla="*/ 354806 w 3898347"/>
              <a:gd name="connsiteY115" fmla="*/ 4195545 h 4270358"/>
              <a:gd name="connsiteX116" fmla="*/ 298662 w 3898347"/>
              <a:gd name="connsiteY116" fmla="*/ 4211227 h 4270358"/>
              <a:gd name="connsiteX117" fmla="*/ 265740 w 3898347"/>
              <a:gd name="connsiteY117" fmla="*/ 4213623 h 4270358"/>
              <a:gd name="connsiteX118" fmla="*/ 176403 w 3898347"/>
              <a:gd name="connsiteY118" fmla="*/ 4227393 h 4270358"/>
              <a:gd name="connsiteX119" fmla="*/ 82528 w 3898347"/>
              <a:gd name="connsiteY119" fmla="*/ 4243774 h 4270358"/>
              <a:gd name="connsiteX120" fmla="*/ 19464 w 3898347"/>
              <a:gd name="connsiteY120" fmla="*/ 4256103 h 4270358"/>
              <a:gd name="connsiteX121" fmla="*/ 0 w 3898347"/>
              <a:gd name="connsiteY121" fmla="*/ 4221939 h 4270358"/>
              <a:gd name="connsiteX122" fmla="*/ 0 w 3898347"/>
              <a:gd name="connsiteY122" fmla="*/ 15850 h 4270358"/>
              <a:gd name="connsiteX123" fmla="*/ 3898347 w 3898347"/>
              <a:gd name="connsiteY123" fmla="*/ 0 h 4270358"/>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33391 w 3898347"/>
              <a:gd name="connsiteY109" fmla="*/ 4170035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54806 w 3898347"/>
              <a:gd name="connsiteY115" fmla="*/ 4195545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54806 w 3898347"/>
              <a:gd name="connsiteY115" fmla="*/ 4195545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10556 w 3898347"/>
              <a:gd name="connsiteY80" fmla="*/ 4167701 h 4291255"/>
              <a:gd name="connsiteX81" fmla="*/ 1553623 w 3898347"/>
              <a:gd name="connsiteY81" fmla="*/ 4236045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10556 w 3898347"/>
              <a:gd name="connsiteY80" fmla="*/ 4167701 h 4291255"/>
              <a:gd name="connsiteX81" fmla="*/ 1564215 w 3898347"/>
              <a:gd name="connsiteY81" fmla="*/ 4190149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42330 w 3898347"/>
              <a:gd name="connsiteY80" fmla="*/ 4174762 h 4291255"/>
              <a:gd name="connsiteX81" fmla="*/ 1564215 w 3898347"/>
              <a:gd name="connsiteY81" fmla="*/ 4190149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64215 w 3898347"/>
              <a:gd name="connsiteY81" fmla="*/ 419014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8105 w 3898347"/>
              <a:gd name="connsiteY109" fmla="*/ 4191218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98748 w 3898347"/>
              <a:gd name="connsiteY91" fmla="*/ 4241669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98748 w 3898347"/>
              <a:gd name="connsiteY91" fmla="*/ 4241669 h 4260845"/>
              <a:gd name="connsiteX92" fmla="*/ 1251302 w 3898347"/>
              <a:gd name="connsiteY92" fmla="*/ 4232513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88999 w 3898347"/>
              <a:gd name="connsiteY86" fmla="*/ 4251186 h 4256103"/>
              <a:gd name="connsiteX87" fmla="*/ 1475364 w 3898347"/>
              <a:gd name="connsiteY87" fmla="*/ 4248364 h 4256103"/>
              <a:gd name="connsiteX88" fmla="*/ 1444118 w 3898347"/>
              <a:gd name="connsiteY88" fmla="*/ 4246285 h 4256103"/>
              <a:gd name="connsiteX89" fmla="*/ 1405326 w 3898347"/>
              <a:gd name="connsiteY89" fmla="*/ 4248391 h 4256103"/>
              <a:gd name="connsiteX90" fmla="*/ 1344909 w 3898347"/>
              <a:gd name="connsiteY90" fmla="*/ 4237004 h 4256103"/>
              <a:gd name="connsiteX91" fmla="*/ 1298748 w 3898347"/>
              <a:gd name="connsiteY91" fmla="*/ 4241669 h 4256103"/>
              <a:gd name="connsiteX92" fmla="*/ 1251302 w 3898347"/>
              <a:gd name="connsiteY92" fmla="*/ 4232513 h 4256103"/>
              <a:gd name="connsiteX93" fmla="*/ 1216643 w 3898347"/>
              <a:gd name="connsiteY93" fmla="*/ 4229828 h 4256103"/>
              <a:gd name="connsiteX94" fmla="*/ 1214101 w 3898347"/>
              <a:gd name="connsiteY94" fmla="*/ 4231991 h 4256103"/>
              <a:gd name="connsiteX95" fmla="*/ 1203193 w 3898347"/>
              <a:gd name="connsiteY95" fmla="*/ 4232867 h 4256103"/>
              <a:gd name="connsiteX96" fmla="*/ 1201049 w 3898347"/>
              <a:gd name="connsiteY96" fmla="*/ 4242842 h 4256103"/>
              <a:gd name="connsiteX97" fmla="*/ 1185298 w 3898347"/>
              <a:gd name="connsiteY97" fmla="*/ 4251133 h 4256103"/>
              <a:gd name="connsiteX98" fmla="*/ 1164955 w 3898347"/>
              <a:gd name="connsiteY98" fmla="*/ 4250027 h 4256103"/>
              <a:gd name="connsiteX99" fmla="*/ 1067357 w 3898347"/>
              <a:gd name="connsiteY99" fmla="*/ 4233908 h 4256103"/>
              <a:gd name="connsiteX100" fmla="*/ 1009492 w 3898347"/>
              <a:gd name="connsiteY100" fmla="*/ 4230455 h 4256103"/>
              <a:gd name="connsiteX101" fmla="*/ 988345 w 3898347"/>
              <a:gd name="connsiteY101" fmla="*/ 4238880 h 4256103"/>
              <a:gd name="connsiteX102" fmla="*/ 958251 w 3898347"/>
              <a:gd name="connsiteY102" fmla="*/ 4244100 h 4256103"/>
              <a:gd name="connsiteX103" fmla="*/ 899207 w 3898347"/>
              <a:gd name="connsiteY103" fmla="*/ 4247688 h 4256103"/>
              <a:gd name="connsiteX104" fmla="*/ 837706 w 3898347"/>
              <a:gd name="connsiteY104" fmla="*/ 4245528 h 4256103"/>
              <a:gd name="connsiteX105" fmla="*/ 778474 w 3898347"/>
              <a:gd name="connsiteY105" fmla="*/ 4235526 h 4256103"/>
              <a:gd name="connsiteX106" fmla="*/ 774418 w 3898347"/>
              <a:gd name="connsiteY106" fmla="*/ 4242583 h 4256103"/>
              <a:gd name="connsiteX107" fmla="*/ 737705 w 3898347"/>
              <a:gd name="connsiteY107" fmla="*/ 4238891 h 4256103"/>
              <a:gd name="connsiteX108" fmla="*/ 641839 w 3898347"/>
              <a:gd name="connsiteY108" fmla="*/ 4211160 h 4256103"/>
              <a:gd name="connsiteX109" fmla="*/ 558105 w 3898347"/>
              <a:gd name="connsiteY109" fmla="*/ 4191218 h 4256103"/>
              <a:gd name="connsiteX110" fmla="*/ 515682 w 3898347"/>
              <a:gd name="connsiteY110" fmla="*/ 4193696 h 4256103"/>
              <a:gd name="connsiteX111" fmla="*/ 467082 w 3898347"/>
              <a:gd name="connsiteY111" fmla="*/ 4185616 h 4256103"/>
              <a:gd name="connsiteX112" fmla="*/ 437646 w 3898347"/>
              <a:gd name="connsiteY112" fmla="*/ 4212658 h 4256103"/>
              <a:gd name="connsiteX113" fmla="*/ 402271 w 3898347"/>
              <a:gd name="connsiteY113" fmla="*/ 4212774 h 4256103"/>
              <a:gd name="connsiteX114" fmla="*/ 384907 w 3898347"/>
              <a:gd name="connsiteY114" fmla="*/ 4201195 h 4256103"/>
              <a:gd name="connsiteX115" fmla="*/ 337154 w 3898347"/>
              <a:gd name="connsiteY115" fmla="*/ 4206136 h 4256103"/>
              <a:gd name="connsiteX116" fmla="*/ 298662 w 3898347"/>
              <a:gd name="connsiteY116" fmla="*/ 4211227 h 4256103"/>
              <a:gd name="connsiteX117" fmla="*/ 265740 w 3898347"/>
              <a:gd name="connsiteY117" fmla="*/ 4213623 h 4256103"/>
              <a:gd name="connsiteX118" fmla="*/ 176403 w 3898347"/>
              <a:gd name="connsiteY118" fmla="*/ 4227393 h 4256103"/>
              <a:gd name="connsiteX119" fmla="*/ 82528 w 3898347"/>
              <a:gd name="connsiteY119" fmla="*/ 4243774 h 4256103"/>
              <a:gd name="connsiteX120" fmla="*/ 19464 w 3898347"/>
              <a:gd name="connsiteY120" fmla="*/ 4256103 h 4256103"/>
              <a:gd name="connsiteX121" fmla="*/ 0 w 3898347"/>
              <a:gd name="connsiteY121" fmla="*/ 4221939 h 4256103"/>
              <a:gd name="connsiteX122" fmla="*/ 0 w 3898347"/>
              <a:gd name="connsiteY122" fmla="*/ 15850 h 4256103"/>
              <a:gd name="connsiteX123" fmla="*/ 3898347 w 3898347"/>
              <a:gd name="connsiteY123"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75364 w 3898347"/>
              <a:gd name="connsiteY86" fmla="*/ 4248364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16140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79157 w 3898347"/>
              <a:gd name="connsiteY2" fmla="*/ 3836240 h 4256103"/>
              <a:gd name="connsiteX3" fmla="*/ 3851953 w 3898347"/>
              <a:gd name="connsiteY3" fmla="*/ 3816140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3898347" h="4256103">
                <a:moveTo>
                  <a:pt x="3898347" y="0"/>
                </a:moveTo>
                <a:lnTo>
                  <a:pt x="3898347" y="3834445"/>
                </a:lnTo>
                <a:lnTo>
                  <a:pt x="3879157" y="3836240"/>
                </a:lnTo>
                <a:cubicBezTo>
                  <a:pt x="3885307" y="3798226"/>
                  <a:pt x="3856203" y="3861184"/>
                  <a:pt x="3851953" y="3816140"/>
                </a:cubicBezTo>
                <a:cubicBezTo>
                  <a:pt x="3846568" y="3817958"/>
                  <a:pt x="3841484" y="3807983"/>
                  <a:pt x="3836418" y="3811513"/>
                </a:cubicBezTo>
                <a:lnTo>
                  <a:pt x="3833758" y="3813341"/>
                </a:lnTo>
                <a:lnTo>
                  <a:pt x="3822673" y="3812913"/>
                </a:lnTo>
                <a:lnTo>
                  <a:pt x="3820104" y="3822466"/>
                </a:lnTo>
                <a:lnTo>
                  <a:pt x="3777502" y="3828757"/>
                </a:lnTo>
                <a:cubicBezTo>
                  <a:pt x="3762474" y="3827577"/>
                  <a:pt x="3742902" y="3817662"/>
                  <a:pt x="3729936" y="3815386"/>
                </a:cubicBezTo>
                <a:lnTo>
                  <a:pt x="3726018" y="3815100"/>
                </a:lnTo>
                <a:lnTo>
                  <a:pt x="3725413" y="3814615"/>
                </a:lnTo>
                <a:cubicBezTo>
                  <a:pt x="3721569" y="3812283"/>
                  <a:pt x="3717711" y="3810892"/>
                  <a:pt x="3713801" y="3811018"/>
                </a:cubicBezTo>
                <a:lnTo>
                  <a:pt x="3709087" y="3813195"/>
                </a:lnTo>
                <a:lnTo>
                  <a:pt x="3698038" y="3806182"/>
                </a:lnTo>
                <a:lnTo>
                  <a:pt x="3662227" y="3807761"/>
                </a:lnTo>
                <a:lnTo>
                  <a:pt x="3659872" y="3805524"/>
                </a:lnTo>
                <a:cubicBezTo>
                  <a:pt x="3654837" y="3800238"/>
                  <a:pt x="3649779" y="3795747"/>
                  <a:pt x="3643454" y="3794831"/>
                </a:cubicBezTo>
                <a:lnTo>
                  <a:pt x="3624789" y="3803185"/>
                </a:lnTo>
                <a:lnTo>
                  <a:pt x="3602327" y="3794616"/>
                </a:lnTo>
                <a:lnTo>
                  <a:pt x="3596645" y="3797108"/>
                </a:lnTo>
                <a:cubicBezTo>
                  <a:pt x="3586358" y="3794741"/>
                  <a:pt x="3572046" y="3779403"/>
                  <a:pt x="3574144" y="3795108"/>
                </a:cubicBezTo>
                <a:lnTo>
                  <a:pt x="3562310" y="3787534"/>
                </a:lnTo>
                <a:lnTo>
                  <a:pt x="3551635" y="3797705"/>
                </a:lnTo>
                <a:lnTo>
                  <a:pt x="3542668" y="3803283"/>
                </a:lnTo>
                <a:lnTo>
                  <a:pt x="3533033" y="3799071"/>
                </a:lnTo>
                <a:lnTo>
                  <a:pt x="3521726" y="3804691"/>
                </a:lnTo>
                <a:lnTo>
                  <a:pt x="3520080" y="3805210"/>
                </a:lnTo>
                <a:lnTo>
                  <a:pt x="3508491" y="3797398"/>
                </a:lnTo>
                <a:lnTo>
                  <a:pt x="3503787" y="3797787"/>
                </a:lnTo>
                <a:lnTo>
                  <a:pt x="3492165" y="3799887"/>
                </a:lnTo>
                <a:cubicBezTo>
                  <a:pt x="3486252" y="3801787"/>
                  <a:pt x="3479649" y="3804176"/>
                  <a:pt x="3472233" y="3805682"/>
                </a:cubicBezTo>
                <a:lnTo>
                  <a:pt x="3465921" y="3805814"/>
                </a:lnTo>
                <a:lnTo>
                  <a:pt x="3455541" y="3815505"/>
                </a:lnTo>
                <a:lnTo>
                  <a:pt x="3429027" y="3816906"/>
                </a:lnTo>
                <a:cubicBezTo>
                  <a:pt x="3408521" y="3817753"/>
                  <a:pt x="3388898" y="3819475"/>
                  <a:pt x="3369507" y="3825563"/>
                </a:cubicBezTo>
                <a:cubicBezTo>
                  <a:pt x="3353730" y="3819534"/>
                  <a:pt x="3338870" y="3818175"/>
                  <a:pt x="3324491" y="3832006"/>
                </a:cubicBezTo>
                <a:cubicBezTo>
                  <a:pt x="3281706" y="3833409"/>
                  <a:pt x="3271319" y="3817569"/>
                  <a:pt x="3244235" y="3834376"/>
                </a:cubicBezTo>
                <a:cubicBezTo>
                  <a:pt x="3236206" y="3826142"/>
                  <a:pt x="3230700" y="3821848"/>
                  <a:pt x="3226507" y="3820131"/>
                </a:cubicBezTo>
                <a:cubicBezTo>
                  <a:pt x="3213924" y="3814979"/>
                  <a:pt x="3213172" y="3833011"/>
                  <a:pt x="3191688" y="3837359"/>
                </a:cubicBezTo>
                <a:cubicBezTo>
                  <a:pt x="3168723" y="3844588"/>
                  <a:pt x="3175642" y="3846041"/>
                  <a:pt x="3153779" y="3848439"/>
                </a:cubicBezTo>
                <a:cubicBezTo>
                  <a:pt x="3136862" y="3851385"/>
                  <a:pt x="3115876" y="3855158"/>
                  <a:pt x="3090188" y="3855036"/>
                </a:cubicBezTo>
                <a:cubicBezTo>
                  <a:pt x="3066058" y="3880979"/>
                  <a:pt x="3059981" y="3849823"/>
                  <a:pt x="3031422" y="3858298"/>
                </a:cubicBezTo>
                <a:cubicBezTo>
                  <a:pt x="3017157" y="3868236"/>
                  <a:pt x="3007595" y="3870098"/>
                  <a:pt x="2996288" y="3860020"/>
                </a:cubicBezTo>
                <a:cubicBezTo>
                  <a:pt x="2930242" y="3908295"/>
                  <a:pt x="2959927" y="3862932"/>
                  <a:pt x="2901661" y="3882243"/>
                </a:cubicBezTo>
                <a:cubicBezTo>
                  <a:pt x="2863654" y="3897291"/>
                  <a:pt x="2822551" y="3908676"/>
                  <a:pt x="2782141" y="3932983"/>
                </a:cubicBezTo>
                <a:lnTo>
                  <a:pt x="2749597" y="3956746"/>
                </a:lnTo>
                <a:lnTo>
                  <a:pt x="2730493" y="3955236"/>
                </a:lnTo>
                <a:lnTo>
                  <a:pt x="2707507" y="3947771"/>
                </a:lnTo>
                <a:lnTo>
                  <a:pt x="2701937" y="3950565"/>
                </a:lnTo>
                <a:cubicBezTo>
                  <a:pt x="2691594" y="3948746"/>
                  <a:pt x="2676749" y="3934159"/>
                  <a:pt x="2679435" y="3949768"/>
                </a:cubicBezTo>
                <a:lnTo>
                  <a:pt x="2667352" y="3942821"/>
                </a:lnTo>
                <a:lnTo>
                  <a:pt x="2657096" y="3953571"/>
                </a:lnTo>
                <a:cubicBezTo>
                  <a:pt x="2656117" y="3956261"/>
                  <a:pt x="2655464" y="3959177"/>
                  <a:pt x="2655161" y="3962216"/>
                </a:cubicBezTo>
                <a:lnTo>
                  <a:pt x="2638604" y="3955936"/>
                </a:lnTo>
                <a:lnTo>
                  <a:pt x="2626185" y="3962937"/>
                </a:lnTo>
                <a:lnTo>
                  <a:pt x="2614077" y="3955576"/>
                </a:lnTo>
                <a:lnTo>
                  <a:pt x="2609403" y="3956215"/>
                </a:lnTo>
                <a:lnTo>
                  <a:pt x="2597896" y="3958939"/>
                </a:lnTo>
                <a:cubicBezTo>
                  <a:pt x="2592077" y="3961159"/>
                  <a:pt x="2585584" y="3963907"/>
                  <a:pt x="2578251" y="3965812"/>
                </a:cubicBezTo>
                <a:lnTo>
                  <a:pt x="2571961" y="3966278"/>
                </a:lnTo>
                <a:lnTo>
                  <a:pt x="2559399" y="3979193"/>
                </a:lnTo>
                <a:cubicBezTo>
                  <a:pt x="2550305" y="3989010"/>
                  <a:pt x="2543019" y="3995469"/>
                  <a:pt x="2533560" y="3988160"/>
                </a:cubicBezTo>
                <a:cubicBezTo>
                  <a:pt x="2526682" y="3994363"/>
                  <a:pt x="2521563" y="4007257"/>
                  <a:pt x="2515299" y="4016867"/>
                </a:cubicBezTo>
                <a:lnTo>
                  <a:pt x="2513423" y="4018759"/>
                </a:lnTo>
                <a:lnTo>
                  <a:pt x="2482991" y="4012935"/>
                </a:lnTo>
                <a:cubicBezTo>
                  <a:pt x="2469558" y="4010479"/>
                  <a:pt x="2456714" y="4010658"/>
                  <a:pt x="2446940" y="4021172"/>
                </a:cubicBezTo>
                <a:cubicBezTo>
                  <a:pt x="2445490" y="4004762"/>
                  <a:pt x="2418263" y="4035043"/>
                  <a:pt x="2404883" y="4024808"/>
                </a:cubicBezTo>
                <a:cubicBezTo>
                  <a:pt x="2395527" y="4015768"/>
                  <a:pt x="2385089" y="4022846"/>
                  <a:pt x="2373894" y="4023827"/>
                </a:cubicBezTo>
                <a:cubicBezTo>
                  <a:pt x="2360273" y="4016866"/>
                  <a:pt x="2310801" y="4031114"/>
                  <a:pt x="2297080" y="4040841"/>
                </a:cubicBezTo>
                <a:cubicBezTo>
                  <a:pt x="2262890" y="4074342"/>
                  <a:pt x="2198735" y="4051487"/>
                  <a:pt x="2170615" y="4077196"/>
                </a:cubicBezTo>
                <a:cubicBezTo>
                  <a:pt x="2161158" y="4081087"/>
                  <a:pt x="2152190" y="4082780"/>
                  <a:pt x="2143580" y="4083102"/>
                </a:cubicBezTo>
                <a:lnTo>
                  <a:pt x="2119893" y="4080874"/>
                </a:lnTo>
                <a:lnTo>
                  <a:pt x="2114008" y="4073996"/>
                </a:lnTo>
                <a:lnTo>
                  <a:pt x="2099067" y="4076068"/>
                </a:lnTo>
                <a:lnTo>
                  <a:pt x="2095000" y="4075096"/>
                </a:lnTo>
                <a:cubicBezTo>
                  <a:pt x="2087230" y="4073204"/>
                  <a:pt x="2079536" y="4071577"/>
                  <a:pt x="2071767" y="4071044"/>
                </a:cubicBezTo>
                <a:cubicBezTo>
                  <a:pt x="2077287" y="4106066"/>
                  <a:pt x="2006612" y="4072253"/>
                  <a:pt x="2024486" y="4100276"/>
                </a:cubicBezTo>
                <a:cubicBezTo>
                  <a:pt x="1982770" y="4103418"/>
                  <a:pt x="1990990" y="4145711"/>
                  <a:pt x="1944675" y="4121515"/>
                </a:cubicBezTo>
                <a:cubicBezTo>
                  <a:pt x="1876432" y="4151801"/>
                  <a:pt x="1796287" y="4126915"/>
                  <a:pt x="1739945" y="4171795"/>
                </a:cubicBezTo>
                <a:cubicBezTo>
                  <a:pt x="1680970" y="4182234"/>
                  <a:pt x="1693119" y="4173922"/>
                  <a:pt x="1662065" y="4184630"/>
                </a:cubicBezTo>
                <a:cubicBezTo>
                  <a:pt x="1658816" y="4205398"/>
                  <a:pt x="1624608" y="4174561"/>
                  <a:pt x="1595989" y="4193679"/>
                </a:cubicBezTo>
                <a:lnTo>
                  <a:pt x="1559231" y="4195932"/>
                </a:lnTo>
                <a:lnTo>
                  <a:pt x="1537197" y="4209468"/>
                </a:lnTo>
                <a:cubicBezTo>
                  <a:pt x="1524267" y="4212789"/>
                  <a:pt x="1508603" y="4203060"/>
                  <a:pt x="1508787" y="4230924"/>
                </a:cubicBezTo>
                <a:cubicBezTo>
                  <a:pt x="1500688" y="4227785"/>
                  <a:pt x="1493126" y="4234837"/>
                  <a:pt x="1488914" y="4241772"/>
                </a:cubicBezTo>
                <a:cubicBezTo>
                  <a:pt x="1483344" y="4244130"/>
                  <a:pt x="1472963" y="4244323"/>
                  <a:pt x="1465497" y="4245075"/>
                </a:cubicBezTo>
                <a:lnTo>
                  <a:pt x="1444118" y="4246285"/>
                </a:lnTo>
                <a:lnTo>
                  <a:pt x="1405326" y="4248391"/>
                </a:lnTo>
                <a:cubicBezTo>
                  <a:pt x="1362233" y="4238681"/>
                  <a:pt x="1386645" y="4253541"/>
                  <a:pt x="1344909" y="4237004"/>
                </a:cubicBezTo>
                <a:cubicBezTo>
                  <a:pt x="1319660" y="4278048"/>
                  <a:pt x="1328465" y="4235908"/>
                  <a:pt x="1298748" y="4241669"/>
                </a:cubicBezTo>
                <a:cubicBezTo>
                  <a:pt x="1303263" y="4202446"/>
                  <a:pt x="1257287" y="4277634"/>
                  <a:pt x="1251302" y="4232513"/>
                </a:cubicBezTo>
                <a:cubicBezTo>
                  <a:pt x="1246083" y="4234987"/>
                  <a:pt x="1221483" y="4225653"/>
                  <a:pt x="1216643" y="4229828"/>
                </a:cubicBezTo>
                <a:lnTo>
                  <a:pt x="1214101" y="4231991"/>
                </a:lnTo>
                <a:lnTo>
                  <a:pt x="1203193" y="4232867"/>
                </a:lnTo>
                <a:lnTo>
                  <a:pt x="1201049" y="4242842"/>
                </a:lnTo>
                <a:lnTo>
                  <a:pt x="1185298" y="4251133"/>
                </a:lnTo>
                <a:cubicBezTo>
                  <a:pt x="1179255" y="4252733"/>
                  <a:pt x="1172580" y="4252698"/>
                  <a:pt x="1164955" y="4250027"/>
                </a:cubicBezTo>
                <a:cubicBezTo>
                  <a:pt x="1138322" y="4224376"/>
                  <a:pt x="1100363" y="4267890"/>
                  <a:pt x="1067357" y="4233908"/>
                </a:cubicBezTo>
                <a:cubicBezTo>
                  <a:pt x="1055150" y="4224918"/>
                  <a:pt x="1016960" y="4218576"/>
                  <a:pt x="1009492" y="4230455"/>
                </a:cubicBezTo>
                <a:cubicBezTo>
                  <a:pt x="1001480" y="4231829"/>
                  <a:pt x="992281" y="4225396"/>
                  <a:pt x="988345" y="4238880"/>
                </a:cubicBezTo>
                <a:cubicBezTo>
                  <a:pt x="981958" y="4254801"/>
                  <a:pt x="954663" y="4223227"/>
                  <a:pt x="958251" y="4244100"/>
                </a:cubicBezTo>
                <a:cubicBezTo>
                  <a:pt x="938858" y="4222336"/>
                  <a:pt x="915951" y="4241975"/>
                  <a:pt x="899207" y="4247688"/>
                </a:cubicBezTo>
                <a:cubicBezTo>
                  <a:pt x="884002" y="4226854"/>
                  <a:pt x="873981" y="4247833"/>
                  <a:pt x="837706" y="4245528"/>
                </a:cubicBezTo>
                <a:cubicBezTo>
                  <a:pt x="821001" y="4221598"/>
                  <a:pt x="809746" y="4268977"/>
                  <a:pt x="778474" y="4235526"/>
                </a:cubicBezTo>
                <a:cubicBezTo>
                  <a:pt x="777421" y="4238161"/>
                  <a:pt x="776057" y="4240538"/>
                  <a:pt x="774418" y="4242583"/>
                </a:cubicBezTo>
                <a:cubicBezTo>
                  <a:pt x="764902" y="4254463"/>
                  <a:pt x="748468" y="4252810"/>
                  <a:pt x="737705" y="4238891"/>
                </a:cubicBezTo>
                <a:cubicBezTo>
                  <a:pt x="688302" y="4193107"/>
                  <a:pt x="682485" y="4224501"/>
                  <a:pt x="641839" y="4211160"/>
                </a:cubicBezTo>
                <a:cubicBezTo>
                  <a:pt x="596156" y="4200529"/>
                  <a:pt x="617273" y="4236299"/>
                  <a:pt x="558105" y="4191218"/>
                </a:cubicBezTo>
                <a:cubicBezTo>
                  <a:pt x="553107" y="4206459"/>
                  <a:pt x="528323" y="4202818"/>
                  <a:pt x="515682" y="4193696"/>
                </a:cubicBezTo>
                <a:cubicBezTo>
                  <a:pt x="493567" y="4189726"/>
                  <a:pt x="491022" y="4212483"/>
                  <a:pt x="467082" y="4185616"/>
                </a:cubicBezTo>
                <a:cubicBezTo>
                  <a:pt x="472585" y="4207692"/>
                  <a:pt x="425896" y="4188982"/>
                  <a:pt x="437646" y="4212658"/>
                </a:cubicBezTo>
                <a:cubicBezTo>
                  <a:pt x="424682" y="4230622"/>
                  <a:pt x="415313" y="4197369"/>
                  <a:pt x="402271" y="4212774"/>
                </a:cubicBezTo>
                <a:cubicBezTo>
                  <a:pt x="386486" y="4214846"/>
                  <a:pt x="402806" y="4204907"/>
                  <a:pt x="384907" y="4201195"/>
                </a:cubicBezTo>
                <a:cubicBezTo>
                  <a:pt x="363484" y="4200591"/>
                  <a:pt x="360732" y="4185695"/>
                  <a:pt x="337154" y="4206136"/>
                </a:cubicBezTo>
                <a:cubicBezTo>
                  <a:pt x="313728" y="4191390"/>
                  <a:pt x="328632" y="4203044"/>
                  <a:pt x="298662" y="4211227"/>
                </a:cubicBezTo>
                <a:cubicBezTo>
                  <a:pt x="284852" y="4197257"/>
                  <a:pt x="274958" y="4202411"/>
                  <a:pt x="265740" y="4213623"/>
                </a:cubicBezTo>
                <a:cubicBezTo>
                  <a:pt x="235520" y="4207388"/>
                  <a:pt x="209548" y="4223241"/>
                  <a:pt x="176403" y="4227393"/>
                </a:cubicBezTo>
                <a:cubicBezTo>
                  <a:pt x="138304" y="4239982"/>
                  <a:pt x="110954" y="4232182"/>
                  <a:pt x="82528" y="4243774"/>
                </a:cubicBezTo>
                <a:cubicBezTo>
                  <a:pt x="48751" y="4221865"/>
                  <a:pt x="39523" y="4251971"/>
                  <a:pt x="19464" y="4256103"/>
                </a:cubicBezTo>
                <a:lnTo>
                  <a:pt x="0" y="4221939"/>
                </a:lnTo>
                <a:lnTo>
                  <a:pt x="0" y="15850"/>
                </a:lnTo>
                <a:lnTo>
                  <a:pt x="3898347" y="0"/>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72BFF3C-EA2F-4505-B609-BF3FC520B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231" y="727064"/>
            <a:ext cx="3898347" cy="4256103"/>
          </a:xfrm>
          <a:custGeom>
            <a:avLst/>
            <a:gdLst>
              <a:gd name="connsiteX0" fmla="*/ 3898347 w 3898347"/>
              <a:gd name="connsiteY0" fmla="*/ 0 h 4299085"/>
              <a:gd name="connsiteX1" fmla="*/ 3898347 w 3898347"/>
              <a:gd name="connsiteY1" fmla="*/ 3834445 h 4299085"/>
              <a:gd name="connsiteX2" fmla="*/ 3892314 w 3898347"/>
              <a:gd name="connsiteY2" fmla="*/ 3832951 h 4299085"/>
              <a:gd name="connsiteX3" fmla="*/ 3851953 w 3898347"/>
              <a:gd name="connsiteY3" fmla="*/ 3802983 h 4299085"/>
              <a:gd name="connsiteX4" fmla="*/ 3836418 w 3898347"/>
              <a:gd name="connsiteY4" fmla="*/ 3811513 h 4299085"/>
              <a:gd name="connsiteX5" fmla="*/ 3833758 w 3898347"/>
              <a:gd name="connsiteY5" fmla="*/ 3813341 h 4299085"/>
              <a:gd name="connsiteX6" fmla="*/ 3822673 w 3898347"/>
              <a:gd name="connsiteY6" fmla="*/ 3812913 h 4299085"/>
              <a:gd name="connsiteX7" fmla="*/ 3820104 w 3898347"/>
              <a:gd name="connsiteY7" fmla="*/ 3822466 h 4299085"/>
              <a:gd name="connsiteX8" fmla="*/ 3803816 w 3898347"/>
              <a:gd name="connsiteY8" fmla="*/ 3828757 h 4299085"/>
              <a:gd name="connsiteX9" fmla="*/ 3783259 w 3898347"/>
              <a:gd name="connsiteY9" fmla="*/ 3825276 h 4299085"/>
              <a:gd name="connsiteX10" fmla="*/ 3729936 w 3898347"/>
              <a:gd name="connsiteY10" fmla="*/ 3815386 h 4299085"/>
              <a:gd name="connsiteX11" fmla="*/ 3726018 w 3898347"/>
              <a:gd name="connsiteY11" fmla="*/ 3815100 h 4299085"/>
              <a:gd name="connsiteX12" fmla="*/ 3725413 w 3898347"/>
              <a:gd name="connsiteY12" fmla="*/ 3814615 h 4299085"/>
              <a:gd name="connsiteX13" fmla="*/ 3713801 w 3898347"/>
              <a:gd name="connsiteY13" fmla="*/ 3811018 h 4299085"/>
              <a:gd name="connsiteX14" fmla="*/ 3709087 w 3898347"/>
              <a:gd name="connsiteY14" fmla="*/ 3813195 h 4299085"/>
              <a:gd name="connsiteX15" fmla="*/ 3698038 w 3898347"/>
              <a:gd name="connsiteY15" fmla="*/ 3806182 h 4299085"/>
              <a:gd name="connsiteX16" fmla="*/ 3662227 w 3898347"/>
              <a:gd name="connsiteY16" fmla="*/ 3807761 h 4299085"/>
              <a:gd name="connsiteX17" fmla="*/ 3659872 w 3898347"/>
              <a:gd name="connsiteY17" fmla="*/ 3805524 h 4299085"/>
              <a:gd name="connsiteX18" fmla="*/ 3643454 w 3898347"/>
              <a:gd name="connsiteY18" fmla="*/ 3794831 h 4299085"/>
              <a:gd name="connsiteX19" fmla="*/ 3624789 w 3898347"/>
              <a:gd name="connsiteY19" fmla="*/ 3803185 h 4299085"/>
              <a:gd name="connsiteX20" fmla="*/ 3602327 w 3898347"/>
              <a:gd name="connsiteY20" fmla="*/ 3794616 h 4299085"/>
              <a:gd name="connsiteX21" fmla="*/ 3596645 w 3898347"/>
              <a:gd name="connsiteY21" fmla="*/ 3797108 h 4299085"/>
              <a:gd name="connsiteX22" fmla="*/ 3574144 w 3898347"/>
              <a:gd name="connsiteY22" fmla="*/ 3795108 h 4299085"/>
              <a:gd name="connsiteX23" fmla="*/ 3562310 w 3898347"/>
              <a:gd name="connsiteY23" fmla="*/ 3787534 h 4299085"/>
              <a:gd name="connsiteX24" fmla="*/ 3551635 w 3898347"/>
              <a:gd name="connsiteY24" fmla="*/ 3797705 h 4299085"/>
              <a:gd name="connsiteX25" fmla="*/ 3550175 w 3898347"/>
              <a:gd name="connsiteY25" fmla="*/ 3803199 h 4299085"/>
              <a:gd name="connsiteX26" fmla="*/ 3542668 w 3898347"/>
              <a:gd name="connsiteY26" fmla="*/ 3803283 h 4299085"/>
              <a:gd name="connsiteX27" fmla="*/ 3533033 w 3898347"/>
              <a:gd name="connsiteY27" fmla="*/ 3799071 h 4299085"/>
              <a:gd name="connsiteX28" fmla="*/ 3521726 w 3898347"/>
              <a:gd name="connsiteY28" fmla="*/ 3804691 h 4299085"/>
              <a:gd name="connsiteX29" fmla="*/ 3520080 w 3898347"/>
              <a:gd name="connsiteY29" fmla="*/ 3805210 h 4299085"/>
              <a:gd name="connsiteX30" fmla="*/ 3508491 w 3898347"/>
              <a:gd name="connsiteY30" fmla="*/ 3797398 h 4299085"/>
              <a:gd name="connsiteX31" fmla="*/ 3503787 w 3898347"/>
              <a:gd name="connsiteY31" fmla="*/ 3797787 h 4299085"/>
              <a:gd name="connsiteX32" fmla="*/ 3492165 w 3898347"/>
              <a:gd name="connsiteY32" fmla="*/ 3799887 h 4299085"/>
              <a:gd name="connsiteX33" fmla="*/ 3472233 w 3898347"/>
              <a:gd name="connsiteY33" fmla="*/ 3805682 h 4299085"/>
              <a:gd name="connsiteX34" fmla="*/ 3465921 w 3898347"/>
              <a:gd name="connsiteY34" fmla="*/ 3805814 h 4299085"/>
              <a:gd name="connsiteX35" fmla="*/ 3455541 w 3898347"/>
              <a:gd name="connsiteY35" fmla="*/ 3815505 h 4299085"/>
              <a:gd name="connsiteX36" fmla="*/ 3429027 w 3898347"/>
              <a:gd name="connsiteY36" fmla="*/ 3816906 h 4299085"/>
              <a:gd name="connsiteX37" fmla="*/ 3369507 w 3898347"/>
              <a:gd name="connsiteY37" fmla="*/ 3825563 h 4299085"/>
              <a:gd name="connsiteX38" fmla="*/ 3324491 w 3898347"/>
              <a:gd name="connsiteY38" fmla="*/ 3832006 h 4299085"/>
              <a:gd name="connsiteX39" fmla="*/ 3244235 w 3898347"/>
              <a:gd name="connsiteY39" fmla="*/ 3834376 h 4299085"/>
              <a:gd name="connsiteX40" fmla="*/ 3226507 w 3898347"/>
              <a:gd name="connsiteY40" fmla="*/ 3820131 h 4299085"/>
              <a:gd name="connsiteX41" fmla="*/ 3191688 w 3898347"/>
              <a:gd name="connsiteY41" fmla="*/ 3837359 h 4299085"/>
              <a:gd name="connsiteX42" fmla="*/ 3185553 w 3898347"/>
              <a:gd name="connsiteY42" fmla="*/ 3859030 h 4299085"/>
              <a:gd name="connsiteX43" fmla="*/ 3137926 w 3898347"/>
              <a:gd name="connsiteY43" fmla="*/ 3867782 h 4299085"/>
              <a:gd name="connsiteX44" fmla="*/ 3090188 w 3898347"/>
              <a:gd name="connsiteY44" fmla="*/ 3855036 h 4299085"/>
              <a:gd name="connsiteX45" fmla="*/ 3031422 w 3898347"/>
              <a:gd name="connsiteY45" fmla="*/ 3858298 h 4299085"/>
              <a:gd name="connsiteX46" fmla="*/ 2996288 w 3898347"/>
              <a:gd name="connsiteY46" fmla="*/ 3860020 h 4299085"/>
              <a:gd name="connsiteX47" fmla="*/ 2901661 w 3898347"/>
              <a:gd name="connsiteY47" fmla="*/ 3882243 h 4299085"/>
              <a:gd name="connsiteX48" fmla="*/ 2782141 w 3898347"/>
              <a:gd name="connsiteY48" fmla="*/ 3932983 h 4299085"/>
              <a:gd name="connsiteX49" fmla="*/ 2749597 w 3898347"/>
              <a:gd name="connsiteY49" fmla="*/ 3956746 h 4299085"/>
              <a:gd name="connsiteX50" fmla="*/ 2730493 w 3898347"/>
              <a:gd name="connsiteY50" fmla="*/ 3955236 h 4299085"/>
              <a:gd name="connsiteX51" fmla="*/ 2707507 w 3898347"/>
              <a:gd name="connsiteY51" fmla="*/ 3947771 h 4299085"/>
              <a:gd name="connsiteX52" fmla="*/ 2701937 w 3898347"/>
              <a:gd name="connsiteY52" fmla="*/ 3950565 h 4299085"/>
              <a:gd name="connsiteX53" fmla="*/ 2679435 w 3898347"/>
              <a:gd name="connsiteY53" fmla="*/ 3949768 h 4299085"/>
              <a:gd name="connsiteX54" fmla="*/ 2667352 w 3898347"/>
              <a:gd name="connsiteY54" fmla="*/ 3942821 h 4299085"/>
              <a:gd name="connsiteX55" fmla="*/ 2657096 w 3898347"/>
              <a:gd name="connsiteY55" fmla="*/ 3953571 h 4299085"/>
              <a:gd name="connsiteX56" fmla="*/ 2655161 w 3898347"/>
              <a:gd name="connsiteY56" fmla="*/ 3962216 h 4299085"/>
              <a:gd name="connsiteX57" fmla="*/ 2638604 w 3898347"/>
              <a:gd name="connsiteY57" fmla="*/ 3955936 h 4299085"/>
              <a:gd name="connsiteX58" fmla="*/ 2626185 w 3898347"/>
              <a:gd name="connsiteY58" fmla="*/ 3962937 h 4299085"/>
              <a:gd name="connsiteX59" fmla="*/ 2614077 w 3898347"/>
              <a:gd name="connsiteY59" fmla="*/ 3955576 h 4299085"/>
              <a:gd name="connsiteX60" fmla="*/ 2609403 w 3898347"/>
              <a:gd name="connsiteY60" fmla="*/ 3956215 h 4299085"/>
              <a:gd name="connsiteX61" fmla="*/ 2597896 w 3898347"/>
              <a:gd name="connsiteY61" fmla="*/ 3958939 h 4299085"/>
              <a:gd name="connsiteX62" fmla="*/ 2578251 w 3898347"/>
              <a:gd name="connsiteY62" fmla="*/ 3965812 h 4299085"/>
              <a:gd name="connsiteX63" fmla="*/ 2571961 w 3898347"/>
              <a:gd name="connsiteY63" fmla="*/ 3966278 h 4299085"/>
              <a:gd name="connsiteX64" fmla="*/ 2559399 w 3898347"/>
              <a:gd name="connsiteY64" fmla="*/ 3979193 h 4299085"/>
              <a:gd name="connsiteX65" fmla="*/ 2533560 w 3898347"/>
              <a:gd name="connsiteY65" fmla="*/ 3988160 h 4299085"/>
              <a:gd name="connsiteX66" fmla="*/ 2515299 w 3898347"/>
              <a:gd name="connsiteY66" fmla="*/ 4016867 h 4299085"/>
              <a:gd name="connsiteX67" fmla="*/ 2513423 w 3898347"/>
              <a:gd name="connsiteY67" fmla="*/ 4018759 h 4299085"/>
              <a:gd name="connsiteX68" fmla="*/ 2482991 w 3898347"/>
              <a:gd name="connsiteY68" fmla="*/ 4012935 h 4299085"/>
              <a:gd name="connsiteX69" fmla="*/ 2446940 w 3898347"/>
              <a:gd name="connsiteY69" fmla="*/ 4021172 h 4299085"/>
              <a:gd name="connsiteX70" fmla="*/ 2404883 w 3898347"/>
              <a:gd name="connsiteY70" fmla="*/ 4024808 h 4299085"/>
              <a:gd name="connsiteX71" fmla="*/ 2373894 w 3898347"/>
              <a:gd name="connsiteY71" fmla="*/ 4023827 h 4299085"/>
              <a:gd name="connsiteX72" fmla="*/ 2297080 w 3898347"/>
              <a:gd name="connsiteY72" fmla="*/ 4040841 h 4299085"/>
              <a:gd name="connsiteX73" fmla="*/ 2170615 w 3898347"/>
              <a:gd name="connsiteY73" fmla="*/ 4077196 h 4299085"/>
              <a:gd name="connsiteX74" fmla="*/ 2143580 w 3898347"/>
              <a:gd name="connsiteY74" fmla="*/ 4083102 h 4299085"/>
              <a:gd name="connsiteX75" fmla="*/ 2119893 w 3898347"/>
              <a:gd name="connsiteY75" fmla="*/ 4080874 h 4299085"/>
              <a:gd name="connsiteX76" fmla="*/ 2114008 w 3898347"/>
              <a:gd name="connsiteY76" fmla="*/ 4073996 h 4299085"/>
              <a:gd name="connsiteX77" fmla="*/ 2099067 w 3898347"/>
              <a:gd name="connsiteY77" fmla="*/ 4076068 h 4299085"/>
              <a:gd name="connsiteX78" fmla="*/ 2095000 w 3898347"/>
              <a:gd name="connsiteY78" fmla="*/ 4075096 h 4299085"/>
              <a:gd name="connsiteX79" fmla="*/ 2071767 w 3898347"/>
              <a:gd name="connsiteY79" fmla="*/ 4071044 h 4299085"/>
              <a:gd name="connsiteX80" fmla="*/ 2024486 w 3898347"/>
              <a:gd name="connsiteY80" fmla="*/ 4100276 h 4299085"/>
              <a:gd name="connsiteX81" fmla="*/ 1964411 w 3898347"/>
              <a:gd name="connsiteY81" fmla="*/ 4105069 h 4299085"/>
              <a:gd name="connsiteX82" fmla="*/ 1739945 w 3898347"/>
              <a:gd name="connsiteY82" fmla="*/ 4171795 h 4299085"/>
              <a:gd name="connsiteX83" fmla="*/ 1610556 w 3898347"/>
              <a:gd name="connsiteY83" fmla="*/ 4167701 h 4299085"/>
              <a:gd name="connsiteX84" fmla="*/ 1553623 w 3898347"/>
              <a:gd name="connsiteY84" fmla="*/ 4236045 h 4299085"/>
              <a:gd name="connsiteX85" fmla="*/ 1548640 w 3898347"/>
              <a:gd name="connsiteY85" fmla="*/ 4238297 h 4299085"/>
              <a:gd name="connsiteX86" fmla="*/ 1530136 w 3898347"/>
              <a:gd name="connsiteY86" fmla="*/ 4227121 h 4299085"/>
              <a:gd name="connsiteX87" fmla="*/ 1508787 w 3898347"/>
              <a:gd name="connsiteY87" fmla="*/ 4234213 h 4299085"/>
              <a:gd name="connsiteX88" fmla="*/ 1488914 w 3898347"/>
              <a:gd name="connsiteY88" fmla="*/ 4241772 h 4299085"/>
              <a:gd name="connsiteX89" fmla="*/ 1488999 w 3898347"/>
              <a:gd name="connsiteY89" fmla="*/ 4251186 h 4299085"/>
              <a:gd name="connsiteX90" fmla="*/ 1475364 w 3898347"/>
              <a:gd name="connsiteY90" fmla="*/ 4248364 h 4299085"/>
              <a:gd name="connsiteX91" fmla="*/ 1457275 w 3898347"/>
              <a:gd name="connsiteY91" fmla="*/ 4252863 h 4299085"/>
              <a:gd name="connsiteX92" fmla="*/ 1448085 w 3898347"/>
              <a:gd name="connsiteY92" fmla="*/ 4248391 h 4299085"/>
              <a:gd name="connsiteX93" fmla="*/ 1315306 w 3898347"/>
              <a:gd name="connsiteY93" fmla="*/ 4237004 h 4299085"/>
              <a:gd name="connsiteX94" fmla="*/ 1272434 w 3898347"/>
              <a:gd name="connsiteY94" fmla="*/ 4244958 h 4299085"/>
              <a:gd name="connsiteX95" fmla="*/ 1231567 w 3898347"/>
              <a:gd name="connsiteY95" fmla="*/ 4219356 h 4299085"/>
              <a:gd name="connsiteX96" fmla="*/ 1216643 w 3898347"/>
              <a:gd name="connsiteY96" fmla="*/ 4229828 h 4299085"/>
              <a:gd name="connsiteX97" fmla="*/ 1214101 w 3898347"/>
              <a:gd name="connsiteY97" fmla="*/ 4231991 h 4299085"/>
              <a:gd name="connsiteX98" fmla="*/ 1203193 w 3898347"/>
              <a:gd name="connsiteY98" fmla="*/ 4232867 h 4299085"/>
              <a:gd name="connsiteX99" fmla="*/ 1201049 w 3898347"/>
              <a:gd name="connsiteY99" fmla="*/ 4242842 h 4299085"/>
              <a:gd name="connsiteX100" fmla="*/ 1185298 w 3898347"/>
              <a:gd name="connsiteY100" fmla="*/ 4251133 h 4299085"/>
              <a:gd name="connsiteX101" fmla="*/ 1164955 w 3898347"/>
              <a:gd name="connsiteY101" fmla="*/ 4250027 h 4299085"/>
              <a:gd name="connsiteX102" fmla="*/ 1067357 w 3898347"/>
              <a:gd name="connsiteY102" fmla="*/ 4233908 h 4299085"/>
              <a:gd name="connsiteX103" fmla="*/ 1009492 w 3898347"/>
              <a:gd name="connsiteY103" fmla="*/ 4230455 h 4299085"/>
              <a:gd name="connsiteX104" fmla="*/ 988345 w 3898347"/>
              <a:gd name="connsiteY104" fmla="*/ 4238880 h 4299085"/>
              <a:gd name="connsiteX105" fmla="*/ 958251 w 3898347"/>
              <a:gd name="connsiteY105" fmla="*/ 4244100 h 4299085"/>
              <a:gd name="connsiteX106" fmla="*/ 905785 w 3898347"/>
              <a:gd name="connsiteY106" fmla="*/ 4260845 h 4299085"/>
              <a:gd name="connsiteX107" fmla="*/ 834176 w 3898347"/>
              <a:gd name="connsiteY107" fmla="*/ 4270241 h 4299085"/>
              <a:gd name="connsiteX108" fmla="*/ 778474 w 3898347"/>
              <a:gd name="connsiteY108" fmla="*/ 4235526 h 4299085"/>
              <a:gd name="connsiteX109" fmla="*/ 774418 w 3898347"/>
              <a:gd name="connsiteY109" fmla="*/ 4242583 h 4299085"/>
              <a:gd name="connsiteX110" fmla="*/ 737705 w 3898347"/>
              <a:gd name="connsiteY110" fmla="*/ 4238891 h 4299085"/>
              <a:gd name="connsiteX111" fmla="*/ 605027 w 3898347"/>
              <a:gd name="connsiteY111" fmla="*/ 4175863 h 4299085"/>
              <a:gd name="connsiteX112" fmla="*/ 533391 w 3898347"/>
              <a:gd name="connsiteY112" fmla="*/ 4170035 h 4299085"/>
              <a:gd name="connsiteX113" fmla="*/ 508621 w 3898347"/>
              <a:gd name="connsiteY113" fmla="*/ 4176044 h 4299085"/>
              <a:gd name="connsiteX114" fmla="*/ 467082 w 3898347"/>
              <a:gd name="connsiteY114" fmla="*/ 4185616 h 4299085"/>
              <a:gd name="connsiteX115" fmla="*/ 437646 w 3898347"/>
              <a:gd name="connsiteY115" fmla="*/ 4212658 h 4299085"/>
              <a:gd name="connsiteX116" fmla="*/ 402271 w 3898347"/>
              <a:gd name="connsiteY116" fmla="*/ 4212774 h 4299085"/>
              <a:gd name="connsiteX117" fmla="*/ 391968 w 3898347"/>
              <a:gd name="connsiteY117" fmla="*/ 4187073 h 4299085"/>
              <a:gd name="connsiteX118" fmla="*/ 354806 w 3898347"/>
              <a:gd name="connsiteY118" fmla="*/ 4195545 h 4299085"/>
              <a:gd name="connsiteX119" fmla="*/ 298662 w 3898347"/>
              <a:gd name="connsiteY119" fmla="*/ 4211227 h 4299085"/>
              <a:gd name="connsiteX120" fmla="*/ 265740 w 3898347"/>
              <a:gd name="connsiteY120" fmla="*/ 4213623 h 4299085"/>
              <a:gd name="connsiteX121" fmla="*/ 176403 w 3898347"/>
              <a:gd name="connsiteY121" fmla="*/ 4227393 h 4299085"/>
              <a:gd name="connsiteX122" fmla="*/ 87367 w 3898347"/>
              <a:gd name="connsiteY122" fmla="*/ 4246680 h 4299085"/>
              <a:gd name="connsiteX123" fmla="*/ 37148 w 3898347"/>
              <a:gd name="connsiteY123" fmla="*/ 4289154 h 4299085"/>
              <a:gd name="connsiteX124" fmla="*/ 5850 w 3898347"/>
              <a:gd name="connsiteY124" fmla="*/ 4296945 h 4299085"/>
              <a:gd name="connsiteX125" fmla="*/ 0 w 3898347"/>
              <a:gd name="connsiteY125" fmla="*/ 4299085 h 4299085"/>
              <a:gd name="connsiteX126" fmla="*/ 0 w 3898347"/>
              <a:gd name="connsiteY126" fmla="*/ 15850 h 4299085"/>
              <a:gd name="connsiteX0" fmla="*/ 3898347 w 3898347"/>
              <a:gd name="connsiteY0" fmla="*/ 0 h 4299085"/>
              <a:gd name="connsiteX1" fmla="*/ 3898347 w 3898347"/>
              <a:gd name="connsiteY1" fmla="*/ 3834445 h 4299085"/>
              <a:gd name="connsiteX2" fmla="*/ 3892314 w 3898347"/>
              <a:gd name="connsiteY2" fmla="*/ 3832951 h 4299085"/>
              <a:gd name="connsiteX3" fmla="*/ 3851953 w 3898347"/>
              <a:gd name="connsiteY3" fmla="*/ 3802983 h 4299085"/>
              <a:gd name="connsiteX4" fmla="*/ 3836418 w 3898347"/>
              <a:gd name="connsiteY4" fmla="*/ 3811513 h 4299085"/>
              <a:gd name="connsiteX5" fmla="*/ 3833758 w 3898347"/>
              <a:gd name="connsiteY5" fmla="*/ 3813341 h 4299085"/>
              <a:gd name="connsiteX6" fmla="*/ 3822673 w 3898347"/>
              <a:gd name="connsiteY6" fmla="*/ 3812913 h 4299085"/>
              <a:gd name="connsiteX7" fmla="*/ 3820104 w 3898347"/>
              <a:gd name="connsiteY7" fmla="*/ 3822466 h 4299085"/>
              <a:gd name="connsiteX8" fmla="*/ 3803816 w 3898347"/>
              <a:gd name="connsiteY8" fmla="*/ 3828757 h 4299085"/>
              <a:gd name="connsiteX9" fmla="*/ 3783259 w 3898347"/>
              <a:gd name="connsiteY9" fmla="*/ 3825276 h 4299085"/>
              <a:gd name="connsiteX10" fmla="*/ 3729936 w 3898347"/>
              <a:gd name="connsiteY10" fmla="*/ 3815386 h 4299085"/>
              <a:gd name="connsiteX11" fmla="*/ 3726018 w 3898347"/>
              <a:gd name="connsiteY11" fmla="*/ 3815100 h 4299085"/>
              <a:gd name="connsiteX12" fmla="*/ 3725413 w 3898347"/>
              <a:gd name="connsiteY12" fmla="*/ 3814615 h 4299085"/>
              <a:gd name="connsiteX13" fmla="*/ 3713801 w 3898347"/>
              <a:gd name="connsiteY13" fmla="*/ 3811018 h 4299085"/>
              <a:gd name="connsiteX14" fmla="*/ 3709087 w 3898347"/>
              <a:gd name="connsiteY14" fmla="*/ 3813195 h 4299085"/>
              <a:gd name="connsiteX15" fmla="*/ 3698038 w 3898347"/>
              <a:gd name="connsiteY15" fmla="*/ 3806182 h 4299085"/>
              <a:gd name="connsiteX16" fmla="*/ 3662227 w 3898347"/>
              <a:gd name="connsiteY16" fmla="*/ 3807761 h 4299085"/>
              <a:gd name="connsiteX17" fmla="*/ 3659872 w 3898347"/>
              <a:gd name="connsiteY17" fmla="*/ 3805524 h 4299085"/>
              <a:gd name="connsiteX18" fmla="*/ 3643454 w 3898347"/>
              <a:gd name="connsiteY18" fmla="*/ 3794831 h 4299085"/>
              <a:gd name="connsiteX19" fmla="*/ 3624789 w 3898347"/>
              <a:gd name="connsiteY19" fmla="*/ 3803185 h 4299085"/>
              <a:gd name="connsiteX20" fmla="*/ 3602327 w 3898347"/>
              <a:gd name="connsiteY20" fmla="*/ 3794616 h 4299085"/>
              <a:gd name="connsiteX21" fmla="*/ 3596645 w 3898347"/>
              <a:gd name="connsiteY21" fmla="*/ 3797108 h 4299085"/>
              <a:gd name="connsiteX22" fmla="*/ 3574144 w 3898347"/>
              <a:gd name="connsiteY22" fmla="*/ 3795108 h 4299085"/>
              <a:gd name="connsiteX23" fmla="*/ 3562310 w 3898347"/>
              <a:gd name="connsiteY23" fmla="*/ 3787534 h 4299085"/>
              <a:gd name="connsiteX24" fmla="*/ 3551635 w 3898347"/>
              <a:gd name="connsiteY24" fmla="*/ 3797705 h 4299085"/>
              <a:gd name="connsiteX25" fmla="*/ 3550175 w 3898347"/>
              <a:gd name="connsiteY25" fmla="*/ 3803199 h 4299085"/>
              <a:gd name="connsiteX26" fmla="*/ 3542668 w 3898347"/>
              <a:gd name="connsiteY26" fmla="*/ 3803283 h 4299085"/>
              <a:gd name="connsiteX27" fmla="*/ 3533033 w 3898347"/>
              <a:gd name="connsiteY27" fmla="*/ 3799071 h 4299085"/>
              <a:gd name="connsiteX28" fmla="*/ 3521726 w 3898347"/>
              <a:gd name="connsiteY28" fmla="*/ 3804691 h 4299085"/>
              <a:gd name="connsiteX29" fmla="*/ 3520080 w 3898347"/>
              <a:gd name="connsiteY29" fmla="*/ 3805210 h 4299085"/>
              <a:gd name="connsiteX30" fmla="*/ 3508491 w 3898347"/>
              <a:gd name="connsiteY30" fmla="*/ 3797398 h 4299085"/>
              <a:gd name="connsiteX31" fmla="*/ 3503787 w 3898347"/>
              <a:gd name="connsiteY31" fmla="*/ 3797787 h 4299085"/>
              <a:gd name="connsiteX32" fmla="*/ 3492165 w 3898347"/>
              <a:gd name="connsiteY32" fmla="*/ 3799887 h 4299085"/>
              <a:gd name="connsiteX33" fmla="*/ 3472233 w 3898347"/>
              <a:gd name="connsiteY33" fmla="*/ 3805682 h 4299085"/>
              <a:gd name="connsiteX34" fmla="*/ 3465921 w 3898347"/>
              <a:gd name="connsiteY34" fmla="*/ 3805814 h 4299085"/>
              <a:gd name="connsiteX35" fmla="*/ 3455541 w 3898347"/>
              <a:gd name="connsiteY35" fmla="*/ 3815505 h 4299085"/>
              <a:gd name="connsiteX36" fmla="*/ 3429027 w 3898347"/>
              <a:gd name="connsiteY36" fmla="*/ 3816906 h 4299085"/>
              <a:gd name="connsiteX37" fmla="*/ 3369507 w 3898347"/>
              <a:gd name="connsiteY37" fmla="*/ 3825563 h 4299085"/>
              <a:gd name="connsiteX38" fmla="*/ 3324491 w 3898347"/>
              <a:gd name="connsiteY38" fmla="*/ 3832006 h 4299085"/>
              <a:gd name="connsiteX39" fmla="*/ 3244235 w 3898347"/>
              <a:gd name="connsiteY39" fmla="*/ 3834376 h 4299085"/>
              <a:gd name="connsiteX40" fmla="*/ 3226507 w 3898347"/>
              <a:gd name="connsiteY40" fmla="*/ 3820131 h 4299085"/>
              <a:gd name="connsiteX41" fmla="*/ 3191688 w 3898347"/>
              <a:gd name="connsiteY41" fmla="*/ 3837359 h 4299085"/>
              <a:gd name="connsiteX42" fmla="*/ 3185553 w 3898347"/>
              <a:gd name="connsiteY42" fmla="*/ 3859030 h 4299085"/>
              <a:gd name="connsiteX43" fmla="*/ 3137926 w 3898347"/>
              <a:gd name="connsiteY43" fmla="*/ 3867782 h 4299085"/>
              <a:gd name="connsiteX44" fmla="*/ 3090188 w 3898347"/>
              <a:gd name="connsiteY44" fmla="*/ 3855036 h 4299085"/>
              <a:gd name="connsiteX45" fmla="*/ 3031422 w 3898347"/>
              <a:gd name="connsiteY45" fmla="*/ 3858298 h 4299085"/>
              <a:gd name="connsiteX46" fmla="*/ 2996288 w 3898347"/>
              <a:gd name="connsiteY46" fmla="*/ 3860020 h 4299085"/>
              <a:gd name="connsiteX47" fmla="*/ 2901661 w 3898347"/>
              <a:gd name="connsiteY47" fmla="*/ 3882243 h 4299085"/>
              <a:gd name="connsiteX48" fmla="*/ 2782141 w 3898347"/>
              <a:gd name="connsiteY48" fmla="*/ 3932983 h 4299085"/>
              <a:gd name="connsiteX49" fmla="*/ 2749597 w 3898347"/>
              <a:gd name="connsiteY49" fmla="*/ 3956746 h 4299085"/>
              <a:gd name="connsiteX50" fmla="*/ 2730493 w 3898347"/>
              <a:gd name="connsiteY50" fmla="*/ 3955236 h 4299085"/>
              <a:gd name="connsiteX51" fmla="*/ 2707507 w 3898347"/>
              <a:gd name="connsiteY51" fmla="*/ 3947771 h 4299085"/>
              <a:gd name="connsiteX52" fmla="*/ 2701937 w 3898347"/>
              <a:gd name="connsiteY52" fmla="*/ 3950565 h 4299085"/>
              <a:gd name="connsiteX53" fmla="*/ 2679435 w 3898347"/>
              <a:gd name="connsiteY53" fmla="*/ 3949768 h 4299085"/>
              <a:gd name="connsiteX54" fmla="*/ 2667352 w 3898347"/>
              <a:gd name="connsiteY54" fmla="*/ 3942821 h 4299085"/>
              <a:gd name="connsiteX55" fmla="*/ 2657096 w 3898347"/>
              <a:gd name="connsiteY55" fmla="*/ 3953571 h 4299085"/>
              <a:gd name="connsiteX56" fmla="*/ 2655161 w 3898347"/>
              <a:gd name="connsiteY56" fmla="*/ 3962216 h 4299085"/>
              <a:gd name="connsiteX57" fmla="*/ 2638604 w 3898347"/>
              <a:gd name="connsiteY57" fmla="*/ 3955936 h 4299085"/>
              <a:gd name="connsiteX58" fmla="*/ 2626185 w 3898347"/>
              <a:gd name="connsiteY58" fmla="*/ 3962937 h 4299085"/>
              <a:gd name="connsiteX59" fmla="*/ 2614077 w 3898347"/>
              <a:gd name="connsiteY59" fmla="*/ 3955576 h 4299085"/>
              <a:gd name="connsiteX60" fmla="*/ 2609403 w 3898347"/>
              <a:gd name="connsiteY60" fmla="*/ 3956215 h 4299085"/>
              <a:gd name="connsiteX61" fmla="*/ 2597896 w 3898347"/>
              <a:gd name="connsiteY61" fmla="*/ 3958939 h 4299085"/>
              <a:gd name="connsiteX62" fmla="*/ 2578251 w 3898347"/>
              <a:gd name="connsiteY62" fmla="*/ 3965812 h 4299085"/>
              <a:gd name="connsiteX63" fmla="*/ 2571961 w 3898347"/>
              <a:gd name="connsiteY63" fmla="*/ 3966278 h 4299085"/>
              <a:gd name="connsiteX64" fmla="*/ 2559399 w 3898347"/>
              <a:gd name="connsiteY64" fmla="*/ 3979193 h 4299085"/>
              <a:gd name="connsiteX65" fmla="*/ 2533560 w 3898347"/>
              <a:gd name="connsiteY65" fmla="*/ 3988160 h 4299085"/>
              <a:gd name="connsiteX66" fmla="*/ 2515299 w 3898347"/>
              <a:gd name="connsiteY66" fmla="*/ 4016867 h 4299085"/>
              <a:gd name="connsiteX67" fmla="*/ 2513423 w 3898347"/>
              <a:gd name="connsiteY67" fmla="*/ 4018759 h 4299085"/>
              <a:gd name="connsiteX68" fmla="*/ 2482991 w 3898347"/>
              <a:gd name="connsiteY68" fmla="*/ 4012935 h 4299085"/>
              <a:gd name="connsiteX69" fmla="*/ 2446940 w 3898347"/>
              <a:gd name="connsiteY69" fmla="*/ 4021172 h 4299085"/>
              <a:gd name="connsiteX70" fmla="*/ 2404883 w 3898347"/>
              <a:gd name="connsiteY70" fmla="*/ 4024808 h 4299085"/>
              <a:gd name="connsiteX71" fmla="*/ 2373894 w 3898347"/>
              <a:gd name="connsiteY71" fmla="*/ 4023827 h 4299085"/>
              <a:gd name="connsiteX72" fmla="*/ 2297080 w 3898347"/>
              <a:gd name="connsiteY72" fmla="*/ 4040841 h 4299085"/>
              <a:gd name="connsiteX73" fmla="*/ 2170615 w 3898347"/>
              <a:gd name="connsiteY73" fmla="*/ 4077196 h 4299085"/>
              <a:gd name="connsiteX74" fmla="*/ 2143580 w 3898347"/>
              <a:gd name="connsiteY74" fmla="*/ 4083102 h 4299085"/>
              <a:gd name="connsiteX75" fmla="*/ 2119893 w 3898347"/>
              <a:gd name="connsiteY75" fmla="*/ 4080874 h 4299085"/>
              <a:gd name="connsiteX76" fmla="*/ 2114008 w 3898347"/>
              <a:gd name="connsiteY76" fmla="*/ 4073996 h 4299085"/>
              <a:gd name="connsiteX77" fmla="*/ 2099067 w 3898347"/>
              <a:gd name="connsiteY77" fmla="*/ 4076068 h 4299085"/>
              <a:gd name="connsiteX78" fmla="*/ 2095000 w 3898347"/>
              <a:gd name="connsiteY78" fmla="*/ 4075096 h 4299085"/>
              <a:gd name="connsiteX79" fmla="*/ 2071767 w 3898347"/>
              <a:gd name="connsiteY79" fmla="*/ 4071044 h 4299085"/>
              <a:gd name="connsiteX80" fmla="*/ 2024486 w 3898347"/>
              <a:gd name="connsiteY80" fmla="*/ 4100276 h 4299085"/>
              <a:gd name="connsiteX81" fmla="*/ 1964411 w 3898347"/>
              <a:gd name="connsiteY81" fmla="*/ 4105069 h 4299085"/>
              <a:gd name="connsiteX82" fmla="*/ 1739945 w 3898347"/>
              <a:gd name="connsiteY82" fmla="*/ 4171795 h 4299085"/>
              <a:gd name="connsiteX83" fmla="*/ 1610556 w 3898347"/>
              <a:gd name="connsiteY83" fmla="*/ 4167701 h 4299085"/>
              <a:gd name="connsiteX84" fmla="*/ 1553623 w 3898347"/>
              <a:gd name="connsiteY84" fmla="*/ 4236045 h 4299085"/>
              <a:gd name="connsiteX85" fmla="*/ 1548640 w 3898347"/>
              <a:gd name="connsiteY85" fmla="*/ 4238297 h 4299085"/>
              <a:gd name="connsiteX86" fmla="*/ 1530136 w 3898347"/>
              <a:gd name="connsiteY86" fmla="*/ 4227121 h 4299085"/>
              <a:gd name="connsiteX87" fmla="*/ 1508787 w 3898347"/>
              <a:gd name="connsiteY87" fmla="*/ 4234213 h 4299085"/>
              <a:gd name="connsiteX88" fmla="*/ 1488914 w 3898347"/>
              <a:gd name="connsiteY88" fmla="*/ 4241772 h 4299085"/>
              <a:gd name="connsiteX89" fmla="*/ 1488999 w 3898347"/>
              <a:gd name="connsiteY89" fmla="*/ 4251186 h 4299085"/>
              <a:gd name="connsiteX90" fmla="*/ 1475364 w 3898347"/>
              <a:gd name="connsiteY90" fmla="*/ 4248364 h 4299085"/>
              <a:gd name="connsiteX91" fmla="*/ 1457275 w 3898347"/>
              <a:gd name="connsiteY91" fmla="*/ 4252863 h 4299085"/>
              <a:gd name="connsiteX92" fmla="*/ 1448085 w 3898347"/>
              <a:gd name="connsiteY92" fmla="*/ 4248391 h 4299085"/>
              <a:gd name="connsiteX93" fmla="*/ 1315306 w 3898347"/>
              <a:gd name="connsiteY93" fmla="*/ 4237004 h 4299085"/>
              <a:gd name="connsiteX94" fmla="*/ 1272434 w 3898347"/>
              <a:gd name="connsiteY94" fmla="*/ 4244958 h 4299085"/>
              <a:gd name="connsiteX95" fmla="*/ 1231567 w 3898347"/>
              <a:gd name="connsiteY95" fmla="*/ 4219356 h 4299085"/>
              <a:gd name="connsiteX96" fmla="*/ 1216643 w 3898347"/>
              <a:gd name="connsiteY96" fmla="*/ 4229828 h 4299085"/>
              <a:gd name="connsiteX97" fmla="*/ 1214101 w 3898347"/>
              <a:gd name="connsiteY97" fmla="*/ 4231991 h 4299085"/>
              <a:gd name="connsiteX98" fmla="*/ 1203193 w 3898347"/>
              <a:gd name="connsiteY98" fmla="*/ 4232867 h 4299085"/>
              <a:gd name="connsiteX99" fmla="*/ 1201049 w 3898347"/>
              <a:gd name="connsiteY99" fmla="*/ 4242842 h 4299085"/>
              <a:gd name="connsiteX100" fmla="*/ 1185298 w 3898347"/>
              <a:gd name="connsiteY100" fmla="*/ 4251133 h 4299085"/>
              <a:gd name="connsiteX101" fmla="*/ 1164955 w 3898347"/>
              <a:gd name="connsiteY101" fmla="*/ 4250027 h 4299085"/>
              <a:gd name="connsiteX102" fmla="*/ 1067357 w 3898347"/>
              <a:gd name="connsiteY102" fmla="*/ 4233908 h 4299085"/>
              <a:gd name="connsiteX103" fmla="*/ 1009492 w 3898347"/>
              <a:gd name="connsiteY103" fmla="*/ 4230455 h 4299085"/>
              <a:gd name="connsiteX104" fmla="*/ 988345 w 3898347"/>
              <a:gd name="connsiteY104" fmla="*/ 4238880 h 4299085"/>
              <a:gd name="connsiteX105" fmla="*/ 958251 w 3898347"/>
              <a:gd name="connsiteY105" fmla="*/ 4244100 h 4299085"/>
              <a:gd name="connsiteX106" fmla="*/ 905785 w 3898347"/>
              <a:gd name="connsiteY106" fmla="*/ 4260845 h 4299085"/>
              <a:gd name="connsiteX107" fmla="*/ 834176 w 3898347"/>
              <a:gd name="connsiteY107" fmla="*/ 4270241 h 4299085"/>
              <a:gd name="connsiteX108" fmla="*/ 778474 w 3898347"/>
              <a:gd name="connsiteY108" fmla="*/ 4235526 h 4299085"/>
              <a:gd name="connsiteX109" fmla="*/ 774418 w 3898347"/>
              <a:gd name="connsiteY109" fmla="*/ 4242583 h 4299085"/>
              <a:gd name="connsiteX110" fmla="*/ 737705 w 3898347"/>
              <a:gd name="connsiteY110" fmla="*/ 4238891 h 4299085"/>
              <a:gd name="connsiteX111" fmla="*/ 605027 w 3898347"/>
              <a:gd name="connsiteY111" fmla="*/ 4175863 h 4299085"/>
              <a:gd name="connsiteX112" fmla="*/ 533391 w 3898347"/>
              <a:gd name="connsiteY112" fmla="*/ 4170035 h 4299085"/>
              <a:gd name="connsiteX113" fmla="*/ 508621 w 3898347"/>
              <a:gd name="connsiteY113" fmla="*/ 4176044 h 4299085"/>
              <a:gd name="connsiteX114" fmla="*/ 467082 w 3898347"/>
              <a:gd name="connsiteY114" fmla="*/ 4185616 h 4299085"/>
              <a:gd name="connsiteX115" fmla="*/ 437646 w 3898347"/>
              <a:gd name="connsiteY115" fmla="*/ 4212658 h 4299085"/>
              <a:gd name="connsiteX116" fmla="*/ 402271 w 3898347"/>
              <a:gd name="connsiteY116" fmla="*/ 4212774 h 4299085"/>
              <a:gd name="connsiteX117" fmla="*/ 391968 w 3898347"/>
              <a:gd name="connsiteY117" fmla="*/ 4187073 h 4299085"/>
              <a:gd name="connsiteX118" fmla="*/ 354806 w 3898347"/>
              <a:gd name="connsiteY118" fmla="*/ 4195545 h 4299085"/>
              <a:gd name="connsiteX119" fmla="*/ 298662 w 3898347"/>
              <a:gd name="connsiteY119" fmla="*/ 4211227 h 4299085"/>
              <a:gd name="connsiteX120" fmla="*/ 265740 w 3898347"/>
              <a:gd name="connsiteY120" fmla="*/ 4213623 h 4299085"/>
              <a:gd name="connsiteX121" fmla="*/ 176403 w 3898347"/>
              <a:gd name="connsiteY121" fmla="*/ 4227393 h 4299085"/>
              <a:gd name="connsiteX122" fmla="*/ 37148 w 3898347"/>
              <a:gd name="connsiteY122" fmla="*/ 4289154 h 4299085"/>
              <a:gd name="connsiteX123" fmla="*/ 5850 w 3898347"/>
              <a:gd name="connsiteY123" fmla="*/ 4296945 h 4299085"/>
              <a:gd name="connsiteX124" fmla="*/ 0 w 3898347"/>
              <a:gd name="connsiteY124" fmla="*/ 4299085 h 4299085"/>
              <a:gd name="connsiteX125" fmla="*/ 0 w 3898347"/>
              <a:gd name="connsiteY125" fmla="*/ 15850 h 4299085"/>
              <a:gd name="connsiteX126" fmla="*/ 3898347 w 3898347"/>
              <a:gd name="connsiteY126" fmla="*/ 0 h 4299085"/>
              <a:gd name="connsiteX0" fmla="*/ 3898347 w 3898347"/>
              <a:gd name="connsiteY0" fmla="*/ 0 h 4296945"/>
              <a:gd name="connsiteX1" fmla="*/ 3898347 w 3898347"/>
              <a:gd name="connsiteY1" fmla="*/ 3834445 h 4296945"/>
              <a:gd name="connsiteX2" fmla="*/ 3892314 w 3898347"/>
              <a:gd name="connsiteY2" fmla="*/ 3832951 h 4296945"/>
              <a:gd name="connsiteX3" fmla="*/ 3851953 w 3898347"/>
              <a:gd name="connsiteY3" fmla="*/ 3802983 h 4296945"/>
              <a:gd name="connsiteX4" fmla="*/ 3836418 w 3898347"/>
              <a:gd name="connsiteY4" fmla="*/ 3811513 h 4296945"/>
              <a:gd name="connsiteX5" fmla="*/ 3833758 w 3898347"/>
              <a:gd name="connsiteY5" fmla="*/ 3813341 h 4296945"/>
              <a:gd name="connsiteX6" fmla="*/ 3822673 w 3898347"/>
              <a:gd name="connsiteY6" fmla="*/ 3812913 h 4296945"/>
              <a:gd name="connsiteX7" fmla="*/ 3820104 w 3898347"/>
              <a:gd name="connsiteY7" fmla="*/ 3822466 h 4296945"/>
              <a:gd name="connsiteX8" fmla="*/ 3803816 w 3898347"/>
              <a:gd name="connsiteY8" fmla="*/ 3828757 h 4296945"/>
              <a:gd name="connsiteX9" fmla="*/ 3783259 w 3898347"/>
              <a:gd name="connsiteY9" fmla="*/ 3825276 h 4296945"/>
              <a:gd name="connsiteX10" fmla="*/ 3729936 w 3898347"/>
              <a:gd name="connsiteY10" fmla="*/ 3815386 h 4296945"/>
              <a:gd name="connsiteX11" fmla="*/ 3726018 w 3898347"/>
              <a:gd name="connsiteY11" fmla="*/ 3815100 h 4296945"/>
              <a:gd name="connsiteX12" fmla="*/ 3725413 w 3898347"/>
              <a:gd name="connsiteY12" fmla="*/ 3814615 h 4296945"/>
              <a:gd name="connsiteX13" fmla="*/ 3713801 w 3898347"/>
              <a:gd name="connsiteY13" fmla="*/ 3811018 h 4296945"/>
              <a:gd name="connsiteX14" fmla="*/ 3709087 w 3898347"/>
              <a:gd name="connsiteY14" fmla="*/ 3813195 h 4296945"/>
              <a:gd name="connsiteX15" fmla="*/ 3698038 w 3898347"/>
              <a:gd name="connsiteY15" fmla="*/ 3806182 h 4296945"/>
              <a:gd name="connsiteX16" fmla="*/ 3662227 w 3898347"/>
              <a:gd name="connsiteY16" fmla="*/ 3807761 h 4296945"/>
              <a:gd name="connsiteX17" fmla="*/ 3659872 w 3898347"/>
              <a:gd name="connsiteY17" fmla="*/ 3805524 h 4296945"/>
              <a:gd name="connsiteX18" fmla="*/ 3643454 w 3898347"/>
              <a:gd name="connsiteY18" fmla="*/ 3794831 h 4296945"/>
              <a:gd name="connsiteX19" fmla="*/ 3624789 w 3898347"/>
              <a:gd name="connsiteY19" fmla="*/ 3803185 h 4296945"/>
              <a:gd name="connsiteX20" fmla="*/ 3602327 w 3898347"/>
              <a:gd name="connsiteY20" fmla="*/ 3794616 h 4296945"/>
              <a:gd name="connsiteX21" fmla="*/ 3596645 w 3898347"/>
              <a:gd name="connsiteY21" fmla="*/ 3797108 h 4296945"/>
              <a:gd name="connsiteX22" fmla="*/ 3574144 w 3898347"/>
              <a:gd name="connsiteY22" fmla="*/ 3795108 h 4296945"/>
              <a:gd name="connsiteX23" fmla="*/ 3562310 w 3898347"/>
              <a:gd name="connsiteY23" fmla="*/ 3787534 h 4296945"/>
              <a:gd name="connsiteX24" fmla="*/ 3551635 w 3898347"/>
              <a:gd name="connsiteY24" fmla="*/ 3797705 h 4296945"/>
              <a:gd name="connsiteX25" fmla="*/ 3550175 w 3898347"/>
              <a:gd name="connsiteY25" fmla="*/ 3803199 h 4296945"/>
              <a:gd name="connsiteX26" fmla="*/ 3542668 w 3898347"/>
              <a:gd name="connsiteY26" fmla="*/ 3803283 h 4296945"/>
              <a:gd name="connsiteX27" fmla="*/ 3533033 w 3898347"/>
              <a:gd name="connsiteY27" fmla="*/ 3799071 h 4296945"/>
              <a:gd name="connsiteX28" fmla="*/ 3521726 w 3898347"/>
              <a:gd name="connsiteY28" fmla="*/ 3804691 h 4296945"/>
              <a:gd name="connsiteX29" fmla="*/ 3520080 w 3898347"/>
              <a:gd name="connsiteY29" fmla="*/ 3805210 h 4296945"/>
              <a:gd name="connsiteX30" fmla="*/ 3508491 w 3898347"/>
              <a:gd name="connsiteY30" fmla="*/ 3797398 h 4296945"/>
              <a:gd name="connsiteX31" fmla="*/ 3503787 w 3898347"/>
              <a:gd name="connsiteY31" fmla="*/ 3797787 h 4296945"/>
              <a:gd name="connsiteX32" fmla="*/ 3492165 w 3898347"/>
              <a:gd name="connsiteY32" fmla="*/ 3799887 h 4296945"/>
              <a:gd name="connsiteX33" fmla="*/ 3472233 w 3898347"/>
              <a:gd name="connsiteY33" fmla="*/ 3805682 h 4296945"/>
              <a:gd name="connsiteX34" fmla="*/ 3465921 w 3898347"/>
              <a:gd name="connsiteY34" fmla="*/ 3805814 h 4296945"/>
              <a:gd name="connsiteX35" fmla="*/ 3455541 w 3898347"/>
              <a:gd name="connsiteY35" fmla="*/ 3815505 h 4296945"/>
              <a:gd name="connsiteX36" fmla="*/ 3429027 w 3898347"/>
              <a:gd name="connsiteY36" fmla="*/ 3816906 h 4296945"/>
              <a:gd name="connsiteX37" fmla="*/ 3369507 w 3898347"/>
              <a:gd name="connsiteY37" fmla="*/ 3825563 h 4296945"/>
              <a:gd name="connsiteX38" fmla="*/ 3324491 w 3898347"/>
              <a:gd name="connsiteY38" fmla="*/ 3832006 h 4296945"/>
              <a:gd name="connsiteX39" fmla="*/ 3244235 w 3898347"/>
              <a:gd name="connsiteY39" fmla="*/ 3834376 h 4296945"/>
              <a:gd name="connsiteX40" fmla="*/ 3226507 w 3898347"/>
              <a:gd name="connsiteY40" fmla="*/ 3820131 h 4296945"/>
              <a:gd name="connsiteX41" fmla="*/ 3191688 w 3898347"/>
              <a:gd name="connsiteY41" fmla="*/ 3837359 h 4296945"/>
              <a:gd name="connsiteX42" fmla="*/ 3185553 w 3898347"/>
              <a:gd name="connsiteY42" fmla="*/ 3859030 h 4296945"/>
              <a:gd name="connsiteX43" fmla="*/ 3137926 w 3898347"/>
              <a:gd name="connsiteY43" fmla="*/ 3867782 h 4296945"/>
              <a:gd name="connsiteX44" fmla="*/ 3090188 w 3898347"/>
              <a:gd name="connsiteY44" fmla="*/ 3855036 h 4296945"/>
              <a:gd name="connsiteX45" fmla="*/ 3031422 w 3898347"/>
              <a:gd name="connsiteY45" fmla="*/ 3858298 h 4296945"/>
              <a:gd name="connsiteX46" fmla="*/ 2996288 w 3898347"/>
              <a:gd name="connsiteY46" fmla="*/ 3860020 h 4296945"/>
              <a:gd name="connsiteX47" fmla="*/ 2901661 w 3898347"/>
              <a:gd name="connsiteY47" fmla="*/ 3882243 h 4296945"/>
              <a:gd name="connsiteX48" fmla="*/ 2782141 w 3898347"/>
              <a:gd name="connsiteY48" fmla="*/ 3932983 h 4296945"/>
              <a:gd name="connsiteX49" fmla="*/ 2749597 w 3898347"/>
              <a:gd name="connsiteY49" fmla="*/ 3956746 h 4296945"/>
              <a:gd name="connsiteX50" fmla="*/ 2730493 w 3898347"/>
              <a:gd name="connsiteY50" fmla="*/ 3955236 h 4296945"/>
              <a:gd name="connsiteX51" fmla="*/ 2707507 w 3898347"/>
              <a:gd name="connsiteY51" fmla="*/ 3947771 h 4296945"/>
              <a:gd name="connsiteX52" fmla="*/ 2701937 w 3898347"/>
              <a:gd name="connsiteY52" fmla="*/ 3950565 h 4296945"/>
              <a:gd name="connsiteX53" fmla="*/ 2679435 w 3898347"/>
              <a:gd name="connsiteY53" fmla="*/ 3949768 h 4296945"/>
              <a:gd name="connsiteX54" fmla="*/ 2667352 w 3898347"/>
              <a:gd name="connsiteY54" fmla="*/ 3942821 h 4296945"/>
              <a:gd name="connsiteX55" fmla="*/ 2657096 w 3898347"/>
              <a:gd name="connsiteY55" fmla="*/ 3953571 h 4296945"/>
              <a:gd name="connsiteX56" fmla="*/ 2655161 w 3898347"/>
              <a:gd name="connsiteY56" fmla="*/ 3962216 h 4296945"/>
              <a:gd name="connsiteX57" fmla="*/ 2638604 w 3898347"/>
              <a:gd name="connsiteY57" fmla="*/ 3955936 h 4296945"/>
              <a:gd name="connsiteX58" fmla="*/ 2626185 w 3898347"/>
              <a:gd name="connsiteY58" fmla="*/ 3962937 h 4296945"/>
              <a:gd name="connsiteX59" fmla="*/ 2614077 w 3898347"/>
              <a:gd name="connsiteY59" fmla="*/ 3955576 h 4296945"/>
              <a:gd name="connsiteX60" fmla="*/ 2609403 w 3898347"/>
              <a:gd name="connsiteY60" fmla="*/ 3956215 h 4296945"/>
              <a:gd name="connsiteX61" fmla="*/ 2597896 w 3898347"/>
              <a:gd name="connsiteY61" fmla="*/ 3958939 h 4296945"/>
              <a:gd name="connsiteX62" fmla="*/ 2578251 w 3898347"/>
              <a:gd name="connsiteY62" fmla="*/ 3965812 h 4296945"/>
              <a:gd name="connsiteX63" fmla="*/ 2571961 w 3898347"/>
              <a:gd name="connsiteY63" fmla="*/ 3966278 h 4296945"/>
              <a:gd name="connsiteX64" fmla="*/ 2559399 w 3898347"/>
              <a:gd name="connsiteY64" fmla="*/ 3979193 h 4296945"/>
              <a:gd name="connsiteX65" fmla="*/ 2533560 w 3898347"/>
              <a:gd name="connsiteY65" fmla="*/ 3988160 h 4296945"/>
              <a:gd name="connsiteX66" fmla="*/ 2515299 w 3898347"/>
              <a:gd name="connsiteY66" fmla="*/ 4016867 h 4296945"/>
              <a:gd name="connsiteX67" fmla="*/ 2513423 w 3898347"/>
              <a:gd name="connsiteY67" fmla="*/ 4018759 h 4296945"/>
              <a:gd name="connsiteX68" fmla="*/ 2482991 w 3898347"/>
              <a:gd name="connsiteY68" fmla="*/ 4012935 h 4296945"/>
              <a:gd name="connsiteX69" fmla="*/ 2446940 w 3898347"/>
              <a:gd name="connsiteY69" fmla="*/ 4021172 h 4296945"/>
              <a:gd name="connsiteX70" fmla="*/ 2404883 w 3898347"/>
              <a:gd name="connsiteY70" fmla="*/ 4024808 h 4296945"/>
              <a:gd name="connsiteX71" fmla="*/ 2373894 w 3898347"/>
              <a:gd name="connsiteY71" fmla="*/ 4023827 h 4296945"/>
              <a:gd name="connsiteX72" fmla="*/ 2297080 w 3898347"/>
              <a:gd name="connsiteY72" fmla="*/ 4040841 h 4296945"/>
              <a:gd name="connsiteX73" fmla="*/ 2170615 w 3898347"/>
              <a:gd name="connsiteY73" fmla="*/ 4077196 h 4296945"/>
              <a:gd name="connsiteX74" fmla="*/ 2143580 w 3898347"/>
              <a:gd name="connsiteY74" fmla="*/ 4083102 h 4296945"/>
              <a:gd name="connsiteX75" fmla="*/ 2119893 w 3898347"/>
              <a:gd name="connsiteY75" fmla="*/ 4080874 h 4296945"/>
              <a:gd name="connsiteX76" fmla="*/ 2114008 w 3898347"/>
              <a:gd name="connsiteY76" fmla="*/ 4073996 h 4296945"/>
              <a:gd name="connsiteX77" fmla="*/ 2099067 w 3898347"/>
              <a:gd name="connsiteY77" fmla="*/ 4076068 h 4296945"/>
              <a:gd name="connsiteX78" fmla="*/ 2095000 w 3898347"/>
              <a:gd name="connsiteY78" fmla="*/ 4075096 h 4296945"/>
              <a:gd name="connsiteX79" fmla="*/ 2071767 w 3898347"/>
              <a:gd name="connsiteY79" fmla="*/ 4071044 h 4296945"/>
              <a:gd name="connsiteX80" fmla="*/ 2024486 w 3898347"/>
              <a:gd name="connsiteY80" fmla="*/ 4100276 h 4296945"/>
              <a:gd name="connsiteX81" fmla="*/ 1964411 w 3898347"/>
              <a:gd name="connsiteY81" fmla="*/ 4105069 h 4296945"/>
              <a:gd name="connsiteX82" fmla="*/ 1739945 w 3898347"/>
              <a:gd name="connsiteY82" fmla="*/ 4171795 h 4296945"/>
              <a:gd name="connsiteX83" fmla="*/ 1610556 w 3898347"/>
              <a:gd name="connsiteY83" fmla="*/ 4167701 h 4296945"/>
              <a:gd name="connsiteX84" fmla="*/ 1553623 w 3898347"/>
              <a:gd name="connsiteY84" fmla="*/ 4236045 h 4296945"/>
              <a:gd name="connsiteX85" fmla="*/ 1548640 w 3898347"/>
              <a:gd name="connsiteY85" fmla="*/ 4238297 h 4296945"/>
              <a:gd name="connsiteX86" fmla="*/ 1530136 w 3898347"/>
              <a:gd name="connsiteY86" fmla="*/ 4227121 h 4296945"/>
              <a:gd name="connsiteX87" fmla="*/ 1508787 w 3898347"/>
              <a:gd name="connsiteY87" fmla="*/ 4234213 h 4296945"/>
              <a:gd name="connsiteX88" fmla="*/ 1488914 w 3898347"/>
              <a:gd name="connsiteY88" fmla="*/ 4241772 h 4296945"/>
              <a:gd name="connsiteX89" fmla="*/ 1488999 w 3898347"/>
              <a:gd name="connsiteY89" fmla="*/ 4251186 h 4296945"/>
              <a:gd name="connsiteX90" fmla="*/ 1475364 w 3898347"/>
              <a:gd name="connsiteY90" fmla="*/ 4248364 h 4296945"/>
              <a:gd name="connsiteX91" fmla="*/ 1457275 w 3898347"/>
              <a:gd name="connsiteY91" fmla="*/ 4252863 h 4296945"/>
              <a:gd name="connsiteX92" fmla="*/ 1448085 w 3898347"/>
              <a:gd name="connsiteY92" fmla="*/ 4248391 h 4296945"/>
              <a:gd name="connsiteX93" fmla="*/ 1315306 w 3898347"/>
              <a:gd name="connsiteY93" fmla="*/ 4237004 h 4296945"/>
              <a:gd name="connsiteX94" fmla="*/ 1272434 w 3898347"/>
              <a:gd name="connsiteY94" fmla="*/ 4244958 h 4296945"/>
              <a:gd name="connsiteX95" fmla="*/ 1231567 w 3898347"/>
              <a:gd name="connsiteY95" fmla="*/ 4219356 h 4296945"/>
              <a:gd name="connsiteX96" fmla="*/ 1216643 w 3898347"/>
              <a:gd name="connsiteY96" fmla="*/ 4229828 h 4296945"/>
              <a:gd name="connsiteX97" fmla="*/ 1214101 w 3898347"/>
              <a:gd name="connsiteY97" fmla="*/ 4231991 h 4296945"/>
              <a:gd name="connsiteX98" fmla="*/ 1203193 w 3898347"/>
              <a:gd name="connsiteY98" fmla="*/ 4232867 h 4296945"/>
              <a:gd name="connsiteX99" fmla="*/ 1201049 w 3898347"/>
              <a:gd name="connsiteY99" fmla="*/ 4242842 h 4296945"/>
              <a:gd name="connsiteX100" fmla="*/ 1185298 w 3898347"/>
              <a:gd name="connsiteY100" fmla="*/ 4251133 h 4296945"/>
              <a:gd name="connsiteX101" fmla="*/ 1164955 w 3898347"/>
              <a:gd name="connsiteY101" fmla="*/ 4250027 h 4296945"/>
              <a:gd name="connsiteX102" fmla="*/ 1067357 w 3898347"/>
              <a:gd name="connsiteY102" fmla="*/ 4233908 h 4296945"/>
              <a:gd name="connsiteX103" fmla="*/ 1009492 w 3898347"/>
              <a:gd name="connsiteY103" fmla="*/ 4230455 h 4296945"/>
              <a:gd name="connsiteX104" fmla="*/ 988345 w 3898347"/>
              <a:gd name="connsiteY104" fmla="*/ 4238880 h 4296945"/>
              <a:gd name="connsiteX105" fmla="*/ 958251 w 3898347"/>
              <a:gd name="connsiteY105" fmla="*/ 4244100 h 4296945"/>
              <a:gd name="connsiteX106" fmla="*/ 905785 w 3898347"/>
              <a:gd name="connsiteY106" fmla="*/ 4260845 h 4296945"/>
              <a:gd name="connsiteX107" fmla="*/ 834176 w 3898347"/>
              <a:gd name="connsiteY107" fmla="*/ 4270241 h 4296945"/>
              <a:gd name="connsiteX108" fmla="*/ 778474 w 3898347"/>
              <a:gd name="connsiteY108" fmla="*/ 4235526 h 4296945"/>
              <a:gd name="connsiteX109" fmla="*/ 774418 w 3898347"/>
              <a:gd name="connsiteY109" fmla="*/ 4242583 h 4296945"/>
              <a:gd name="connsiteX110" fmla="*/ 737705 w 3898347"/>
              <a:gd name="connsiteY110" fmla="*/ 4238891 h 4296945"/>
              <a:gd name="connsiteX111" fmla="*/ 605027 w 3898347"/>
              <a:gd name="connsiteY111" fmla="*/ 4175863 h 4296945"/>
              <a:gd name="connsiteX112" fmla="*/ 533391 w 3898347"/>
              <a:gd name="connsiteY112" fmla="*/ 4170035 h 4296945"/>
              <a:gd name="connsiteX113" fmla="*/ 508621 w 3898347"/>
              <a:gd name="connsiteY113" fmla="*/ 4176044 h 4296945"/>
              <a:gd name="connsiteX114" fmla="*/ 467082 w 3898347"/>
              <a:gd name="connsiteY114" fmla="*/ 4185616 h 4296945"/>
              <a:gd name="connsiteX115" fmla="*/ 437646 w 3898347"/>
              <a:gd name="connsiteY115" fmla="*/ 4212658 h 4296945"/>
              <a:gd name="connsiteX116" fmla="*/ 402271 w 3898347"/>
              <a:gd name="connsiteY116" fmla="*/ 4212774 h 4296945"/>
              <a:gd name="connsiteX117" fmla="*/ 391968 w 3898347"/>
              <a:gd name="connsiteY117" fmla="*/ 4187073 h 4296945"/>
              <a:gd name="connsiteX118" fmla="*/ 354806 w 3898347"/>
              <a:gd name="connsiteY118" fmla="*/ 4195545 h 4296945"/>
              <a:gd name="connsiteX119" fmla="*/ 298662 w 3898347"/>
              <a:gd name="connsiteY119" fmla="*/ 4211227 h 4296945"/>
              <a:gd name="connsiteX120" fmla="*/ 265740 w 3898347"/>
              <a:gd name="connsiteY120" fmla="*/ 4213623 h 4296945"/>
              <a:gd name="connsiteX121" fmla="*/ 176403 w 3898347"/>
              <a:gd name="connsiteY121" fmla="*/ 4227393 h 4296945"/>
              <a:gd name="connsiteX122" fmla="*/ 37148 w 3898347"/>
              <a:gd name="connsiteY122" fmla="*/ 4289154 h 4296945"/>
              <a:gd name="connsiteX123" fmla="*/ 5850 w 3898347"/>
              <a:gd name="connsiteY123" fmla="*/ 4296945 h 4296945"/>
              <a:gd name="connsiteX124" fmla="*/ 0 w 3898347"/>
              <a:gd name="connsiteY124" fmla="*/ 4221939 h 4296945"/>
              <a:gd name="connsiteX125" fmla="*/ 0 w 3898347"/>
              <a:gd name="connsiteY125" fmla="*/ 15850 h 4296945"/>
              <a:gd name="connsiteX126" fmla="*/ 3898347 w 3898347"/>
              <a:gd name="connsiteY126" fmla="*/ 0 h 4296945"/>
              <a:gd name="connsiteX0" fmla="*/ 3898347 w 3898347"/>
              <a:gd name="connsiteY0" fmla="*/ 0 h 4296945"/>
              <a:gd name="connsiteX1" fmla="*/ 3898347 w 3898347"/>
              <a:gd name="connsiteY1" fmla="*/ 3834445 h 4296945"/>
              <a:gd name="connsiteX2" fmla="*/ 3892314 w 3898347"/>
              <a:gd name="connsiteY2" fmla="*/ 3832951 h 4296945"/>
              <a:gd name="connsiteX3" fmla="*/ 3851953 w 3898347"/>
              <a:gd name="connsiteY3" fmla="*/ 3802983 h 4296945"/>
              <a:gd name="connsiteX4" fmla="*/ 3836418 w 3898347"/>
              <a:gd name="connsiteY4" fmla="*/ 3811513 h 4296945"/>
              <a:gd name="connsiteX5" fmla="*/ 3833758 w 3898347"/>
              <a:gd name="connsiteY5" fmla="*/ 3813341 h 4296945"/>
              <a:gd name="connsiteX6" fmla="*/ 3822673 w 3898347"/>
              <a:gd name="connsiteY6" fmla="*/ 3812913 h 4296945"/>
              <a:gd name="connsiteX7" fmla="*/ 3820104 w 3898347"/>
              <a:gd name="connsiteY7" fmla="*/ 3822466 h 4296945"/>
              <a:gd name="connsiteX8" fmla="*/ 3803816 w 3898347"/>
              <a:gd name="connsiteY8" fmla="*/ 3828757 h 4296945"/>
              <a:gd name="connsiteX9" fmla="*/ 3783259 w 3898347"/>
              <a:gd name="connsiteY9" fmla="*/ 3825276 h 4296945"/>
              <a:gd name="connsiteX10" fmla="*/ 3729936 w 3898347"/>
              <a:gd name="connsiteY10" fmla="*/ 3815386 h 4296945"/>
              <a:gd name="connsiteX11" fmla="*/ 3726018 w 3898347"/>
              <a:gd name="connsiteY11" fmla="*/ 3815100 h 4296945"/>
              <a:gd name="connsiteX12" fmla="*/ 3725413 w 3898347"/>
              <a:gd name="connsiteY12" fmla="*/ 3814615 h 4296945"/>
              <a:gd name="connsiteX13" fmla="*/ 3713801 w 3898347"/>
              <a:gd name="connsiteY13" fmla="*/ 3811018 h 4296945"/>
              <a:gd name="connsiteX14" fmla="*/ 3709087 w 3898347"/>
              <a:gd name="connsiteY14" fmla="*/ 3813195 h 4296945"/>
              <a:gd name="connsiteX15" fmla="*/ 3698038 w 3898347"/>
              <a:gd name="connsiteY15" fmla="*/ 3806182 h 4296945"/>
              <a:gd name="connsiteX16" fmla="*/ 3662227 w 3898347"/>
              <a:gd name="connsiteY16" fmla="*/ 3807761 h 4296945"/>
              <a:gd name="connsiteX17" fmla="*/ 3659872 w 3898347"/>
              <a:gd name="connsiteY17" fmla="*/ 3805524 h 4296945"/>
              <a:gd name="connsiteX18" fmla="*/ 3643454 w 3898347"/>
              <a:gd name="connsiteY18" fmla="*/ 3794831 h 4296945"/>
              <a:gd name="connsiteX19" fmla="*/ 3624789 w 3898347"/>
              <a:gd name="connsiteY19" fmla="*/ 3803185 h 4296945"/>
              <a:gd name="connsiteX20" fmla="*/ 3602327 w 3898347"/>
              <a:gd name="connsiteY20" fmla="*/ 3794616 h 4296945"/>
              <a:gd name="connsiteX21" fmla="*/ 3596645 w 3898347"/>
              <a:gd name="connsiteY21" fmla="*/ 3797108 h 4296945"/>
              <a:gd name="connsiteX22" fmla="*/ 3574144 w 3898347"/>
              <a:gd name="connsiteY22" fmla="*/ 3795108 h 4296945"/>
              <a:gd name="connsiteX23" fmla="*/ 3562310 w 3898347"/>
              <a:gd name="connsiteY23" fmla="*/ 3787534 h 4296945"/>
              <a:gd name="connsiteX24" fmla="*/ 3551635 w 3898347"/>
              <a:gd name="connsiteY24" fmla="*/ 3797705 h 4296945"/>
              <a:gd name="connsiteX25" fmla="*/ 3550175 w 3898347"/>
              <a:gd name="connsiteY25" fmla="*/ 3803199 h 4296945"/>
              <a:gd name="connsiteX26" fmla="*/ 3542668 w 3898347"/>
              <a:gd name="connsiteY26" fmla="*/ 3803283 h 4296945"/>
              <a:gd name="connsiteX27" fmla="*/ 3533033 w 3898347"/>
              <a:gd name="connsiteY27" fmla="*/ 3799071 h 4296945"/>
              <a:gd name="connsiteX28" fmla="*/ 3521726 w 3898347"/>
              <a:gd name="connsiteY28" fmla="*/ 3804691 h 4296945"/>
              <a:gd name="connsiteX29" fmla="*/ 3520080 w 3898347"/>
              <a:gd name="connsiteY29" fmla="*/ 3805210 h 4296945"/>
              <a:gd name="connsiteX30" fmla="*/ 3508491 w 3898347"/>
              <a:gd name="connsiteY30" fmla="*/ 3797398 h 4296945"/>
              <a:gd name="connsiteX31" fmla="*/ 3503787 w 3898347"/>
              <a:gd name="connsiteY31" fmla="*/ 3797787 h 4296945"/>
              <a:gd name="connsiteX32" fmla="*/ 3492165 w 3898347"/>
              <a:gd name="connsiteY32" fmla="*/ 3799887 h 4296945"/>
              <a:gd name="connsiteX33" fmla="*/ 3472233 w 3898347"/>
              <a:gd name="connsiteY33" fmla="*/ 3805682 h 4296945"/>
              <a:gd name="connsiteX34" fmla="*/ 3465921 w 3898347"/>
              <a:gd name="connsiteY34" fmla="*/ 3805814 h 4296945"/>
              <a:gd name="connsiteX35" fmla="*/ 3455541 w 3898347"/>
              <a:gd name="connsiteY35" fmla="*/ 3815505 h 4296945"/>
              <a:gd name="connsiteX36" fmla="*/ 3429027 w 3898347"/>
              <a:gd name="connsiteY36" fmla="*/ 3816906 h 4296945"/>
              <a:gd name="connsiteX37" fmla="*/ 3369507 w 3898347"/>
              <a:gd name="connsiteY37" fmla="*/ 3825563 h 4296945"/>
              <a:gd name="connsiteX38" fmla="*/ 3324491 w 3898347"/>
              <a:gd name="connsiteY38" fmla="*/ 3832006 h 4296945"/>
              <a:gd name="connsiteX39" fmla="*/ 3244235 w 3898347"/>
              <a:gd name="connsiteY39" fmla="*/ 3834376 h 4296945"/>
              <a:gd name="connsiteX40" fmla="*/ 3226507 w 3898347"/>
              <a:gd name="connsiteY40" fmla="*/ 3820131 h 4296945"/>
              <a:gd name="connsiteX41" fmla="*/ 3191688 w 3898347"/>
              <a:gd name="connsiteY41" fmla="*/ 3837359 h 4296945"/>
              <a:gd name="connsiteX42" fmla="*/ 3185553 w 3898347"/>
              <a:gd name="connsiteY42" fmla="*/ 3859030 h 4296945"/>
              <a:gd name="connsiteX43" fmla="*/ 3137926 w 3898347"/>
              <a:gd name="connsiteY43" fmla="*/ 3867782 h 4296945"/>
              <a:gd name="connsiteX44" fmla="*/ 3090188 w 3898347"/>
              <a:gd name="connsiteY44" fmla="*/ 3855036 h 4296945"/>
              <a:gd name="connsiteX45" fmla="*/ 3031422 w 3898347"/>
              <a:gd name="connsiteY45" fmla="*/ 3858298 h 4296945"/>
              <a:gd name="connsiteX46" fmla="*/ 2996288 w 3898347"/>
              <a:gd name="connsiteY46" fmla="*/ 3860020 h 4296945"/>
              <a:gd name="connsiteX47" fmla="*/ 2901661 w 3898347"/>
              <a:gd name="connsiteY47" fmla="*/ 3882243 h 4296945"/>
              <a:gd name="connsiteX48" fmla="*/ 2782141 w 3898347"/>
              <a:gd name="connsiteY48" fmla="*/ 3932983 h 4296945"/>
              <a:gd name="connsiteX49" fmla="*/ 2749597 w 3898347"/>
              <a:gd name="connsiteY49" fmla="*/ 3956746 h 4296945"/>
              <a:gd name="connsiteX50" fmla="*/ 2730493 w 3898347"/>
              <a:gd name="connsiteY50" fmla="*/ 3955236 h 4296945"/>
              <a:gd name="connsiteX51" fmla="*/ 2707507 w 3898347"/>
              <a:gd name="connsiteY51" fmla="*/ 3947771 h 4296945"/>
              <a:gd name="connsiteX52" fmla="*/ 2701937 w 3898347"/>
              <a:gd name="connsiteY52" fmla="*/ 3950565 h 4296945"/>
              <a:gd name="connsiteX53" fmla="*/ 2679435 w 3898347"/>
              <a:gd name="connsiteY53" fmla="*/ 3949768 h 4296945"/>
              <a:gd name="connsiteX54" fmla="*/ 2667352 w 3898347"/>
              <a:gd name="connsiteY54" fmla="*/ 3942821 h 4296945"/>
              <a:gd name="connsiteX55" fmla="*/ 2657096 w 3898347"/>
              <a:gd name="connsiteY55" fmla="*/ 3953571 h 4296945"/>
              <a:gd name="connsiteX56" fmla="*/ 2655161 w 3898347"/>
              <a:gd name="connsiteY56" fmla="*/ 3962216 h 4296945"/>
              <a:gd name="connsiteX57" fmla="*/ 2638604 w 3898347"/>
              <a:gd name="connsiteY57" fmla="*/ 3955936 h 4296945"/>
              <a:gd name="connsiteX58" fmla="*/ 2626185 w 3898347"/>
              <a:gd name="connsiteY58" fmla="*/ 3962937 h 4296945"/>
              <a:gd name="connsiteX59" fmla="*/ 2614077 w 3898347"/>
              <a:gd name="connsiteY59" fmla="*/ 3955576 h 4296945"/>
              <a:gd name="connsiteX60" fmla="*/ 2609403 w 3898347"/>
              <a:gd name="connsiteY60" fmla="*/ 3956215 h 4296945"/>
              <a:gd name="connsiteX61" fmla="*/ 2597896 w 3898347"/>
              <a:gd name="connsiteY61" fmla="*/ 3958939 h 4296945"/>
              <a:gd name="connsiteX62" fmla="*/ 2578251 w 3898347"/>
              <a:gd name="connsiteY62" fmla="*/ 3965812 h 4296945"/>
              <a:gd name="connsiteX63" fmla="*/ 2571961 w 3898347"/>
              <a:gd name="connsiteY63" fmla="*/ 3966278 h 4296945"/>
              <a:gd name="connsiteX64" fmla="*/ 2559399 w 3898347"/>
              <a:gd name="connsiteY64" fmla="*/ 3979193 h 4296945"/>
              <a:gd name="connsiteX65" fmla="*/ 2533560 w 3898347"/>
              <a:gd name="connsiteY65" fmla="*/ 3988160 h 4296945"/>
              <a:gd name="connsiteX66" fmla="*/ 2515299 w 3898347"/>
              <a:gd name="connsiteY66" fmla="*/ 4016867 h 4296945"/>
              <a:gd name="connsiteX67" fmla="*/ 2513423 w 3898347"/>
              <a:gd name="connsiteY67" fmla="*/ 4018759 h 4296945"/>
              <a:gd name="connsiteX68" fmla="*/ 2482991 w 3898347"/>
              <a:gd name="connsiteY68" fmla="*/ 4012935 h 4296945"/>
              <a:gd name="connsiteX69" fmla="*/ 2446940 w 3898347"/>
              <a:gd name="connsiteY69" fmla="*/ 4021172 h 4296945"/>
              <a:gd name="connsiteX70" fmla="*/ 2404883 w 3898347"/>
              <a:gd name="connsiteY70" fmla="*/ 4024808 h 4296945"/>
              <a:gd name="connsiteX71" fmla="*/ 2373894 w 3898347"/>
              <a:gd name="connsiteY71" fmla="*/ 4023827 h 4296945"/>
              <a:gd name="connsiteX72" fmla="*/ 2297080 w 3898347"/>
              <a:gd name="connsiteY72" fmla="*/ 4040841 h 4296945"/>
              <a:gd name="connsiteX73" fmla="*/ 2170615 w 3898347"/>
              <a:gd name="connsiteY73" fmla="*/ 4077196 h 4296945"/>
              <a:gd name="connsiteX74" fmla="*/ 2143580 w 3898347"/>
              <a:gd name="connsiteY74" fmla="*/ 4083102 h 4296945"/>
              <a:gd name="connsiteX75" fmla="*/ 2119893 w 3898347"/>
              <a:gd name="connsiteY75" fmla="*/ 4080874 h 4296945"/>
              <a:gd name="connsiteX76" fmla="*/ 2114008 w 3898347"/>
              <a:gd name="connsiteY76" fmla="*/ 4073996 h 4296945"/>
              <a:gd name="connsiteX77" fmla="*/ 2099067 w 3898347"/>
              <a:gd name="connsiteY77" fmla="*/ 4076068 h 4296945"/>
              <a:gd name="connsiteX78" fmla="*/ 2095000 w 3898347"/>
              <a:gd name="connsiteY78" fmla="*/ 4075096 h 4296945"/>
              <a:gd name="connsiteX79" fmla="*/ 2071767 w 3898347"/>
              <a:gd name="connsiteY79" fmla="*/ 4071044 h 4296945"/>
              <a:gd name="connsiteX80" fmla="*/ 2024486 w 3898347"/>
              <a:gd name="connsiteY80" fmla="*/ 4100276 h 4296945"/>
              <a:gd name="connsiteX81" fmla="*/ 1964411 w 3898347"/>
              <a:gd name="connsiteY81" fmla="*/ 4105069 h 4296945"/>
              <a:gd name="connsiteX82" fmla="*/ 1739945 w 3898347"/>
              <a:gd name="connsiteY82" fmla="*/ 4171795 h 4296945"/>
              <a:gd name="connsiteX83" fmla="*/ 1610556 w 3898347"/>
              <a:gd name="connsiteY83" fmla="*/ 4167701 h 4296945"/>
              <a:gd name="connsiteX84" fmla="*/ 1553623 w 3898347"/>
              <a:gd name="connsiteY84" fmla="*/ 4236045 h 4296945"/>
              <a:gd name="connsiteX85" fmla="*/ 1548640 w 3898347"/>
              <a:gd name="connsiteY85" fmla="*/ 4238297 h 4296945"/>
              <a:gd name="connsiteX86" fmla="*/ 1530136 w 3898347"/>
              <a:gd name="connsiteY86" fmla="*/ 4227121 h 4296945"/>
              <a:gd name="connsiteX87" fmla="*/ 1508787 w 3898347"/>
              <a:gd name="connsiteY87" fmla="*/ 4234213 h 4296945"/>
              <a:gd name="connsiteX88" fmla="*/ 1488914 w 3898347"/>
              <a:gd name="connsiteY88" fmla="*/ 4241772 h 4296945"/>
              <a:gd name="connsiteX89" fmla="*/ 1488999 w 3898347"/>
              <a:gd name="connsiteY89" fmla="*/ 4251186 h 4296945"/>
              <a:gd name="connsiteX90" fmla="*/ 1475364 w 3898347"/>
              <a:gd name="connsiteY90" fmla="*/ 4248364 h 4296945"/>
              <a:gd name="connsiteX91" fmla="*/ 1457275 w 3898347"/>
              <a:gd name="connsiteY91" fmla="*/ 4252863 h 4296945"/>
              <a:gd name="connsiteX92" fmla="*/ 1448085 w 3898347"/>
              <a:gd name="connsiteY92" fmla="*/ 4248391 h 4296945"/>
              <a:gd name="connsiteX93" fmla="*/ 1315306 w 3898347"/>
              <a:gd name="connsiteY93" fmla="*/ 4237004 h 4296945"/>
              <a:gd name="connsiteX94" fmla="*/ 1272434 w 3898347"/>
              <a:gd name="connsiteY94" fmla="*/ 4244958 h 4296945"/>
              <a:gd name="connsiteX95" fmla="*/ 1231567 w 3898347"/>
              <a:gd name="connsiteY95" fmla="*/ 4219356 h 4296945"/>
              <a:gd name="connsiteX96" fmla="*/ 1216643 w 3898347"/>
              <a:gd name="connsiteY96" fmla="*/ 4229828 h 4296945"/>
              <a:gd name="connsiteX97" fmla="*/ 1214101 w 3898347"/>
              <a:gd name="connsiteY97" fmla="*/ 4231991 h 4296945"/>
              <a:gd name="connsiteX98" fmla="*/ 1203193 w 3898347"/>
              <a:gd name="connsiteY98" fmla="*/ 4232867 h 4296945"/>
              <a:gd name="connsiteX99" fmla="*/ 1201049 w 3898347"/>
              <a:gd name="connsiteY99" fmla="*/ 4242842 h 4296945"/>
              <a:gd name="connsiteX100" fmla="*/ 1185298 w 3898347"/>
              <a:gd name="connsiteY100" fmla="*/ 4251133 h 4296945"/>
              <a:gd name="connsiteX101" fmla="*/ 1164955 w 3898347"/>
              <a:gd name="connsiteY101" fmla="*/ 4250027 h 4296945"/>
              <a:gd name="connsiteX102" fmla="*/ 1067357 w 3898347"/>
              <a:gd name="connsiteY102" fmla="*/ 4233908 h 4296945"/>
              <a:gd name="connsiteX103" fmla="*/ 1009492 w 3898347"/>
              <a:gd name="connsiteY103" fmla="*/ 4230455 h 4296945"/>
              <a:gd name="connsiteX104" fmla="*/ 988345 w 3898347"/>
              <a:gd name="connsiteY104" fmla="*/ 4238880 h 4296945"/>
              <a:gd name="connsiteX105" fmla="*/ 958251 w 3898347"/>
              <a:gd name="connsiteY105" fmla="*/ 4244100 h 4296945"/>
              <a:gd name="connsiteX106" fmla="*/ 905785 w 3898347"/>
              <a:gd name="connsiteY106" fmla="*/ 4260845 h 4296945"/>
              <a:gd name="connsiteX107" fmla="*/ 834176 w 3898347"/>
              <a:gd name="connsiteY107" fmla="*/ 4270241 h 4296945"/>
              <a:gd name="connsiteX108" fmla="*/ 778474 w 3898347"/>
              <a:gd name="connsiteY108" fmla="*/ 4235526 h 4296945"/>
              <a:gd name="connsiteX109" fmla="*/ 774418 w 3898347"/>
              <a:gd name="connsiteY109" fmla="*/ 4242583 h 4296945"/>
              <a:gd name="connsiteX110" fmla="*/ 737705 w 3898347"/>
              <a:gd name="connsiteY110" fmla="*/ 4238891 h 4296945"/>
              <a:gd name="connsiteX111" fmla="*/ 605027 w 3898347"/>
              <a:gd name="connsiteY111" fmla="*/ 4175863 h 4296945"/>
              <a:gd name="connsiteX112" fmla="*/ 533391 w 3898347"/>
              <a:gd name="connsiteY112" fmla="*/ 4170035 h 4296945"/>
              <a:gd name="connsiteX113" fmla="*/ 508621 w 3898347"/>
              <a:gd name="connsiteY113" fmla="*/ 4176044 h 4296945"/>
              <a:gd name="connsiteX114" fmla="*/ 467082 w 3898347"/>
              <a:gd name="connsiteY114" fmla="*/ 4185616 h 4296945"/>
              <a:gd name="connsiteX115" fmla="*/ 437646 w 3898347"/>
              <a:gd name="connsiteY115" fmla="*/ 4212658 h 4296945"/>
              <a:gd name="connsiteX116" fmla="*/ 402271 w 3898347"/>
              <a:gd name="connsiteY116" fmla="*/ 4212774 h 4296945"/>
              <a:gd name="connsiteX117" fmla="*/ 391968 w 3898347"/>
              <a:gd name="connsiteY117" fmla="*/ 4187073 h 4296945"/>
              <a:gd name="connsiteX118" fmla="*/ 354806 w 3898347"/>
              <a:gd name="connsiteY118" fmla="*/ 4195545 h 4296945"/>
              <a:gd name="connsiteX119" fmla="*/ 298662 w 3898347"/>
              <a:gd name="connsiteY119" fmla="*/ 4211227 h 4296945"/>
              <a:gd name="connsiteX120" fmla="*/ 265740 w 3898347"/>
              <a:gd name="connsiteY120" fmla="*/ 4213623 h 4296945"/>
              <a:gd name="connsiteX121" fmla="*/ 176403 w 3898347"/>
              <a:gd name="connsiteY121" fmla="*/ 4227393 h 4296945"/>
              <a:gd name="connsiteX122" fmla="*/ 82528 w 3898347"/>
              <a:gd name="connsiteY122" fmla="*/ 4275540 h 4296945"/>
              <a:gd name="connsiteX123" fmla="*/ 5850 w 3898347"/>
              <a:gd name="connsiteY123" fmla="*/ 4296945 h 4296945"/>
              <a:gd name="connsiteX124" fmla="*/ 0 w 3898347"/>
              <a:gd name="connsiteY124" fmla="*/ 4221939 h 4296945"/>
              <a:gd name="connsiteX125" fmla="*/ 0 w 3898347"/>
              <a:gd name="connsiteY125" fmla="*/ 15850 h 4296945"/>
              <a:gd name="connsiteX126" fmla="*/ 3898347 w 3898347"/>
              <a:gd name="connsiteY126" fmla="*/ 0 h 4296945"/>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83259 w 3898347"/>
              <a:gd name="connsiteY9" fmla="*/ 3825276 h 4275540"/>
              <a:gd name="connsiteX10" fmla="*/ 3729936 w 3898347"/>
              <a:gd name="connsiteY10" fmla="*/ 3815386 h 4275540"/>
              <a:gd name="connsiteX11" fmla="*/ 3726018 w 3898347"/>
              <a:gd name="connsiteY11" fmla="*/ 3815100 h 4275540"/>
              <a:gd name="connsiteX12" fmla="*/ 3725413 w 3898347"/>
              <a:gd name="connsiteY12" fmla="*/ 3814615 h 4275540"/>
              <a:gd name="connsiteX13" fmla="*/ 3713801 w 3898347"/>
              <a:gd name="connsiteY13" fmla="*/ 3811018 h 4275540"/>
              <a:gd name="connsiteX14" fmla="*/ 3709087 w 3898347"/>
              <a:gd name="connsiteY14" fmla="*/ 3813195 h 4275540"/>
              <a:gd name="connsiteX15" fmla="*/ 3698038 w 3898347"/>
              <a:gd name="connsiteY15" fmla="*/ 3806182 h 4275540"/>
              <a:gd name="connsiteX16" fmla="*/ 3662227 w 3898347"/>
              <a:gd name="connsiteY16" fmla="*/ 3807761 h 4275540"/>
              <a:gd name="connsiteX17" fmla="*/ 3659872 w 3898347"/>
              <a:gd name="connsiteY17" fmla="*/ 3805524 h 4275540"/>
              <a:gd name="connsiteX18" fmla="*/ 3643454 w 3898347"/>
              <a:gd name="connsiteY18" fmla="*/ 3794831 h 4275540"/>
              <a:gd name="connsiteX19" fmla="*/ 3624789 w 3898347"/>
              <a:gd name="connsiteY19" fmla="*/ 3803185 h 4275540"/>
              <a:gd name="connsiteX20" fmla="*/ 3602327 w 3898347"/>
              <a:gd name="connsiteY20" fmla="*/ 3794616 h 4275540"/>
              <a:gd name="connsiteX21" fmla="*/ 3596645 w 3898347"/>
              <a:gd name="connsiteY21" fmla="*/ 3797108 h 4275540"/>
              <a:gd name="connsiteX22" fmla="*/ 3574144 w 3898347"/>
              <a:gd name="connsiteY22" fmla="*/ 3795108 h 4275540"/>
              <a:gd name="connsiteX23" fmla="*/ 3562310 w 3898347"/>
              <a:gd name="connsiteY23" fmla="*/ 3787534 h 4275540"/>
              <a:gd name="connsiteX24" fmla="*/ 3551635 w 3898347"/>
              <a:gd name="connsiteY24" fmla="*/ 3797705 h 4275540"/>
              <a:gd name="connsiteX25" fmla="*/ 3550175 w 3898347"/>
              <a:gd name="connsiteY25" fmla="*/ 3803199 h 4275540"/>
              <a:gd name="connsiteX26" fmla="*/ 3542668 w 3898347"/>
              <a:gd name="connsiteY26" fmla="*/ 3803283 h 4275540"/>
              <a:gd name="connsiteX27" fmla="*/ 3533033 w 3898347"/>
              <a:gd name="connsiteY27" fmla="*/ 3799071 h 4275540"/>
              <a:gd name="connsiteX28" fmla="*/ 3521726 w 3898347"/>
              <a:gd name="connsiteY28" fmla="*/ 3804691 h 4275540"/>
              <a:gd name="connsiteX29" fmla="*/ 3520080 w 3898347"/>
              <a:gd name="connsiteY29" fmla="*/ 3805210 h 4275540"/>
              <a:gd name="connsiteX30" fmla="*/ 3508491 w 3898347"/>
              <a:gd name="connsiteY30" fmla="*/ 3797398 h 4275540"/>
              <a:gd name="connsiteX31" fmla="*/ 3503787 w 3898347"/>
              <a:gd name="connsiteY31" fmla="*/ 3797787 h 4275540"/>
              <a:gd name="connsiteX32" fmla="*/ 3492165 w 3898347"/>
              <a:gd name="connsiteY32" fmla="*/ 3799887 h 4275540"/>
              <a:gd name="connsiteX33" fmla="*/ 3472233 w 3898347"/>
              <a:gd name="connsiteY33" fmla="*/ 3805682 h 4275540"/>
              <a:gd name="connsiteX34" fmla="*/ 3465921 w 3898347"/>
              <a:gd name="connsiteY34" fmla="*/ 3805814 h 4275540"/>
              <a:gd name="connsiteX35" fmla="*/ 3455541 w 3898347"/>
              <a:gd name="connsiteY35" fmla="*/ 3815505 h 4275540"/>
              <a:gd name="connsiteX36" fmla="*/ 3429027 w 3898347"/>
              <a:gd name="connsiteY36" fmla="*/ 3816906 h 4275540"/>
              <a:gd name="connsiteX37" fmla="*/ 3369507 w 3898347"/>
              <a:gd name="connsiteY37" fmla="*/ 3825563 h 4275540"/>
              <a:gd name="connsiteX38" fmla="*/ 3324491 w 3898347"/>
              <a:gd name="connsiteY38" fmla="*/ 3832006 h 4275540"/>
              <a:gd name="connsiteX39" fmla="*/ 3244235 w 3898347"/>
              <a:gd name="connsiteY39" fmla="*/ 3834376 h 4275540"/>
              <a:gd name="connsiteX40" fmla="*/ 3226507 w 3898347"/>
              <a:gd name="connsiteY40" fmla="*/ 3820131 h 4275540"/>
              <a:gd name="connsiteX41" fmla="*/ 3191688 w 3898347"/>
              <a:gd name="connsiteY41" fmla="*/ 3837359 h 4275540"/>
              <a:gd name="connsiteX42" fmla="*/ 3185553 w 3898347"/>
              <a:gd name="connsiteY42" fmla="*/ 3859030 h 4275540"/>
              <a:gd name="connsiteX43" fmla="*/ 3137926 w 3898347"/>
              <a:gd name="connsiteY43" fmla="*/ 3867782 h 4275540"/>
              <a:gd name="connsiteX44" fmla="*/ 3090188 w 3898347"/>
              <a:gd name="connsiteY44" fmla="*/ 3855036 h 4275540"/>
              <a:gd name="connsiteX45" fmla="*/ 3031422 w 3898347"/>
              <a:gd name="connsiteY45" fmla="*/ 3858298 h 4275540"/>
              <a:gd name="connsiteX46" fmla="*/ 2996288 w 3898347"/>
              <a:gd name="connsiteY46" fmla="*/ 3860020 h 4275540"/>
              <a:gd name="connsiteX47" fmla="*/ 2901661 w 3898347"/>
              <a:gd name="connsiteY47" fmla="*/ 3882243 h 4275540"/>
              <a:gd name="connsiteX48" fmla="*/ 2782141 w 3898347"/>
              <a:gd name="connsiteY48" fmla="*/ 3932983 h 4275540"/>
              <a:gd name="connsiteX49" fmla="*/ 2749597 w 3898347"/>
              <a:gd name="connsiteY49" fmla="*/ 3956746 h 4275540"/>
              <a:gd name="connsiteX50" fmla="*/ 2730493 w 3898347"/>
              <a:gd name="connsiteY50" fmla="*/ 3955236 h 4275540"/>
              <a:gd name="connsiteX51" fmla="*/ 2707507 w 3898347"/>
              <a:gd name="connsiteY51" fmla="*/ 3947771 h 4275540"/>
              <a:gd name="connsiteX52" fmla="*/ 2701937 w 3898347"/>
              <a:gd name="connsiteY52" fmla="*/ 3950565 h 4275540"/>
              <a:gd name="connsiteX53" fmla="*/ 2679435 w 3898347"/>
              <a:gd name="connsiteY53" fmla="*/ 3949768 h 4275540"/>
              <a:gd name="connsiteX54" fmla="*/ 2667352 w 3898347"/>
              <a:gd name="connsiteY54" fmla="*/ 3942821 h 4275540"/>
              <a:gd name="connsiteX55" fmla="*/ 2657096 w 3898347"/>
              <a:gd name="connsiteY55" fmla="*/ 3953571 h 4275540"/>
              <a:gd name="connsiteX56" fmla="*/ 2655161 w 3898347"/>
              <a:gd name="connsiteY56" fmla="*/ 3962216 h 4275540"/>
              <a:gd name="connsiteX57" fmla="*/ 2638604 w 3898347"/>
              <a:gd name="connsiteY57" fmla="*/ 3955936 h 4275540"/>
              <a:gd name="connsiteX58" fmla="*/ 2626185 w 3898347"/>
              <a:gd name="connsiteY58" fmla="*/ 3962937 h 4275540"/>
              <a:gd name="connsiteX59" fmla="*/ 2614077 w 3898347"/>
              <a:gd name="connsiteY59" fmla="*/ 3955576 h 4275540"/>
              <a:gd name="connsiteX60" fmla="*/ 2609403 w 3898347"/>
              <a:gd name="connsiteY60" fmla="*/ 3956215 h 4275540"/>
              <a:gd name="connsiteX61" fmla="*/ 2597896 w 3898347"/>
              <a:gd name="connsiteY61" fmla="*/ 3958939 h 4275540"/>
              <a:gd name="connsiteX62" fmla="*/ 2578251 w 3898347"/>
              <a:gd name="connsiteY62" fmla="*/ 3965812 h 4275540"/>
              <a:gd name="connsiteX63" fmla="*/ 2571961 w 3898347"/>
              <a:gd name="connsiteY63" fmla="*/ 3966278 h 4275540"/>
              <a:gd name="connsiteX64" fmla="*/ 2559399 w 3898347"/>
              <a:gd name="connsiteY64" fmla="*/ 3979193 h 4275540"/>
              <a:gd name="connsiteX65" fmla="*/ 2533560 w 3898347"/>
              <a:gd name="connsiteY65" fmla="*/ 3988160 h 4275540"/>
              <a:gd name="connsiteX66" fmla="*/ 2515299 w 3898347"/>
              <a:gd name="connsiteY66" fmla="*/ 4016867 h 4275540"/>
              <a:gd name="connsiteX67" fmla="*/ 2513423 w 3898347"/>
              <a:gd name="connsiteY67" fmla="*/ 4018759 h 4275540"/>
              <a:gd name="connsiteX68" fmla="*/ 2482991 w 3898347"/>
              <a:gd name="connsiteY68" fmla="*/ 4012935 h 4275540"/>
              <a:gd name="connsiteX69" fmla="*/ 2446940 w 3898347"/>
              <a:gd name="connsiteY69" fmla="*/ 4021172 h 4275540"/>
              <a:gd name="connsiteX70" fmla="*/ 2404883 w 3898347"/>
              <a:gd name="connsiteY70" fmla="*/ 4024808 h 4275540"/>
              <a:gd name="connsiteX71" fmla="*/ 2373894 w 3898347"/>
              <a:gd name="connsiteY71" fmla="*/ 4023827 h 4275540"/>
              <a:gd name="connsiteX72" fmla="*/ 2297080 w 3898347"/>
              <a:gd name="connsiteY72" fmla="*/ 4040841 h 4275540"/>
              <a:gd name="connsiteX73" fmla="*/ 2170615 w 3898347"/>
              <a:gd name="connsiteY73" fmla="*/ 4077196 h 4275540"/>
              <a:gd name="connsiteX74" fmla="*/ 2143580 w 3898347"/>
              <a:gd name="connsiteY74" fmla="*/ 4083102 h 4275540"/>
              <a:gd name="connsiteX75" fmla="*/ 2119893 w 3898347"/>
              <a:gd name="connsiteY75" fmla="*/ 4080874 h 4275540"/>
              <a:gd name="connsiteX76" fmla="*/ 2114008 w 3898347"/>
              <a:gd name="connsiteY76" fmla="*/ 4073996 h 4275540"/>
              <a:gd name="connsiteX77" fmla="*/ 2099067 w 3898347"/>
              <a:gd name="connsiteY77" fmla="*/ 4076068 h 4275540"/>
              <a:gd name="connsiteX78" fmla="*/ 2095000 w 3898347"/>
              <a:gd name="connsiteY78" fmla="*/ 4075096 h 4275540"/>
              <a:gd name="connsiteX79" fmla="*/ 2071767 w 3898347"/>
              <a:gd name="connsiteY79" fmla="*/ 4071044 h 4275540"/>
              <a:gd name="connsiteX80" fmla="*/ 2024486 w 3898347"/>
              <a:gd name="connsiteY80" fmla="*/ 4100276 h 4275540"/>
              <a:gd name="connsiteX81" fmla="*/ 1964411 w 3898347"/>
              <a:gd name="connsiteY81" fmla="*/ 4105069 h 4275540"/>
              <a:gd name="connsiteX82" fmla="*/ 1739945 w 3898347"/>
              <a:gd name="connsiteY82" fmla="*/ 4171795 h 4275540"/>
              <a:gd name="connsiteX83" fmla="*/ 1610556 w 3898347"/>
              <a:gd name="connsiteY83" fmla="*/ 4167701 h 4275540"/>
              <a:gd name="connsiteX84" fmla="*/ 1553623 w 3898347"/>
              <a:gd name="connsiteY84" fmla="*/ 4236045 h 4275540"/>
              <a:gd name="connsiteX85" fmla="*/ 1548640 w 3898347"/>
              <a:gd name="connsiteY85" fmla="*/ 4238297 h 4275540"/>
              <a:gd name="connsiteX86" fmla="*/ 1530136 w 3898347"/>
              <a:gd name="connsiteY86" fmla="*/ 4227121 h 4275540"/>
              <a:gd name="connsiteX87" fmla="*/ 1508787 w 3898347"/>
              <a:gd name="connsiteY87" fmla="*/ 4234213 h 4275540"/>
              <a:gd name="connsiteX88" fmla="*/ 1488914 w 3898347"/>
              <a:gd name="connsiteY88" fmla="*/ 4241772 h 4275540"/>
              <a:gd name="connsiteX89" fmla="*/ 1488999 w 3898347"/>
              <a:gd name="connsiteY89" fmla="*/ 4251186 h 4275540"/>
              <a:gd name="connsiteX90" fmla="*/ 1475364 w 3898347"/>
              <a:gd name="connsiteY90" fmla="*/ 4248364 h 4275540"/>
              <a:gd name="connsiteX91" fmla="*/ 1457275 w 3898347"/>
              <a:gd name="connsiteY91" fmla="*/ 4252863 h 4275540"/>
              <a:gd name="connsiteX92" fmla="*/ 1448085 w 3898347"/>
              <a:gd name="connsiteY92" fmla="*/ 4248391 h 4275540"/>
              <a:gd name="connsiteX93" fmla="*/ 1315306 w 3898347"/>
              <a:gd name="connsiteY93" fmla="*/ 4237004 h 4275540"/>
              <a:gd name="connsiteX94" fmla="*/ 1272434 w 3898347"/>
              <a:gd name="connsiteY94" fmla="*/ 4244958 h 4275540"/>
              <a:gd name="connsiteX95" fmla="*/ 1231567 w 3898347"/>
              <a:gd name="connsiteY95" fmla="*/ 4219356 h 4275540"/>
              <a:gd name="connsiteX96" fmla="*/ 1216643 w 3898347"/>
              <a:gd name="connsiteY96" fmla="*/ 4229828 h 4275540"/>
              <a:gd name="connsiteX97" fmla="*/ 1214101 w 3898347"/>
              <a:gd name="connsiteY97" fmla="*/ 4231991 h 4275540"/>
              <a:gd name="connsiteX98" fmla="*/ 1203193 w 3898347"/>
              <a:gd name="connsiteY98" fmla="*/ 4232867 h 4275540"/>
              <a:gd name="connsiteX99" fmla="*/ 1201049 w 3898347"/>
              <a:gd name="connsiteY99" fmla="*/ 4242842 h 4275540"/>
              <a:gd name="connsiteX100" fmla="*/ 1185298 w 3898347"/>
              <a:gd name="connsiteY100" fmla="*/ 4251133 h 4275540"/>
              <a:gd name="connsiteX101" fmla="*/ 1164955 w 3898347"/>
              <a:gd name="connsiteY101" fmla="*/ 4250027 h 4275540"/>
              <a:gd name="connsiteX102" fmla="*/ 1067357 w 3898347"/>
              <a:gd name="connsiteY102" fmla="*/ 4233908 h 4275540"/>
              <a:gd name="connsiteX103" fmla="*/ 1009492 w 3898347"/>
              <a:gd name="connsiteY103" fmla="*/ 4230455 h 4275540"/>
              <a:gd name="connsiteX104" fmla="*/ 988345 w 3898347"/>
              <a:gd name="connsiteY104" fmla="*/ 4238880 h 4275540"/>
              <a:gd name="connsiteX105" fmla="*/ 958251 w 3898347"/>
              <a:gd name="connsiteY105" fmla="*/ 4244100 h 4275540"/>
              <a:gd name="connsiteX106" fmla="*/ 905785 w 3898347"/>
              <a:gd name="connsiteY106" fmla="*/ 4260845 h 4275540"/>
              <a:gd name="connsiteX107" fmla="*/ 834176 w 3898347"/>
              <a:gd name="connsiteY107" fmla="*/ 4270241 h 4275540"/>
              <a:gd name="connsiteX108" fmla="*/ 778474 w 3898347"/>
              <a:gd name="connsiteY108" fmla="*/ 4235526 h 4275540"/>
              <a:gd name="connsiteX109" fmla="*/ 774418 w 3898347"/>
              <a:gd name="connsiteY109" fmla="*/ 4242583 h 4275540"/>
              <a:gd name="connsiteX110" fmla="*/ 737705 w 3898347"/>
              <a:gd name="connsiteY110" fmla="*/ 4238891 h 4275540"/>
              <a:gd name="connsiteX111" fmla="*/ 605027 w 3898347"/>
              <a:gd name="connsiteY111" fmla="*/ 4175863 h 4275540"/>
              <a:gd name="connsiteX112" fmla="*/ 533391 w 3898347"/>
              <a:gd name="connsiteY112" fmla="*/ 4170035 h 4275540"/>
              <a:gd name="connsiteX113" fmla="*/ 508621 w 3898347"/>
              <a:gd name="connsiteY113" fmla="*/ 4176044 h 4275540"/>
              <a:gd name="connsiteX114" fmla="*/ 467082 w 3898347"/>
              <a:gd name="connsiteY114" fmla="*/ 4185616 h 4275540"/>
              <a:gd name="connsiteX115" fmla="*/ 437646 w 3898347"/>
              <a:gd name="connsiteY115" fmla="*/ 4212658 h 4275540"/>
              <a:gd name="connsiteX116" fmla="*/ 402271 w 3898347"/>
              <a:gd name="connsiteY116" fmla="*/ 4212774 h 4275540"/>
              <a:gd name="connsiteX117" fmla="*/ 391968 w 3898347"/>
              <a:gd name="connsiteY117" fmla="*/ 4187073 h 4275540"/>
              <a:gd name="connsiteX118" fmla="*/ 354806 w 3898347"/>
              <a:gd name="connsiteY118" fmla="*/ 4195545 h 4275540"/>
              <a:gd name="connsiteX119" fmla="*/ 298662 w 3898347"/>
              <a:gd name="connsiteY119" fmla="*/ 4211227 h 4275540"/>
              <a:gd name="connsiteX120" fmla="*/ 265740 w 3898347"/>
              <a:gd name="connsiteY120" fmla="*/ 4213623 h 4275540"/>
              <a:gd name="connsiteX121" fmla="*/ 176403 w 3898347"/>
              <a:gd name="connsiteY121" fmla="*/ 4227393 h 4275540"/>
              <a:gd name="connsiteX122" fmla="*/ 82528 w 3898347"/>
              <a:gd name="connsiteY122" fmla="*/ 4275540 h 4275540"/>
              <a:gd name="connsiteX123" fmla="*/ 19464 w 3898347"/>
              <a:gd name="connsiteY123" fmla="*/ 4256103 h 4275540"/>
              <a:gd name="connsiteX124" fmla="*/ 0 w 3898347"/>
              <a:gd name="connsiteY124" fmla="*/ 4221939 h 4275540"/>
              <a:gd name="connsiteX125" fmla="*/ 0 w 3898347"/>
              <a:gd name="connsiteY125" fmla="*/ 15850 h 4275540"/>
              <a:gd name="connsiteX126" fmla="*/ 3898347 w 3898347"/>
              <a:gd name="connsiteY126"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50175 w 3898347"/>
              <a:gd name="connsiteY24" fmla="*/ 3803199 h 4275540"/>
              <a:gd name="connsiteX25" fmla="*/ 3542668 w 3898347"/>
              <a:gd name="connsiteY25" fmla="*/ 3803283 h 4275540"/>
              <a:gd name="connsiteX26" fmla="*/ 3533033 w 3898347"/>
              <a:gd name="connsiteY26" fmla="*/ 3799071 h 4275540"/>
              <a:gd name="connsiteX27" fmla="*/ 3521726 w 3898347"/>
              <a:gd name="connsiteY27" fmla="*/ 3804691 h 4275540"/>
              <a:gd name="connsiteX28" fmla="*/ 3520080 w 3898347"/>
              <a:gd name="connsiteY28" fmla="*/ 3805210 h 4275540"/>
              <a:gd name="connsiteX29" fmla="*/ 3508491 w 3898347"/>
              <a:gd name="connsiteY29" fmla="*/ 3797398 h 4275540"/>
              <a:gd name="connsiteX30" fmla="*/ 3503787 w 3898347"/>
              <a:gd name="connsiteY30" fmla="*/ 3797787 h 4275540"/>
              <a:gd name="connsiteX31" fmla="*/ 3492165 w 3898347"/>
              <a:gd name="connsiteY31" fmla="*/ 3799887 h 4275540"/>
              <a:gd name="connsiteX32" fmla="*/ 3472233 w 3898347"/>
              <a:gd name="connsiteY32" fmla="*/ 3805682 h 4275540"/>
              <a:gd name="connsiteX33" fmla="*/ 3465921 w 3898347"/>
              <a:gd name="connsiteY33" fmla="*/ 3805814 h 4275540"/>
              <a:gd name="connsiteX34" fmla="*/ 3455541 w 3898347"/>
              <a:gd name="connsiteY34" fmla="*/ 3815505 h 4275540"/>
              <a:gd name="connsiteX35" fmla="*/ 3429027 w 3898347"/>
              <a:gd name="connsiteY35" fmla="*/ 3816906 h 4275540"/>
              <a:gd name="connsiteX36" fmla="*/ 3369507 w 3898347"/>
              <a:gd name="connsiteY36" fmla="*/ 3825563 h 4275540"/>
              <a:gd name="connsiteX37" fmla="*/ 3324491 w 3898347"/>
              <a:gd name="connsiteY37" fmla="*/ 3832006 h 4275540"/>
              <a:gd name="connsiteX38" fmla="*/ 3244235 w 3898347"/>
              <a:gd name="connsiteY38" fmla="*/ 3834376 h 4275540"/>
              <a:gd name="connsiteX39" fmla="*/ 3226507 w 3898347"/>
              <a:gd name="connsiteY39" fmla="*/ 3820131 h 4275540"/>
              <a:gd name="connsiteX40" fmla="*/ 3191688 w 3898347"/>
              <a:gd name="connsiteY40" fmla="*/ 3837359 h 4275540"/>
              <a:gd name="connsiteX41" fmla="*/ 3185553 w 3898347"/>
              <a:gd name="connsiteY41" fmla="*/ 3859030 h 4275540"/>
              <a:gd name="connsiteX42" fmla="*/ 3137926 w 3898347"/>
              <a:gd name="connsiteY42" fmla="*/ 3867782 h 4275540"/>
              <a:gd name="connsiteX43" fmla="*/ 3090188 w 3898347"/>
              <a:gd name="connsiteY43" fmla="*/ 3855036 h 4275540"/>
              <a:gd name="connsiteX44" fmla="*/ 3031422 w 3898347"/>
              <a:gd name="connsiteY44" fmla="*/ 3858298 h 4275540"/>
              <a:gd name="connsiteX45" fmla="*/ 2996288 w 3898347"/>
              <a:gd name="connsiteY45" fmla="*/ 3860020 h 4275540"/>
              <a:gd name="connsiteX46" fmla="*/ 2901661 w 3898347"/>
              <a:gd name="connsiteY46" fmla="*/ 3882243 h 4275540"/>
              <a:gd name="connsiteX47" fmla="*/ 2782141 w 3898347"/>
              <a:gd name="connsiteY47" fmla="*/ 3932983 h 4275540"/>
              <a:gd name="connsiteX48" fmla="*/ 2749597 w 3898347"/>
              <a:gd name="connsiteY48" fmla="*/ 3956746 h 4275540"/>
              <a:gd name="connsiteX49" fmla="*/ 2730493 w 3898347"/>
              <a:gd name="connsiteY49" fmla="*/ 3955236 h 4275540"/>
              <a:gd name="connsiteX50" fmla="*/ 2707507 w 3898347"/>
              <a:gd name="connsiteY50" fmla="*/ 3947771 h 4275540"/>
              <a:gd name="connsiteX51" fmla="*/ 2701937 w 3898347"/>
              <a:gd name="connsiteY51" fmla="*/ 3950565 h 4275540"/>
              <a:gd name="connsiteX52" fmla="*/ 2679435 w 3898347"/>
              <a:gd name="connsiteY52" fmla="*/ 3949768 h 4275540"/>
              <a:gd name="connsiteX53" fmla="*/ 2667352 w 3898347"/>
              <a:gd name="connsiteY53" fmla="*/ 3942821 h 4275540"/>
              <a:gd name="connsiteX54" fmla="*/ 2657096 w 3898347"/>
              <a:gd name="connsiteY54" fmla="*/ 3953571 h 4275540"/>
              <a:gd name="connsiteX55" fmla="*/ 2655161 w 3898347"/>
              <a:gd name="connsiteY55" fmla="*/ 3962216 h 4275540"/>
              <a:gd name="connsiteX56" fmla="*/ 2638604 w 3898347"/>
              <a:gd name="connsiteY56" fmla="*/ 3955936 h 4275540"/>
              <a:gd name="connsiteX57" fmla="*/ 2626185 w 3898347"/>
              <a:gd name="connsiteY57" fmla="*/ 3962937 h 4275540"/>
              <a:gd name="connsiteX58" fmla="*/ 2614077 w 3898347"/>
              <a:gd name="connsiteY58" fmla="*/ 3955576 h 4275540"/>
              <a:gd name="connsiteX59" fmla="*/ 2609403 w 3898347"/>
              <a:gd name="connsiteY59" fmla="*/ 3956215 h 4275540"/>
              <a:gd name="connsiteX60" fmla="*/ 2597896 w 3898347"/>
              <a:gd name="connsiteY60" fmla="*/ 3958939 h 4275540"/>
              <a:gd name="connsiteX61" fmla="*/ 2578251 w 3898347"/>
              <a:gd name="connsiteY61" fmla="*/ 3965812 h 4275540"/>
              <a:gd name="connsiteX62" fmla="*/ 2571961 w 3898347"/>
              <a:gd name="connsiteY62" fmla="*/ 3966278 h 4275540"/>
              <a:gd name="connsiteX63" fmla="*/ 2559399 w 3898347"/>
              <a:gd name="connsiteY63" fmla="*/ 3979193 h 4275540"/>
              <a:gd name="connsiteX64" fmla="*/ 2533560 w 3898347"/>
              <a:gd name="connsiteY64" fmla="*/ 3988160 h 4275540"/>
              <a:gd name="connsiteX65" fmla="*/ 2515299 w 3898347"/>
              <a:gd name="connsiteY65" fmla="*/ 4016867 h 4275540"/>
              <a:gd name="connsiteX66" fmla="*/ 2513423 w 3898347"/>
              <a:gd name="connsiteY66" fmla="*/ 4018759 h 4275540"/>
              <a:gd name="connsiteX67" fmla="*/ 2482991 w 3898347"/>
              <a:gd name="connsiteY67" fmla="*/ 4012935 h 4275540"/>
              <a:gd name="connsiteX68" fmla="*/ 2446940 w 3898347"/>
              <a:gd name="connsiteY68" fmla="*/ 4021172 h 4275540"/>
              <a:gd name="connsiteX69" fmla="*/ 2404883 w 3898347"/>
              <a:gd name="connsiteY69" fmla="*/ 4024808 h 4275540"/>
              <a:gd name="connsiteX70" fmla="*/ 2373894 w 3898347"/>
              <a:gd name="connsiteY70" fmla="*/ 4023827 h 4275540"/>
              <a:gd name="connsiteX71" fmla="*/ 2297080 w 3898347"/>
              <a:gd name="connsiteY71" fmla="*/ 4040841 h 4275540"/>
              <a:gd name="connsiteX72" fmla="*/ 2170615 w 3898347"/>
              <a:gd name="connsiteY72" fmla="*/ 4077196 h 4275540"/>
              <a:gd name="connsiteX73" fmla="*/ 2143580 w 3898347"/>
              <a:gd name="connsiteY73" fmla="*/ 4083102 h 4275540"/>
              <a:gd name="connsiteX74" fmla="*/ 2119893 w 3898347"/>
              <a:gd name="connsiteY74" fmla="*/ 4080874 h 4275540"/>
              <a:gd name="connsiteX75" fmla="*/ 2114008 w 3898347"/>
              <a:gd name="connsiteY75" fmla="*/ 4073996 h 4275540"/>
              <a:gd name="connsiteX76" fmla="*/ 2099067 w 3898347"/>
              <a:gd name="connsiteY76" fmla="*/ 4076068 h 4275540"/>
              <a:gd name="connsiteX77" fmla="*/ 2095000 w 3898347"/>
              <a:gd name="connsiteY77" fmla="*/ 4075096 h 4275540"/>
              <a:gd name="connsiteX78" fmla="*/ 2071767 w 3898347"/>
              <a:gd name="connsiteY78" fmla="*/ 4071044 h 4275540"/>
              <a:gd name="connsiteX79" fmla="*/ 2024486 w 3898347"/>
              <a:gd name="connsiteY79" fmla="*/ 4100276 h 4275540"/>
              <a:gd name="connsiteX80" fmla="*/ 1964411 w 3898347"/>
              <a:gd name="connsiteY80" fmla="*/ 4105069 h 4275540"/>
              <a:gd name="connsiteX81" fmla="*/ 1739945 w 3898347"/>
              <a:gd name="connsiteY81" fmla="*/ 4171795 h 4275540"/>
              <a:gd name="connsiteX82" fmla="*/ 1610556 w 3898347"/>
              <a:gd name="connsiteY82" fmla="*/ 4167701 h 4275540"/>
              <a:gd name="connsiteX83" fmla="*/ 1553623 w 3898347"/>
              <a:gd name="connsiteY83" fmla="*/ 4236045 h 4275540"/>
              <a:gd name="connsiteX84" fmla="*/ 1548640 w 3898347"/>
              <a:gd name="connsiteY84" fmla="*/ 4238297 h 4275540"/>
              <a:gd name="connsiteX85" fmla="*/ 1530136 w 3898347"/>
              <a:gd name="connsiteY85" fmla="*/ 4227121 h 4275540"/>
              <a:gd name="connsiteX86" fmla="*/ 1508787 w 3898347"/>
              <a:gd name="connsiteY86" fmla="*/ 4234213 h 4275540"/>
              <a:gd name="connsiteX87" fmla="*/ 1488914 w 3898347"/>
              <a:gd name="connsiteY87" fmla="*/ 4241772 h 4275540"/>
              <a:gd name="connsiteX88" fmla="*/ 1488999 w 3898347"/>
              <a:gd name="connsiteY88" fmla="*/ 4251186 h 4275540"/>
              <a:gd name="connsiteX89" fmla="*/ 1475364 w 3898347"/>
              <a:gd name="connsiteY89" fmla="*/ 4248364 h 4275540"/>
              <a:gd name="connsiteX90" fmla="*/ 1457275 w 3898347"/>
              <a:gd name="connsiteY90" fmla="*/ 4252863 h 4275540"/>
              <a:gd name="connsiteX91" fmla="*/ 1448085 w 3898347"/>
              <a:gd name="connsiteY91" fmla="*/ 4248391 h 4275540"/>
              <a:gd name="connsiteX92" fmla="*/ 1315306 w 3898347"/>
              <a:gd name="connsiteY92" fmla="*/ 4237004 h 4275540"/>
              <a:gd name="connsiteX93" fmla="*/ 1272434 w 3898347"/>
              <a:gd name="connsiteY93" fmla="*/ 4244958 h 4275540"/>
              <a:gd name="connsiteX94" fmla="*/ 1231567 w 3898347"/>
              <a:gd name="connsiteY94" fmla="*/ 4219356 h 4275540"/>
              <a:gd name="connsiteX95" fmla="*/ 1216643 w 3898347"/>
              <a:gd name="connsiteY95" fmla="*/ 4229828 h 4275540"/>
              <a:gd name="connsiteX96" fmla="*/ 1214101 w 3898347"/>
              <a:gd name="connsiteY96" fmla="*/ 4231991 h 4275540"/>
              <a:gd name="connsiteX97" fmla="*/ 1203193 w 3898347"/>
              <a:gd name="connsiteY97" fmla="*/ 4232867 h 4275540"/>
              <a:gd name="connsiteX98" fmla="*/ 1201049 w 3898347"/>
              <a:gd name="connsiteY98" fmla="*/ 4242842 h 4275540"/>
              <a:gd name="connsiteX99" fmla="*/ 1185298 w 3898347"/>
              <a:gd name="connsiteY99" fmla="*/ 4251133 h 4275540"/>
              <a:gd name="connsiteX100" fmla="*/ 1164955 w 3898347"/>
              <a:gd name="connsiteY100" fmla="*/ 4250027 h 4275540"/>
              <a:gd name="connsiteX101" fmla="*/ 1067357 w 3898347"/>
              <a:gd name="connsiteY101" fmla="*/ 4233908 h 4275540"/>
              <a:gd name="connsiteX102" fmla="*/ 1009492 w 3898347"/>
              <a:gd name="connsiteY102" fmla="*/ 4230455 h 4275540"/>
              <a:gd name="connsiteX103" fmla="*/ 988345 w 3898347"/>
              <a:gd name="connsiteY103" fmla="*/ 4238880 h 4275540"/>
              <a:gd name="connsiteX104" fmla="*/ 958251 w 3898347"/>
              <a:gd name="connsiteY104" fmla="*/ 4244100 h 4275540"/>
              <a:gd name="connsiteX105" fmla="*/ 905785 w 3898347"/>
              <a:gd name="connsiteY105" fmla="*/ 4260845 h 4275540"/>
              <a:gd name="connsiteX106" fmla="*/ 834176 w 3898347"/>
              <a:gd name="connsiteY106" fmla="*/ 4270241 h 4275540"/>
              <a:gd name="connsiteX107" fmla="*/ 778474 w 3898347"/>
              <a:gd name="connsiteY107" fmla="*/ 4235526 h 4275540"/>
              <a:gd name="connsiteX108" fmla="*/ 774418 w 3898347"/>
              <a:gd name="connsiteY108" fmla="*/ 4242583 h 4275540"/>
              <a:gd name="connsiteX109" fmla="*/ 737705 w 3898347"/>
              <a:gd name="connsiteY109" fmla="*/ 4238891 h 4275540"/>
              <a:gd name="connsiteX110" fmla="*/ 605027 w 3898347"/>
              <a:gd name="connsiteY110" fmla="*/ 4175863 h 4275540"/>
              <a:gd name="connsiteX111" fmla="*/ 533391 w 3898347"/>
              <a:gd name="connsiteY111" fmla="*/ 4170035 h 4275540"/>
              <a:gd name="connsiteX112" fmla="*/ 508621 w 3898347"/>
              <a:gd name="connsiteY112" fmla="*/ 4176044 h 4275540"/>
              <a:gd name="connsiteX113" fmla="*/ 467082 w 3898347"/>
              <a:gd name="connsiteY113" fmla="*/ 4185616 h 4275540"/>
              <a:gd name="connsiteX114" fmla="*/ 437646 w 3898347"/>
              <a:gd name="connsiteY114" fmla="*/ 4212658 h 4275540"/>
              <a:gd name="connsiteX115" fmla="*/ 402271 w 3898347"/>
              <a:gd name="connsiteY115" fmla="*/ 4212774 h 4275540"/>
              <a:gd name="connsiteX116" fmla="*/ 391968 w 3898347"/>
              <a:gd name="connsiteY116" fmla="*/ 4187073 h 4275540"/>
              <a:gd name="connsiteX117" fmla="*/ 354806 w 3898347"/>
              <a:gd name="connsiteY117" fmla="*/ 4195545 h 4275540"/>
              <a:gd name="connsiteX118" fmla="*/ 298662 w 3898347"/>
              <a:gd name="connsiteY118" fmla="*/ 4211227 h 4275540"/>
              <a:gd name="connsiteX119" fmla="*/ 265740 w 3898347"/>
              <a:gd name="connsiteY119" fmla="*/ 4213623 h 4275540"/>
              <a:gd name="connsiteX120" fmla="*/ 176403 w 3898347"/>
              <a:gd name="connsiteY120" fmla="*/ 4227393 h 4275540"/>
              <a:gd name="connsiteX121" fmla="*/ 82528 w 3898347"/>
              <a:gd name="connsiteY121" fmla="*/ 4275540 h 4275540"/>
              <a:gd name="connsiteX122" fmla="*/ 19464 w 3898347"/>
              <a:gd name="connsiteY122" fmla="*/ 4256103 h 4275540"/>
              <a:gd name="connsiteX123" fmla="*/ 0 w 3898347"/>
              <a:gd name="connsiteY123" fmla="*/ 4221939 h 4275540"/>
              <a:gd name="connsiteX124" fmla="*/ 0 w 3898347"/>
              <a:gd name="connsiteY124" fmla="*/ 15850 h 4275540"/>
              <a:gd name="connsiteX125" fmla="*/ 3898347 w 3898347"/>
              <a:gd name="connsiteY125"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137926 w 3898347"/>
              <a:gd name="connsiteY41" fmla="*/ 3867782 h 4275540"/>
              <a:gd name="connsiteX42" fmla="*/ 3090188 w 3898347"/>
              <a:gd name="connsiteY42" fmla="*/ 3855036 h 4275540"/>
              <a:gd name="connsiteX43" fmla="*/ 3031422 w 3898347"/>
              <a:gd name="connsiteY43" fmla="*/ 3858298 h 4275540"/>
              <a:gd name="connsiteX44" fmla="*/ 2996288 w 3898347"/>
              <a:gd name="connsiteY44" fmla="*/ 3860020 h 4275540"/>
              <a:gd name="connsiteX45" fmla="*/ 2901661 w 3898347"/>
              <a:gd name="connsiteY45" fmla="*/ 3882243 h 4275540"/>
              <a:gd name="connsiteX46" fmla="*/ 2782141 w 3898347"/>
              <a:gd name="connsiteY46" fmla="*/ 3932983 h 4275540"/>
              <a:gd name="connsiteX47" fmla="*/ 2749597 w 3898347"/>
              <a:gd name="connsiteY47" fmla="*/ 3956746 h 4275540"/>
              <a:gd name="connsiteX48" fmla="*/ 2730493 w 3898347"/>
              <a:gd name="connsiteY48" fmla="*/ 3955236 h 4275540"/>
              <a:gd name="connsiteX49" fmla="*/ 2707507 w 3898347"/>
              <a:gd name="connsiteY49" fmla="*/ 3947771 h 4275540"/>
              <a:gd name="connsiteX50" fmla="*/ 2701937 w 3898347"/>
              <a:gd name="connsiteY50" fmla="*/ 3950565 h 4275540"/>
              <a:gd name="connsiteX51" fmla="*/ 2679435 w 3898347"/>
              <a:gd name="connsiteY51" fmla="*/ 3949768 h 4275540"/>
              <a:gd name="connsiteX52" fmla="*/ 2667352 w 3898347"/>
              <a:gd name="connsiteY52" fmla="*/ 3942821 h 4275540"/>
              <a:gd name="connsiteX53" fmla="*/ 2657096 w 3898347"/>
              <a:gd name="connsiteY53" fmla="*/ 3953571 h 4275540"/>
              <a:gd name="connsiteX54" fmla="*/ 2655161 w 3898347"/>
              <a:gd name="connsiteY54" fmla="*/ 3962216 h 4275540"/>
              <a:gd name="connsiteX55" fmla="*/ 2638604 w 3898347"/>
              <a:gd name="connsiteY55" fmla="*/ 3955936 h 4275540"/>
              <a:gd name="connsiteX56" fmla="*/ 2626185 w 3898347"/>
              <a:gd name="connsiteY56" fmla="*/ 3962937 h 4275540"/>
              <a:gd name="connsiteX57" fmla="*/ 2614077 w 3898347"/>
              <a:gd name="connsiteY57" fmla="*/ 3955576 h 4275540"/>
              <a:gd name="connsiteX58" fmla="*/ 2609403 w 3898347"/>
              <a:gd name="connsiteY58" fmla="*/ 3956215 h 4275540"/>
              <a:gd name="connsiteX59" fmla="*/ 2597896 w 3898347"/>
              <a:gd name="connsiteY59" fmla="*/ 3958939 h 4275540"/>
              <a:gd name="connsiteX60" fmla="*/ 2578251 w 3898347"/>
              <a:gd name="connsiteY60" fmla="*/ 3965812 h 4275540"/>
              <a:gd name="connsiteX61" fmla="*/ 2571961 w 3898347"/>
              <a:gd name="connsiteY61" fmla="*/ 3966278 h 4275540"/>
              <a:gd name="connsiteX62" fmla="*/ 2559399 w 3898347"/>
              <a:gd name="connsiteY62" fmla="*/ 3979193 h 4275540"/>
              <a:gd name="connsiteX63" fmla="*/ 2533560 w 3898347"/>
              <a:gd name="connsiteY63" fmla="*/ 3988160 h 4275540"/>
              <a:gd name="connsiteX64" fmla="*/ 2515299 w 3898347"/>
              <a:gd name="connsiteY64" fmla="*/ 4016867 h 4275540"/>
              <a:gd name="connsiteX65" fmla="*/ 2513423 w 3898347"/>
              <a:gd name="connsiteY65" fmla="*/ 4018759 h 4275540"/>
              <a:gd name="connsiteX66" fmla="*/ 2482991 w 3898347"/>
              <a:gd name="connsiteY66" fmla="*/ 4012935 h 4275540"/>
              <a:gd name="connsiteX67" fmla="*/ 2446940 w 3898347"/>
              <a:gd name="connsiteY67" fmla="*/ 4021172 h 4275540"/>
              <a:gd name="connsiteX68" fmla="*/ 2404883 w 3898347"/>
              <a:gd name="connsiteY68" fmla="*/ 4024808 h 4275540"/>
              <a:gd name="connsiteX69" fmla="*/ 2373894 w 3898347"/>
              <a:gd name="connsiteY69" fmla="*/ 4023827 h 4275540"/>
              <a:gd name="connsiteX70" fmla="*/ 2297080 w 3898347"/>
              <a:gd name="connsiteY70" fmla="*/ 4040841 h 4275540"/>
              <a:gd name="connsiteX71" fmla="*/ 2170615 w 3898347"/>
              <a:gd name="connsiteY71" fmla="*/ 4077196 h 4275540"/>
              <a:gd name="connsiteX72" fmla="*/ 2143580 w 3898347"/>
              <a:gd name="connsiteY72" fmla="*/ 4083102 h 4275540"/>
              <a:gd name="connsiteX73" fmla="*/ 2119893 w 3898347"/>
              <a:gd name="connsiteY73" fmla="*/ 4080874 h 4275540"/>
              <a:gd name="connsiteX74" fmla="*/ 2114008 w 3898347"/>
              <a:gd name="connsiteY74" fmla="*/ 4073996 h 4275540"/>
              <a:gd name="connsiteX75" fmla="*/ 2099067 w 3898347"/>
              <a:gd name="connsiteY75" fmla="*/ 4076068 h 4275540"/>
              <a:gd name="connsiteX76" fmla="*/ 2095000 w 3898347"/>
              <a:gd name="connsiteY76" fmla="*/ 4075096 h 4275540"/>
              <a:gd name="connsiteX77" fmla="*/ 2071767 w 3898347"/>
              <a:gd name="connsiteY77" fmla="*/ 4071044 h 4275540"/>
              <a:gd name="connsiteX78" fmla="*/ 2024486 w 3898347"/>
              <a:gd name="connsiteY78" fmla="*/ 4100276 h 4275540"/>
              <a:gd name="connsiteX79" fmla="*/ 1964411 w 3898347"/>
              <a:gd name="connsiteY79" fmla="*/ 4105069 h 4275540"/>
              <a:gd name="connsiteX80" fmla="*/ 1739945 w 3898347"/>
              <a:gd name="connsiteY80" fmla="*/ 4171795 h 4275540"/>
              <a:gd name="connsiteX81" fmla="*/ 1610556 w 3898347"/>
              <a:gd name="connsiteY81" fmla="*/ 4167701 h 4275540"/>
              <a:gd name="connsiteX82" fmla="*/ 1553623 w 3898347"/>
              <a:gd name="connsiteY82" fmla="*/ 4236045 h 4275540"/>
              <a:gd name="connsiteX83" fmla="*/ 1548640 w 3898347"/>
              <a:gd name="connsiteY83" fmla="*/ 4238297 h 4275540"/>
              <a:gd name="connsiteX84" fmla="*/ 1530136 w 3898347"/>
              <a:gd name="connsiteY84" fmla="*/ 4227121 h 4275540"/>
              <a:gd name="connsiteX85" fmla="*/ 1508787 w 3898347"/>
              <a:gd name="connsiteY85" fmla="*/ 4234213 h 4275540"/>
              <a:gd name="connsiteX86" fmla="*/ 1488914 w 3898347"/>
              <a:gd name="connsiteY86" fmla="*/ 4241772 h 4275540"/>
              <a:gd name="connsiteX87" fmla="*/ 1488999 w 3898347"/>
              <a:gd name="connsiteY87" fmla="*/ 4251186 h 4275540"/>
              <a:gd name="connsiteX88" fmla="*/ 1475364 w 3898347"/>
              <a:gd name="connsiteY88" fmla="*/ 4248364 h 4275540"/>
              <a:gd name="connsiteX89" fmla="*/ 1457275 w 3898347"/>
              <a:gd name="connsiteY89" fmla="*/ 4252863 h 4275540"/>
              <a:gd name="connsiteX90" fmla="*/ 1448085 w 3898347"/>
              <a:gd name="connsiteY90" fmla="*/ 4248391 h 4275540"/>
              <a:gd name="connsiteX91" fmla="*/ 1315306 w 3898347"/>
              <a:gd name="connsiteY91" fmla="*/ 4237004 h 4275540"/>
              <a:gd name="connsiteX92" fmla="*/ 1272434 w 3898347"/>
              <a:gd name="connsiteY92" fmla="*/ 4244958 h 4275540"/>
              <a:gd name="connsiteX93" fmla="*/ 1231567 w 3898347"/>
              <a:gd name="connsiteY93" fmla="*/ 4219356 h 4275540"/>
              <a:gd name="connsiteX94" fmla="*/ 1216643 w 3898347"/>
              <a:gd name="connsiteY94" fmla="*/ 4229828 h 4275540"/>
              <a:gd name="connsiteX95" fmla="*/ 1214101 w 3898347"/>
              <a:gd name="connsiteY95" fmla="*/ 4231991 h 4275540"/>
              <a:gd name="connsiteX96" fmla="*/ 1203193 w 3898347"/>
              <a:gd name="connsiteY96" fmla="*/ 4232867 h 4275540"/>
              <a:gd name="connsiteX97" fmla="*/ 1201049 w 3898347"/>
              <a:gd name="connsiteY97" fmla="*/ 4242842 h 4275540"/>
              <a:gd name="connsiteX98" fmla="*/ 1185298 w 3898347"/>
              <a:gd name="connsiteY98" fmla="*/ 4251133 h 4275540"/>
              <a:gd name="connsiteX99" fmla="*/ 1164955 w 3898347"/>
              <a:gd name="connsiteY99" fmla="*/ 4250027 h 4275540"/>
              <a:gd name="connsiteX100" fmla="*/ 1067357 w 3898347"/>
              <a:gd name="connsiteY100" fmla="*/ 4233908 h 4275540"/>
              <a:gd name="connsiteX101" fmla="*/ 1009492 w 3898347"/>
              <a:gd name="connsiteY101" fmla="*/ 4230455 h 4275540"/>
              <a:gd name="connsiteX102" fmla="*/ 988345 w 3898347"/>
              <a:gd name="connsiteY102" fmla="*/ 4238880 h 4275540"/>
              <a:gd name="connsiteX103" fmla="*/ 958251 w 3898347"/>
              <a:gd name="connsiteY103" fmla="*/ 4244100 h 4275540"/>
              <a:gd name="connsiteX104" fmla="*/ 905785 w 3898347"/>
              <a:gd name="connsiteY104" fmla="*/ 4260845 h 4275540"/>
              <a:gd name="connsiteX105" fmla="*/ 834176 w 3898347"/>
              <a:gd name="connsiteY105" fmla="*/ 4270241 h 4275540"/>
              <a:gd name="connsiteX106" fmla="*/ 778474 w 3898347"/>
              <a:gd name="connsiteY106" fmla="*/ 4235526 h 4275540"/>
              <a:gd name="connsiteX107" fmla="*/ 774418 w 3898347"/>
              <a:gd name="connsiteY107" fmla="*/ 4242583 h 4275540"/>
              <a:gd name="connsiteX108" fmla="*/ 737705 w 3898347"/>
              <a:gd name="connsiteY108" fmla="*/ 4238891 h 4275540"/>
              <a:gd name="connsiteX109" fmla="*/ 605027 w 3898347"/>
              <a:gd name="connsiteY109" fmla="*/ 4175863 h 4275540"/>
              <a:gd name="connsiteX110" fmla="*/ 533391 w 3898347"/>
              <a:gd name="connsiteY110" fmla="*/ 4170035 h 4275540"/>
              <a:gd name="connsiteX111" fmla="*/ 508621 w 3898347"/>
              <a:gd name="connsiteY111" fmla="*/ 4176044 h 4275540"/>
              <a:gd name="connsiteX112" fmla="*/ 467082 w 3898347"/>
              <a:gd name="connsiteY112" fmla="*/ 4185616 h 4275540"/>
              <a:gd name="connsiteX113" fmla="*/ 437646 w 3898347"/>
              <a:gd name="connsiteY113" fmla="*/ 4212658 h 4275540"/>
              <a:gd name="connsiteX114" fmla="*/ 402271 w 3898347"/>
              <a:gd name="connsiteY114" fmla="*/ 4212774 h 4275540"/>
              <a:gd name="connsiteX115" fmla="*/ 391968 w 3898347"/>
              <a:gd name="connsiteY115" fmla="*/ 4187073 h 4275540"/>
              <a:gd name="connsiteX116" fmla="*/ 354806 w 3898347"/>
              <a:gd name="connsiteY116" fmla="*/ 4195545 h 4275540"/>
              <a:gd name="connsiteX117" fmla="*/ 298662 w 3898347"/>
              <a:gd name="connsiteY117" fmla="*/ 4211227 h 4275540"/>
              <a:gd name="connsiteX118" fmla="*/ 265740 w 3898347"/>
              <a:gd name="connsiteY118" fmla="*/ 4213623 h 4275540"/>
              <a:gd name="connsiteX119" fmla="*/ 176403 w 3898347"/>
              <a:gd name="connsiteY119" fmla="*/ 4227393 h 4275540"/>
              <a:gd name="connsiteX120" fmla="*/ 82528 w 3898347"/>
              <a:gd name="connsiteY120" fmla="*/ 4275540 h 4275540"/>
              <a:gd name="connsiteX121" fmla="*/ 19464 w 3898347"/>
              <a:gd name="connsiteY121" fmla="*/ 4256103 h 4275540"/>
              <a:gd name="connsiteX122" fmla="*/ 0 w 3898347"/>
              <a:gd name="connsiteY122" fmla="*/ 4221939 h 4275540"/>
              <a:gd name="connsiteX123" fmla="*/ 0 w 3898347"/>
              <a:gd name="connsiteY123" fmla="*/ 15850 h 4275540"/>
              <a:gd name="connsiteX124" fmla="*/ 3898347 w 3898347"/>
              <a:gd name="connsiteY124"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090188 w 3898347"/>
              <a:gd name="connsiteY41" fmla="*/ 3855036 h 4275540"/>
              <a:gd name="connsiteX42" fmla="*/ 3031422 w 3898347"/>
              <a:gd name="connsiteY42" fmla="*/ 3858298 h 4275540"/>
              <a:gd name="connsiteX43" fmla="*/ 2996288 w 3898347"/>
              <a:gd name="connsiteY43" fmla="*/ 3860020 h 4275540"/>
              <a:gd name="connsiteX44" fmla="*/ 2901661 w 3898347"/>
              <a:gd name="connsiteY44" fmla="*/ 3882243 h 4275540"/>
              <a:gd name="connsiteX45" fmla="*/ 2782141 w 3898347"/>
              <a:gd name="connsiteY45" fmla="*/ 3932983 h 4275540"/>
              <a:gd name="connsiteX46" fmla="*/ 2749597 w 3898347"/>
              <a:gd name="connsiteY46" fmla="*/ 3956746 h 4275540"/>
              <a:gd name="connsiteX47" fmla="*/ 2730493 w 3898347"/>
              <a:gd name="connsiteY47" fmla="*/ 3955236 h 4275540"/>
              <a:gd name="connsiteX48" fmla="*/ 2707507 w 3898347"/>
              <a:gd name="connsiteY48" fmla="*/ 3947771 h 4275540"/>
              <a:gd name="connsiteX49" fmla="*/ 2701937 w 3898347"/>
              <a:gd name="connsiteY49" fmla="*/ 3950565 h 4275540"/>
              <a:gd name="connsiteX50" fmla="*/ 2679435 w 3898347"/>
              <a:gd name="connsiteY50" fmla="*/ 3949768 h 4275540"/>
              <a:gd name="connsiteX51" fmla="*/ 2667352 w 3898347"/>
              <a:gd name="connsiteY51" fmla="*/ 3942821 h 4275540"/>
              <a:gd name="connsiteX52" fmla="*/ 2657096 w 3898347"/>
              <a:gd name="connsiteY52" fmla="*/ 3953571 h 4275540"/>
              <a:gd name="connsiteX53" fmla="*/ 2655161 w 3898347"/>
              <a:gd name="connsiteY53" fmla="*/ 3962216 h 4275540"/>
              <a:gd name="connsiteX54" fmla="*/ 2638604 w 3898347"/>
              <a:gd name="connsiteY54" fmla="*/ 3955936 h 4275540"/>
              <a:gd name="connsiteX55" fmla="*/ 2626185 w 3898347"/>
              <a:gd name="connsiteY55" fmla="*/ 3962937 h 4275540"/>
              <a:gd name="connsiteX56" fmla="*/ 2614077 w 3898347"/>
              <a:gd name="connsiteY56" fmla="*/ 3955576 h 4275540"/>
              <a:gd name="connsiteX57" fmla="*/ 2609403 w 3898347"/>
              <a:gd name="connsiteY57" fmla="*/ 3956215 h 4275540"/>
              <a:gd name="connsiteX58" fmla="*/ 2597896 w 3898347"/>
              <a:gd name="connsiteY58" fmla="*/ 3958939 h 4275540"/>
              <a:gd name="connsiteX59" fmla="*/ 2578251 w 3898347"/>
              <a:gd name="connsiteY59" fmla="*/ 3965812 h 4275540"/>
              <a:gd name="connsiteX60" fmla="*/ 2571961 w 3898347"/>
              <a:gd name="connsiteY60" fmla="*/ 3966278 h 4275540"/>
              <a:gd name="connsiteX61" fmla="*/ 2559399 w 3898347"/>
              <a:gd name="connsiteY61" fmla="*/ 3979193 h 4275540"/>
              <a:gd name="connsiteX62" fmla="*/ 2533560 w 3898347"/>
              <a:gd name="connsiteY62" fmla="*/ 3988160 h 4275540"/>
              <a:gd name="connsiteX63" fmla="*/ 2515299 w 3898347"/>
              <a:gd name="connsiteY63" fmla="*/ 4016867 h 4275540"/>
              <a:gd name="connsiteX64" fmla="*/ 2513423 w 3898347"/>
              <a:gd name="connsiteY64" fmla="*/ 4018759 h 4275540"/>
              <a:gd name="connsiteX65" fmla="*/ 2482991 w 3898347"/>
              <a:gd name="connsiteY65" fmla="*/ 4012935 h 4275540"/>
              <a:gd name="connsiteX66" fmla="*/ 2446940 w 3898347"/>
              <a:gd name="connsiteY66" fmla="*/ 4021172 h 4275540"/>
              <a:gd name="connsiteX67" fmla="*/ 2404883 w 3898347"/>
              <a:gd name="connsiteY67" fmla="*/ 4024808 h 4275540"/>
              <a:gd name="connsiteX68" fmla="*/ 2373894 w 3898347"/>
              <a:gd name="connsiteY68" fmla="*/ 4023827 h 4275540"/>
              <a:gd name="connsiteX69" fmla="*/ 2297080 w 3898347"/>
              <a:gd name="connsiteY69" fmla="*/ 4040841 h 4275540"/>
              <a:gd name="connsiteX70" fmla="*/ 2170615 w 3898347"/>
              <a:gd name="connsiteY70" fmla="*/ 4077196 h 4275540"/>
              <a:gd name="connsiteX71" fmla="*/ 2143580 w 3898347"/>
              <a:gd name="connsiteY71" fmla="*/ 4083102 h 4275540"/>
              <a:gd name="connsiteX72" fmla="*/ 2119893 w 3898347"/>
              <a:gd name="connsiteY72" fmla="*/ 4080874 h 4275540"/>
              <a:gd name="connsiteX73" fmla="*/ 2114008 w 3898347"/>
              <a:gd name="connsiteY73" fmla="*/ 4073996 h 4275540"/>
              <a:gd name="connsiteX74" fmla="*/ 2099067 w 3898347"/>
              <a:gd name="connsiteY74" fmla="*/ 4076068 h 4275540"/>
              <a:gd name="connsiteX75" fmla="*/ 2095000 w 3898347"/>
              <a:gd name="connsiteY75" fmla="*/ 4075096 h 4275540"/>
              <a:gd name="connsiteX76" fmla="*/ 2071767 w 3898347"/>
              <a:gd name="connsiteY76" fmla="*/ 4071044 h 4275540"/>
              <a:gd name="connsiteX77" fmla="*/ 2024486 w 3898347"/>
              <a:gd name="connsiteY77" fmla="*/ 4100276 h 4275540"/>
              <a:gd name="connsiteX78" fmla="*/ 1964411 w 3898347"/>
              <a:gd name="connsiteY78" fmla="*/ 4105069 h 4275540"/>
              <a:gd name="connsiteX79" fmla="*/ 1739945 w 3898347"/>
              <a:gd name="connsiteY79" fmla="*/ 4171795 h 4275540"/>
              <a:gd name="connsiteX80" fmla="*/ 1610556 w 3898347"/>
              <a:gd name="connsiteY80" fmla="*/ 4167701 h 4275540"/>
              <a:gd name="connsiteX81" fmla="*/ 1553623 w 3898347"/>
              <a:gd name="connsiteY81" fmla="*/ 4236045 h 4275540"/>
              <a:gd name="connsiteX82" fmla="*/ 1548640 w 3898347"/>
              <a:gd name="connsiteY82" fmla="*/ 4238297 h 4275540"/>
              <a:gd name="connsiteX83" fmla="*/ 1530136 w 3898347"/>
              <a:gd name="connsiteY83" fmla="*/ 4227121 h 4275540"/>
              <a:gd name="connsiteX84" fmla="*/ 1508787 w 3898347"/>
              <a:gd name="connsiteY84" fmla="*/ 4234213 h 4275540"/>
              <a:gd name="connsiteX85" fmla="*/ 1488914 w 3898347"/>
              <a:gd name="connsiteY85" fmla="*/ 4241772 h 4275540"/>
              <a:gd name="connsiteX86" fmla="*/ 1488999 w 3898347"/>
              <a:gd name="connsiteY86" fmla="*/ 4251186 h 4275540"/>
              <a:gd name="connsiteX87" fmla="*/ 1475364 w 3898347"/>
              <a:gd name="connsiteY87" fmla="*/ 4248364 h 4275540"/>
              <a:gd name="connsiteX88" fmla="*/ 1457275 w 3898347"/>
              <a:gd name="connsiteY88" fmla="*/ 4252863 h 4275540"/>
              <a:gd name="connsiteX89" fmla="*/ 1448085 w 3898347"/>
              <a:gd name="connsiteY89" fmla="*/ 4248391 h 4275540"/>
              <a:gd name="connsiteX90" fmla="*/ 1315306 w 3898347"/>
              <a:gd name="connsiteY90" fmla="*/ 4237004 h 4275540"/>
              <a:gd name="connsiteX91" fmla="*/ 1272434 w 3898347"/>
              <a:gd name="connsiteY91" fmla="*/ 4244958 h 4275540"/>
              <a:gd name="connsiteX92" fmla="*/ 1231567 w 3898347"/>
              <a:gd name="connsiteY92" fmla="*/ 4219356 h 4275540"/>
              <a:gd name="connsiteX93" fmla="*/ 1216643 w 3898347"/>
              <a:gd name="connsiteY93" fmla="*/ 4229828 h 4275540"/>
              <a:gd name="connsiteX94" fmla="*/ 1214101 w 3898347"/>
              <a:gd name="connsiteY94" fmla="*/ 4231991 h 4275540"/>
              <a:gd name="connsiteX95" fmla="*/ 1203193 w 3898347"/>
              <a:gd name="connsiteY95" fmla="*/ 4232867 h 4275540"/>
              <a:gd name="connsiteX96" fmla="*/ 1201049 w 3898347"/>
              <a:gd name="connsiteY96" fmla="*/ 4242842 h 4275540"/>
              <a:gd name="connsiteX97" fmla="*/ 1185298 w 3898347"/>
              <a:gd name="connsiteY97" fmla="*/ 4251133 h 4275540"/>
              <a:gd name="connsiteX98" fmla="*/ 1164955 w 3898347"/>
              <a:gd name="connsiteY98" fmla="*/ 4250027 h 4275540"/>
              <a:gd name="connsiteX99" fmla="*/ 1067357 w 3898347"/>
              <a:gd name="connsiteY99" fmla="*/ 4233908 h 4275540"/>
              <a:gd name="connsiteX100" fmla="*/ 1009492 w 3898347"/>
              <a:gd name="connsiteY100" fmla="*/ 4230455 h 4275540"/>
              <a:gd name="connsiteX101" fmla="*/ 988345 w 3898347"/>
              <a:gd name="connsiteY101" fmla="*/ 4238880 h 4275540"/>
              <a:gd name="connsiteX102" fmla="*/ 958251 w 3898347"/>
              <a:gd name="connsiteY102" fmla="*/ 4244100 h 4275540"/>
              <a:gd name="connsiteX103" fmla="*/ 905785 w 3898347"/>
              <a:gd name="connsiteY103" fmla="*/ 4260845 h 4275540"/>
              <a:gd name="connsiteX104" fmla="*/ 834176 w 3898347"/>
              <a:gd name="connsiteY104" fmla="*/ 4270241 h 4275540"/>
              <a:gd name="connsiteX105" fmla="*/ 778474 w 3898347"/>
              <a:gd name="connsiteY105" fmla="*/ 4235526 h 4275540"/>
              <a:gd name="connsiteX106" fmla="*/ 774418 w 3898347"/>
              <a:gd name="connsiteY106" fmla="*/ 4242583 h 4275540"/>
              <a:gd name="connsiteX107" fmla="*/ 737705 w 3898347"/>
              <a:gd name="connsiteY107" fmla="*/ 4238891 h 4275540"/>
              <a:gd name="connsiteX108" fmla="*/ 605027 w 3898347"/>
              <a:gd name="connsiteY108" fmla="*/ 4175863 h 4275540"/>
              <a:gd name="connsiteX109" fmla="*/ 533391 w 3898347"/>
              <a:gd name="connsiteY109" fmla="*/ 4170035 h 4275540"/>
              <a:gd name="connsiteX110" fmla="*/ 508621 w 3898347"/>
              <a:gd name="connsiteY110" fmla="*/ 4176044 h 4275540"/>
              <a:gd name="connsiteX111" fmla="*/ 467082 w 3898347"/>
              <a:gd name="connsiteY111" fmla="*/ 4185616 h 4275540"/>
              <a:gd name="connsiteX112" fmla="*/ 437646 w 3898347"/>
              <a:gd name="connsiteY112" fmla="*/ 4212658 h 4275540"/>
              <a:gd name="connsiteX113" fmla="*/ 402271 w 3898347"/>
              <a:gd name="connsiteY113" fmla="*/ 4212774 h 4275540"/>
              <a:gd name="connsiteX114" fmla="*/ 391968 w 3898347"/>
              <a:gd name="connsiteY114" fmla="*/ 4187073 h 4275540"/>
              <a:gd name="connsiteX115" fmla="*/ 354806 w 3898347"/>
              <a:gd name="connsiteY115" fmla="*/ 4195545 h 4275540"/>
              <a:gd name="connsiteX116" fmla="*/ 298662 w 3898347"/>
              <a:gd name="connsiteY116" fmla="*/ 4211227 h 4275540"/>
              <a:gd name="connsiteX117" fmla="*/ 265740 w 3898347"/>
              <a:gd name="connsiteY117" fmla="*/ 4213623 h 4275540"/>
              <a:gd name="connsiteX118" fmla="*/ 176403 w 3898347"/>
              <a:gd name="connsiteY118" fmla="*/ 4227393 h 4275540"/>
              <a:gd name="connsiteX119" fmla="*/ 82528 w 3898347"/>
              <a:gd name="connsiteY119" fmla="*/ 4275540 h 4275540"/>
              <a:gd name="connsiteX120" fmla="*/ 19464 w 3898347"/>
              <a:gd name="connsiteY120" fmla="*/ 4256103 h 4275540"/>
              <a:gd name="connsiteX121" fmla="*/ 0 w 3898347"/>
              <a:gd name="connsiteY121" fmla="*/ 4221939 h 4275540"/>
              <a:gd name="connsiteX122" fmla="*/ 0 w 3898347"/>
              <a:gd name="connsiteY122" fmla="*/ 15850 h 4275540"/>
              <a:gd name="connsiteX123" fmla="*/ 3898347 w 3898347"/>
              <a:gd name="connsiteY123" fmla="*/ 0 h 4275540"/>
              <a:gd name="connsiteX0" fmla="*/ 3898347 w 3898347"/>
              <a:gd name="connsiteY0" fmla="*/ 0 h 4275540"/>
              <a:gd name="connsiteX1" fmla="*/ 3898347 w 3898347"/>
              <a:gd name="connsiteY1" fmla="*/ 3834445 h 4275540"/>
              <a:gd name="connsiteX2" fmla="*/ 3892314 w 3898347"/>
              <a:gd name="connsiteY2" fmla="*/ 3832951 h 4275540"/>
              <a:gd name="connsiteX3" fmla="*/ 3851953 w 3898347"/>
              <a:gd name="connsiteY3" fmla="*/ 3802983 h 4275540"/>
              <a:gd name="connsiteX4" fmla="*/ 3836418 w 3898347"/>
              <a:gd name="connsiteY4" fmla="*/ 3811513 h 4275540"/>
              <a:gd name="connsiteX5" fmla="*/ 3833758 w 3898347"/>
              <a:gd name="connsiteY5" fmla="*/ 3813341 h 4275540"/>
              <a:gd name="connsiteX6" fmla="*/ 3822673 w 3898347"/>
              <a:gd name="connsiteY6" fmla="*/ 3812913 h 4275540"/>
              <a:gd name="connsiteX7" fmla="*/ 3820104 w 3898347"/>
              <a:gd name="connsiteY7" fmla="*/ 3822466 h 4275540"/>
              <a:gd name="connsiteX8" fmla="*/ 3803816 w 3898347"/>
              <a:gd name="connsiteY8" fmla="*/ 3828757 h 4275540"/>
              <a:gd name="connsiteX9" fmla="*/ 3729936 w 3898347"/>
              <a:gd name="connsiteY9" fmla="*/ 3815386 h 4275540"/>
              <a:gd name="connsiteX10" fmla="*/ 3726018 w 3898347"/>
              <a:gd name="connsiteY10" fmla="*/ 3815100 h 4275540"/>
              <a:gd name="connsiteX11" fmla="*/ 3725413 w 3898347"/>
              <a:gd name="connsiteY11" fmla="*/ 3814615 h 4275540"/>
              <a:gd name="connsiteX12" fmla="*/ 3713801 w 3898347"/>
              <a:gd name="connsiteY12" fmla="*/ 3811018 h 4275540"/>
              <a:gd name="connsiteX13" fmla="*/ 3709087 w 3898347"/>
              <a:gd name="connsiteY13" fmla="*/ 3813195 h 4275540"/>
              <a:gd name="connsiteX14" fmla="*/ 3698038 w 3898347"/>
              <a:gd name="connsiteY14" fmla="*/ 3806182 h 4275540"/>
              <a:gd name="connsiteX15" fmla="*/ 3662227 w 3898347"/>
              <a:gd name="connsiteY15" fmla="*/ 3807761 h 4275540"/>
              <a:gd name="connsiteX16" fmla="*/ 3659872 w 3898347"/>
              <a:gd name="connsiteY16" fmla="*/ 3805524 h 4275540"/>
              <a:gd name="connsiteX17" fmla="*/ 3643454 w 3898347"/>
              <a:gd name="connsiteY17" fmla="*/ 3794831 h 4275540"/>
              <a:gd name="connsiteX18" fmla="*/ 3624789 w 3898347"/>
              <a:gd name="connsiteY18" fmla="*/ 3803185 h 4275540"/>
              <a:gd name="connsiteX19" fmla="*/ 3602327 w 3898347"/>
              <a:gd name="connsiteY19" fmla="*/ 3794616 h 4275540"/>
              <a:gd name="connsiteX20" fmla="*/ 3596645 w 3898347"/>
              <a:gd name="connsiteY20" fmla="*/ 3797108 h 4275540"/>
              <a:gd name="connsiteX21" fmla="*/ 3574144 w 3898347"/>
              <a:gd name="connsiteY21" fmla="*/ 3795108 h 4275540"/>
              <a:gd name="connsiteX22" fmla="*/ 3562310 w 3898347"/>
              <a:gd name="connsiteY22" fmla="*/ 3787534 h 4275540"/>
              <a:gd name="connsiteX23" fmla="*/ 3551635 w 3898347"/>
              <a:gd name="connsiteY23" fmla="*/ 3797705 h 4275540"/>
              <a:gd name="connsiteX24" fmla="*/ 3542668 w 3898347"/>
              <a:gd name="connsiteY24" fmla="*/ 3803283 h 4275540"/>
              <a:gd name="connsiteX25" fmla="*/ 3533033 w 3898347"/>
              <a:gd name="connsiteY25" fmla="*/ 3799071 h 4275540"/>
              <a:gd name="connsiteX26" fmla="*/ 3521726 w 3898347"/>
              <a:gd name="connsiteY26" fmla="*/ 3804691 h 4275540"/>
              <a:gd name="connsiteX27" fmla="*/ 3520080 w 3898347"/>
              <a:gd name="connsiteY27" fmla="*/ 3805210 h 4275540"/>
              <a:gd name="connsiteX28" fmla="*/ 3508491 w 3898347"/>
              <a:gd name="connsiteY28" fmla="*/ 3797398 h 4275540"/>
              <a:gd name="connsiteX29" fmla="*/ 3503787 w 3898347"/>
              <a:gd name="connsiteY29" fmla="*/ 3797787 h 4275540"/>
              <a:gd name="connsiteX30" fmla="*/ 3492165 w 3898347"/>
              <a:gd name="connsiteY30" fmla="*/ 3799887 h 4275540"/>
              <a:gd name="connsiteX31" fmla="*/ 3472233 w 3898347"/>
              <a:gd name="connsiteY31" fmla="*/ 3805682 h 4275540"/>
              <a:gd name="connsiteX32" fmla="*/ 3465921 w 3898347"/>
              <a:gd name="connsiteY32" fmla="*/ 3805814 h 4275540"/>
              <a:gd name="connsiteX33" fmla="*/ 3455541 w 3898347"/>
              <a:gd name="connsiteY33" fmla="*/ 3815505 h 4275540"/>
              <a:gd name="connsiteX34" fmla="*/ 3429027 w 3898347"/>
              <a:gd name="connsiteY34" fmla="*/ 3816906 h 4275540"/>
              <a:gd name="connsiteX35" fmla="*/ 3369507 w 3898347"/>
              <a:gd name="connsiteY35" fmla="*/ 3825563 h 4275540"/>
              <a:gd name="connsiteX36" fmla="*/ 3324491 w 3898347"/>
              <a:gd name="connsiteY36" fmla="*/ 3832006 h 4275540"/>
              <a:gd name="connsiteX37" fmla="*/ 3244235 w 3898347"/>
              <a:gd name="connsiteY37" fmla="*/ 3834376 h 4275540"/>
              <a:gd name="connsiteX38" fmla="*/ 3226507 w 3898347"/>
              <a:gd name="connsiteY38" fmla="*/ 3820131 h 4275540"/>
              <a:gd name="connsiteX39" fmla="*/ 3191688 w 3898347"/>
              <a:gd name="connsiteY39" fmla="*/ 3837359 h 4275540"/>
              <a:gd name="connsiteX40" fmla="*/ 3185553 w 3898347"/>
              <a:gd name="connsiteY40" fmla="*/ 3859030 h 4275540"/>
              <a:gd name="connsiteX41" fmla="*/ 3090188 w 3898347"/>
              <a:gd name="connsiteY41" fmla="*/ 3855036 h 4275540"/>
              <a:gd name="connsiteX42" fmla="*/ 3031422 w 3898347"/>
              <a:gd name="connsiteY42" fmla="*/ 3858298 h 4275540"/>
              <a:gd name="connsiteX43" fmla="*/ 2996288 w 3898347"/>
              <a:gd name="connsiteY43" fmla="*/ 3860020 h 4275540"/>
              <a:gd name="connsiteX44" fmla="*/ 2901661 w 3898347"/>
              <a:gd name="connsiteY44" fmla="*/ 3882243 h 4275540"/>
              <a:gd name="connsiteX45" fmla="*/ 2782141 w 3898347"/>
              <a:gd name="connsiteY45" fmla="*/ 3932983 h 4275540"/>
              <a:gd name="connsiteX46" fmla="*/ 2749597 w 3898347"/>
              <a:gd name="connsiteY46" fmla="*/ 3956746 h 4275540"/>
              <a:gd name="connsiteX47" fmla="*/ 2730493 w 3898347"/>
              <a:gd name="connsiteY47" fmla="*/ 3955236 h 4275540"/>
              <a:gd name="connsiteX48" fmla="*/ 2707507 w 3898347"/>
              <a:gd name="connsiteY48" fmla="*/ 3947771 h 4275540"/>
              <a:gd name="connsiteX49" fmla="*/ 2701937 w 3898347"/>
              <a:gd name="connsiteY49" fmla="*/ 3950565 h 4275540"/>
              <a:gd name="connsiteX50" fmla="*/ 2679435 w 3898347"/>
              <a:gd name="connsiteY50" fmla="*/ 3949768 h 4275540"/>
              <a:gd name="connsiteX51" fmla="*/ 2667352 w 3898347"/>
              <a:gd name="connsiteY51" fmla="*/ 3942821 h 4275540"/>
              <a:gd name="connsiteX52" fmla="*/ 2657096 w 3898347"/>
              <a:gd name="connsiteY52" fmla="*/ 3953571 h 4275540"/>
              <a:gd name="connsiteX53" fmla="*/ 2655161 w 3898347"/>
              <a:gd name="connsiteY53" fmla="*/ 3962216 h 4275540"/>
              <a:gd name="connsiteX54" fmla="*/ 2638604 w 3898347"/>
              <a:gd name="connsiteY54" fmla="*/ 3955936 h 4275540"/>
              <a:gd name="connsiteX55" fmla="*/ 2626185 w 3898347"/>
              <a:gd name="connsiteY55" fmla="*/ 3962937 h 4275540"/>
              <a:gd name="connsiteX56" fmla="*/ 2614077 w 3898347"/>
              <a:gd name="connsiteY56" fmla="*/ 3955576 h 4275540"/>
              <a:gd name="connsiteX57" fmla="*/ 2609403 w 3898347"/>
              <a:gd name="connsiteY57" fmla="*/ 3956215 h 4275540"/>
              <a:gd name="connsiteX58" fmla="*/ 2597896 w 3898347"/>
              <a:gd name="connsiteY58" fmla="*/ 3958939 h 4275540"/>
              <a:gd name="connsiteX59" fmla="*/ 2578251 w 3898347"/>
              <a:gd name="connsiteY59" fmla="*/ 3965812 h 4275540"/>
              <a:gd name="connsiteX60" fmla="*/ 2571961 w 3898347"/>
              <a:gd name="connsiteY60" fmla="*/ 3966278 h 4275540"/>
              <a:gd name="connsiteX61" fmla="*/ 2559399 w 3898347"/>
              <a:gd name="connsiteY61" fmla="*/ 3979193 h 4275540"/>
              <a:gd name="connsiteX62" fmla="*/ 2533560 w 3898347"/>
              <a:gd name="connsiteY62" fmla="*/ 3988160 h 4275540"/>
              <a:gd name="connsiteX63" fmla="*/ 2515299 w 3898347"/>
              <a:gd name="connsiteY63" fmla="*/ 4016867 h 4275540"/>
              <a:gd name="connsiteX64" fmla="*/ 2513423 w 3898347"/>
              <a:gd name="connsiteY64" fmla="*/ 4018759 h 4275540"/>
              <a:gd name="connsiteX65" fmla="*/ 2482991 w 3898347"/>
              <a:gd name="connsiteY65" fmla="*/ 4012935 h 4275540"/>
              <a:gd name="connsiteX66" fmla="*/ 2446940 w 3898347"/>
              <a:gd name="connsiteY66" fmla="*/ 4021172 h 4275540"/>
              <a:gd name="connsiteX67" fmla="*/ 2404883 w 3898347"/>
              <a:gd name="connsiteY67" fmla="*/ 4024808 h 4275540"/>
              <a:gd name="connsiteX68" fmla="*/ 2373894 w 3898347"/>
              <a:gd name="connsiteY68" fmla="*/ 4023827 h 4275540"/>
              <a:gd name="connsiteX69" fmla="*/ 2297080 w 3898347"/>
              <a:gd name="connsiteY69" fmla="*/ 4040841 h 4275540"/>
              <a:gd name="connsiteX70" fmla="*/ 2170615 w 3898347"/>
              <a:gd name="connsiteY70" fmla="*/ 4077196 h 4275540"/>
              <a:gd name="connsiteX71" fmla="*/ 2143580 w 3898347"/>
              <a:gd name="connsiteY71" fmla="*/ 4083102 h 4275540"/>
              <a:gd name="connsiteX72" fmla="*/ 2119893 w 3898347"/>
              <a:gd name="connsiteY72" fmla="*/ 4080874 h 4275540"/>
              <a:gd name="connsiteX73" fmla="*/ 2114008 w 3898347"/>
              <a:gd name="connsiteY73" fmla="*/ 4073996 h 4275540"/>
              <a:gd name="connsiteX74" fmla="*/ 2099067 w 3898347"/>
              <a:gd name="connsiteY74" fmla="*/ 4076068 h 4275540"/>
              <a:gd name="connsiteX75" fmla="*/ 2095000 w 3898347"/>
              <a:gd name="connsiteY75" fmla="*/ 4075096 h 4275540"/>
              <a:gd name="connsiteX76" fmla="*/ 2071767 w 3898347"/>
              <a:gd name="connsiteY76" fmla="*/ 4071044 h 4275540"/>
              <a:gd name="connsiteX77" fmla="*/ 2024486 w 3898347"/>
              <a:gd name="connsiteY77" fmla="*/ 4100276 h 4275540"/>
              <a:gd name="connsiteX78" fmla="*/ 1964411 w 3898347"/>
              <a:gd name="connsiteY78" fmla="*/ 4105069 h 4275540"/>
              <a:gd name="connsiteX79" fmla="*/ 1739945 w 3898347"/>
              <a:gd name="connsiteY79" fmla="*/ 4171795 h 4275540"/>
              <a:gd name="connsiteX80" fmla="*/ 1610556 w 3898347"/>
              <a:gd name="connsiteY80" fmla="*/ 4167701 h 4275540"/>
              <a:gd name="connsiteX81" fmla="*/ 1553623 w 3898347"/>
              <a:gd name="connsiteY81" fmla="*/ 4236045 h 4275540"/>
              <a:gd name="connsiteX82" fmla="*/ 1548640 w 3898347"/>
              <a:gd name="connsiteY82" fmla="*/ 4238297 h 4275540"/>
              <a:gd name="connsiteX83" fmla="*/ 1530136 w 3898347"/>
              <a:gd name="connsiteY83" fmla="*/ 4227121 h 4275540"/>
              <a:gd name="connsiteX84" fmla="*/ 1508787 w 3898347"/>
              <a:gd name="connsiteY84" fmla="*/ 4234213 h 4275540"/>
              <a:gd name="connsiteX85" fmla="*/ 1488914 w 3898347"/>
              <a:gd name="connsiteY85" fmla="*/ 4241772 h 4275540"/>
              <a:gd name="connsiteX86" fmla="*/ 1488999 w 3898347"/>
              <a:gd name="connsiteY86" fmla="*/ 4251186 h 4275540"/>
              <a:gd name="connsiteX87" fmla="*/ 1475364 w 3898347"/>
              <a:gd name="connsiteY87" fmla="*/ 4248364 h 4275540"/>
              <a:gd name="connsiteX88" fmla="*/ 1457275 w 3898347"/>
              <a:gd name="connsiteY88" fmla="*/ 4252863 h 4275540"/>
              <a:gd name="connsiteX89" fmla="*/ 1448085 w 3898347"/>
              <a:gd name="connsiteY89" fmla="*/ 4248391 h 4275540"/>
              <a:gd name="connsiteX90" fmla="*/ 1315306 w 3898347"/>
              <a:gd name="connsiteY90" fmla="*/ 4237004 h 4275540"/>
              <a:gd name="connsiteX91" fmla="*/ 1272434 w 3898347"/>
              <a:gd name="connsiteY91" fmla="*/ 4244958 h 4275540"/>
              <a:gd name="connsiteX92" fmla="*/ 1231567 w 3898347"/>
              <a:gd name="connsiteY92" fmla="*/ 4219356 h 4275540"/>
              <a:gd name="connsiteX93" fmla="*/ 1216643 w 3898347"/>
              <a:gd name="connsiteY93" fmla="*/ 4229828 h 4275540"/>
              <a:gd name="connsiteX94" fmla="*/ 1214101 w 3898347"/>
              <a:gd name="connsiteY94" fmla="*/ 4231991 h 4275540"/>
              <a:gd name="connsiteX95" fmla="*/ 1203193 w 3898347"/>
              <a:gd name="connsiteY95" fmla="*/ 4232867 h 4275540"/>
              <a:gd name="connsiteX96" fmla="*/ 1201049 w 3898347"/>
              <a:gd name="connsiteY96" fmla="*/ 4242842 h 4275540"/>
              <a:gd name="connsiteX97" fmla="*/ 1185298 w 3898347"/>
              <a:gd name="connsiteY97" fmla="*/ 4251133 h 4275540"/>
              <a:gd name="connsiteX98" fmla="*/ 1164955 w 3898347"/>
              <a:gd name="connsiteY98" fmla="*/ 4250027 h 4275540"/>
              <a:gd name="connsiteX99" fmla="*/ 1067357 w 3898347"/>
              <a:gd name="connsiteY99" fmla="*/ 4233908 h 4275540"/>
              <a:gd name="connsiteX100" fmla="*/ 1009492 w 3898347"/>
              <a:gd name="connsiteY100" fmla="*/ 4230455 h 4275540"/>
              <a:gd name="connsiteX101" fmla="*/ 988345 w 3898347"/>
              <a:gd name="connsiteY101" fmla="*/ 4238880 h 4275540"/>
              <a:gd name="connsiteX102" fmla="*/ 958251 w 3898347"/>
              <a:gd name="connsiteY102" fmla="*/ 4244100 h 4275540"/>
              <a:gd name="connsiteX103" fmla="*/ 905785 w 3898347"/>
              <a:gd name="connsiteY103" fmla="*/ 4260845 h 4275540"/>
              <a:gd name="connsiteX104" fmla="*/ 834176 w 3898347"/>
              <a:gd name="connsiteY104" fmla="*/ 4270241 h 4275540"/>
              <a:gd name="connsiteX105" fmla="*/ 778474 w 3898347"/>
              <a:gd name="connsiteY105" fmla="*/ 4235526 h 4275540"/>
              <a:gd name="connsiteX106" fmla="*/ 774418 w 3898347"/>
              <a:gd name="connsiteY106" fmla="*/ 4242583 h 4275540"/>
              <a:gd name="connsiteX107" fmla="*/ 737705 w 3898347"/>
              <a:gd name="connsiteY107" fmla="*/ 4238891 h 4275540"/>
              <a:gd name="connsiteX108" fmla="*/ 627717 w 3898347"/>
              <a:gd name="connsiteY108" fmla="*/ 4207629 h 4275540"/>
              <a:gd name="connsiteX109" fmla="*/ 533391 w 3898347"/>
              <a:gd name="connsiteY109" fmla="*/ 4170035 h 4275540"/>
              <a:gd name="connsiteX110" fmla="*/ 508621 w 3898347"/>
              <a:gd name="connsiteY110" fmla="*/ 4176044 h 4275540"/>
              <a:gd name="connsiteX111" fmla="*/ 467082 w 3898347"/>
              <a:gd name="connsiteY111" fmla="*/ 4185616 h 4275540"/>
              <a:gd name="connsiteX112" fmla="*/ 437646 w 3898347"/>
              <a:gd name="connsiteY112" fmla="*/ 4212658 h 4275540"/>
              <a:gd name="connsiteX113" fmla="*/ 402271 w 3898347"/>
              <a:gd name="connsiteY113" fmla="*/ 4212774 h 4275540"/>
              <a:gd name="connsiteX114" fmla="*/ 391968 w 3898347"/>
              <a:gd name="connsiteY114" fmla="*/ 4187073 h 4275540"/>
              <a:gd name="connsiteX115" fmla="*/ 354806 w 3898347"/>
              <a:gd name="connsiteY115" fmla="*/ 4195545 h 4275540"/>
              <a:gd name="connsiteX116" fmla="*/ 298662 w 3898347"/>
              <a:gd name="connsiteY116" fmla="*/ 4211227 h 4275540"/>
              <a:gd name="connsiteX117" fmla="*/ 265740 w 3898347"/>
              <a:gd name="connsiteY117" fmla="*/ 4213623 h 4275540"/>
              <a:gd name="connsiteX118" fmla="*/ 176403 w 3898347"/>
              <a:gd name="connsiteY118" fmla="*/ 4227393 h 4275540"/>
              <a:gd name="connsiteX119" fmla="*/ 82528 w 3898347"/>
              <a:gd name="connsiteY119" fmla="*/ 4275540 h 4275540"/>
              <a:gd name="connsiteX120" fmla="*/ 19464 w 3898347"/>
              <a:gd name="connsiteY120" fmla="*/ 4256103 h 4275540"/>
              <a:gd name="connsiteX121" fmla="*/ 0 w 3898347"/>
              <a:gd name="connsiteY121" fmla="*/ 4221939 h 4275540"/>
              <a:gd name="connsiteX122" fmla="*/ 0 w 3898347"/>
              <a:gd name="connsiteY122" fmla="*/ 15850 h 4275540"/>
              <a:gd name="connsiteX123" fmla="*/ 3898347 w 3898347"/>
              <a:gd name="connsiteY123" fmla="*/ 0 h 4275540"/>
              <a:gd name="connsiteX0" fmla="*/ 3898347 w 3898347"/>
              <a:gd name="connsiteY0" fmla="*/ 0 h 4270358"/>
              <a:gd name="connsiteX1" fmla="*/ 3898347 w 3898347"/>
              <a:gd name="connsiteY1" fmla="*/ 3834445 h 4270358"/>
              <a:gd name="connsiteX2" fmla="*/ 3892314 w 3898347"/>
              <a:gd name="connsiteY2" fmla="*/ 3832951 h 4270358"/>
              <a:gd name="connsiteX3" fmla="*/ 3851953 w 3898347"/>
              <a:gd name="connsiteY3" fmla="*/ 3802983 h 4270358"/>
              <a:gd name="connsiteX4" fmla="*/ 3836418 w 3898347"/>
              <a:gd name="connsiteY4" fmla="*/ 3811513 h 4270358"/>
              <a:gd name="connsiteX5" fmla="*/ 3833758 w 3898347"/>
              <a:gd name="connsiteY5" fmla="*/ 3813341 h 4270358"/>
              <a:gd name="connsiteX6" fmla="*/ 3822673 w 3898347"/>
              <a:gd name="connsiteY6" fmla="*/ 3812913 h 4270358"/>
              <a:gd name="connsiteX7" fmla="*/ 3820104 w 3898347"/>
              <a:gd name="connsiteY7" fmla="*/ 3822466 h 4270358"/>
              <a:gd name="connsiteX8" fmla="*/ 3803816 w 3898347"/>
              <a:gd name="connsiteY8" fmla="*/ 3828757 h 4270358"/>
              <a:gd name="connsiteX9" fmla="*/ 3729936 w 3898347"/>
              <a:gd name="connsiteY9" fmla="*/ 3815386 h 4270358"/>
              <a:gd name="connsiteX10" fmla="*/ 3726018 w 3898347"/>
              <a:gd name="connsiteY10" fmla="*/ 3815100 h 4270358"/>
              <a:gd name="connsiteX11" fmla="*/ 3725413 w 3898347"/>
              <a:gd name="connsiteY11" fmla="*/ 3814615 h 4270358"/>
              <a:gd name="connsiteX12" fmla="*/ 3713801 w 3898347"/>
              <a:gd name="connsiteY12" fmla="*/ 3811018 h 4270358"/>
              <a:gd name="connsiteX13" fmla="*/ 3709087 w 3898347"/>
              <a:gd name="connsiteY13" fmla="*/ 3813195 h 4270358"/>
              <a:gd name="connsiteX14" fmla="*/ 3698038 w 3898347"/>
              <a:gd name="connsiteY14" fmla="*/ 3806182 h 4270358"/>
              <a:gd name="connsiteX15" fmla="*/ 3662227 w 3898347"/>
              <a:gd name="connsiteY15" fmla="*/ 3807761 h 4270358"/>
              <a:gd name="connsiteX16" fmla="*/ 3659872 w 3898347"/>
              <a:gd name="connsiteY16" fmla="*/ 3805524 h 4270358"/>
              <a:gd name="connsiteX17" fmla="*/ 3643454 w 3898347"/>
              <a:gd name="connsiteY17" fmla="*/ 3794831 h 4270358"/>
              <a:gd name="connsiteX18" fmla="*/ 3624789 w 3898347"/>
              <a:gd name="connsiteY18" fmla="*/ 3803185 h 4270358"/>
              <a:gd name="connsiteX19" fmla="*/ 3602327 w 3898347"/>
              <a:gd name="connsiteY19" fmla="*/ 3794616 h 4270358"/>
              <a:gd name="connsiteX20" fmla="*/ 3596645 w 3898347"/>
              <a:gd name="connsiteY20" fmla="*/ 3797108 h 4270358"/>
              <a:gd name="connsiteX21" fmla="*/ 3574144 w 3898347"/>
              <a:gd name="connsiteY21" fmla="*/ 3795108 h 4270358"/>
              <a:gd name="connsiteX22" fmla="*/ 3562310 w 3898347"/>
              <a:gd name="connsiteY22" fmla="*/ 3787534 h 4270358"/>
              <a:gd name="connsiteX23" fmla="*/ 3551635 w 3898347"/>
              <a:gd name="connsiteY23" fmla="*/ 3797705 h 4270358"/>
              <a:gd name="connsiteX24" fmla="*/ 3542668 w 3898347"/>
              <a:gd name="connsiteY24" fmla="*/ 3803283 h 4270358"/>
              <a:gd name="connsiteX25" fmla="*/ 3533033 w 3898347"/>
              <a:gd name="connsiteY25" fmla="*/ 3799071 h 4270358"/>
              <a:gd name="connsiteX26" fmla="*/ 3521726 w 3898347"/>
              <a:gd name="connsiteY26" fmla="*/ 3804691 h 4270358"/>
              <a:gd name="connsiteX27" fmla="*/ 3520080 w 3898347"/>
              <a:gd name="connsiteY27" fmla="*/ 3805210 h 4270358"/>
              <a:gd name="connsiteX28" fmla="*/ 3508491 w 3898347"/>
              <a:gd name="connsiteY28" fmla="*/ 3797398 h 4270358"/>
              <a:gd name="connsiteX29" fmla="*/ 3503787 w 3898347"/>
              <a:gd name="connsiteY29" fmla="*/ 3797787 h 4270358"/>
              <a:gd name="connsiteX30" fmla="*/ 3492165 w 3898347"/>
              <a:gd name="connsiteY30" fmla="*/ 3799887 h 4270358"/>
              <a:gd name="connsiteX31" fmla="*/ 3472233 w 3898347"/>
              <a:gd name="connsiteY31" fmla="*/ 3805682 h 4270358"/>
              <a:gd name="connsiteX32" fmla="*/ 3465921 w 3898347"/>
              <a:gd name="connsiteY32" fmla="*/ 3805814 h 4270358"/>
              <a:gd name="connsiteX33" fmla="*/ 3455541 w 3898347"/>
              <a:gd name="connsiteY33" fmla="*/ 3815505 h 4270358"/>
              <a:gd name="connsiteX34" fmla="*/ 3429027 w 3898347"/>
              <a:gd name="connsiteY34" fmla="*/ 3816906 h 4270358"/>
              <a:gd name="connsiteX35" fmla="*/ 3369507 w 3898347"/>
              <a:gd name="connsiteY35" fmla="*/ 3825563 h 4270358"/>
              <a:gd name="connsiteX36" fmla="*/ 3324491 w 3898347"/>
              <a:gd name="connsiteY36" fmla="*/ 3832006 h 4270358"/>
              <a:gd name="connsiteX37" fmla="*/ 3244235 w 3898347"/>
              <a:gd name="connsiteY37" fmla="*/ 3834376 h 4270358"/>
              <a:gd name="connsiteX38" fmla="*/ 3226507 w 3898347"/>
              <a:gd name="connsiteY38" fmla="*/ 3820131 h 4270358"/>
              <a:gd name="connsiteX39" fmla="*/ 3191688 w 3898347"/>
              <a:gd name="connsiteY39" fmla="*/ 3837359 h 4270358"/>
              <a:gd name="connsiteX40" fmla="*/ 3185553 w 3898347"/>
              <a:gd name="connsiteY40" fmla="*/ 3859030 h 4270358"/>
              <a:gd name="connsiteX41" fmla="*/ 3090188 w 3898347"/>
              <a:gd name="connsiteY41" fmla="*/ 3855036 h 4270358"/>
              <a:gd name="connsiteX42" fmla="*/ 3031422 w 3898347"/>
              <a:gd name="connsiteY42" fmla="*/ 3858298 h 4270358"/>
              <a:gd name="connsiteX43" fmla="*/ 2996288 w 3898347"/>
              <a:gd name="connsiteY43" fmla="*/ 3860020 h 4270358"/>
              <a:gd name="connsiteX44" fmla="*/ 2901661 w 3898347"/>
              <a:gd name="connsiteY44" fmla="*/ 3882243 h 4270358"/>
              <a:gd name="connsiteX45" fmla="*/ 2782141 w 3898347"/>
              <a:gd name="connsiteY45" fmla="*/ 3932983 h 4270358"/>
              <a:gd name="connsiteX46" fmla="*/ 2749597 w 3898347"/>
              <a:gd name="connsiteY46" fmla="*/ 3956746 h 4270358"/>
              <a:gd name="connsiteX47" fmla="*/ 2730493 w 3898347"/>
              <a:gd name="connsiteY47" fmla="*/ 3955236 h 4270358"/>
              <a:gd name="connsiteX48" fmla="*/ 2707507 w 3898347"/>
              <a:gd name="connsiteY48" fmla="*/ 3947771 h 4270358"/>
              <a:gd name="connsiteX49" fmla="*/ 2701937 w 3898347"/>
              <a:gd name="connsiteY49" fmla="*/ 3950565 h 4270358"/>
              <a:gd name="connsiteX50" fmla="*/ 2679435 w 3898347"/>
              <a:gd name="connsiteY50" fmla="*/ 3949768 h 4270358"/>
              <a:gd name="connsiteX51" fmla="*/ 2667352 w 3898347"/>
              <a:gd name="connsiteY51" fmla="*/ 3942821 h 4270358"/>
              <a:gd name="connsiteX52" fmla="*/ 2657096 w 3898347"/>
              <a:gd name="connsiteY52" fmla="*/ 3953571 h 4270358"/>
              <a:gd name="connsiteX53" fmla="*/ 2655161 w 3898347"/>
              <a:gd name="connsiteY53" fmla="*/ 3962216 h 4270358"/>
              <a:gd name="connsiteX54" fmla="*/ 2638604 w 3898347"/>
              <a:gd name="connsiteY54" fmla="*/ 3955936 h 4270358"/>
              <a:gd name="connsiteX55" fmla="*/ 2626185 w 3898347"/>
              <a:gd name="connsiteY55" fmla="*/ 3962937 h 4270358"/>
              <a:gd name="connsiteX56" fmla="*/ 2614077 w 3898347"/>
              <a:gd name="connsiteY56" fmla="*/ 3955576 h 4270358"/>
              <a:gd name="connsiteX57" fmla="*/ 2609403 w 3898347"/>
              <a:gd name="connsiteY57" fmla="*/ 3956215 h 4270358"/>
              <a:gd name="connsiteX58" fmla="*/ 2597896 w 3898347"/>
              <a:gd name="connsiteY58" fmla="*/ 3958939 h 4270358"/>
              <a:gd name="connsiteX59" fmla="*/ 2578251 w 3898347"/>
              <a:gd name="connsiteY59" fmla="*/ 3965812 h 4270358"/>
              <a:gd name="connsiteX60" fmla="*/ 2571961 w 3898347"/>
              <a:gd name="connsiteY60" fmla="*/ 3966278 h 4270358"/>
              <a:gd name="connsiteX61" fmla="*/ 2559399 w 3898347"/>
              <a:gd name="connsiteY61" fmla="*/ 3979193 h 4270358"/>
              <a:gd name="connsiteX62" fmla="*/ 2533560 w 3898347"/>
              <a:gd name="connsiteY62" fmla="*/ 3988160 h 4270358"/>
              <a:gd name="connsiteX63" fmla="*/ 2515299 w 3898347"/>
              <a:gd name="connsiteY63" fmla="*/ 4016867 h 4270358"/>
              <a:gd name="connsiteX64" fmla="*/ 2513423 w 3898347"/>
              <a:gd name="connsiteY64" fmla="*/ 4018759 h 4270358"/>
              <a:gd name="connsiteX65" fmla="*/ 2482991 w 3898347"/>
              <a:gd name="connsiteY65" fmla="*/ 4012935 h 4270358"/>
              <a:gd name="connsiteX66" fmla="*/ 2446940 w 3898347"/>
              <a:gd name="connsiteY66" fmla="*/ 4021172 h 4270358"/>
              <a:gd name="connsiteX67" fmla="*/ 2404883 w 3898347"/>
              <a:gd name="connsiteY67" fmla="*/ 4024808 h 4270358"/>
              <a:gd name="connsiteX68" fmla="*/ 2373894 w 3898347"/>
              <a:gd name="connsiteY68" fmla="*/ 4023827 h 4270358"/>
              <a:gd name="connsiteX69" fmla="*/ 2297080 w 3898347"/>
              <a:gd name="connsiteY69" fmla="*/ 4040841 h 4270358"/>
              <a:gd name="connsiteX70" fmla="*/ 2170615 w 3898347"/>
              <a:gd name="connsiteY70" fmla="*/ 4077196 h 4270358"/>
              <a:gd name="connsiteX71" fmla="*/ 2143580 w 3898347"/>
              <a:gd name="connsiteY71" fmla="*/ 4083102 h 4270358"/>
              <a:gd name="connsiteX72" fmla="*/ 2119893 w 3898347"/>
              <a:gd name="connsiteY72" fmla="*/ 4080874 h 4270358"/>
              <a:gd name="connsiteX73" fmla="*/ 2114008 w 3898347"/>
              <a:gd name="connsiteY73" fmla="*/ 4073996 h 4270358"/>
              <a:gd name="connsiteX74" fmla="*/ 2099067 w 3898347"/>
              <a:gd name="connsiteY74" fmla="*/ 4076068 h 4270358"/>
              <a:gd name="connsiteX75" fmla="*/ 2095000 w 3898347"/>
              <a:gd name="connsiteY75" fmla="*/ 4075096 h 4270358"/>
              <a:gd name="connsiteX76" fmla="*/ 2071767 w 3898347"/>
              <a:gd name="connsiteY76" fmla="*/ 4071044 h 4270358"/>
              <a:gd name="connsiteX77" fmla="*/ 2024486 w 3898347"/>
              <a:gd name="connsiteY77" fmla="*/ 4100276 h 4270358"/>
              <a:gd name="connsiteX78" fmla="*/ 1964411 w 3898347"/>
              <a:gd name="connsiteY78" fmla="*/ 4105069 h 4270358"/>
              <a:gd name="connsiteX79" fmla="*/ 1739945 w 3898347"/>
              <a:gd name="connsiteY79" fmla="*/ 4171795 h 4270358"/>
              <a:gd name="connsiteX80" fmla="*/ 1610556 w 3898347"/>
              <a:gd name="connsiteY80" fmla="*/ 4167701 h 4270358"/>
              <a:gd name="connsiteX81" fmla="*/ 1553623 w 3898347"/>
              <a:gd name="connsiteY81" fmla="*/ 4236045 h 4270358"/>
              <a:gd name="connsiteX82" fmla="*/ 1548640 w 3898347"/>
              <a:gd name="connsiteY82" fmla="*/ 4238297 h 4270358"/>
              <a:gd name="connsiteX83" fmla="*/ 1530136 w 3898347"/>
              <a:gd name="connsiteY83" fmla="*/ 4227121 h 4270358"/>
              <a:gd name="connsiteX84" fmla="*/ 1508787 w 3898347"/>
              <a:gd name="connsiteY84" fmla="*/ 4234213 h 4270358"/>
              <a:gd name="connsiteX85" fmla="*/ 1488914 w 3898347"/>
              <a:gd name="connsiteY85" fmla="*/ 4241772 h 4270358"/>
              <a:gd name="connsiteX86" fmla="*/ 1488999 w 3898347"/>
              <a:gd name="connsiteY86" fmla="*/ 4251186 h 4270358"/>
              <a:gd name="connsiteX87" fmla="*/ 1475364 w 3898347"/>
              <a:gd name="connsiteY87" fmla="*/ 4248364 h 4270358"/>
              <a:gd name="connsiteX88" fmla="*/ 1457275 w 3898347"/>
              <a:gd name="connsiteY88" fmla="*/ 4252863 h 4270358"/>
              <a:gd name="connsiteX89" fmla="*/ 1448085 w 3898347"/>
              <a:gd name="connsiteY89" fmla="*/ 4248391 h 4270358"/>
              <a:gd name="connsiteX90" fmla="*/ 1315306 w 3898347"/>
              <a:gd name="connsiteY90" fmla="*/ 4237004 h 4270358"/>
              <a:gd name="connsiteX91" fmla="*/ 1272434 w 3898347"/>
              <a:gd name="connsiteY91" fmla="*/ 4244958 h 4270358"/>
              <a:gd name="connsiteX92" fmla="*/ 1231567 w 3898347"/>
              <a:gd name="connsiteY92" fmla="*/ 4219356 h 4270358"/>
              <a:gd name="connsiteX93" fmla="*/ 1216643 w 3898347"/>
              <a:gd name="connsiteY93" fmla="*/ 4229828 h 4270358"/>
              <a:gd name="connsiteX94" fmla="*/ 1214101 w 3898347"/>
              <a:gd name="connsiteY94" fmla="*/ 4231991 h 4270358"/>
              <a:gd name="connsiteX95" fmla="*/ 1203193 w 3898347"/>
              <a:gd name="connsiteY95" fmla="*/ 4232867 h 4270358"/>
              <a:gd name="connsiteX96" fmla="*/ 1201049 w 3898347"/>
              <a:gd name="connsiteY96" fmla="*/ 4242842 h 4270358"/>
              <a:gd name="connsiteX97" fmla="*/ 1185298 w 3898347"/>
              <a:gd name="connsiteY97" fmla="*/ 4251133 h 4270358"/>
              <a:gd name="connsiteX98" fmla="*/ 1164955 w 3898347"/>
              <a:gd name="connsiteY98" fmla="*/ 4250027 h 4270358"/>
              <a:gd name="connsiteX99" fmla="*/ 1067357 w 3898347"/>
              <a:gd name="connsiteY99" fmla="*/ 4233908 h 4270358"/>
              <a:gd name="connsiteX100" fmla="*/ 1009492 w 3898347"/>
              <a:gd name="connsiteY100" fmla="*/ 4230455 h 4270358"/>
              <a:gd name="connsiteX101" fmla="*/ 988345 w 3898347"/>
              <a:gd name="connsiteY101" fmla="*/ 4238880 h 4270358"/>
              <a:gd name="connsiteX102" fmla="*/ 958251 w 3898347"/>
              <a:gd name="connsiteY102" fmla="*/ 4244100 h 4270358"/>
              <a:gd name="connsiteX103" fmla="*/ 905785 w 3898347"/>
              <a:gd name="connsiteY103" fmla="*/ 4260845 h 4270358"/>
              <a:gd name="connsiteX104" fmla="*/ 834176 w 3898347"/>
              <a:gd name="connsiteY104" fmla="*/ 4270241 h 4270358"/>
              <a:gd name="connsiteX105" fmla="*/ 778474 w 3898347"/>
              <a:gd name="connsiteY105" fmla="*/ 4235526 h 4270358"/>
              <a:gd name="connsiteX106" fmla="*/ 774418 w 3898347"/>
              <a:gd name="connsiteY106" fmla="*/ 4242583 h 4270358"/>
              <a:gd name="connsiteX107" fmla="*/ 737705 w 3898347"/>
              <a:gd name="connsiteY107" fmla="*/ 4238891 h 4270358"/>
              <a:gd name="connsiteX108" fmla="*/ 627717 w 3898347"/>
              <a:gd name="connsiteY108" fmla="*/ 4207629 h 4270358"/>
              <a:gd name="connsiteX109" fmla="*/ 533391 w 3898347"/>
              <a:gd name="connsiteY109" fmla="*/ 4170035 h 4270358"/>
              <a:gd name="connsiteX110" fmla="*/ 508621 w 3898347"/>
              <a:gd name="connsiteY110" fmla="*/ 4176044 h 4270358"/>
              <a:gd name="connsiteX111" fmla="*/ 467082 w 3898347"/>
              <a:gd name="connsiteY111" fmla="*/ 4185616 h 4270358"/>
              <a:gd name="connsiteX112" fmla="*/ 437646 w 3898347"/>
              <a:gd name="connsiteY112" fmla="*/ 4212658 h 4270358"/>
              <a:gd name="connsiteX113" fmla="*/ 402271 w 3898347"/>
              <a:gd name="connsiteY113" fmla="*/ 4212774 h 4270358"/>
              <a:gd name="connsiteX114" fmla="*/ 391968 w 3898347"/>
              <a:gd name="connsiteY114" fmla="*/ 4187073 h 4270358"/>
              <a:gd name="connsiteX115" fmla="*/ 354806 w 3898347"/>
              <a:gd name="connsiteY115" fmla="*/ 4195545 h 4270358"/>
              <a:gd name="connsiteX116" fmla="*/ 298662 w 3898347"/>
              <a:gd name="connsiteY116" fmla="*/ 4211227 h 4270358"/>
              <a:gd name="connsiteX117" fmla="*/ 265740 w 3898347"/>
              <a:gd name="connsiteY117" fmla="*/ 4213623 h 4270358"/>
              <a:gd name="connsiteX118" fmla="*/ 176403 w 3898347"/>
              <a:gd name="connsiteY118" fmla="*/ 4227393 h 4270358"/>
              <a:gd name="connsiteX119" fmla="*/ 82528 w 3898347"/>
              <a:gd name="connsiteY119" fmla="*/ 4243774 h 4270358"/>
              <a:gd name="connsiteX120" fmla="*/ 19464 w 3898347"/>
              <a:gd name="connsiteY120" fmla="*/ 4256103 h 4270358"/>
              <a:gd name="connsiteX121" fmla="*/ 0 w 3898347"/>
              <a:gd name="connsiteY121" fmla="*/ 4221939 h 4270358"/>
              <a:gd name="connsiteX122" fmla="*/ 0 w 3898347"/>
              <a:gd name="connsiteY122" fmla="*/ 15850 h 4270358"/>
              <a:gd name="connsiteX123" fmla="*/ 3898347 w 3898347"/>
              <a:gd name="connsiteY123" fmla="*/ 0 h 4270358"/>
              <a:gd name="connsiteX0" fmla="*/ 3898347 w 3898347"/>
              <a:gd name="connsiteY0" fmla="*/ 0 h 4270358"/>
              <a:gd name="connsiteX1" fmla="*/ 3898347 w 3898347"/>
              <a:gd name="connsiteY1" fmla="*/ 3834445 h 4270358"/>
              <a:gd name="connsiteX2" fmla="*/ 3892314 w 3898347"/>
              <a:gd name="connsiteY2" fmla="*/ 3832951 h 4270358"/>
              <a:gd name="connsiteX3" fmla="*/ 3851953 w 3898347"/>
              <a:gd name="connsiteY3" fmla="*/ 3802983 h 4270358"/>
              <a:gd name="connsiteX4" fmla="*/ 3836418 w 3898347"/>
              <a:gd name="connsiteY4" fmla="*/ 3811513 h 4270358"/>
              <a:gd name="connsiteX5" fmla="*/ 3833758 w 3898347"/>
              <a:gd name="connsiteY5" fmla="*/ 3813341 h 4270358"/>
              <a:gd name="connsiteX6" fmla="*/ 3822673 w 3898347"/>
              <a:gd name="connsiteY6" fmla="*/ 3812913 h 4270358"/>
              <a:gd name="connsiteX7" fmla="*/ 3820104 w 3898347"/>
              <a:gd name="connsiteY7" fmla="*/ 3822466 h 4270358"/>
              <a:gd name="connsiteX8" fmla="*/ 3803816 w 3898347"/>
              <a:gd name="connsiteY8" fmla="*/ 3828757 h 4270358"/>
              <a:gd name="connsiteX9" fmla="*/ 3729936 w 3898347"/>
              <a:gd name="connsiteY9" fmla="*/ 3815386 h 4270358"/>
              <a:gd name="connsiteX10" fmla="*/ 3726018 w 3898347"/>
              <a:gd name="connsiteY10" fmla="*/ 3815100 h 4270358"/>
              <a:gd name="connsiteX11" fmla="*/ 3725413 w 3898347"/>
              <a:gd name="connsiteY11" fmla="*/ 3814615 h 4270358"/>
              <a:gd name="connsiteX12" fmla="*/ 3713801 w 3898347"/>
              <a:gd name="connsiteY12" fmla="*/ 3811018 h 4270358"/>
              <a:gd name="connsiteX13" fmla="*/ 3709087 w 3898347"/>
              <a:gd name="connsiteY13" fmla="*/ 3813195 h 4270358"/>
              <a:gd name="connsiteX14" fmla="*/ 3698038 w 3898347"/>
              <a:gd name="connsiteY14" fmla="*/ 3806182 h 4270358"/>
              <a:gd name="connsiteX15" fmla="*/ 3662227 w 3898347"/>
              <a:gd name="connsiteY15" fmla="*/ 3807761 h 4270358"/>
              <a:gd name="connsiteX16" fmla="*/ 3659872 w 3898347"/>
              <a:gd name="connsiteY16" fmla="*/ 3805524 h 4270358"/>
              <a:gd name="connsiteX17" fmla="*/ 3643454 w 3898347"/>
              <a:gd name="connsiteY17" fmla="*/ 3794831 h 4270358"/>
              <a:gd name="connsiteX18" fmla="*/ 3624789 w 3898347"/>
              <a:gd name="connsiteY18" fmla="*/ 3803185 h 4270358"/>
              <a:gd name="connsiteX19" fmla="*/ 3602327 w 3898347"/>
              <a:gd name="connsiteY19" fmla="*/ 3794616 h 4270358"/>
              <a:gd name="connsiteX20" fmla="*/ 3596645 w 3898347"/>
              <a:gd name="connsiteY20" fmla="*/ 3797108 h 4270358"/>
              <a:gd name="connsiteX21" fmla="*/ 3574144 w 3898347"/>
              <a:gd name="connsiteY21" fmla="*/ 3795108 h 4270358"/>
              <a:gd name="connsiteX22" fmla="*/ 3562310 w 3898347"/>
              <a:gd name="connsiteY22" fmla="*/ 3787534 h 4270358"/>
              <a:gd name="connsiteX23" fmla="*/ 3551635 w 3898347"/>
              <a:gd name="connsiteY23" fmla="*/ 3797705 h 4270358"/>
              <a:gd name="connsiteX24" fmla="*/ 3542668 w 3898347"/>
              <a:gd name="connsiteY24" fmla="*/ 3803283 h 4270358"/>
              <a:gd name="connsiteX25" fmla="*/ 3533033 w 3898347"/>
              <a:gd name="connsiteY25" fmla="*/ 3799071 h 4270358"/>
              <a:gd name="connsiteX26" fmla="*/ 3521726 w 3898347"/>
              <a:gd name="connsiteY26" fmla="*/ 3804691 h 4270358"/>
              <a:gd name="connsiteX27" fmla="*/ 3520080 w 3898347"/>
              <a:gd name="connsiteY27" fmla="*/ 3805210 h 4270358"/>
              <a:gd name="connsiteX28" fmla="*/ 3508491 w 3898347"/>
              <a:gd name="connsiteY28" fmla="*/ 3797398 h 4270358"/>
              <a:gd name="connsiteX29" fmla="*/ 3503787 w 3898347"/>
              <a:gd name="connsiteY29" fmla="*/ 3797787 h 4270358"/>
              <a:gd name="connsiteX30" fmla="*/ 3492165 w 3898347"/>
              <a:gd name="connsiteY30" fmla="*/ 3799887 h 4270358"/>
              <a:gd name="connsiteX31" fmla="*/ 3472233 w 3898347"/>
              <a:gd name="connsiteY31" fmla="*/ 3805682 h 4270358"/>
              <a:gd name="connsiteX32" fmla="*/ 3465921 w 3898347"/>
              <a:gd name="connsiteY32" fmla="*/ 3805814 h 4270358"/>
              <a:gd name="connsiteX33" fmla="*/ 3455541 w 3898347"/>
              <a:gd name="connsiteY33" fmla="*/ 3815505 h 4270358"/>
              <a:gd name="connsiteX34" fmla="*/ 3429027 w 3898347"/>
              <a:gd name="connsiteY34" fmla="*/ 3816906 h 4270358"/>
              <a:gd name="connsiteX35" fmla="*/ 3369507 w 3898347"/>
              <a:gd name="connsiteY35" fmla="*/ 3825563 h 4270358"/>
              <a:gd name="connsiteX36" fmla="*/ 3324491 w 3898347"/>
              <a:gd name="connsiteY36" fmla="*/ 3832006 h 4270358"/>
              <a:gd name="connsiteX37" fmla="*/ 3244235 w 3898347"/>
              <a:gd name="connsiteY37" fmla="*/ 3834376 h 4270358"/>
              <a:gd name="connsiteX38" fmla="*/ 3226507 w 3898347"/>
              <a:gd name="connsiteY38" fmla="*/ 3820131 h 4270358"/>
              <a:gd name="connsiteX39" fmla="*/ 3191688 w 3898347"/>
              <a:gd name="connsiteY39" fmla="*/ 3837359 h 4270358"/>
              <a:gd name="connsiteX40" fmla="*/ 3153779 w 3898347"/>
              <a:gd name="connsiteY40" fmla="*/ 3848439 h 4270358"/>
              <a:gd name="connsiteX41" fmla="*/ 3090188 w 3898347"/>
              <a:gd name="connsiteY41" fmla="*/ 3855036 h 4270358"/>
              <a:gd name="connsiteX42" fmla="*/ 3031422 w 3898347"/>
              <a:gd name="connsiteY42" fmla="*/ 3858298 h 4270358"/>
              <a:gd name="connsiteX43" fmla="*/ 2996288 w 3898347"/>
              <a:gd name="connsiteY43" fmla="*/ 3860020 h 4270358"/>
              <a:gd name="connsiteX44" fmla="*/ 2901661 w 3898347"/>
              <a:gd name="connsiteY44" fmla="*/ 3882243 h 4270358"/>
              <a:gd name="connsiteX45" fmla="*/ 2782141 w 3898347"/>
              <a:gd name="connsiteY45" fmla="*/ 3932983 h 4270358"/>
              <a:gd name="connsiteX46" fmla="*/ 2749597 w 3898347"/>
              <a:gd name="connsiteY46" fmla="*/ 3956746 h 4270358"/>
              <a:gd name="connsiteX47" fmla="*/ 2730493 w 3898347"/>
              <a:gd name="connsiteY47" fmla="*/ 3955236 h 4270358"/>
              <a:gd name="connsiteX48" fmla="*/ 2707507 w 3898347"/>
              <a:gd name="connsiteY48" fmla="*/ 3947771 h 4270358"/>
              <a:gd name="connsiteX49" fmla="*/ 2701937 w 3898347"/>
              <a:gd name="connsiteY49" fmla="*/ 3950565 h 4270358"/>
              <a:gd name="connsiteX50" fmla="*/ 2679435 w 3898347"/>
              <a:gd name="connsiteY50" fmla="*/ 3949768 h 4270358"/>
              <a:gd name="connsiteX51" fmla="*/ 2667352 w 3898347"/>
              <a:gd name="connsiteY51" fmla="*/ 3942821 h 4270358"/>
              <a:gd name="connsiteX52" fmla="*/ 2657096 w 3898347"/>
              <a:gd name="connsiteY52" fmla="*/ 3953571 h 4270358"/>
              <a:gd name="connsiteX53" fmla="*/ 2655161 w 3898347"/>
              <a:gd name="connsiteY53" fmla="*/ 3962216 h 4270358"/>
              <a:gd name="connsiteX54" fmla="*/ 2638604 w 3898347"/>
              <a:gd name="connsiteY54" fmla="*/ 3955936 h 4270358"/>
              <a:gd name="connsiteX55" fmla="*/ 2626185 w 3898347"/>
              <a:gd name="connsiteY55" fmla="*/ 3962937 h 4270358"/>
              <a:gd name="connsiteX56" fmla="*/ 2614077 w 3898347"/>
              <a:gd name="connsiteY56" fmla="*/ 3955576 h 4270358"/>
              <a:gd name="connsiteX57" fmla="*/ 2609403 w 3898347"/>
              <a:gd name="connsiteY57" fmla="*/ 3956215 h 4270358"/>
              <a:gd name="connsiteX58" fmla="*/ 2597896 w 3898347"/>
              <a:gd name="connsiteY58" fmla="*/ 3958939 h 4270358"/>
              <a:gd name="connsiteX59" fmla="*/ 2578251 w 3898347"/>
              <a:gd name="connsiteY59" fmla="*/ 3965812 h 4270358"/>
              <a:gd name="connsiteX60" fmla="*/ 2571961 w 3898347"/>
              <a:gd name="connsiteY60" fmla="*/ 3966278 h 4270358"/>
              <a:gd name="connsiteX61" fmla="*/ 2559399 w 3898347"/>
              <a:gd name="connsiteY61" fmla="*/ 3979193 h 4270358"/>
              <a:gd name="connsiteX62" fmla="*/ 2533560 w 3898347"/>
              <a:gd name="connsiteY62" fmla="*/ 3988160 h 4270358"/>
              <a:gd name="connsiteX63" fmla="*/ 2515299 w 3898347"/>
              <a:gd name="connsiteY63" fmla="*/ 4016867 h 4270358"/>
              <a:gd name="connsiteX64" fmla="*/ 2513423 w 3898347"/>
              <a:gd name="connsiteY64" fmla="*/ 4018759 h 4270358"/>
              <a:gd name="connsiteX65" fmla="*/ 2482991 w 3898347"/>
              <a:gd name="connsiteY65" fmla="*/ 4012935 h 4270358"/>
              <a:gd name="connsiteX66" fmla="*/ 2446940 w 3898347"/>
              <a:gd name="connsiteY66" fmla="*/ 4021172 h 4270358"/>
              <a:gd name="connsiteX67" fmla="*/ 2404883 w 3898347"/>
              <a:gd name="connsiteY67" fmla="*/ 4024808 h 4270358"/>
              <a:gd name="connsiteX68" fmla="*/ 2373894 w 3898347"/>
              <a:gd name="connsiteY68" fmla="*/ 4023827 h 4270358"/>
              <a:gd name="connsiteX69" fmla="*/ 2297080 w 3898347"/>
              <a:gd name="connsiteY69" fmla="*/ 4040841 h 4270358"/>
              <a:gd name="connsiteX70" fmla="*/ 2170615 w 3898347"/>
              <a:gd name="connsiteY70" fmla="*/ 4077196 h 4270358"/>
              <a:gd name="connsiteX71" fmla="*/ 2143580 w 3898347"/>
              <a:gd name="connsiteY71" fmla="*/ 4083102 h 4270358"/>
              <a:gd name="connsiteX72" fmla="*/ 2119893 w 3898347"/>
              <a:gd name="connsiteY72" fmla="*/ 4080874 h 4270358"/>
              <a:gd name="connsiteX73" fmla="*/ 2114008 w 3898347"/>
              <a:gd name="connsiteY73" fmla="*/ 4073996 h 4270358"/>
              <a:gd name="connsiteX74" fmla="*/ 2099067 w 3898347"/>
              <a:gd name="connsiteY74" fmla="*/ 4076068 h 4270358"/>
              <a:gd name="connsiteX75" fmla="*/ 2095000 w 3898347"/>
              <a:gd name="connsiteY75" fmla="*/ 4075096 h 4270358"/>
              <a:gd name="connsiteX76" fmla="*/ 2071767 w 3898347"/>
              <a:gd name="connsiteY76" fmla="*/ 4071044 h 4270358"/>
              <a:gd name="connsiteX77" fmla="*/ 2024486 w 3898347"/>
              <a:gd name="connsiteY77" fmla="*/ 4100276 h 4270358"/>
              <a:gd name="connsiteX78" fmla="*/ 1964411 w 3898347"/>
              <a:gd name="connsiteY78" fmla="*/ 4105069 h 4270358"/>
              <a:gd name="connsiteX79" fmla="*/ 1739945 w 3898347"/>
              <a:gd name="connsiteY79" fmla="*/ 4171795 h 4270358"/>
              <a:gd name="connsiteX80" fmla="*/ 1610556 w 3898347"/>
              <a:gd name="connsiteY80" fmla="*/ 4167701 h 4270358"/>
              <a:gd name="connsiteX81" fmla="*/ 1553623 w 3898347"/>
              <a:gd name="connsiteY81" fmla="*/ 4236045 h 4270358"/>
              <a:gd name="connsiteX82" fmla="*/ 1548640 w 3898347"/>
              <a:gd name="connsiteY82" fmla="*/ 4238297 h 4270358"/>
              <a:gd name="connsiteX83" fmla="*/ 1530136 w 3898347"/>
              <a:gd name="connsiteY83" fmla="*/ 4227121 h 4270358"/>
              <a:gd name="connsiteX84" fmla="*/ 1508787 w 3898347"/>
              <a:gd name="connsiteY84" fmla="*/ 4234213 h 4270358"/>
              <a:gd name="connsiteX85" fmla="*/ 1488914 w 3898347"/>
              <a:gd name="connsiteY85" fmla="*/ 4241772 h 4270358"/>
              <a:gd name="connsiteX86" fmla="*/ 1488999 w 3898347"/>
              <a:gd name="connsiteY86" fmla="*/ 4251186 h 4270358"/>
              <a:gd name="connsiteX87" fmla="*/ 1475364 w 3898347"/>
              <a:gd name="connsiteY87" fmla="*/ 4248364 h 4270358"/>
              <a:gd name="connsiteX88" fmla="*/ 1457275 w 3898347"/>
              <a:gd name="connsiteY88" fmla="*/ 4252863 h 4270358"/>
              <a:gd name="connsiteX89" fmla="*/ 1448085 w 3898347"/>
              <a:gd name="connsiteY89" fmla="*/ 4248391 h 4270358"/>
              <a:gd name="connsiteX90" fmla="*/ 1315306 w 3898347"/>
              <a:gd name="connsiteY90" fmla="*/ 4237004 h 4270358"/>
              <a:gd name="connsiteX91" fmla="*/ 1272434 w 3898347"/>
              <a:gd name="connsiteY91" fmla="*/ 4244958 h 4270358"/>
              <a:gd name="connsiteX92" fmla="*/ 1231567 w 3898347"/>
              <a:gd name="connsiteY92" fmla="*/ 4219356 h 4270358"/>
              <a:gd name="connsiteX93" fmla="*/ 1216643 w 3898347"/>
              <a:gd name="connsiteY93" fmla="*/ 4229828 h 4270358"/>
              <a:gd name="connsiteX94" fmla="*/ 1214101 w 3898347"/>
              <a:gd name="connsiteY94" fmla="*/ 4231991 h 4270358"/>
              <a:gd name="connsiteX95" fmla="*/ 1203193 w 3898347"/>
              <a:gd name="connsiteY95" fmla="*/ 4232867 h 4270358"/>
              <a:gd name="connsiteX96" fmla="*/ 1201049 w 3898347"/>
              <a:gd name="connsiteY96" fmla="*/ 4242842 h 4270358"/>
              <a:gd name="connsiteX97" fmla="*/ 1185298 w 3898347"/>
              <a:gd name="connsiteY97" fmla="*/ 4251133 h 4270358"/>
              <a:gd name="connsiteX98" fmla="*/ 1164955 w 3898347"/>
              <a:gd name="connsiteY98" fmla="*/ 4250027 h 4270358"/>
              <a:gd name="connsiteX99" fmla="*/ 1067357 w 3898347"/>
              <a:gd name="connsiteY99" fmla="*/ 4233908 h 4270358"/>
              <a:gd name="connsiteX100" fmla="*/ 1009492 w 3898347"/>
              <a:gd name="connsiteY100" fmla="*/ 4230455 h 4270358"/>
              <a:gd name="connsiteX101" fmla="*/ 988345 w 3898347"/>
              <a:gd name="connsiteY101" fmla="*/ 4238880 h 4270358"/>
              <a:gd name="connsiteX102" fmla="*/ 958251 w 3898347"/>
              <a:gd name="connsiteY102" fmla="*/ 4244100 h 4270358"/>
              <a:gd name="connsiteX103" fmla="*/ 905785 w 3898347"/>
              <a:gd name="connsiteY103" fmla="*/ 4260845 h 4270358"/>
              <a:gd name="connsiteX104" fmla="*/ 834176 w 3898347"/>
              <a:gd name="connsiteY104" fmla="*/ 4270241 h 4270358"/>
              <a:gd name="connsiteX105" fmla="*/ 778474 w 3898347"/>
              <a:gd name="connsiteY105" fmla="*/ 4235526 h 4270358"/>
              <a:gd name="connsiteX106" fmla="*/ 774418 w 3898347"/>
              <a:gd name="connsiteY106" fmla="*/ 4242583 h 4270358"/>
              <a:gd name="connsiteX107" fmla="*/ 737705 w 3898347"/>
              <a:gd name="connsiteY107" fmla="*/ 4238891 h 4270358"/>
              <a:gd name="connsiteX108" fmla="*/ 627717 w 3898347"/>
              <a:gd name="connsiteY108" fmla="*/ 4207629 h 4270358"/>
              <a:gd name="connsiteX109" fmla="*/ 533391 w 3898347"/>
              <a:gd name="connsiteY109" fmla="*/ 4170035 h 4270358"/>
              <a:gd name="connsiteX110" fmla="*/ 508621 w 3898347"/>
              <a:gd name="connsiteY110" fmla="*/ 4176044 h 4270358"/>
              <a:gd name="connsiteX111" fmla="*/ 467082 w 3898347"/>
              <a:gd name="connsiteY111" fmla="*/ 4185616 h 4270358"/>
              <a:gd name="connsiteX112" fmla="*/ 437646 w 3898347"/>
              <a:gd name="connsiteY112" fmla="*/ 4212658 h 4270358"/>
              <a:gd name="connsiteX113" fmla="*/ 402271 w 3898347"/>
              <a:gd name="connsiteY113" fmla="*/ 4212774 h 4270358"/>
              <a:gd name="connsiteX114" fmla="*/ 391968 w 3898347"/>
              <a:gd name="connsiteY114" fmla="*/ 4187073 h 4270358"/>
              <a:gd name="connsiteX115" fmla="*/ 354806 w 3898347"/>
              <a:gd name="connsiteY115" fmla="*/ 4195545 h 4270358"/>
              <a:gd name="connsiteX116" fmla="*/ 298662 w 3898347"/>
              <a:gd name="connsiteY116" fmla="*/ 4211227 h 4270358"/>
              <a:gd name="connsiteX117" fmla="*/ 265740 w 3898347"/>
              <a:gd name="connsiteY117" fmla="*/ 4213623 h 4270358"/>
              <a:gd name="connsiteX118" fmla="*/ 176403 w 3898347"/>
              <a:gd name="connsiteY118" fmla="*/ 4227393 h 4270358"/>
              <a:gd name="connsiteX119" fmla="*/ 82528 w 3898347"/>
              <a:gd name="connsiteY119" fmla="*/ 4243774 h 4270358"/>
              <a:gd name="connsiteX120" fmla="*/ 19464 w 3898347"/>
              <a:gd name="connsiteY120" fmla="*/ 4256103 h 4270358"/>
              <a:gd name="connsiteX121" fmla="*/ 0 w 3898347"/>
              <a:gd name="connsiteY121" fmla="*/ 4221939 h 4270358"/>
              <a:gd name="connsiteX122" fmla="*/ 0 w 3898347"/>
              <a:gd name="connsiteY122" fmla="*/ 15850 h 4270358"/>
              <a:gd name="connsiteX123" fmla="*/ 3898347 w 3898347"/>
              <a:gd name="connsiteY123" fmla="*/ 0 h 4270358"/>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33391 w 3898347"/>
              <a:gd name="connsiteY109" fmla="*/ 4170035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54806 w 3898347"/>
              <a:gd name="connsiteY115" fmla="*/ 4195545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54806 w 3898347"/>
              <a:gd name="connsiteY115" fmla="*/ 4195545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10556 w 3898347"/>
              <a:gd name="connsiteY80" fmla="*/ 4167701 h 4260845"/>
              <a:gd name="connsiteX81" fmla="*/ 1553623 w 3898347"/>
              <a:gd name="connsiteY81" fmla="*/ 4236045 h 4260845"/>
              <a:gd name="connsiteX82" fmla="*/ 1548640 w 3898347"/>
              <a:gd name="connsiteY82" fmla="*/ 4238297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10556 w 3898347"/>
              <a:gd name="connsiteY80" fmla="*/ 4167701 h 4291255"/>
              <a:gd name="connsiteX81" fmla="*/ 1553623 w 3898347"/>
              <a:gd name="connsiteY81" fmla="*/ 4236045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10556 w 3898347"/>
              <a:gd name="connsiteY80" fmla="*/ 4167701 h 4291255"/>
              <a:gd name="connsiteX81" fmla="*/ 1564215 w 3898347"/>
              <a:gd name="connsiteY81" fmla="*/ 4190149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91255"/>
              <a:gd name="connsiteX1" fmla="*/ 3898347 w 3898347"/>
              <a:gd name="connsiteY1" fmla="*/ 3834445 h 4291255"/>
              <a:gd name="connsiteX2" fmla="*/ 3892314 w 3898347"/>
              <a:gd name="connsiteY2" fmla="*/ 3832951 h 4291255"/>
              <a:gd name="connsiteX3" fmla="*/ 3851953 w 3898347"/>
              <a:gd name="connsiteY3" fmla="*/ 3802983 h 4291255"/>
              <a:gd name="connsiteX4" fmla="*/ 3836418 w 3898347"/>
              <a:gd name="connsiteY4" fmla="*/ 3811513 h 4291255"/>
              <a:gd name="connsiteX5" fmla="*/ 3833758 w 3898347"/>
              <a:gd name="connsiteY5" fmla="*/ 3813341 h 4291255"/>
              <a:gd name="connsiteX6" fmla="*/ 3822673 w 3898347"/>
              <a:gd name="connsiteY6" fmla="*/ 3812913 h 4291255"/>
              <a:gd name="connsiteX7" fmla="*/ 3820104 w 3898347"/>
              <a:gd name="connsiteY7" fmla="*/ 3822466 h 4291255"/>
              <a:gd name="connsiteX8" fmla="*/ 3803816 w 3898347"/>
              <a:gd name="connsiteY8" fmla="*/ 3828757 h 4291255"/>
              <a:gd name="connsiteX9" fmla="*/ 3729936 w 3898347"/>
              <a:gd name="connsiteY9" fmla="*/ 3815386 h 4291255"/>
              <a:gd name="connsiteX10" fmla="*/ 3726018 w 3898347"/>
              <a:gd name="connsiteY10" fmla="*/ 3815100 h 4291255"/>
              <a:gd name="connsiteX11" fmla="*/ 3725413 w 3898347"/>
              <a:gd name="connsiteY11" fmla="*/ 3814615 h 4291255"/>
              <a:gd name="connsiteX12" fmla="*/ 3713801 w 3898347"/>
              <a:gd name="connsiteY12" fmla="*/ 3811018 h 4291255"/>
              <a:gd name="connsiteX13" fmla="*/ 3709087 w 3898347"/>
              <a:gd name="connsiteY13" fmla="*/ 3813195 h 4291255"/>
              <a:gd name="connsiteX14" fmla="*/ 3698038 w 3898347"/>
              <a:gd name="connsiteY14" fmla="*/ 3806182 h 4291255"/>
              <a:gd name="connsiteX15" fmla="*/ 3662227 w 3898347"/>
              <a:gd name="connsiteY15" fmla="*/ 3807761 h 4291255"/>
              <a:gd name="connsiteX16" fmla="*/ 3659872 w 3898347"/>
              <a:gd name="connsiteY16" fmla="*/ 3805524 h 4291255"/>
              <a:gd name="connsiteX17" fmla="*/ 3643454 w 3898347"/>
              <a:gd name="connsiteY17" fmla="*/ 3794831 h 4291255"/>
              <a:gd name="connsiteX18" fmla="*/ 3624789 w 3898347"/>
              <a:gd name="connsiteY18" fmla="*/ 3803185 h 4291255"/>
              <a:gd name="connsiteX19" fmla="*/ 3602327 w 3898347"/>
              <a:gd name="connsiteY19" fmla="*/ 3794616 h 4291255"/>
              <a:gd name="connsiteX20" fmla="*/ 3596645 w 3898347"/>
              <a:gd name="connsiteY20" fmla="*/ 3797108 h 4291255"/>
              <a:gd name="connsiteX21" fmla="*/ 3574144 w 3898347"/>
              <a:gd name="connsiteY21" fmla="*/ 3795108 h 4291255"/>
              <a:gd name="connsiteX22" fmla="*/ 3562310 w 3898347"/>
              <a:gd name="connsiteY22" fmla="*/ 3787534 h 4291255"/>
              <a:gd name="connsiteX23" fmla="*/ 3551635 w 3898347"/>
              <a:gd name="connsiteY23" fmla="*/ 3797705 h 4291255"/>
              <a:gd name="connsiteX24" fmla="*/ 3542668 w 3898347"/>
              <a:gd name="connsiteY24" fmla="*/ 3803283 h 4291255"/>
              <a:gd name="connsiteX25" fmla="*/ 3533033 w 3898347"/>
              <a:gd name="connsiteY25" fmla="*/ 3799071 h 4291255"/>
              <a:gd name="connsiteX26" fmla="*/ 3521726 w 3898347"/>
              <a:gd name="connsiteY26" fmla="*/ 3804691 h 4291255"/>
              <a:gd name="connsiteX27" fmla="*/ 3520080 w 3898347"/>
              <a:gd name="connsiteY27" fmla="*/ 3805210 h 4291255"/>
              <a:gd name="connsiteX28" fmla="*/ 3508491 w 3898347"/>
              <a:gd name="connsiteY28" fmla="*/ 3797398 h 4291255"/>
              <a:gd name="connsiteX29" fmla="*/ 3503787 w 3898347"/>
              <a:gd name="connsiteY29" fmla="*/ 3797787 h 4291255"/>
              <a:gd name="connsiteX30" fmla="*/ 3492165 w 3898347"/>
              <a:gd name="connsiteY30" fmla="*/ 3799887 h 4291255"/>
              <a:gd name="connsiteX31" fmla="*/ 3472233 w 3898347"/>
              <a:gd name="connsiteY31" fmla="*/ 3805682 h 4291255"/>
              <a:gd name="connsiteX32" fmla="*/ 3465921 w 3898347"/>
              <a:gd name="connsiteY32" fmla="*/ 3805814 h 4291255"/>
              <a:gd name="connsiteX33" fmla="*/ 3455541 w 3898347"/>
              <a:gd name="connsiteY33" fmla="*/ 3815505 h 4291255"/>
              <a:gd name="connsiteX34" fmla="*/ 3429027 w 3898347"/>
              <a:gd name="connsiteY34" fmla="*/ 3816906 h 4291255"/>
              <a:gd name="connsiteX35" fmla="*/ 3369507 w 3898347"/>
              <a:gd name="connsiteY35" fmla="*/ 3825563 h 4291255"/>
              <a:gd name="connsiteX36" fmla="*/ 3324491 w 3898347"/>
              <a:gd name="connsiteY36" fmla="*/ 3832006 h 4291255"/>
              <a:gd name="connsiteX37" fmla="*/ 3244235 w 3898347"/>
              <a:gd name="connsiteY37" fmla="*/ 3834376 h 4291255"/>
              <a:gd name="connsiteX38" fmla="*/ 3226507 w 3898347"/>
              <a:gd name="connsiteY38" fmla="*/ 3820131 h 4291255"/>
              <a:gd name="connsiteX39" fmla="*/ 3191688 w 3898347"/>
              <a:gd name="connsiteY39" fmla="*/ 3837359 h 4291255"/>
              <a:gd name="connsiteX40" fmla="*/ 3153779 w 3898347"/>
              <a:gd name="connsiteY40" fmla="*/ 3848439 h 4291255"/>
              <a:gd name="connsiteX41" fmla="*/ 3090188 w 3898347"/>
              <a:gd name="connsiteY41" fmla="*/ 3855036 h 4291255"/>
              <a:gd name="connsiteX42" fmla="*/ 3031422 w 3898347"/>
              <a:gd name="connsiteY42" fmla="*/ 3858298 h 4291255"/>
              <a:gd name="connsiteX43" fmla="*/ 2996288 w 3898347"/>
              <a:gd name="connsiteY43" fmla="*/ 3860020 h 4291255"/>
              <a:gd name="connsiteX44" fmla="*/ 2901661 w 3898347"/>
              <a:gd name="connsiteY44" fmla="*/ 3882243 h 4291255"/>
              <a:gd name="connsiteX45" fmla="*/ 2782141 w 3898347"/>
              <a:gd name="connsiteY45" fmla="*/ 3932983 h 4291255"/>
              <a:gd name="connsiteX46" fmla="*/ 2749597 w 3898347"/>
              <a:gd name="connsiteY46" fmla="*/ 3956746 h 4291255"/>
              <a:gd name="connsiteX47" fmla="*/ 2730493 w 3898347"/>
              <a:gd name="connsiteY47" fmla="*/ 3955236 h 4291255"/>
              <a:gd name="connsiteX48" fmla="*/ 2707507 w 3898347"/>
              <a:gd name="connsiteY48" fmla="*/ 3947771 h 4291255"/>
              <a:gd name="connsiteX49" fmla="*/ 2701937 w 3898347"/>
              <a:gd name="connsiteY49" fmla="*/ 3950565 h 4291255"/>
              <a:gd name="connsiteX50" fmla="*/ 2679435 w 3898347"/>
              <a:gd name="connsiteY50" fmla="*/ 3949768 h 4291255"/>
              <a:gd name="connsiteX51" fmla="*/ 2667352 w 3898347"/>
              <a:gd name="connsiteY51" fmla="*/ 3942821 h 4291255"/>
              <a:gd name="connsiteX52" fmla="*/ 2657096 w 3898347"/>
              <a:gd name="connsiteY52" fmla="*/ 3953571 h 4291255"/>
              <a:gd name="connsiteX53" fmla="*/ 2655161 w 3898347"/>
              <a:gd name="connsiteY53" fmla="*/ 3962216 h 4291255"/>
              <a:gd name="connsiteX54" fmla="*/ 2638604 w 3898347"/>
              <a:gd name="connsiteY54" fmla="*/ 3955936 h 4291255"/>
              <a:gd name="connsiteX55" fmla="*/ 2626185 w 3898347"/>
              <a:gd name="connsiteY55" fmla="*/ 3962937 h 4291255"/>
              <a:gd name="connsiteX56" fmla="*/ 2614077 w 3898347"/>
              <a:gd name="connsiteY56" fmla="*/ 3955576 h 4291255"/>
              <a:gd name="connsiteX57" fmla="*/ 2609403 w 3898347"/>
              <a:gd name="connsiteY57" fmla="*/ 3956215 h 4291255"/>
              <a:gd name="connsiteX58" fmla="*/ 2597896 w 3898347"/>
              <a:gd name="connsiteY58" fmla="*/ 3958939 h 4291255"/>
              <a:gd name="connsiteX59" fmla="*/ 2578251 w 3898347"/>
              <a:gd name="connsiteY59" fmla="*/ 3965812 h 4291255"/>
              <a:gd name="connsiteX60" fmla="*/ 2571961 w 3898347"/>
              <a:gd name="connsiteY60" fmla="*/ 3966278 h 4291255"/>
              <a:gd name="connsiteX61" fmla="*/ 2559399 w 3898347"/>
              <a:gd name="connsiteY61" fmla="*/ 3979193 h 4291255"/>
              <a:gd name="connsiteX62" fmla="*/ 2533560 w 3898347"/>
              <a:gd name="connsiteY62" fmla="*/ 3988160 h 4291255"/>
              <a:gd name="connsiteX63" fmla="*/ 2515299 w 3898347"/>
              <a:gd name="connsiteY63" fmla="*/ 4016867 h 4291255"/>
              <a:gd name="connsiteX64" fmla="*/ 2513423 w 3898347"/>
              <a:gd name="connsiteY64" fmla="*/ 4018759 h 4291255"/>
              <a:gd name="connsiteX65" fmla="*/ 2482991 w 3898347"/>
              <a:gd name="connsiteY65" fmla="*/ 4012935 h 4291255"/>
              <a:gd name="connsiteX66" fmla="*/ 2446940 w 3898347"/>
              <a:gd name="connsiteY66" fmla="*/ 4021172 h 4291255"/>
              <a:gd name="connsiteX67" fmla="*/ 2404883 w 3898347"/>
              <a:gd name="connsiteY67" fmla="*/ 4024808 h 4291255"/>
              <a:gd name="connsiteX68" fmla="*/ 2373894 w 3898347"/>
              <a:gd name="connsiteY68" fmla="*/ 4023827 h 4291255"/>
              <a:gd name="connsiteX69" fmla="*/ 2297080 w 3898347"/>
              <a:gd name="connsiteY69" fmla="*/ 4040841 h 4291255"/>
              <a:gd name="connsiteX70" fmla="*/ 2170615 w 3898347"/>
              <a:gd name="connsiteY70" fmla="*/ 4077196 h 4291255"/>
              <a:gd name="connsiteX71" fmla="*/ 2143580 w 3898347"/>
              <a:gd name="connsiteY71" fmla="*/ 4083102 h 4291255"/>
              <a:gd name="connsiteX72" fmla="*/ 2119893 w 3898347"/>
              <a:gd name="connsiteY72" fmla="*/ 4080874 h 4291255"/>
              <a:gd name="connsiteX73" fmla="*/ 2114008 w 3898347"/>
              <a:gd name="connsiteY73" fmla="*/ 4073996 h 4291255"/>
              <a:gd name="connsiteX74" fmla="*/ 2099067 w 3898347"/>
              <a:gd name="connsiteY74" fmla="*/ 4076068 h 4291255"/>
              <a:gd name="connsiteX75" fmla="*/ 2095000 w 3898347"/>
              <a:gd name="connsiteY75" fmla="*/ 4075096 h 4291255"/>
              <a:gd name="connsiteX76" fmla="*/ 2071767 w 3898347"/>
              <a:gd name="connsiteY76" fmla="*/ 4071044 h 4291255"/>
              <a:gd name="connsiteX77" fmla="*/ 2024486 w 3898347"/>
              <a:gd name="connsiteY77" fmla="*/ 4100276 h 4291255"/>
              <a:gd name="connsiteX78" fmla="*/ 1964411 w 3898347"/>
              <a:gd name="connsiteY78" fmla="*/ 4105069 h 4291255"/>
              <a:gd name="connsiteX79" fmla="*/ 1739945 w 3898347"/>
              <a:gd name="connsiteY79" fmla="*/ 4171795 h 4291255"/>
              <a:gd name="connsiteX80" fmla="*/ 1642330 w 3898347"/>
              <a:gd name="connsiteY80" fmla="*/ 4174762 h 4291255"/>
              <a:gd name="connsiteX81" fmla="*/ 1564215 w 3898347"/>
              <a:gd name="connsiteY81" fmla="*/ 4190149 h 4291255"/>
              <a:gd name="connsiteX82" fmla="*/ 1538049 w 3898347"/>
              <a:gd name="connsiteY82" fmla="*/ 4291255 h 4291255"/>
              <a:gd name="connsiteX83" fmla="*/ 1530136 w 3898347"/>
              <a:gd name="connsiteY83" fmla="*/ 4227121 h 4291255"/>
              <a:gd name="connsiteX84" fmla="*/ 1508787 w 3898347"/>
              <a:gd name="connsiteY84" fmla="*/ 4234213 h 4291255"/>
              <a:gd name="connsiteX85" fmla="*/ 1488914 w 3898347"/>
              <a:gd name="connsiteY85" fmla="*/ 4241772 h 4291255"/>
              <a:gd name="connsiteX86" fmla="*/ 1488999 w 3898347"/>
              <a:gd name="connsiteY86" fmla="*/ 4251186 h 4291255"/>
              <a:gd name="connsiteX87" fmla="*/ 1475364 w 3898347"/>
              <a:gd name="connsiteY87" fmla="*/ 4248364 h 4291255"/>
              <a:gd name="connsiteX88" fmla="*/ 1457275 w 3898347"/>
              <a:gd name="connsiteY88" fmla="*/ 4252863 h 4291255"/>
              <a:gd name="connsiteX89" fmla="*/ 1448085 w 3898347"/>
              <a:gd name="connsiteY89" fmla="*/ 4248391 h 4291255"/>
              <a:gd name="connsiteX90" fmla="*/ 1315306 w 3898347"/>
              <a:gd name="connsiteY90" fmla="*/ 4237004 h 4291255"/>
              <a:gd name="connsiteX91" fmla="*/ 1272434 w 3898347"/>
              <a:gd name="connsiteY91" fmla="*/ 4244958 h 4291255"/>
              <a:gd name="connsiteX92" fmla="*/ 1231567 w 3898347"/>
              <a:gd name="connsiteY92" fmla="*/ 4219356 h 4291255"/>
              <a:gd name="connsiteX93" fmla="*/ 1216643 w 3898347"/>
              <a:gd name="connsiteY93" fmla="*/ 4229828 h 4291255"/>
              <a:gd name="connsiteX94" fmla="*/ 1214101 w 3898347"/>
              <a:gd name="connsiteY94" fmla="*/ 4231991 h 4291255"/>
              <a:gd name="connsiteX95" fmla="*/ 1203193 w 3898347"/>
              <a:gd name="connsiteY95" fmla="*/ 4232867 h 4291255"/>
              <a:gd name="connsiteX96" fmla="*/ 1201049 w 3898347"/>
              <a:gd name="connsiteY96" fmla="*/ 4242842 h 4291255"/>
              <a:gd name="connsiteX97" fmla="*/ 1185298 w 3898347"/>
              <a:gd name="connsiteY97" fmla="*/ 4251133 h 4291255"/>
              <a:gd name="connsiteX98" fmla="*/ 1164955 w 3898347"/>
              <a:gd name="connsiteY98" fmla="*/ 4250027 h 4291255"/>
              <a:gd name="connsiteX99" fmla="*/ 1067357 w 3898347"/>
              <a:gd name="connsiteY99" fmla="*/ 4233908 h 4291255"/>
              <a:gd name="connsiteX100" fmla="*/ 1009492 w 3898347"/>
              <a:gd name="connsiteY100" fmla="*/ 4230455 h 4291255"/>
              <a:gd name="connsiteX101" fmla="*/ 988345 w 3898347"/>
              <a:gd name="connsiteY101" fmla="*/ 4238880 h 4291255"/>
              <a:gd name="connsiteX102" fmla="*/ 958251 w 3898347"/>
              <a:gd name="connsiteY102" fmla="*/ 4244100 h 4291255"/>
              <a:gd name="connsiteX103" fmla="*/ 905785 w 3898347"/>
              <a:gd name="connsiteY103" fmla="*/ 4260845 h 4291255"/>
              <a:gd name="connsiteX104" fmla="*/ 837706 w 3898347"/>
              <a:gd name="connsiteY104" fmla="*/ 4245528 h 4291255"/>
              <a:gd name="connsiteX105" fmla="*/ 778474 w 3898347"/>
              <a:gd name="connsiteY105" fmla="*/ 4235526 h 4291255"/>
              <a:gd name="connsiteX106" fmla="*/ 774418 w 3898347"/>
              <a:gd name="connsiteY106" fmla="*/ 4242583 h 4291255"/>
              <a:gd name="connsiteX107" fmla="*/ 737705 w 3898347"/>
              <a:gd name="connsiteY107" fmla="*/ 4238891 h 4291255"/>
              <a:gd name="connsiteX108" fmla="*/ 627717 w 3898347"/>
              <a:gd name="connsiteY108" fmla="*/ 4207629 h 4291255"/>
              <a:gd name="connsiteX109" fmla="*/ 551044 w 3898347"/>
              <a:gd name="connsiteY109" fmla="*/ 4180627 h 4291255"/>
              <a:gd name="connsiteX110" fmla="*/ 508621 w 3898347"/>
              <a:gd name="connsiteY110" fmla="*/ 4176044 h 4291255"/>
              <a:gd name="connsiteX111" fmla="*/ 467082 w 3898347"/>
              <a:gd name="connsiteY111" fmla="*/ 4185616 h 4291255"/>
              <a:gd name="connsiteX112" fmla="*/ 437646 w 3898347"/>
              <a:gd name="connsiteY112" fmla="*/ 4212658 h 4291255"/>
              <a:gd name="connsiteX113" fmla="*/ 402271 w 3898347"/>
              <a:gd name="connsiteY113" fmla="*/ 4212774 h 4291255"/>
              <a:gd name="connsiteX114" fmla="*/ 391968 w 3898347"/>
              <a:gd name="connsiteY114" fmla="*/ 4187073 h 4291255"/>
              <a:gd name="connsiteX115" fmla="*/ 337154 w 3898347"/>
              <a:gd name="connsiteY115" fmla="*/ 4206136 h 4291255"/>
              <a:gd name="connsiteX116" fmla="*/ 298662 w 3898347"/>
              <a:gd name="connsiteY116" fmla="*/ 4211227 h 4291255"/>
              <a:gd name="connsiteX117" fmla="*/ 265740 w 3898347"/>
              <a:gd name="connsiteY117" fmla="*/ 4213623 h 4291255"/>
              <a:gd name="connsiteX118" fmla="*/ 176403 w 3898347"/>
              <a:gd name="connsiteY118" fmla="*/ 4227393 h 4291255"/>
              <a:gd name="connsiteX119" fmla="*/ 82528 w 3898347"/>
              <a:gd name="connsiteY119" fmla="*/ 4243774 h 4291255"/>
              <a:gd name="connsiteX120" fmla="*/ 19464 w 3898347"/>
              <a:gd name="connsiteY120" fmla="*/ 4256103 h 4291255"/>
              <a:gd name="connsiteX121" fmla="*/ 0 w 3898347"/>
              <a:gd name="connsiteY121" fmla="*/ 4221939 h 4291255"/>
              <a:gd name="connsiteX122" fmla="*/ 0 w 3898347"/>
              <a:gd name="connsiteY122" fmla="*/ 15850 h 4291255"/>
              <a:gd name="connsiteX123" fmla="*/ 3898347 w 3898347"/>
              <a:gd name="connsiteY123" fmla="*/ 0 h 429125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64215 w 3898347"/>
              <a:gd name="connsiteY81" fmla="*/ 419014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91968 w 3898347"/>
              <a:gd name="connsiteY114" fmla="*/ 4187073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1044 w 3898347"/>
              <a:gd name="connsiteY109" fmla="*/ 4180627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8105 w 3898347"/>
              <a:gd name="connsiteY109" fmla="*/ 4191218 h 4260845"/>
              <a:gd name="connsiteX110" fmla="*/ 508621 w 3898347"/>
              <a:gd name="connsiteY110" fmla="*/ 4176044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27717 w 3898347"/>
              <a:gd name="connsiteY108" fmla="*/ 4207629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48640 w 3898347"/>
              <a:gd name="connsiteY82" fmla="*/ 4217115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0136 w 3898347"/>
              <a:gd name="connsiteY83" fmla="*/ 4227121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15306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48085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57275 w 3898347"/>
              <a:gd name="connsiteY88" fmla="*/ 4252863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64411 w 3898347"/>
              <a:gd name="connsiteY78" fmla="*/ 4105069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42330 w 3898347"/>
              <a:gd name="connsiteY80" fmla="*/ 4174762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25174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72434 w 3898347"/>
              <a:gd name="connsiteY91" fmla="*/ 4244958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98748 w 3898347"/>
              <a:gd name="connsiteY91" fmla="*/ 4241669 h 4260845"/>
              <a:gd name="connsiteX92" fmla="*/ 1231567 w 3898347"/>
              <a:gd name="connsiteY92" fmla="*/ 4219356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60845"/>
              <a:gd name="connsiteX1" fmla="*/ 3898347 w 3898347"/>
              <a:gd name="connsiteY1" fmla="*/ 3834445 h 4260845"/>
              <a:gd name="connsiteX2" fmla="*/ 3892314 w 3898347"/>
              <a:gd name="connsiteY2" fmla="*/ 3832951 h 4260845"/>
              <a:gd name="connsiteX3" fmla="*/ 3851953 w 3898347"/>
              <a:gd name="connsiteY3" fmla="*/ 3802983 h 4260845"/>
              <a:gd name="connsiteX4" fmla="*/ 3836418 w 3898347"/>
              <a:gd name="connsiteY4" fmla="*/ 3811513 h 4260845"/>
              <a:gd name="connsiteX5" fmla="*/ 3833758 w 3898347"/>
              <a:gd name="connsiteY5" fmla="*/ 3813341 h 4260845"/>
              <a:gd name="connsiteX6" fmla="*/ 3822673 w 3898347"/>
              <a:gd name="connsiteY6" fmla="*/ 3812913 h 4260845"/>
              <a:gd name="connsiteX7" fmla="*/ 3820104 w 3898347"/>
              <a:gd name="connsiteY7" fmla="*/ 3822466 h 4260845"/>
              <a:gd name="connsiteX8" fmla="*/ 3803816 w 3898347"/>
              <a:gd name="connsiteY8" fmla="*/ 3828757 h 4260845"/>
              <a:gd name="connsiteX9" fmla="*/ 3729936 w 3898347"/>
              <a:gd name="connsiteY9" fmla="*/ 3815386 h 4260845"/>
              <a:gd name="connsiteX10" fmla="*/ 3726018 w 3898347"/>
              <a:gd name="connsiteY10" fmla="*/ 3815100 h 4260845"/>
              <a:gd name="connsiteX11" fmla="*/ 3725413 w 3898347"/>
              <a:gd name="connsiteY11" fmla="*/ 3814615 h 4260845"/>
              <a:gd name="connsiteX12" fmla="*/ 3713801 w 3898347"/>
              <a:gd name="connsiteY12" fmla="*/ 3811018 h 4260845"/>
              <a:gd name="connsiteX13" fmla="*/ 3709087 w 3898347"/>
              <a:gd name="connsiteY13" fmla="*/ 3813195 h 4260845"/>
              <a:gd name="connsiteX14" fmla="*/ 3698038 w 3898347"/>
              <a:gd name="connsiteY14" fmla="*/ 3806182 h 4260845"/>
              <a:gd name="connsiteX15" fmla="*/ 3662227 w 3898347"/>
              <a:gd name="connsiteY15" fmla="*/ 3807761 h 4260845"/>
              <a:gd name="connsiteX16" fmla="*/ 3659872 w 3898347"/>
              <a:gd name="connsiteY16" fmla="*/ 3805524 h 4260845"/>
              <a:gd name="connsiteX17" fmla="*/ 3643454 w 3898347"/>
              <a:gd name="connsiteY17" fmla="*/ 3794831 h 4260845"/>
              <a:gd name="connsiteX18" fmla="*/ 3624789 w 3898347"/>
              <a:gd name="connsiteY18" fmla="*/ 3803185 h 4260845"/>
              <a:gd name="connsiteX19" fmla="*/ 3602327 w 3898347"/>
              <a:gd name="connsiteY19" fmla="*/ 3794616 h 4260845"/>
              <a:gd name="connsiteX20" fmla="*/ 3596645 w 3898347"/>
              <a:gd name="connsiteY20" fmla="*/ 3797108 h 4260845"/>
              <a:gd name="connsiteX21" fmla="*/ 3574144 w 3898347"/>
              <a:gd name="connsiteY21" fmla="*/ 3795108 h 4260845"/>
              <a:gd name="connsiteX22" fmla="*/ 3562310 w 3898347"/>
              <a:gd name="connsiteY22" fmla="*/ 3787534 h 4260845"/>
              <a:gd name="connsiteX23" fmla="*/ 3551635 w 3898347"/>
              <a:gd name="connsiteY23" fmla="*/ 3797705 h 4260845"/>
              <a:gd name="connsiteX24" fmla="*/ 3542668 w 3898347"/>
              <a:gd name="connsiteY24" fmla="*/ 3803283 h 4260845"/>
              <a:gd name="connsiteX25" fmla="*/ 3533033 w 3898347"/>
              <a:gd name="connsiteY25" fmla="*/ 3799071 h 4260845"/>
              <a:gd name="connsiteX26" fmla="*/ 3521726 w 3898347"/>
              <a:gd name="connsiteY26" fmla="*/ 3804691 h 4260845"/>
              <a:gd name="connsiteX27" fmla="*/ 3520080 w 3898347"/>
              <a:gd name="connsiteY27" fmla="*/ 3805210 h 4260845"/>
              <a:gd name="connsiteX28" fmla="*/ 3508491 w 3898347"/>
              <a:gd name="connsiteY28" fmla="*/ 3797398 h 4260845"/>
              <a:gd name="connsiteX29" fmla="*/ 3503787 w 3898347"/>
              <a:gd name="connsiteY29" fmla="*/ 3797787 h 4260845"/>
              <a:gd name="connsiteX30" fmla="*/ 3492165 w 3898347"/>
              <a:gd name="connsiteY30" fmla="*/ 3799887 h 4260845"/>
              <a:gd name="connsiteX31" fmla="*/ 3472233 w 3898347"/>
              <a:gd name="connsiteY31" fmla="*/ 3805682 h 4260845"/>
              <a:gd name="connsiteX32" fmla="*/ 3465921 w 3898347"/>
              <a:gd name="connsiteY32" fmla="*/ 3805814 h 4260845"/>
              <a:gd name="connsiteX33" fmla="*/ 3455541 w 3898347"/>
              <a:gd name="connsiteY33" fmla="*/ 3815505 h 4260845"/>
              <a:gd name="connsiteX34" fmla="*/ 3429027 w 3898347"/>
              <a:gd name="connsiteY34" fmla="*/ 3816906 h 4260845"/>
              <a:gd name="connsiteX35" fmla="*/ 3369507 w 3898347"/>
              <a:gd name="connsiteY35" fmla="*/ 3825563 h 4260845"/>
              <a:gd name="connsiteX36" fmla="*/ 3324491 w 3898347"/>
              <a:gd name="connsiteY36" fmla="*/ 3832006 h 4260845"/>
              <a:gd name="connsiteX37" fmla="*/ 3244235 w 3898347"/>
              <a:gd name="connsiteY37" fmla="*/ 3834376 h 4260845"/>
              <a:gd name="connsiteX38" fmla="*/ 3226507 w 3898347"/>
              <a:gd name="connsiteY38" fmla="*/ 3820131 h 4260845"/>
              <a:gd name="connsiteX39" fmla="*/ 3191688 w 3898347"/>
              <a:gd name="connsiteY39" fmla="*/ 3837359 h 4260845"/>
              <a:gd name="connsiteX40" fmla="*/ 3153779 w 3898347"/>
              <a:gd name="connsiteY40" fmla="*/ 3848439 h 4260845"/>
              <a:gd name="connsiteX41" fmla="*/ 3090188 w 3898347"/>
              <a:gd name="connsiteY41" fmla="*/ 3855036 h 4260845"/>
              <a:gd name="connsiteX42" fmla="*/ 3031422 w 3898347"/>
              <a:gd name="connsiteY42" fmla="*/ 3858298 h 4260845"/>
              <a:gd name="connsiteX43" fmla="*/ 2996288 w 3898347"/>
              <a:gd name="connsiteY43" fmla="*/ 3860020 h 4260845"/>
              <a:gd name="connsiteX44" fmla="*/ 2901661 w 3898347"/>
              <a:gd name="connsiteY44" fmla="*/ 3882243 h 4260845"/>
              <a:gd name="connsiteX45" fmla="*/ 2782141 w 3898347"/>
              <a:gd name="connsiteY45" fmla="*/ 3932983 h 4260845"/>
              <a:gd name="connsiteX46" fmla="*/ 2749597 w 3898347"/>
              <a:gd name="connsiteY46" fmla="*/ 3956746 h 4260845"/>
              <a:gd name="connsiteX47" fmla="*/ 2730493 w 3898347"/>
              <a:gd name="connsiteY47" fmla="*/ 3955236 h 4260845"/>
              <a:gd name="connsiteX48" fmla="*/ 2707507 w 3898347"/>
              <a:gd name="connsiteY48" fmla="*/ 3947771 h 4260845"/>
              <a:gd name="connsiteX49" fmla="*/ 2701937 w 3898347"/>
              <a:gd name="connsiteY49" fmla="*/ 3950565 h 4260845"/>
              <a:gd name="connsiteX50" fmla="*/ 2679435 w 3898347"/>
              <a:gd name="connsiteY50" fmla="*/ 3949768 h 4260845"/>
              <a:gd name="connsiteX51" fmla="*/ 2667352 w 3898347"/>
              <a:gd name="connsiteY51" fmla="*/ 3942821 h 4260845"/>
              <a:gd name="connsiteX52" fmla="*/ 2657096 w 3898347"/>
              <a:gd name="connsiteY52" fmla="*/ 3953571 h 4260845"/>
              <a:gd name="connsiteX53" fmla="*/ 2655161 w 3898347"/>
              <a:gd name="connsiteY53" fmla="*/ 3962216 h 4260845"/>
              <a:gd name="connsiteX54" fmla="*/ 2638604 w 3898347"/>
              <a:gd name="connsiteY54" fmla="*/ 3955936 h 4260845"/>
              <a:gd name="connsiteX55" fmla="*/ 2626185 w 3898347"/>
              <a:gd name="connsiteY55" fmla="*/ 3962937 h 4260845"/>
              <a:gd name="connsiteX56" fmla="*/ 2614077 w 3898347"/>
              <a:gd name="connsiteY56" fmla="*/ 3955576 h 4260845"/>
              <a:gd name="connsiteX57" fmla="*/ 2609403 w 3898347"/>
              <a:gd name="connsiteY57" fmla="*/ 3956215 h 4260845"/>
              <a:gd name="connsiteX58" fmla="*/ 2597896 w 3898347"/>
              <a:gd name="connsiteY58" fmla="*/ 3958939 h 4260845"/>
              <a:gd name="connsiteX59" fmla="*/ 2578251 w 3898347"/>
              <a:gd name="connsiteY59" fmla="*/ 3965812 h 4260845"/>
              <a:gd name="connsiteX60" fmla="*/ 2571961 w 3898347"/>
              <a:gd name="connsiteY60" fmla="*/ 3966278 h 4260845"/>
              <a:gd name="connsiteX61" fmla="*/ 2559399 w 3898347"/>
              <a:gd name="connsiteY61" fmla="*/ 3979193 h 4260845"/>
              <a:gd name="connsiteX62" fmla="*/ 2533560 w 3898347"/>
              <a:gd name="connsiteY62" fmla="*/ 3988160 h 4260845"/>
              <a:gd name="connsiteX63" fmla="*/ 2515299 w 3898347"/>
              <a:gd name="connsiteY63" fmla="*/ 4016867 h 4260845"/>
              <a:gd name="connsiteX64" fmla="*/ 2513423 w 3898347"/>
              <a:gd name="connsiteY64" fmla="*/ 4018759 h 4260845"/>
              <a:gd name="connsiteX65" fmla="*/ 2482991 w 3898347"/>
              <a:gd name="connsiteY65" fmla="*/ 4012935 h 4260845"/>
              <a:gd name="connsiteX66" fmla="*/ 2446940 w 3898347"/>
              <a:gd name="connsiteY66" fmla="*/ 4021172 h 4260845"/>
              <a:gd name="connsiteX67" fmla="*/ 2404883 w 3898347"/>
              <a:gd name="connsiteY67" fmla="*/ 4024808 h 4260845"/>
              <a:gd name="connsiteX68" fmla="*/ 2373894 w 3898347"/>
              <a:gd name="connsiteY68" fmla="*/ 4023827 h 4260845"/>
              <a:gd name="connsiteX69" fmla="*/ 2297080 w 3898347"/>
              <a:gd name="connsiteY69" fmla="*/ 4040841 h 4260845"/>
              <a:gd name="connsiteX70" fmla="*/ 2170615 w 3898347"/>
              <a:gd name="connsiteY70" fmla="*/ 4077196 h 4260845"/>
              <a:gd name="connsiteX71" fmla="*/ 2143580 w 3898347"/>
              <a:gd name="connsiteY71" fmla="*/ 4083102 h 4260845"/>
              <a:gd name="connsiteX72" fmla="*/ 2119893 w 3898347"/>
              <a:gd name="connsiteY72" fmla="*/ 4080874 h 4260845"/>
              <a:gd name="connsiteX73" fmla="*/ 2114008 w 3898347"/>
              <a:gd name="connsiteY73" fmla="*/ 4073996 h 4260845"/>
              <a:gd name="connsiteX74" fmla="*/ 2099067 w 3898347"/>
              <a:gd name="connsiteY74" fmla="*/ 4076068 h 4260845"/>
              <a:gd name="connsiteX75" fmla="*/ 2095000 w 3898347"/>
              <a:gd name="connsiteY75" fmla="*/ 4075096 h 4260845"/>
              <a:gd name="connsiteX76" fmla="*/ 2071767 w 3898347"/>
              <a:gd name="connsiteY76" fmla="*/ 4071044 h 4260845"/>
              <a:gd name="connsiteX77" fmla="*/ 2024486 w 3898347"/>
              <a:gd name="connsiteY77" fmla="*/ 4100276 h 4260845"/>
              <a:gd name="connsiteX78" fmla="*/ 1944675 w 3898347"/>
              <a:gd name="connsiteY78" fmla="*/ 4121515 h 4260845"/>
              <a:gd name="connsiteX79" fmla="*/ 1739945 w 3898347"/>
              <a:gd name="connsiteY79" fmla="*/ 4171795 h 4260845"/>
              <a:gd name="connsiteX80" fmla="*/ 1662065 w 3898347"/>
              <a:gd name="connsiteY80" fmla="*/ 4184630 h 4260845"/>
              <a:gd name="connsiteX81" fmla="*/ 1595989 w 3898347"/>
              <a:gd name="connsiteY81" fmla="*/ 4193679 h 4260845"/>
              <a:gd name="connsiteX82" fmla="*/ 1559231 w 3898347"/>
              <a:gd name="connsiteY82" fmla="*/ 4195932 h 4260845"/>
              <a:gd name="connsiteX83" fmla="*/ 1537197 w 3898347"/>
              <a:gd name="connsiteY83" fmla="*/ 4209468 h 4260845"/>
              <a:gd name="connsiteX84" fmla="*/ 1508787 w 3898347"/>
              <a:gd name="connsiteY84" fmla="*/ 4234213 h 4260845"/>
              <a:gd name="connsiteX85" fmla="*/ 1488914 w 3898347"/>
              <a:gd name="connsiteY85" fmla="*/ 4241772 h 4260845"/>
              <a:gd name="connsiteX86" fmla="*/ 1488999 w 3898347"/>
              <a:gd name="connsiteY86" fmla="*/ 4251186 h 4260845"/>
              <a:gd name="connsiteX87" fmla="*/ 1475364 w 3898347"/>
              <a:gd name="connsiteY87" fmla="*/ 4248364 h 4260845"/>
              <a:gd name="connsiteX88" fmla="*/ 1444118 w 3898347"/>
              <a:gd name="connsiteY88" fmla="*/ 4246285 h 4260845"/>
              <a:gd name="connsiteX89" fmla="*/ 1405326 w 3898347"/>
              <a:gd name="connsiteY89" fmla="*/ 4248391 h 4260845"/>
              <a:gd name="connsiteX90" fmla="*/ 1344909 w 3898347"/>
              <a:gd name="connsiteY90" fmla="*/ 4237004 h 4260845"/>
              <a:gd name="connsiteX91" fmla="*/ 1298748 w 3898347"/>
              <a:gd name="connsiteY91" fmla="*/ 4241669 h 4260845"/>
              <a:gd name="connsiteX92" fmla="*/ 1251302 w 3898347"/>
              <a:gd name="connsiteY92" fmla="*/ 4232513 h 4260845"/>
              <a:gd name="connsiteX93" fmla="*/ 1216643 w 3898347"/>
              <a:gd name="connsiteY93" fmla="*/ 4229828 h 4260845"/>
              <a:gd name="connsiteX94" fmla="*/ 1214101 w 3898347"/>
              <a:gd name="connsiteY94" fmla="*/ 4231991 h 4260845"/>
              <a:gd name="connsiteX95" fmla="*/ 1203193 w 3898347"/>
              <a:gd name="connsiteY95" fmla="*/ 4232867 h 4260845"/>
              <a:gd name="connsiteX96" fmla="*/ 1201049 w 3898347"/>
              <a:gd name="connsiteY96" fmla="*/ 4242842 h 4260845"/>
              <a:gd name="connsiteX97" fmla="*/ 1185298 w 3898347"/>
              <a:gd name="connsiteY97" fmla="*/ 4251133 h 4260845"/>
              <a:gd name="connsiteX98" fmla="*/ 1164955 w 3898347"/>
              <a:gd name="connsiteY98" fmla="*/ 4250027 h 4260845"/>
              <a:gd name="connsiteX99" fmla="*/ 1067357 w 3898347"/>
              <a:gd name="connsiteY99" fmla="*/ 4233908 h 4260845"/>
              <a:gd name="connsiteX100" fmla="*/ 1009492 w 3898347"/>
              <a:gd name="connsiteY100" fmla="*/ 4230455 h 4260845"/>
              <a:gd name="connsiteX101" fmla="*/ 988345 w 3898347"/>
              <a:gd name="connsiteY101" fmla="*/ 4238880 h 4260845"/>
              <a:gd name="connsiteX102" fmla="*/ 958251 w 3898347"/>
              <a:gd name="connsiteY102" fmla="*/ 4244100 h 4260845"/>
              <a:gd name="connsiteX103" fmla="*/ 905785 w 3898347"/>
              <a:gd name="connsiteY103" fmla="*/ 4260845 h 4260845"/>
              <a:gd name="connsiteX104" fmla="*/ 837706 w 3898347"/>
              <a:gd name="connsiteY104" fmla="*/ 4245528 h 4260845"/>
              <a:gd name="connsiteX105" fmla="*/ 778474 w 3898347"/>
              <a:gd name="connsiteY105" fmla="*/ 4235526 h 4260845"/>
              <a:gd name="connsiteX106" fmla="*/ 774418 w 3898347"/>
              <a:gd name="connsiteY106" fmla="*/ 4242583 h 4260845"/>
              <a:gd name="connsiteX107" fmla="*/ 737705 w 3898347"/>
              <a:gd name="connsiteY107" fmla="*/ 4238891 h 4260845"/>
              <a:gd name="connsiteX108" fmla="*/ 641839 w 3898347"/>
              <a:gd name="connsiteY108" fmla="*/ 4211160 h 4260845"/>
              <a:gd name="connsiteX109" fmla="*/ 558105 w 3898347"/>
              <a:gd name="connsiteY109" fmla="*/ 4191218 h 4260845"/>
              <a:gd name="connsiteX110" fmla="*/ 515682 w 3898347"/>
              <a:gd name="connsiteY110" fmla="*/ 4193696 h 4260845"/>
              <a:gd name="connsiteX111" fmla="*/ 467082 w 3898347"/>
              <a:gd name="connsiteY111" fmla="*/ 4185616 h 4260845"/>
              <a:gd name="connsiteX112" fmla="*/ 437646 w 3898347"/>
              <a:gd name="connsiteY112" fmla="*/ 4212658 h 4260845"/>
              <a:gd name="connsiteX113" fmla="*/ 402271 w 3898347"/>
              <a:gd name="connsiteY113" fmla="*/ 4212774 h 4260845"/>
              <a:gd name="connsiteX114" fmla="*/ 384907 w 3898347"/>
              <a:gd name="connsiteY114" fmla="*/ 4201195 h 4260845"/>
              <a:gd name="connsiteX115" fmla="*/ 337154 w 3898347"/>
              <a:gd name="connsiteY115" fmla="*/ 4206136 h 4260845"/>
              <a:gd name="connsiteX116" fmla="*/ 298662 w 3898347"/>
              <a:gd name="connsiteY116" fmla="*/ 4211227 h 4260845"/>
              <a:gd name="connsiteX117" fmla="*/ 265740 w 3898347"/>
              <a:gd name="connsiteY117" fmla="*/ 4213623 h 4260845"/>
              <a:gd name="connsiteX118" fmla="*/ 176403 w 3898347"/>
              <a:gd name="connsiteY118" fmla="*/ 4227393 h 4260845"/>
              <a:gd name="connsiteX119" fmla="*/ 82528 w 3898347"/>
              <a:gd name="connsiteY119" fmla="*/ 4243774 h 4260845"/>
              <a:gd name="connsiteX120" fmla="*/ 19464 w 3898347"/>
              <a:gd name="connsiteY120" fmla="*/ 4256103 h 4260845"/>
              <a:gd name="connsiteX121" fmla="*/ 0 w 3898347"/>
              <a:gd name="connsiteY121" fmla="*/ 4221939 h 4260845"/>
              <a:gd name="connsiteX122" fmla="*/ 0 w 3898347"/>
              <a:gd name="connsiteY122" fmla="*/ 15850 h 4260845"/>
              <a:gd name="connsiteX123" fmla="*/ 3898347 w 3898347"/>
              <a:gd name="connsiteY123" fmla="*/ 0 h 4260845"/>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88999 w 3898347"/>
              <a:gd name="connsiteY86" fmla="*/ 4251186 h 4256103"/>
              <a:gd name="connsiteX87" fmla="*/ 1475364 w 3898347"/>
              <a:gd name="connsiteY87" fmla="*/ 4248364 h 4256103"/>
              <a:gd name="connsiteX88" fmla="*/ 1444118 w 3898347"/>
              <a:gd name="connsiteY88" fmla="*/ 4246285 h 4256103"/>
              <a:gd name="connsiteX89" fmla="*/ 1405326 w 3898347"/>
              <a:gd name="connsiteY89" fmla="*/ 4248391 h 4256103"/>
              <a:gd name="connsiteX90" fmla="*/ 1344909 w 3898347"/>
              <a:gd name="connsiteY90" fmla="*/ 4237004 h 4256103"/>
              <a:gd name="connsiteX91" fmla="*/ 1298748 w 3898347"/>
              <a:gd name="connsiteY91" fmla="*/ 4241669 h 4256103"/>
              <a:gd name="connsiteX92" fmla="*/ 1251302 w 3898347"/>
              <a:gd name="connsiteY92" fmla="*/ 4232513 h 4256103"/>
              <a:gd name="connsiteX93" fmla="*/ 1216643 w 3898347"/>
              <a:gd name="connsiteY93" fmla="*/ 4229828 h 4256103"/>
              <a:gd name="connsiteX94" fmla="*/ 1214101 w 3898347"/>
              <a:gd name="connsiteY94" fmla="*/ 4231991 h 4256103"/>
              <a:gd name="connsiteX95" fmla="*/ 1203193 w 3898347"/>
              <a:gd name="connsiteY95" fmla="*/ 4232867 h 4256103"/>
              <a:gd name="connsiteX96" fmla="*/ 1201049 w 3898347"/>
              <a:gd name="connsiteY96" fmla="*/ 4242842 h 4256103"/>
              <a:gd name="connsiteX97" fmla="*/ 1185298 w 3898347"/>
              <a:gd name="connsiteY97" fmla="*/ 4251133 h 4256103"/>
              <a:gd name="connsiteX98" fmla="*/ 1164955 w 3898347"/>
              <a:gd name="connsiteY98" fmla="*/ 4250027 h 4256103"/>
              <a:gd name="connsiteX99" fmla="*/ 1067357 w 3898347"/>
              <a:gd name="connsiteY99" fmla="*/ 4233908 h 4256103"/>
              <a:gd name="connsiteX100" fmla="*/ 1009492 w 3898347"/>
              <a:gd name="connsiteY100" fmla="*/ 4230455 h 4256103"/>
              <a:gd name="connsiteX101" fmla="*/ 988345 w 3898347"/>
              <a:gd name="connsiteY101" fmla="*/ 4238880 h 4256103"/>
              <a:gd name="connsiteX102" fmla="*/ 958251 w 3898347"/>
              <a:gd name="connsiteY102" fmla="*/ 4244100 h 4256103"/>
              <a:gd name="connsiteX103" fmla="*/ 899207 w 3898347"/>
              <a:gd name="connsiteY103" fmla="*/ 4247688 h 4256103"/>
              <a:gd name="connsiteX104" fmla="*/ 837706 w 3898347"/>
              <a:gd name="connsiteY104" fmla="*/ 4245528 h 4256103"/>
              <a:gd name="connsiteX105" fmla="*/ 778474 w 3898347"/>
              <a:gd name="connsiteY105" fmla="*/ 4235526 h 4256103"/>
              <a:gd name="connsiteX106" fmla="*/ 774418 w 3898347"/>
              <a:gd name="connsiteY106" fmla="*/ 4242583 h 4256103"/>
              <a:gd name="connsiteX107" fmla="*/ 737705 w 3898347"/>
              <a:gd name="connsiteY107" fmla="*/ 4238891 h 4256103"/>
              <a:gd name="connsiteX108" fmla="*/ 641839 w 3898347"/>
              <a:gd name="connsiteY108" fmla="*/ 4211160 h 4256103"/>
              <a:gd name="connsiteX109" fmla="*/ 558105 w 3898347"/>
              <a:gd name="connsiteY109" fmla="*/ 4191218 h 4256103"/>
              <a:gd name="connsiteX110" fmla="*/ 515682 w 3898347"/>
              <a:gd name="connsiteY110" fmla="*/ 4193696 h 4256103"/>
              <a:gd name="connsiteX111" fmla="*/ 467082 w 3898347"/>
              <a:gd name="connsiteY111" fmla="*/ 4185616 h 4256103"/>
              <a:gd name="connsiteX112" fmla="*/ 437646 w 3898347"/>
              <a:gd name="connsiteY112" fmla="*/ 4212658 h 4256103"/>
              <a:gd name="connsiteX113" fmla="*/ 402271 w 3898347"/>
              <a:gd name="connsiteY113" fmla="*/ 4212774 h 4256103"/>
              <a:gd name="connsiteX114" fmla="*/ 384907 w 3898347"/>
              <a:gd name="connsiteY114" fmla="*/ 4201195 h 4256103"/>
              <a:gd name="connsiteX115" fmla="*/ 337154 w 3898347"/>
              <a:gd name="connsiteY115" fmla="*/ 4206136 h 4256103"/>
              <a:gd name="connsiteX116" fmla="*/ 298662 w 3898347"/>
              <a:gd name="connsiteY116" fmla="*/ 4211227 h 4256103"/>
              <a:gd name="connsiteX117" fmla="*/ 265740 w 3898347"/>
              <a:gd name="connsiteY117" fmla="*/ 4213623 h 4256103"/>
              <a:gd name="connsiteX118" fmla="*/ 176403 w 3898347"/>
              <a:gd name="connsiteY118" fmla="*/ 4227393 h 4256103"/>
              <a:gd name="connsiteX119" fmla="*/ 82528 w 3898347"/>
              <a:gd name="connsiteY119" fmla="*/ 4243774 h 4256103"/>
              <a:gd name="connsiteX120" fmla="*/ 19464 w 3898347"/>
              <a:gd name="connsiteY120" fmla="*/ 4256103 h 4256103"/>
              <a:gd name="connsiteX121" fmla="*/ 0 w 3898347"/>
              <a:gd name="connsiteY121" fmla="*/ 4221939 h 4256103"/>
              <a:gd name="connsiteX122" fmla="*/ 0 w 3898347"/>
              <a:gd name="connsiteY122" fmla="*/ 15850 h 4256103"/>
              <a:gd name="connsiteX123" fmla="*/ 3898347 w 3898347"/>
              <a:gd name="connsiteY123"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75364 w 3898347"/>
              <a:gd name="connsiteY86" fmla="*/ 4248364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4213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803816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02983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92314 w 3898347"/>
              <a:gd name="connsiteY2" fmla="*/ 3832951 h 4256103"/>
              <a:gd name="connsiteX3" fmla="*/ 3851953 w 3898347"/>
              <a:gd name="connsiteY3" fmla="*/ 3816140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 name="connsiteX0" fmla="*/ 3898347 w 3898347"/>
              <a:gd name="connsiteY0" fmla="*/ 0 h 4256103"/>
              <a:gd name="connsiteX1" fmla="*/ 3898347 w 3898347"/>
              <a:gd name="connsiteY1" fmla="*/ 3834445 h 4256103"/>
              <a:gd name="connsiteX2" fmla="*/ 3879157 w 3898347"/>
              <a:gd name="connsiteY2" fmla="*/ 3836240 h 4256103"/>
              <a:gd name="connsiteX3" fmla="*/ 3851953 w 3898347"/>
              <a:gd name="connsiteY3" fmla="*/ 3816140 h 4256103"/>
              <a:gd name="connsiteX4" fmla="*/ 3836418 w 3898347"/>
              <a:gd name="connsiteY4" fmla="*/ 3811513 h 4256103"/>
              <a:gd name="connsiteX5" fmla="*/ 3833758 w 3898347"/>
              <a:gd name="connsiteY5" fmla="*/ 3813341 h 4256103"/>
              <a:gd name="connsiteX6" fmla="*/ 3822673 w 3898347"/>
              <a:gd name="connsiteY6" fmla="*/ 3812913 h 4256103"/>
              <a:gd name="connsiteX7" fmla="*/ 3820104 w 3898347"/>
              <a:gd name="connsiteY7" fmla="*/ 3822466 h 4256103"/>
              <a:gd name="connsiteX8" fmla="*/ 3777502 w 3898347"/>
              <a:gd name="connsiteY8" fmla="*/ 3828757 h 4256103"/>
              <a:gd name="connsiteX9" fmla="*/ 3729936 w 3898347"/>
              <a:gd name="connsiteY9" fmla="*/ 3815386 h 4256103"/>
              <a:gd name="connsiteX10" fmla="*/ 3726018 w 3898347"/>
              <a:gd name="connsiteY10" fmla="*/ 3815100 h 4256103"/>
              <a:gd name="connsiteX11" fmla="*/ 3725413 w 3898347"/>
              <a:gd name="connsiteY11" fmla="*/ 3814615 h 4256103"/>
              <a:gd name="connsiteX12" fmla="*/ 3713801 w 3898347"/>
              <a:gd name="connsiteY12" fmla="*/ 3811018 h 4256103"/>
              <a:gd name="connsiteX13" fmla="*/ 3709087 w 3898347"/>
              <a:gd name="connsiteY13" fmla="*/ 3813195 h 4256103"/>
              <a:gd name="connsiteX14" fmla="*/ 3698038 w 3898347"/>
              <a:gd name="connsiteY14" fmla="*/ 3806182 h 4256103"/>
              <a:gd name="connsiteX15" fmla="*/ 3662227 w 3898347"/>
              <a:gd name="connsiteY15" fmla="*/ 3807761 h 4256103"/>
              <a:gd name="connsiteX16" fmla="*/ 3659872 w 3898347"/>
              <a:gd name="connsiteY16" fmla="*/ 3805524 h 4256103"/>
              <a:gd name="connsiteX17" fmla="*/ 3643454 w 3898347"/>
              <a:gd name="connsiteY17" fmla="*/ 3794831 h 4256103"/>
              <a:gd name="connsiteX18" fmla="*/ 3624789 w 3898347"/>
              <a:gd name="connsiteY18" fmla="*/ 3803185 h 4256103"/>
              <a:gd name="connsiteX19" fmla="*/ 3602327 w 3898347"/>
              <a:gd name="connsiteY19" fmla="*/ 3794616 h 4256103"/>
              <a:gd name="connsiteX20" fmla="*/ 3596645 w 3898347"/>
              <a:gd name="connsiteY20" fmla="*/ 3797108 h 4256103"/>
              <a:gd name="connsiteX21" fmla="*/ 3574144 w 3898347"/>
              <a:gd name="connsiteY21" fmla="*/ 3795108 h 4256103"/>
              <a:gd name="connsiteX22" fmla="*/ 3562310 w 3898347"/>
              <a:gd name="connsiteY22" fmla="*/ 3787534 h 4256103"/>
              <a:gd name="connsiteX23" fmla="*/ 3551635 w 3898347"/>
              <a:gd name="connsiteY23" fmla="*/ 3797705 h 4256103"/>
              <a:gd name="connsiteX24" fmla="*/ 3542668 w 3898347"/>
              <a:gd name="connsiteY24" fmla="*/ 3803283 h 4256103"/>
              <a:gd name="connsiteX25" fmla="*/ 3533033 w 3898347"/>
              <a:gd name="connsiteY25" fmla="*/ 3799071 h 4256103"/>
              <a:gd name="connsiteX26" fmla="*/ 3521726 w 3898347"/>
              <a:gd name="connsiteY26" fmla="*/ 3804691 h 4256103"/>
              <a:gd name="connsiteX27" fmla="*/ 3520080 w 3898347"/>
              <a:gd name="connsiteY27" fmla="*/ 3805210 h 4256103"/>
              <a:gd name="connsiteX28" fmla="*/ 3508491 w 3898347"/>
              <a:gd name="connsiteY28" fmla="*/ 3797398 h 4256103"/>
              <a:gd name="connsiteX29" fmla="*/ 3503787 w 3898347"/>
              <a:gd name="connsiteY29" fmla="*/ 3797787 h 4256103"/>
              <a:gd name="connsiteX30" fmla="*/ 3492165 w 3898347"/>
              <a:gd name="connsiteY30" fmla="*/ 3799887 h 4256103"/>
              <a:gd name="connsiteX31" fmla="*/ 3472233 w 3898347"/>
              <a:gd name="connsiteY31" fmla="*/ 3805682 h 4256103"/>
              <a:gd name="connsiteX32" fmla="*/ 3465921 w 3898347"/>
              <a:gd name="connsiteY32" fmla="*/ 3805814 h 4256103"/>
              <a:gd name="connsiteX33" fmla="*/ 3455541 w 3898347"/>
              <a:gd name="connsiteY33" fmla="*/ 3815505 h 4256103"/>
              <a:gd name="connsiteX34" fmla="*/ 3429027 w 3898347"/>
              <a:gd name="connsiteY34" fmla="*/ 3816906 h 4256103"/>
              <a:gd name="connsiteX35" fmla="*/ 3369507 w 3898347"/>
              <a:gd name="connsiteY35" fmla="*/ 3825563 h 4256103"/>
              <a:gd name="connsiteX36" fmla="*/ 3324491 w 3898347"/>
              <a:gd name="connsiteY36" fmla="*/ 3832006 h 4256103"/>
              <a:gd name="connsiteX37" fmla="*/ 3244235 w 3898347"/>
              <a:gd name="connsiteY37" fmla="*/ 3834376 h 4256103"/>
              <a:gd name="connsiteX38" fmla="*/ 3226507 w 3898347"/>
              <a:gd name="connsiteY38" fmla="*/ 3820131 h 4256103"/>
              <a:gd name="connsiteX39" fmla="*/ 3191688 w 3898347"/>
              <a:gd name="connsiteY39" fmla="*/ 3837359 h 4256103"/>
              <a:gd name="connsiteX40" fmla="*/ 3153779 w 3898347"/>
              <a:gd name="connsiteY40" fmla="*/ 3848439 h 4256103"/>
              <a:gd name="connsiteX41" fmla="*/ 3090188 w 3898347"/>
              <a:gd name="connsiteY41" fmla="*/ 3855036 h 4256103"/>
              <a:gd name="connsiteX42" fmla="*/ 3031422 w 3898347"/>
              <a:gd name="connsiteY42" fmla="*/ 3858298 h 4256103"/>
              <a:gd name="connsiteX43" fmla="*/ 2996288 w 3898347"/>
              <a:gd name="connsiteY43" fmla="*/ 3860020 h 4256103"/>
              <a:gd name="connsiteX44" fmla="*/ 2901661 w 3898347"/>
              <a:gd name="connsiteY44" fmla="*/ 3882243 h 4256103"/>
              <a:gd name="connsiteX45" fmla="*/ 2782141 w 3898347"/>
              <a:gd name="connsiteY45" fmla="*/ 3932983 h 4256103"/>
              <a:gd name="connsiteX46" fmla="*/ 2749597 w 3898347"/>
              <a:gd name="connsiteY46" fmla="*/ 3956746 h 4256103"/>
              <a:gd name="connsiteX47" fmla="*/ 2730493 w 3898347"/>
              <a:gd name="connsiteY47" fmla="*/ 3955236 h 4256103"/>
              <a:gd name="connsiteX48" fmla="*/ 2707507 w 3898347"/>
              <a:gd name="connsiteY48" fmla="*/ 3947771 h 4256103"/>
              <a:gd name="connsiteX49" fmla="*/ 2701937 w 3898347"/>
              <a:gd name="connsiteY49" fmla="*/ 3950565 h 4256103"/>
              <a:gd name="connsiteX50" fmla="*/ 2679435 w 3898347"/>
              <a:gd name="connsiteY50" fmla="*/ 3949768 h 4256103"/>
              <a:gd name="connsiteX51" fmla="*/ 2667352 w 3898347"/>
              <a:gd name="connsiteY51" fmla="*/ 3942821 h 4256103"/>
              <a:gd name="connsiteX52" fmla="*/ 2657096 w 3898347"/>
              <a:gd name="connsiteY52" fmla="*/ 3953571 h 4256103"/>
              <a:gd name="connsiteX53" fmla="*/ 2655161 w 3898347"/>
              <a:gd name="connsiteY53" fmla="*/ 3962216 h 4256103"/>
              <a:gd name="connsiteX54" fmla="*/ 2638604 w 3898347"/>
              <a:gd name="connsiteY54" fmla="*/ 3955936 h 4256103"/>
              <a:gd name="connsiteX55" fmla="*/ 2626185 w 3898347"/>
              <a:gd name="connsiteY55" fmla="*/ 3962937 h 4256103"/>
              <a:gd name="connsiteX56" fmla="*/ 2614077 w 3898347"/>
              <a:gd name="connsiteY56" fmla="*/ 3955576 h 4256103"/>
              <a:gd name="connsiteX57" fmla="*/ 2609403 w 3898347"/>
              <a:gd name="connsiteY57" fmla="*/ 3956215 h 4256103"/>
              <a:gd name="connsiteX58" fmla="*/ 2597896 w 3898347"/>
              <a:gd name="connsiteY58" fmla="*/ 3958939 h 4256103"/>
              <a:gd name="connsiteX59" fmla="*/ 2578251 w 3898347"/>
              <a:gd name="connsiteY59" fmla="*/ 3965812 h 4256103"/>
              <a:gd name="connsiteX60" fmla="*/ 2571961 w 3898347"/>
              <a:gd name="connsiteY60" fmla="*/ 3966278 h 4256103"/>
              <a:gd name="connsiteX61" fmla="*/ 2559399 w 3898347"/>
              <a:gd name="connsiteY61" fmla="*/ 3979193 h 4256103"/>
              <a:gd name="connsiteX62" fmla="*/ 2533560 w 3898347"/>
              <a:gd name="connsiteY62" fmla="*/ 3988160 h 4256103"/>
              <a:gd name="connsiteX63" fmla="*/ 2515299 w 3898347"/>
              <a:gd name="connsiteY63" fmla="*/ 4016867 h 4256103"/>
              <a:gd name="connsiteX64" fmla="*/ 2513423 w 3898347"/>
              <a:gd name="connsiteY64" fmla="*/ 4018759 h 4256103"/>
              <a:gd name="connsiteX65" fmla="*/ 2482991 w 3898347"/>
              <a:gd name="connsiteY65" fmla="*/ 4012935 h 4256103"/>
              <a:gd name="connsiteX66" fmla="*/ 2446940 w 3898347"/>
              <a:gd name="connsiteY66" fmla="*/ 4021172 h 4256103"/>
              <a:gd name="connsiteX67" fmla="*/ 2404883 w 3898347"/>
              <a:gd name="connsiteY67" fmla="*/ 4024808 h 4256103"/>
              <a:gd name="connsiteX68" fmla="*/ 2373894 w 3898347"/>
              <a:gd name="connsiteY68" fmla="*/ 4023827 h 4256103"/>
              <a:gd name="connsiteX69" fmla="*/ 2297080 w 3898347"/>
              <a:gd name="connsiteY69" fmla="*/ 4040841 h 4256103"/>
              <a:gd name="connsiteX70" fmla="*/ 2170615 w 3898347"/>
              <a:gd name="connsiteY70" fmla="*/ 4077196 h 4256103"/>
              <a:gd name="connsiteX71" fmla="*/ 2143580 w 3898347"/>
              <a:gd name="connsiteY71" fmla="*/ 4083102 h 4256103"/>
              <a:gd name="connsiteX72" fmla="*/ 2119893 w 3898347"/>
              <a:gd name="connsiteY72" fmla="*/ 4080874 h 4256103"/>
              <a:gd name="connsiteX73" fmla="*/ 2114008 w 3898347"/>
              <a:gd name="connsiteY73" fmla="*/ 4073996 h 4256103"/>
              <a:gd name="connsiteX74" fmla="*/ 2099067 w 3898347"/>
              <a:gd name="connsiteY74" fmla="*/ 4076068 h 4256103"/>
              <a:gd name="connsiteX75" fmla="*/ 2095000 w 3898347"/>
              <a:gd name="connsiteY75" fmla="*/ 4075096 h 4256103"/>
              <a:gd name="connsiteX76" fmla="*/ 2071767 w 3898347"/>
              <a:gd name="connsiteY76" fmla="*/ 4071044 h 4256103"/>
              <a:gd name="connsiteX77" fmla="*/ 2024486 w 3898347"/>
              <a:gd name="connsiteY77" fmla="*/ 4100276 h 4256103"/>
              <a:gd name="connsiteX78" fmla="*/ 1944675 w 3898347"/>
              <a:gd name="connsiteY78" fmla="*/ 4121515 h 4256103"/>
              <a:gd name="connsiteX79" fmla="*/ 1739945 w 3898347"/>
              <a:gd name="connsiteY79" fmla="*/ 4171795 h 4256103"/>
              <a:gd name="connsiteX80" fmla="*/ 1662065 w 3898347"/>
              <a:gd name="connsiteY80" fmla="*/ 4184630 h 4256103"/>
              <a:gd name="connsiteX81" fmla="*/ 1595989 w 3898347"/>
              <a:gd name="connsiteY81" fmla="*/ 4193679 h 4256103"/>
              <a:gd name="connsiteX82" fmla="*/ 1559231 w 3898347"/>
              <a:gd name="connsiteY82" fmla="*/ 4195932 h 4256103"/>
              <a:gd name="connsiteX83" fmla="*/ 1537197 w 3898347"/>
              <a:gd name="connsiteY83" fmla="*/ 4209468 h 4256103"/>
              <a:gd name="connsiteX84" fmla="*/ 1508787 w 3898347"/>
              <a:gd name="connsiteY84" fmla="*/ 4230924 h 4256103"/>
              <a:gd name="connsiteX85" fmla="*/ 1488914 w 3898347"/>
              <a:gd name="connsiteY85" fmla="*/ 4241772 h 4256103"/>
              <a:gd name="connsiteX86" fmla="*/ 1465497 w 3898347"/>
              <a:gd name="connsiteY86" fmla="*/ 4245075 h 4256103"/>
              <a:gd name="connsiteX87" fmla="*/ 1444118 w 3898347"/>
              <a:gd name="connsiteY87" fmla="*/ 4246285 h 4256103"/>
              <a:gd name="connsiteX88" fmla="*/ 1405326 w 3898347"/>
              <a:gd name="connsiteY88" fmla="*/ 4248391 h 4256103"/>
              <a:gd name="connsiteX89" fmla="*/ 1344909 w 3898347"/>
              <a:gd name="connsiteY89" fmla="*/ 4237004 h 4256103"/>
              <a:gd name="connsiteX90" fmla="*/ 1298748 w 3898347"/>
              <a:gd name="connsiteY90" fmla="*/ 4241669 h 4256103"/>
              <a:gd name="connsiteX91" fmla="*/ 1251302 w 3898347"/>
              <a:gd name="connsiteY91" fmla="*/ 4232513 h 4256103"/>
              <a:gd name="connsiteX92" fmla="*/ 1216643 w 3898347"/>
              <a:gd name="connsiteY92" fmla="*/ 4229828 h 4256103"/>
              <a:gd name="connsiteX93" fmla="*/ 1214101 w 3898347"/>
              <a:gd name="connsiteY93" fmla="*/ 4231991 h 4256103"/>
              <a:gd name="connsiteX94" fmla="*/ 1203193 w 3898347"/>
              <a:gd name="connsiteY94" fmla="*/ 4232867 h 4256103"/>
              <a:gd name="connsiteX95" fmla="*/ 1201049 w 3898347"/>
              <a:gd name="connsiteY95" fmla="*/ 4242842 h 4256103"/>
              <a:gd name="connsiteX96" fmla="*/ 1185298 w 3898347"/>
              <a:gd name="connsiteY96" fmla="*/ 4251133 h 4256103"/>
              <a:gd name="connsiteX97" fmla="*/ 1164955 w 3898347"/>
              <a:gd name="connsiteY97" fmla="*/ 4250027 h 4256103"/>
              <a:gd name="connsiteX98" fmla="*/ 1067357 w 3898347"/>
              <a:gd name="connsiteY98" fmla="*/ 4233908 h 4256103"/>
              <a:gd name="connsiteX99" fmla="*/ 1009492 w 3898347"/>
              <a:gd name="connsiteY99" fmla="*/ 4230455 h 4256103"/>
              <a:gd name="connsiteX100" fmla="*/ 988345 w 3898347"/>
              <a:gd name="connsiteY100" fmla="*/ 4238880 h 4256103"/>
              <a:gd name="connsiteX101" fmla="*/ 958251 w 3898347"/>
              <a:gd name="connsiteY101" fmla="*/ 4244100 h 4256103"/>
              <a:gd name="connsiteX102" fmla="*/ 899207 w 3898347"/>
              <a:gd name="connsiteY102" fmla="*/ 4247688 h 4256103"/>
              <a:gd name="connsiteX103" fmla="*/ 837706 w 3898347"/>
              <a:gd name="connsiteY103" fmla="*/ 4245528 h 4256103"/>
              <a:gd name="connsiteX104" fmla="*/ 778474 w 3898347"/>
              <a:gd name="connsiteY104" fmla="*/ 4235526 h 4256103"/>
              <a:gd name="connsiteX105" fmla="*/ 774418 w 3898347"/>
              <a:gd name="connsiteY105" fmla="*/ 4242583 h 4256103"/>
              <a:gd name="connsiteX106" fmla="*/ 737705 w 3898347"/>
              <a:gd name="connsiteY106" fmla="*/ 4238891 h 4256103"/>
              <a:gd name="connsiteX107" fmla="*/ 641839 w 3898347"/>
              <a:gd name="connsiteY107" fmla="*/ 4211160 h 4256103"/>
              <a:gd name="connsiteX108" fmla="*/ 558105 w 3898347"/>
              <a:gd name="connsiteY108" fmla="*/ 4191218 h 4256103"/>
              <a:gd name="connsiteX109" fmla="*/ 515682 w 3898347"/>
              <a:gd name="connsiteY109" fmla="*/ 4193696 h 4256103"/>
              <a:gd name="connsiteX110" fmla="*/ 467082 w 3898347"/>
              <a:gd name="connsiteY110" fmla="*/ 4185616 h 4256103"/>
              <a:gd name="connsiteX111" fmla="*/ 437646 w 3898347"/>
              <a:gd name="connsiteY111" fmla="*/ 4212658 h 4256103"/>
              <a:gd name="connsiteX112" fmla="*/ 402271 w 3898347"/>
              <a:gd name="connsiteY112" fmla="*/ 4212774 h 4256103"/>
              <a:gd name="connsiteX113" fmla="*/ 384907 w 3898347"/>
              <a:gd name="connsiteY113" fmla="*/ 4201195 h 4256103"/>
              <a:gd name="connsiteX114" fmla="*/ 337154 w 3898347"/>
              <a:gd name="connsiteY114" fmla="*/ 4206136 h 4256103"/>
              <a:gd name="connsiteX115" fmla="*/ 298662 w 3898347"/>
              <a:gd name="connsiteY115" fmla="*/ 4211227 h 4256103"/>
              <a:gd name="connsiteX116" fmla="*/ 265740 w 3898347"/>
              <a:gd name="connsiteY116" fmla="*/ 4213623 h 4256103"/>
              <a:gd name="connsiteX117" fmla="*/ 176403 w 3898347"/>
              <a:gd name="connsiteY117" fmla="*/ 4227393 h 4256103"/>
              <a:gd name="connsiteX118" fmla="*/ 82528 w 3898347"/>
              <a:gd name="connsiteY118" fmla="*/ 4243774 h 4256103"/>
              <a:gd name="connsiteX119" fmla="*/ 19464 w 3898347"/>
              <a:gd name="connsiteY119" fmla="*/ 4256103 h 4256103"/>
              <a:gd name="connsiteX120" fmla="*/ 0 w 3898347"/>
              <a:gd name="connsiteY120" fmla="*/ 4221939 h 4256103"/>
              <a:gd name="connsiteX121" fmla="*/ 0 w 3898347"/>
              <a:gd name="connsiteY121" fmla="*/ 15850 h 4256103"/>
              <a:gd name="connsiteX122" fmla="*/ 3898347 w 3898347"/>
              <a:gd name="connsiteY122" fmla="*/ 0 h 4256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3898347" h="4256103">
                <a:moveTo>
                  <a:pt x="3898347" y="0"/>
                </a:moveTo>
                <a:lnTo>
                  <a:pt x="3898347" y="3834445"/>
                </a:lnTo>
                <a:lnTo>
                  <a:pt x="3879157" y="3836240"/>
                </a:lnTo>
                <a:cubicBezTo>
                  <a:pt x="3885307" y="3798226"/>
                  <a:pt x="3856203" y="3861184"/>
                  <a:pt x="3851953" y="3816140"/>
                </a:cubicBezTo>
                <a:cubicBezTo>
                  <a:pt x="3846568" y="3817958"/>
                  <a:pt x="3841484" y="3807983"/>
                  <a:pt x="3836418" y="3811513"/>
                </a:cubicBezTo>
                <a:lnTo>
                  <a:pt x="3833758" y="3813341"/>
                </a:lnTo>
                <a:lnTo>
                  <a:pt x="3822673" y="3812913"/>
                </a:lnTo>
                <a:lnTo>
                  <a:pt x="3820104" y="3822466"/>
                </a:lnTo>
                <a:lnTo>
                  <a:pt x="3777502" y="3828757"/>
                </a:lnTo>
                <a:cubicBezTo>
                  <a:pt x="3762474" y="3827577"/>
                  <a:pt x="3742902" y="3817662"/>
                  <a:pt x="3729936" y="3815386"/>
                </a:cubicBezTo>
                <a:lnTo>
                  <a:pt x="3726018" y="3815100"/>
                </a:lnTo>
                <a:lnTo>
                  <a:pt x="3725413" y="3814615"/>
                </a:lnTo>
                <a:cubicBezTo>
                  <a:pt x="3721569" y="3812283"/>
                  <a:pt x="3717711" y="3810892"/>
                  <a:pt x="3713801" y="3811018"/>
                </a:cubicBezTo>
                <a:lnTo>
                  <a:pt x="3709087" y="3813195"/>
                </a:lnTo>
                <a:lnTo>
                  <a:pt x="3698038" y="3806182"/>
                </a:lnTo>
                <a:lnTo>
                  <a:pt x="3662227" y="3807761"/>
                </a:lnTo>
                <a:lnTo>
                  <a:pt x="3659872" y="3805524"/>
                </a:lnTo>
                <a:cubicBezTo>
                  <a:pt x="3654837" y="3800238"/>
                  <a:pt x="3649779" y="3795747"/>
                  <a:pt x="3643454" y="3794831"/>
                </a:cubicBezTo>
                <a:lnTo>
                  <a:pt x="3624789" y="3803185"/>
                </a:lnTo>
                <a:lnTo>
                  <a:pt x="3602327" y="3794616"/>
                </a:lnTo>
                <a:lnTo>
                  <a:pt x="3596645" y="3797108"/>
                </a:lnTo>
                <a:cubicBezTo>
                  <a:pt x="3586358" y="3794741"/>
                  <a:pt x="3572046" y="3779403"/>
                  <a:pt x="3574144" y="3795108"/>
                </a:cubicBezTo>
                <a:lnTo>
                  <a:pt x="3562310" y="3787534"/>
                </a:lnTo>
                <a:lnTo>
                  <a:pt x="3551635" y="3797705"/>
                </a:lnTo>
                <a:lnTo>
                  <a:pt x="3542668" y="3803283"/>
                </a:lnTo>
                <a:lnTo>
                  <a:pt x="3533033" y="3799071"/>
                </a:lnTo>
                <a:lnTo>
                  <a:pt x="3521726" y="3804691"/>
                </a:lnTo>
                <a:lnTo>
                  <a:pt x="3520080" y="3805210"/>
                </a:lnTo>
                <a:lnTo>
                  <a:pt x="3508491" y="3797398"/>
                </a:lnTo>
                <a:lnTo>
                  <a:pt x="3503787" y="3797787"/>
                </a:lnTo>
                <a:lnTo>
                  <a:pt x="3492165" y="3799887"/>
                </a:lnTo>
                <a:cubicBezTo>
                  <a:pt x="3486252" y="3801787"/>
                  <a:pt x="3479649" y="3804176"/>
                  <a:pt x="3472233" y="3805682"/>
                </a:cubicBezTo>
                <a:lnTo>
                  <a:pt x="3465921" y="3805814"/>
                </a:lnTo>
                <a:lnTo>
                  <a:pt x="3455541" y="3815505"/>
                </a:lnTo>
                <a:lnTo>
                  <a:pt x="3429027" y="3816906"/>
                </a:lnTo>
                <a:cubicBezTo>
                  <a:pt x="3408521" y="3817753"/>
                  <a:pt x="3388898" y="3819475"/>
                  <a:pt x="3369507" y="3825563"/>
                </a:cubicBezTo>
                <a:cubicBezTo>
                  <a:pt x="3353730" y="3819534"/>
                  <a:pt x="3338870" y="3818175"/>
                  <a:pt x="3324491" y="3832006"/>
                </a:cubicBezTo>
                <a:cubicBezTo>
                  <a:pt x="3281706" y="3833409"/>
                  <a:pt x="3271319" y="3817569"/>
                  <a:pt x="3244235" y="3834376"/>
                </a:cubicBezTo>
                <a:cubicBezTo>
                  <a:pt x="3236206" y="3826142"/>
                  <a:pt x="3230700" y="3821848"/>
                  <a:pt x="3226507" y="3820131"/>
                </a:cubicBezTo>
                <a:cubicBezTo>
                  <a:pt x="3213924" y="3814979"/>
                  <a:pt x="3213172" y="3833011"/>
                  <a:pt x="3191688" y="3837359"/>
                </a:cubicBezTo>
                <a:cubicBezTo>
                  <a:pt x="3168723" y="3844588"/>
                  <a:pt x="3175642" y="3846041"/>
                  <a:pt x="3153779" y="3848439"/>
                </a:cubicBezTo>
                <a:cubicBezTo>
                  <a:pt x="3136862" y="3851385"/>
                  <a:pt x="3115876" y="3855158"/>
                  <a:pt x="3090188" y="3855036"/>
                </a:cubicBezTo>
                <a:cubicBezTo>
                  <a:pt x="3066058" y="3880979"/>
                  <a:pt x="3059981" y="3849823"/>
                  <a:pt x="3031422" y="3858298"/>
                </a:cubicBezTo>
                <a:cubicBezTo>
                  <a:pt x="3017157" y="3868236"/>
                  <a:pt x="3007595" y="3870098"/>
                  <a:pt x="2996288" y="3860020"/>
                </a:cubicBezTo>
                <a:cubicBezTo>
                  <a:pt x="2930242" y="3908295"/>
                  <a:pt x="2959927" y="3862932"/>
                  <a:pt x="2901661" y="3882243"/>
                </a:cubicBezTo>
                <a:cubicBezTo>
                  <a:pt x="2863654" y="3897291"/>
                  <a:pt x="2822551" y="3908676"/>
                  <a:pt x="2782141" y="3932983"/>
                </a:cubicBezTo>
                <a:lnTo>
                  <a:pt x="2749597" y="3956746"/>
                </a:lnTo>
                <a:lnTo>
                  <a:pt x="2730493" y="3955236"/>
                </a:lnTo>
                <a:lnTo>
                  <a:pt x="2707507" y="3947771"/>
                </a:lnTo>
                <a:lnTo>
                  <a:pt x="2701937" y="3950565"/>
                </a:lnTo>
                <a:cubicBezTo>
                  <a:pt x="2691594" y="3948746"/>
                  <a:pt x="2676749" y="3934159"/>
                  <a:pt x="2679435" y="3949768"/>
                </a:cubicBezTo>
                <a:lnTo>
                  <a:pt x="2667352" y="3942821"/>
                </a:lnTo>
                <a:lnTo>
                  <a:pt x="2657096" y="3953571"/>
                </a:lnTo>
                <a:cubicBezTo>
                  <a:pt x="2656117" y="3956261"/>
                  <a:pt x="2655464" y="3959177"/>
                  <a:pt x="2655161" y="3962216"/>
                </a:cubicBezTo>
                <a:lnTo>
                  <a:pt x="2638604" y="3955936"/>
                </a:lnTo>
                <a:lnTo>
                  <a:pt x="2626185" y="3962937"/>
                </a:lnTo>
                <a:lnTo>
                  <a:pt x="2614077" y="3955576"/>
                </a:lnTo>
                <a:lnTo>
                  <a:pt x="2609403" y="3956215"/>
                </a:lnTo>
                <a:lnTo>
                  <a:pt x="2597896" y="3958939"/>
                </a:lnTo>
                <a:cubicBezTo>
                  <a:pt x="2592077" y="3961159"/>
                  <a:pt x="2585584" y="3963907"/>
                  <a:pt x="2578251" y="3965812"/>
                </a:cubicBezTo>
                <a:lnTo>
                  <a:pt x="2571961" y="3966278"/>
                </a:lnTo>
                <a:lnTo>
                  <a:pt x="2559399" y="3979193"/>
                </a:lnTo>
                <a:cubicBezTo>
                  <a:pt x="2550305" y="3989010"/>
                  <a:pt x="2543019" y="3995469"/>
                  <a:pt x="2533560" y="3988160"/>
                </a:cubicBezTo>
                <a:cubicBezTo>
                  <a:pt x="2526682" y="3994363"/>
                  <a:pt x="2521563" y="4007257"/>
                  <a:pt x="2515299" y="4016867"/>
                </a:cubicBezTo>
                <a:lnTo>
                  <a:pt x="2513423" y="4018759"/>
                </a:lnTo>
                <a:lnTo>
                  <a:pt x="2482991" y="4012935"/>
                </a:lnTo>
                <a:cubicBezTo>
                  <a:pt x="2469558" y="4010479"/>
                  <a:pt x="2456714" y="4010658"/>
                  <a:pt x="2446940" y="4021172"/>
                </a:cubicBezTo>
                <a:cubicBezTo>
                  <a:pt x="2445490" y="4004762"/>
                  <a:pt x="2418263" y="4035043"/>
                  <a:pt x="2404883" y="4024808"/>
                </a:cubicBezTo>
                <a:cubicBezTo>
                  <a:pt x="2395527" y="4015768"/>
                  <a:pt x="2385089" y="4022846"/>
                  <a:pt x="2373894" y="4023827"/>
                </a:cubicBezTo>
                <a:cubicBezTo>
                  <a:pt x="2360273" y="4016866"/>
                  <a:pt x="2310801" y="4031114"/>
                  <a:pt x="2297080" y="4040841"/>
                </a:cubicBezTo>
                <a:cubicBezTo>
                  <a:pt x="2262890" y="4074342"/>
                  <a:pt x="2198735" y="4051487"/>
                  <a:pt x="2170615" y="4077196"/>
                </a:cubicBezTo>
                <a:cubicBezTo>
                  <a:pt x="2161158" y="4081087"/>
                  <a:pt x="2152190" y="4082780"/>
                  <a:pt x="2143580" y="4083102"/>
                </a:cubicBezTo>
                <a:lnTo>
                  <a:pt x="2119893" y="4080874"/>
                </a:lnTo>
                <a:lnTo>
                  <a:pt x="2114008" y="4073996"/>
                </a:lnTo>
                <a:lnTo>
                  <a:pt x="2099067" y="4076068"/>
                </a:lnTo>
                <a:lnTo>
                  <a:pt x="2095000" y="4075096"/>
                </a:lnTo>
                <a:cubicBezTo>
                  <a:pt x="2087230" y="4073204"/>
                  <a:pt x="2079536" y="4071577"/>
                  <a:pt x="2071767" y="4071044"/>
                </a:cubicBezTo>
                <a:cubicBezTo>
                  <a:pt x="2077287" y="4106066"/>
                  <a:pt x="2006612" y="4072253"/>
                  <a:pt x="2024486" y="4100276"/>
                </a:cubicBezTo>
                <a:cubicBezTo>
                  <a:pt x="1982770" y="4103418"/>
                  <a:pt x="1990990" y="4145711"/>
                  <a:pt x="1944675" y="4121515"/>
                </a:cubicBezTo>
                <a:cubicBezTo>
                  <a:pt x="1876432" y="4151801"/>
                  <a:pt x="1796287" y="4126915"/>
                  <a:pt x="1739945" y="4171795"/>
                </a:cubicBezTo>
                <a:cubicBezTo>
                  <a:pt x="1680970" y="4182234"/>
                  <a:pt x="1693119" y="4173922"/>
                  <a:pt x="1662065" y="4184630"/>
                </a:cubicBezTo>
                <a:cubicBezTo>
                  <a:pt x="1658816" y="4205398"/>
                  <a:pt x="1624608" y="4174561"/>
                  <a:pt x="1595989" y="4193679"/>
                </a:cubicBezTo>
                <a:lnTo>
                  <a:pt x="1559231" y="4195932"/>
                </a:lnTo>
                <a:lnTo>
                  <a:pt x="1537197" y="4209468"/>
                </a:lnTo>
                <a:cubicBezTo>
                  <a:pt x="1524267" y="4212789"/>
                  <a:pt x="1508603" y="4203060"/>
                  <a:pt x="1508787" y="4230924"/>
                </a:cubicBezTo>
                <a:cubicBezTo>
                  <a:pt x="1500688" y="4227785"/>
                  <a:pt x="1493126" y="4234837"/>
                  <a:pt x="1488914" y="4241772"/>
                </a:cubicBezTo>
                <a:cubicBezTo>
                  <a:pt x="1483344" y="4244130"/>
                  <a:pt x="1472963" y="4244323"/>
                  <a:pt x="1465497" y="4245075"/>
                </a:cubicBezTo>
                <a:lnTo>
                  <a:pt x="1444118" y="4246285"/>
                </a:lnTo>
                <a:lnTo>
                  <a:pt x="1405326" y="4248391"/>
                </a:lnTo>
                <a:cubicBezTo>
                  <a:pt x="1362233" y="4238681"/>
                  <a:pt x="1386645" y="4253541"/>
                  <a:pt x="1344909" y="4237004"/>
                </a:cubicBezTo>
                <a:cubicBezTo>
                  <a:pt x="1319660" y="4278048"/>
                  <a:pt x="1328465" y="4235908"/>
                  <a:pt x="1298748" y="4241669"/>
                </a:cubicBezTo>
                <a:cubicBezTo>
                  <a:pt x="1303263" y="4202446"/>
                  <a:pt x="1257287" y="4277634"/>
                  <a:pt x="1251302" y="4232513"/>
                </a:cubicBezTo>
                <a:cubicBezTo>
                  <a:pt x="1246083" y="4234987"/>
                  <a:pt x="1221483" y="4225653"/>
                  <a:pt x="1216643" y="4229828"/>
                </a:cubicBezTo>
                <a:lnTo>
                  <a:pt x="1214101" y="4231991"/>
                </a:lnTo>
                <a:lnTo>
                  <a:pt x="1203193" y="4232867"/>
                </a:lnTo>
                <a:lnTo>
                  <a:pt x="1201049" y="4242842"/>
                </a:lnTo>
                <a:lnTo>
                  <a:pt x="1185298" y="4251133"/>
                </a:lnTo>
                <a:cubicBezTo>
                  <a:pt x="1179255" y="4252733"/>
                  <a:pt x="1172580" y="4252698"/>
                  <a:pt x="1164955" y="4250027"/>
                </a:cubicBezTo>
                <a:cubicBezTo>
                  <a:pt x="1138322" y="4224376"/>
                  <a:pt x="1100363" y="4267890"/>
                  <a:pt x="1067357" y="4233908"/>
                </a:cubicBezTo>
                <a:cubicBezTo>
                  <a:pt x="1055150" y="4224918"/>
                  <a:pt x="1016960" y="4218576"/>
                  <a:pt x="1009492" y="4230455"/>
                </a:cubicBezTo>
                <a:cubicBezTo>
                  <a:pt x="1001480" y="4231829"/>
                  <a:pt x="992281" y="4225396"/>
                  <a:pt x="988345" y="4238880"/>
                </a:cubicBezTo>
                <a:cubicBezTo>
                  <a:pt x="981958" y="4254801"/>
                  <a:pt x="954663" y="4223227"/>
                  <a:pt x="958251" y="4244100"/>
                </a:cubicBezTo>
                <a:cubicBezTo>
                  <a:pt x="938858" y="4222336"/>
                  <a:pt x="915951" y="4241975"/>
                  <a:pt x="899207" y="4247688"/>
                </a:cubicBezTo>
                <a:cubicBezTo>
                  <a:pt x="884002" y="4226854"/>
                  <a:pt x="873981" y="4247833"/>
                  <a:pt x="837706" y="4245528"/>
                </a:cubicBezTo>
                <a:cubicBezTo>
                  <a:pt x="821001" y="4221598"/>
                  <a:pt x="809746" y="4268977"/>
                  <a:pt x="778474" y="4235526"/>
                </a:cubicBezTo>
                <a:cubicBezTo>
                  <a:pt x="777421" y="4238161"/>
                  <a:pt x="776057" y="4240538"/>
                  <a:pt x="774418" y="4242583"/>
                </a:cubicBezTo>
                <a:cubicBezTo>
                  <a:pt x="764902" y="4254463"/>
                  <a:pt x="748468" y="4252810"/>
                  <a:pt x="737705" y="4238891"/>
                </a:cubicBezTo>
                <a:cubicBezTo>
                  <a:pt x="688302" y="4193107"/>
                  <a:pt x="682485" y="4224501"/>
                  <a:pt x="641839" y="4211160"/>
                </a:cubicBezTo>
                <a:cubicBezTo>
                  <a:pt x="596156" y="4200529"/>
                  <a:pt x="617273" y="4236299"/>
                  <a:pt x="558105" y="4191218"/>
                </a:cubicBezTo>
                <a:cubicBezTo>
                  <a:pt x="553107" y="4206459"/>
                  <a:pt x="528323" y="4202818"/>
                  <a:pt x="515682" y="4193696"/>
                </a:cubicBezTo>
                <a:cubicBezTo>
                  <a:pt x="493567" y="4189726"/>
                  <a:pt x="491022" y="4212483"/>
                  <a:pt x="467082" y="4185616"/>
                </a:cubicBezTo>
                <a:cubicBezTo>
                  <a:pt x="472585" y="4207692"/>
                  <a:pt x="425896" y="4188982"/>
                  <a:pt x="437646" y="4212658"/>
                </a:cubicBezTo>
                <a:cubicBezTo>
                  <a:pt x="424682" y="4230622"/>
                  <a:pt x="415313" y="4197369"/>
                  <a:pt x="402271" y="4212774"/>
                </a:cubicBezTo>
                <a:cubicBezTo>
                  <a:pt x="386486" y="4214846"/>
                  <a:pt x="402806" y="4204907"/>
                  <a:pt x="384907" y="4201195"/>
                </a:cubicBezTo>
                <a:cubicBezTo>
                  <a:pt x="363484" y="4200591"/>
                  <a:pt x="360732" y="4185695"/>
                  <a:pt x="337154" y="4206136"/>
                </a:cubicBezTo>
                <a:cubicBezTo>
                  <a:pt x="313728" y="4191390"/>
                  <a:pt x="328632" y="4203044"/>
                  <a:pt x="298662" y="4211227"/>
                </a:cubicBezTo>
                <a:cubicBezTo>
                  <a:pt x="284852" y="4197257"/>
                  <a:pt x="274958" y="4202411"/>
                  <a:pt x="265740" y="4213623"/>
                </a:cubicBezTo>
                <a:cubicBezTo>
                  <a:pt x="235520" y="4207388"/>
                  <a:pt x="209548" y="4223241"/>
                  <a:pt x="176403" y="4227393"/>
                </a:cubicBezTo>
                <a:cubicBezTo>
                  <a:pt x="138304" y="4239982"/>
                  <a:pt x="110954" y="4232182"/>
                  <a:pt x="82528" y="4243774"/>
                </a:cubicBezTo>
                <a:cubicBezTo>
                  <a:pt x="48751" y="4221865"/>
                  <a:pt x="39523" y="4251971"/>
                  <a:pt x="19464" y="4256103"/>
                </a:cubicBezTo>
                <a:lnTo>
                  <a:pt x="0" y="4221939"/>
                </a:lnTo>
                <a:lnTo>
                  <a:pt x="0" y="15850"/>
                </a:lnTo>
                <a:lnTo>
                  <a:pt x="3898347" y="0"/>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ubtitle 5">
            <a:extLst>
              <a:ext uri="{FF2B5EF4-FFF2-40B4-BE49-F238E27FC236}">
                <a16:creationId xmlns:a16="http://schemas.microsoft.com/office/drawing/2014/main" id="{7EFCBBE8-728D-2601-16ED-52BB88EA5C98}"/>
              </a:ext>
            </a:extLst>
          </p:cNvPr>
          <p:cNvSpPr>
            <a:spLocks noGrp="1"/>
          </p:cNvSpPr>
          <p:nvPr>
            <p:ph type="subTitle" idx="1"/>
          </p:nvPr>
        </p:nvSpPr>
        <p:spPr>
          <a:xfrm>
            <a:off x="893927" y="1576788"/>
            <a:ext cx="3002509" cy="1425376"/>
          </a:xfrm>
        </p:spPr>
        <p:txBody>
          <a:bodyPr vert="horz" lIns="91440" tIns="45720" rIns="91440" bIns="45720" rtlCol="0" anchor="t">
            <a:normAutofit/>
          </a:bodyPr>
          <a:lstStyle/>
          <a:p>
            <a:r>
              <a:rPr lang="en-US" sz="1800" err="1">
                <a:solidFill>
                  <a:schemeClr val="tx1"/>
                </a:solidFill>
                <a:latin typeface="Arial"/>
                <a:ea typeface="Batang"/>
                <a:cs typeface="Arial"/>
              </a:rPr>
              <a:t>Meddwl</a:t>
            </a:r>
            <a:r>
              <a:rPr lang="en-US" sz="1800">
                <a:solidFill>
                  <a:schemeClr val="tx1"/>
                </a:solidFill>
                <a:latin typeface="Arial"/>
                <a:ea typeface="Batang"/>
                <a:cs typeface="Arial"/>
              </a:rPr>
              <a:t> </a:t>
            </a:r>
            <a:r>
              <a:rPr lang="en-US" sz="1800" err="1">
                <a:solidFill>
                  <a:schemeClr val="tx1"/>
                </a:solidFill>
                <a:latin typeface="Arial"/>
                <a:ea typeface="Batang"/>
                <a:cs typeface="Arial"/>
              </a:rPr>
              <a:t>feirniadol</a:t>
            </a:r>
            <a:endParaRPr lang="en-US" sz="1800">
              <a:solidFill>
                <a:schemeClr val="tx1"/>
              </a:solidFill>
              <a:latin typeface="Arial"/>
              <a:cs typeface="Arial"/>
            </a:endParaRPr>
          </a:p>
          <a:p>
            <a:endParaRPr lang="en-US" sz="1800">
              <a:solidFill>
                <a:schemeClr val="tx1"/>
              </a:solidFill>
              <a:latin typeface="Arial"/>
              <a:ea typeface="Batang"/>
              <a:cs typeface="Arial"/>
            </a:endParaRPr>
          </a:p>
          <a:p>
            <a:r>
              <a:rPr lang="en-US" sz="1800">
                <a:solidFill>
                  <a:schemeClr val="tx1"/>
                </a:solidFill>
                <a:latin typeface="Arial"/>
                <a:ea typeface="Batang"/>
                <a:cs typeface="Arial"/>
              </a:rPr>
              <a:t>Darcie Flynn</a:t>
            </a:r>
            <a:endParaRPr lang="en-US" sz="1800">
              <a:solidFill>
                <a:schemeClr val="tx1"/>
              </a:solidFill>
              <a:latin typeface="Arial"/>
              <a:cs typeface="Arial"/>
            </a:endParaRPr>
          </a:p>
        </p:txBody>
      </p:sp>
      <p:sp>
        <p:nvSpPr>
          <p:cNvPr id="30" name="Rectangle 6">
            <a:extLst>
              <a:ext uri="{FF2B5EF4-FFF2-40B4-BE49-F238E27FC236}">
                <a16:creationId xmlns:a16="http://schemas.microsoft.com/office/drawing/2014/main" id="{E24E5D46-0D63-409C-B1CB-09DDD9100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5860" y="500513"/>
            <a:ext cx="1464561" cy="477162"/>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37 Goitre Lane">
            <a:hlinkClick r:id="" action="ppaction://media"/>
            <a:extLst>
              <a:ext uri="{FF2B5EF4-FFF2-40B4-BE49-F238E27FC236}">
                <a16:creationId xmlns:a16="http://schemas.microsoft.com/office/drawing/2014/main" id="{929BE264-E6E1-6F93-9837-E1BF6E54C2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36120" y="245913"/>
            <a:ext cx="730250" cy="730250"/>
          </a:xfrm>
          <a:prstGeom prst="rect">
            <a:avLst/>
          </a:prstGeom>
        </p:spPr>
      </p:pic>
    </p:spTree>
    <p:extLst>
      <p:ext uri="{BB962C8B-B14F-4D97-AF65-F5344CB8AC3E}">
        <p14:creationId xmlns:p14="http://schemas.microsoft.com/office/powerpoint/2010/main" val="174504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A8B3D2D-A418-0F84-2C1F-DF78012F84C5}"/>
              </a:ext>
            </a:extLst>
          </p:cNvPr>
          <p:cNvSpPr>
            <a:spLocks noGrp="1"/>
          </p:cNvSpPr>
          <p:nvPr>
            <p:ph type="subTitle" idx="1"/>
          </p:nvPr>
        </p:nvSpPr>
        <p:spPr>
          <a:xfrm>
            <a:off x="1160540" y="1275543"/>
            <a:ext cx="9719035" cy="4584477"/>
          </a:xfrm>
        </p:spPr>
        <p:txBody>
          <a:bodyPr vert="horz" lIns="51435" tIns="25718" rIns="51435" bIns="25718" rtlCol="0" anchor="t">
            <a:normAutofit/>
          </a:bodyPr>
          <a:lstStyle/>
          <a:p>
            <a:pPr marL="257175" indent="-257175">
              <a:buChar char="•"/>
            </a:pPr>
            <a:endParaRPr lang="en-US" sz="1575">
              <a:solidFill>
                <a:schemeClr val="tx1"/>
              </a:solidFill>
              <a:latin typeface="Arial"/>
              <a:ea typeface="Batang"/>
              <a:cs typeface="Arial"/>
            </a:endParaRPr>
          </a:p>
          <a:p>
            <a:pPr marL="257175" indent="-257175">
              <a:buChar char="•"/>
            </a:pPr>
            <a:endParaRPr lang="en-US" sz="1575">
              <a:solidFill>
                <a:schemeClr val="tx1"/>
              </a:solidFill>
              <a:latin typeface="Arial"/>
              <a:ea typeface="Batang"/>
              <a:cs typeface="Arial"/>
            </a:endParaRPr>
          </a:p>
          <a:p>
            <a:pPr marL="257175" indent="-257175">
              <a:buChar char="•"/>
            </a:pPr>
            <a:endParaRPr lang="en-US" sz="1575">
              <a:solidFill>
                <a:schemeClr val="tx1"/>
              </a:solidFill>
              <a:latin typeface="Arial"/>
              <a:ea typeface="Batang"/>
              <a:cs typeface="Arial"/>
            </a:endParaRPr>
          </a:p>
          <a:p>
            <a:pPr marL="257175" indent="-257175">
              <a:buFont typeface="Arial,Sans-Serif" panose="020B0604020202020204" pitchFamily="34" charset="0"/>
              <a:buChar char="•"/>
            </a:pPr>
            <a:r>
              <a:rPr lang="en-US" sz="2400" err="1">
                <a:solidFill>
                  <a:schemeClr val="tx1"/>
                </a:solidFill>
                <a:latin typeface="Arial"/>
                <a:ea typeface="+mn-lt"/>
                <a:cs typeface="Arial"/>
              </a:rPr>
              <a:t>Croesholi</a:t>
            </a:r>
            <a:r>
              <a:rPr lang="en-US" sz="2400">
                <a:solidFill>
                  <a:schemeClr val="tx1"/>
                </a:solidFill>
                <a:latin typeface="Arial"/>
                <a:ea typeface="+mn-lt"/>
                <a:cs typeface="Arial"/>
              </a:rPr>
              <a:t> </a:t>
            </a:r>
            <a:r>
              <a:rPr lang="en-US" sz="2400" err="1">
                <a:solidFill>
                  <a:schemeClr val="tx1"/>
                </a:solidFill>
                <a:latin typeface="Arial"/>
                <a:ea typeface="+mn-lt"/>
                <a:cs typeface="Arial"/>
              </a:rPr>
              <a:t>credoau</a:t>
            </a:r>
            <a:r>
              <a:rPr lang="en-US" sz="2400">
                <a:solidFill>
                  <a:schemeClr val="tx1"/>
                </a:solidFill>
                <a:latin typeface="Arial"/>
                <a:ea typeface="+mn-lt"/>
                <a:cs typeface="Arial"/>
              </a:rPr>
              <a:t> a </a:t>
            </a:r>
            <a:r>
              <a:rPr lang="en-US" sz="2400" err="1">
                <a:solidFill>
                  <a:schemeClr val="tx1"/>
                </a:solidFill>
                <a:latin typeface="Arial"/>
                <a:ea typeface="+mn-lt"/>
                <a:cs typeface="Arial"/>
              </a:rPr>
              <a:t>gyflwynir</a:t>
            </a:r>
            <a:r>
              <a:rPr lang="en-US" sz="2400">
                <a:solidFill>
                  <a:schemeClr val="tx1"/>
                </a:solidFill>
                <a:latin typeface="Arial"/>
                <a:ea typeface="+mn-lt"/>
                <a:cs typeface="Arial"/>
              </a:rPr>
              <a:t> i </a:t>
            </a:r>
            <a:r>
              <a:rPr lang="en-US" sz="2400" err="1">
                <a:solidFill>
                  <a:schemeClr val="tx1"/>
                </a:solidFill>
                <a:latin typeface="Arial"/>
                <a:ea typeface="+mn-lt"/>
                <a:cs typeface="Arial"/>
              </a:rPr>
              <a:t>ni</a:t>
            </a:r>
            <a:endParaRPr lang="en-US" sz="2400">
              <a:solidFill>
                <a:schemeClr val="tx1"/>
              </a:solidFill>
              <a:ea typeface="+mn-lt"/>
              <a:cs typeface="+mn-lt"/>
            </a:endParaRPr>
          </a:p>
          <a:p>
            <a:pPr marL="257175" indent="-257175">
              <a:buFont typeface="Arial,Sans-Serif" panose="020B0604020202020204" pitchFamily="34" charset="0"/>
              <a:buChar char="•"/>
            </a:pPr>
            <a:r>
              <a:rPr lang="en-US" sz="2400">
                <a:solidFill>
                  <a:schemeClr val="tx1"/>
                </a:solidFill>
                <a:latin typeface="Arial"/>
                <a:ea typeface="Batang"/>
                <a:cs typeface="Arial"/>
              </a:rPr>
              <a:t> </a:t>
            </a:r>
            <a:r>
              <a:rPr lang="en-US" sz="2400" i="1">
                <a:solidFill>
                  <a:schemeClr val="tx1"/>
                </a:solidFill>
                <a:latin typeface="Arial"/>
                <a:ea typeface="Batang"/>
                <a:cs typeface="Arial"/>
              </a:rPr>
              <a:t>"at </a:t>
            </a:r>
            <a:r>
              <a:rPr lang="en-US" sz="2400" i="1" err="1">
                <a:solidFill>
                  <a:schemeClr val="tx1"/>
                </a:solidFill>
                <a:latin typeface="Arial"/>
                <a:ea typeface="Batang"/>
                <a:cs typeface="Arial"/>
              </a:rPr>
              <a:t>univeristy</a:t>
            </a:r>
            <a:r>
              <a:rPr lang="en-US" sz="2400" i="1">
                <a:solidFill>
                  <a:schemeClr val="tx1"/>
                </a:solidFill>
                <a:latin typeface="Arial"/>
                <a:ea typeface="Batang"/>
                <a:cs typeface="Arial"/>
              </a:rPr>
              <a:t>, using logic and evidence to </a:t>
            </a:r>
            <a:r>
              <a:rPr lang="en-US" sz="2400" i="1" err="1">
                <a:solidFill>
                  <a:schemeClr val="tx1"/>
                </a:solidFill>
                <a:latin typeface="Arial"/>
                <a:ea typeface="Batang"/>
                <a:cs typeface="Arial"/>
              </a:rPr>
              <a:t>cahllenge</a:t>
            </a:r>
            <a:r>
              <a:rPr lang="en-US" sz="2400" i="1">
                <a:solidFill>
                  <a:schemeClr val="tx1"/>
                </a:solidFill>
                <a:latin typeface="Arial"/>
                <a:ea typeface="Batang"/>
                <a:cs typeface="Arial"/>
              </a:rPr>
              <a:t> assumptions and beliefs is a vital part of the research process" (Hopkins and Reid, 2018, tt.235)</a:t>
            </a:r>
          </a:p>
          <a:p>
            <a:pPr marL="257175" indent="-257175">
              <a:buFont typeface="Arial,Sans-Serif" panose="020B0604020202020204" pitchFamily="34" charset="0"/>
              <a:buChar char="•"/>
            </a:pPr>
            <a:r>
              <a:rPr lang="en-US" sz="2400" err="1">
                <a:solidFill>
                  <a:schemeClr val="tx1"/>
                </a:solidFill>
                <a:latin typeface="Arial"/>
                <a:ea typeface="+mn-lt"/>
                <a:cs typeface="Arial"/>
              </a:rPr>
              <a:t>Cyflawni</a:t>
            </a:r>
            <a:r>
              <a:rPr lang="en-US" sz="2400">
                <a:solidFill>
                  <a:schemeClr val="tx1"/>
                </a:solidFill>
                <a:latin typeface="Arial"/>
                <a:ea typeface="+mn-lt"/>
                <a:cs typeface="Arial"/>
              </a:rPr>
              <a:t> </a:t>
            </a:r>
            <a:r>
              <a:rPr lang="en-US" sz="2400" err="1">
                <a:solidFill>
                  <a:schemeClr val="tx1"/>
                </a:solidFill>
                <a:latin typeface="Arial"/>
                <a:ea typeface="+mn-lt"/>
                <a:cs typeface="Arial"/>
              </a:rPr>
              <a:t>meddwl</a:t>
            </a:r>
            <a:r>
              <a:rPr lang="en-US" sz="2400">
                <a:solidFill>
                  <a:schemeClr val="tx1"/>
                </a:solidFill>
                <a:latin typeface="Arial"/>
                <a:ea typeface="+mn-lt"/>
                <a:cs typeface="Arial"/>
              </a:rPr>
              <a:t> </a:t>
            </a:r>
            <a:r>
              <a:rPr lang="en-US" sz="2400" err="1">
                <a:solidFill>
                  <a:schemeClr val="tx1"/>
                </a:solidFill>
                <a:latin typeface="Arial"/>
                <a:ea typeface="+mn-lt"/>
                <a:cs typeface="Arial"/>
              </a:rPr>
              <a:t>beirniadol</a:t>
            </a:r>
            <a:r>
              <a:rPr lang="en-US" sz="2400">
                <a:solidFill>
                  <a:schemeClr val="tx1"/>
                </a:solidFill>
                <a:latin typeface="Arial"/>
                <a:ea typeface="+mn-lt"/>
                <a:cs typeface="Arial"/>
              </a:rPr>
              <a:t> </a:t>
            </a:r>
            <a:r>
              <a:rPr lang="en-US" sz="2400" err="1">
                <a:solidFill>
                  <a:schemeClr val="tx1"/>
                </a:solidFill>
                <a:latin typeface="Arial"/>
                <a:ea typeface="+mn-lt"/>
                <a:cs typeface="Arial"/>
              </a:rPr>
              <a:t>trwy</a:t>
            </a:r>
            <a:r>
              <a:rPr lang="en-US" sz="2400">
                <a:solidFill>
                  <a:schemeClr val="tx1"/>
                </a:solidFill>
                <a:latin typeface="Arial"/>
                <a:ea typeface="+mn-lt"/>
                <a:cs typeface="Arial"/>
              </a:rPr>
              <a:t> </a:t>
            </a:r>
            <a:r>
              <a:rPr lang="en-US" sz="2400" err="1">
                <a:solidFill>
                  <a:schemeClr val="tx1"/>
                </a:solidFill>
                <a:latin typeface="Arial"/>
                <a:ea typeface="+mn-lt"/>
                <a:cs typeface="Arial"/>
              </a:rPr>
              <a:t>asesu</a:t>
            </a:r>
            <a:r>
              <a:rPr lang="en-US" sz="2400">
                <a:solidFill>
                  <a:schemeClr val="tx1"/>
                </a:solidFill>
                <a:latin typeface="Arial"/>
                <a:ea typeface="+mn-lt"/>
                <a:cs typeface="Arial"/>
              </a:rPr>
              <a:t> </a:t>
            </a:r>
            <a:r>
              <a:rPr lang="en-US" sz="2400" err="1">
                <a:solidFill>
                  <a:schemeClr val="tx1"/>
                </a:solidFill>
                <a:latin typeface="Arial"/>
                <a:ea typeface="+mn-lt"/>
                <a:cs typeface="Arial"/>
              </a:rPr>
              <a:t>ffeithiau</a:t>
            </a:r>
            <a:r>
              <a:rPr lang="en-US" sz="2400">
                <a:solidFill>
                  <a:schemeClr val="tx1"/>
                </a:solidFill>
                <a:latin typeface="Arial"/>
                <a:ea typeface="+mn-lt"/>
                <a:cs typeface="Arial"/>
              </a:rPr>
              <a:t> o </a:t>
            </a:r>
            <a:r>
              <a:rPr lang="en-US" sz="2400" err="1">
                <a:solidFill>
                  <a:schemeClr val="tx1"/>
                </a:solidFill>
                <a:latin typeface="Arial"/>
                <a:ea typeface="+mn-lt"/>
                <a:cs typeface="Arial"/>
              </a:rPr>
              <a:t>ffynonellau</a:t>
            </a:r>
            <a:r>
              <a:rPr lang="en-US" sz="2400">
                <a:solidFill>
                  <a:schemeClr val="tx1"/>
                </a:solidFill>
                <a:latin typeface="Arial"/>
                <a:ea typeface="+mn-lt"/>
                <a:cs typeface="Arial"/>
              </a:rPr>
              <a:t> </a:t>
            </a:r>
            <a:r>
              <a:rPr lang="en-US" sz="2400" err="1">
                <a:solidFill>
                  <a:schemeClr val="tx1"/>
                </a:solidFill>
                <a:latin typeface="Arial"/>
                <a:ea typeface="+mn-lt"/>
                <a:cs typeface="Arial"/>
              </a:rPr>
              <a:t>lluosog</a:t>
            </a:r>
            <a:endParaRPr lang="en-US" sz="2400">
              <a:solidFill>
                <a:schemeClr val="tx1"/>
              </a:solidFill>
              <a:latin typeface="Arial"/>
              <a:ea typeface="Batang"/>
              <a:cs typeface="Arial"/>
            </a:endParaRPr>
          </a:p>
          <a:p>
            <a:pPr marL="257175" indent="-257175">
              <a:buFont typeface="Arial,Sans-Serif" panose="020B0604020202020204" pitchFamily="34" charset="0"/>
              <a:buChar char="•"/>
            </a:pPr>
            <a:endParaRPr lang="en-US" sz="2400">
              <a:solidFill>
                <a:schemeClr val="tx1"/>
              </a:solidFill>
              <a:latin typeface="Arial"/>
              <a:ea typeface="Batang"/>
              <a:cs typeface="Arial"/>
            </a:endParaRPr>
          </a:p>
          <a:p>
            <a:pPr marL="257175" indent="-257175">
              <a:buFont typeface="Arial,Sans-Serif" panose="020B0604020202020204" pitchFamily="34" charset="0"/>
              <a:buChar char="•"/>
            </a:pPr>
            <a:endParaRPr lang="en-US" sz="1575">
              <a:solidFill>
                <a:schemeClr val="tx1"/>
              </a:solidFill>
              <a:latin typeface="Arial"/>
              <a:ea typeface="Batang"/>
              <a:cs typeface="Arial"/>
            </a:endParaRPr>
          </a:p>
        </p:txBody>
      </p:sp>
    </p:spTree>
    <p:extLst>
      <p:ext uri="{BB962C8B-B14F-4D97-AF65-F5344CB8AC3E}">
        <p14:creationId xmlns:p14="http://schemas.microsoft.com/office/powerpoint/2010/main" val="221091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2A0E873-A3C1-EF32-E480-B8607BEFEDF1}"/>
              </a:ext>
            </a:extLst>
          </p:cNvPr>
          <p:cNvSpPr>
            <a:spLocks noGrp="1"/>
          </p:cNvSpPr>
          <p:nvPr>
            <p:ph type="subTitle" idx="1"/>
          </p:nvPr>
        </p:nvSpPr>
        <p:spPr>
          <a:xfrm>
            <a:off x="1361708" y="1570158"/>
            <a:ext cx="8476740" cy="4145156"/>
          </a:xfrm>
        </p:spPr>
        <p:txBody>
          <a:bodyPr vert="horz" lIns="51435" tIns="25718" rIns="51435" bIns="25718" rtlCol="0" anchor="t">
            <a:noAutofit/>
          </a:bodyPr>
          <a:lstStyle/>
          <a:p>
            <a:pPr marL="192405" indent="-192405">
              <a:buChar char="•"/>
            </a:pPr>
            <a:r>
              <a:rPr lang="en-US" sz="2400" err="1">
                <a:solidFill>
                  <a:schemeClr val="tx1"/>
                </a:solidFill>
                <a:latin typeface="Arial"/>
                <a:ea typeface="Batang"/>
                <a:cs typeface="Arial"/>
              </a:rPr>
              <a:t>Nid</a:t>
            </a:r>
            <a:r>
              <a:rPr lang="en-US" sz="2400">
                <a:solidFill>
                  <a:schemeClr val="tx1"/>
                </a:solidFill>
                <a:latin typeface="Arial"/>
                <a:ea typeface="Batang"/>
                <a:cs typeface="Arial"/>
              </a:rPr>
              <a:t> </a:t>
            </a:r>
            <a:r>
              <a:rPr lang="en-US" sz="2400" err="1">
                <a:solidFill>
                  <a:schemeClr val="tx1"/>
                </a:solidFill>
                <a:latin typeface="Arial"/>
                <a:ea typeface="Batang"/>
                <a:cs typeface="Arial"/>
              </a:rPr>
              <a:t>yw'r</a:t>
            </a:r>
            <a:r>
              <a:rPr lang="en-US" sz="2400">
                <a:solidFill>
                  <a:schemeClr val="tx1"/>
                </a:solidFill>
                <a:latin typeface="Arial"/>
                <a:ea typeface="Batang"/>
                <a:cs typeface="Arial"/>
              </a:rPr>
              <a:t> </a:t>
            </a:r>
            <a:r>
              <a:rPr lang="en-US" sz="2400" err="1">
                <a:solidFill>
                  <a:schemeClr val="tx1"/>
                </a:solidFill>
                <a:latin typeface="Arial"/>
                <a:ea typeface="Batang"/>
                <a:cs typeface="Arial"/>
              </a:rPr>
              <a:t>sgil</a:t>
            </a:r>
            <a:r>
              <a:rPr lang="en-US" sz="2400">
                <a:solidFill>
                  <a:schemeClr val="tx1"/>
                </a:solidFill>
                <a:latin typeface="Arial"/>
                <a:ea typeface="Batang"/>
                <a:cs typeface="Arial"/>
              </a:rPr>
              <a:t> </a:t>
            </a:r>
            <a:r>
              <a:rPr lang="en-US" sz="2400" err="1">
                <a:solidFill>
                  <a:schemeClr val="tx1"/>
                </a:solidFill>
                <a:latin typeface="Arial"/>
                <a:ea typeface="Batang"/>
                <a:cs typeface="Arial"/>
              </a:rPr>
              <a:t>yn</a:t>
            </a:r>
            <a:r>
              <a:rPr lang="en-US" sz="2400">
                <a:solidFill>
                  <a:schemeClr val="tx1"/>
                </a:solidFill>
                <a:latin typeface="Arial"/>
                <a:ea typeface="Batang"/>
                <a:cs typeface="Arial"/>
              </a:rPr>
              <a:t> </a:t>
            </a:r>
            <a:r>
              <a:rPr lang="en-US" sz="2400" err="1">
                <a:solidFill>
                  <a:schemeClr val="tx1"/>
                </a:solidFill>
                <a:latin typeface="Arial"/>
                <a:ea typeface="Batang"/>
                <a:cs typeface="Arial"/>
              </a:rPr>
              <a:t>d</a:t>
            </a:r>
            <a:r>
              <a:rPr lang="en-US" sz="2400" err="1">
                <a:solidFill>
                  <a:schemeClr val="tx1"/>
                </a:solidFill>
                <a:latin typeface="Arial"/>
                <a:ea typeface="+mn-lt"/>
                <a:cs typeface="+mn-lt"/>
              </a:rPr>
              <a:t>od</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naturiol</a:t>
            </a:r>
            <a:r>
              <a:rPr lang="en-US" sz="2400">
                <a:solidFill>
                  <a:schemeClr val="tx1"/>
                </a:solidFill>
                <a:latin typeface="Arial"/>
                <a:ea typeface="+mn-lt"/>
                <a:cs typeface="+mn-lt"/>
              </a:rPr>
              <a:t> </a:t>
            </a:r>
            <a:r>
              <a:rPr lang="en-US" sz="2400" err="1">
                <a:solidFill>
                  <a:schemeClr val="tx1"/>
                </a:solidFill>
                <a:latin typeface="Arial"/>
                <a:ea typeface="+mn-lt"/>
                <a:cs typeface="+mn-lt"/>
              </a:rPr>
              <a:t>ond</a:t>
            </a:r>
            <a:r>
              <a:rPr lang="en-US" sz="2400">
                <a:solidFill>
                  <a:schemeClr val="tx1"/>
                </a:solidFill>
                <a:latin typeface="Arial"/>
                <a:ea typeface="+mn-lt"/>
                <a:cs typeface="+mn-lt"/>
              </a:rPr>
              <a:t> </a:t>
            </a:r>
            <a:r>
              <a:rPr lang="en-US" sz="2400" err="1">
                <a:solidFill>
                  <a:schemeClr val="tx1"/>
                </a:solidFill>
                <a:latin typeface="Arial"/>
                <a:ea typeface="+mn-lt"/>
                <a:cs typeface="+mn-lt"/>
              </a:rPr>
              <a:t>mae'n</a:t>
            </a:r>
            <a:r>
              <a:rPr lang="en-US" sz="2400">
                <a:solidFill>
                  <a:schemeClr val="tx1"/>
                </a:solidFill>
                <a:latin typeface="Arial"/>
                <a:ea typeface="+mn-lt"/>
                <a:cs typeface="+mn-lt"/>
              </a:rPr>
              <a:t> </a:t>
            </a:r>
            <a:r>
              <a:rPr lang="en-US" sz="2400" err="1">
                <a:solidFill>
                  <a:schemeClr val="tx1"/>
                </a:solidFill>
                <a:latin typeface="Arial"/>
                <a:ea typeface="+mn-lt"/>
                <a:cs typeface="+mn-lt"/>
              </a:rPr>
              <a:t>rhaid</a:t>
            </a:r>
            <a:r>
              <a:rPr lang="en-US" sz="2400">
                <a:solidFill>
                  <a:schemeClr val="tx1"/>
                </a:solidFill>
                <a:latin typeface="Arial"/>
                <a:ea typeface="+mn-lt"/>
                <a:cs typeface="+mn-lt"/>
              </a:rPr>
              <a:t> </a:t>
            </a:r>
            <a:r>
              <a:rPr lang="en-US" sz="2400" err="1">
                <a:solidFill>
                  <a:schemeClr val="tx1"/>
                </a:solidFill>
                <a:latin typeface="Arial"/>
                <a:ea typeface="+mn-lt"/>
                <a:cs typeface="+mn-lt"/>
              </a:rPr>
              <a:t>ei</a:t>
            </a:r>
            <a:r>
              <a:rPr lang="en-US" sz="2400">
                <a:solidFill>
                  <a:schemeClr val="tx1"/>
                </a:solidFill>
                <a:latin typeface="Arial"/>
                <a:ea typeface="+mn-lt"/>
                <a:cs typeface="+mn-lt"/>
              </a:rPr>
              <a:t> </a:t>
            </a:r>
            <a:r>
              <a:rPr lang="en-US" sz="2400" err="1">
                <a:solidFill>
                  <a:schemeClr val="tx1"/>
                </a:solidFill>
                <a:latin typeface="Arial"/>
                <a:ea typeface="+mn-lt"/>
                <a:cs typeface="+mn-lt"/>
              </a:rPr>
              <a:t>ddysgu</a:t>
            </a:r>
            <a:endParaRPr lang="en-US" sz="2400">
              <a:solidFill>
                <a:schemeClr val="tx1"/>
              </a:solidFill>
              <a:latin typeface="Arial"/>
              <a:ea typeface="Batang"/>
              <a:cs typeface="Arial"/>
            </a:endParaRPr>
          </a:p>
          <a:p>
            <a:pPr marL="192405" indent="-192405">
              <a:buChar char="•"/>
            </a:pPr>
            <a:r>
              <a:rPr lang="en-US" sz="2400" err="1">
                <a:solidFill>
                  <a:schemeClr val="tx1"/>
                </a:solidFill>
                <a:latin typeface="Arial"/>
                <a:ea typeface="+mn-lt"/>
                <a:cs typeface="+mn-lt"/>
              </a:rPr>
              <a:t>Peidiwch</a:t>
            </a:r>
            <a:r>
              <a:rPr lang="en-US" sz="2400">
                <a:solidFill>
                  <a:schemeClr val="tx1"/>
                </a:solidFill>
                <a:latin typeface="Arial"/>
                <a:ea typeface="+mn-lt"/>
                <a:cs typeface="+mn-lt"/>
              </a:rPr>
              <a:t> â </a:t>
            </a:r>
            <a:r>
              <a:rPr lang="en-US" sz="2400" err="1">
                <a:solidFill>
                  <a:schemeClr val="tx1"/>
                </a:solidFill>
                <a:latin typeface="Arial"/>
                <a:ea typeface="+mn-lt"/>
                <a:cs typeface="+mn-lt"/>
              </a:rPr>
              <a:t>chredu’r</a:t>
            </a:r>
            <a:r>
              <a:rPr lang="en-US" sz="2400">
                <a:solidFill>
                  <a:schemeClr val="tx1"/>
                </a:solidFill>
                <a:latin typeface="Arial"/>
                <a:ea typeface="+mn-lt"/>
                <a:cs typeface="+mn-lt"/>
              </a:rPr>
              <a:t> </a:t>
            </a:r>
            <a:r>
              <a:rPr lang="en-US" sz="2400" err="1">
                <a:solidFill>
                  <a:schemeClr val="tx1"/>
                </a:solidFill>
                <a:latin typeface="Arial"/>
                <a:ea typeface="+mn-lt"/>
                <a:cs typeface="+mn-lt"/>
              </a:rPr>
              <a:t>holl</a:t>
            </a:r>
            <a:r>
              <a:rPr lang="en-US" sz="2400">
                <a:solidFill>
                  <a:schemeClr val="tx1"/>
                </a:solidFill>
                <a:latin typeface="Arial"/>
                <a:ea typeface="+mn-lt"/>
                <a:cs typeface="+mn-lt"/>
              </a:rPr>
              <a:t> </a:t>
            </a:r>
            <a:r>
              <a:rPr lang="en-US" sz="2400" err="1">
                <a:solidFill>
                  <a:schemeClr val="tx1"/>
                </a:solidFill>
                <a:latin typeface="Arial"/>
                <a:ea typeface="+mn-lt"/>
                <a:cs typeface="+mn-lt"/>
              </a:rPr>
              <a:t>wybodaeth</a:t>
            </a:r>
            <a:r>
              <a:rPr lang="en-US" sz="2400">
                <a:solidFill>
                  <a:schemeClr val="tx1"/>
                </a:solidFill>
                <a:latin typeface="Arial"/>
                <a:ea typeface="+mn-lt"/>
                <a:cs typeface="+mn-lt"/>
              </a:rPr>
              <a:t> </a:t>
            </a:r>
            <a:r>
              <a:rPr lang="en-US" sz="2400" err="1">
                <a:solidFill>
                  <a:schemeClr val="tx1"/>
                </a:solidFill>
                <a:latin typeface="Arial"/>
                <a:ea typeface="+mn-lt"/>
                <a:cs typeface="+mn-lt"/>
              </a:rPr>
              <a:t>heb</a:t>
            </a:r>
            <a:r>
              <a:rPr lang="en-US" sz="2400">
                <a:solidFill>
                  <a:schemeClr val="tx1"/>
                </a:solidFill>
                <a:latin typeface="Arial"/>
                <a:ea typeface="+mn-lt"/>
                <a:cs typeface="+mn-lt"/>
              </a:rPr>
              <a:t> </a:t>
            </a:r>
            <a:r>
              <a:rPr lang="en-US" sz="2400" err="1">
                <a:solidFill>
                  <a:schemeClr val="tx1"/>
                </a:solidFill>
                <a:latin typeface="Arial"/>
                <a:ea typeface="+mn-lt"/>
                <a:cs typeface="+mn-lt"/>
              </a:rPr>
              <a:t>unrhyw</a:t>
            </a:r>
            <a:r>
              <a:rPr lang="en-US" sz="2400">
                <a:solidFill>
                  <a:schemeClr val="tx1"/>
                </a:solidFill>
                <a:latin typeface="Arial"/>
                <a:ea typeface="+mn-lt"/>
                <a:cs typeface="+mn-lt"/>
              </a:rPr>
              <a:t> </a:t>
            </a:r>
            <a:r>
              <a:rPr lang="en-US" sz="2400" err="1">
                <a:solidFill>
                  <a:schemeClr val="tx1"/>
                </a:solidFill>
                <a:latin typeface="Arial"/>
                <a:ea typeface="+mn-lt"/>
                <a:cs typeface="+mn-lt"/>
              </a:rPr>
              <a:t>dystiolaeth</a:t>
            </a:r>
            <a:endParaRPr lang="en-US" sz="2400">
              <a:solidFill>
                <a:schemeClr val="tx1"/>
              </a:solidFill>
              <a:latin typeface="Arial"/>
              <a:ea typeface="Batang"/>
              <a:cs typeface="Arial"/>
            </a:endParaRPr>
          </a:p>
          <a:p>
            <a:pPr marL="192405" indent="-192405">
              <a:buChar char="•"/>
            </a:pPr>
            <a:r>
              <a:rPr lang="en-US" sz="2400" err="1">
                <a:solidFill>
                  <a:schemeClr val="tx1"/>
                </a:solidFill>
                <a:latin typeface="Arial"/>
                <a:ea typeface="+mn-lt"/>
                <a:cs typeface="+mn-lt"/>
              </a:rPr>
              <a:t>Dadansoddwch</a:t>
            </a:r>
            <a:r>
              <a:rPr lang="en-US" sz="2400">
                <a:solidFill>
                  <a:schemeClr val="tx1"/>
                </a:solidFill>
                <a:latin typeface="Arial"/>
                <a:ea typeface="+mn-lt"/>
                <a:cs typeface="+mn-lt"/>
              </a:rPr>
              <a:t> a </a:t>
            </a:r>
            <a:r>
              <a:rPr lang="en-US" sz="2400" err="1">
                <a:solidFill>
                  <a:schemeClr val="tx1"/>
                </a:solidFill>
                <a:latin typeface="Arial"/>
                <a:ea typeface="+mn-lt"/>
                <a:cs typeface="+mn-lt"/>
              </a:rPr>
              <a:t>gwerthuswch</a:t>
            </a:r>
            <a:r>
              <a:rPr lang="en-US" sz="2400">
                <a:solidFill>
                  <a:schemeClr val="tx1"/>
                </a:solidFill>
                <a:latin typeface="Arial"/>
                <a:ea typeface="+mn-lt"/>
                <a:cs typeface="+mn-lt"/>
              </a:rPr>
              <a:t> y </a:t>
            </a:r>
            <a:r>
              <a:rPr lang="en-US" sz="2400" err="1">
                <a:solidFill>
                  <a:schemeClr val="tx1"/>
                </a:solidFill>
                <a:latin typeface="Arial"/>
                <a:ea typeface="+mn-lt"/>
                <a:cs typeface="+mn-lt"/>
              </a:rPr>
              <a:t>ddwy</a:t>
            </a:r>
            <a:r>
              <a:rPr lang="en-US" sz="2400">
                <a:solidFill>
                  <a:schemeClr val="tx1"/>
                </a:solidFill>
                <a:latin typeface="Arial"/>
                <a:ea typeface="+mn-lt"/>
                <a:cs typeface="+mn-lt"/>
              </a:rPr>
              <a:t> </a:t>
            </a:r>
            <a:r>
              <a:rPr lang="en-US" sz="2400" err="1">
                <a:solidFill>
                  <a:schemeClr val="tx1"/>
                </a:solidFill>
                <a:latin typeface="Arial"/>
                <a:ea typeface="+mn-lt"/>
                <a:cs typeface="+mn-lt"/>
              </a:rPr>
              <a:t>ochr</a:t>
            </a:r>
            <a:endParaRPr lang="en-US" sz="2400">
              <a:solidFill>
                <a:schemeClr val="tx1"/>
              </a:solidFill>
              <a:latin typeface="Arial"/>
              <a:ea typeface="Batang"/>
              <a:cs typeface="Arial"/>
            </a:endParaRPr>
          </a:p>
          <a:p>
            <a:pPr marL="192405" indent="-192405">
              <a:buChar char="•"/>
            </a:pPr>
            <a:r>
              <a:rPr lang="en-US" sz="2400">
                <a:solidFill>
                  <a:schemeClr val="tx1"/>
                </a:solidFill>
                <a:latin typeface="Arial"/>
                <a:ea typeface="+mn-lt"/>
                <a:cs typeface="+mn-lt"/>
              </a:rPr>
              <a:t>Mae </a:t>
            </a:r>
            <a:r>
              <a:rPr lang="en-US" sz="2400" err="1">
                <a:solidFill>
                  <a:schemeClr val="tx1"/>
                </a:solidFill>
                <a:latin typeface="Arial"/>
                <a:ea typeface="+mn-lt"/>
                <a:cs typeface="+mn-lt"/>
              </a:rPr>
              <a:t>gwrthrychedd</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ofyniad</a:t>
            </a:r>
            <a:r>
              <a:rPr lang="en-US" sz="2400">
                <a:solidFill>
                  <a:schemeClr val="tx1"/>
                </a:solidFill>
                <a:latin typeface="Arial"/>
                <a:ea typeface="+mn-lt"/>
                <a:cs typeface="+mn-lt"/>
              </a:rPr>
              <a:t> </a:t>
            </a:r>
            <a:r>
              <a:rPr lang="en-US" sz="2400" err="1">
                <a:solidFill>
                  <a:schemeClr val="tx1"/>
                </a:solidFill>
                <a:latin typeface="Arial"/>
                <a:ea typeface="+mn-lt"/>
                <a:cs typeface="+mn-lt"/>
              </a:rPr>
              <a:t>mawr</a:t>
            </a:r>
            <a:endParaRPr lang="en-US" sz="2400">
              <a:solidFill>
                <a:schemeClr val="tx1"/>
              </a:solidFill>
              <a:latin typeface="Arial"/>
              <a:ea typeface="Batang"/>
              <a:cs typeface="Arial"/>
            </a:endParaRPr>
          </a:p>
          <a:p>
            <a:pPr marL="192405" indent="-192405">
              <a:buChar char="•"/>
            </a:pPr>
            <a:r>
              <a:rPr lang="en-US" sz="2400" err="1">
                <a:solidFill>
                  <a:schemeClr val="tx1"/>
                </a:solidFill>
                <a:latin typeface="Arial"/>
                <a:ea typeface="+mn-lt"/>
                <a:cs typeface="+mn-lt"/>
              </a:rPr>
              <a:t>Agored</a:t>
            </a:r>
            <a:r>
              <a:rPr lang="en-US" sz="2400">
                <a:solidFill>
                  <a:schemeClr val="tx1"/>
                </a:solidFill>
                <a:latin typeface="Arial"/>
                <a:ea typeface="+mn-lt"/>
                <a:cs typeface="+mn-lt"/>
              </a:rPr>
              <a:t> </a:t>
            </a:r>
            <a:r>
              <a:rPr lang="en-US" sz="2400" err="1">
                <a:solidFill>
                  <a:schemeClr val="tx1"/>
                </a:solidFill>
                <a:latin typeface="Arial"/>
                <a:ea typeface="+mn-lt"/>
                <a:cs typeface="+mn-lt"/>
              </a:rPr>
              <a:t>i</a:t>
            </a:r>
            <a:r>
              <a:rPr lang="en-US" sz="2400">
                <a:solidFill>
                  <a:schemeClr val="tx1"/>
                </a:solidFill>
                <a:latin typeface="Arial"/>
                <a:ea typeface="+mn-lt"/>
                <a:cs typeface="+mn-lt"/>
              </a:rPr>
              <a:t> </a:t>
            </a:r>
            <a:r>
              <a:rPr lang="en-US" sz="2400" err="1">
                <a:solidFill>
                  <a:schemeClr val="tx1"/>
                </a:solidFill>
                <a:latin typeface="Arial"/>
                <a:ea typeface="+mn-lt"/>
                <a:cs typeface="+mn-lt"/>
              </a:rPr>
              <a:t>ofyn</a:t>
            </a:r>
            <a:r>
              <a:rPr lang="en-US" sz="2400">
                <a:solidFill>
                  <a:schemeClr val="tx1"/>
                </a:solidFill>
                <a:latin typeface="Arial"/>
                <a:ea typeface="+mn-lt"/>
                <a:cs typeface="+mn-lt"/>
              </a:rPr>
              <a:t> </a:t>
            </a:r>
            <a:r>
              <a:rPr lang="en-US" sz="2400" err="1">
                <a:solidFill>
                  <a:schemeClr val="tx1"/>
                </a:solidFill>
                <a:latin typeface="Arial"/>
                <a:ea typeface="+mn-lt"/>
                <a:cs typeface="+mn-lt"/>
              </a:rPr>
              <a:t>cwestiynau</a:t>
            </a:r>
            <a:endParaRPr lang="en-US" sz="2400">
              <a:solidFill>
                <a:schemeClr val="tx1"/>
              </a:solidFill>
              <a:latin typeface="Arial"/>
              <a:ea typeface="Batang"/>
              <a:cs typeface="Arial"/>
            </a:endParaRPr>
          </a:p>
          <a:p>
            <a:pPr marL="192405" indent="-192405">
              <a:buChar char="•"/>
            </a:pPr>
            <a:r>
              <a:rPr lang="en-US" sz="2400" i="1">
                <a:solidFill>
                  <a:schemeClr val="tx1"/>
                </a:solidFill>
                <a:latin typeface="Arial"/>
                <a:ea typeface="Batang"/>
                <a:cs typeface="Arial"/>
              </a:rPr>
              <a:t>"sometimes it can be hard to ask questions. When you ask a question, it means </a:t>
            </a:r>
            <a:r>
              <a:rPr lang="en-US" sz="2400" i="1" err="1">
                <a:solidFill>
                  <a:schemeClr val="tx1"/>
                </a:solidFill>
                <a:latin typeface="Arial"/>
                <a:ea typeface="Batang"/>
                <a:cs typeface="Arial"/>
              </a:rPr>
              <a:t>admiting</a:t>
            </a:r>
            <a:r>
              <a:rPr lang="en-US" sz="2400" i="1">
                <a:solidFill>
                  <a:schemeClr val="tx1"/>
                </a:solidFill>
                <a:latin typeface="Arial"/>
                <a:ea typeface="Batang"/>
                <a:cs typeface="Arial"/>
              </a:rPr>
              <a:t> you don’t have all the information and don’t know everything"</a:t>
            </a:r>
          </a:p>
          <a:p>
            <a:r>
              <a:rPr lang="en-US" sz="2400" i="1">
                <a:solidFill>
                  <a:schemeClr val="tx1"/>
                </a:solidFill>
                <a:latin typeface="Arial"/>
                <a:ea typeface="Batang"/>
                <a:cs typeface="Arial"/>
              </a:rPr>
              <a:t>(Debbink a Meshon, 2020)</a:t>
            </a:r>
            <a:endParaRPr lang="en-US" sz="2400" i="1">
              <a:solidFill>
                <a:schemeClr val="tx1"/>
              </a:solidFill>
              <a:latin typeface="Arial"/>
              <a:cs typeface="Arial"/>
            </a:endParaRPr>
          </a:p>
        </p:txBody>
      </p:sp>
      <p:sp>
        <p:nvSpPr>
          <p:cNvPr id="4" name="TextBox 3">
            <a:extLst>
              <a:ext uri="{FF2B5EF4-FFF2-40B4-BE49-F238E27FC236}">
                <a16:creationId xmlns:a16="http://schemas.microsoft.com/office/drawing/2014/main" id="{7CB76DBA-7F27-2536-D234-1A4D25D28387}"/>
              </a:ext>
            </a:extLst>
          </p:cNvPr>
          <p:cNvSpPr txBox="1"/>
          <p:nvPr/>
        </p:nvSpPr>
        <p:spPr>
          <a:xfrm>
            <a:off x="1290424" y="488402"/>
            <a:ext cx="4901690" cy="35971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2000" err="1">
                <a:latin typeface="Arial"/>
                <a:cs typeface="Arial"/>
              </a:rPr>
              <a:t>Datblygu</a:t>
            </a:r>
            <a:r>
              <a:rPr lang="en-US" sz="2000">
                <a:latin typeface="Arial"/>
                <a:cs typeface="Arial"/>
              </a:rPr>
              <a:t> </a:t>
            </a:r>
            <a:r>
              <a:rPr lang="en-US" sz="2000" err="1">
                <a:latin typeface="Arial"/>
                <a:cs typeface="Arial"/>
              </a:rPr>
              <a:t>sgiliau</a:t>
            </a:r>
            <a:r>
              <a:rPr lang="en-US" sz="2000">
                <a:latin typeface="Arial"/>
                <a:cs typeface="Arial"/>
              </a:rPr>
              <a:t> </a:t>
            </a:r>
            <a:r>
              <a:rPr lang="en-US" sz="2000" err="1">
                <a:latin typeface="Arial"/>
                <a:cs typeface="Arial"/>
              </a:rPr>
              <a:t>meddwl</a:t>
            </a:r>
            <a:r>
              <a:rPr lang="en-US" sz="2000">
                <a:latin typeface="Arial"/>
                <a:cs typeface="Arial"/>
              </a:rPr>
              <a:t> </a:t>
            </a:r>
            <a:r>
              <a:rPr lang="en-US" sz="2000" err="1">
                <a:latin typeface="Arial"/>
                <a:cs typeface="Arial"/>
              </a:rPr>
              <a:t>yn</a:t>
            </a:r>
            <a:r>
              <a:rPr lang="en-US" sz="2000">
                <a:latin typeface="Arial"/>
                <a:cs typeface="Arial"/>
              </a:rPr>
              <a:t> </a:t>
            </a:r>
            <a:r>
              <a:rPr lang="en-US" sz="2000" err="1">
                <a:latin typeface="Arial"/>
                <a:cs typeface="Arial"/>
              </a:rPr>
              <a:t>feirniadol</a:t>
            </a:r>
            <a:r>
              <a:rPr lang="en-US" sz="2000">
                <a:latin typeface="Arial"/>
                <a:cs typeface="Arial"/>
              </a:rPr>
              <a:t> </a:t>
            </a:r>
          </a:p>
        </p:txBody>
      </p:sp>
    </p:spTree>
    <p:extLst>
      <p:ext uri="{BB962C8B-B14F-4D97-AF65-F5344CB8AC3E}">
        <p14:creationId xmlns:p14="http://schemas.microsoft.com/office/powerpoint/2010/main" val="384291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00AEAEC-8B98-D5A7-E5EC-C1511A68BABC}"/>
              </a:ext>
            </a:extLst>
          </p:cNvPr>
          <p:cNvSpPr>
            <a:spLocks noGrp="1"/>
          </p:cNvSpPr>
          <p:nvPr>
            <p:ph type="subTitle" idx="1"/>
          </p:nvPr>
        </p:nvSpPr>
        <p:spPr>
          <a:xfrm>
            <a:off x="482891" y="1155908"/>
            <a:ext cx="11134754" cy="4325770"/>
          </a:xfrm>
        </p:spPr>
        <p:txBody>
          <a:bodyPr vert="horz" lIns="51435" tIns="25718" rIns="51435" bIns="25718" rtlCol="0" anchor="t">
            <a:noAutofit/>
          </a:bodyPr>
          <a:lstStyle/>
          <a:p>
            <a:r>
              <a:rPr lang="en-US" sz="2400" err="1">
                <a:solidFill>
                  <a:schemeClr val="tx1"/>
                </a:solidFill>
                <a:latin typeface="Arial"/>
                <a:ea typeface="+mn-lt"/>
                <a:cs typeface="+mn-lt"/>
              </a:rPr>
              <a:t>Goddrychedd</a:t>
            </a:r>
            <a:endParaRPr lang="en-US" sz="2400">
              <a:solidFill>
                <a:schemeClr val="tx1"/>
              </a:solidFill>
              <a:latin typeface="Arial"/>
              <a:ea typeface="Batang"/>
              <a:cs typeface="Arial"/>
            </a:endParaRPr>
          </a:p>
          <a:p>
            <a:pPr marL="257175" indent="-257175">
              <a:buFont typeface="Arial"/>
              <a:buChar char="•"/>
            </a:pPr>
            <a:r>
              <a:rPr lang="en-US" sz="2400">
                <a:solidFill>
                  <a:schemeClr val="tx1"/>
                </a:solidFill>
                <a:latin typeface="Arial"/>
                <a:ea typeface="+mn-lt"/>
                <a:cs typeface="+mn-lt"/>
              </a:rPr>
              <a:t>Gall </a:t>
            </a:r>
            <a:r>
              <a:rPr lang="en-US" sz="2400" err="1">
                <a:solidFill>
                  <a:schemeClr val="tx1"/>
                </a:solidFill>
                <a:latin typeface="Arial"/>
                <a:ea typeface="+mn-lt"/>
                <a:cs typeface="+mn-lt"/>
              </a:rPr>
              <a:t>rhwystrau</a:t>
            </a:r>
            <a:r>
              <a:rPr lang="en-US" sz="2400">
                <a:solidFill>
                  <a:schemeClr val="tx1"/>
                </a:solidFill>
                <a:latin typeface="Arial"/>
                <a:ea typeface="+mn-lt"/>
                <a:cs typeface="+mn-lt"/>
              </a:rPr>
              <a:t> </a:t>
            </a:r>
            <a:r>
              <a:rPr lang="en-US" sz="2400" err="1">
                <a:solidFill>
                  <a:schemeClr val="tx1"/>
                </a:solidFill>
                <a:latin typeface="Arial"/>
                <a:ea typeface="+mn-lt"/>
                <a:cs typeface="+mn-lt"/>
              </a:rPr>
              <a:t>fel</a:t>
            </a:r>
            <a:r>
              <a:rPr lang="en-US" sz="2400">
                <a:solidFill>
                  <a:schemeClr val="tx1"/>
                </a:solidFill>
                <a:latin typeface="Arial"/>
                <a:ea typeface="+mn-lt"/>
                <a:cs typeface="+mn-lt"/>
              </a:rPr>
              <a:t> </a:t>
            </a:r>
            <a:r>
              <a:rPr lang="en-US" sz="2400" err="1">
                <a:solidFill>
                  <a:schemeClr val="tx1"/>
                </a:solidFill>
                <a:latin typeface="Arial"/>
                <a:ea typeface="+mn-lt"/>
                <a:cs typeface="+mn-lt"/>
              </a:rPr>
              <a:t>ein</a:t>
            </a:r>
            <a:r>
              <a:rPr lang="en-US" sz="2400">
                <a:solidFill>
                  <a:schemeClr val="tx1"/>
                </a:solidFill>
                <a:latin typeface="Arial"/>
                <a:ea typeface="+mn-lt"/>
                <a:cs typeface="+mn-lt"/>
              </a:rPr>
              <a:t> </a:t>
            </a:r>
            <a:r>
              <a:rPr lang="en-US" sz="2400" err="1">
                <a:solidFill>
                  <a:schemeClr val="tx1"/>
                </a:solidFill>
                <a:latin typeface="Arial"/>
                <a:ea typeface="+mn-lt"/>
                <a:cs typeface="+mn-lt"/>
              </a:rPr>
              <a:t>profiadau</a:t>
            </a:r>
            <a:r>
              <a:rPr lang="en-US" sz="2400">
                <a:solidFill>
                  <a:schemeClr val="tx1"/>
                </a:solidFill>
                <a:latin typeface="Arial"/>
                <a:ea typeface="+mn-lt"/>
                <a:cs typeface="+mn-lt"/>
              </a:rPr>
              <a:t> </a:t>
            </a:r>
            <a:r>
              <a:rPr lang="en-US" sz="2400" err="1">
                <a:solidFill>
                  <a:schemeClr val="tx1"/>
                </a:solidFill>
                <a:latin typeface="Arial"/>
                <a:ea typeface="+mn-lt"/>
                <a:cs typeface="+mn-lt"/>
              </a:rPr>
              <a:t>a’n</a:t>
            </a:r>
            <a:r>
              <a:rPr lang="en-US" sz="2400">
                <a:solidFill>
                  <a:schemeClr val="tx1"/>
                </a:solidFill>
                <a:latin typeface="Arial"/>
                <a:ea typeface="+mn-lt"/>
                <a:cs typeface="+mn-lt"/>
              </a:rPr>
              <a:t> </a:t>
            </a:r>
            <a:r>
              <a:rPr lang="en-US" sz="2400" err="1">
                <a:solidFill>
                  <a:schemeClr val="tx1"/>
                </a:solidFill>
                <a:latin typeface="Arial"/>
                <a:ea typeface="+mn-lt"/>
                <a:cs typeface="+mn-lt"/>
              </a:rPr>
              <a:t>meddyliau</a:t>
            </a:r>
            <a:r>
              <a:rPr lang="en-US" sz="2400">
                <a:solidFill>
                  <a:schemeClr val="tx1"/>
                </a:solidFill>
                <a:latin typeface="Arial"/>
                <a:ea typeface="+mn-lt"/>
                <a:cs typeface="+mn-lt"/>
              </a:rPr>
              <a:t> </a:t>
            </a:r>
            <a:r>
              <a:rPr lang="en-US" sz="2400" err="1">
                <a:solidFill>
                  <a:schemeClr val="tx1"/>
                </a:solidFill>
                <a:latin typeface="Arial"/>
                <a:ea typeface="+mn-lt"/>
                <a:cs typeface="+mn-lt"/>
              </a:rPr>
              <a:t>ddod</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broblem</a:t>
            </a:r>
            <a:r>
              <a:rPr lang="en-US" sz="2400">
                <a:solidFill>
                  <a:schemeClr val="tx1"/>
                </a:solidFill>
                <a:latin typeface="Arial"/>
                <a:ea typeface="+mn-lt"/>
                <a:cs typeface="+mn-lt"/>
              </a:rPr>
              <a:t> </a:t>
            </a:r>
            <a:r>
              <a:rPr lang="en-US" sz="2400" err="1">
                <a:solidFill>
                  <a:schemeClr val="tx1"/>
                </a:solidFill>
                <a:latin typeface="Arial"/>
                <a:ea typeface="+mn-lt"/>
                <a:cs typeface="+mn-lt"/>
              </a:rPr>
              <a:t>wrth</a:t>
            </a:r>
            <a:r>
              <a:rPr lang="en-US" sz="2400">
                <a:solidFill>
                  <a:schemeClr val="tx1"/>
                </a:solidFill>
                <a:latin typeface="Arial"/>
                <a:ea typeface="+mn-lt"/>
                <a:cs typeface="+mn-lt"/>
              </a:rPr>
              <a:t> </a:t>
            </a:r>
            <a:r>
              <a:rPr lang="en-US" sz="2400" err="1">
                <a:solidFill>
                  <a:schemeClr val="tx1"/>
                </a:solidFill>
                <a:latin typeface="Arial"/>
                <a:ea typeface="+mn-lt"/>
                <a:cs typeface="+mn-lt"/>
              </a:rPr>
              <a:t>geisio</a:t>
            </a:r>
            <a:r>
              <a:rPr lang="en-US" sz="2400">
                <a:solidFill>
                  <a:schemeClr val="tx1"/>
                </a:solidFill>
                <a:latin typeface="Arial"/>
                <a:ea typeface="+mn-lt"/>
                <a:cs typeface="+mn-lt"/>
              </a:rPr>
              <a:t> </a:t>
            </a:r>
            <a:r>
              <a:rPr lang="en-US" sz="2400" err="1">
                <a:solidFill>
                  <a:schemeClr val="tx1"/>
                </a:solidFill>
                <a:latin typeface="Arial"/>
                <a:ea typeface="+mn-lt"/>
                <a:cs typeface="+mn-lt"/>
              </a:rPr>
              <a:t>ennill</a:t>
            </a:r>
            <a:r>
              <a:rPr lang="en-US" sz="2400">
                <a:solidFill>
                  <a:schemeClr val="tx1"/>
                </a:solidFill>
                <a:latin typeface="Arial"/>
                <a:ea typeface="+mn-lt"/>
                <a:cs typeface="+mn-lt"/>
              </a:rPr>
              <a:t> </a:t>
            </a:r>
            <a:r>
              <a:rPr lang="en-US" sz="2400" err="1">
                <a:solidFill>
                  <a:schemeClr val="tx1"/>
                </a:solidFill>
                <a:latin typeface="Arial"/>
                <a:ea typeface="+mn-lt"/>
                <a:cs typeface="+mn-lt"/>
              </a:rPr>
              <a:t>dealltwriaeth</a:t>
            </a:r>
            <a:r>
              <a:rPr lang="en-US" sz="2400">
                <a:solidFill>
                  <a:schemeClr val="tx1"/>
                </a:solidFill>
                <a:latin typeface="Arial"/>
                <a:ea typeface="+mn-lt"/>
                <a:cs typeface="+mn-lt"/>
              </a:rPr>
              <a:t> </a:t>
            </a:r>
            <a:r>
              <a:rPr lang="en-US" sz="2400" err="1">
                <a:solidFill>
                  <a:schemeClr val="tx1"/>
                </a:solidFill>
                <a:latin typeface="Arial"/>
                <a:ea typeface="+mn-lt"/>
                <a:cs typeface="+mn-lt"/>
              </a:rPr>
              <a:t>glir</a:t>
            </a:r>
            <a:endParaRPr lang="en-US" sz="2400">
              <a:solidFill>
                <a:schemeClr val="tx1"/>
              </a:solidFill>
              <a:latin typeface="Arial"/>
              <a:ea typeface="Batang"/>
              <a:cs typeface="Arial"/>
            </a:endParaRPr>
          </a:p>
          <a:p>
            <a:pPr marL="257175" indent="-257175">
              <a:buFont typeface="Arial"/>
              <a:buChar char="•"/>
            </a:pPr>
            <a:r>
              <a:rPr lang="en-US" sz="2400" err="1">
                <a:solidFill>
                  <a:schemeClr val="tx1"/>
                </a:solidFill>
                <a:latin typeface="Arial"/>
                <a:ea typeface="+mn-lt"/>
                <a:cs typeface="+mn-lt"/>
              </a:rPr>
              <a:t>Risgiau</a:t>
            </a:r>
            <a:r>
              <a:rPr lang="en-US" sz="2400">
                <a:solidFill>
                  <a:schemeClr val="tx1"/>
                </a:solidFill>
                <a:latin typeface="Arial"/>
                <a:ea typeface="+mn-lt"/>
                <a:cs typeface="+mn-lt"/>
              </a:rPr>
              <a:t> o </a:t>
            </a:r>
            <a:r>
              <a:rPr lang="en-US" sz="2400" err="1">
                <a:solidFill>
                  <a:schemeClr val="tx1"/>
                </a:solidFill>
                <a:latin typeface="Arial"/>
                <a:ea typeface="+mn-lt"/>
                <a:cs typeface="+mn-lt"/>
              </a:rPr>
              <a:t>fod</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rhagfarnllyd</a:t>
            </a:r>
            <a:endParaRPr lang="en-US" sz="2400">
              <a:solidFill>
                <a:schemeClr val="tx1"/>
              </a:solidFill>
              <a:latin typeface="Arial"/>
              <a:ea typeface="Batang"/>
              <a:cs typeface="Arial"/>
            </a:endParaRPr>
          </a:p>
          <a:p>
            <a:r>
              <a:rPr lang="en-US" sz="2400" err="1">
                <a:solidFill>
                  <a:schemeClr val="tx1"/>
                </a:solidFill>
                <a:latin typeface="Arial"/>
                <a:ea typeface="+mn-lt"/>
                <a:cs typeface="+mn-lt"/>
              </a:rPr>
              <a:t>Peidiwch</a:t>
            </a:r>
            <a:r>
              <a:rPr lang="en-US" sz="2400">
                <a:solidFill>
                  <a:schemeClr val="tx1"/>
                </a:solidFill>
                <a:latin typeface="Arial"/>
                <a:ea typeface="+mn-lt"/>
                <a:cs typeface="+mn-lt"/>
              </a:rPr>
              <a:t> â </a:t>
            </a:r>
            <a:r>
              <a:rPr lang="en-US" sz="2400" err="1">
                <a:solidFill>
                  <a:schemeClr val="tx1"/>
                </a:solidFill>
                <a:latin typeface="Arial"/>
                <a:ea typeface="+mn-lt"/>
                <a:cs typeface="+mn-lt"/>
              </a:rPr>
              <a:t>rhoi</a:t>
            </a:r>
            <a:r>
              <a:rPr lang="en-US" sz="2400">
                <a:solidFill>
                  <a:schemeClr val="tx1"/>
                </a:solidFill>
                <a:latin typeface="Arial"/>
                <a:ea typeface="+mn-lt"/>
                <a:cs typeface="+mn-lt"/>
              </a:rPr>
              <a:t> </a:t>
            </a:r>
            <a:r>
              <a:rPr lang="en-US" sz="2400" err="1">
                <a:solidFill>
                  <a:schemeClr val="tx1"/>
                </a:solidFill>
                <a:latin typeface="Arial"/>
                <a:ea typeface="+mn-lt"/>
                <a:cs typeface="+mn-lt"/>
              </a:rPr>
              <a:t>cyfrif</a:t>
            </a:r>
            <a:r>
              <a:rPr lang="en-US" sz="2400">
                <a:solidFill>
                  <a:schemeClr val="tx1"/>
                </a:solidFill>
                <a:latin typeface="Arial"/>
                <a:ea typeface="+mn-lt"/>
                <a:cs typeface="+mn-lt"/>
              </a:rPr>
              <a:t> am </a:t>
            </a:r>
            <a:r>
              <a:rPr lang="en-US" sz="2400" err="1">
                <a:solidFill>
                  <a:schemeClr val="tx1"/>
                </a:solidFill>
                <a:latin typeface="Arial"/>
                <a:ea typeface="+mn-lt"/>
                <a:cs typeface="+mn-lt"/>
              </a:rPr>
              <a:t>farn</a:t>
            </a:r>
            <a:r>
              <a:rPr lang="en-US" sz="2400">
                <a:solidFill>
                  <a:schemeClr val="tx1"/>
                </a:solidFill>
                <a:latin typeface="Arial"/>
                <a:ea typeface="+mn-lt"/>
                <a:cs typeface="+mn-lt"/>
              </a:rPr>
              <a:t> a </a:t>
            </a:r>
            <a:r>
              <a:rPr lang="en-US" sz="2400" err="1">
                <a:solidFill>
                  <a:schemeClr val="tx1"/>
                </a:solidFill>
                <a:latin typeface="Arial"/>
                <a:ea typeface="+mn-lt"/>
                <a:cs typeface="+mn-lt"/>
              </a:rPr>
              <a:t>safbwyntiau</a:t>
            </a:r>
            <a:r>
              <a:rPr lang="en-US" sz="2400">
                <a:solidFill>
                  <a:schemeClr val="tx1"/>
                </a:solidFill>
                <a:latin typeface="Arial"/>
                <a:ea typeface="+mn-lt"/>
                <a:cs typeface="+mn-lt"/>
              </a:rPr>
              <a:t> </a:t>
            </a:r>
            <a:r>
              <a:rPr lang="en-US" sz="2400" err="1">
                <a:solidFill>
                  <a:schemeClr val="tx1"/>
                </a:solidFill>
                <a:latin typeface="Arial"/>
                <a:ea typeface="+mn-lt"/>
                <a:cs typeface="+mn-lt"/>
              </a:rPr>
              <a:t>eraill</a:t>
            </a:r>
            <a:endParaRPr lang="en-US" sz="2400">
              <a:solidFill>
                <a:schemeClr val="tx1"/>
              </a:solidFill>
              <a:latin typeface="Arial"/>
              <a:ea typeface="Batang"/>
              <a:cs typeface="Arial"/>
            </a:endParaRPr>
          </a:p>
          <a:p>
            <a:r>
              <a:rPr lang="en-US" sz="2400">
                <a:solidFill>
                  <a:schemeClr val="tx1"/>
                </a:solidFill>
                <a:latin typeface="Arial"/>
                <a:ea typeface="+mn-lt"/>
                <a:cs typeface="+mn-lt"/>
              </a:rPr>
              <a:t>
</a:t>
            </a:r>
            <a:r>
              <a:rPr lang="en-US" sz="2400" err="1">
                <a:solidFill>
                  <a:schemeClr val="tx1"/>
                </a:solidFill>
                <a:latin typeface="Arial"/>
                <a:ea typeface="+mn-lt"/>
                <a:cs typeface="+mn-lt"/>
              </a:rPr>
              <a:t>Gwrthrychedd</a:t>
            </a:r>
            <a:endParaRPr lang="en-US" sz="2400">
              <a:solidFill>
                <a:schemeClr val="tx1"/>
              </a:solidFill>
              <a:latin typeface="Arial"/>
              <a:ea typeface="Batang"/>
              <a:cs typeface="Arial"/>
            </a:endParaRPr>
          </a:p>
          <a:p>
            <a:pPr marL="257175" indent="-257175">
              <a:buFont typeface="Arial"/>
              <a:buChar char="•"/>
            </a:pPr>
            <a:r>
              <a:rPr lang="en-US" sz="2400" err="1">
                <a:solidFill>
                  <a:schemeClr val="tx1"/>
                </a:solidFill>
                <a:latin typeface="Arial"/>
                <a:ea typeface="+mn-lt"/>
                <a:cs typeface="+mn-lt"/>
              </a:rPr>
              <a:t>Casglu</a:t>
            </a:r>
            <a:r>
              <a:rPr lang="en-US" sz="2400">
                <a:solidFill>
                  <a:schemeClr val="tx1"/>
                </a:solidFill>
                <a:latin typeface="Arial"/>
                <a:ea typeface="+mn-lt"/>
                <a:cs typeface="+mn-lt"/>
              </a:rPr>
              <a:t> </a:t>
            </a:r>
            <a:r>
              <a:rPr lang="en-US" sz="2400" err="1">
                <a:solidFill>
                  <a:schemeClr val="tx1"/>
                </a:solidFill>
                <a:latin typeface="Arial"/>
                <a:ea typeface="+mn-lt"/>
                <a:cs typeface="+mn-lt"/>
              </a:rPr>
              <a:t>gwybodaeth</a:t>
            </a:r>
            <a:r>
              <a:rPr lang="en-US" sz="2400">
                <a:solidFill>
                  <a:schemeClr val="tx1"/>
                </a:solidFill>
                <a:latin typeface="Arial"/>
                <a:ea typeface="+mn-lt"/>
                <a:cs typeface="+mn-lt"/>
              </a:rPr>
              <a:t> </a:t>
            </a:r>
            <a:r>
              <a:rPr lang="en-US" sz="2400" err="1">
                <a:solidFill>
                  <a:schemeClr val="tx1"/>
                </a:solidFill>
                <a:latin typeface="Arial"/>
                <a:ea typeface="+mn-lt"/>
                <a:cs typeface="+mn-lt"/>
              </a:rPr>
              <a:t>heb</a:t>
            </a:r>
            <a:r>
              <a:rPr lang="en-US" sz="2400">
                <a:solidFill>
                  <a:schemeClr val="tx1"/>
                </a:solidFill>
                <a:latin typeface="Arial"/>
                <a:ea typeface="+mn-lt"/>
                <a:cs typeface="+mn-lt"/>
              </a:rPr>
              <a:t> </a:t>
            </a:r>
            <a:r>
              <a:rPr lang="en-US" sz="2400" err="1">
                <a:solidFill>
                  <a:schemeClr val="tx1"/>
                </a:solidFill>
                <a:latin typeface="Arial"/>
                <a:ea typeface="+mn-lt"/>
                <a:cs typeface="+mn-lt"/>
              </a:rPr>
              <a:t>fod</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rhagfarnllyd</a:t>
            </a:r>
            <a:endParaRPr lang="en-US" sz="2400">
              <a:solidFill>
                <a:schemeClr val="tx1"/>
              </a:solidFill>
              <a:latin typeface="Arial"/>
              <a:ea typeface="Batang"/>
              <a:cs typeface="Arial"/>
            </a:endParaRPr>
          </a:p>
          <a:p>
            <a:pPr marL="257175" indent="-257175">
              <a:buChar char="•"/>
            </a:pPr>
            <a:r>
              <a:rPr lang="en-US" sz="2400" i="1">
                <a:solidFill>
                  <a:schemeClr val="tx1"/>
                </a:solidFill>
                <a:latin typeface="Arial"/>
                <a:ea typeface="Batang"/>
                <a:cs typeface="Arial"/>
              </a:rPr>
              <a:t>Yn </a:t>
            </a:r>
            <a:r>
              <a:rPr lang="en-US" sz="2400" i="1" err="1">
                <a:solidFill>
                  <a:schemeClr val="tx1"/>
                </a:solidFill>
                <a:latin typeface="Arial"/>
                <a:ea typeface="Batang"/>
                <a:cs typeface="Arial"/>
              </a:rPr>
              <a:t>ol</a:t>
            </a:r>
            <a:r>
              <a:rPr lang="en-US" sz="2400" i="1">
                <a:solidFill>
                  <a:schemeClr val="tx1"/>
                </a:solidFill>
                <a:latin typeface="Arial"/>
                <a:ea typeface="Batang"/>
                <a:cs typeface="Arial"/>
              </a:rPr>
              <a:t> Reynolds et al. (2013, tt.16) "objectivity means standing back and weighing the evidence, even if you disagree with something</a:t>
            </a:r>
            <a:r>
              <a:rPr lang="en-US" sz="1600" i="1">
                <a:solidFill>
                  <a:schemeClr val="tx1"/>
                </a:solidFill>
                <a:latin typeface="Arial"/>
                <a:ea typeface="Batang"/>
                <a:cs typeface="Arial"/>
              </a:rPr>
              <a:t>"</a:t>
            </a:r>
          </a:p>
          <a:p>
            <a:pPr marL="257175" indent="-257175">
              <a:buChar char="•"/>
            </a:pPr>
            <a:endParaRPr lang="en-US" sz="1575">
              <a:ea typeface="Batang"/>
            </a:endParaRPr>
          </a:p>
          <a:p>
            <a:pPr marL="257175" indent="-257175">
              <a:buChar char="•"/>
            </a:pPr>
            <a:endParaRPr lang="en-US" sz="1575">
              <a:ea typeface="Batang"/>
            </a:endParaRPr>
          </a:p>
          <a:p>
            <a:pPr marL="257175" indent="-257175">
              <a:buChar char="•"/>
            </a:pPr>
            <a:endParaRPr lang="en-US" sz="1575">
              <a:ea typeface="Batang"/>
            </a:endParaRPr>
          </a:p>
          <a:p>
            <a:pPr marL="257175" indent="-257175">
              <a:buChar char="•"/>
            </a:pPr>
            <a:endParaRPr lang="en-US" sz="1575">
              <a:ea typeface="Batang"/>
            </a:endParaRPr>
          </a:p>
          <a:p>
            <a:pPr marL="257175" indent="-257175">
              <a:buChar char="•"/>
            </a:pPr>
            <a:endParaRPr lang="en-US" sz="1575">
              <a:ea typeface="Batang"/>
            </a:endParaRPr>
          </a:p>
        </p:txBody>
      </p:sp>
      <p:sp>
        <p:nvSpPr>
          <p:cNvPr id="4" name="TextBox 3">
            <a:extLst>
              <a:ext uri="{FF2B5EF4-FFF2-40B4-BE49-F238E27FC236}">
                <a16:creationId xmlns:a16="http://schemas.microsoft.com/office/drawing/2014/main" id="{5B832996-6F8E-7E52-C16E-E479ED2D3922}"/>
              </a:ext>
            </a:extLst>
          </p:cNvPr>
          <p:cNvSpPr txBox="1"/>
          <p:nvPr/>
        </p:nvSpPr>
        <p:spPr>
          <a:xfrm>
            <a:off x="349731" y="306061"/>
            <a:ext cx="6437948" cy="35971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2000" err="1">
                <a:latin typeface="Arial"/>
                <a:ea typeface="+mn-lt"/>
                <a:cs typeface="+mn-lt"/>
              </a:rPr>
              <a:t>Goddrychedd</a:t>
            </a:r>
            <a:r>
              <a:rPr lang="en-US" sz="2000">
                <a:latin typeface="Arial"/>
                <a:ea typeface="+mn-lt"/>
                <a:cs typeface="+mn-lt"/>
              </a:rPr>
              <a:t> a </a:t>
            </a:r>
            <a:r>
              <a:rPr lang="en-US" sz="2000" err="1">
                <a:latin typeface="Arial"/>
                <a:ea typeface="+mn-lt"/>
                <a:cs typeface="+mn-lt"/>
              </a:rPr>
              <a:t>gwrthrychedd</a:t>
            </a:r>
            <a:endParaRPr lang="en-US" sz="2000" err="1">
              <a:latin typeface="Bembo"/>
            </a:endParaRPr>
          </a:p>
        </p:txBody>
      </p:sp>
    </p:spTree>
    <p:extLst>
      <p:ext uri="{BB962C8B-B14F-4D97-AF65-F5344CB8AC3E}">
        <p14:creationId xmlns:p14="http://schemas.microsoft.com/office/powerpoint/2010/main" val="52661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FFCA569-C0A2-52AB-8768-A47965C7B6D1}"/>
              </a:ext>
            </a:extLst>
          </p:cNvPr>
          <p:cNvSpPr>
            <a:spLocks noGrp="1"/>
          </p:cNvSpPr>
          <p:nvPr>
            <p:ph type="subTitle" idx="1"/>
          </p:nvPr>
        </p:nvSpPr>
        <p:spPr>
          <a:xfrm>
            <a:off x="98297" y="910594"/>
            <a:ext cx="12193287" cy="5218965"/>
          </a:xfrm>
        </p:spPr>
        <p:txBody>
          <a:bodyPr vert="horz" lIns="51435" tIns="25718" rIns="51435" bIns="25718" rtlCol="0" anchor="t">
            <a:normAutofit/>
          </a:bodyPr>
          <a:lstStyle/>
          <a:p>
            <a:pPr marL="192405" indent="-192405">
              <a:buChar char="•"/>
            </a:pPr>
            <a:r>
              <a:rPr lang="en-US" sz="2400">
                <a:solidFill>
                  <a:schemeClr val="tx1"/>
                </a:solidFill>
                <a:latin typeface="Arial"/>
                <a:ea typeface="+mn-lt"/>
                <a:cs typeface="+mn-lt"/>
              </a:rPr>
              <a:t>Y </a:t>
            </a:r>
            <a:r>
              <a:rPr lang="en-US" sz="2400" err="1">
                <a:solidFill>
                  <a:schemeClr val="tx1"/>
                </a:solidFill>
                <a:latin typeface="Arial"/>
                <a:ea typeface="+mn-lt"/>
                <a:cs typeface="+mn-lt"/>
              </a:rPr>
              <a:t>gallu</a:t>
            </a:r>
            <a:r>
              <a:rPr lang="en-US" sz="2400">
                <a:solidFill>
                  <a:schemeClr val="tx1"/>
                </a:solidFill>
                <a:latin typeface="Arial"/>
                <a:ea typeface="+mn-lt"/>
                <a:cs typeface="+mn-lt"/>
              </a:rPr>
              <a:t> </a:t>
            </a:r>
            <a:r>
              <a:rPr lang="en-US" sz="2400" err="1">
                <a:solidFill>
                  <a:schemeClr val="tx1"/>
                </a:solidFill>
                <a:latin typeface="Arial"/>
                <a:ea typeface="+mn-lt"/>
                <a:cs typeface="+mn-lt"/>
              </a:rPr>
              <a:t>i</a:t>
            </a:r>
            <a:r>
              <a:rPr lang="en-US" sz="2400">
                <a:solidFill>
                  <a:schemeClr val="tx1"/>
                </a:solidFill>
                <a:latin typeface="Arial"/>
                <a:ea typeface="+mn-lt"/>
                <a:cs typeface="+mn-lt"/>
              </a:rPr>
              <a:t> </a:t>
            </a:r>
            <a:r>
              <a:rPr lang="en-US" sz="2400" err="1">
                <a:solidFill>
                  <a:schemeClr val="tx1"/>
                </a:solidFill>
                <a:latin typeface="Arial"/>
                <a:ea typeface="+mn-lt"/>
                <a:cs typeface="+mn-lt"/>
              </a:rPr>
              <a:t>ffurfio</a:t>
            </a:r>
            <a:r>
              <a:rPr lang="en-US" sz="2400">
                <a:solidFill>
                  <a:schemeClr val="tx1"/>
                </a:solidFill>
                <a:latin typeface="Arial"/>
                <a:ea typeface="+mn-lt"/>
                <a:cs typeface="+mn-lt"/>
              </a:rPr>
              <a:t> barn a </a:t>
            </a:r>
            <a:r>
              <a:rPr lang="en-US" sz="2400" err="1">
                <a:solidFill>
                  <a:schemeClr val="tx1"/>
                </a:solidFill>
                <a:latin typeface="Arial"/>
                <a:ea typeface="+mn-lt"/>
                <a:cs typeface="+mn-lt"/>
              </a:rPr>
              <a:t>meddwl</a:t>
            </a:r>
            <a:r>
              <a:rPr lang="en-US" sz="2400">
                <a:solidFill>
                  <a:schemeClr val="tx1"/>
                </a:solidFill>
                <a:latin typeface="Arial"/>
                <a:ea typeface="+mn-lt"/>
                <a:cs typeface="+mn-lt"/>
              </a:rPr>
              <a:t> </a:t>
            </a:r>
            <a:r>
              <a:rPr lang="en-US" sz="2400" err="1">
                <a:solidFill>
                  <a:schemeClr val="tx1"/>
                </a:solidFill>
                <a:latin typeface="Arial"/>
                <a:ea typeface="+mn-lt"/>
                <a:cs typeface="+mn-lt"/>
              </a:rPr>
              <a:t>yn</a:t>
            </a:r>
            <a:r>
              <a:rPr lang="en-US" sz="2400">
                <a:solidFill>
                  <a:schemeClr val="tx1"/>
                </a:solidFill>
                <a:latin typeface="Arial"/>
                <a:ea typeface="+mn-lt"/>
                <a:cs typeface="+mn-lt"/>
              </a:rPr>
              <a:t> </a:t>
            </a:r>
            <a:r>
              <a:rPr lang="en-US" sz="2400" err="1">
                <a:solidFill>
                  <a:schemeClr val="tx1"/>
                </a:solidFill>
                <a:latin typeface="Arial"/>
                <a:ea typeface="+mn-lt"/>
                <a:cs typeface="+mn-lt"/>
              </a:rPr>
              <a:t>rhesymegol</a:t>
            </a:r>
            <a:r>
              <a:rPr lang="en-US" sz="2400">
                <a:solidFill>
                  <a:schemeClr val="tx1"/>
                </a:solidFill>
                <a:latin typeface="Arial"/>
                <a:ea typeface="+mn-lt"/>
                <a:cs typeface="+mn-lt"/>
              </a:rPr>
              <a:t> pan </a:t>
            </a:r>
            <a:r>
              <a:rPr lang="en-US" sz="2400" err="1">
                <a:solidFill>
                  <a:schemeClr val="tx1"/>
                </a:solidFill>
                <a:latin typeface="Arial"/>
                <a:ea typeface="+mn-lt"/>
                <a:cs typeface="+mn-lt"/>
              </a:rPr>
              <a:t>fo</a:t>
            </a:r>
            <a:r>
              <a:rPr lang="en-US" sz="2400">
                <a:solidFill>
                  <a:schemeClr val="tx1"/>
                </a:solidFill>
                <a:latin typeface="Arial"/>
                <a:ea typeface="+mn-lt"/>
                <a:cs typeface="+mn-lt"/>
              </a:rPr>
              <a:t> </a:t>
            </a:r>
            <a:r>
              <a:rPr lang="en-US" sz="2400" err="1">
                <a:solidFill>
                  <a:schemeClr val="tx1"/>
                </a:solidFill>
                <a:latin typeface="Arial"/>
                <a:ea typeface="+mn-lt"/>
                <a:cs typeface="+mn-lt"/>
              </a:rPr>
              <a:t>angen</a:t>
            </a:r>
            <a:endParaRPr lang="en-US" sz="2400">
              <a:solidFill>
                <a:schemeClr val="tx1"/>
              </a:solidFill>
              <a:latin typeface="Arial"/>
              <a:ea typeface="Batang"/>
              <a:cs typeface="Arial"/>
            </a:endParaRPr>
          </a:p>
          <a:p>
            <a:pPr marL="192405" indent="-192405">
              <a:buChar char="•"/>
            </a:pPr>
            <a:r>
              <a:rPr lang="en-US" sz="2400">
                <a:latin typeface="Arial"/>
                <a:ea typeface="Batang"/>
                <a:cs typeface="Arial"/>
              </a:rPr>
              <a:t>Mae Haskell (2016) </a:t>
            </a:r>
            <a:r>
              <a:rPr lang="en-US" sz="2400" err="1">
                <a:latin typeface="Arial"/>
                <a:ea typeface="Batang"/>
                <a:cs typeface="Arial"/>
              </a:rPr>
              <a:t>yn</a:t>
            </a:r>
            <a:r>
              <a:rPr lang="en-US" sz="2400">
                <a:latin typeface="Arial"/>
                <a:ea typeface="Batang"/>
                <a:cs typeface="Arial"/>
              </a:rPr>
              <a:t> </a:t>
            </a:r>
            <a:r>
              <a:rPr lang="en-US" sz="2400" err="1">
                <a:latin typeface="Arial"/>
                <a:ea typeface="Batang"/>
                <a:cs typeface="Arial"/>
              </a:rPr>
              <a:t>disgrifio</a:t>
            </a:r>
            <a:r>
              <a:rPr lang="en-US" sz="2400">
                <a:latin typeface="Arial"/>
                <a:ea typeface="Batang"/>
                <a:cs typeface="Arial"/>
              </a:rPr>
              <a:t> </a:t>
            </a:r>
            <a:r>
              <a:rPr lang="en-US" sz="2400" err="1">
                <a:latin typeface="Arial"/>
                <a:ea typeface="Batang"/>
                <a:cs typeface="Arial"/>
              </a:rPr>
              <a:t>meddwl</a:t>
            </a:r>
            <a:r>
              <a:rPr lang="en-US" sz="2400">
                <a:latin typeface="Arial"/>
                <a:ea typeface="Batang"/>
                <a:cs typeface="Arial"/>
              </a:rPr>
              <a:t> </a:t>
            </a:r>
            <a:r>
              <a:rPr lang="en-US" sz="2400" err="1">
                <a:latin typeface="Arial"/>
                <a:ea typeface="Batang"/>
                <a:cs typeface="Arial"/>
              </a:rPr>
              <a:t>yn</a:t>
            </a:r>
            <a:r>
              <a:rPr lang="en-US" sz="2400">
                <a:latin typeface="Arial"/>
                <a:ea typeface="Batang"/>
                <a:cs typeface="Arial"/>
              </a:rPr>
              <a:t> </a:t>
            </a:r>
            <a:r>
              <a:rPr lang="en-US" sz="2400" err="1">
                <a:latin typeface="Arial"/>
                <a:ea typeface="Batang"/>
                <a:cs typeface="Arial"/>
              </a:rPr>
              <a:t>feirniadol</a:t>
            </a:r>
            <a:r>
              <a:rPr lang="en-US" sz="2400">
                <a:latin typeface="Arial"/>
                <a:ea typeface="Batang"/>
                <a:cs typeface="Arial"/>
              </a:rPr>
              <a:t> </a:t>
            </a:r>
            <a:r>
              <a:rPr lang="en-US" sz="2400" err="1">
                <a:latin typeface="Arial"/>
                <a:ea typeface="Batang"/>
                <a:cs typeface="Arial"/>
              </a:rPr>
              <a:t>wrthrychol</a:t>
            </a:r>
            <a:r>
              <a:rPr lang="en-US" sz="2400">
                <a:latin typeface="Arial"/>
                <a:ea typeface="Batang"/>
                <a:cs typeface="Arial"/>
              </a:rPr>
              <a:t> ac </a:t>
            </a:r>
            <a:r>
              <a:rPr lang="en-US" sz="2400" err="1">
                <a:latin typeface="Arial"/>
                <a:ea typeface="Batang"/>
                <a:cs typeface="Arial"/>
              </a:rPr>
              <a:t>oddrychol</a:t>
            </a:r>
            <a:r>
              <a:rPr lang="en-US" sz="2400">
                <a:latin typeface="Arial"/>
                <a:ea typeface="Batang"/>
                <a:cs typeface="Arial"/>
              </a:rPr>
              <a:t> </a:t>
            </a:r>
            <a:r>
              <a:rPr lang="en-US" sz="2400" err="1">
                <a:latin typeface="Arial"/>
                <a:ea typeface="Batang"/>
                <a:cs typeface="Arial"/>
              </a:rPr>
              <a:t>fel</a:t>
            </a:r>
            <a:r>
              <a:rPr lang="en-US" sz="2400">
                <a:latin typeface="Arial"/>
                <a:ea typeface="Batang"/>
                <a:cs typeface="Arial"/>
              </a:rPr>
              <a:t> </a:t>
            </a:r>
            <a:r>
              <a:rPr lang="en-US" sz="2400" err="1">
                <a:latin typeface="Arial"/>
                <a:ea typeface="Batang"/>
                <a:cs typeface="Arial"/>
              </a:rPr>
              <a:t>hyn</a:t>
            </a:r>
            <a:r>
              <a:rPr lang="en-US" sz="2400">
                <a:latin typeface="Arial"/>
                <a:ea typeface="Batang"/>
                <a:cs typeface="Arial"/>
              </a:rPr>
              <a:t>:</a:t>
            </a:r>
          </a:p>
          <a:p>
            <a:endParaRPr lang="en-US" sz="2400">
              <a:solidFill>
                <a:schemeClr val="tx1"/>
              </a:solidFill>
              <a:latin typeface="Arial"/>
              <a:ea typeface="Batang"/>
              <a:cs typeface="Arial"/>
            </a:endParaRPr>
          </a:p>
          <a:p>
            <a:r>
              <a:rPr lang="en-US" sz="2400" i="1">
                <a:solidFill>
                  <a:schemeClr val="tx1"/>
                </a:solidFill>
                <a:latin typeface="Arial"/>
                <a:ea typeface="Batang"/>
                <a:cs typeface="Arial"/>
              </a:rPr>
              <a:t>"subjectivity and objectivity don’t have to be enemies. So often these two ways of evaluating our world happily coexist. Whenever you deal with the problem at hand and a representative model; whenever you react to a situation with what you know while inviting the unknown; whenever you draw upon experiences to predict and then modify an action-you are flexing your ability to think both objectively and subjectively in the moment"</a:t>
            </a:r>
            <a:r>
              <a:rPr lang="en-US" sz="2400" i="1">
                <a:latin typeface="Arial"/>
                <a:ea typeface="Batang"/>
                <a:cs typeface="Arial"/>
              </a:rPr>
              <a:t>.</a:t>
            </a:r>
            <a:endParaRPr lang="en-US" sz="2400" i="1">
              <a:latin typeface="Arial"/>
              <a:cs typeface="Arial"/>
            </a:endParaRPr>
          </a:p>
        </p:txBody>
      </p:sp>
    </p:spTree>
    <p:extLst>
      <p:ext uri="{BB962C8B-B14F-4D97-AF65-F5344CB8AC3E}">
        <p14:creationId xmlns:p14="http://schemas.microsoft.com/office/powerpoint/2010/main" val="341483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FB20194-9098-BC12-F586-DF06F414F7AB}"/>
              </a:ext>
            </a:extLst>
          </p:cNvPr>
          <p:cNvSpPr>
            <a:spLocks noGrp="1"/>
          </p:cNvSpPr>
          <p:nvPr>
            <p:ph type="subTitle" idx="1"/>
          </p:nvPr>
        </p:nvSpPr>
        <p:spPr>
          <a:xfrm>
            <a:off x="950156" y="566438"/>
            <a:ext cx="1273685" cy="440291"/>
          </a:xfrm>
        </p:spPr>
        <p:txBody>
          <a:bodyPr vert="horz" lIns="51435" tIns="25718" rIns="51435" bIns="25718" rtlCol="0" anchor="t">
            <a:normAutofit/>
          </a:bodyPr>
          <a:lstStyle/>
          <a:p>
            <a:r>
              <a:rPr lang="en-US" sz="2000" err="1">
                <a:latin typeface="Arial"/>
                <a:ea typeface="Batang"/>
                <a:cs typeface="Arial"/>
              </a:rPr>
              <a:t>Casgliad</a:t>
            </a:r>
            <a:r>
              <a:rPr lang="en-US" sz="2000">
                <a:latin typeface="Arial"/>
                <a:ea typeface="Batang"/>
                <a:cs typeface="Arial"/>
              </a:rPr>
              <a:t> </a:t>
            </a:r>
            <a:endParaRPr lang="en-US" sz="2000"/>
          </a:p>
        </p:txBody>
      </p:sp>
      <p:sp>
        <p:nvSpPr>
          <p:cNvPr id="4" name="TextBox 3">
            <a:extLst>
              <a:ext uri="{FF2B5EF4-FFF2-40B4-BE49-F238E27FC236}">
                <a16:creationId xmlns:a16="http://schemas.microsoft.com/office/drawing/2014/main" id="{32895433-54E5-CB5E-D760-A0947D0193E0}"/>
              </a:ext>
            </a:extLst>
          </p:cNvPr>
          <p:cNvSpPr txBox="1"/>
          <p:nvPr/>
        </p:nvSpPr>
        <p:spPr>
          <a:xfrm>
            <a:off x="2792913" y="2273619"/>
            <a:ext cx="6489383" cy="1898598"/>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marL="160655" indent="-160655" algn="ctr">
              <a:buFont typeface="Arial"/>
              <a:buChar char="•"/>
            </a:pPr>
            <a:r>
              <a:rPr lang="en-US" sz="2400" err="1">
                <a:latin typeface="Arial"/>
                <a:cs typeface="Arial"/>
              </a:rPr>
              <a:t>Datblygu</a:t>
            </a:r>
            <a:r>
              <a:rPr lang="en-US" sz="2400">
                <a:latin typeface="Arial"/>
                <a:cs typeface="Arial"/>
              </a:rPr>
              <a:t> </a:t>
            </a:r>
            <a:r>
              <a:rPr lang="en-US" sz="2400" err="1">
                <a:latin typeface="Arial"/>
                <a:cs typeface="Arial"/>
              </a:rPr>
              <a:t>sgiliau</a:t>
            </a:r>
            <a:r>
              <a:rPr lang="en-US" sz="2400">
                <a:latin typeface="Arial"/>
                <a:cs typeface="Arial"/>
              </a:rPr>
              <a:t> </a:t>
            </a:r>
            <a:r>
              <a:rPr lang="en-US" sz="2400" err="1">
                <a:latin typeface="Arial"/>
                <a:cs typeface="Arial"/>
              </a:rPr>
              <a:t>meddwl</a:t>
            </a:r>
            <a:r>
              <a:rPr lang="en-US" sz="2400">
                <a:latin typeface="Arial"/>
                <a:cs typeface="Arial"/>
              </a:rPr>
              <a:t> </a:t>
            </a:r>
            <a:r>
              <a:rPr lang="en-US" sz="2400" err="1">
                <a:latin typeface="Arial"/>
                <a:cs typeface="Arial"/>
              </a:rPr>
              <a:t>yn</a:t>
            </a:r>
            <a:r>
              <a:rPr lang="en-US" sz="2400">
                <a:latin typeface="Arial"/>
                <a:cs typeface="Arial"/>
              </a:rPr>
              <a:t> </a:t>
            </a:r>
            <a:r>
              <a:rPr lang="en-US" sz="2400" err="1">
                <a:latin typeface="Arial"/>
                <a:cs typeface="Arial"/>
              </a:rPr>
              <a:t>feirniadol</a:t>
            </a:r>
            <a:r>
              <a:rPr lang="en-US" sz="2400">
                <a:latin typeface="Arial"/>
                <a:cs typeface="Arial"/>
              </a:rPr>
              <a:t> </a:t>
            </a:r>
            <a:endParaRPr lang="en-US" sz="2400"/>
          </a:p>
          <a:p>
            <a:pPr algn="ctr"/>
            <a:endParaRPr lang="en-US" sz="2400">
              <a:latin typeface="Arial"/>
              <a:cs typeface="Arial"/>
            </a:endParaRPr>
          </a:p>
          <a:p>
            <a:pPr marL="160655" indent="-160655" algn="ctr">
              <a:buFont typeface="Arial"/>
              <a:buChar char="•"/>
            </a:pPr>
            <a:r>
              <a:rPr lang="en-US" sz="2400" err="1">
                <a:latin typeface="Arial"/>
                <a:cs typeface="Arial"/>
              </a:rPr>
              <a:t>Gwrthrychol</a:t>
            </a:r>
            <a:r>
              <a:rPr lang="en-US" sz="2400">
                <a:latin typeface="Arial"/>
                <a:cs typeface="Arial"/>
              </a:rPr>
              <a:t> </a:t>
            </a:r>
          </a:p>
          <a:p>
            <a:pPr algn="ctr"/>
            <a:endParaRPr lang="en-US" sz="2400">
              <a:latin typeface="Arial"/>
              <a:cs typeface="Arial"/>
            </a:endParaRPr>
          </a:p>
          <a:p>
            <a:pPr marL="160655" indent="-160655" algn="ctr">
              <a:buFont typeface="Arial"/>
              <a:buChar char="•"/>
            </a:pPr>
            <a:r>
              <a:rPr lang="en-US" sz="2400" err="1">
                <a:latin typeface="Arial"/>
                <a:cs typeface="Arial"/>
              </a:rPr>
              <a:t>Oddrychol</a:t>
            </a:r>
            <a:r>
              <a:rPr lang="en-US" sz="2400">
                <a:latin typeface="Arial"/>
                <a:cs typeface="Arial"/>
              </a:rPr>
              <a:t> </a:t>
            </a:r>
          </a:p>
        </p:txBody>
      </p:sp>
    </p:spTree>
    <p:extLst>
      <p:ext uri="{BB962C8B-B14F-4D97-AF65-F5344CB8AC3E}">
        <p14:creationId xmlns:p14="http://schemas.microsoft.com/office/powerpoint/2010/main" val="3061024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3FEA68-23F3-5DB7-F5E7-A27B46A6A621}"/>
              </a:ext>
            </a:extLst>
          </p:cNvPr>
          <p:cNvSpPr txBox="1"/>
          <p:nvPr/>
        </p:nvSpPr>
        <p:spPr>
          <a:xfrm>
            <a:off x="336793" y="191042"/>
            <a:ext cx="3054847" cy="35971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2000" err="1">
                <a:latin typeface="Arial"/>
                <a:cs typeface="Arial"/>
              </a:rPr>
              <a:t>Rhestr</a:t>
            </a:r>
            <a:r>
              <a:rPr lang="en-US" sz="2000">
                <a:latin typeface="Arial"/>
                <a:cs typeface="Arial"/>
              </a:rPr>
              <a:t> </a:t>
            </a:r>
            <a:r>
              <a:rPr lang="en-US" sz="2000" err="1">
                <a:latin typeface="Arial"/>
                <a:cs typeface="Arial"/>
              </a:rPr>
              <a:t>cyfeirnodi</a:t>
            </a:r>
            <a:r>
              <a:rPr lang="en-US" sz="2000">
                <a:latin typeface="Arial"/>
                <a:cs typeface="Arial"/>
              </a:rPr>
              <a:t> </a:t>
            </a:r>
          </a:p>
        </p:txBody>
      </p:sp>
      <p:sp>
        <p:nvSpPr>
          <p:cNvPr id="5" name="TextBox 4">
            <a:extLst>
              <a:ext uri="{FF2B5EF4-FFF2-40B4-BE49-F238E27FC236}">
                <a16:creationId xmlns:a16="http://schemas.microsoft.com/office/drawing/2014/main" id="{BC725D09-93D4-D255-A9F3-6D6748F253CF}"/>
              </a:ext>
            </a:extLst>
          </p:cNvPr>
          <p:cNvSpPr txBox="1"/>
          <p:nvPr/>
        </p:nvSpPr>
        <p:spPr>
          <a:xfrm>
            <a:off x="123899" y="1921122"/>
            <a:ext cx="11958043" cy="282192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i="1">
                <a:latin typeface="Arial"/>
                <a:cs typeface="Arial"/>
              </a:rPr>
              <a:t>Debbink, A, a </a:t>
            </a:r>
            <a:r>
              <a:rPr lang="en-US" i="1" err="1">
                <a:latin typeface="Arial"/>
                <a:cs typeface="Arial"/>
              </a:rPr>
              <a:t>Meshon,A</a:t>
            </a:r>
            <a:r>
              <a:rPr lang="en-US" i="1">
                <a:latin typeface="Arial"/>
                <a:cs typeface="Arial"/>
              </a:rPr>
              <a:t>. (2020) Think for yourself : the ultimate guide to critical thinking in an age of information overload </a:t>
            </a:r>
          </a:p>
          <a:p>
            <a:endParaRPr lang="en-US" i="1">
              <a:latin typeface="Arial"/>
              <a:cs typeface="Arial"/>
            </a:endParaRPr>
          </a:p>
          <a:p>
            <a:r>
              <a:rPr lang="en-US" i="1" err="1">
                <a:latin typeface="Arial"/>
                <a:cs typeface="Arial"/>
              </a:rPr>
              <a:t>Haskell,C</a:t>
            </a:r>
            <a:r>
              <a:rPr lang="en-US" i="1">
                <a:latin typeface="Arial"/>
                <a:cs typeface="Arial"/>
              </a:rPr>
              <a:t>. (2016) subjective v objective thinking. </a:t>
            </a:r>
            <a:r>
              <a:rPr lang="en-US" i="1" err="1">
                <a:latin typeface="Arial"/>
                <a:cs typeface="Arial"/>
              </a:rPr>
              <a:t>Ar</a:t>
            </a:r>
            <a:r>
              <a:rPr lang="en-US" i="1">
                <a:latin typeface="Arial"/>
                <a:cs typeface="Arial"/>
              </a:rPr>
              <a:t> </a:t>
            </a:r>
            <a:r>
              <a:rPr lang="en-US" i="1" err="1">
                <a:latin typeface="Arial"/>
                <a:cs typeface="Arial"/>
              </a:rPr>
              <a:t>gael</a:t>
            </a:r>
            <a:r>
              <a:rPr lang="en-US" i="1">
                <a:latin typeface="Arial"/>
                <a:cs typeface="Arial"/>
              </a:rPr>
              <a:t> </a:t>
            </a:r>
            <a:r>
              <a:rPr lang="en-US" i="1" err="1">
                <a:latin typeface="Arial"/>
                <a:cs typeface="Arial"/>
              </a:rPr>
              <a:t>yn</a:t>
            </a:r>
            <a:r>
              <a:rPr lang="en-US" i="1">
                <a:latin typeface="Arial"/>
                <a:cs typeface="Arial"/>
              </a:rPr>
              <a:t> : </a:t>
            </a:r>
            <a:r>
              <a:rPr lang="en-US" i="1">
                <a:latin typeface="Arial"/>
                <a:cs typeface="Arial"/>
                <a:hlinkClick r:id="rId2"/>
              </a:rPr>
              <a:t>https://www.linkedin,com/pulse/subjective-v-objective-thinking-christine-haskell-phd</a:t>
            </a:r>
            <a:r>
              <a:rPr lang="en-US" i="1">
                <a:latin typeface="Arial"/>
                <a:cs typeface="Arial"/>
              </a:rPr>
              <a:t> (</a:t>
            </a:r>
            <a:r>
              <a:rPr lang="en-US" i="1" err="1">
                <a:latin typeface="Arial"/>
                <a:cs typeface="Arial"/>
              </a:rPr>
              <a:t>darllenwyd</a:t>
            </a:r>
            <a:r>
              <a:rPr lang="en-US" i="1">
                <a:latin typeface="Arial"/>
                <a:cs typeface="Arial"/>
              </a:rPr>
              <a:t>: 22ain o </a:t>
            </a:r>
            <a:r>
              <a:rPr lang="en-US" i="1" err="1">
                <a:latin typeface="Arial"/>
                <a:cs typeface="Arial"/>
              </a:rPr>
              <a:t>hydref</a:t>
            </a:r>
            <a:r>
              <a:rPr lang="en-US" i="1">
                <a:latin typeface="Arial"/>
                <a:cs typeface="Arial"/>
              </a:rPr>
              <a:t> </a:t>
            </a:r>
            <a:r>
              <a:rPr lang="en-GB" i="1">
                <a:latin typeface="Arial"/>
                <a:cs typeface="Arial"/>
              </a:rPr>
              <a:t>)</a:t>
            </a:r>
          </a:p>
          <a:p>
            <a:endParaRPr lang="en-GB" i="1">
              <a:latin typeface="Arial"/>
              <a:cs typeface="Arial"/>
            </a:endParaRPr>
          </a:p>
          <a:p>
            <a:r>
              <a:rPr lang="en-GB" i="1" err="1">
                <a:latin typeface="Arial"/>
                <a:cs typeface="Arial"/>
              </a:rPr>
              <a:t>Hopkins,D</a:t>
            </a:r>
            <a:r>
              <a:rPr lang="en-GB" i="1">
                <a:latin typeface="Arial"/>
                <a:cs typeface="Arial"/>
              </a:rPr>
              <a:t>. a </a:t>
            </a:r>
            <a:r>
              <a:rPr lang="en-GB" i="1" err="1">
                <a:latin typeface="Arial"/>
                <a:cs typeface="Arial"/>
              </a:rPr>
              <a:t>Reid,T</a:t>
            </a:r>
            <a:r>
              <a:rPr lang="en-GB" i="1">
                <a:latin typeface="Arial"/>
                <a:cs typeface="Arial"/>
              </a:rPr>
              <a:t>.(2018) The academic skills handbook. </a:t>
            </a:r>
            <a:r>
              <a:rPr lang="en-GB" i="1" err="1">
                <a:latin typeface="Arial"/>
                <a:cs typeface="Arial"/>
              </a:rPr>
              <a:t>Llundain:SAGE</a:t>
            </a:r>
            <a:r>
              <a:rPr lang="en-GB" i="1">
                <a:latin typeface="Arial"/>
                <a:cs typeface="Arial"/>
              </a:rPr>
              <a:t> Publications</a:t>
            </a:r>
          </a:p>
          <a:p>
            <a:endParaRPr lang="en-GB" i="1">
              <a:latin typeface="Arial"/>
              <a:cs typeface="Arial"/>
            </a:endParaRPr>
          </a:p>
          <a:p>
            <a:r>
              <a:rPr lang="en-GB" i="1" err="1">
                <a:latin typeface="Arial"/>
                <a:cs typeface="Arial"/>
              </a:rPr>
              <a:t>Reynolds,L.J.E</a:t>
            </a:r>
            <a:r>
              <a:rPr lang="en-GB" i="1">
                <a:latin typeface="Arial"/>
                <a:cs typeface="Arial"/>
              </a:rPr>
              <a:t>., Judge,B.,</a:t>
            </a:r>
            <a:r>
              <a:rPr lang="en-GB" i="1" err="1">
                <a:latin typeface="Arial"/>
                <a:cs typeface="Arial"/>
              </a:rPr>
              <a:t>McCreery,E</a:t>
            </a:r>
            <a:r>
              <a:rPr lang="en-GB" i="1">
                <a:latin typeface="Arial"/>
                <a:cs typeface="Arial"/>
              </a:rPr>
              <a:t>. a </a:t>
            </a:r>
            <a:r>
              <a:rPr lang="en-GB" i="1" err="1">
                <a:latin typeface="Arial"/>
                <a:cs typeface="Arial"/>
              </a:rPr>
              <a:t>Jones,P</a:t>
            </a:r>
            <a:r>
              <a:rPr lang="en-GB" i="1">
                <a:latin typeface="Arial"/>
                <a:cs typeface="Arial"/>
              </a:rPr>
              <a:t>. (2013) critical thinking skills for education students. 2ail </a:t>
            </a:r>
            <a:r>
              <a:rPr lang="en-GB" i="1" err="1">
                <a:latin typeface="Arial"/>
                <a:cs typeface="Arial"/>
              </a:rPr>
              <a:t>argraffiad</a:t>
            </a:r>
            <a:r>
              <a:rPr lang="en-GB" i="1">
                <a:latin typeface="Arial"/>
                <a:cs typeface="Arial"/>
              </a:rPr>
              <a:t>. </a:t>
            </a:r>
            <a:r>
              <a:rPr lang="en-GB" i="1" err="1">
                <a:latin typeface="Arial"/>
                <a:cs typeface="Arial"/>
              </a:rPr>
              <a:t>Llundain</a:t>
            </a:r>
            <a:r>
              <a:rPr lang="en-GB" i="1">
                <a:latin typeface="Arial"/>
                <a:cs typeface="Arial"/>
              </a:rPr>
              <a:t>: SAGE Publication.</a:t>
            </a:r>
          </a:p>
        </p:txBody>
      </p:sp>
    </p:spTree>
    <p:extLst>
      <p:ext uri="{BB962C8B-B14F-4D97-AF65-F5344CB8AC3E}">
        <p14:creationId xmlns:p14="http://schemas.microsoft.com/office/powerpoint/2010/main" val="3731907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96E132D-9C87-CF8F-20EB-4321E20D0335}"/>
              </a:ext>
            </a:extLst>
          </p:cNvPr>
          <p:cNvSpPr>
            <a:spLocks noGrp="1"/>
          </p:cNvSpPr>
          <p:nvPr>
            <p:ph type="subTitle" idx="1"/>
          </p:nvPr>
        </p:nvSpPr>
        <p:spPr>
          <a:xfrm>
            <a:off x="3816" y="-214"/>
            <a:ext cx="12184705" cy="6864361"/>
          </a:xfrm>
        </p:spPr>
        <p:txBody>
          <a:bodyPr vert="horz" lIns="91440" tIns="45720" rIns="91440" bIns="45720" rtlCol="0" anchor="t">
            <a:normAutofit/>
          </a:bodyPr>
          <a:lstStyle/>
          <a:p>
            <a:pPr algn="l"/>
            <a:r>
              <a:rPr lang="en-US" sz="2800" u="sng" err="1">
                <a:ea typeface="+mn-lt"/>
                <a:cs typeface="+mn-lt"/>
              </a:rPr>
              <a:t>Adfyfyriad</a:t>
            </a:r>
            <a:r>
              <a:rPr lang="en-US" sz="2800" u="sng">
                <a:ea typeface="+mn-lt"/>
                <a:cs typeface="+mn-lt"/>
              </a:rPr>
              <a:t> </a:t>
            </a:r>
            <a:endParaRPr lang="en-US" sz="2800">
              <a:ea typeface="+mn-lt"/>
              <a:cs typeface="+mn-lt"/>
            </a:endParaRPr>
          </a:p>
          <a:p>
            <a:pPr algn="l"/>
            <a:endParaRPr lang="en-US" sz="1100">
              <a:latin typeface="Calibri"/>
              <a:cs typeface="Calibri"/>
            </a:endParaRPr>
          </a:p>
          <a:p>
            <a:pPr algn="l"/>
            <a:r>
              <a:rPr lang="en-US" sz="1400" err="1">
                <a:latin typeface="Arial"/>
                <a:ea typeface="Batang"/>
                <a:cs typeface="Arial"/>
              </a:rPr>
              <a:t>O’r</a:t>
            </a:r>
            <a:r>
              <a:rPr lang="en-US" sz="1400">
                <a:latin typeface="Arial"/>
                <a:ea typeface="Batang"/>
                <a:cs typeface="Arial"/>
              </a:rPr>
              <a:t> </a:t>
            </a:r>
            <a:r>
              <a:rPr lang="en-US" sz="1400" err="1">
                <a:latin typeface="Arial"/>
                <a:ea typeface="Batang"/>
                <a:cs typeface="Arial"/>
              </a:rPr>
              <a:t>cychwyn</a:t>
            </a:r>
            <a:r>
              <a:rPr lang="en-US" sz="1400">
                <a:latin typeface="Arial"/>
                <a:ea typeface="Batang"/>
                <a:cs typeface="Arial"/>
              </a:rPr>
              <a:t> </a:t>
            </a:r>
            <a:r>
              <a:rPr lang="en-US" sz="1400" err="1">
                <a:latin typeface="Arial"/>
                <a:ea typeface="Batang"/>
                <a:cs typeface="Arial"/>
              </a:rPr>
              <a:t>roeddwn</a:t>
            </a:r>
            <a:r>
              <a:rPr lang="en-US" sz="1400">
                <a:latin typeface="Arial"/>
                <a:ea typeface="Batang"/>
                <a:cs typeface="Arial"/>
              </a:rPr>
              <a:t> </a:t>
            </a:r>
            <a:r>
              <a:rPr lang="en-US" sz="1400" err="1">
                <a:latin typeface="Arial"/>
                <a:ea typeface="Batang"/>
                <a:cs typeface="Arial"/>
              </a:rPr>
              <a:t>i'n</a:t>
            </a:r>
            <a:r>
              <a:rPr lang="en-US" sz="1400">
                <a:latin typeface="Arial"/>
                <a:ea typeface="Batang"/>
                <a:cs typeface="Arial"/>
              </a:rPr>
              <a:t> </a:t>
            </a:r>
            <a:r>
              <a:rPr lang="en-US" sz="1400" err="1">
                <a:latin typeface="Arial"/>
                <a:ea typeface="Batang"/>
                <a:cs typeface="Arial"/>
              </a:rPr>
              <a:t>teimlo</a:t>
            </a:r>
            <a:r>
              <a:rPr lang="en-US" sz="1400">
                <a:latin typeface="Arial"/>
                <a:ea typeface="Batang"/>
                <a:cs typeface="Arial"/>
              </a:rPr>
              <a:t> </a:t>
            </a:r>
            <a:r>
              <a:rPr lang="en-US" sz="1400" err="1">
                <a:latin typeface="Arial"/>
                <a:ea typeface="Batang"/>
                <a:cs typeface="Arial"/>
              </a:rPr>
              <a:t>bach</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bryderus</a:t>
            </a:r>
            <a:r>
              <a:rPr lang="en-US" sz="1400">
                <a:latin typeface="Arial"/>
                <a:ea typeface="Batang"/>
                <a:cs typeface="Arial"/>
              </a:rPr>
              <a:t> </a:t>
            </a:r>
            <a:r>
              <a:rPr lang="en-US" sz="1400" err="1">
                <a:latin typeface="Arial"/>
                <a:ea typeface="Batang"/>
                <a:cs typeface="Arial"/>
              </a:rPr>
              <a:t>gan</a:t>
            </a:r>
            <a:r>
              <a:rPr lang="en-US" sz="1400">
                <a:latin typeface="Arial"/>
                <a:ea typeface="Batang"/>
                <a:cs typeface="Arial"/>
              </a:rPr>
              <a:t> </a:t>
            </a:r>
            <a:r>
              <a:rPr lang="en-US" sz="1400" err="1">
                <a:latin typeface="Arial"/>
                <a:ea typeface="Batang"/>
                <a:cs typeface="Arial"/>
              </a:rPr>
              <a:t>roeddwn</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cyflwyno</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y </a:t>
            </a:r>
            <a:r>
              <a:rPr lang="en-US" sz="1400" err="1">
                <a:latin typeface="Arial"/>
                <a:ea typeface="Batang"/>
                <a:cs typeface="Arial"/>
              </a:rPr>
              <a:t>Gymraeg</a:t>
            </a:r>
            <a:r>
              <a:rPr lang="en-US" sz="1400">
                <a:latin typeface="Arial"/>
                <a:ea typeface="Batang"/>
                <a:cs typeface="Arial"/>
              </a:rPr>
              <a:t>, ac </a:t>
            </a:r>
            <a:r>
              <a:rPr lang="en-US" sz="1400" err="1">
                <a:latin typeface="Arial"/>
                <a:ea typeface="Batang"/>
                <a:cs typeface="Arial"/>
              </a:rPr>
              <a:t>roedd</a:t>
            </a:r>
            <a:r>
              <a:rPr lang="en-US" sz="1400">
                <a:latin typeface="Arial"/>
                <a:ea typeface="Batang"/>
                <a:cs typeface="Arial"/>
              </a:rPr>
              <a:t> </a:t>
            </a:r>
            <a:r>
              <a:rPr lang="en-US" sz="1400" err="1">
                <a:latin typeface="Arial"/>
                <a:ea typeface="Batang"/>
                <a:cs typeface="Arial"/>
              </a:rPr>
              <a:t>ofyn</a:t>
            </a:r>
            <a:r>
              <a:rPr lang="en-US" sz="1400">
                <a:latin typeface="Arial"/>
                <a:ea typeface="Batang"/>
                <a:cs typeface="Arial"/>
              </a:rPr>
              <a:t> </a:t>
            </a:r>
            <a:r>
              <a:rPr lang="en-US" sz="1400" err="1">
                <a:latin typeface="Arial"/>
                <a:ea typeface="Batang"/>
                <a:cs typeface="Arial"/>
              </a:rPr>
              <a:t>gennaf</a:t>
            </a:r>
            <a:r>
              <a:rPr lang="en-US" sz="1400">
                <a:latin typeface="Arial"/>
                <a:ea typeface="Batang"/>
                <a:cs typeface="Arial"/>
              </a:rPr>
              <a:t> </a:t>
            </a:r>
            <a:r>
              <a:rPr lang="en-US" sz="1400" err="1">
                <a:latin typeface="Arial"/>
                <a:ea typeface="Batang"/>
                <a:cs typeface="Arial"/>
              </a:rPr>
              <a:t>nad</a:t>
            </a:r>
            <a:r>
              <a:rPr lang="en-US" sz="1400">
                <a:latin typeface="Arial"/>
                <a:ea typeface="Batang"/>
                <a:cs typeface="Arial"/>
              </a:rPr>
              <a:t> </a:t>
            </a:r>
            <a:r>
              <a:rPr lang="en-US" sz="1400" err="1">
                <a:latin typeface="Arial"/>
                <a:ea typeface="Batang"/>
                <a:cs typeface="Arial"/>
              </a:rPr>
              <a:t>fydd</a:t>
            </a:r>
            <a:r>
              <a:rPr lang="en-US" sz="1400">
                <a:latin typeface="Arial"/>
                <a:ea typeface="Batang"/>
                <a:cs typeface="Arial"/>
              </a:rPr>
              <a:t> Microsoft presenter coach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pigo</a:t>
            </a:r>
            <a:r>
              <a:rPr lang="en-US" sz="1400">
                <a:latin typeface="Arial"/>
                <a:ea typeface="Batang"/>
                <a:cs typeface="Arial"/>
              </a:rPr>
              <a:t> </a:t>
            </a:r>
            <a:r>
              <a:rPr lang="en-US" sz="1400" err="1">
                <a:latin typeface="Arial"/>
                <a:ea typeface="Batang"/>
                <a:cs typeface="Arial"/>
              </a:rPr>
              <a:t>lan</a:t>
            </a:r>
            <a:r>
              <a:rPr lang="en-US" sz="1400">
                <a:latin typeface="Arial"/>
                <a:ea typeface="Batang"/>
                <a:cs typeface="Arial"/>
              </a:rPr>
              <a:t> </a:t>
            </a:r>
            <a:r>
              <a:rPr lang="en-US" sz="1400" err="1">
                <a:latin typeface="Arial"/>
                <a:ea typeface="Batang"/>
                <a:cs typeface="Arial"/>
              </a:rPr>
              <a:t>ar</a:t>
            </a:r>
            <a:r>
              <a:rPr lang="en-US" sz="1400">
                <a:latin typeface="Arial"/>
                <a:ea typeface="Batang"/>
                <a:cs typeface="Arial"/>
              </a:rPr>
              <a:t> y </a:t>
            </a:r>
            <a:r>
              <a:rPr lang="en-US" sz="1400" err="1">
                <a:latin typeface="Arial"/>
                <a:ea typeface="Batang"/>
                <a:cs typeface="Arial"/>
              </a:rPr>
              <a:t>pethau</a:t>
            </a:r>
            <a:r>
              <a:rPr lang="en-US" sz="1400">
                <a:latin typeface="Arial"/>
                <a:ea typeface="Batang"/>
                <a:cs typeface="Arial"/>
              </a:rPr>
              <a:t> </a:t>
            </a:r>
            <a:r>
              <a:rPr lang="en-US" sz="1400" err="1">
                <a:latin typeface="Arial"/>
                <a:ea typeface="Batang"/>
                <a:cs typeface="Arial"/>
              </a:rPr>
              <a:t>oeddwn</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gallu</a:t>
            </a:r>
            <a:r>
              <a:rPr lang="en-US" sz="1400">
                <a:latin typeface="Arial"/>
                <a:ea typeface="Batang"/>
                <a:cs typeface="Arial"/>
              </a:rPr>
              <a:t> </a:t>
            </a:r>
            <a:r>
              <a:rPr lang="en-US" sz="1400" err="1">
                <a:latin typeface="Arial"/>
                <a:ea typeface="Batang"/>
                <a:cs typeface="Arial"/>
              </a:rPr>
              <a:t>gwella</a:t>
            </a:r>
            <a:r>
              <a:rPr lang="en-US" sz="1400">
                <a:latin typeface="Arial"/>
                <a:ea typeface="Batang"/>
                <a:cs typeface="Arial"/>
              </a:rPr>
              <a:t> </a:t>
            </a:r>
            <a:r>
              <a:rPr lang="en-US" sz="1400" err="1">
                <a:latin typeface="Arial"/>
                <a:ea typeface="Batang"/>
                <a:cs typeface="Arial"/>
              </a:rPr>
              <a:t>ar</a:t>
            </a:r>
            <a:r>
              <a:rPr lang="en-US" sz="1400">
                <a:latin typeface="Arial"/>
                <a:ea typeface="Batang"/>
                <a:cs typeface="Arial"/>
              </a:rPr>
              <a:t> am y </a:t>
            </a:r>
            <a:r>
              <a:rPr lang="en-US" sz="1400" err="1">
                <a:latin typeface="Arial"/>
                <a:ea typeface="Batang"/>
                <a:cs typeface="Arial"/>
              </a:rPr>
              <a:t>tro</a:t>
            </a:r>
            <a:r>
              <a:rPr lang="en-US" sz="1400">
                <a:latin typeface="Arial"/>
                <a:ea typeface="Batang"/>
                <a:cs typeface="Arial"/>
              </a:rPr>
              <a:t> </a:t>
            </a:r>
            <a:r>
              <a:rPr lang="en-US" sz="1400" err="1">
                <a:latin typeface="Arial"/>
                <a:ea typeface="Batang"/>
                <a:cs typeface="Arial"/>
              </a:rPr>
              <a:t>nesaf</a:t>
            </a:r>
            <a:r>
              <a:rPr lang="en-US" sz="1400">
                <a:latin typeface="Arial"/>
                <a:ea typeface="Batang"/>
                <a:cs typeface="Arial"/>
              </a:rPr>
              <a:t>. Felly </a:t>
            </a:r>
            <a:r>
              <a:rPr lang="en-US" sz="1400" err="1">
                <a:latin typeface="Arial"/>
                <a:ea typeface="Batang"/>
                <a:cs typeface="Arial"/>
              </a:rPr>
              <a:t>ar</a:t>
            </a:r>
            <a:r>
              <a:rPr lang="en-US" sz="1400">
                <a:latin typeface="Arial"/>
                <a:ea typeface="Batang"/>
                <a:cs typeface="Arial"/>
              </a:rPr>
              <a:t> </a:t>
            </a:r>
            <a:r>
              <a:rPr lang="en-US" sz="1400" err="1">
                <a:latin typeface="Arial"/>
                <a:ea typeface="Batang"/>
                <a:cs typeface="Arial"/>
              </a:rPr>
              <a:t>ôl</a:t>
            </a:r>
            <a:r>
              <a:rPr lang="en-US" sz="1400">
                <a:latin typeface="Arial"/>
                <a:ea typeface="Batang"/>
                <a:cs typeface="Arial"/>
              </a:rPr>
              <a:t> </a:t>
            </a:r>
            <a:r>
              <a:rPr lang="en-US" sz="1400" err="1">
                <a:latin typeface="Arial"/>
                <a:ea typeface="Batang"/>
                <a:cs typeface="Arial"/>
              </a:rPr>
              <a:t>derbyn</a:t>
            </a:r>
            <a:r>
              <a:rPr lang="en-US" sz="1400">
                <a:latin typeface="Arial"/>
                <a:ea typeface="Batang"/>
                <a:cs typeface="Arial"/>
              </a:rPr>
              <a:t> </a:t>
            </a:r>
            <a:r>
              <a:rPr lang="en-US" sz="1400" err="1">
                <a:latin typeface="Arial"/>
                <a:ea typeface="Batang"/>
                <a:cs typeface="Arial"/>
              </a:rPr>
              <a:t>yr</a:t>
            </a:r>
            <a:r>
              <a:rPr lang="en-US" sz="1400">
                <a:latin typeface="Arial"/>
                <a:ea typeface="Batang"/>
                <a:cs typeface="Arial"/>
              </a:rPr>
              <a:t> </a:t>
            </a:r>
            <a:r>
              <a:rPr lang="en-US" sz="1400" err="1">
                <a:latin typeface="Arial"/>
                <a:ea typeface="Batang"/>
                <a:cs typeface="Arial"/>
              </a:rPr>
              <a:t>adroddiad</a:t>
            </a:r>
            <a:r>
              <a:rPr lang="en-US" sz="1400">
                <a:latin typeface="Arial"/>
                <a:ea typeface="Batang"/>
                <a:cs typeface="Arial"/>
              </a:rPr>
              <a:t> o Microsoft presenter coach </a:t>
            </a:r>
            <a:r>
              <a:rPr lang="en-US" sz="1400" err="1">
                <a:latin typeface="Arial"/>
                <a:ea typeface="Batang"/>
                <a:cs typeface="Arial"/>
              </a:rPr>
              <a:t>roedd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amlwg</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yna</a:t>
            </a:r>
            <a:r>
              <a:rPr lang="en-US" sz="1400">
                <a:latin typeface="Arial"/>
                <a:ea typeface="Batang"/>
                <a:cs typeface="Arial"/>
              </a:rPr>
              <a:t> problem </a:t>
            </a:r>
            <a:r>
              <a:rPr lang="en-US" sz="1400" err="1">
                <a:latin typeface="Arial"/>
                <a:ea typeface="Batang"/>
                <a:cs typeface="Arial"/>
              </a:rPr>
              <a:t>gan</a:t>
            </a:r>
            <a:r>
              <a:rPr lang="en-US" sz="1400">
                <a:latin typeface="Arial"/>
                <a:ea typeface="Batang"/>
                <a:cs typeface="Arial"/>
              </a:rPr>
              <a:t> </a:t>
            </a:r>
            <a:r>
              <a:rPr lang="en-US" sz="1400" err="1">
                <a:latin typeface="Arial"/>
                <a:ea typeface="Batang"/>
                <a:cs typeface="Arial"/>
              </a:rPr>
              <a:t>nad</a:t>
            </a:r>
            <a:r>
              <a:rPr lang="en-US" sz="1400">
                <a:latin typeface="Arial"/>
                <a:ea typeface="Batang"/>
                <a:cs typeface="Arial"/>
              </a:rPr>
              <a:t> </a:t>
            </a:r>
            <a:r>
              <a:rPr lang="en-US" sz="1400" err="1">
                <a:latin typeface="Arial"/>
                <a:ea typeface="Batang"/>
                <a:cs typeface="Arial"/>
              </a:rPr>
              <a:t>oedd</a:t>
            </a:r>
            <a:r>
              <a:rPr lang="en-US" sz="1400">
                <a:latin typeface="Arial"/>
                <a:ea typeface="Batang"/>
                <a:cs typeface="Arial"/>
              </a:rPr>
              <a:t> </a:t>
            </a:r>
            <a:r>
              <a:rPr lang="en-US" sz="1400" err="1">
                <a:latin typeface="Arial"/>
                <a:ea typeface="Batang"/>
                <a:cs typeface="Arial"/>
              </a:rPr>
              <a:t>yr</a:t>
            </a:r>
            <a:r>
              <a:rPr lang="en-US" sz="1400">
                <a:latin typeface="Arial"/>
                <a:ea typeface="Batang"/>
                <a:cs typeface="Arial"/>
              </a:rPr>
              <a:t> </a:t>
            </a:r>
            <a:r>
              <a:rPr lang="en-US" sz="1400" err="1">
                <a:latin typeface="Arial"/>
                <a:ea typeface="Batang"/>
                <a:cs typeface="Arial"/>
              </a:rPr>
              <a:t>adroddiad</a:t>
            </a:r>
            <a:r>
              <a:rPr lang="en-US" sz="1400">
                <a:latin typeface="Arial"/>
                <a:ea typeface="Batang"/>
                <a:cs typeface="Arial"/>
              </a:rPr>
              <a:t> </a:t>
            </a:r>
            <a:r>
              <a:rPr lang="en-US" sz="1400" err="1">
                <a:latin typeface="Arial"/>
                <a:ea typeface="Batang"/>
                <a:cs typeface="Arial"/>
              </a:rPr>
              <a:t>wedi</a:t>
            </a:r>
            <a:r>
              <a:rPr lang="en-US" sz="1400">
                <a:latin typeface="Arial"/>
                <a:ea typeface="Batang"/>
                <a:cs typeface="Arial"/>
              </a:rPr>
              <a:t> </a:t>
            </a:r>
            <a:r>
              <a:rPr lang="en-US" sz="1400" err="1">
                <a:latin typeface="Arial"/>
                <a:ea typeface="Batang"/>
                <a:cs typeface="Arial"/>
              </a:rPr>
              <a:t>cynnwys</a:t>
            </a:r>
            <a:r>
              <a:rPr lang="en-US" sz="1400">
                <a:latin typeface="Arial"/>
                <a:ea typeface="Batang"/>
                <a:cs typeface="Arial"/>
              </a:rPr>
              <a:t> </a:t>
            </a:r>
            <a:r>
              <a:rPr lang="en-US" sz="1400" err="1">
                <a:latin typeface="Arial"/>
                <a:ea typeface="Batang"/>
                <a:cs typeface="Arial"/>
              </a:rPr>
              <a:t>llawer</a:t>
            </a:r>
            <a:r>
              <a:rPr lang="en-US" sz="1400">
                <a:latin typeface="Arial"/>
                <a:ea typeface="Batang"/>
                <a:cs typeface="Arial"/>
              </a:rPr>
              <a:t> o </a:t>
            </a:r>
            <a:r>
              <a:rPr lang="en-US" sz="1400" err="1">
                <a:latin typeface="Arial"/>
                <a:ea typeface="Batang"/>
                <a:cs typeface="Arial"/>
              </a:rPr>
              <a:t>bethau</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wella</a:t>
            </a:r>
            <a:r>
              <a:rPr lang="en-US" sz="1400">
                <a:latin typeface="Arial"/>
                <a:ea typeface="Batang"/>
                <a:cs typeface="Arial"/>
              </a:rPr>
              <a:t>, </a:t>
            </a:r>
            <a:r>
              <a:rPr lang="en-US" sz="1400" err="1">
                <a:latin typeface="Arial"/>
                <a:ea typeface="Batang"/>
                <a:cs typeface="Arial"/>
              </a:rPr>
              <a:t>roedd</a:t>
            </a:r>
            <a:r>
              <a:rPr lang="en-US" sz="1400">
                <a:latin typeface="Arial"/>
                <a:ea typeface="Batang"/>
                <a:cs typeface="Arial"/>
              </a:rPr>
              <a:t> </a:t>
            </a:r>
            <a:r>
              <a:rPr lang="en-US" sz="1400" err="1">
                <a:latin typeface="Arial"/>
                <a:ea typeface="Batang"/>
                <a:cs typeface="Arial"/>
              </a:rPr>
              <a:t>hyn</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achosi</a:t>
            </a:r>
            <a:r>
              <a:rPr lang="en-US" sz="1400">
                <a:latin typeface="Arial"/>
                <a:ea typeface="Batang"/>
                <a:cs typeface="Arial"/>
              </a:rPr>
              <a:t> </a:t>
            </a:r>
            <a:r>
              <a:rPr lang="en-US" sz="1400" err="1">
                <a:latin typeface="Arial"/>
                <a:ea typeface="Batang"/>
                <a:cs typeface="Arial"/>
              </a:rPr>
              <a:t>pryder</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mi </a:t>
            </a:r>
            <a:r>
              <a:rPr lang="en-US" sz="1400" err="1">
                <a:latin typeface="Arial"/>
                <a:ea typeface="Batang"/>
                <a:cs typeface="Arial"/>
              </a:rPr>
              <a:t>gan</a:t>
            </a:r>
            <a:r>
              <a:rPr lang="en-US" sz="1400">
                <a:latin typeface="Arial"/>
                <a:ea typeface="Batang"/>
                <a:cs typeface="Arial"/>
              </a:rPr>
              <a:t> </a:t>
            </a:r>
            <a:r>
              <a:rPr lang="en-US" sz="1400" err="1">
                <a:latin typeface="Arial"/>
                <a:ea typeface="Batang"/>
                <a:cs typeface="Arial"/>
              </a:rPr>
              <a:t>nad</a:t>
            </a:r>
            <a:r>
              <a:rPr lang="en-US" sz="1400">
                <a:latin typeface="Arial"/>
                <a:ea typeface="Batang"/>
                <a:cs typeface="Arial"/>
              </a:rPr>
              <a:t> </a:t>
            </a:r>
            <a:r>
              <a:rPr lang="en-US" sz="1400" err="1">
                <a:latin typeface="Arial"/>
                <a:ea typeface="Batang"/>
                <a:cs typeface="Arial"/>
              </a:rPr>
              <a:t>oedd</a:t>
            </a:r>
            <a:r>
              <a:rPr lang="en-US" sz="1400">
                <a:latin typeface="Arial"/>
                <a:ea typeface="Batang"/>
                <a:cs typeface="Arial"/>
              </a:rPr>
              <a:t> gen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lawer</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ddweud</a:t>
            </a:r>
            <a:r>
              <a:rPr lang="en-US" sz="1400">
                <a:latin typeface="Arial"/>
                <a:ea typeface="Batang"/>
                <a:cs typeface="Arial"/>
              </a:rPr>
              <a:t>. </a:t>
            </a:r>
            <a:r>
              <a:rPr lang="en-US" sz="1400" err="1">
                <a:latin typeface="Arial"/>
                <a:ea typeface="Batang"/>
                <a:cs typeface="Arial"/>
              </a:rPr>
              <a:t>Nad</a:t>
            </a:r>
            <a:r>
              <a:rPr lang="en-US" sz="1400">
                <a:latin typeface="Arial"/>
                <a:ea typeface="Batang"/>
                <a:cs typeface="Arial"/>
              </a:rPr>
              <a:t> </a:t>
            </a:r>
            <a:r>
              <a:rPr lang="en-US" sz="1400" err="1">
                <a:latin typeface="Arial"/>
                <a:ea typeface="Batang"/>
                <a:cs typeface="Arial"/>
              </a:rPr>
              <a:t>oedd</a:t>
            </a:r>
            <a:r>
              <a:rPr lang="en-US" sz="1400">
                <a:latin typeface="Arial"/>
                <a:ea typeface="Batang"/>
                <a:cs typeface="Arial"/>
              </a:rPr>
              <a:t> Microsoft presenter coach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pigo</a:t>
            </a:r>
            <a:r>
              <a:rPr lang="en-US" sz="1400">
                <a:latin typeface="Arial"/>
                <a:ea typeface="Batang"/>
                <a:cs typeface="Arial"/>
              </a:rPr>
              <a:t> </a:t>
            </a:r>
            <a:r>
              <a:rPr lang="en-US" sz="1400" err="1">
                <a:latin typeface="Arial"/>
                <a:ea typeface="Batang"/>
                <a:cs typeface="Arial"/>
              </a:rPr>
              <a:t>lan</a:t>
            </a:r>
            <a:r>
              <a:rPr lang="en-US" sz="1400">
                <a:latin typeface="Arial"/>
                <a:ea typeface="Batang"/>
                <a:cs typeface="Arial"/>
              </a:rPr>
              <a:t> </a:t>
            </a:r>
            <a:r>
              <a:rPr lang="en-US" sz="1400" err="1">
                <a:latin typeface="Arial"/>
                <a:ea typeface="Batang"/>
                <a:cs typeface="Arial"/>
              </a:rPr>
              <a:t>unrhyw</a:t>
            </a:r>
            <a:r>
              <a:rPr lang="en-US" sz="1400">
                <a:latin typeface="Arial"/>
                <a:ea typeface="Batang"/>
                <a:cs typeface="Arial"/>
              </a:rPr>
              <a:t> </a:t>
            </a:r>
            <a:r>
              <a:rPr lang="en-US" sz="1400" err="1">
                <a:latin typeface="Arial"/>
                <a:ea typeface="Batang"/>
                <a:cs typeface="Arial"/>
              </a:rPr>
              <a:t>iaith</a:t>
            </a:r>
            <a:r>
              <a:rPr lang="en-US" sz="1400">
                <a:latin typeface="Arial"/>
                <a:ea typeface="Batang"/>
                <a:cs typeface="Arial"/>
              </a:rPr>
              <a:t> </a:t>
            </a:r>
            <a:r>
              <a:rPr lang="en-US" sz="1400" err="1">
                <a:latin typeface="Arial"/>
                <a:ea typeface="Batang"/>
                <a:cs typeface="Arial"/>
              </a:rPr>
              <a:t>ailadroddus</a:t>
            </a:r>
            <a:r>
              <a:rPr lang="en-US" sz="1400">
                <a:latin typeface="Arial"/>
                <a:ea typeface="Batang"/>
                <a:cs typeface="Arial"/>
              </a:rPr>
              <a:t>, </a:t>
            </a:r>
            <a:r>
              <a:rPr lang="en-US" sz="1400" err="1">
                <a:latin typeface="Arial"/>
                <a:ea typeface="Batang"/>
                <a:cs typeface="Arial"/>
              </a:rPr>
              <a:t>ynganiad</a:t>
            </a:r>
            <a:r>
              <a:rPr lang="en-US" sz="1400">
                <a:latin typeface="Arial"/>
                <a:ea typeface="Batang"/>
                <a:cs typeface="Arial"/>
              </a:rPr>
              <a:t> neu </a:t>
            </a:r>
            <a:r>
              <a:rPr lang="en-US" sz="1400" err="1">
                <a:latin typeface="Arial"/>
                <a:ea typeface="Batang"/>
                <a:cs typeface="Arial"/>
              </a:rPr>
              <a:t>wreiddioldeb</a:t>
            </a:r>
            <a:r>
              <a:rPr lang="en-US" sz="1400">
                <a:latin typeface="Arial"/>
                <a:ea typeface="Batang"/>
                <a:cs typeface="Arial"/>
              </a:rPr>
              <a:t>, </a:t>
            </a:r>
            <a:r>
              <a:rPr lang="en-US" sz="1400" err="1">
                <a:latin typeface="Arial"/>
                <a:ea typeface="Batang"/>
                <a:cs typeface="Arial"/>
              </a:rPr>
              <a:t>credaf</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hyn</a:t>
            </a:r>
            <a:r>
              <a:rPr lang="en-US" sz="1400">
                <a:latin typeface="Arial"/>
                <a:ea typeface="Batang"/>
                <a:cs typeface="Arial"/>
              </a:rPr>
              <a:t> </a:t>
            </a:r>
            <a:r>
              <a:rPr lang="en-US" sz="1400" err="1">
                <a:latin typeface="Arial"/>
                <a:ea typeface="Batang"/>
                <a:cs typeface="Arial"/>
              </a:rPr>
              <a:t>wedi</a:t>
            </a:r>
            <a:r>
              <a:rPr lang="en-US" sz="1400">
                <a:latin typeface="Arial"/>
                <a:ea typeface="Batang"/>
                <a:cs typeface="Arial"/>
              </a:rPr>
              <a:t> </a:t>
            </a:r>
            <a:r>
              <a:rPr lang="en-US" sz="1400" err="1">
                <a:latin typeface="Arial"/>
                <a:ea typeface="Batang"/>
                <a:cs typeface="Arial"/>
              </a:rPr>
              <a:t>digwydd</a:t>
            </a:r>
            <a:r>
              <a:rPr lang="en-US" sz="1400">
                <a:latin typeface="Arial"/>
                <a:ea typeface="Batang"/>
                <a:cs typeface="Arial"/>
              </a:rPr>
              <a:t> </a:t>
            </a:r>
            <a:r>
              <a:rPr lang="en-US" sz="1400" err="1">
                <a:latin typeface="Arial"/>
                <a:ea typeface="Batang"/>
                <a:cs typeface="Arial"/>
              </a:rPr>
              <a:t>oherwydd</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mod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siarad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y </a:t>
            </a:r>
            <a:r>
              <a:rPr lang="en-US" sz="1400" err="1">
                <a:latin typeface="Arial"/>
                <a:ea typeface="Batang"/>
                <a:cs typeface="Arial"/>
              </a:rPr>
              <a:t>Gymraeg</a:t>
            </a:r>
            <a:r>
              <a:rPr lang="en-US" sz="1400">
                <a:latin typeface="Arial"/>
                <a:ea typeface="Batang"/>
                <a:cs typeface="Arial"/>
              </a:rPr>
              <a:t>. Yn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marn</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os</a:t>
            </a:r>
            <a:r>
              <a:rPr lang="en-US" sz="1400">
                <a:latin typeface="Arial"/>
                <a:ea typeface="Batang"/>
                <a:cs typeface="Arial"/>
              </a:rPr>
              <a:t> </a:t>
            </a:r>
            <a:r>
              <a:rPr lang="en-US" sz="1400" err="1">
                <a:latin typeface="Arial"/>
                <a:ea typeface="Batang"/>
                <a:cs typeface="Arial"/>
              </a:rPr>
              <a:t>oeddwn</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wedi</a:t>
            </a:r>
            <a:r>
              <a:rPr lang="en-US" sz="1400">
                <a:latin typeface="Arial"/>
                <a:ea typeface="Batang"/>
                <a:cs typeface="Arial"/>
              </a:rPr>
              <a:t> </a:t>
            </a:r>
            <a:r>
              <a:rPr lang="en-US" sz="1400" err="1">
                <a:latin typeface="Arial"/>
                <a:ea typeface="Batang"/>
                <a:cs typeface="Arial"/>
              </a:rPr>
              <a:t>gwneud</a:t>
            </a:r>
            <a:r>
              <a:rPr lang="en-US" sz="1400">
                <a:latin typeface="Arial"/>
                <a:ea typeface="Batang"/>
                <a:cs typeface="Arial"/>
              </a:rPr>
              <a:t> y </a:t>
            </a:r>
            <a:r>
              <a:rPr lang="en-US" sz="1400" err="1">
                <a:latin typeface="Arial"/>
                <a:ea typeface="Batang"/>
                <a:cs typeface="Arial"/>
              </a:rPr>
              <a:t>cyflwyniad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Saesneg</a:t>
            </a:r>
            <a:r>
              <a:rPr lang="en-US" sz="1400">
                <a:latin typeface="Arial"/>
                <a:ea typeface="Batang"/>
                <a:cs typeface="Arial"/>
              </a:rPr>
              <a:t> </a:t>
            </a:r>
            <a:r>
              <a:rPr lang="en-US" sz="1400" err="1">
                <a:latin typeface="Arial"/>
                <a:ea typeface="Batang"/>
                <a:cs typeface="Arial"/>
              </a:rPr>
              <a:t>bydd</a:t>
            </a:r>
            <a:r>
              <a:rPr lang="en-US" sz="1400">
                <a:latin typeface="Arial"/>
                <a:ea typeface="Batang"/>
                <a:cs typeface="Arial"/>
              </a:rPr>
              <a:t> Microsoft presenter coach </a:t>
            </a:r>
            <a:r>
              <a:rPr lang="en-US" sz="1400" err="1">
                <a:latin typeface="Arial"/>
                <a:ea typeface="Batang"/>
                <a:cs typeface="Arial"/>
              </a:rPr>
              <a:t>wedi</a:t>
            </a:r>
            <a:r>
              <a:rPr lang="en-US" sz="1400">
                <a:latin typeface="Arial"/>
                <a:ea typeface="Batang"/>
                <a:cs typeface="Arial"/>
              </a:rPr>
              <a:t> </a:t>
            </a:r>
            <a:r>
              <a:rPr lang="en-US" sz="1400" err="1">
                <a:latin typeface="Arial"/>
                <a:ea typeface="Batang"/>
                <a:cs typeface="Arial"/>
              </a:rPr>
              <a:t>pigo</a:t>
            </a:r>
            <a:r>
              <a:rPr lang="en-US" sz="1400">
                <a:latin typeface="Arial"/>
                <a:ea typeface="Batang"/>
                <a:cs typeface="Arial"/>
              </a:rPr>
              <a:t> </a:t>
            </a:r>
            <a:r>
              <a:rPr lang="en-US" sz="1400" err="1">
                <a:latin typeface="Arial"/>
                <a:ea typeface="Batang"/>
                <a:cs typeface="Arial"/>
              </a:rPr>
              <a:t>rhain</a:t>
            </a:r>
            <a:r>
              <a:rPr lang="en-US" sz="1400">
                <a:latin typeface="Arial"/>
                <a:ea typeface="Batang"/>
                <a:cs typeface="Arial"/>
              </a:rPr>
              <a:t> </a:t>
            </a:r>
            <a:r>
              <a:rPr lang="en-US" sz="1400" err="1">
                <a:latin typeface="Arial"/>
                <a:ea typeface="Batang"/>
                <a:cs typeface="Arial"/>
              </a:rPr>
              <a:t>lan</a:t>
            </a:r>
            <a:r>
              <a:rPr lang="en-US" sz="1400">
                <a:latin typeface="Arial"/>
                <a:ea typeface="Batang"/>
                <a:cs typeface="Arial"/>
              </a:rPr>
              <a:t>. Neu </a:t>
            </a:r>
            <a:r>
              <a:rPr lang="en-US" sz="1400" err="1">
                <a:latin typeface="Arial"/>
                <a:ea typeface="Batang"/>
                <a:cs typeface="Arial"/>
              </a:rPr>
              <a:t>os</a:t>
            </a:r>
            <a:r>
              <a:rPr lang="en-US" sz="1400">
                <a:latin typeface="Arial"/>
                <a:ea typeface="Batang"/>
                <a:cs typeface="Arial"/>
              </a:rPr>
              <a:t> </a:t>
            </a:r>
            <a:r>
              <a:rPr lang="en-US" sz="1400" err="1">
                <a:latin typeface="Arial"/>
                <a:ea typeface="Batang"/>
                <a:cs typeface="Arial"/>
              </a:rPr>
              <a:t>oedd</a:t>
            </a:r>
            <a:r>
              <a:rPr lang="en-US" sz="1400">
                <a:latin typeface="Arial"/>
                <a:ea typeface="Batang"/>
                <a:cs typeface="Arial"/>
              </a:rPr>
              <a:t> </a:t>
            </a:r>
            <a:r>
              <a:rPr lang="en-US" sz="1400" err="1">
                <a:latin typeface="Arial"/>
                <a:ea typeface="Batang"/>
                <a:cs typeface="Arial"/>
              </a:rPr>
              <a:t>microsoft</a:t>
            </a:r>
            <a:r>
              <a:rPr lang="en-US" sz="1400">
                <a:latin typeface="Arial"/>
                <a:ea typeface="Batang"/>
                <a:cs typeface="Arial"/>
              </a:rPr>
              <a:t> presenter coach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gallu</a:t>
            </a:r>
            <a:r>
              <a:rPr lang="en-US" sz="1400">
                <a:latin typeface="Arial"/>
                <a:ea typeface="Batang"/>
                <a:cs typeface="Arial"/>
              </a:rPr>
              <a:t> </a:t>
            </a:r>
            <a:r>
              <a:rPr lang="en-US" sz="1400" err="1">
                <a:latin typeface="Arial"/>
                <a:ea typeface="Batang"/>
                <a:cs typeface="Arial"/>
              </a:rPr>
              <a:t>pigo</a:t>
            </a:r>
            <a:r>
              <a:rPr lang="en-US" sz="1400">
                <a:latin typeface="Arial"/>
                <a:ea typeface="Batang"/>
                <a:cs typeface="Arial"/>
              </a:rPr>
              <a:t> </a:t>
            </a:r>
            <a:r>
              <a:rPr lang="en-US" sz="1400" err="1">
                <a:latin typeface="Arial"/>
                <a:ea typeface="Batang"/>
                <a:cs typeface="Arial"/>
              </a:rPr>
              <a:t>lan</a:t>
            </a:r>
            <a:r>
              <a:rPr lang="en-US" sz="1400">
                <a:latin typeface="Arial"/>
                <a:ea typeface="Batang"/>
                <a:cs typeface="Arial"/>
              </a:rPr>
              <a:t> y </a:t>
            </a:r>
            <a:r>
              <a:rPr lang="en-US" sz="1400" err="1">
                <a:latin typeface="Arial"/>
                <a:ea typeface="Batang"/>
                <a:cs typeface="Arial"/>
              </a:rPr>
              <a:t>cymraeg</a:t>
            </a:r>
            <a:r>
              <a:rPr lang="en-US" sz="1400">
                <a:latin typeface="Arial"/>
                <a:ea typeface="Batang"/>
                <a:cs typeface="Arial"/>
              </a:rPr>
              <a:t> </a:t>
            </a:r>
            <a:r>
              <a:rPr lang="en-US" sz="1400" err="1">
                <a:latin typeface="Arial"/>
                <a:ea typeface="Batang"/>
                <a:cs typeface="Arial"/>
              </a:rPr>
              <a:t>bydd</a:t>
            </a:r>
            <a:r>
              <a:rPr lang="en-US" sz="1400">
                <a:latin typeface="Arial"/>
                <a:ea typeface="Batang"/>
                <a:cs typeface="Arial"/>
              </a:rPr>
              <a:t> </a:t>
            </a:r>
            <a:r>
              <a:rPr lang="en-US" sz="1400" err="1">
                <a:latin typeface="Arial"/>
                <a:ea typeface="Batang"/>
                <a:cs typeface="Arial"/>
              </a:rPr>
              <a:t>gyda</a:t>
            </a:r>
            <a:r>
              <a:rPr lang="en-US" sz="1400">
                <a:latin typeface="Arial"/>
                <a:ea typeface="Batang"/>
                <a:cs typeface="Arial"/>
              </a:rPr>
              <a:t> fi </a:t>
            </a:r>
            <a:r>
              <a:rPr lang="en-US" sz="1400" err="1">
                <a:latin typeface="Arial"/>
                <a:ea typeface="Batang"/>
                <a:cs typeface="Arial"/>
              </a:rPr>
              <a:t>mwy</a:t>
            </a:r>
            <a:r>
              <a:rPr lang="en-US" sz="1400">
                <a:latin typeface="Arial"/>
                <a:ea typeface="Batang"/>
                <a:cs typeface="Arial"/>
              </a:rPr>
              <a:t> o </a:t>
            </a:r>
            <a:r>
              <a:rPr lang="en-US" sz="1400" err="1">
                <a:latin typeface="Arial"/>
                <a:ea typeface="Batang"/>
                <a:cs typeface="Arial"/>
              </a:rPr>
              <a:t>bethau</a:t>
            </a:r>
            <a:r>
              <a:rPr lang="en-US" sz="1400">
                <a:latin typeface="Arial"/>
                <a:ea typeface="Batang"/>
                <a:cs typeface="Arial"/>
              </a:rPr>
              <a:t> I </a:t>
            </a:r>
            <a:r>
              <a:rPr lang="en-US" sz="1400" err="1">
                <a:latin typeface="Arial"/>
                <a:ea typeface="Batang"/>
                <a:cs typeface="Arial"/>
              </a:rPr>
              <a:t>edrych</a:t>
            </a:r>
            <a:r>
              <a:rPr lang="en-US" sz="1400">
                <a:latin typeface="Arial"/>
                <a:ea typeface="Batang"/>
                <a:cs typeface="Arial"/>
              </a:rPr>
              <a:t> </a:t>
            </a:r>
            <a:r>
              <a:rPr lang="en-US" sz="1400" err="1">
                <a:latin typeface="Arial"/>
                <a:ea typeface="Batang"/>
                <a:cs typeface="Arial"/>
              </a:rPr>
              <a:t>nol</a:t>
            </a:r>
            <a:r>
              <a:rPr lang="en-US" sz="1400">
                <a:latin typeface="Arial"/>
                <a:ea typeface="Batang"/>
                <a:cs typeface="Arial"/>
              </a:rPr>
              <a:t> at ac I </a:t>
            </a:r>
            <a:r>
              <a:rPr lang="en-US" sz="1400" err="1">
                <a:latin typeface="Arial"/>
                <a:ea typeface="Batang"/>
                <a:cs typeface="Arial"/>
              </a:rPr>
              <a:t>gwella</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y </a:t>
            </a:r>
            <a:r>
              <a:rPr lang="en-US" sz="1400" err="1">
                <a:latin typeface="Arial"/>
                <a:ea typeface="Batang"/>
                <a:cs typeface="Arial"/>
              </a:rPr>
              <a:t>dyfodol</a:t>
            </a:r>
            <a:r>
              <a:rPr lang="en-US" sz="1400">
                <a:latin typeface="Arial"/>
                <a:ea typeface="Batang"/>
                <a:cs typeface="Arial"/>
              </a:rPr>
              <a:t>.</a:t>
            </a:r>
          </a:p>
          <a:p>
            <a:pPr algn="l"/>
            <a:r>
              <a:rPr lang="en-US" sz="1400">
                <a:latin typeface="Arial"/>
                <a:ea typeface="Batang"/>
                <a:cs typeface="Arial"/>
              </a:rPr>
              <a:t>Yn </a:t>
            </a:r>
            <a:r>
              <a:rPr lang="en-US" sz="1400" err="1">
                <a:latin typeface="Arial"/>
                <a:ea typeface="Batang"/>
                <a:cs typeface="Arial"/>
              </a:rPr>
              <a:t>ôl</a:t>
            </a:r>
            <a:r>
              <a:rPr lang="en-US" sz="1400">
                <a:latin typeface="Arial"/>
                <a:ea typeface="Batang"/>
                <a:cs typeface="Arial"/>
              </a:rPr>
              <a:t> Microsoft presenter coach </a:t>
            </a:r>
            <a:r>
              <a:rPr lang="en-US" sz="1400" err="1">
                <a:latin typeface="Arial"/>
                <a:ea typeface="Batang"/>
                <a:cs typeface="Arial"/>
              </a:rPr>
              <a:t>roedd</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nghyflymder</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iawn</a:t>
            </a:r>
            <a:r>
              <a:rPr lang="en-US" sz="1400">
                <a:latin typeface="Arial"/>
                <a:ea typeface="Batang"/>
                <a:cs typeface="Arial"/>
              </a:rPr>
              <a:t> </a:t>
            </a:r>
            <a:r>
              <a:rPr lang="en-US" sz="1400" err="1">
                <a:latin typeface="Arial"/>
                <a:ea typeface="Batang"/>
                <a:cs typeface="Arial"/>
              </a:rPr>
              <a:t>gydag</a:t>
            </a:r>
            <a:r>
              <a:rPr lang="en-US" sz="1400">
                <a:latin typeface="Arial"/>
                <a:ea typeface="Batang"/>
                <a:cs typeface="Arial"/>
              </a:rPr>
              <a:t> un cant tri deg </a:t>
            </a:r>
            <a:r>
              <a:rPr lang="en-US" sz="1400" err="1">
                <a:latin typeface="Arial"/>
                <a:ea typeface="Batang"/>
                <a:cs typeface="Arial"/>
              </a:rPr>
              <a:t>dau</a:t>
            </a:r>
            <a:r>
              <a:rPr lang="en-US" sz="1400">
                <a:latin typeface="Arial"/>
                <a:ea typeface="Batang"/>
                <a:cs typeface="Arial"/>
              </a:rPr>
              <a:t> air y </a:t>
            </a:r>
            <a:r>
              <a:rPr lang="en-US" sz="1400" err="1">
                <a:latin typeface="Arial"/>
                <a:ea typeface="Batang"/>
                <a:cs typeface="Arial"/>
              </a:rPr>
              <a:t>muned</a:t>
            </a:r>
            <a:r>
              <a:rPr lang="en-US" sz="1400">
                <a:latin typeface="Arial"/>
                <a:ea typeface="Batang"/>
                <a:cs typeface="Arial"/>
              </a:rPr>
              <a:t>, </a:t>
            </a:r>
            <a:r>
              <a:rPr lang="en-US" sz="1400" err="1">
                <a:latin typeface="Arial"/>
                <a:ea typeface="Batang"/>
                <a:cs typeface="Arial"/>
              </a:rPr>
              <a:t>ond</a:t>
            </a:r>
            <a:r>
              <a:rPr lang="en-US" sz="1400">
                <a:latin typeface="Arial"/>
                <a:ea typeface="Batang"/>
                <a:cs typeface="Arial"/>
              </a:rPr>
              <a:t> </a:t>
            </a:r>
            <a:r>
              <a:rPr lang="en-US" sz="1400" err="1">
                <a:latin typeface="Arial"/>
                <a:ea typeface="Batang"/>
                <a:cs typeface="Arial"/>
              </a:rPr>
              <a:t>credaf</a:t>
            </a:r>
            <a:r>
              <a:rPr lang="en-US" sz="1400">
                <a:latin typeface="Arial"/>
                <a:ea typeface="Batang"/>
                <a:cs typeface="Arial"/>
              </a:rPr>
              <a:t> </a:t>
            </a:r>
            <a:r>
              <a:rPr lang="en-US" sz="1400" err="1">
                <a:latin typeface="Arial"/>
                <a:ea typeface="Batang"/>
                <a:cs typeface="Arial"/>
              </a:rPr>
              <a:t>byddwn</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gallu</a:t>
            </a:r>
            <a:r>
              <a:rPr lang="en-US" sz="1400">
                <a:latin typeface="Arial"/>
                <a:ea typeface="Batang"/>
                <a:cs typeface="Arial"/>
              </a:rPr>
              <a:t> </a:t>
            </a:r>
            <a:r>
              <a:rPr lang="en-US" sz="1400" err="1">
                <a:latin typeface="Arial"/>
                <a:ea typeface="Batang"/>
                <a:cs typeface="Arial"/>
              </a:rPr>
              <a:t>arafu</a:t>
            </a:r>
            <a:r>
              <a:rPr lang="en-US" sz="1400">
                <a:latin typeface="Arial"/>
                <a:ea typeface="Batang"/>
                <a:cs typeface="Arial"/>
              </a:rPr>
              <a:t> </a:t>
            </a:r>
            <a:r>
              <a:rPr lang="en-US" sz="1400" err="1">
                <a:latin typeface="Arial"/>
                <a:ea typeface="Batang"/>
                <a:cs typeface="Arial"/>
              </a:rPr>
              <a:t>lawr</a:t>
            </a:r>
            <a:r>
              <a:rPr lang="en-US" sz="1400">
                <a:latin typeface="Arial"/>
                <a:ea typeface="Batang"/>
                <a:cs typeface="Arial"/>
              </a:rPr>
              <a:t> </a:t>
            </a:r>
            <a:r>
              <a:rPr lang="en-US" sz="1400" err="1">
                <a:latin typeface="Arial"/>
                <a:ea typeface="Batang"/>
                <a:cs typeface="Arial"/>
              </a:rPr>
              <a:t>tro</a:t>
            </a:r>
            <a:r>
              <a:rPr lang="en-US" sz="1400">
                <a:latin typeface="Arial"/>
                <a:ea typeface="Batang"/>
                <a:cs typeface="Arial"/>
              </a:rPr>
              <a:t> </a:t>
            </a:r>
            <a:r>
              <a:rPr lang="en-US" sz="1400" err="1">
                <a:latin typeface="Arial"/>
                <a:ea typeface="Batang"/>
                <a:cs typeface="Arial"/>
              </a:rPr>
              <a:t>nesaf</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geisio</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fwy</a:t>
            </a:r>
            <a:r>
              <a:rPr lang="en-US" sz="1400">
                <a:latin typeface="Arial"/>
                <a:ea typeface="Batang"/>
                <a:cs typeface="Arial"/>
              </a:rPr>
              <a:t> </a:t>
            </a:r>
            <a:r>
              <a:rPr lang="en-US" sz="1400" err="1">
                <a:latin typeface="Arial"/>
                <a:ea typeface="Batang"/>
                <a:cs typeface="Arial"/>
              </a:rPr>
              <a:t>clir</a:t>
            </a:r>
            <a:r>
              <a:rPr lang="en-US" sz="1400">
                <a:latin typeface="Arial"/>
                <a:ea typeface="Batang"/>
                <a:cs typeface="Arial"/>
              </a:rPr>
              <a:t> ac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wneud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siŵr</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nghynulleidfa</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gallu</a:t>
            </a:r>
            <a:r>
              <a:rPr lang="en-US" sz="1400">
                <a:latin typeface="Arial"/>
                <a:ea typeface="Batang"/>
                <a:cs typeface="Arial"/>
              </a:rPr>
              <a:t> </a:t>
            </a:r>
            <a:r>
              <a:rPr lang="en-US" sz="1400" err="1">
                <a:latin typeface="Arial"/>
                <a:ea typeface="Batang"/>
                <a:cs typeface="Arial"/>
              </a:rPr>
              <a:t>deall</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mhwynt</a:t>
            </a:r>
            <a:r>
              <a:rPr lang="en-US" sz="1400">
                <a:latin typeface="Arial"/>
                <a:ea typeface="Batang"/>
                <a:cs typeface="Arial"/>
              </a:rPr>
              <a:t>. Mae </a:t>
            </a:r>
            <a:r>
              <a:rPr lang="en-US" sz="1400" err="1">
                <a:latin typeface="Arial"/>
                <a:ea typeface="Batang"/>
                <a:cs typeface="Arial"/>
              </a:rPr>
              <a:t>cyflymder</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holl</a:t>
            </a:r>
            <a:r>
              <a:rPr lang="en-US" sz="1400">
                <a:latin typeface="Arial"/>
                <a:ea typeface="Batang"/>
                <a:cs typeface="Arial"/>
              </a:rPr>
              <a:t> </a:t>
            </a:r>
            <a:r>
              <a:rPr lang="en-US" sz="1400" err="1">
                <a:latin typeface="Arial"/>
                <a:ea typeface="Batang"/>
                <a:cs typeface="Arial"/>
              </a:rPr>
              <a:t>bwysig</a:t>
            </a:r>
            <a:r>
              <a:rPr lang="en-US" sz="1400">
                <a:latin typeface="Arial"/>
                <a:ea typeface="Batang"/>
                <a:cs typeface="Arial"/>
              </a:rPr>
              <a:t> pan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wneud</a:t>
            </a:r>
            <a:r>
              <a:rPr lang="en-US" sz="1400">
                <a:latin typeface="Arial"/>
                <a:ea typeface="Batang"/>
                <a:cs typeface="Arial"/>
              </a:rPr>
              <a:t> </a:t>
            </a:r>
            <a:r>
              <a:rPr lang="en-US" sz="1400" err="1">
                <a:latin typeface="Arial"/>
                <a:ea typeface="Batang"/>
                <a:cs typeface="Arial"/>
              </a:rPr>
              <a:t>cyflwyniad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marn</a:t>
            </a:r>
            <a:r>
              <a:rPr lang="en-US" sz="1400">
                <a:latin typeface="Arial"/>
                <a:ea typeface="Batang"/>
                <a:cs typeface="Arial"/>
              </a:rPr>
              <a:t> I, </a:t>
            </a:r>
            <a:r>
              <a:rPr lang="en-US" sz="1400" err="1">
                <a:latin typeface="Arial"/>
                <a:ea typeface="Batang"/>
                <a:cs typeface="Arial"/>
              </a:rPr>
              <a:t>gan</a:t>
            </a:r>
            <a:r>
              <a:rPr lang="en-US" sz="1400">
                <a:latin typeface="Arial"/>
                <a:ea typeface="Batang"/>
                <a:cs typeface="Arial"/>
              </a:rPr>
              <a:t> </a:t>
            </a:r>
            <a:r>
              <a:rPr lang="en-US" sz="1400" err="1">
                <a:latin typeface="Arial"/>
                <a:ea typeface="Batang"/>
                <a:cs typeface="Arial"/>
              </a:rPr>
              <a:t>fydd</a:t>
            </a:r>
            <a:r>
              <a:rPr lang="en-US" sz="1400">
                <a:latin typeface="Arial"/>
                <a:ea typeface="Batang"/>
                <a:cs typeface="Arial"/>
              </a:rPr>
              <a:t> y </a:t>
            </a:r>
            <a:r>
              <a:rPr lang="en-US" sz="1400" err="1">
                <a:latin typeface="Arial"/>
                <a:ea typeface="Batang"/>
                <a:cs typeface="Arial"/>
              </a:rPr>
              <a:t>cyflwyniad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mynd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fwy</a:t>
            </a:r>
            <a:r>
              <a:rPr lang="en-US" sz="1400">
                <a:latin typeface="Arial"/>
                <a:ea typeface="Batang"/>
                <a:cs typeface="Arial"/>
              </a:rPr>
              <a:t> </a:t>
            </a:r>
            <a:r>
              <a:rPr lang="en-US" sz="1400" err="1">
                <a:latin typeface="Arial"/>
                <a:ea typeface="Batang"/>
                <a:cs typeface="Arial"/>
              </a:rPr>
              <a:t>llwyddiannus</a:t>
            </a:r>
            <a:r>
              <a:rPr lang="en-US" sz="1400">
                <a:latin typeface="Arial"/>
                <a:ea typeface="Batang"/>
                <a:cs typeface="Arial"/>
              </a:rPr>
              <a:t>. Yn </a:t>
            </a:r>
            <a:r>
              <a:rPr lang="en-US" sz="1400" err="1">
                <a:latin typeface="Arial"/>
                <a:ea typeface="Batang"/>
                <a:cs typeface="Arial"/>
              </a:rPr>
              <a:t>ôl</a:t>
            </a:r>
            <a:r>
              <a:rPr lang="en-US" sz="1400">
                <a:latin typeface="Arial"/>
                <a:ea typeface="Batang"/>
                <a:cs typeface="Arial"/>
              </a:rPr>
              <a:t> </a:t>
            </a:r>
            <a:r>
              <a:rPr lang="en-US" sz="1400" err="1">
                <a:latin typeface="Arial"/>
                <a:ea typeface="Batang"/>
                <a:cs typeface="Arial"/>
              </a:rPr>
              <a:t>Bergells</a:t>
            </a:r>
            <a:r>
              <a:rPr lang="en-US" sz="1400">
                <a:latin typeface="Arial"/>
                <a:ea typeface="Batang"/>
                <a:cs typeface="Arial"/>
              </a:rPr>
              <a:t> (2018)</a:t>
            </a:r>
          </a:p>
          <a:p>
            <a:pPr algn="l"/>
            <a:r>
              <a:rPr lang="en-US" sz="1400" i="1">
                <a:latin typeface="Arial"/>
                <a:ea typeface="Batang"/>
                <a:cs typeface="Arial"/>
              </a:rPr>
              <a:t>“When it comes to public speaking, you'll want to talk at a conversational pace. This rate of speech typically ranges from around one hundred forty to one hundred seventy words per minute. If you speak much slower than one hundred forty words per minute, you're probably not speaking fast enough for your audience.”</a:t>
            </a:r>
            <a:endParaRPr lang="en-US" sz="1400">
              <a:latin typeface="Arial"/>
              <a:ea typeface="Batang"/>
              <a:cs typeface="Arial"/>
            </a:endParaRPr>
          </a:p>
          <a:p>
            <a:pPr algn="l"/>
            <a:r>
              <a:rPr lang="en-US" sz="1400">
                <a:latin typeface="Arial"/>
                <a:ea typeface="Batang"/>
                <a:cs typeface="Arial"/>
              </a:rPr>
              <a:t>Er </a:t>
            </a:r>
            <a:r>
              <a:rPr lang="en-US" sz="1400" err="1">
                <a:latin typeface="Arial"/>
                <a:ea typeface="Batang"/>
                <a:cs typeface="Arial"/>
              </a:rPr>
              <a:t>hynny</a:t>
            </a:r>
            <a:r>
              <a:rPr lang="en-US" sz="1400">
                <a:latin typeface="Arial"/>
                <a:ea typeface="Batang"/>
                <a:cs typeface="Arial"/>
              </a:rPr>
              <a:t>, </a:t>
            </a:r>
            <a:r>
              <a:rPr lang="en-US" sz="1400" err="1">
                <a:latin typeface="Arial"/>
                <a:ea typeface="Batang"/>
                <a:cs typeface="Arial"/>
              </a:rPr>
              <a:t>roedd</a:t>
            </a:r>
            <a:r>
              <a:rPr lang="en-US" sz="1400">
                <a:latin typeface="Arial"/>
                <a:ea typeface="Batang"/>
                <a:cs typeface="Arial"/>
              </a:rPr>
              <a:t> y </a:t>
            </a:r>
            <a:r>
              <a:rPr lang="en-US" sz="1400" err="1">
                <a:latin typeface="Arial"/>
                <a:ea typeface="Batang"/>
                <a:cs typeface="Arial"/>
              </a:rPr>
              <a:t>raddfa</a:t>
            </a:r>
            <a:r>
              <a:rPr lang="en-US" sz="1400">
                <a:latin typeface="Arial"/>
                <a:ea typeface="Batang"/>
                <a:cs typeface="Arial"/>
              </a:rPr>
              <a:t> </a:t>
            </a:r>
            <a:r>
              <a:rPr lang="en-US" sz="1400" err="1">
                <a:latin typeface="Arial"/>
                <a:ea typeface="Batang"/>
                <a:cs typeface="Arial"/>
              </a:rPr>
              <a:t>ar</a:t>
            </a:r>
            <a:r>
              <a:rPr lang="en-US" sz="1400">
                <a:latin typeface="Arial"/>
                <a:ea typeface="Batang"/>
                <a:cs typeface="Arial"/>
              </a:rPr>
              <a:t> y Microsoft presenter coach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fwy</a:t>
            </a:r>
            <a:r>
              <a:rPr lang="en-US" sz="1400">
                <a:latin typeface="Arial"/>
                <a:ea typeface="Batang"/>
                <a:cs typeface="Arial"/>
              </a:rPr>
              <a:t> </a:t>
            </a:r>
            <a:r>
              <a:rPr lang="en-US" sz="1400" err="1">
                <a:latin typeface="Arial"/>
                <a:ea typeface="Batang"/>
                <a:cs typeface="Arial"/>
              </a:rPr>
              <a:t>agosaf</a:t>
            </a:r>
            <a:r>
              <a:rPr lang="en-US" sz="1400">
                <a:latin typeface="Arial"/>
                <a:ea typeface="Batang"/>
                <a:cs typeface="Arial"/>
              </a:rPr>
              <a:t> at </a:t>
            </a:r>
            <a:r>
              <a:rPr lang="en-US" sz="1400" err="1">
                <a:latin typeface="Arial"/>
                <a:ea typeface="Batang"/>
                <a:cs typeface="Arial"/>
              </a:rPr>
              <a:t>gyflym</a:t>
            </a:r>
            <a:r>
              <a:rPr lang="en-US" sz="1400">
                <a:latin typeface="Arial"/>
                <a:ea typeface="Batang"/>
                <a:cs typeface="Arial"/>
              </a:rPr>
              <a:t> nag </a:t>
            </a:r>
            <a:r>
              <a:rPr lang="en-US" sz="1400" err="1">
                <a:latin typeface="Arial"/>
                <a:ea typeface="Batang"/>
                <a:cs typeface="Arial"/>
              </a:rPr>
              <a:t>araf</a:t>
            </a:r>
            <a:r>
              <a:rPr lang="en-US" sz="1400">
                <a:latin typeface="Arial"/>
                <a:ea typeface="Batang"/>
                <a:cs typeface="Arial"/>
              </a:rPr>
              <a:t>, </a:t>
            </a:r>
            <a:r>
              <a:rPr lang="en-US" sz="1400" err="1">
                <a:latin typeface="Arial"/>
                <a:ea typeface="Batang"/>
                <a:cs typeface="Arial"/>
              </a:rPr>
              <a:t>dwi</a:t>
            </a:r>
            <a:r>
              <a:rPr lang="en-US" sz="1400">
                <a:latin typeface="Arial"/>
                <a:ea typeface="Batang"/>
                <a:cs typeface="Arial"/>
              </a:rPr>
              <a:t> dal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credu</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mod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gallu</a:t>
            </a:r>
            <a:r>
              <a:rPr lang="en-US" sz="1400">
                <a:latin typeface="Arial"/>
                <a:ea typeface="Batang"/>
                <a:cs typeface="Arial"/>
              </a:rPr>
              <a:t> </a:t>
            </a:r>
            <a:r>
              <a:rPr lang="en-US" sz="1400" err="1">
                <a:latin typeface="Arial"/>
                <a:ea typeface="Batang"/>
                <a:cs typeface="Arial"/>
              </a:rPr>
              <a:t>arafu</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a:t>
            </a:r>
            <a:r>
              <a:rPr lang="en-US" sz="1400" err="1">
                <a:latin typeface="Arial"/>
                <a:ea typeface="Batang"/>
                <a:cs typeface="Arial"/>
              </a:rPr>
              <a:t>nghyflymder</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fwy</a:t>
            </a:r>
            <a:r>
              <a:rPr lang="en-US" sz="1400">
                <a:latin typeface="Arial"/>
                <a:ea typeface="Batang"/>
                <a:cs typeface="Arial"/>
              </a:rPr>
              <a:t> </a:t>
            </a:r>
            <a:r>
              <a:rPr lang="en-US" sz="1400" err="1">
                <a:latin typeface="Arial"/>
                <a:ea typeface="Batang"/>
                <a:cs typeface="Arial"/>
              </a:rPr>
              <a:t>clir</a:t>
            </a:r>
            <a:r>
              <a:rPr lang="en-US" sz="1400">
                <a:latin typeface="Arial"/>
                <a:ea typeface="Batang"/>
                <a:cs typeface="Arial"/>
              </a:rPr>
              <a:t>, </a:t>
            </a:r>
            <a:r>
              <a:rPr lang="en-US" sz="1400" err="1">
                <a:latin typeface="Arial"/>
                <a:ea typeface="Batang"/>
                <a:cs typeface="Arial"/>
              </a:rPr>
              <a:t>gan</a:t>
            </a:r>
            <a:r>
              <a:rPr lang="en-US" sz="1400">
                <a:latin typeface="Arial"/>
                <a:ea typeface="Batang"/>
                <a:cs typeface="Arial"/>
              </a:rPr>
              <a:t> </a:t>
            </a:r>
            <a:r>
              <a:rPr lang="en-US" sz="1400" err="1">
                <a:latin typeface="Arial"/>
                <a:ea typeface="Batang"/>
                <a:cs typeface="Arial"/>
              </a:rPr>
              <a:t>fod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y foment </a:t>
            </a:r>
            <a:r>
              <a:rPr lang="en-US" sz="1400" err="1">
                <a:latin typeface="Arial"/>
                <a:ea typeface="Batang"/>
                <a:cs typeface="Arial"/>
              </a:rPr>
              <a:t>roeddwn</a:t>
            </a:r>
            <a:r>
              <a:rPr lang="en-US" sz="1400">
                <a:latin typeface="Arial"/>
                <a:ea typeface="Batang"/>
                <a:cs typeface="Arial"/>
              </a:rPr>
              <a:t> </a:t>
            </a:r>
            <a:r>
              <a:rPr lang="en-US" sz="1400" err="1">
                <a:latin typeface="Arial"/>
                <a:ea typeface="Batang"/>
                <a:cs typeface="Arial"/>
              </a:rPr>
              <a:t>i</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teimlo</a:t>
            </a:r>
            <a:r>
              <a:rPr lang="en-US" sz="1400">
                <a:latin typeface="Arial"/>
                <a:ea typeface="Batang"/>
                <a:cs typeface="Arial"/>
              </a:rPr>
              <a:t> </a:t>
            </a:r>
            <a:r>
              <a:rPr lang="en-US" sz="1400" err="1">
                <a:latin typeface="Arial"/>
                <a:ea typeface="Batang"/>
                <a:cs typeface="Arial"/>
              </a:rPr>
              <a:t>fy</a:t>
            </a:r>
            <a:r>
              <a:rPr lang="en-US" sz="1400">
                <a:latin typeface="Arial"/>
                <a:ea typeface="Batang"/>
                <a:cs typeface="Arial"/>
              </a:rPr>
              <a:t> mod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siarad</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gyflym</a:t>
            </a:r>
            <a:r>
              <a:rPr lang="en-US" sz="1400">
                <a:latin typeface="Arial"/>
                <a:ea typeface="Batang"/>
                <a:cs typeface="Arial"/>
              </a:rPr>
              <a:t> ac </a:t>
            </a:r>
            <a:r>
              <a:rPr lang="en-US" sz="1400" err="1">
                <a:latin typeface="Arial"/>
                <a:ea typeface="Batang"/>
                <a:cs typeface="Arial"/>
              </a:rPr>
              <a:t>wedi</a:t>
            </a:r>
            <a:r>
              <a:rPr lang="en-US" sz="1400">
                <a:latin typeface="Arial"/>
                <a:ea typeface="Batang"/>
                <a:cs typeface="Arial"/>
              </a:rPr>
              <a:t> trio </a:t>
            </a:r>
            <a:r>
              <a:rPr lang="en-US" sz="1400" err="1">
                <a:latin typeface="Arial"/>
                <a:ea typeface="Batang"/>
                <a:cs typeface="Arial"/>
              </a:rPr>
              <a:t>arafu</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err="1">
                <a:latin typeface="Arial"/>
                <a:ea typeface="Batang"/>
                <a:cs typeface="Arial"/>
              </a:rPr>
              <a:t>ystod</a:t>
            </a:r>
            <a:r>
              <a:rPr lang="en-US" sz="1400">
                <a:latin typeface="Arial"/>
                <a:ea typeface="Batang"/>
                <a:cs typeface="Arial"/>
              </a:rPr>
              <a:t> y </a:t>
            </a:r>
            <a:r>
              <a:rPr lang="en-US" sz="1400" err="1">
                <a:latin typeface="Arial"/>
                <a:ea typeface="Batang"/>
                <a:cs typeface="Arial"/>
              </a:rPr>
              <a:t>cyflwyniad</a:t>
            </a:r>
            <a:r>
              <a:rPr lang="en-US" sz="1400">
                <a:latin typeface="Arial"/>
                <a:ea typeface="Batang"/>
                <a:cs typeface="Arial"/>
              </a:rPr>
              <a:t>.</a:t>
            </a:r>
          </a:p>
          <a:p>
            <a:pPr algn="l"/>
            <a:r>
              <a:rPr lang="en-US" sz="1400">
                <a:solidFill>
                  <a:srgbClr val="000000"/>
                </a:solidFill>
                <a:latin typeface="Arial"/>
                <a:ea typeface="Batang"/>
                <a:cs typeface="Arial"/>
              </a:rPr>
              <a:t>Un </a:t>
            </a:r>
            <a:r>
              <a:rPr lang="en-US" sz="1400" err="1">
                <a:solidFill>
                  <a:srgbClr val="000000"/>
                </a:solidFill>
                <a:latin typeface="Arial"/>
                <a:ea typeface="Batang"/>
                <a:cs typeface="Arial"/>
              </a:rPr>
              <a:t>o’r</a:t>
            </a:r>
            <a:r>
              <a:rPr lang="en-US" sz="1400">
                <a:solidFill>
                  <a:srgbClr val="000000"/>
                </a:solidFill>
                <a:latin typeface="Arial"/>
                <a:ea typeface="Batang"/>
                <a:cs typeface="Arial"/>
              </a:rPr>
              <a:t> </a:t>
            </a:r>
            <a:r>
              <a:rPr lang="en-US" sz="1400" err="1">
                <a:solidFill>
                  <a:srgbClr val="000000"/>
                </a:solidFill>
                <a:latin typeface="Arial"/>
                <a:ea typeface="Batang"/>
                <a:cs typeface="Arial"/>
              </a:rPr>
              <a:t>pethau</a:t>
            </a:r>
            <a:r>
              <a:rPr lang="en-US" sz="1400">
                <a:solidFill>
                  <a:srgbClr val="000000"/>
                </a:solidFill>
                <a:latin typeface="Arial"/>
                <a:ea typeface="Batang"/>
                <a:cs typeface="Arial"/>
              </a:rPr>
              <a:t> </a:t>
            </a:r>
            <a:r>
              <a:rPr lang="en-US" sz="1400" err="1">
                <a:solidFill>
                  <a:srgbClr val="000000"/>
                </a:solidFill>
                <a:latin typeface="Arial"/>
                <a:ea typeface="Batang"/>
                <a:cs typeface="Arial"/>
              </a:rPr>
              <a:t>daeth</a:t>
            </a:r>
            <a:r>
              <a:rPr lang="en-US" sz="1400">
                <a:solidFill>
                  <a:srgbClr val="000000"/>
                </a:solidFill>
                <a:latin typeface="Arial"/>
                <a:ea typeface="Batang"/>
                <a:cs typeface="Arial"/>
              </a:rPr>
              <a:t> '</a:t>
            </a:r>
            <a:r>
              <a:rPr lang="en-US" sz="1400" err="1">
                <a:solidFill>
                  <a:srgbClr val="000000"/>
                </a:solidFill>
                <a:latin typeface="Arial"/>
                <a:ea typeface="Batang"/>
                <a:cs typeface="Arial"/>
              </a:rPr>
              <a:t>nôl</a:t>
            </a:r>
            <a:r>
              <a:rPr lang="en-US" sz="1400">
                <a:solidFill>
                  <a:srgbClr val="000000"/>
                </a:solidFill>
                <a:latin typeface="Arial"/>
                <a:ea typeface="Batang"/>
                <a:cs typeface="Arial"/>
              </a:rPr>
              <a:t> </a:t>
            </a:r>
            <a:r>
              <a:rPr lang="en-US" sz="1400" err="1">
                <a:solidFill>
                  <a:srgbClr val="000000"/>
                </a:solidFill>
                <a:latin typeface="Arial"/>
                <a:ea typeface="Batang"/>
                <a:cs typeface="Arial"/>
              </a:rPr>
              <a:t>ar</a:t>
            </a:r>
            <a:r>
              <a:rPr lang="en-US" sz="1400">
                <a:solidFill>
                  <a:srgbClr val="000000"/>
                </a:solidFill>
                <a:latin typeface="Arial"/>
                <a:ea typeface="Batang"/>
                <a:cs typeface="Arial"/>
              </a:rPr>
              <a:t> </a:t>
            </a:r>
            <a:r>
              <a:rPr lang="en-US" sz="1400" err="1">
                <a:solidFill>
                  <a:srgbClr val="000000"/>
                </a:solidFill>
                <a:latin typeface="Arial"/>
                <a:ea typeface="Batang"/>
                <a:cs typeface="Arial"/>
              </a:rPr>
              <a:t>yr</a:t>
            </a:r>
            <a:r>
              <a:rPr lang="en-US" sz="1400">
                <a:solidFill>
                  <a:srgbClr val="000000"/>
                </a:solidFill>
                <a:latin typeface="Arial"/>
                <a:ea typeface="Batang"/>
                <a:cs typeface="Arial"/>
              </a:rPr>
              <a:t> </a:t>
            </a:r>
            <a:r>
              <a:rPr lang="en-US" sz="1400" err="1">
                <a:solidFill>
                  <a:srgbClr val="000000"/>
                </a:solidFill>
                <a:latin typeface="Arial"/>
                <a:ea typeface="Batang"/>
                <a:cs typeface="Arial"/>
              </a:rPr>
              <a:t>adroddiad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oedd</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nhraw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wnes</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ddim</a:t>
            </a:r>
            <a:r>
              <a:rPr lang="en-US" sz="1400">
                <a:solidFill>
                  <a:srgbClr val="000000"/>
                </a:solidFill>
                <a:latin typeface="Arial"/>
                <a:ea typeface="Batang"/>
                <a:cs typeface="Arial"/>
              </a:rPr>
              <a:t> </a:t>
            </a:r>
            <a:r>
              <a:rPr lang="en-US" sz="1400" err="1">
                <a:solidFill>
                  <a:srgbClr val="000000"/>
                </a:solidFill>
                <a:latin typeface="Arial"/>
                <a:ea typeface="Batang"/>
                <a:cs typeface="Arial"/>
              </a:rPr>
              <a:t>cwrdd</a:t>
            </a:r>
            <a:r>
              <a:rPr lang="en-US" sz="1400">
                <a:solidFill>
                  <a:srgbClr val="000000"/>
                </a:solidFill>
                <a:latin typeface="Arial"/>
                <a:ea typeface="Batang"/>
                <a:cs typeface="Arial"/>
              </a:rPr>
              <a:t> </a:t>
            </a:r>
            <a:r>
              <a:rPr lang="en-US" sz="1400" err="1">
                <a:solidFill>
                  <a:srgbClr val="000000"/>
                </a:solidFill>
                <a:latin typeface="Arial"/>
                <a:ea typeface="Batang"/>
                <a:cs typeface="Arial"/>
              </a:rPr>
              <a:t>ar</a:t>
            </a:r>
            <a:r>
              <a:rPr lang="en-US" sz="1400">
                <a:solidFill>
                  <a:srgbClr val="000000"/>
                </a:solidFill>
                <a:latin typeface="Arial"/>
                <a:ea typeface="Batang"/>
                <a:cs typeface="Arial"/>
              </a:rPr>
              <a:t> </a:t>
            </a:r>
            <a:r>
              <a:rPr lang="en-US" sz="1400" err="1">
                <a:solidFill>
                  <a:srgbClr val="000000"/>
                </a:solidFill>
                <a:latin typeface="Arial"/>
                <a:ea typeface="Batang"/>
                <a:cs typeface="Arial"/>
              </a:rPr>
              <a:t>darged</a:t>
            </a:r>
            <a:r>
              <a:rPr lang="en-US" sz="1400">
                <a:solidFill>
                  <a:srgbClr val="000000"/>
                </a:solidFill>
                <a:latin typeface="Arial"/>
                <a:ea typeface="Batang"/>
                <a:cs typeface="Arial"/>
              </a:rPr>
              <a:t> </a:t>
            </a:r>
            <a:r>
              <a:rPr lang="en-US" sz="1400" err="1">
                <a:solidFill>
                  <a:srgbClr val="000000"/>
                </a:solidFill>
                <a:latin typeface="Arial"/>
                <a:ea typeface="Batang"/>
                <a:cs typeface="Arial"/>
              </a:rPr>
              <a:t>wnaeth</a:t>
            </a:r>
            <a:r>
              <a:rPr lang="en-US" sz="1400">
                <a:solidFill>
                  <a:srgbClr val="000000"/>
                </a:solidFill>
                <a:latin typeface="Arial"/>
                <a:ea typeface="Batang"/>
                <a:cs typeface="Arial"/>
              </a:rPr>
              <a:t> Microsoft presenter coach </a:t>
            </a:r>
            <a:r>
              <a:rPr lang="en-US" sz="1400" err="1">
                <a:solidFill>
                  <a:srgbClr val="000000"/>
                </a:solidFill>
                <a:latin typeface="Arial"/>
                <a:ea typeface="Batang"/>
                <a:cs typeface="Arial"/>
              </a:rPr>
              <a:t>gosod</a:t>
            </a:r>
            <a:r>
              <a:rPr lang="en-US" sz="1400">
                <a:solidFill>
                  <a:srgbClr val="000000"/>
                </a:solidFill>
                <a:latin typeface="Arial"/>
                <a:ea typeface="Batang"/>
                <a:cs typeface="Arial"/>
              </a:rPr>
              <a:t>. </a:t>
            </a:r>
            <a:r>
              <a:rPr lang="en-US" sz="1400" err="1">
                <a:solidFill>
                  <a:srgbClr val="000000"/>
                </a:solidFill>
                <a:latin typeface="Arial"/>
                <a:ea typeface="Batang"/>
                <a:cs typeface="Arial"/>
              </a:rPr>
              <a:t>Ar</a:t>
            </a:r>
            <a:r>
              <a:rPr lang="en-US" sz="1400">
                <a:solidFill>
                  <a:srgbClr val="000000"/>
                </a:solidFill>
                <a:latin typeface="Arial"/>
                <a:ea typeface="Batang"/>
                <a:cs typeface="Arial"/>
              </a:rPr>
              <a:t> </a:t>
            </a:r>
            <a:r>
              <a:rPr lang="en-US" sz="1400" err="1">
                <a:solidFill>
                  <a:srgbClr val="000000"/>
                </a:solidFill>
                <a:latin typeface="Arial"/>
                <a:ea typeface="Batang"/>
                <a:cs typeface="Arial"/>
              </a:rPr>
              <a:t>ddechrau'r</a:t>
            </a:r>
            <a:r>
              <a:rPr lang="en-US" sz="1400">
                <a:solidFill>
                  <a:srgbClr val="000000"/>
                </a:solidFill>
                <a:latin typeface="Arial"/>
                <a:ea typeface="Batang"/>
                <a:cs typeface="Arial"/>
              </a:rPr>
              <a:t> </a:t>
            </a:r>
            <a:r>
              <a:rPr lang="en-US" sz="1400" err="1">
                <a:solidFill>
                  <a:srgbClr val="000000"/>
                </a:solidFill>
                <a:latin typeface="Arial"/>
                <a:ea typeface="Batang"/>
                <a:cs typeface="Arial"/>
              </a:rPr>
              <a:t>cyflwyniad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roedd</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nhraw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isel</a:t>
            </a:r>
            <a:r>
              <a:rPr lang="en-US" sz="1400">
                <a:solidFill>
                  <a:srgbClr val="000000"/>
                </a:solidFill>
                <a:latin typeface="Arial"/>
                <a:ea typeface="Batang"/>
                <a:cs typeface="Arial"/>
              </a:rPr>
              <a:t> </a:t>
            </a:r>
            <a:r>
              <a:rPr lang="en-US" sz="1400" err="1">
                <a:solidFill>
                  <a:srgbClr val="000000"/>
                </a:solidFill>
                <a:latin typeface="Arial"/>
                <a:ea typeface="Batang"/>
                <a:cs typeface="Arial"/>
              </a:rPr>
              <a:t>ond</a:t>
            </a:r>
            <a:r>
              <a:rPr lang="en-US" sz="1400">
                <a:solidFill>
                  <a:srgbClr val="000000"/>
                </a:solidFill>
                <a:latin typeface="Arial"/>
                <a:ea typeface="Batang"/>
                <a:cs typeface="Arial"/>
              </a:rPr>
              <a:t> </a:t>
            </a:r>
            <a:r>
              <a:rPr lang="en-US" sz="1400" err="1">
                <a:solidFill>
                  <a:srgbClr val="000000"/>
                </a:solidFill>
                <a:latin typeface="Arial"/>
                <a:ea typeface="Batang"/>
                <a:cs typeface="Arial"/>
              </a:rPr>
              <a:t>wnes</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godi</a:t>
            </a:r>
            <a:r>
              <a:rPr lang="en-US" sz="1400">
                <a:solidFill>
                  <a:srgbClr val="000000"/>
                </a:solidFill>
                <a:latin typeface="Arial"/>
                <a:ea typeface="Batang"/>
                <a:cs typeface="Arial"/>
              </a:rPr>
              <a:t> </a:t>
            </a:r>
            <a:r>
              <a:rPr lang="en-US" sz="1400" err="1">
                <a:solidFill>
                  <a:srgbClr val="000000"/>
                </a:solidFill>
                <a:latin typeface="Arial"/>
                <a:ea typeface="Batang"/>
                <a:cs typeface="Arial"/>
              </a:rPr>
              <a:t>fe</a:t>
            </a:r>
            <a:r>
              <a:rPr lang="en-US" sz="1400">
                <a:solidFill>
                  <a:srgbClr val="000000"/>
                </a:solidFill>
                <a:latin typeface="Arial"/>
                <a:ea typeface="Batang"/>
                <a:cs typeface="Arial"/>
              </a:rPr>
              <a:t> </a:t>
            </a:r>
            <a:r>
              <a:rPr lang="en-US" sz="1400" err="1">
                <a:solidFill>
                  <a:srgbClr val="000000"/>
                </a:solidFill>
                <a:latin typeface="Arial"/>
                <a:ea typeface="Batang"/>
                <a:cs typeface="Arial"/>
              </a:rPr>
              <a:t>trwy</a:t>
            </a:r>
            <a:r>
              <a:rPr lang="en-US" sz="1400">
                <a:solidFill>
                  <a:srgbClr val="000000"/>
                </a:solidFill>
                <a:latin typeface="Arial"/>
                <a:ea typeface="Batang"/>
                <a:cs typeface="Arial"/>
              </a:rPr>
              <a:t> </a:t>
            </a:r>
            <a:r>
              <a:rPr lang="en-US" sz="1400" err="1">
                <a:solidFill>
                  <a:srgbClr val="000000"/>
                </a:solidFill>
                <a:latin typeface="Arial"/>
                <a:ea typeface="Batang"/>
                <a:cs typeface="Arial"/>
              </a:rPr>
              <a:t>ganol</a:t>
            </a:r>
            <a:r>
              <a:rPr lang="en-US" sz="1400">
                <a:solidFill>
                  <a:srgbClr val="000000"/>
                </a:solidFill>
                <a:latin typeface="Arial"/>
                <a:ea typeface="Batang"/>
                <a:cs typeface="Arial"/>
              </a:rPr>
              <a:t> y </a:t>
            </a:r>
            <a:r>
              <a:rPr lang="en-US" sz="1400" err="1">
                <a:solidFill>
                  <a:srgbClr val="000000"/>
                </a:solidFill>
                <a:latin typeface="Arial"/>
                <a:ea typeface="Batang"/>
                <a:cs typeface="Arial"/>
              </a:rPr>
              <a:t>cyflwyniad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ond</a:t>
            </a:r>
            <a:r>
              <a:rPr lang="en-US" sz="1400">
                <a:solidFill>
                  <a:srgbClr val="000000"/>
                </a:solidFill>
                <a:latin typeface="Arial"/>
                <a:ea typeface="Batang"/>
                <a:cs typeface="Arial"/>
              </a:rPr>
              <a:t> </a:t>
            </a:r>
            <a:r>
              <a:rPr lang="en-US" sz="1400" err="1">
                <a:solidFill>
                  <a:srgbClr val="000000"/>
                </a:solidFill>
                <a:latin typeface="Arial"/>
                <a:ea typeface="Batang"/>
                <a:cs typeface="Arial"/>
              </a:rPr>
              <a:t>wedyn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wnes</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nhraw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cwympo</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is </a:t>
            </a:r>
            <a:r>
              <a:rPr lang="en-US" sz="1400" err="1">
                <a:solidFill>
                  <a:srgbClr val="000000"/>
                </a:solidFill>
                <a:latin typeface="Arial"/>
                <a:ea typeface="Batang"/>
                <a:cs typeface="Arial"/>
              </a:rPr>
              <a:t>eto</a:t>
            </a:r>
            <a:r>
              <a:rPr lang="en-US" sz="1400">
                <a:solidFill>
                  <a:srgbClr val="000000"/>
                </a:solidFill>
                <a:latin typeface="Arial"/>
                <a:ea typeface="Batang"/>
                <a:cs typeface="Arial"/>
              </a:rPr>
              <a:t>. </a:t>
            </a:r>
            <a:r>
              <a:rPr lang="en-US" sz="1400" err="1">
                <a:solidFill>
                  <a:srgbClr val="000000"/>
                </a:solidFill>
                <a:latin typeface="Arial"/>
                <a:ea typeface="Batang"/>
                <a:cs typeface="Arial"/>
              </a:rPr>
              <a:t>Mae’n</a:t>
            </a:r>
            <a:r>
              <a:rPr lang="en-US" sz="1400">
                <a:solidFill>
                  <a:srgbClr val="000000"/>
                </a:solidFill>
                <a:latin typeface="Arial"/>
                <a:ea typeface="Batang"/>
                <a:cs typeface="Arial"/>
              </a:rPr>
              <a:t> </a:t>
            </a:r>
            <a:r>
              <a:rPr lang="en-US" sz="1400" err="1">
                <a:solidFill>
                  <a:srgbClr val="000000"/>
                </a:solidFill>
                <a:latin typeface="Arial"/>
                <a:ea typeface="Batang"/>
                <a:cs typeface="Arial"/>
              </a:rPr>
              <a:t>bwysig</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fi </a:t>
            </a:r>
            <a:r>
              <a:rPr lang="en-US" sz="1400" err="1">
                <a:solidFill>
                  <a:srgbClr val="000000"/>
                </a:solidFill>
                <a:latin typeface="Arial"/>
                <a:ea typeface="Batang"/>
                <a:cs typeface="Arial"/>
              </a:rPr>
              <a:t>codi</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nhraw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gan</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mod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feddwl</a:t>
            </a:r>
            <a:r>
              <a:rPr lang="en-US" sz="1400">
                <a:solidFill>
                  <a:srgbClr val="000000"/>
                </a:solidFill>
                <a:latin typeface="Arial"/>
                <a:ea typeface="Batang"/>
                <a:cs typeface="Arial"/>
              </a:rPr>
              <a:t> </a:t>
            </a:r>
            <a:r>
              <a:rPr lang="en-US" sz="1400" err="1">
                <a:solidFill>
                  <a:srgbClr val="000000"/>
                </a:solidFill>
                <a:latin typeface="Arial"/>
                <a:ea typeface="Batang"/>
                <a:cs typeface="Arial"/>
              </a:rPr>
              <a:t>fod</a:t>
            </a:r>
            <a:r>
              <a:rPr lang="en-US" sz="1400">
                <a:solidFill>
                  <a:srgbClr val="000000"/>
                </a:solidFill>
                <a:latin typeface="Arial"/>
                <a:ea typeface="Batang"/>
                <a:cs typeface="Arial"/>
              </a:rPr>
              <a:t> </a:t>
            </a:r>
            <a:r>
              <a:rPr lang="en-US" sz="1400" err="1">
                <a:solidFill>
                  <a:srgbClr val="000000"/>
                </a:solidFill>
                <a:latin typeface="Arial"/>
                <a:ea typeface="Batang"/>
                <a:cs typeface="Arial"/>
              </a:rPr>
              <a:t>traw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cyfleu</a:t>
            </a:r>
            <a:r>
              <a:rPr lang="en-US" sz="1400">
                <a:solidFill>
                  <a:srgbClr val="000000"/>
                </a:solidFill>
                <a:latin typeface="Arial"/>
                <a:ea typeface="Batang"/>
                <a:cs typeface="Arial"/>
              </a:rPr>
              <a:t> </a:t>
            </a:r>
            <a:r>
              <a:rPr lang="en-US" sz="1400" err="1">
                <a:solidFill>
                  <a:srgbClr val="000000"/>
                </a:solidFill>
                <a:latin typeface="Arial"/>
                <a:ea typeface="Batang"/>
                <a:cs typeface="Arial"/>
              </a:rPr>
              <a:t>emosiynau</a:t>
            </a:r>
            <a:r>
              <a:rPr lang="en-US" sz="1400">
                <a:solidFill>
                  <a:srgbClr val="000000"/>
                </a:solidFill>
                <a:latin typeface="Arial"/>
                <a:ea typeface="Batang"/>
                <a:cs typeface="Arial"/>
              </a:rPr>
              <a:t> </a:t>
            </a:r>
            <a:r>
              <a:rPr lang="en-US" sz="1400" err="1">
                <a:solidFill>
                  <a:srgbClr val="000000"/>
                </a:solidFill>
                <a:latin typeface="Arial"/>
                <a:ea typeface="Batang"/>
                <a:cs typeface="Arial"/>
              </a:rPr>
              <a:t>gwahanol</a:t>
            </a:r>
            <a:r>
              <a:rPr lang="en-US" sz="1400">
                <a:solidFill>
                  <a:srgbClr val="000000"/>
                </a:solidFill>
                <a:latin typeface="Arial"/>
                <a:ea typeface="Batang"/>
                <a:cs typeface="Arial"/>
              </a:rPr>
              <a:t> </a:t>
            </a:r>
            <a:r>
              <a:rPr lang="en-US" sz="1400" err="1">
                <a:solidFill>
                  <a:srgbClr val="000000"/>
                </a:solidFill>
                <a:latin typeface="Arial"/>
                <a:ea typeface="Batang"/>
                <a:cs typeface="Arial"/>
              </a:rPr>
              <a:t>trwy</a:t>
            </a:r>
            <a:r>
              <a:rPr lang="en-US" sz="1400">
                <a:solidFill>
                  <a:srgbClr val="000000"/>
                </a:solidFill>
                <a:latin typeface="Arial"/>
                <a:ea typeface="Batang"/>
                <a:cs typeface="Arial"/>
              </a:rPr>
              <a:t> </a:t>
            </a:r>
            <a:r>
              <a:rPr lang="en-US" sz="1400" err="1">
                <a:solidFill>
                  <a:srgbClr val="000000"/>
                </a:solidFill>
                <a:latin typeface="Arial"/>
                <a:ea typeface="Batang"/>
                <a:cs typeface="Arial"/>
              </a:rPr>
              <a:t>gydol</a:t>
            </a:r>
            <a:r>
              <a:rPr lang="en-US" sz="1400">
                <a:solidFill>
                  <a:srgbClr val="000000"/>
                </a:solidFill>
                <a:latin typeface="Arial"/>
                <a:ea typeface="Batang"/>
                <a:cs typeface="Arial"/>
              </a:rPr>
              <a:t> y </a:t>
            </a:r>
            <a:r>
              <a:rPr lang="en-US" sz="1400" err="1">
                <a:solidFill>
                  <a:srgbClr val="000000"/>
                </a:solidFill>
                <a:latin typeface="Arial"/>
                <a:ea typeface="Batang"/>
                <a:cs typeface="Arial"/>
              </a:rPr>
              <a:t>cyflwyniad</a:t>
            </a:r>
            <a:r>
              <a:rPr lang="en-US" sz="1400">
                <a:solidFill>
                  <a:srgbClr val="000000"/>
                </a:solidFill>
                <a:latin typeface="Arial"/>
                <a:ea typeface="Batang"/>
                <a:cs typeface="Arial"/>
              </a:rPr>
              <a:t>. Yn </a:t>
            </a:r>
            <a:r>
              <a:rPr lang="en-US" sz="1400" err="1">
                <a:solidFill>
                  <a:srgbClr val="000000"/>
                </a:solidFill>
                <a:latin typeface="Arial"/>
                <a:ea typeface="Batang"/>
                <a:cs typeface="Arial"/>
              </a:rPr>
              <a:t>ôl</a:t>
            </a:r>
            <a:r>
              <a:rPr lang="en-US" sz="1400">
                <a:solidFill>
                  <a:srgbClr val="000000"/>
                </a:solidFill>
                <a:latin typeface="Arial"/>
                <a:ea typeface="Batang"/>
                <a:cs typeface="Arial"/>
              </a:rPr>
              <a:t> Microsoft presenter coach “low pitch variation will make your audience lose interest.” </a:t>
            </a:r>
            <a:r>
              <a:rPr lang="en-US" sz="1400" err="1">
                <a:solidFill>
                  <a:srgbClr val="000000"/>
                </a:solidFill>
                <a:latin typeface="Arial"/>
                <a:ea typeface="Batang"/>
                <a:cs typeface="Arial"/>
              </a:rPr>
              <a:t>Oherwydd</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credaf</a:t>
            </a:r>
            <a:r>
              <a:rPr lang="en-US" sz="1400">
                <a:solidFill>
                  <a:srgbClr val="000000"/>
                </a:solidFill>
                <a:latin typeface="Arial"/>
                <a:ea typeface="Batang"/>
                <a:cs typeface="Arial"/>
              </a:rPr>
              <a:t> </a:t>
            </a:r>
            <a:r>
              <a:rPr lang="en-US" sz="1400" err="1">
                <a:solidFill>
                  <a:srgbClr val="000000"/>
                </a:solidFill>
                <a:latin typeface="Arial"/>
                <a:ea typeface="Batang"/>
                <a:cs typeface="Arial"/>
              </a:rPr>
              <a:t>dylai</a:t>
            </a:r>
            <a:r>
              <a:rPr lang="en-US" sz="1400">
                <a:solidFill>
                  <a:srgbClr val="000000"/>
                </a:solidFill>
                <a:latin typeface="Arial"/>
                <a:ea typeface="Batang"/>
                <a:cs typeface="Arial"/>
              </a:rPr>
              <a:t> trio </a:t>
            </a:r>
            <a:r>
              <a:rPr lang="en-US" sz="1400" err="1">
                <a:solidFill>
                  <a:srgbClr val="000000"/>
                </a:solidFill>
                <a:latin typeface="Arial"/>
                <a:ea typeface="Batang"/>
                <a:cs typeface="Arial"/>
              </a:rPr>
              <a:t>gwella</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tro</a:t>
            </a:r>
            <a:r>
              <a:rPr lang="en-US" sz="1400">
                <a:solidFill>
                  <a:srgbClr val="000000"/>
                </a:solidFill>
                <a:latin typeface="Arial"/>
                <a:ea typeface="Batang"/>
                <a:cs typeface="Arial"/>
              </a:rPr>
              <a:t> </a:t>
            </a:r>
            <a:r>
              <a:rPr lang="en-US" sz="1400" err="1">
                <a:solidFill>
                  <a:srgbClr val="000000"/>
                </a:solidFill>
                <a:latin typeface="Arial"/>
                <a:ea typeface="Batang"/>
                <a:cs typeface="Arial"/>
              </a:rPr>
              <a:t>nesaf</a:t>
            </a:r>
            <a:r>
              <a:rPr lang="en-US" sz="1400">
                <a:solidFill>
                  <a:srgbClr val="000000"/>
                </a:solidFill>
                <a:latin typeface="Arial"/>
                <a:ea typeface="Batang"/>
                <a:cs typeface="Arial"/>
              </a:rPr>
              <a:t> </a:t>
            </a:r>
            <a:r>
              <a:rPr lang="en-US" sz="1400" err="1">
                <a:solidFill>
                  <a:srgbClr val="000000"/>
                </a:solidFill>
                <a:latin typeface="Arial"/>
                <a:ea typeface="Batang"/>
                <a:cs typeface="Arial"/>
              </a:rPr>
              <a:t>byddwn</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cyflwyno</a:t>
            </a:r>
            <a:r>
              <a:rPr lang="en-US" sz="1400">
                <a:solidFill>
                  <a:srgbClr val="000000"/>
                </a:solidFill>
                <a:latin typeface="Arial"/>
                <a:ea typeface="Batang"/>
                <a:cs typeface="Arial"/>
              </a:rPr>
              <a:t> </a:t>
            </a:r>
            <a:r>
              <a:rPr lang="en-US" sz="1400" err="1">
                <a:solidFill>
                  <a:srgbClr val="000000"/>
                </a:solidFill>
                <a:latin typeface="Arial"/>
                <a:ea typeface="Batang"/>
                <a:cs typeface="Arial"/>
              </a:rPr>
              <a:t>cyflwyniad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gan</a:t>
            </a:r>
            <a:r>
              <a:rPr lang="en-US" sz="1400">
                <a:solidFill>
                  <a:srgbClr val="000000"/>
                </a:solidFill>
                <a:latin typeface="Arial"/>
                <a:ea typeface="Batang"/>
                <a:cs typeface="Arial"/>
              </a:rPr>
              <a:t> </a:t>
            </a:r>
            <a:r>
              <a:rPr lang="en-US" sz="1400" err="1">
                <a:solidFill>
                  <a:srgbClr val="000000"/>
                </a:solidFill>
                <a:latin typeface="Arial"/>
                <a:ea typeface="Batang"/>
                <a:cs typeface="Arial"/>
              </a:rPr>
              <a:t>nad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ydw</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eisiau</a:t>
            </a:r>
            <a:r>
              <a:rPr lang="en-US" sz="1400">
                <a:solidFill>
                  <a:srgbClr val="000000"/>
                </a:solidFill>
                <a:latin typeface="Arial"/>
                <a:ea typeface="Batang"/>
                <a:cs typeface="Arial"/>
              </a:rPr>
              <a:t> </a:t>
            </a:r>
            <a:r>
              <a:rPr lang="en-US" sz="1400" err="1">
                <a:solidFill>
                  <a:srgbClr val="000000"/>
                </a:solidFill>
                <a:latin typeface="Arial"/>
                <a:ea typeface="Batang"/>
                <a:cs typeface="Arial"/>
              </a:rPr>
              <a:t>diflasu</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nghynulleidfa</a:t>
            </a:r>
            <a:r>
              <a:rPr lang="en-US" sz="1400">
                <a:solidFill>
                  <a:srgbClr val="000000"/>
                </a:solidFill>
                <a:latin typeface="Arial"/>
                <a:ea typeface="Batang"/>
                <a:cs typeface="Arial"/>
              </a:rPr>
              <a:t> </a:t>
            </a:r>
            <a:r>
              <a:rPr lang="en-US" sz="1400" err="1">
                <a:solidFill>
                  <a:srgbClr val="000000"/>
                </a:solidFill>
                <a:latin typeface="Arial"/>
                <a:ea typeface="Batang"/>
                <a:cs typeface="Arial"/>
              </a:rPr>
              <a:t>wrth</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mi </a:t>
            </a:r>
            <a:r>
              <a:rPr lang="en-US" sz="1400" err="1">
                <a:solidFill>
                  <a:srgbClr val="000000"/>
                </a:solidFill>
                <a:latin typeface="Arial"/>
                <a:ea typeface="Batang"/>
                <a:cs typeface="Arial"/>
              </a:rPr>
              <a:t>gyflwyno</a:t>
            </a:r>
            <a:r>
              <a:rPr lang="en-US" sz="1400">
                <a:solidFill>
                  <a:srgbClr val="000000"/>
                </a:solidFill>
                <a:latin typeface="Arial"/>
                <a:ea typeface="Batang"/>
                <a:cs typeface="Arial"/>
              </a:rPr>
              <a:t> </a:t>
            </a:r>
            <a:r>
              <a:rPr lang="en-US" sz="1400" err="1">
                <a:solidFill>
                  <a:srgbClr val="000000"/>
                </a:solidFill>
                <a:latin typeface="Arial"/>
                <a:ea typeface="Batang"/>
                <a:cs typeface="Arial"/>
              </a:rPr>
              <a:t>gwybodaeth</a:t>
            </a:r>
            <a:r>
              <a:rPr lang="en-US" sz="1400">
                <a:solidFill>
                  <a:srgbClr val="000000"/>
                </a:solidFill>
                <a:latin typeface="Arial"/>
                <a:ea typeface="Batang"/>
                <a:cs typeface="Arial"/>
              </a:rPr>
              <a:t> </a:t>
            </a:r>
            <a:r>
              <a:rPr lang="en-US" sz="1400" err="1">
                <a:solidFill>
                  <a:srgbClr val="000000"/>
                </a:solidFill>
                <a:latin typeface="Arial"/>
                <a:ea typeface="Batang"/>
                <a:cs typeface="Arial"/>
              </a:rPr>
              <a:t>iddyn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nhw</a:t>
            </a:r>
            <a:r>
              <a:rPr lang="en-US" sz="1400">
                <a:solidFill>
                  <a:srgbClr val="000000"/>
                </a:solidFill>
                <a:latin typeface="Arial"/>
                <a:ea typeface="Batang"/>
                <a:cs typeface="Arial"/>
              </a:rPr>
              <a:t>. </a:t>
            </a:r>
            <a:r>
              <a:rPr lang="en-US" sz="1400" err="1">
                <a:solidFill>
                  <a:srgbClr val="000000"/>
                </a:solidFill>
                <a:latin typeface="Arial"/>
                <a:ea typeface="Batang"/>
                <a:cs typeface="Arial"/>
              </a:rPr>
              <a:t>Hefyd</a:t>
            </a:r>
            <a:r>
              <a:rPr lang="en-US" sz="1400">
                <a:solidFill>
                  <a:srgbClr val="000000"/>
                </a:solidFill>
                <a:latin typeface="Arial"/>
                <a:ea typeface="Batang"/>
                <a:cs typeface="Arial"/>
              </a:rPr>
              <a:t> </a:t>
            </a:r>
            <a:r>
              <a:rPr lang="en-US" sz="1400" err="1">
                <a:solidFill>
                  <a:srgbClr val="000000"/>
                </a:solidFill>
                <a:latin typeface="Arial"/>
                <a:ea typeface="Batang"/>
                <a:cs typeface="Arial"/>
              </a:rPr>
              <a:t>rydw</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eisiau</a:t>
            </a:r>
            <a:r>
              <a:rPr lang="en-US" sz="1400">
                <a:solidFill>
                  <a:srgbClr val="000000"/>
                </a:solidFill>
                <a:latin typeface="Arial"/>
                <a:ea typeface="Batang"/>
                <a:cs typeface="Arial"/>
              </a:rPr>
              <a:t> </a:t>
            </a:r>
            <a:r>
              <a:rPr lang="en-US" sz="1400" err="1">
                <a:solidFill>
                  <a:srgbClr val="000000"/>
                </a:solidFill>
                <a:latin typeface="Arial"/>
                <a:ea typeface="Batang"/>
                <a:cs typeface="Arial"/>
              </a:rPr>
              <a:t>synio</a:t>
            </a:r>
            <a:r>
              <a:rPr lang="en-US" sz="1400">
                <a:solidFill>
                  <a:srgbClr val="000000"/>
                </a:solidFill>
                <a:latin typeface="Arial"/>
                <a:ea typeface="Batang"/>
                <a:cs typeface="Arial"/>
              </a:rPr>
              <a:t> </a:t>
            </a:r>
            <a:r>
              <a:rPr lang="en-US" sz="1400" err="1">
                <a:solidFill>
                  <a:srgbClr val="000000"/>
                </a:solidFill>
                <a:latin typeface="Arial"/>
                <a:ea typeface="Batang"/>
                <a:cs typeface="Arial"/>
              </a:rPr>
              <a:t>fel</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mod </a:t>
            </a:r>
            <a:r>
              <a:rPr lang="en-US" sz="1400" err="1">
                <a:solidFill>
                  <a:srgbClr val="000000"/>
                </a:solidFill>
                <a:latin typeface="Arial"/>
                <a:ea typeface="Batang"/>
                <a:cs typeface="Arial"/>
              </a:rPr>
              <a:t>i’n</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hyderus</a:t>
            </a:r>
            <a:r>
              <a:rPr lang="en-US" sz="1400">
                <a:solidFill>
                  <a:srgbClr val="000000"/>
                </a:solidFill>
                <a:latin typeface="Arial"/>
                <a:ea typeface="Batang"/>
                <a:cs typeface="Arial"/>
              </a:rPr>
              <a:t> </a:t>
            </a:r>
            <a:r>
              <a:rPr lang="en-US" sz="1400" err="1">
                <a:solidFill>
                  <a:srgbClr val="000000"/>
                </a:solidFill>
                <a:latin typeface="Arial"/>
                <a:ea typeface="Batang"/>
                <a:cs typeface="Arial"/>
              </a:rPr>
              <a:t>mewn</a:t>
            </a:r>
            <a:r>
              <a:rPr lang="en-US" sz="1400">
                <a:solidFill>
                  <a:srgbClr val="000000"/>
                </a:solidFill>
                <a:latin typeface="Arial"/>
                <a:ea typeface="Batang"/>
                <a:cs typeface="Arial"/>
              </a:rPr>
              <a:t> </a:t>
            </a:r>
            <a:r>
              <a:rPr lang="en-US" sz="1400" err="1">
                <a:solidFill>
                  <a:srgbClr val="000000"/>
                </a:solidFill>
                <a:latin typeface="Arial"/>
                <a:ea typeface="Batang"/>
                <a:cs typeface="Arial"/>
              </a:rPr>
              <a:t>beth</a:t>
            </a:r>
            <a:r>
              <a:rPr lang="en-US" sz="1400">
                <a:solidFill>
                  <a:srgbClr val="000000"/>
                </a:solidFill>
                <a:latin typeface="Arial"/>
                <a:ea typeface="Batang"/>
                <a:cs typeface="Arial"/>
              </a:rPr>
              <a:t> </a:t>
            </a:r>
            <a:r>
              <a:rPr lang="en-US" sz="1400" err="1">
                <a:solidFill>
                  <a:srgbClr val="000000"/>
                </a:solidFill>
                <a:latin typeface="Arial"/>
                <a:ea typeface="Batang"/>
                <a:cs typeface="Arial"/>
              </a:rPr>
              <a:t>sydd</a:t>
            </a:r>
            <a:r>
              <a:rPr lang="en-US" sz="1400">
                <a:solidFill>
                  <a:srgbClr val="000000"/>
                </a:solidFill>
                <a:latin typeface="Arial"/>
                <a:ea typeface="Batang"/>
                <a:cs typeface="Arial"/>
              </a:rPr>
              <a:t> </a:t>
            </a:r>
            <a:r>
              <a:rPr lang="en-US" sz="1400" err="1">
                <a:solidFill>
                  <a:srgbClr val="000000"/>
                </a:solidFill>
                <a:latin typeface="Arial"/>
                <a:ea typeface="Batang"/>
                <a:cs typeface="Arial"/>
              </a:rPr>
              <a:t>gennyf</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ddweud</a:t>
            </a:r>
            <a:r>
              <a:rPr lang="en-US" sz="1400">
                <a:solidFill>
                  <a:srgbClr val="000000"/>
                </a:solidFill>
                <a:latin typeface="Arial"/>
                <a:ea typeface="Batang"/>
                <a:cs typeface="Arial"/>
              </a:rPr>
              <a:t> ac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hyderus</a:t>
            </a:r>
            <a:r>
              <a:rPr lang="en-US" sz="1400">
                <a:solidFill>
                  <a:srgbClr val="000000"/>
                </a:solidFill>
                <a:latin typeface="Arial"/>
                <a:ea typeface="Batang"/>
                <a:cs typeface="Arial"/>
              </a:rPr>
              <a:t> </a:t>
            </a:r>
            <a:r>
              <a:rPr lang="en-US" sz="1400" err="1">
                <a:solidFill>
                  <a:srgbClr val="000000"/>
                </a:solidFill>
                <a:latin typeface="Arial"/>
                <a:ea typeface="Batang"/>
                <a:cs typeface="Arial"/>
              </a:rPr>
              <a:t>mewn</a:t>
            </a:r>
            <a:r>
              <a:rPr lang="en-US" sz="1400">
                <a:solidFill>
                  <a:srgbClr val="000000"/>
                </a:solidFill>
                <a:latin typeface="Arial"/>
                <a:ea typeface="Batang"/>
                <a:cs typeface="Arial"/>
              </a:rPr>
              <a:t> </a:t>
            </a:r>
            <a:r>
              <a:rPr lang="en-US" sz="1400" err="1">
                <a:solidFill>
                  <a:srgbClr val="000000"/>
                </a:solidFill>
                <a:latin typeface="Arial"/>
                <a:ea typeface="Batang"/>
                <a:cs typeface="Arial"/>
              </a:rPr>
              <a:t>fy</a:t>
            </a:r>
            <a:r>
              <a:rPr lang="en-US" sz="1400">
                <a:solidFill>
                  <a:srgbClr val="000000"/>
                </a:solidFill>
                <a:latin typeface="Arial"/>
                <a:ea typeface="Batang"/>
                <a:cs typeface="Arial"/>
              </a:rPr>
              <a:t> </a:t>
            </a:r>
            <a:r>
              <a:rPr lang="en-US" sz="1400" err="1">
                <a:solidFill>
                  <a:srgbClr val="000000"/>
                </a:solidFill>
                <a:latin typeface="Arial"/>
                <a:ea typeface="Batang"/>
                <a:cs typeface="Arial"/>
              </a:rPr>
              <a:t>hunain</a:t>
            </a:r>
            <a:r>
              <a:rPr lang="en-US" sz="1400">
                <a:solidFill>
                  <a:srgbClr val="000000"/>
                </a:solidFill>
                <a:latin typeface="Arial"/>
                <a:ea typeface="Batang"/>
                <a:cs typeface="Arial"/>
              </a:rPr>
              <a:t>, pan </a:t>
            </a:r>
            <a:r>
              <a:rPr lang="en-US" sz="1400" err="1">
                <a:solidFill>
                  <a:srgbClr val="000000"/>
                </a:solidFill>
                <a:latin typeface="Arial"/>
                <a:ea typeface="Batang"/>
                <a:cs typeface="Arial"/>
              </a:rPr>
              <a:t>rydw</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siarad</a:t>
            </a:r>
            <a:r>
              <a:rPr lang="en-US" sz="1400">
                <a:solidFill>
                  <a:srgbClr val="000000"/>
                </a:solidFill>
                <a:latin typeface="Arial"/>
                <a:ea typeface="Batang"/>
                <a:cs typeface="Arial"/>
              </a:rPr>
              <a:t> â </a:t>
            </a:r>
            <a:r>
              <a:rPr lang="en-US" sz="1400" err="1">
                <a:solidFill>
                  <a:srgbClr val="000000"/>
                </a:solidFill>
                <a:latin typeface="Arial"/>
                <a:ea typeface="Batang"/>
                <a:cs typeface="Arial"/>
              </a:rPr>
              <a:t>thraw</a:t>
            </a:r>
            <a:r>
              <a:rPr lang="en-US" sz="1400">
                <a:solidFill>
                  <a:srgbClr val="000000"/>
                </a:solidFill>
                <a:latin typeface="Arial"/>
                <a:ea typeface="Batang"/>
                <a:cs typeface="Arial"/>
              </a:rPr>
              <a:t> </a:t>
            </a:r>
            <a:r>
              <a:rPr lang="en-US" sz="1400" err="1">
                <a:solidFill>
                  <a:srgbClr val="000000"/>
                </a:solidFill>
                <a:latin typeface="Arial"/>
                <a:ea typeface="Batang"/>
                <a:cs typeface="Arial"/>
              </a:rPr>
              <a:t>isel</a:t>
            </a:r>
            <a:r>
              <a:rPr lang="en-US" sz="1400">
                <a:solidFill>
                  <a:srgbClr val="000000"/>
                </a:solidFill>
                <a:latin typeface="Arial"/>
                <a:ea typeface="Batang"/>
                <a:cs typeface="Arial"/>
              </a:rPr>
              <a:t> </a:t>
            </a:r>
            <a:r>
              <a:rPr lang="en-US" sz="1400" err="1">
                <a:solidFill>
                  <a:srgbClr val="000000"/>
                </a:solidFill>
                <a:latin typeface="Arial"/>
                <a:ea typeface="Batang"/>
                <a:cs typeface="Arial"/>
              </a:rPr>
              <a:t>nad</a:t>
            </a:r>
            <a:r>
              <a:rPr lang="en-US" sz="1400">
                <a:solidFill>
                  <a:srgbClr val="000000"/>
                </a:solidFill>
                <a:latin typeface="Arial"/>
                <a:ea typeface="Batang"/>
                <a:cs typeface="Arial"/>
              </a:rPr>
              <a:t> </a:t>
            </a:r>
            <a:r>
              <a:rPr lang="en-US" sz="1400" err="1">
                <a:solidFill>
                  <a:srgbClr val="000000"/>
                </a:solidFill>
                <a:latin typeface="Arial"/>
                <a:ea typeface="Batang"/>
                <a:cs typeface="Arial"/>
              </a:rPr>
              <a:t>ydw</a:t>
            </a:r>
            <a:r>
              <a:rPr lang="en-US" sz="1400">
                <a:solidFill>
                  <a:srgbClr val="000000"/>
                </a:solidFill>
                <a:latin typeface="Arial"/>
                <a:ea typeface="Batang"/>
                <a:cs typeface="Arial"/>
              </a:rPr>
              <a:t> </a:t>
            </a:r>
            <a:r>
              <a:rPr lang="en-US" sz="1400" err="1">
                <a:solidFill>
                  <a:srgbClr val="000000"/>
                </a:solidFill>
                <a:latin typeface="Arial"/>
                <a:ea typeface="Batang"/>
                <a:cs typeface="Arial"/>
              </a:rPr>
              <a:t>i</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swnio</a:t>
            </a:r>
            <a:r>
              <a:rPr lang="en-US" sz="1400">
                <a:solidFill>
                  <a:srgbClr val="000000"/>
                </a:solidFill>
                <a:latin typeface="Arial"/>
                <a:ea typeface="Batang"/>
                <a:cs typeface="Arial"/>
              </a:rPr>
              <a:t> </a:t>
            </a:r>
            <a:r>
              <a:rPr lang="en-US" sz="1400" err="1">
                <a:solidFill>
                  <a:srgbClr val="000000"/>
                </a:solidFill>
                <a:latin typeface="Arial"/>
                <a:ea typeface="Batang"/>
                <a:cs typeface="Arial"/>
              </a:rPr>
              <a:t>yn</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hyderus</a:t>
            </a:r>
            <a:r>
              <a:rPr lang="en-US" sz="1400">
                <a:solidFill>
                  <a:srgbClr val="000000"/>
                </a:solidFill>
                <a:latin typeface="Arial"/>
                <a:ea typeface="Batang"/>
                <a:cs typeface="Arial"/>
              </a:rPr>
              <a:t>, ac felly </a:t>
            </a:r>
            <a:r>
              <a:rPr lang="en-US" sz="1400" err="1">
                <a:solidFill>
                  <a:srgbClr val="000000"/>
                </a:solidFill>
                <a:latin typeface="Arial"/>
                <a:ea typeface="Batang"/>
                <a:cs typeface="Arial"/>
              </a:rPr>
              <a:t>mae</a:t>
            </a:r>
            <a:r>
              <a:rPr lang="en-US" sz="1400">
                <a:solidFill>
                  <a:srgbClr val="000000"/>
                </a:solidFill>
                <a:latin typeface="Arial"/>
                <a:ea typeface="Batang"/>
                <a:cs typeface="Arial"/>
              </a:rPr>
              <a:t> </a:t>
            </a:r>
            <a:r>
              <a:rPr lang="en-US" sz="1400" err="1">
                <a:solidFill>
                  <a:srgbClr val="000000"/>
                </a:solidFill>
                <a:latin typeface="Arial"/>
                <a:ea typeface="Batang"/>
                <a:cs typeface="Arial"/>
              </a:rPr>
              <a:t>angen</a:t>
            </a:r>
            <a:r>
              <a:rPr lang="en-US" sz="1400">
                <a:solidFill>
                  <a:srgbClr val="000000"/>
                </a:solidFill>
                <a:latin typeface="Arial"/>
                <a:ea typeface="Batang"/>
                <a:cs typeface="Arial"/>
              </a:rPr>
              <a:t> </a:t>
            </a:r>
            <a:r>
              <a:rPr lang="en-US" sz="1400" err="1">
                <a:solidFill>
                  <a:srgbClr val="000000"/>
                </a:solidFill>
                <a:latin typeface="Arial"/>
                <a:ea typeface="Batang"/>
                <a:cs typeface="Arial"/>
              </a:rPr>
              <a:t>gwella</a:t>
            </a:r>
            <a:r>
              <a:rPr lang="en-US" sz="1400">
                <a:solidFill>
                  <a:srgbClr val="000000"/>
                </a:solidFill>
                <a:latin typeface="Arial"/>
                <a:ea typeface="Batang"/>
                <a:cs typeface="Arial"/>
              </a:rPr>
              <a:t> </a:t>
            </a:r>
            <a:r>
              <a:rPr lang="en-US" sz="1400" err="1">
                <a:solidFill>
                  <a:srgbClr val="000000"/>
                </a:solidFill>
                <a:latin typeface="Arial"/>
                <a:ea typeface="Batang"/>
                <a:cs typeface="Arial"/>
              </a:rPr>
              <a:t>hyn</a:t>
            </a:r>
            <a:r>
              <a:rPr lang="en-US" sz="1400">
                <a:solidFill>
                  <a:srgbClr val="000000"/>
                </a:solidFill>
                <a:latin typeface="Arial"/>
                <a:ea typeface="Batang"/>
                <a:cs typeface="Arial"/>
              </a:rPr>
              <a:t>.</a:t>
            </a:r>
          </a:p>
          <a:p>
            <a:pPr algn="l"/>
            <a:endParaRPr lang="en-US" sz="1400">
              <a:latin typeface="Arial"/>
              <a:cs typeface="Arial"/>
            </a:endParaRPr>
          </a:p>
          <a:p>
            <a:endParaRPr lang="en-US" sz="1100">
              <a:latin typeface="Bembo"/>
              <a:cs typeface="Arial"/>
            </a:endParaRPr>
          </a:p>
        </p:txBody>
      </p:sp>
    </p:spTree>
    <p:extLst>
      <p:ext uri="{BB962C8B-B14F-4D97-AF65-F5344CB8AC3E}">
        <p14:creationId xmlns:p14="http://schemas.microsoft.com/office/powerpoint/2010/main" val="2767076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2C8FD1-8934-C670-A8FE-7111D763951D}"/>
              </a:ext>
            </a:extLst>
          </p:cNvPr>
          <p:cNvSpPr>
            <a:spLocks noGrp="1"/>
          </p:cNvSpPr>
          <p:nvPr>
            <p:ph type="subTitle" idx="1"/>
          </p:nvPr>
        </p:nvSpPr>
        <p:spPr>
          <a:xfrm>
            <a:off x="3816" y="-214"/>
            <a:ext cx="12184705" cy="6864362"/>
          </a:xfrm>
        </p:spPr>
        <p:txBody>
          <a:bodyPr vert="horz" lIns="91440" tIns="45720" rIns="91440" bIns="45720" rtlCol="0" anchor="t">
            <a:normAutofit/>
          </a:bodyPr>
          <a:lstStyle/>
          <a:p>
            <a:pPr algn="l"/>
            <a:r>
              <a:rPr lang="en-US" sz="1400" err="1">
                <a:solidFill>
                  <a:schemeClr val="tx1"/>
                </a:solidFill>
                <a:latin typeface="Arial"/>
                <a:ea typeface="Batang"/>
                <a:cs typeface="Arial"/>
              </a:rPr>
              <a:t>Mae’r</a:t>
            </a:r>
            <a:r>
              <a:rPr lang="en-US" sz="1400">
                <a:solidFill>
                  <a:schemeClr val="tx1"/>
                </a:solidFill>
                <a:latin typeface="Arial"/>
                <a:ea typeface="Batang"/>
                <a:cs typeface="Arial"/>
              </a:rPr>
              <a:t> </a:t>
            </a:r>
            <a:r>
              <a:rPr lang="en-US" sz="1400" err="1">
                <a:solidFill>
                  <a:schemeClr val="tx1"/>
                </a:solidFill>
                <a:latin typeface="Arial"/>
                <a:ea typeface="Batang"/>
                <a:cs typeface="Arial"/>
              </a:rPr>
              <a:t>adroddiad</a:t>
            </a:r>
            <a:r>
              <a:rPr lang="en-US" sz="1400">
                <a:solidFill>
                  <a:schemeClr val="tx1"/>
                </a:solidFill>
                <a:latin typeface="Arial"/>
                <a:ea typeface="Batang"/>
                <a:cs typeface="Arial"/>
              </a:rPr>
              <a:t> Microsoft presenter coach </a:t>
            </a:r>
            <a:r>
              <a:rPr lang="en-US" sz="1400" err="1">
                <a:solidFill>
                  <a:schemeClr val="tx1"/>
                </a:solidFill>
                <a:latin typeface="Arial"/>
                <a:ea typeface="Batang"/>
                <a:cs typeface="Arial"/>
              </a:rPr>
              <a:t>hefyd</a:t>
            </a:r>
            <a:r>
              <a:rPr lang="en-US" sz="1400">
                <a:solidFill>
                  <a:schemeClr val="tx1"/>
                </a:solidFill>
                <a:latin typeface="Arial"/>
                <a:ea typeface="Batang"/>
                <a:cs typeface="Arial"/>
              </a:rPr>
              <a:t>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cofnodi</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mod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defnyddio</a:t>
            </a:r>
            <a:r>
              <a:rPr lang="en-US" sz="1400">
                <a:solidFill>
                  <a:schemeClr val="tx1"/>
                </a:solidFill>
                <a:latin typeface="Arial"/>
                <a:ea typeface="Batang"/>
                <a:cs typeface="Arial"/>
              </a:rPr>
              <a:t> </a:t>
            </a:r>
            <a:r>
              <a:rPr lang="en-US" sz="1400" err="1">
                <a:solidFill>
                  <a:schemeClr val="tx1"/>
                </a:solidFill>
                <a:latin typeface="Arial"/>
                <a:ea typeface="Batang"/>
                <a:cs typeface="Arial"/>
              </a:rPr>
              <a:t>geiriau</a:t>
            </a:r>
            <a:r>
              <a:rPr lang="en-US" sz="1400">
                <a:solidFill>
                  <a:schemeClr val="tx1"/>
                </a:solidFill>
                <a:latin typeface="Arial"/>
                <a:ea typeface="Batang"/>
                <a:cs typeface="Arial"/>
              </a:rPr>
              <a:t> </a:t>
            </a:r>
            <a:r>
              <a:rPr lang="en-US" sz="1400" err="1">
                <a:solidFill>
                  <a:schemeClr val="tx1"/>
                </a:solidFill>
                <a:latin typeface="Arial"/>
                <a:ea typeface="Batang"/>
                <a:cs typeface="Arial"/>
              </a:rPr>
              <a:t>llenwi</a:t>
            </a:r>
            <a:r>
              <a:rPr lang="en-US" sz="1400">
                <a:solidFill>
                  <a:schemeClr val="tx1"/>
                </a:solidFill>
                <a:latin typeface="Arial"/>
                <a:ea typeface="Batang"/>
                <a:cs typeface="Arial"/>
              </a:rPr>
              <a:t> </a:t>
            </a:r>
            <a:r>
              <a:rPr lang="en-US" sz="1400" err="1">
                <a:solidFill>
                  <a:schemeClr val="tx1"/>
                </a:solidFill>
                <a:latin typeface="Arial"/>
                <a:ea typeface="Batang"/>
                <a:cs typeface="Arial"/>
              </a:rPr>
              <a:t>fel</a:t>
            </a:r>
            <a:r>
              <a:rPr lang="en-US" sz="1400">
                <a:solidFill>
                  <a:schemeClr val="tx1"/>
                </a:solidFill>
                <a:latin typeface="Arial"/>
                <a:ea typeface="Batang"/>
                <a:cs typeface="Arial"/>
              </a:rPr>
              <a:t> “you know”, </a:t>
            </a:r>
            <a:r>
              <a:rPr lang="en-US" sz="1400" err="1">
                <a:solidFill>
                  <a:schemeClr val="tx1"/>
                </a:solidFill>
                <a:latin typeface="Arial"/>
                <a:ea typeface="Batang"/>
                <a:cs typeface="Arial"/>
              </a:rPr>
              <a:t>gan</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mod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cyflwyno</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nghyflwyniad</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Gymraeg</a:t>
            </a:r>
            <a:r>
              <a:rPr lang="en-US" sz="1400">
                <a:solidFill>
                  <a:schemeClr val="tx1"/>
                </a:solidFill>
                <a:latin typeface="Arial"/>
                <a:ea typeface="Batang"/>
                <a:cs typeface="Arial"/>
              </a:rPr>
              <a:t>, </a:t>
            </a:r>
            <a:r>
              <a:rPr lang="en-US" sz="1400" err="1">
                <a:solidFill>
                  <a:schemeClr val="tx1"/>
                </a:solidFill>
                <a:latin typeface="Arial"/>
                <a:ea typeface="Batang"/>
                <a:cs typeface="Arial"/>
              </a:rPr>
              <a:t>nad</a:t>
            </a:r>
            <a:r>
              <a:rPr lang="en-US" sz="1400">
                <a:solidFill>
                  <a:schemeClr val="tx1"/>
                </a:solidFill>
                <a:latin typeface="Arial"/>
                <a:ea typeface="Batang"/>
                <a:cs typeface="Arial"/>
              </a:rPr>
              <a:t> </a:t>
            </a:r>
            <a:r>
              <a:rPr lang="en-US" sz="1400" err="1">
                <a:solidFill>
                  <a:schemeClr val="tx1"/>
                </a:solidFill>
                <a:latin typeface="Arial"/>
                <a:ea typeface="Batang"/>
                <a:cs typeface="Arial"/>
              </a:rPr>
              <a:t>ydy</a:t>
            </a:r>
            <a:r>
              <a:rPr lang="en-US" sz="1400">
                <a:solidFill>
                  <a:schemeClr val="tx1"/>
                </a:solidFill>
                <a:latin typeface="Arial"/>
                <a:ea typeface="Batang"/>
                <a:cs typeface="Arial"/>
              </a:rPr>
              <a:t> </a:t>
            </a:r>
            <a:r>
              <a:rPr lang="en-US" sz="1400" err="1">
                <a:solidFill>
                  <a:schemeClr val="tx1"/>
                </a:solidFill>
                <a:latin typeface="Arial"/>
                <a:ea typeface="Batang"/>
                <a:cs typeface="Arial"/>
              </a:rPr>
              <a:t>hyn</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wir</a:t>
            </a:r>
            <a:r>
              <a:rPr lang="en-US" sz="1400">
                <a:solidFill>
                  <a:schemeClr val="tx1"/>
                </a:solidFill>
                <a:latin typeface="Arial"/>
                <a:ea typeface="Batang"/>
                <a:cs typeface="Arial"/>
              </a:rPr>
              <a:t>. </a:t>
            </a:r>
            <a:r>
              <a:rPr lang="en-US" sz="1400" err="1">
                <a:solidFill>
                  <a:schemeClr val="tx1"/>
                </a:solidFill>
                <a:latin typeface="Arial"/>
                <a:ea typeface="Batang"/>
                <a:cs typeface="Arial"/>
              </a:rPr>
              <a:t>Credaf</a:t>
            </a:r>
            <a:r>
              <a:rPr lang="en-US" sz="1400">
                <a:solidFill>
                  <a:schemeClr val="tx1"/>
                </a:solidFill>
                <a:latin typeface="Arial"/>
                <a:ea typeface="Batang"/>
                <a:cs typeface="Arial"/>
              </a:rPr>
              <a:t> </a:t>
            </a:r>
            <a:r>
              <a:rPr lang="en-US" sz="1400" err="1">
                <a:solidFill>
                  <a:schemeClr val="tx1"/>
                </a:solidFill>
                <a:latin typeface="Arial"/>
                <a:ea typeface="Batang"/>
                <a:cs typeface="Arial"/>
              </a:rPr>
              <a:t>fod</a:t>
            </a:r>
            <a:r>
              <a:rPr lang="en-US" sz="1400">
                <a:solidFill>
                  <a:schemeClr val="tx1"/>
                </a:solidFill>
                <a:latin typeface="Arial"/>
                <a:ea typeface="Batang"/>
                <a:cs typeface="Arial"/>
              </a:rPr>
              <a:t> y Microsoft presenter coach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pigo</a:t>
            </a:r>
            <a:r>
              <a:rPr lang="en-US" sz="1400">
                <a:solidFill>
                  <a:schemeClr val="tx1"/>
                </a:solidFill>
                <a:latin typeface="Arial"/>
                <a:ea typeface="Batang"/>
                <a:cs typeface="Arial"/>
              </a:rPr>
              <a:t> </a:t>
            </a:r>
            <a:r>
              <a:rPr lang="en-US" sz="1400" err="1">
                <a:solidFill>
                  <a:schemeClr val="tx1"/>
                </a:solidFill>
                <a:latin typeface="Arial"/>
                <a:ea typeface="Batang"/>
                <a:cs typeface="Arial"/>
              </a:rPr>
              <a:t>hyn</a:t>
            </a:r>
            <a:r>
              <a:rPr lang="en-US" sz="1400">
                <a:solidFill>
                  <a:schemeClr val="tx1"/>
                </a:solidFill>
                <a:latin typeface="Arial"/>
                <a:ea typeface="Batang"/>
                <a:cs typeface="Arial"/>
              </a:rPr>
              <a:t> </a:t>
            </a:r>
            <a:r>
              <a:rPr lang="en-US" sz="1400" err="1">
                <a:solidFill>
                  <a:schemeClr val="tx1"/>
                </a:solidFill>
                <a:latin typeface="Arial"/>
                <a:ea typeface="Batang"/>
                <a:cs typeface="Arial"/>
              </a:rPr>
              <a:t>lan</a:t>
            </a:r>
            <a:r>
              <a:rPr lang="en-US" sz="1400">
                <a:solidFill>
                  <a:schemeClr val="tx1"/>
                </a:solidFill>
                <a:latin typeface="Arial"/>
                <a:ea typeface="Batang"/>
                <a:cs typeface="Arial"/>
              </a:rPr>
              <a:t> o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nyfyniad</a:t>
            </a:r>
            <a:r>
              <a:rPr lang="en-US" sz="1400">
                <a:solidFill>
                  <a:schemeClr val="tx1"/>
                </a:solidFill>
                <a:latin typeface="Arial"/>
                <a:ea typeface="Batang"/>
                <a:cs typeface="Arial"/>
              </a:rPr>
              <a:t> </a:t>
            </a:r>
            <a:r>
              <a:rPr lang="en-US" sz="1400" err="1">
                <a:solidFill>
                  <a:schemeClr val="tx1"/>
                </a:solidFill>
                <a:latin typeface="Arial"/>
                <a:ea typeface="Batang"/>
                <a:cs typeface="Arial"/>
              </a:rPr>
              <a:t>nad</a:t>
            </a:r>
            <a:r>
              <a:rPr lang="en-US" sz="1400">
                <a:solidFill>
                  <a:schemeClr val="tx1"/>
                </a:solidFill>
                <a:latin typeface="Arial"/>
                <a:ea typeface="Batang"/>
                <a:cs typeface="Arial"/>
              </a:rPr>
              <a:t> </a:t>
            </a:r>
            <a:r>
              <a:rPr lang="en-US" sz="1400" err="1">
                <a:solidFill>
                  <a:schemeClr val="tx1"/>
                </a:solidFill>
                <a:latin typeface="Arial"/>
                <a:ea typeface="Batang"/>
                <a:cs typeface="Arial"/>
              </a:rPr>
              <a:t>oeddwn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cyfiaethu</a:t>
            </a:r>
            <a:r>
              <a:rPr lang="en-US" sz="1400">
                <a:solidFill>
                  <a:schemeClr val="tx1"/>
                </a:solidFill>
                <a:latin typeface="Arial"/>
                <a:ea typeface="Batang"/>
                <a:cs typeface="Arial"/>
              </a:rPr>
              <a:t> I </a:t>
            </a:r>
            <a:r>
              <a:rPr lang="en-US" sz="1400" err="1">
                <a:solidFill>
                  <a:schemeClr val="tx1"/>
                </a:solidFill>
                <a:latin typeface="Arial"/>
                <a:ea typeface="Batang"/>
                <a:cs typeface="Arial"/>
              </a:rPr>
              <a:t>Gymraeg</a:t>
            </a:r>
            <a:r>
              <a:rPr lang="en-US" sz="1400">
                <a:solidFill>
                  <a:schemeClr val="tx1"/>
                </a:solidFill>
                <a:latin typeface="Arial"/>
                <a:ea typeface="Batang"/>
                <a:cs typeface="Arial"/>
              </a:rPr>
              <a:t>. Er </a:t>
            </a:r>
            <a:r>
              <a:rPr lang="en-US" sz="1400" err="1">
                <a:solidFill>
                  <a:schemeClr val="tx1"/>
                </a:solidFill>
                <a:latin typeface="Arial"/>
                <a:ea typeface="Batang"/>
                <a:cs typeface="Arial"/>
              </a:rPr>
              <a:t>hynny</a:t>
            </a:r>
            <a:r>
              <a:rPr lang="en-US" sz="1400">
                <a:solidFill>
                  <a:schemeClr val="tx1"/>
                </a:solidFill>
                <a:latin typeface="Arial"/>
                <a:ea typeface="Batang"/>
                <a:cs typeface="Arial"/>
              </a:rPr>
              <a:t> </a:t>
            </a:r>
            <a:r>
              <a:rPr lang="en-US" sz="1400" err="1">
                <a:solidFill>
                  <a:schemeClr val="tx1"/>
                </a:solidFill>
                <a:latin typeface="Arial"/>
                <a:ea typeface="Batang"/>
                <a:cs typeface="Arial"/>
              </a:rPr>
              <a:t>dwi’n</a:t>
            </a:r>
            <a:r>
              <a:rPr lang="en-US" sz="1400">
                <a:solidFill>
                  <a:schemeClr val="tx1"/>
                </a:solidFill>
                <a:latin typeface="Arial"/>
                <a:ea typeface="Batang"/>
                <a:cs typeface="Arial"/>
              </a:rPr>
              <a:t> </a:t>
            </a:r>
            <a:r>
              <a:rPr lang="en-US" sz="1400" err="1">
                <a:solidFill>
                  <a:schemeClr val="tx1"/>
                </a:solidFill>
                <a:latin typeface="Arial"/>
                <a:ea typeface="Batang"/>
                <a:cs typeface="Arial"/>
              </a:rPr>
              <a:t>deall</a:t>
            </a:r>
            <a:r>
              <a:rPr lang="en-US" sz="1400">
                <a:solidFill>
                  <a:schemeClr val="tx1"/>
                </a:solidFill>
                <a:latin typeface="Arial"/>
                <a:ea typeface="Batang"/>
                <a:cs typeface="Arial"/>
              </a:rPr>
              <a:t> pa mor </a:t>
            </a:r>
            <a:r>
              <a:rPr lang="en-US" sz="1400" err="1">
                <a:solidFill>
                  <a:schemeClr val="tx1"/>
                </a:solidFill>
                <a:latin typeface="Arial"/>
                <a:ea typeface="Batang"/>
                <a:cs typeface="Arial"/>
              </a:rPr>
              <a:t>effeithiol</a:t>
            </a:r>
            <a:r>
              <a:rPr lang="en-US" sz="1400">
                <a:solidFill>
                  <a:schemeClr val="tx1"/>
                </a:solidFill>
                <a:latin typeface="Arial"/>
                <a:ea typeface="Batang"/>
                <a:cs typeface="Arial"/>
              </a:rPr>
              <a:t> </a:t>
            </a:r>
            <a:r>
              <a:rPr lang="en-US" sz="1400" err="1">
                <a:solidFill>
                  <a:schemeClr val="tx1"/>
                </a:solidFill>
                <a:latin typeface="Arial"/>
                <a:ea typeface="Batang"/>
                <a:cs typeface="Arial"/>
              </a:rPr>
              <a:t>yw</a:t>
            </a:r>
            <a:r>
              <a:rPr lang="en-US" sz="1400">
                <a:solidFill>
                  <a:schemeClr val="tx1"/>
                </a:solidFill>
                <a:latin typeface="Arial"/>
                <a:ea typeface="Batang"/>
                <a:cs typeface="Arial"/>
              </a:rPr>
              <a:t> </a:t>
            </a:r>
            <a:r>
              <a:rPr lang="en-US" sz="1400" err="1">
                <a:solidFill>
                  <a:schemeClr val="tx1"/>
                </a:solidFill>
                <a:latin typeface="Arial"/>
                <a:ea typeface="Batang"/>
                <a:cs typeface="Arial"/>
              </a:rPr>
              <a:t>defnyddio</a:t>
            </a:r>
            <a:r>
              <a:rPr lang="en-US" sz="1400">
                <a:solidFill>
                  <a:schemeClr val="tx1"/>
                </a:solidFill>
                <a:latin typeface="Arial"/>
                <a:ea typeface="Batang"/>
                <a:cs typeface="Arial"/>
              </a:rPr>
              <a:t> </a:t>
            </a:r>
            <a:r>
              <a:rPr lang="en-US" sz="1400" err="1">
                <a:solidFill>
                  <a:schemeClr val="tx1"/>
                </a:solidFill>
                <a:latin typeface="Arial"/>
                <a:ea typeface="Batang"/>
                <a:cs typeface="Arial"/>
              </a:rPr>
              <a:t>geiriau</a:t>
            </a:r>
            <a:r>
              <a:rPr lang="en-US" sz="1400">
                <a:solidFill>
                  <a:schemeClr val="tx1"/>
                </a:solidFill>
                <a:latin typeface="Arial"/>
                <a:ea typeface="Batang"/>
                <a:cs typeface="Arial"/>
              </a:rPr>
              <a:t> </a:t>
            </a:r>
            <a:r>
              <a:rPr lang="en-US" sz="1400" err="1">
                <a:solidFill>
                  <a:schemeClr val="tx1"/>
                </a:solidFill>
                <a:latin typeface="Arial"/>
                <a:ea typeface="Batang"/>
                <a:cs typeface="Arial"/>
              </a:rPr>
              <a:t>llenwi</a:t>
            </a:r>
            <a:r>
              <a:rPr lang="en-US" sz="1400">
                <a:solidFill>
                  <a:schemeClr val="tx1"/>
                </a:solidFill>
                <a:latin typeface="Arial"/>
                <a:ea typeface="Batang"/>
                <a:cs typeface="Arial"/>
              </a:rPr>
              <a:t> a pa </a:t>
            </a:r>
            <a:r>
              <a:rPr lang="en-US" sz="1400" err="1">
                <a:solidFill>
                  <a:schemeClr val="tx1"/>
                </a:solidFill>
                <a:latin typeface="Arial"/>
                <a:ea typeface="Batang"/>
                <a:cs typeface="Arial"/>
              </a:rPr>
              <a:t>fath</a:t>
            </a:r>
            <a:r>
              <a:rPr lang="en-US" sz="1400">
                <a:solidFill>
                  <a:schemeClr val="tx1"/>
                </a:solidFill>
                <a:latin typeface="Arial"/>
                <a:ea typeface="Batang"/>
                <a:cs typeface="Arial"/>
              </a:rPr>
              <a:t> o </a:t>
            </a:r>
            <a:r>
              <a:rPr lang="en-US" sz="1400" err="1">
                <a:solidFill>
                  <a:schemeClr val="tx1"/>
                </a:solidFill>
                <a:latin typeface="Arial"/>
                <a:ea typeface="Batang"/>
                <a:cs typeface="Arial"/>
              </a:rPr>
              <a:t>effaith</a:t>
            </a:r>
            <a:r>
              <a:rPr lang="en-US" sz="1400">
                <a:solidFill>
                  <a:schemeClr val="tx1"/>
                </a:solidFill>
                <a:latin typeface="Arial"/>
                <a:ea typeface="Batang"/>
                <a:cs typeface="Arial"/>
              </a:rPr>
              <a:t> gall y </a:t>
            </a:r>
            <a:r>
              <a:rPr lang="en-US" sz="1400" err="1">
                <a:solidFill>
                  <a:schemeClr val="tx1"/>
                </a:solidFill>
                <a:latin typeface="Arial"/>
                <a:ea typeface="Batang"/>
                <a:cs typeface="Arial"/>
              </a:rPr>
              <a:t>rhain</a:t>
            </a:r>
            <a:r>
              <a:rPr lang="en-US" sz="1400">
                <a:solidFill>
                  <a:schemeClr val="tx1"/>
                </a:solidFill>
                <a:latin typeface="Arial"/>
                <a:ea typeface="Batang"/>
                <a:cs typeface="Arial"/>
              </a:rPr>
              <a:t> </a:t>
            </a:r>
            <a:r>
              <a:rPr lang="en-US" sz="1400" err="1">
                <a:solidFill>
                  <a:schemeClr val="tx1"/>
                </a:solidFill>
                <a:latin typeface="Arial"/>
                <a:ea typeface="Batang"/>
                <a:cs typeface="Arial"/>
              </a:rPr>
              <a:t>cael</a:t>
            </a:r>
            <a:r>
              <a:rPr lang="en-US" sz="1400">
                <a:solidFill>
                  <a:schemeClr val="tx1"/>
                </a:solidFill>
                <a:latin typeface="Arial"/>
                <a:ea typeface="Batang"/>
                <a:cs typeface="Arial"/>
              </a:rPr>
              <a:t> </a:t>
            </a:r>
            <a:r>
              <a:rPr lang="en-US" sz="1400" err="1">
                <a:solidFill>
                  <a:schemeClr val="tx1"/>
                </a:solidFill>
                <a:latin typeface="Arial"/>
                <a:ea typeface="Batang"/>
                <a:cs typeface="Arial"/>
              </a:rPr>
              <a:t>ar</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ngwaith</a:t>
            </a:r>
            <a:r>
              <a:rPr lang="en-US" sz="1400">
                <a:solidFill>
                  <a:schemeClr val="tx1"/>
                </a:solidFill>
                <a:latin typeface="Arial"/>
                <a:ea typeface="Batang"/>
                <a:cs typeface="Arial"/>
              </a:rPr>
              <a:t>. Mae </a:t>
            </a:r>
            <a:r>
              <a:rPr lang="en-US" sz="1400" err="1">
                <a:solidFill>
                  <a:schemeClr val="tx1"/>
                </a:solidFill>
                <a:latin typeface="Arial"/>
                <a:ea typeface="Batang"/>
                <a:cs typeface="Arial"/>
              </a:rPr>
              <a:t>geiriau</a:t>
            </a:r>
            <a:r>
              <a:rPr lang="en-US" sz="1400">
                <a:solidFill>
                  <a:schemeClr val="tx1"/>
                </a:solidFill>
                <a:latin typeface="Arial"/>
                <a:ea typeface="Batang"/>
                <a:cs typeface="Arial"/>
              </a:rPr>
              <a:t> </a:t>
            </a:r>
            <a:r>
              <a:rPr lang="en-US" sz="1400" err="1">
                <a:solidFill>
                  <a:schemeClr val="tx1"/>
                </a:solidFill>
                <a:latin typeface="Arial"/>
                <a:ea typeface="Batang"/>
                <a:cs typeface="Arial"/>
              </a:rPr>
              <a:t>llenwi</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gallu</a:t>
            </a:r>
            <a:r>
              <a:rPr lang="en-US" sz="1400">
                <a:solidFill>
                  <a:schemeClr val="tx1"/>
                </a:solidFill>
                <a:latin typeface="Arial"/>
                <a:ea typeface="Batang"/>
                <a:cs typeface="Arial"/>
              </a:rPr>
              <a:t> </a:t>
            </a:r>
            <a:r>
              <a:rPr lang="en-US" sz="1400" err="1">
                <a:solidFill>
                  <a:schemeClr val="tx1"/>
                </a:solidFill>
                <a:latin typeface="Arial"/>
                <a:ea typeface="Batang"/>
                <a:cs typeface="Arial"/>
              </a:rPr>
              <a:t>rhoi</a:t>
            </a:r>
            <a:r>
              <a:rPr lang="en-US" sz="1400">
                <a:solidFill>
                  <a:schemeClr val="tx1"/>
                </a:solidFill>
                <a:latin typeface="Arial"/>
                <a:ea typeface="Batang"/>
                <a:cs typeface="Arial"/>
              </a:rPr>
              <a:t> </a:t>
            </a:r>
            <a:r>
              <a:rPr lang="en-US" sz="1400" err="1">
                <a:solidFill>
                  <a:schemeClr val="tx1"/>
                </a:solidFill>
                <a:latin typeface="Arial"/>
                <a:ea typeface="Batang"/>
                <a:cs typeface="Arial"/>
              </a:rPr>
              <a:t>argraff</a:t>
            </a:r>
            <a:r>
              <a:rPr lang="en-US" sz="1400">
                <a:solidFill>
                  <a:schemeClr val="tx1"/>
                </a:solidFill>
                <a:latin typeface="Arial"/>
                <a:ea typeface="Batang"/>
                <a:cs typeface="Arial"/>
              </a:rPr>
              <a:t> </a:t>
            </a:r>
            <a:r>
              <a:rPr lang="en-US" sz="1400" err="1">
                <a:solidFill>
                  <a:schemeClr val="tx1"/>
                </a:solidFill>
                <a:latin typeface="Arial"/>
                <a:ea typeface="Batang"/>
                <a:cs typeface="Arial"/>
              </a:rPr>
              <a:t>anghywir</a:t>
            </a:r>
            <a:r>
              <a:rPr lang="en-US" sz="1400">
                <a:solidFill>
                  <a:schemeClr val="tx1"/>
                </a:solidFill>
                <a:latin typeface="Arial"/>
                <a:ea typeface="Batang"/>
                <a:cs typeface="Arial"/>
              </a:rPr>
              <a:t> ac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gallu</a:t>
            </a:r>
            <a:r>
              <a:rPr lang="en-US" sz="1400">
                <a:solidFill>
                  <a:schemeClr val="tx1"/>
                </a:solidFill>
                <a:latin typeface="Arial"/>
                <a:ea typeface="Batang"/>
                <a:cs typeface="Arial"/>
              </a:rPr>
              <a:t> </a:t>
            </a:r>
            <a:r>
              <a:rPr lang="en-US" sz="1400" err="1">
                <a:solidFill>
                  <a:schemeClr val="tx1"/>
                </a:solidFill>
                <a:latin typeface="Arial"/>
                <a:ea typeface="Batang"/>
                <a:cs typeface="Arial"/>
              </a:rPr>
              <a:t>tynnu</a:t>
            </a:r>
            <a:r>
              <a:rPr lang="en-US" sz="1400">
                <a:solidFill>
                  <a:schemeClr val="tx1"/>
                </a:solidFill>
                <a:latin typeface="Arial"/>
                <a:ea typeface="Batang"/>
                <a:cs typeface="Arial"/>
              </a:rPr>
              <a:t> </a:t>
            </a:r>
            <a:r>
              <a:rPr lang="en-US" sz="1400" err="1">
                <a:solidFill>
                  <a:schemeClr val="tx1"/>
                </a:solidFill>
                <a:latin typeface="Arial"/>
                <a:ea typeface="Batang"/>
                <a:cs typeface="Arial"/>
              </a:rPr>
              <a:t>sylw</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nghynulleidfa</a:t>
            </a:r>
            <a:r>
              <a:rPr lang="en-US" sz="1400">
                <a:solidFill>
                  <a:schemeClr val="tx1"/>
                </a:solidFill>
                <a:latin typeface="Arial"/>
                <a:ea typeface="Batang"/>
                <a:cs typeface="Arial"/>
              </a:rPr>
              <a:t>, ac </a:t>
            </a:r>
            <a:r>
              <a:rPr lang="en-US" sz="1400" err="1">
                <a:solidFill>
                  <a:schemeClr val="tx1"/>
                </a:solidFill>
                <a:latin typeface="Arial"/>
                <a:ea typeface="Batang"/>
                <a:cs typeface="Arial"/>
              </a:rPr>
              <a:t>achosi</a:t>
            </a:r>
            <a:r>
              <a:rPr lang="en-US" sz="1400">
                <a:solidFill>
                  <a:schemeClr val="tx1"/>
                </a:solidFill>
                <a:latin typeface="Arial"/>
                <a:ea typeface="Batang"/>
                <a:cs typeface="Arial"/>
              </a:rPr>
              <a:t> </a:t>
            </a:r>
            <a:r>
              <a:rPr lang="en-US" sz="1400" err="1">
                <a:solidFill>
                  <a:schemeClr val="tx1"/>
                </a:solidFill>
                <a:latin typeface="Arial"/>
                <a:ea typeface="Batang"/>
                <a:cs typeface="Arial"/>
              </a:rPr>
              <a:t>iddyn</a:t>
            </a:r>
            <a:r>
              <a:rPr lang="en-US" sz="1400">
                <a:solidFill>
                  <a:schemeClr val="tx1"/>
                </a:solidFill>
                <a:latin typeface="Arial"/>
                <a:ea typeface="Batang"/>
                <a:cs typeface="Arial"/>
              </a:rPr>
              <a:t> </a:t>
            </a:r>
            <a:r>
              <a:rPr lang="en-US" sz="1400" err="1">
                <a:solidFill>
                  <a:schemeClr val="tx1"/>
                </a:solidFill>
                <a:latin typeface="Arial"/>
                <a:ea typeface="Batang"/>
                <a:cs typeface="Arial"/>
              </a:rPr>
              <a:t>nhw</a:t>
            </a:r>
            <a:r>
              <a:rPr lang="en-US" sz="1400">
                <a:solidFill>
                  <a:schemeClr val="tx1"/>
                </a:solidFill>
                <a:latin typeface="Arial"/>
                <a:ea typeface="Batang"/>
                <a:cs typeface="Arial"/>
              </a:rPr>
              <a:t> </a:t>
            </a:r>
            <a:r>
              <a:rPr lang="en-US" sz="1400" err="1">
                <a:solidFill>
                  <a:schemeClr val="tx1"/>
                </a:solidFill>
                <a:latin typeface="Arial"/>
                <a:ea typeface="Batang"/>
                <a:cs typeface="Arial"/>
              </a:rPr>
              <a:t>feddwl</a:t>
            </a:r>
            <a:r>
              <a:rPr lang="en-US" sz="1400">
                <a:solidFill>
                  <a:schemeClr val="tx1"/>
                </a:solidFill>
                <a:latin typeface="Arial"/>
                <a:ea typeface="Batang"/>
                <a:cs typeface="Arial"/>
              </a:rPr>
              <a:t> </a:t>
            </a:r>
            <a:r>
              <a:rPr lang="en-US" sz="1400" err="1">
                <a:solidFill>
                  <a:schemeClr val="tx1"/>
                </a:solidFill>
                <a:latin typeface="Arial"/>
                <a:ea typeface="Batang"/>
                <a:cs typeface="Arial"/>
              </a:rPr>
              <a:t>nad</a:t>
            </a:r>
            <a:r>
              <a:rPr lang="en-US" sz="1400">
                <a:solidFill>
                  <a:schemeClr val="tx1"/>
                </a:solidFill>
                <a:latin typeface="Arial"/>
                <a:ea typeface="Batang"/>
                <a:cs typeface="Arial"/>
              </a:rPr>
              <a:t> </a:t>
            </a:r>
            <a:r>
              <a:rPr lang="en-US" sz="1400" err="1">
                <a:solidFill>
                  <a:schemeClr val="tx1"/>
                </a:solidFill>
                <a:latin typeface="Arial"/>
                <a:ea typeface="Batang"/>
                <a:cs typeface="Arial"/>
              </a:rPr>
              <a:t>ydw</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gwybod</a:t>
            </a:r>
            <a:r>
              <a:rPr lang="en-US" sz="1400">
                <a:solidFill>
                  <a:schemeClr val="tx1"/>
                </a:solidFill>
                <a:latin typeface="Arial"/>
                <a:ea typeface="Batang"/>
                <a:cs typeface="Arial"/>
              </a:rPr>
              <a:t> am </a:t>
            </a:r>
            <a:r>
              <a:rPr lang="en-US" sz="1400" err="1">
                <a:solidFill>
                  <a:schemeClr val="tx1"/>
                </a:solidFill>
                <a:latin typeface="Arial"/>
                <a:ea typeface="Batang"/>
                <a:cs typeface="Arial"/>
              </a:rPr>
              <a:t>beth</a:t>
            </a:r>
            <a:r>
              <a:rPr lang="en-US" sz="1400">
                <a:solidFill>
                  <a:schemeClr val="tx1"/>
                </a:solidFill>
                <a:latin typeface="Arial"/>
                <a:ea typeface="Batang"/>
                <a:cs typeface="Arial"/>
              </a:rPr>
              <a:t> </a:t>
            </a:r>
            <a:r>
              <a:rPr lang="en-US" sz="1400" err="1">
                <a:solidFill>
                  <a:schemeClr val="tx1"/>
                </a:solidFill>
                <a:latin typeface="Arial"/>
                <a:ea typeface="Batang"/>
                <a:cs typeface="Arial"/>
              </a:rPr>
              <a:t>rwy’n</a:t>
            </a:r>
            <a:r>
              <a:rPr lang="en-US" sz="1400">
                <a:solidFill>
                  <a:schemeClr val="tx1"/>
                </a:solidFill>
                <a:latin typeface="Arial"/>
                <a:ea typeface="Batang"/>
                <a:cs typeface="Arial"/>
              </a:rPr>
              <a:t> </a:t>
            </a:r>
            <a:r>
              <a:rPr lang="en-US" sz="1400" err="1">
                <a:solidFill>
                  <a:schemeClr val="tx1"/>
                </a:solidFill>
                <a:latin typeface="Arial"/>
                <a:ea typeface="Batang"/>
                <a:cs typeface="Arial"/>
              </a:rPr>
              <a:t>siarad</a:t>
            </a:r>
            <a:r>
              <a:rPr lang="en-US" sz="1400">
                <a:solidFill>
                  <a:schemeClr val="tx1"/>
                </a:solidFill>
                <a:latin typeface="Arial"/>
                <a:ea typeface="Batang"/>
                <a:cs typeface="Arial"/>
              </a:rPr>
              <a:t> am. Er </a:t>
            </a:r>
            <a:r>
              <a:rPr lang="en-US" sz="1400" err="1">
                <a:solidFill>
                  <a:schemeClr val="tx1"/>
                </a:solidFill>
                <a:latin typeface="Arial"/>
                <a:ea typeface="Batang"/>
                <a:cs typeface="Arial"/>
              </a:rPr>
              <a:t>na</a:t>
            </a:r>
            <a:r>
              <a:rPr lang="en-US" sz="1400">
                <a:solidFill>
                  <a:schemeClr val="tx1"/>
                </a:solidFill>
                <a:latin typeface="Arial"/>
                <a:ea typeface="Batang"/>
                <a:cs typeface="Arial"/>
              </a:rPr>
              <a:t> </a:t>
            </a:r>
            <a:r>
              <a:rPr lang="en-US" sz="1400" err="1">
                <a:solidFill>
                  <a:schemeClr val="tx1"/>
                </a:solidFill>
                <a:latin typeface="Arial"/>
                <a:ea typeface="Batang"/>
                <a:cs typeface="Arial"/>
              </a:rPr>
              <a:t>ddefnyddiwn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eiriau</a:t>
            </a:r>
            <a:r>
              <a:rPr lang="en-US" sz="1400">
                <a:solidFill>
                  <a:schemeClr val="tx1"/>
                </a:solidFill>
                <a:latin typeface="Arial"/>
                <a:ea typeface="Batang"/>
                <a:cs typeface="Arial"/>
              </a:rPr>
              <a:t> </a:t>
            </a:r>
            <a:r>
              <a:rPr lang="en-US" sz="1400" err="1">
                <a:solidFill>
                  <a:schemeClr val="tx1"/>
                </a:solidFill>
                <a:latin typeface="Arial"/>
                <a:ea typeface="Batang"/>
                <a:cs typeface="Arial"/>
              </a:rPr>
              <a:t>llenwi</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nghyflwyniad</a:t>
            </a:r>
            <a:r>
              <a:rPr lang="en-US" sz="1400">
                <a:solidFill>
                  <a:schemeClr val="tx1"/>
                </a:solidFill>
                <a:latin typeface="Arial"/>
                <a:ea typeface="Batang"/>
                <a:cs typeface="Arial"/>
              </a:rPr>
              <a:t> </a:t>
            </a:r>
            <a:r>
              <a:rPr lang="en-US" sz="1400" err="1">
                <a:solidFill>
                  <a:schemeClr val="tx1"/>
                </a:solidFill>
                <a:latin typeface="Arial"/>
                <a:ea typeface="Batang"/>
                <a:cs typeface="Arial"/>
              </a:rPr>
              <a:t>byddwn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ddal</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osgoi</a:t>
            </a:r>
            <a:r>
              <a:rPr lang="en-US" sz="1400">
                <a:solidFill>
                  <a:schemeClr val="tx1"/>
                </a:solidFill>
                <a:latin typeface="Arial"/>
                <a:ea typeface="Batang"/>
                <a:cs typeface="Arial"/>
              </a:rPr>
              <a:t> </a:t>
            </a:r>
            <a:r>
              <a:rPr lang="en-US" sz="1400" err="1">
                <a:solidFill>
                  <a:schemeClr val="tx1"/>
                </a:solidFill>
                <a:latin typeface="Arial"/>
                <a:ea typeface="Batang"/>
                <a:cs typeface="Arial"/>
              </a:rPr>
              <a:t>defnyddio</a:t>
            </a:r>
            <a:r>
              <a:rPr lang="en-US" sz="1400">
                <a:solidFill>
                  <a:schemeClr val="tx1"/>
                </a:solidFill>
                <a:latin typeface="Arial"/>
                <a:ea typeface="Batang"/>
                <a:cs typeface="Arial"/>
              </a:rPr>
              <a:t> </a:t>
            </a:r>
            <a:r>
              <a:rPr lang="en-US" sz="1400" err="1">
                <a:solidFill>
                  <a:schemeClr val="tx1"/>
                </a:solidFill>
                <a:latin typeface="Arial"/>
                <a:ea typeface="Batang"/>
                <a:cs typeface="Arial"/>
              </a:rPr>
              <a:t>nhw</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y </a:t>
            </a:r>
            <a:r>
              <a:rPr lang="en-US" sz="1400" err="1">
                <a:solidFill>
                  <a:schemeClr val="tx1"/>
                </a:solidFill>
                <a:latin typeface="Arial"/>
                <a:ea typeface="Batang"/>
                <a:cs typeface="Arial"/>
              </a:rPr>
              <a:t>dyfodol</a:t>
            </a:r>
            <a:r>
              <a:rPr lang="en-US" sz="1400">
                <a:solidFill>
                  <a:schemeClr val="tx1"/>
                </a:solidFill>
                <a:latin typeface="Arial"/>
                <a:ea typeface="Batang"/>
                <a:cs typeface="Arial"/>
              </a:rPr>
              <a:t>.</a:t>
            </a:r>
          </a:p>
          <a:p>
            <a:pPr algn="l"/>
            <a:r>
              <a:rPr lang="en-US" sz="1400">
                <a:solidFill>
                  <a:schemeClr val="tx1"/>
                </a:solidFill>
                <a:latin typeface="Arial"/>
                <a:ea typeface="Batang"/>
                <a:cs typeface="Arial"/>
              </a:rPr>
              <a:t>Un </a:t>
            </a:r>
            <a:r>
              <a:rPr lang="en-US" sz="1400" err="1">
                <a:solidFill>
                  <a:schemeClr val="tx1"/>
                </a:solidFill>
                <a:latin typeface="Arial"/>
                <a:ea typeface="Batang"/>
                <a:cs typeface="Arial"/>
              </a:rPr>
              <a:t>o’r</a:t>
            </a:r>
            <a:r>
              <a:rPr lang="en-US" sz="1400">
                <a:solidFill>
                  <a:schemeClr val="tx1"/>
                </a:solidFill>
                <a:latin typeface="Arial"/>
                <a:ea typeface="Batang"/>
                <a:cs typeface="Arial"/>
              </a:rPr>
              <a:t> </a:t>
            </a:r>
            <a:r>
              <a:rPr lang="en-US" sz="1400" err="1">
                <a:solidFill>
                  <a:schemeClr val="tx1"/>
                </a:solidFill>
                <a:latin typeface="Arial"/>
                <a:ea typeface="Batang"/>
                <a:cs typeface="Arial"/>
              </a:rPr>
              <a:t>pethau</a:t>
            </a:r>
            <a:r>
              <a:rPr lang="en-US" sz="1400">
                <a:solidFill>
                  <a:schemeClr val="tx1"/>
                </a:solidFill>
                <a:latin typeface="Arial"/>
                <a:ea typeface="Batang"/>
                <a:cs typeface="Arial"/>
              </a:rPr>
              <a:t> </a:t>
            </a:r>
            <a:r>
              <a:rPr lang="en-US" sz="1400" err="1">
                <a:solidFill>
                  <a:schemeClr val="tx1"/>
                </a:solidFill>
                <a:latin typeface="Arial"/>
                <a:ea typeface="Batang"/>
                <a:cs typeface="Arial"/>
              </a:rPr>
              <a:t>allan</a:t>
            </a:r>
            <a:r>
              <a:rPr lang="en-US" sz="1400">
                <a:solidFill>
                  <a:schemeClr val="tx1"/>
                </a:solidFill>
                <a:latin typeface="Arial"/>
                <a:ea typeface="Batang"/>
                <a:cs typeface="Arial"/>
              </a:rPr>
              <a:t> </a:t>
            </a:r>
            <a:r>
              <a:rPr lang="en-US" sz="1400" err="1">
                <a:solidFill>
                  <a:schemeClr val="tx1"/>
                </a:solidFill>
                <a:latin typeface="Arial"/>
                <a:ea typeface="Batang"/>
                <a:cs typeface="Arial"/>
              </a:rPr>
              <a:t>o’r</a:t>
            </a:r>
            <a:r>
              <a:rPr lang="en-US" sz="1400">
                <a:solidFill>
                  <a:schemeClr val="tx1"/>
                </a:solidFill>
                <a:latin typeface="Arial"/>
                <a:ea typeface="Batang"/>
                <a:cs typeface="Arial"/>
              </a:rPr>
              <a:t> </a:t>
            </a:r>
            <a:r>
              <a:rPr lang="en-US" sz="1400" err="1">
                <a:solidFill>
                  <a:schemeClr val="tx1"/>
                </a:solidFill>
                <a:latin typeface="Arial"/>
                <a:ea typeface="Batang"/>
                <a:cs typeface="Arial"/>
              </a:rPr>
              <a:t>adroddiad</a:t>
            </a:r>
            <a:r>
              <a:rPr lang="en-US" sz="1400">
                <a:solidFill>
                  <a:schemeClr val="tx1"/>
                </a:solidFill>
                <a:latin typeface="Arial"/>
                <a:ea typeface="Batang"/>
                <a:cs typeface="Arial"/>
              </a:rPr>
              <a:t> </a:t>
            </a:r>
            <a:r>
              <a:rPr lang="en-US" sz="1400" err="1">
                <a:solidFill>
                  <a:schemeClr val="tx1"/>
                </a:solidFill>
                <a:latin typeface="Arial"/>
                <a:ea typeface="Batang"/>
                <a:cs typeface="Arial"/>
              </a:rPr>
              <a:t>oeddwn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mewn</a:t>
            </a:r>
            <a:r>
              <a:rPr lang="en-US" sz="1400">
                <a:solidFill>
                  <a:schemeClr val="tx1"/>
                </a:solidFill>
                <a:latin typeface="Arial"/>
                <a:ea typeface="Batang"/>
                <a:cs typeface="Arial"/>
              </a:rPr>
              <a:t> </a:t>
            </a:r>
            <a:r>
              <a:rPr lang="en-US" sz="1400" err="1">
                <a:solidFill>
                  <a:schemeClr val="tx1"/>
                </a:solidFill>
                <a:latin typeface="Arial"/>
                <a:ea typeface="Batang"/>
                <a:cs typeface="Arial"/>
              </a:rPr>
              <a:t>syndod</a:t>
            </a:r>
            <a:r>
              <a:rPr lang="en-US" sz="1400">
                <a:solidFill>
                  <a:schemeClr val="tx1"/>
                </a:solidFill>
                <a:latin typeface="Arial"/>
                <a:ea typeface="Batang"/>
                <a:cs typeface="Arial"/>
              </a:rPr>
              <a:t> ag </a:t>
            </a:r>
            <a:r>
              <a:rPr lang="en-US" sz="1400" err="1">
                <a:solidFill>
                  <a:schemeClr val="tx1"/>
                </a:solidFill>
                <a:latin typeface="Arial"/>
                <a:ea typeface="Batang"/>
                <a:cs typeface="Arial"/>
              </a:rPr>
              <a:t>oedd</a:t>
            </a:r>
            <a:r>
              <a:rPr lang="en-US" sz="1400">
                <a:solidFill>
                  <a:schemeClr val="tx1"/>
                </a:solidFill>
                <a:latin typeface="Arial"/>
                <a:ea typeface="Batang"/>
                <a:cs typeface="Arial"/>
              </a:rPr>
              <a:t> y </a:t>
            </a:r>
            <a:r>
              <a:rPr lang="en-US" sz="1400" err="1">
                <a:solidFill>
                  <a:schemeClr val="tx1"/>
                </a:solidFill>
                <a:latin typeface="Arial"/>
                <a:ea typeface="Batang"/>
                <a:cs typeface="Arial"/>
              </a:rPr>
              <a:t>pwynt</a:t>
            </a:r>
            <a:r>
              <a:rPr lang="en-US" sz="1400">
                <a:solidFill>
                  <a:schemeClr val="tx1"/>
                </a:solidFill>
                <a:latin typeface="Arial"/>
                <a:ea typeface="Batang"/>
                <a:cs typeface="Arial"/>
              </a:rPr>
              <a:t> </a:t>
            </a:r>
            <a:r>
              <a:rPr lang="en-US" sz="1400" err="1">
                <a:solidFill>
                  <a:schemeClr val="tx1"/>
                </a:solidFill>
                <a:latin typeface="Arial"/>
                <a:ea typeface="Batang"/>
                <a:cs typeface="Arial"/>
              </a:rPr>
              <a:t>cynwysoldeb</a:t>
            </a:r>
            <a:r>
              <a:rPr lang="en-US" sz="1400">
                <a:solidFill>
                  <a:schemeClr val="tx1"/>
                </a:solidFill>
                <a:latin typeface="Arial"/>
                <a:ea typeface="Batang"/>
                <a:cs typeface="Arial"/>
              </a:rPr>
              <a:t>, </a:t>
            </a:r>
            <a:r>
              <a:rPr lang="en-US" sz="1400" err="1">
                <a:solidFill>
                  <a:schemeClr val="tx1"/>
                </a:solidFill>
                <a:latin typeface="Arial"/>
                <a:ea typeface="Batang"/>
                <a:cs typeface="Arial"/>
              </a:rPr>
              <a:t>oherwydd</a:t>
            </a:r>
            <a:r>
              <a:rPr lang="en-US" sz="1400">
                <a:solidFill>
                  <a:schemeClr val="tx1"/>
                </a:solidFill>
                <a:latin typeface="Arial"/>
                <a:ea typeface="Batang"/>
                <a:cs typeface="Arial"/>
              </a:rPr>
              <a:t> </a:t>
            </a:r>
            <a:r>
              <a:rPr lang="en-US" sz="1400" err="1">
                <a:solidFill>
                  <a:schemeClr val="tx1"/>
                </a:solidFill>
                <a:latin typeface="Arial"/>
                <a:ea typeface="Batang"/>
                <a:cs typeface="Arial"/>
              </a:rPr>
              <a:t>mae’r</a:t>
            </a:r>
            <a:r>
              <a:rPr lang="en-US" sz="1400">
                <a:solidFill>
                  <a:schemeClr val="tx1"/>
                </a:solidFill>
                <a:latin typeface="Arial"/>
                <a:ea typeface="Batang"/>
                <a:cs typeface="Arial"/>
              </a:rPr>
              <a:t> Microsoft presenter coach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pigo</a:t>
            </a:r>
            <a:r>
              <a:rPr lang="en-US" sz="1400">
                <a:solidFill>
                  <a:schemeClr val="tx1"/>
                </a:solidFill>
                <a:latin typeface="Arial"/>
                <a:ea typeface="Batang"/>
                <a:cs typeface="Arial"/>
              </a:rPr>
              <a:t> </a:t>
            </a:r>
            <a:r>
              <a:rPr lang="en-US" sz="1400" err="1">
                <a:solidFill>
                  <a:schemeClr val="tx1"/>
                </a:solidFill>
                <a:latin typeface="Arial"/>
                <a:ea typeface="Batang"/>
                <a:cs typeface="Arial"/>
              </a:rPr>
              <a:t>lan</a:t>
            </a:r>
            <a:r>
              <a:rPr lang="en-US" sz="1400">
                <a:solidFill>
                  <a:schemeClr val="tx1"/>
                </a:solidFill>
                <a:latin typeface="Arial"/>
                <a:ea typeface="Batang"/>
                <a:cs typeface="Arial"/>
              </a:rPr>
              <a:t> </a:t>
            </a:r>
            <a:r>
              <a:rPr lang="en-US" sz="1400" err="1">
                <a:solidFill>
                  <a:schemeClr val="tx1"/>
                </a:solidFill>
                <a:latin typeface="Arial"/>
                <a:ea typeface="Batang"/>
                <a:cs typeface="Arial"/>
              </a:rPr>
              <a:t>ar</a:t>
            </a:r>
            <a:r>
              <a:rPr lang="en-US" sz="1400">
                <a:solidFill>
                  <a:schemeClr val="tx1"/>
                </a:solidFill>
                <a:latin typeface="Arial"/>
                <a:ea typeface="Batang"/>
                <a:cs typeface="Arial"/>
              </a:rPr>
              <a:t> </a:t>
            </a:r>
            <a:r>
              <a:rPr lang="en-US" sz="1400" err="1">
                <a:solidFill>
                  <a:schemeClr val="tx1"/>
                </a:solidFill>
                <a:latin typeface="Arial"/>
                <a:ea typeface="Batang"/>
                <a:cs typeface="Arial"/>
              </a:rPr>
              <a:t>iaith</a:t>
            </a:r>
            <a:r>
              <a:rPr lang="en-US" sz="1400">
                <a:solidFill>
                  <a:schemeClr val="tx1"/>
                </a:solidFill>
                <a:latin typeface="Arial"/>
                <a:ea typeface="Batang"/>
                <a:cs typeface="Arial"/>
              </a:rPr>
              <a:t> </a:t>
            </a:r>
            <a:r>
              <a:rPr lang="en-US" sz="1400" err="1">
                <a:solidFill>
                  <a:schemeClr val="tx1"/>
                </a:solidFill>
                <a:latin typeface="Arial"/>
                <a:ea typeface="Batang"/>
                <a:cs typeface="Arial"/>
              </a:rPr>
              <a:t>anweddus</a:t>
            </a:r>
            <a:r>
              <a:rPr lang="en-US" sz="1400">
                <a:solidFill>
                  <a:schemeClr val="tx1"/>
                </a:solidFill>
                <a:latin typeface="Arial"/>
                <a:ea typeface="Batang"/>
                <a:cs typeface="Arial"/>
              </a:rPr>
              <a:t>. </a:t>
            </a:r>
            <a:r>
              <a:rPr lang="en-US" sz="1400" err="1">
                <a:solidFill>
                  <a:schemeClr val="tx1"/>
                </a:solidFill>
                <a:latin typeface="Arial"/>
                <a:ea typeface="Batang"/>
                <a:cs typeface="Arial"/>
              </a:rPr>
              <a:t>Ond</a:t>
            </a:r>
            <a:r>
              <a:rPr lang="en-US" sz="1400">
                <a:solidFill>
                  <a:schemeClr val="tx1"/>
                </a:solidFill>
                <a:latin typeface="Arial"/>
                <a:ea typeface="Batang"/>
                <a:cs typeface="Arial"/>
              </a:rPr>
              <a:t> </a:t>
            </a:r>
            <a:r>
              <a:rPr lang="en-US" sz="1400" err="1">
                <a:solidFill>
                  <a:schemeClr val="tx1"/>
                </a:solidFill>
                <a:latin typeface="Arial"/>
                <a:ea typeface="Batang"/>
                <a:cs typeface="Arial"/>
              </a:rPr>
              <a:t>hefyd</a:t>
            </a:r>
            <a:r>
              <a:rPr lang="en-US" sz="1400">
                <a:solidFill>
                  <a:schemeClr val="tx1"/>
                </a:solidFill>
                <a:latin typeface="Arial"/>
                <a:ea typeface="Batang"/>
                <a:cs typeface="Arial"/>
              </a:rPr>
              <a:t> </a:t>
            </a:r>
            <a:r>
              <a:rPr lang="en-US" sz="1400" err="1">
                <a:solidFill>
                  <a:schemeClr val="tx1"/>
                </a:solidFill>
                <a:latin typeface="Arial"/>
                <a:ea typeface="Batang"/>
                <a:cs typeface="Arial"/>
              </a:rPr>
              <a:t>credaf</a:t>
            </a:r>
            <a:r>
              <a:rPr lang="en-US" sz="1400">
                <a:solidFill>
                  <a:schemeClr val="tx1"/>
                </a:solidFill>
                <a:latin typeface="Arial"/>
                <a:ea typeface="Batang"/>
                <a:cs typeface="Arial"/>
              </a:rPr>
              <a:t> </a:t>
            </a:r>
            <a:r>
              <a:rPr lang="en-US" sz="1400" err="1">
                <a:solidFill>
                  <a:schemeClr val="tx1"/>
                </a:solidFill>
                <a:latin typeface="Arial"/>
                <a:ea typeface="Batang"/>
                <a:cs typeface="Arial"/>
              </a:rPr>
              <a:t>fod</a:t>
            </a:r>
            <a:r>
              <a:rPr lang="en-US" sz="1400">
                <a:solidFill>
                  <a:schemeClr val="tx1"/>
                </a:solidFill>
                <a:latin typeface="Arial"/>
                <a:ea typeface="Batang"/>
                <a:cs typeface="Arial"/>
              </a:rPr>
              <a:t> </a:t>
            </a:r>
            <a:r>
              <a:rPr lang="en-US" sz="1400" err="1">
                <a:solidFill>
                  <a:schemeClr val="tx1"/>
                </a:solidFill>
                <a:latin typeface="Arial"/>
                <a:ea typeface="Batang"/>
                <a:cs typeface="Arial"/>
              </a:rPr>
              <a:t>hyn</a:t>
            </a:r>
            <a:r>
              <a:rPr lang="en-US" sz="1400">
                <a:solidFill>
                  <a:schemeClr val="tx1"/>
                </a:solidFill>
                <a:latin typeface="Arial"/>
                <a:ea typeface="Batang"/>
                <a:cs typeface="Arial"/>
              </a:rPr>
              <a:t> </a:t>
            </a:r>
            <a:r>
              <a:rPr lang="en-US" sz="1400" err="1">
                <a:solidFill>
                  <a:schemeClr val="tx1"/>
                </a:solidFill>
                <a:latin typeface="Arial"/>
                <a:ea typeface="Batang"/>
                <a:cs typeface="Arial"/>
              </a:rPr>
              <a:t>oherwydd</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mod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wedi</a:t>
            </a:r>
            <a:r>
              <a:rPr lang="en-US" sz="1400">
                <a:solidFill>
                  <a:schemeClr val="tx1"/>
                </a:solidFill>
                <a:latin typeface="Arial"/>
                <a:ea typeface="Batang"/>
                <a:cs typeface="Arial"/>
              </a:rPr>
              <a:t> </a:t>
            </a:r>
            <a:r>
              <a:rPr lang="en-US" sz="1400" err="1">
                <a:solidFill>
                  <a:schemeClr val="tx1"/>
                </a:solidFill>
                <a:latin typeface="Arial"/>
                <a:ea typeface="Batang"/>
                <a:cs typeface="Arial"/>
              </a:rPr>
              <a:t>dewis</a:t>
            </a:r>
            <a:r>
              <a:rPr lang="en-US" sz="1400">
                <a:solidFill>
                  <a:schemeClr val="tx1"/>
                </a:solidFill>
                <a:latin typeface="Arial"/>
                <a:ea typeface="Batang"/>
                <a:cs typeface="Arial"/>
              </a:rPr>
              <a:t> </a:t>
            </a:r>
            <a:r>
              <a:rPr lang="en-US" sz="1400" err="1">
                <a:solidFill>
                  <a:schemeClr val="tx1"/>
                </a:solidFill>
                <a:latin typeface="Arial"/>
                <a:ea typeface="Batang"/>
                <a:cs typeface="Arial"/>
              </a:rPr>
              <a:t>gwneud</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nghyflwyniad</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Gymraeg</a:t>
            </a:r>
            <a:r>
              <a:rPr lang="en-US" sz="1400">
                <a:solidFill>
                  <a:schemeClr val="tx1"/>
                </a:solidFill>
                <a:latin typeface="Arial"/>
                <a:ea typeface="Batang"/>
                <a:cs typeface="Arial"/>
              </a:rPr>
              <a:t>. Er </a:t>
            </a:r>
            <a:r>
              <a:rPr lang="en-US" sz="1400" err="1">
                <a:solidFill>
                  <a:schemeClr val="tx1"/>
                </a:solidFill>
                <a:latin typeface="Arial"/>
                <a:ea typeface="Batang"/>
                <a:cs typeface="Arial"/>
              </a:rPr>
              <a:t>na</a:t>
            </a:r>
            <a:r>
              <a:rPr lang="en-US" sz="1400">
                <a:solidFill>
                  <a:schemeClr val="tx1"/>
                </a:solidFill>
                <a:latin typeface="Arial"/>
                <a:ea typeface="Batang"/>
                <a:cs typeface="Arial"/>
              </a:rPr>
              <a:t> </a:t>
            </a:r>
            <a:r>
              <a:rPr lang="en-US" sz="1400" err="1">
                <a:solidFill>
                  <a:schemeClr val="tx1"/>
                </a:solidFill>
                <a:latin typeface="Arial"/>
                <a:ea typeface="Batang"/>
                <a:cs typeface="Arial"/>
              </a:rPr>
              <a:t>wnes</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ddefnyddio</a:t>
            </a:r>
            <a:r>
              <a:rPr lang="en-US" sz="1400">
                <a:solidFill>
                  <a:schemeClr val="tx1"/>
                </a:solidFill>
                <a:latin typeface="Arial"/>
                <a:ea typeface="Batang"/>
                <a:cs typeface="Arial"/>
              </a:rPr>
              <a:t> </a:t>
            </a:r>
            <a:r>
              <a:rPr lang="en-US" sz="1400" err="1">
                <a:solidFill>
                  <a:schemeClr val="tx1"/>
                </a:solidFill>
                <a:latin typeface="Arial"/>
                <a:ea typeface="Batang"/>
                <a:cs typeface="Arial"/>
              </a:rPr>
              <a:t>unrhyw</a:t>
            </a:r>
            <a:r>
              <a:rPr lang="en-US" sz="1400">
                <a:solidFill>
                  <a:schemeClr val="tx1"/>
                </a:solidFill>
                <a:latin typeface="Arial"/>
                <a:ea typeface="Batang"/>
                <a:cs typeface="Arial"/>
              </a:rPr>
              <a:t> </a:t>
            </a:r>
            <a:r>
              <a:rPr lang="en-US" sz="1400" err="1">
                <a:solidFill>
                  <a:schemeClr val="tx1"/>
                </a:solidFill>
                <a:latin typeface="Arial"/>
                <a:ea typeface="Batang"/>
                <a:cs typeface="Arial"/>
              </a:rPr>
              <a:t>iaith</a:t>
            </a:r>
            <a:r>
              <a:rPr lang="en-US" sz="1400">
                <a:solidFill>
                  <a:schemeClr val="tx1"/>
                </a:solidFill>
                <a:latin typeface="Arial"/>
                <a:ea typeface="Batang"/>
                <a:cs typeface="Arial"/>
              </a:rPr>
              <a:t> </a:t>
            </a:r>
            <a:r>
              <a:rPr lang="en-US" sz="1400" err="1">
                <a:solidFill>
                  <a:schemeClr val="tx1"/>
                </a:solidFill>
                <a:latin typeface="Arial"/>
                <a:ea typeface="Batang"/>
                <a:cs typeface="Arial"/>
              </a:rPr>
              <a:t>anweddus</a:t>
            </a:r>
            <a:r>
              <a:rPr lang="en-US" sz="1400">
                <a:solidFill>
                  <a:schemeClr val="tx1"/>
                </a:solidFill>
                <a:latin typeface="Arial"/>
                <a:ea typeface="Batang"/>
                <a:cs typeface="Arial"/>
              </a:rPr>
              <a:t> </a:t>
            </a:r>
            <a:r>
              <a:rPr lang="en-US" sz="1400" err="1">
                <a:solidFill>
                  <a:schemeClr val="tx1"/>
                </a:solidFill>
                <a:latin typeface="Arial"/>
                <a:ea typeface="Batang"/>
                <a:cs typeface="Arial"/>
              </a:rPr>
              <a:t>byddwn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dal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cadw</a:t>
            </a:r>
            <a:r>
              <a:rPr lang="en-US" sz="1400">
                <a:solidFill>
                  <a:schemeClr val="tx1"/>
                </a:solidFill>
                <a:latin typeface="Arial"/>
                <a:ea typeface="Batang"/>
                <a:cs typeface="Arial"/>
              </a:rPr>
              <a:t> </a:t>
            </a:r>
            <a:r>
              <a:rPr lang="en-US" sz="1400" err="1">
                <a:solidFill>
                  <a:schemeClr val="tx1"/>
                </a:solidFill>
                <a:latin typeface="Arial"/>
                <a:ea typeface="Batang"/>
                <a:cs typeface="Arial"/>
              </a:rPr>
              <a:t>hyn</a:t>
            </a:r>
            <a:r>
              <a:rPr lang="en-US" sz="1400">
                <a:solidFill>
                  <a:schemeClr val="tx1"/>
                </a:solidFill>
                <a:latin typeface="Arial"/>
                <a:ea typeface="Batang"/>
                <a:cs typeface="Arial"/>
              </a:rPr>
              <a:t> </a:t>
            </a:r>
            <a:r>
              <a:rPr lang="en-US" sz="1400" err="1">
                <a:solidFill>
                  <a:schemeClr val="tx1"/>
                </a:solidFill>
                <a:latin typeface="Arial"/>
                <a:ea typeface="Batang"/>
                <a:cs typeface="Arial"/>
              </a:rPr>
              <a:t>mewn</a:t>
            </a:r>
            <a:r>
              <a:rPr lang="en-US" sz="1400">
                <a:solidFill>
                  <a:schemeClr val="tx1"/>
                </a:solidFill>
                <a:latin typeface="Arial"/>
                <a:ea typeface="Batang"/>
                <a:cs typeface="Arial"/>
              </a:rPr>
              <a:t> </a:t>
            </a:r>
            <a:r>
              <a:rPr lang="en-US" sz="1400" err="1">
                <a:solidFill>
                  <a:schemeClr val="tx1"/>
                </a:solidFill>
                <a:latin typeface="Arial"/>
                <a:ea typeface="Batang"/>
                <a:cs typeface="Arial"/>
              </a:rPr>
              <a:t>cof</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beidio</a:t>
            </a:r>
            <a:r>
              <a:rPr lang="en-US" sz="1400">
                <a:solidFill>
                  <a:schemeClr val="tx1"/>
                </a:solidFill>
                <a:latin typeface="Arial"/>
                <a:ea typeface="Batang"/>
                <a:cs typeface="Arial"/>
              </a:rPr>
              <a:t> </a:t>
            </a:r>
            <a:r>
              <a:rPr lang="en-US" sz="1400" err="1">
                <a:solidFill>
                  <a:schemeClr val="tx1"/>
                </a:solidFill>
                <a:latin typeface="Arial"/>
                <a:ea typeface="Batang"/>
                <a:cs typeface="Arial"/>
              </a:rPr>
              <a:t>gwneud</a:t>
            </a:r>
            <a:r>
              <a:rPr lang="en-US" sz="1400">
                <a:solidFill>
                  <a:schemeClr val="tx1"/>
                </a:solidFill>
                <a:latin typeface="Arial"/>
                <a:ea typeface="Batang"/>
                <a:cs typeface="Arial"/>
              </a:rPr>
              <a:t> </a:t>
            </a:r>
            <a:r>
              <a:rPr lang="en-US" sz="1400" err="1">
                <a:solidFill>
                  <a:schemeClr val="tx1"/>
                </a:solidFill>
                <a:latin typeface="Arial"/>
                <a:ea typeface="Batang"/>
                <a:cs typeface="Arial"/>
              </a:rPr>
              <a:t>hyn</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y </a:t>
            </a:r>
            <a:r>
              <a:rPr lang="en-US" sz="1400" err="1">
                <a:solidFill>
                  <a:schemeClr val="tx1"/>
                </a:solidFill>
                <a:latin typeface="Arial"/>
                <a:ea typeface="Batang"/>
                <a:cs typeface="Arial"/>
              </a:rPr>
              <a:t>dyfodol</a:t>
            </a:r>
            <a:r>
              <a:rPr lang="en-US" sz="1400">
                <a:solidFill>
                  <a:schemeClr val="tx1"/>
                </a:solidFill>
                <a:latin typeface="Arial"/>
                <a:ea typeface="Batang"/>
                <a:cs typeface="Arial"/>
              </a:rPr>
              <a:t>. Felly </a:t>
            </a:r>
            <a:r>
              <a:rPr lang="en-US" sz="1400" err="1">
                <a:solidFill>
                  <a:schemeClr val="tx1"/>
                </a:solidFill>
                <a:latin typeface="Arial"/>
                <a:ea typeface="Batang"/>
                <a:cs typeface="Arial"/>
              </a:rPr>
              <a:t>byddwn</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ddim</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newid</a:t>
            </a:r>
            <a:r>
              <a:rPr lang="en-US" sz="1400">
                <a:solidFill>
                  <a:schemeClr val="tx1"/>
                </a:solidFill>
                <a:latin typeface="Arial"/>
                <a:ea typeface="Batang"/>
                <a:cs typeface="Arial"/>
              </a:rPr>
              <a:t> un </a:t>
            </a:r>
            <a:r>
              <a:rPr lang="en-US" sz="1400" err="1">
                <a:solidFill>
                  <a:schemeClr val="tx1"/>
                </a:solidFill>
                <a:latin typeface="Arial"/>
                <a:ea typeface="Batang"/>
                <a:cs typeface="Arial"/>
              </a:rPr>
              <a:t>rhywbeth</a:t>
            </a:r>
            <a:r>
              <a:rPr lang="en-US" sz="1400">
                <a:solidFill>
                  <a:schemeClr val="tx1"/>
                </a:solidFill>
                <a:latin typeface="Arial"/>
                <a:ea typeface="Batang"/>
                <a:cs typeface="Arial"/>
              </a:rPr>
              <a:t> o ran </a:t>
            </a:r>
            <a:r>
              <a:rPr lang="en-US" sz="1400" err="1">
                <a:solidFill>
                  <a:schemeClr val="tx1"/>
                </a:solidFill>
                <a:latin typeface="Arial"/>
                <a:ea typeface="Batang"/>
                <a:cs typeface="Arial"/>
              </a:rPr>
              <a:t>cynwysoldeb</a:t>
            </a:r>
            <a:r>
              <a:rPr lang="en-US" sz="1400">
                <a:solidFill>
                  <a:schemeClr val="tx1"/>
                </a:solidFill>
                <a:latin typeface="Arial"/>
                <a:ea typeface="Batang"/>
                <a:cs typeface="Arial"/>
              </a:rPr>
              <a:t>, </a:t>
            </a:r>
            <a:r>
              <a:rPr lang="en-US" sz="1400" err="1">
                <a:solidFill>
                  <a:schemeClr val="tx1"/>
                </a:solidFill>
                <a:latin typeface="Arial"/>
                <a:ea typeface="Batang"/>
                <a:cs typeface="Arial"/>
              </a:rPr>
              <a:t>oni</a:t>
            </a:r>
            <a:r>
              <a:rPr lang="en-US" sz="1400">
                <a:solidFill>
                  <a:schemeClr val="tx1"/>
                </a:solidFill>
                <a:latin typeface="Arial"/>
                <a:ea typeface="Batang"/>
                <a:cs typeface="Arial"/>
              </a:rPr>
              <a:t> bai </a:t>
            </a:r>
            <a:r>
              <a:rPr lang="en-US" sz="1400" err="1">
                <a:solidFill>
                  <a:schemeClr val="tx1"/>
                </a:solidFill>
                <a:latin typeface="Arial"/>
                <a:ea typeface="Batang"/>
                <a:cs typeface="Arial"/>
              </a:rPr>
              <a:t>efallai</a:t>
            </a:r>
            <a:r>
              <a:rPr lang="en-US" sz="1400">
                <a:solidFill>
                  <a:schemeClr val="tx1"/>
                </a:solidFill>
                <a:latin typeface="Arial"/>
                <a:ea typeface="Batang"/>
                <a:cs typeface="Arial"/>
              </a:rPr>
              <a:t> </a:t>
            </a:r>
            <a:r>
              <a:rPr lang="en-US" sz="1400" err="1">
                <a:solidFill>
                  <a:schemeClr val="tx1"/>
                </a:solidFill>
                <a:latin typeface="Arial"/>
                <a:ea typeface="Batang"/>
                <a:cs typeface="Arial"/>
              </a:rPr>
              <a:t>wneud</a:t>
            </a:r>
            <a:r>
              <a:rPr lang="en-US" sz="1400">
                <a:solidFill>
                  <a:schemeClr val="tx1"/>
                </a:solidFill>
                <a:latin typeface="Arial"/>
                <a:ea typeface="Batang"/>
                <a:cs typeface="Arial"/>
              </a:rPr>
              <a:t> </a:t>
            </a:r>
            <a:r>
              <a:rPr lang="en-US" sz="1400" err="1">
                <a:solidFill>
                  <a:schemeClr val="tx1"/>
                </a:solidFill>
                <a:latin typeface="Arial"/>
                <a:ea typeface="Batang"/>
                <a:cs typeface="Arial"/>
              </a:rPr>
              <a:t>fy</a:t>
            </a:r>
            <a:r>
              <a:rPr lang="en-US" sz="1400">
                <a:solidFill>
                  <a:schemeClr val="tx1"/>
                </a:solidFill>
                <a:latin typeface="Arial"/>
                <a:ea typeface="Batang"/>
                <a:cs typeface="Arial"/>
              </a:rPr>
              <a:t> </a:t>
            </a:r>
            <a:r>
              <a:rPr lang="en-US" sz="1400" err="1">
                <a:solidFill>
                  <a:schemeClr val="tx1"/>
                </a:solidFill>
                <a:latin typeface="Arial"/>
                <a:ea typeface="Batang"/>
                <a:cs typeface="Arial"/>
              </a:rPr>
              <a:t>nghyflwyniad</a:t>
            </a:r>
            <a:r>
              <a:rPr lang="en-US" sz="1400">
                <a:solidFill>
                  <a:schemeClr val="tx1"/>
                </a:solidFill>
                <a:latin typeface="Arial"/>
                <a:ea typeface="Batang"/>
                <a:cs typeface="Arial"/>
              </a:rPr>
              <a:t> </a:t>
            </a:r>
            <a:r>
              <a:rPr lang="en-US" sz="1400" err="1">
                <a:solidFill>
                  <a:schemeClr val="tx1"/>
                </a:solidFill>
                <a:latin typeface="Arial"/>
                <a:ea typeface="Batang"/>
                <a:cs typeface="Arial"/>
              </a:rPr>
              <a:t>yn</a:t>
            </a:r>
            <a:r>
              <a:rPr lang="en-US" sz="1400">
                <a:solidFill>
                  <a:schemeClr val="tx1"/>
                </a:solidFill>
                <a:latin typeface="Arial"/>
                <a:ea typeface="Batang"/>
                <a:cs typeface="Arial"/>
              </a:rPr>
              <a:t> </a:t>
            </a:r>
            <a:r>
              <a:rPr lang="en-US" sz="1400" err="1">
                <a:solidFill>
                  <a:schemeClr val="tx1"/>
                </a:solidFill>
                <a:latin typeface="Arial"/>
                <a:ea typeface="Batang"/>
                <a:cs typeface="Arial"/>
              </a:rPr>
              <a:t>Saesneg</a:t>
            </a:r>
            <a:r>
              <a:rPr lang="en-US" sz="1400">
                <a:solidFill>
                  <a:schemeClr val="tx1"/>
                </a:solidFill>
                <a:latin typeface="Arial"/>
                <a:ea typeface="Batang"/>
                <a:cs typeface="Arial"/>
              </a:rPr>
              <a:t> </a:t>
            </a:r>
            <a:r>
              <a:rPr lang="en-US" sz="1400" err="1">
                <a:solidFill>
                  <a:schemeClr val="tx1"/>
                </a:solidFill>
                <a:latin typeface="Arial"/>
                <a:ea typeface="Batang"/>
                <a:cs typeface="Arial"/>
              </a:rPr>
              <a:t>tro</a:t>
            </a:r>
            <a:r>
              <a:rPr lang="en-US" sz="1400">
                <a:solidFill>
                  <a:schemeClr val="tx1"/>
                </a:solidFill>
                <a:latin typeface="Arial"/>
                <a:ea typeface="Batang"/>
                <a:cs typeface="Arial"/>
              </a:rPr>
              <a:t> </a:t>
            </a:r>
            <a:r>
              <a:rPr lang="en-US" sz="1400" err="1">
                <a:solidFill>
                  <a:schemeClr val="tx1"/>
                </a:solidFill>
                <a:latin typeface="Arial"/>
                <a:ea typeface="Batang"/>
                <a:cs typeface="Arial"/>
              </a:rPr>
              <a:t>nesaf</a:t>
            </a:r>
            <a:r>
              <a:rPr lang="en-US" sz="1400">
                <a:solidFill>
                  <a:schemeClr val="tx1"/>
                </a:solidFill>
                <a:latin typeface="Arial"/>
                <a:ea typeface="Batang"/>
                <a:cs typeface="Arial"/>
              </a:rPr>
              <a:t> </a:t>
            </a:r>
            <a:r>
              <a:rPr lang="en-US" sz="1400" err="1">
                <a:solidFill>
                  <a:schemeClr val="tx1"/>
                </a:solidFill>
                <a:latin typeface="Arial"/>
                <a:ea typeface="Batang"/>
                <a:cs typeface="Arial"/>
              </a:rPr>
              <a:t>i</a:t>
            </a:r>
            <a:r>
              <a:rPr lang="en-US" sz="1400">
                <a:solidFill>
                  <a:schemeClr val="tx1"/>
                </a:solidFill>
                <a:latin typeface="Arial"/>
                <a:ea typeface="Batang"/>
                <a:cs typeface="Arial"/>
              </a:rPr>
              <a:t> </a:t>
            </a:r>
            <a:r>
              <a:rPr lang="en-US" sz="1400" err="1">
                <a:solidFill>
                  <a:schemeClr val="tx1"/>
                </a:solidFill>
                <a:latin typeface="Arial"/>
                <a:ea typeface="Batang"/>
                <a:cs typeface="Arial"/>
              </a:rPr>
              <a:t>dderbyn</a:t>
            </a:r>
            <a:r>
              <a:rPr lang="en-US" sz="1400">
                <a:solidFill>
                  <a:schemeClr val="tx1"/>
                </a:solidFill>
                <a:latin typeface="Arial"/>
                <a:ea typeface="Batang"/>
                <a:cs typeface="Arial"/>
              </a:rPr>
              <a:t> </a:t>
            </a:r>
            <a:r>
              <a:rPr lang="en-US" sz="1400" err="1">
                <a:solidFill>
                  <a:schemeClr val="tx1"/>
                </a:solidFill>
                <a:latin typeface="Arial"/>
                <a:ea typeface="Batang"/>
                <a:cs typeface="Arial"/>
              </a:rPr>
              <a:t>adroddiad</a:t>
            </a:r>
            <a:r>
              <a:rPr lang="en-US" sz="1400">
                <a:solidFill>
                  <a:schemeClr val="tx1"/>
                </a:solidFill>
                <a:latin typeface="Arial"/>
                <a:ea typeface="Batang"/>
                <a:cs typeface="Arial"/>
              </a:rPr>
              <a:t> </a:t>
            </a:r>
            <a:r>
              <a:rPr lang="en-US" sz="1400" err="1">
                <a:solidFill>
                  <a:schemeClr val="tx1"/>
                </a:solidFill>
                <a:latin typeface="Arial"/>
                <a:ea typeface="Batang"/>
                <a:cs typeface="Arial"/>
              </a:rPr>
              <a:t>dibynadwy</a:t>
            </a:r>
            <a:r>
              <a:rPr lang="en-US" sz="1400">
                <a:solidFill>
                  <a:schemeClr val="tx1"/>
                </a:solidFill>
                <a:latin typeface="Arial"/>
                <a:ea typeface="Batang"/>
                <a:cs typeface="Arial"/>
              </a:rPr>
              <a:t>.</a:t>
            </a:r>
          </a:p>
          <a:p>
            <a:pPr algn="l"/>
            <a:r>
              <a:rPr lang="en-GB" sz="1400">
                <a:solidFill>
                  <a:schemeClr val="tx1"/>
                </a:solidFill>
                <a:latin typeface="Arial"/>
                <a:ea typeface="Batang"/>
                <a:cs typeface="Arial"/>
              </a:rPr>
              <a:t> Gan </a:t>
            </a:r>
            <a:r>
              <a:rPr lang="en-GB" sz="1400" err="1">
                <a:solidFill>
                  <a:schemeClr val="tx1"/>
                </a:solidFill>
                <a:latin typeface="Arial"/>
                <a:ea typeface="Batang"/>
                <a:cs typeface="Arial"/>
              </a:rPr>
              <a:t>nad</a:t>
            </a:r>
            <a:r>
              <a:rPr lang="en-GB" sz="1400">
                <a:solidFill>
                  <a:schemeClr val="tx1"/>
                </a:solidFill>
                <a:latin typeface="Arial"/>
                <a:ea typeface="Batang"/>
                <a:cs typeface="Arial"/>
              </a:rPr>
              <a:t> </a:t>
            </a:r>
            <a:r>
              <a:rPr lang="en-GB" sz="1400" err="1">
                <a:solidFill>
                  <a:schemeClr val="tx1"/>
                </a:solidFill>
                <a:latin typeface="Arial"/>
                <a:ea typeface="Batang"/>
                <a:cs typeface="Arial"/>
              </a:rPr>
              <a:t>oedd</a:t>
            </a:r>
            <a:r>
              <a:rPr lang="en-GB" sz="1400">
                <a:solidFill>
                  <a:schemeClr val="tx1"/>
                </a:solidFill>
                <a:latin typeface="Arial"/>
                <a:ea typeface="Batang"/>
                <a:cs typeface="Arial"/>
              </a:rPr>
              <a:t> Microsoft presenter coach </a:t>
            </a:r>
            <a:r>
              <a:rPr lang="en-GB" sz="1400" err="1">
                <a:solidFill>
                  <a:schemeClr val="tx1"/>
                </a:solidFill>
                <a:latin typeface="Arial"/>
                <a:ea typeface="Batang"/>
                <a:cs typeface="Arial"/>
              </a:rPr>
              <a:t>ddim</a:t>
            </a:r>
            <a:r>
              <a:rPr lang="en-GB" sz="1400">
                <a:solidFill>
                  <a:schemeClr val="tx1"/>
                </a:solidFill>
                <a:latin typeface="Arial"/>
                <a:ea typeface="Batang"/>
                <a:cs typeface="Arial"/>
              </a:rPr>
              <a:t> </a:t>
            </a:r>
            <a:r>
              <a:rPr lang="en-GB" sz="1400" err="1">
                <a:solidFill>
                  <a:schemeClr val="tx1"/>
                </a:solidFill>
                <a:latin typeface="Arial"/>
                <a:ea typeface="Batang"/>
                <a:cs typeface="Arial"/>
              </a:rPr>
              <a:t>wedi</a:t>
            </a:r>
            <a:r>
              <a:rPr lang="en-GB" sz="1400">
                <a:solidFill>
                  <a:schemeClr val="tx1"/>
                </a:solidFill>
                <a:latin typeface="Arial"/>
                <a:ea typeface="Batang"/>
                <a:cs typeface="Arial"/>
              </a:rPr>
              <a:t> </a:t>
            </a:r>
            <a:r>
              <a:rPr lang="en-GB" sz="1400" err="1">
                <a:solidFill>
                  <a:schemeClr val="tx1"/>
                </a:solidFill>
                <a:latin typeface="Arial"/>
                <a:ea typeface="Batang"/>
                <a:cs typeface="Arial"/>
              </a:rPr>
              <a:t>pigo</a:t>
            </a:r>
            <a:r>
              <a:rPr lang="en-GB" sz="1400">
                <a:solidFill>
                  <a:schemeClr val="tx1"/>
                </a:solidFill>
                <a:latin typeface="Arial"/>
                <a:ea typeface="Batang"/>
                <a:cs typeface="Arial"/>
              </a:rPr>
              <a:t> </a:t>
            </a:r>
            <a:r>
              <a:rPr lang="en-GB" sz="1400" err="1">
                <a:solidFill>
                  <a:schemeClr val="tx1"/>
                </a:solidFill>
                <a:latin typeface="Arial"/>
                <a:ea typeface="Batang"/>
                <a:cs typeface="Arial"/>
              </a:rPr>
              <a:t>lan</a:t>
            </a:r>
            <a:r>
              <a:rPr lang="en-GB" sz="1400">
                <a:solidFill>
                  <a:schemeClr val="tx1"/>
                </a:solidFill>
                <a:latin typeface="Arial"/>
                <a:ea typeface="Batang"/>
                <a:cs typeface="Arial"/>
              </a:rPr>
              <a:t> </a:t>
            </a:r>
            <a:r>
              <a:rPr lang="en-GB" sz="1400" err="1">
                <a:solidFill>
                  <a:schemeClr val="tx1"/>
                </a:solidFill>
                <a:latin typeface="Arial"/>
                <a:ea typeface="Batang"/>
                <a:cs typeface="Arial"/>
              </a:rPr>
              <a:t>ar</a:t>
            </a:r>
            <a:r>
              <a:rPr lang="en-GB" sz="1400">
                <a:solidFill>
                  <a:schemeClr val="tx1"/>
                </a:solidFill>
                <a:latin typeface="Arial"/>
                <a:ea typeface="Batang"/>
                <a:cs typeface="Arial"/>
              </a:rPr>
              <a:t> </a:t>
            </a:r>
            <a:r>
              <a:rPr lang="en-GB" sz="1400" err="1">
                <a:solidFill>
                  <a:schemeClr val="tx1"/>
                </a:solidFill>
                <a:latin typeface="Arial"/>
                <a:ea typeface="Batang"/>
                <a:cs typeface="Arial"/>
              </a:rPr>
              <a:t>iaith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ailadroddus</a:t>
            </a:r>
            <a:r>
              <a:rPr lang="en-GB" sz="1400">
                <a:solidFill>
                  <a:schemeClr val="tx1"/>
                </a:solidFill>
                <a:latin typeface="Arial"/>
                <a:ea typeface="Batang"/>
                <a:cs typeface="Arial"/>
              </a:rPr>
              <a:t>, </a:t>
            </a:r>
            <a:r>
              <a:rPr lang="en-GB" sz="1400" err="1">
                <a:solidFill>
                  <a:schemeClr val="tx1"/>
                </a:solidFill>
                <a:latin typeface="Arial"/>
                <a:ea typeface="Batang"/>
                <a:cs typeface="Arial"/>
              </a:rPr>
              <a:t>ynganiad</a:t>
            </a:r>
            <a:r>
              <a:rPr lang="en-GB" sz="1400">
                <a:solidFill>
                  <a:schemeClr val="tx1"/>
                </a:solidFill>
                <a:latin typeface="Arial"/>
                <a:ea typeface="Batang"/>
                <a:cs typeface="Arial"/>
              </a:rPr>
              <a:t> a </a:t>
            </a:r>
            <a:r>
              <a:rPr lang="en-GB" sz="1400" err="1">
                <a:solidFill>
                  <a:schemeClr val="tx1"/>
                </a:solidFill>
                <a:latin typeface="Arial"/>
                <a:ea typeface="Batang"/>
                <a:cs typeface="Arial"/>
              </a:rPr>
              <a:t>gwreiddioldeb</a:t>
            </a:r>
            <a:r>
              <a:rPr lang="en-GB" sz="1400">
                <a:solidFill>
                  <a:schemeClr val="tx1"/>
                </a:solidFill>
                <a:latin typeface="Arial"/>
                <a:ea typeface="Batang"/>
                <a:cs typeface="Arial"/>
              </a:rPr>
              <a:t>, </a:t>
            </a:r>
            <a:r>
              <a:rPr lang="en-GB" sz="1400" err="1">
                <a:solidFill>
                  <a:schemeClr val="tx1"/>
                </a:solidFill>
                <a:latin typeface="Arial"/>
                <a:ea typeface="Batang"/>
                <a:cs typeface="Arial"/>
              </a:rPr>
              <a:t>byddwn</a:t>
            </a:r>
            <a:r>
              <a:rPr lang="en-GB" sz="1400">
                <a:solidFill>
                  <a:schemeClr val="tx1"/>
                </a:solidFill>
                <a:latin typeface="Arial"/>
                <a:ea typeface="Batang"/>
                <a:cs typeface="Arial"/>
              </a:rPr>
              <a:t> dal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ceisio</a:t>
            </a:r>
            <a:r>
              <a:rPr lang="en-GB" sz="1400">
                <a:solidFill>
                  <a:schemeClr val="tx1"/>
                </a:solidFill>
                <a:latin typeface="Arial"/>
                <a:ea typeface="Batang"/>
                <a:cs typeface="Arial"/>
              </a:rPr>
              <a:t> </a:t>
            </a:r>
            <a:r>
              <a:rPr lang="en-GB" sz="1400" err="1">
                <a:solidFill>
                  <a:schemeClr val="tx1"/>
                </a:solidFill>
                <a:latin typeface="Arial"/>
                <a:ea typeface="Batang"/>
                <a:cs typeface="Arial"/>
              </a:rPr>
              <a:t>cadw</a:t>
            </a:r>
            <a:r>
              <a:rPr lang="en-GB" sz="1400">
                <a:solidFill>
                  <a:schemeClr val="tx1"/>
                </a:solidFill>
                <a:latin typeface="Arial"/>
                <a:ea typeface="Batang"/>
                <a:cs typeface="Arial"/>
              </a:rPr>
              <a:t> at </a:t>
            </a:r>
            <a:r>
              <a:rPr lang="en-GB" sz="1400" err="1">
                <a:solidFill>
                  <a:schemeClr val="tx1"/>
                </a:solidFill>
                <a:latin typeface="Arial"/>
                <a:ea typeface="Batang"/>
                <a:cs typeface="Arial"/>
              </a:rPr>
              <a:t>wreiddioldeb</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ngwaith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osgoi</a:t>
            </a:r>
            <a:r>
              <a:rPr lang="en-GB" sz="1400">
                <a:solidFill>
                  <a:schemeClr val="tx1"/>
                </a:solidFill>
                <a:latin typeface="Arial"/>
                <a:ea typeface="Batang"/>
                <a:cs typeface="Arial"/>
              </a:rPr>
              <a:t> </a:t>
            </a:r>
            <a:r>
              <a:rPr lang="en-GB" sz="1400" err="1">
                <a:solidFill>
                  <a:schemeClr val="tx1"/>
                </a:solidFill>
                <a:latin typeface="Arial"/>
                <a:ea typeface="Batang"/>
                <a:cs typeface="Arial"/>
              </a:rPr>
              <a:t>llen</a:t>
            </a:r>
            <a:r>
              <a:rPr lang="en-GB" sz="1400">
                <a:solidFill>
                  <a:schemeClr val="tx1"/>
                </a:solidFill>
                <a:latin typeface="Arial"/>
                <a:ea typeface="Batang"/>
                <a:cs typeface="Arial"/>
              </a:rPr>
              <a:t> </a:t>
            </a:r>
            <a:r>
              <a:rPr lang="en-GB" sz="1400" err="1">
                <a:solidFill>
                  <a:schemeClr val="tx1"/>
                </a:solidFill>
                <a:latin typeface="Arial"/>
                <a:ea typeface="Batang"/>
                <a:cs typeface="Arial"/>
              </a:rPr>
              <a:t>lladrad</a:t>
            </a:r>
            <a:r>
              <a:rPr lang="en-GB" sz="1400">
                <a:solidFill>
                  <a:schemeClr val="tx1"/>
                </a:solidFill>
                <a:latin typeface="Arial"/>
                <a:ea typeface="Batang"/>
                <a:cs typeface="Arial"/>
              </a:rPr>
              <a:t>. Yn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marn</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gan</a:t>
            </a:r>
            <a:r>
              <a:rPr lang="en-GB" sz="1400">
                <a:solidFill>
                  <a:schemeClr val="tx1"/>
                </a:solidFill>
                <a:latin typeface="Arial"/>
                <a:ea typeface="Batang"/>
                <a:cs typeface="Arial"/>
              </a:rPr>
              <a:t> </a:t>
            </a:r>
            <a:r>
              <a:rPr lang="en-GB" sz="1400" err="1">
                <a:solidFill>
                  <a:schemeClr val="tx1"/>
                </a:solidFill>
                <a:latin typeface="Arial"/>
                <a:ea typeface="Batang"/>
                <a:cs typeface="Arial"/>
              </a:rPr>
              <a:t>nad</a:t>
            </a:r>
            <a:r>
              <a:rPr lang="en-GB" sz="1400">
                <a:solidFill>
                  <a:schemeClr val="tx1"/>
                </a:solidFill>
                <a:latin typeface="Arial"/>
                <a:ea typeface="Batang"/>
                <a:cs typeface="Arial"/>
              </a:rPr>
              <a:t> </a:t>
            </a:r>
            <a:r>
              <a:rPr lang="en-GB" sz="1400" err="1">
                <a:solidFill>
                  <a:schemeClr val="tx1"/>
                </a:solidFill>
                <a:latin typeface="Arial"/>
                <a:ea typeface="Batang"/>
                <a:cs typeface="Arial"/>
              </a:rPr>
              <a:t>oedd</a:t>
            </a:r>
            <a:r>
              <a:rPr lang="en-GB" sz="1400">
                <a:solidFill>
                  <a:schemeClr val="tx1"/>
                </a:solidFill>
                <a:latin typeface="Arial"/>
                <a:ea typeface="Batang"/>
                <a:cs typeface="Arial"/>
              </a:rPr>
              <a:t> Microsoft presenter coach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gallu</a:t>
            </a:r>
            <a:r>
              <a:rPr lang="en-GB" sz="1400">
                <a:solidFill>
                  <a:schemeClr val="tx1"/>
                </a:solidFill>
                <a:latin typeface="Arial"/>
                <a:ea typeface="Batang"/>
                <a:cs typeface="Arial"/>
              </a:rPr>
              <a:t> </a:t>
            </a:r>
            <a:r>
              <a:rPr lang="en-GB" sz="1400" err="1">
                <a:solidFill>
                  <a:schemeClr val="tx1"/>
                </a:solidFill>
                <a:latin typeface="Arial"/>
                <a:ea typeface="Batang"/>
                <a:cs typeface="Arial"/>
              </a:rPr>
              <a:t>deall</a:t>
            </a:r>
            <a:r>
              <a:rPr lang="en-GB" sz="1400">
                <a:solidFill>
                  <a:schemeClr val="tx1"/>
                </a:solidFill>
                <a:latin typeface="Arial"/>
                <a:ea typeface="Batang"/>
                <a:cs typeface="Arial"/>
              </a:rPr>
              <a:t> </a:t>
            </a:r>
            <a:r>
              <a:rPr lang="en-GB" sz="1400" err="1">
                <a:solidFill>
                  <a:schemeClr val="tx1"/>
                </a:solidFill>
                <a:latin typeface="Arial"/>
                <a:ea typeface="Batang"/>
                <a:cs typeface="Arial"/>
              </a:rPr>
              <a:t>beth</a:t>
            </a:r>
            <a:r>
              <a:rPr lang="en-GB" sz="1400">
                <a:solidFill>
                  <a:schemeClr val="tx1"/>
                </a:solidFill>
                <a:latin typeface="Arial"/>
                <a:ea typeface="Batang"/>
                <a:cs typeface="Arial"/>
              </a:rPr>
              <a:t> </a:t>
            </a:r>
            <a:r>
              <a:rPr lang="en-GB" sz="1400" err="1">
                <a:solidFill>
                  <a:schemeClr val="tx1"/>
                </a:solidFill>
                <a:latin typeface="Arial"/>
                <a:ea typeface="Batang"/>
                <a:cs typeface="Arial"/>
              </a:rPr>
              <a:t>oeddwn</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dweud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y </a:t>
            </a:r>
            <a:r>
              <a:rPr lang="en-GB" sz="1400" err="1">
                <a:solidFill>
                  <a:schemeClr val="tx1"/>
                </a:solidFill>
                <a:latin typeface="Arial"/>
                <a:ea typeface="Batang"/>
                <a:cs typeface="Arial"/>
              </a:rPr>
              <a:t>Gymraeg</a:t>
            </a:r>
            <a:r>
              <a:rPr lang="en-GB" sz="1400">
                <a:solidFill>
                  <a:schemeClr val="tx1"/>
                </a:solidFill>
                <a:latin typeface="Arial"/>
                <a:ea typeface="Batang"/>
                <a:cs typeface="Arial"/>
              </a:rPr>
              <a:t> ac </a:t>
            </a:r>
            <a:r>
              <a:rPr lang="en-GB" sz="1400" err="1">
                <a:solidFill>
                  <a:schemeClr val="tx1"/>
                </a:solidFill>
                <a:latin typeface="Arial"/>
                <a:ea typeface="Batang"/>
                <a:cs typeface="Arial"/>
              </a:rPr>
              <a:t>wedi</a:t>
            </a:r>
            <a:r>
              <a:rPr lang="en-GB" sz="1400">
                <a:solidFill>
                  <a:schemeClr val="tx1"/>
                </a:solidFill>
                <a:latin typeface="Arial"/>
                <a:ea typeface="Batang"/>
                <a:cs typeface="Arial"/>
              </a:rPr>
              <a:t> </a:t>
            </a:r>
            <a:r>
              <a:rPr lang="en-GB" sz="1400" err="1">
                <a:solidFill>
                  <a:schemeClr val="tx1"/>
                </a:solidFill>
                <a:latin typeface="Arial"/>
                <a:ea typeface="Batang"/>
                <a:cs typeface="Arial"/>
              </a:rPr>
              <a:t>dweud</a:t>
            </a:r>
            <a:r>
              <a:rPr lang="en-GB" sz="1400">
                <a:solidFill>
                  <a:schemeClr val="tx1"/>
                </a:solidFill>
                <a:latin typeface="Arial"/>
                <a:ea typeface="Batang"/>
                <a:cs typeface="Arial"/>
              </a:rPr>
              <a:t> </a:t>
            </a:r>
            <a:r>
              <a:rPr lang="en-GB" sz="1400" err="1">
                <a:solidFill>
                  <a:schemeClr val="tx1"/>
                </a:solidFill>
                <a:latin typeface="Arial"/>
                <a:ea typeface="Batang"/>
                <a:cs typeface="Arial"/>
              </a:rPr>
              <a:t>fod</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ynganiad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berffaith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byddwn</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ddal</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trio </a:t>
            </a:r>
            <a:r>
              <a:rPr lang="en-GB" sz="1400" err="1">
                <a:solidFill>
                  <a:schemeClr val="tx1"/>
                </a:solidFill>
                <a:latin typeface="Arial"/>
                <a:ea typeface="Batang"/>
                <a:cs typeface="Arial"/>
              </a:rPr>
              <a:t>gwella</a:t>
            </a:r>
            <a:r>
              <a:rPr lang="en-GB" sz="1400">
                <a:solidFill>
                  <a:schemeClr val="tx1"/>
                </a:solidFill>
                <a:latin typeface="Arial"/>
                <a:ea typeface="Batang"/>
                <a:cs typeface="Arial"/>
              </a:rPr>
              <a:t> </a:t>
            </a:r>
            <a:r>
              <a:rPr lang="en-GB" sz="1400" err="1">
                <a:solidFill>
                  <a:schemeClr val="tx1"/>
                </a:solidFill>
                <a:latin typeface="Arial"/>
                <a:ea typeface="Batang"/>
                <a:cs typeface="Arial"/>
              </a:rPr>
              <a:t>hyn</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y </a:t>
            </a:r>
            <a:r>
              <a:rPr lang="en-GB" sz="1400" err="1">
                <a:solidFill>
                  <a:schemeClr val="tx1"/>
                </a:solidFill>
                <a:latin typeface="Arial"/>
                <a:ea typeface="Batang"/>
                <a:cs typeface="Arial"/>
              </a:rPr>
              <a:t>dyfodol</a:t>
            </a:r>
            <a:r>
              <a:rPr lang="en-GB" sz="1400">
                <a:solidFill>
                  <a:schemeClr val="tx1"/>
                </a:solidFill>
                <a:latin typeface="Arial"/>
                <a:ea typeface="Batang"/>
                <a:cs typeface="Arial"/>
              </a:rPr>
              <a:t> </a:t>
            </a:r>
            <a:r>
              <a:rPr lang="en-GB" sz="1400" err="1">
                <a:solidFill>
                  <a:schemeClr val="tx1"/>
                </a:solidFill>
                <a:latin typeface="Arial"/>
                <a:ea typeface="Batang"/>
                <a:cs typeface="Arial"/>
              </a:rPr>
              <a:t>gan</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mod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gwybod</a:t>
            </a:r>
            <a:r>
              <a:rPr lang="en-GB" sz="1400">
                <a:solidFill>
                  <a:schemeClr val="tx1"/>
                </a:solidFill>
                <a:latin typeface="Arial"/>
                <a:ea typeface="Batang"/>
                <a:cs typeface="Arial"/>
              </a:rPr>
              <a:t> </a:t>
            </a:r>
            <a:r>
              <a:rPr lang="en-GB" sz="1400" err="1">
                <a:solidFill>
                  <a:schemeClr val="tx1"/>
                </a:solidFill>
                <a:latin typeface="Arial"/>
                <a:ea typeface="Batang"/>
                <a:cs typeface="Arial"/>
              </a:rPr>
              <a:t>nad</a:t>
            </a:r>
            <a:r>
              <a:rPr lang="en-GB" sz="1400">
                <a:solidFill>
                  <a:schemeClr val="tx1"/>
                </a:solidFill>
                <a:latin typeface="Arial"/>
                <a:ea typeface="Batang"/>
                <a:cs typeface="Arial"/>
              </a:rPr>
              <a:t> </a:t>
            </a:r>
            <a:r>
              <a:rPr lang="en-GB" sz="1400" err="1">
                <a:solidFill>
                  <a:schemeClr val="tx1"/>
                </a:solidFill>
                <a:latin typeface="Arial"/>
                <a:ea typeface="Batang"/>
                <a:cs typeface="Arial"/>
              </a:rPr>
              <a:t>oedd</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ynganiad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berffaith</a:t>
            </a:r>
            <a:r>
              <a:rPr lang="en-GB" sz="1400">
                <a:solidFill>
                  <a:schemeClr val="tx1"/>
                </a:solidFill>
                <a:latin typeface="Arial"/>
                <a:ea typeface="Batang"/>
                <a:cs typeface="Arial"/>
              </a:rPr>
              <a:t> ac </a:t>
            </a:r>
            <a:r>
              <a:rPr lang="en-GB" sz="1400" err="1">
                <a:solidFill>
                  <a:schemeClr val="tx1"/>
                </a:solidFill>
                <a:latin typeface="Arial"/>
                <a:ea typeface="Batang"/>
                <a:cs typeface="Arial"/>
              </a:rPr>
              <a:t>mae</a:t>
            </a:r>
            <a:r>
              <a:rPr lang="en-GB" sz="1400">
                <a:solidFill>
                  <a:schemeClr val="tx1"/>
                </a:solidFill>
                <a:latin typeface="Arial"/>
                <a:ea typeface="Batang"/>
                <a:cs typeface="Arial"/>
              </a:rPr>
              <a:t> le am </a:t>
            </a:r>
            <a:r>
              <a:rPr lang="en-GB" sz="1400" err="1">
                <a:solidFill>
                  <a:schemeClr val="tx1"/>
                </a:solidFill>
                <a:latin typeface="Arial"/>
                <a:ea typeface="Batang"/>
                <a:cs typeface="Arial"/>
              </a:rPr>
              <a:t>welliant</a:t>
            </a:r>
            <a:r>
              <a:rPr lang="en-GB" sz="1400">
                <a:solidFill>
                  <a:schemeClr val="tx1"/>
                </a:solidFill>
                <a:latin typeface="Arial"/>
                <a:ea typeface="Batang"/>
                <a:cs typeface="Arial"/>
              </a:rPr>
              <a:t>. </a:t>
            </a:r>
            <a:r>
              <a:rPr lang="en-GB" sz="1400" err="1">
                <a:solidFill>
                  <a:schemeClr val="tx1"/>
                </a:solidFill>
                <a:latin typeface="Arial"/>
                <a:ea typeface="Batang"/>
                <a:cs typeface="Arial"/>
              </a:rPr>
              <a:t>Wedyn</a:t>
            </a:r>
            <a:r>
              <a:rPr lang="en-GB" sz="1400">
                <a:solidFill>
                  <a:schemeClr val="tx1"/>
                </a:solidFill>
                <a:latin typeface="Arial"/>
                <a:ea typeface="Batang"/>
                <a:cs typeface="Arial"/>
              </a:rPr>
              <a:t> </a:t>
            </a:r>
            <a:r>
              <a:rPr lang="en-GB" sz="1400" err="1">
                <a:solidFill>
                  <a:schemeClr val="tx1"/>
                </a:solidFill>
                <a:latin typeface="Arial"/>
                <a:ea typeface="Batang"/>
                <a:cs typeface="Arial"/>
              </a:rPr>
              <a:t>mae</a:t>
            </a:r>
            <a:r>
              <a:rPr lang="en-GB" sz="1400">
                <a:solidFill>
                  <a:schemeClr val="tx1"/>
                </a:solidFill>
                <a:latin typeface="Arial"/>
                <a:ea typeface="Batang"/>
                <a:cs typeface="Arial"/>
              </a:rPr>
              <a:t> '</a:t>
            </a:r>
            <a:r>
              <a:rPr lang="en-GB" sz="1400" err="1">
                <a:solidFill>
                  <a:schemeClr val="tx1"/>
                </a:solidFill>
                <a:latin typeface="Arial"/>
                <a:ea typeface="Batang"/>
                <a:cs typeface="Arial"/>
              </a:rPr>
              <a:t>na</a:t>
            </a:r>
            <a:r>
              <a:rPr lang="en-GB" sz="1400">
                <a:solidFill>
                  <a:schemeClr val="tx1"/>
                </a:solidFill>
                <a:latin typeface="Arial"/>
                <a:ea typeface="Batang"/>
                <a:cs typeface="Arial"/>
              </a:rPr>
              <a:t> </a:t>
            </a:r>
            <a:r>
              <a:rPr lang="en-GB" sz="1400" err="1">
                <a:solidFill>
                  <a:schemeClr val="tx1"/>
                </a:solidFill>
                <a:latin typeface="Arial"/>
                <a:ea typeface="Batang"/>
                <a:cs typeface="Arial"/>
              </a:rPr>
              <a:t>iaith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ailadroddus</a:t>
            </a:r>
            <a:r>
              <a:rPr lang="en-GB" sz="1400">
                <a:solidFill>
                  <a:schemeClr val="tx1"/>
                </a:solidFill>
                <a:latin typeface="Arial"/>
                <a:ea typeface="Batang"/>
                <a:cs typeface="Arial"/>
              </a:rPr>
              <a:t>, </a:t>
            </a:r>
            <a:r>
              <a:rPr lang="en-GB" sz="1400" err="1">
                <a:solidFill>
                  <a:schemeClr val="tx1"/>
                </a:solidFill>
                <a:latin typeface="Arial"/>
                <a:ea typeface="Batang"/>
                <a:cs typeface="Arial"/>
              </a:rPr>
              <a:t>dywedodd</a:t>
            </a:r>
            <a:r>
              <a:rPr lang="en-GB" sz="1400">
                <a:solidFill>
                  <a:schemeClr val="tx1"/>
                </a:solidFill>
                <a:latin typeface="Arial"/>
                <a:ea typeface="Batang"/>
                <a:cs typeface="Arial"/>
              </a:rPr>
              <a:t> Mann (2013)</a:t>
            </a:r>
            <a:endParaRPr lang="en-US" sz="1400">
              <a:solidFill>
                <a:schemeClr val="tx1"/>
              </a:solidFill>
              <a:latin typeface="Arial"/>
              <a:ea typeface="Batang"/>
              <a:cs typeface="Arial"/>
            </a:endParaRPr>
          </a:p>
          <a:p>
            <a:pPr algn="l"/>
            <a:r>
              <a:rPr lang="en-GB" sz="1400">
                <a:solidFill>
                  <a:schemeClr val="tx1"/>
                </a:solidFill>
                <a:latin typeface="Arial"/>
                <a:ea typeface="Batang"/>
                <a:cs typeface="Arial"/>
              </a:rPr>
              <a:t>                                                                                                                                                                                                        </a:t>
            </a:r>
            <a:r>
              <a:rPr lang="en-US" sz="1400" i="1">
                <a:solidFill>
                  <a:schemeClr val="tx1"/>
                </a:solidFill>
                <a:latin typeface="Arial"/>
                <a:ea typeface="Batang"/>
                <a:cs typeface="Arial"/>
              </a:rPr>
              <a:t>“In photography, there is a saying, “See red, shoot it.” Red captures the eye. And so does repetition—repetition of pattern, repetition of lines, repetition of message, repetition of action.”</a:t>
            </a:r>
            <a:endParaRPr lang="en-US" sz="1400">
              <a:solidFill>
                <a:schemeClr val="tx1"/>
              </a:solidFill>
              <a:latin typeface="Arial"/>
              <a:ea typeface="Batang"/>
              <a:cs typeface="Arial"/>
            </a:endParaRPr>
          </a:p>
          <a:p>
            <a:pPr algn="l"/>
            <a:r>
              <a:rPr lang="en-GB" sz="1400" err="1">
                <a:solidFill>
                  <a:schemeClr val="tx1"/>
                </a:solidFill>
                <a:latin typeface="Arial"/>
                <a:ea typeface="Batang"/>
                <a:cs typeface="Arial"/>
              </a:rPr>
              <a:t>Ar</a:t>
            </a:r>
            <a:r>
              <a:rPr lang="en-GB" sz="1400">
                <a:solidFill>
                  <a:schemeClr val="tx1"/>
                </a:solidFill>
                <a:latin typeface="Arial"/>
                <a:ea typeface="Batang"/>
                <a:cs typeface="Arial"/>
              </a:rPr>
              <a:t> un </a:t>
            </a:r>
            <a:r>
              <a:rPr lang="en-GB" sz="1400" err="1">
                <a:solidFill>
                  <a:schemeClr val="tx1"/>
                </a:solidFill>
                <a:latin typeface="Arial"/>
                <a:ea typeface="Batang"/>
                <a:cs typeface="Arial"/>
              </a:rPr>
              <a:t>llaw</a:t>
            </a:r>
            <a:r>
              <a:rPr lang="en-GB" sz="1400">
                <a:solidFill>
                  <a:schemeClr val="tx1"/>
                </a:solidFill>
                <a:latin typeface="Arial"/>
                <a:ea typeface="Batang"/>
                <a:cs typeface="Arial"/>
              </a:rPr>
              <a:t> </a:t>
            </a:r>
            <a:r>
              <a:rPr lang="en-GB" sz="1400" err="1">
                <a:solidFill>
                  <a:schemeClr val="tx1"/>
                </a:solidFill>
                <a:latin typeface="Arial"/>
                <a:ea typeface="Batang"/>
                <a:cs typeface="Arial"/>
              </a:rPr>
              <a:t>wrth</a:t>
            </a:r>
            <a:r>
              <a:rPr lang="en-GB" sz="1400">
                <a:solidFill>
                  <a:schemeClr val="tx1"/>
                </a:solidFill>
                <a:latin typeface="Arial"/>
                <a:ea typeface="Batang"/>
                <a:cs typeface="Arial"/>
              </a:rPr>
              <a:t> </a:t>
            </a:r>
            <a:r>
              <a:rPr lang="en-GB" sz="1400" err="1">
                <a:solidFill>
                  <a:schemeClr val="tx1"/>
                </a:solidFill>
                <a:latin typeface="Arial"/>
                <a:ea typeface="Batang"/>
                <a:cs typeface="Arial"/>
              </a:rPr>
              <a:t>ddefnyddio</a:t>
            </a:r>
            <a:r>
              <a:rPr lang="en-GB" sz="1400">
                <a:solidFill>
                  <a:schemeClr val="tx1"/>
                </a:solidFill>
                <a:latin typeface="Arial"/>
                <a:ea typeface="Batang"/>
                <a:cs typeface="Arial"/>
              </a:rPr>
              <a:t> </a:t>
            </a:r>
            <a:r>
              <a:rPr lang="en-GB" sz="1400" err="1">
                <a:solidFill>
                  <a:schemeClr val="tx1"/>
                </a:solidFill>
                <a:latin typeface="Arial"/>
                <a:ea typeface="Batang"/>
                <a:cs typeface="Arial"/>
              </a:rPr>
              <a:t>iaith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ailadroddus</a:t>
            </a:r>
            <a:r>
              <a:rPr lang="en-GB" sz="1400">
                <a:solidFill>
                  <a:schemeClr val="tx1"/>
                </a:solidFill>
                <a:latin typeface="Arial"/>
                <a:ea typeface="Batang"/>
                <a:cs typeface="Arial"/>
              </a:rPr>
              <a:t> </a:t>
            </a:r>
            <a:r>
              <a:rPr lang="en-GB" sz="1400" err="1">
                <a:solidFill>
                  <a:schemeClr val="tx1"/>
                </a:solidFill>
                <a:latin typeface="Arial"/>
                <a:ea typeface="Batang"/>
                <a:cs typeface="Arial"/>
              </a:rPr>
              <a:t>mae’n</a:t>
            </a:r>
            <a:r>
              <a:rPr lang="en-GB" sz="1400">
                <a:solidFill>
                  <a:schemeClr val="tx1"/>
                </a:solidFill>
                <a:latin typeface="Arial"/>
                <a:ea typeface="Batang"/>
                <a:cs typeface="Arial"/>
              </a:rPr>
              <a:t> </a:t>
            </a:r>
            <a:r>
              <a:rPr lang="en-GB" sz="1400" err="1">
                <a:solidFill>
                  <a:schemeClr val="tx1"/>
                </a:solidFill>
                <a:latin typeface="Arial"/>
                <a:ea typeface="Batang"/>
                <a:cs typeface="Arial"/>
              </a:rPr>
              <a:t>rhoi’r</a:t>
            </a:r>
            <a:r>
              <a:rPr lang="en-GB" sz="1400">
                <a:solidFill>
                  <a:schemeClr val="tx1"/>
                </a:solidFill>
                <a:latin typeface="Arial"/>
                <a:ea typeface="Batang"/>
                <a:cs typeface="Arial"/>
              </a:rPr>
              <a:t> </a:t>
            </a:r>
            <a:r>
              <a:rPr lang="en-GB" sz="1400" err="1">
                <a:solidFill>
                  <a:schemeClr val="tx1"/>
                </a:solidFill>
                <a:latin typeface="Arial"/>
                <a:ea typeface="Batang"/>
                <a:cs typeface="Arial"/>
              </a:rPr>
              <a:t>syniad</a:t>
            </a:r>
            <a:r>
              <a:rPr lang="en-GB" sz="1400">
                <a:solidFill>
                  <a:schemeClr val="tx1"/>
                </a:solidFill>
                <a:latin typeface="Arial"/>
                <a:ea typeface="Batang"/>
                <a:cs typeface="Arial"/>
              </a:rPr>
              <a:t> </a:t>
            </a:r>
            <a:r>
              <a:rPr lang="en-GB" sz="1400" err="1">
                <a:solidFill>
                  <a:schemeClr val="tx1"/>
                </a:solidFill>
                <a:latin typeface="Arial"/>
                <a:ea typeface="Batang"/>
                <a:cs typeface="Arial"/>
              </a:rPr>
              <a:t>i’r</a:t>
            </a:r>
            <a:r>
              <a:rPr lang="en-GB" sz="1400">
                <a:solidFill>
                  <a:schemeClr val="tx1"/>
                </a:solidFill>
                <a:latin typeface="Arial"/>
                <a:ea typeface="Batang"/>
                <a:cs typeface="Arial"/>
              </a:rPr>
              <a:t> </a:t>
            </a:r>
            <a:r>
              <a:rPr lang="en-GB" sz="1400" err="1">
                <a:solidFill>
                  <a:schemeClr val="tx1"/>
                </a:solidFill>
                <a:latin typeface="Arial"/>
                <a:ea typeface="Batang"/>
                <a:cs typeface="Arial"/>
              </a:rPr>
              <a:t>gynulleidfa</a:t>
            </a:r>
            <a:r>
              <a:rPr lang="en-GB" sz="1400">
                <a:solidFill>
                  <a:schemeClr val="tx1"/>
                </a:solidFill>
                <a:latin typeface="Arial"/>
                <a:ea typeface="Batang"/>
                <a:cs typeface="Arial"/>
              </a:rPr>
              <a:t> </a:t>
            </a:r>
            <a:r>
              <a:rPr lang="en-GB" sz="1400" err="1">
                <a:solidFill>
                  <a:schemeClr val="tx1"/>
                </a:solidFill>
                <a:latin typeface="Arial"/>
                <a:ea typeface="Batang"/>
                <a:cs typeface="Arial"/>
              </a:rPr>
              <a:t>fod</a:t>
            </a:r>
            <a:r>
              <a:rPr lang="en-GB" sz="1400">
                <a:solidFill>
                  <a:schemeClr val="tx1"/>
                </a:solidFill>
                <a:latin typeface="Arial"/>
                <a:ea typeface="Batang"/>
                <a:cs typeface="Arial"/>
              </a:rPr>
              <a:t> y </a:t>
            </a:r>
            <a:r>
              <a:rPr lang="en-GB" sz="1400" err="1">
                <a:solidFill>
                  <a:schemeClr val="tx1"/>
                </a:solidFill>
                <a:latin typeface="Arial"/>
                <a:ea typeface="Batang"/>
                <a:cs typeface="Arial"/>
              </a:rPr>
              <a:t>pwynt</a:t>
            </a:r>
            <a:r>
              <a:rPr lang="en-GB" sz="1400">
                <a:solidFill>
                  <a:schemeClr val="tx1"/>
                </a:solidFill>
                <a:latin typeface="Arial"/>
                <a:ea typeface="Batang"/>
                <a:cs typeface="Arial"/>
              </a:rPr>
              <a:t> </a:t>
            </a:r>
            <a:r>
              <a:rPr lang="en-GB" sz="1400" err="1">
                <a:solidFill>
                  <a:schemeClr val="tx1"/>
                </a:solidFill>
                <a:latin typeface="Arial"/>
                <a:ea typeface="Batang"/>
                <a:cs typeface="Arial"/>
              </a:rPr>
              <a:t>na</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bwysig</a:t>
            </a:r>
            <a:r>
              <a:rPr lang="en-GB" sz="1400">
                <a:solidFill>
                  <a:schemeClr val="tx1"/>
                </a:solidFill>
                <a:latin typeface="Arial"/>
                <a:ea typeface="Batang"/>
                <a:cs typeface="Arial"/>
              </a:rPr>
              <a:t> a </a:t>
            </a:r>
            <a:r>
              <a:rPr lang="en-GB" sz="1400" err="1">
                <a:solidFill>
                  <a:schemeClr val="tx1"/>
                </a:solidFill>
                <a:latin typeface="Arial"/>
                <a:ea typeface="Batang"/>
                <a:cs typeface="Arial"/>
              </a:rPr>
              <a:t>chofio'r</a:t>
            </a:r>
            <a:r>
              <a:rPr lang="en-GB" sz="1400">
                <a:solidFill>
                  <a:schemeClr val="tx1"/>
                </a:solidFill>
                <a:latin typeface="Arial"/>
                <a:ea typeface="Batang"/>
                <a:cs typeface="Arial"/>
              </a:rPr>
              <a:t> </a:t>
            </a:r>
            <a:r>
              <a:rPr lang="en-GB" sz="1400" err="1">
                <a:solidFill>
                  <a:schemeClr val="tx1"/>
                </a:solidFill>
                <a:latin typeface="Arial"/>
                <a:ea typeface="Batang"/>
                <a:cs typeface="Arial"/>
              </a:rPr>
              <a:t>neges</a:t>
            </a:r>
            <a:r>
              <a:rPr lang="en-GB" sz="1400">
                <a:solidFill>
                  <a:schemeClr val="tx1"/>
                </a:solidFill>
                <a:latin typeface="Arial"/>
                <a:ea typeface="Batang"/>
                <a:cs typeface="Arial"/>
              </a:rPr>
              <a:t> </a:t>
            </a:r>
            <a:r>
              <a:rPr lang="en-GB" sz="1400" err="1">
                <a:solidFill>
                  <a:schemeClr val="tx1"/>
                </a:solidFill>
                <a:latin typeface="Arial"/>
                <a:ea typeface="Batang"/>
                <a:cs typeface="Arial"/>
              </a:rPr>
              <a:t>sydd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cael</a:t>
            </a:r>
            <a:r>
              <a:rPr lang="en-GB" sz="1400">
                <a:solidFill>
                  <a:schemeClr val="tx1"/>
                </a:solidFill>
                <a:latin typeface="Arial"/>
                <a:ea typeface="Batang"/>
                <a:cs typeface="Arial"/>
              </a:rPr>
              <a:t> </a:t>
            </a:r>
            <a:r>
              <a:rPr lang="en-GB" sz="1400" err="1">
                <a:solidFill>
                  <a:schemeClr val="tx1"/>
                </a:solidFill>
                <a:latin typeface="Arial"/>
                <a:ea typeface="Batang"/>
                <a:cs typeface="Arial"/>
              </a:rPr>
              <a:t>ei</a:t>
            </a:r>
            <a:r>
              <a:rPr lang="en-GB" sz="1400">
                <a:solidFill>
                  <a:schemeClr val="tx1"/>
                </a:solidFill>
                <a:latin typeface="Arial"/>
                <a:ea typeface="Batang"/>
                <a:cs typeface="Arial"/>
              </a:rPr>
              <a:t> </a:t>
            </a:r>
            <a:r>
              <a:rPr lang="en-GB" sz="1400" err="1">
                <a:solidFill>
                  <a:schemeClr val="tx1"/>
                </a:solidFill>
                <a:latin typeface="Arial"/>
                <a:ea typeface="Batang"/>
                <a:cs typeface="Arial"/>
              </a:rPr>
              <a:t>throsglwyddo</a:t>
            </a:r>
            <a:r>
              <a:rPr lang="en-GB" sz="1400">
                <a:solidFill>
                  <a:schemeClr val="tx1"/>
                </a:solidFill>
                <a:latin typeface="Arial"/>
                <a:ea typeface="Batang"/>
                <a:cs typeface="Arial"/>
              </a:rPr>
              <a:t>. </a:t>
            </a:r>
            <a:r>
              <a:rPr lang="en-GB" sz="1400" err="1">
                <a:solidFill>
                  <a:schemeClr val="tx1"/>
                </a:solidFill>
                <a:latin typeface="Arial"/>
                <a:ea typeface="Batang"/>
                <a:cs typeface="Arial"/>
              </a:rPr>
              <a:t>Ond</a:t>
            </a:r>
            <a:r>
              <a:rPr lang="en-GB" sz="1400">
                <a:solidFill>
                  <a:schemeClr val="tx1"/>
                </a:solidFill>
                <a:latin typeface="Arial"/>
                <a:ea typeface="Batang"/>
                <a:cs typeface="Arial"/>
              </a:rPr>
              <a:t> </a:t>
            </a:r>
            <a:r>
              <a:rPr lang="en-GB" sz="1400" err="1">
                <a:solidFill>
                  <a:schemeClr val="tx1"/>
                </a:solidFill>
                <a:latin typeface="Arial"/>
                <a:ea typeface="Batang"/>
                <a:cs typeface="Arial"/>
              </a:rPr>
              <a:t>ar</a:t>
            </a:r>
            <a:r>
              <a:rPr lang="en-GB" sz="1400">
                <a:solidFill>
                  <a:schemeClr val="tx1"/>
                </a:solidFill>
                <a:latin typeface="Arial"/>
                <a:ea typeface="Batang"/>
                <a:cs typeface="Arial"/>
              </a:rPr>
              <a:t> y </a:t>
            </a:r>
            <a:r>
              <a:rPr lang="en-GB" sz="1400" err="1">
                <a:solidFill>
                  <a:schemeClr val="tx1"/>
                </a:solidFill>
                <a:latin typeface="Arial"/>
                <a:ea typeface="Batang"/>
                <a:cs typeface="Arial"/>
              </a:rPr>
              <a:t>llaw</a:t>
            </a:r>
            <a:r>
              <a:rPr lang="en-GB" sz="1400">
                <a:solidFill>
                  <a:schemeClr val="tx1"/>
                </a:solidFill>
                <a:latin typeface="Arial"/>
                <a:ea typeface="Batang"/>
                <a:cs typeface="Arial"/>
              </a:rPr>
              <a:t> </a:t>
            </a:r>
            <a:r>
              <a:rPr lang="en-GB" sz="1400" err="1">
                <a:solidFill>
                  <a:schemeClr val="tx1"/>
                </a:solidFill>
                <a:latin typeface="Arial"/>
                <a:ea typeface="Batang"/>
                <a:cs typeface="Arial"/>
              </a:rPr>
              <a:t>arall</a:t>
            </a:r>
            <a:r>
              <a:rPr lang="en-GB" sz="1400">
                <a:solidFill>
                  <a:schemeClr val="tx1"/>
                </a:solidFill>
                <a:latin typeface="Arial"/>
                <a:ea typeface="Batang"/>
                <a:cs typeface="Arial"/>
              </a:rPr>
              <a:t> </a:t>
            </a:r>
            <a:r>
              <a:rPr lang="en-GB" sz="1400" err="1">
                <a:solidFill>
                  <a:schemeClr val="tx1"/>
                </a:solidFill>
                <a:latin typeface="Arial"/>
                <a:ea typeface="Batang"/>
                <a:cs typeface="Arial"/>
              </a:rPr>
              <a:t>mae</a:t>
            </a:r>
            <a:r>
              <a:rPr lang="en-GB" sz="1400">
                <a:solidFill>
                  <a:schemeClr val="tx1"/>
                </a:solidFill>
                <a:latin typeface="Arial"/>
                <a:ea typeface="Batang"/>
                <a:cs typeface="Arial"/>
              </a:rPr>
              <a:t> </a:t>
            </a:r>
            <a:r>
              <a:rPr lang="en-GB" sz="1400" err="1">
                <a:solidFill>
                  <a:schemeClr val="tx1"/>
                </a:solidFill>
                <a:latin typeface="Arial"/>
                <a:ea typeface="Batang"/>
                <a:cs typeface="Arial"/>
              </a:rPr>
              <a:t>iaith</a:t>
            </a:r>
            <a:r>
              <a:rPr lang="en-GB" sz="1400">
                <a:solidFill>
                  <a:schemeClr val="tx1"/>
                </a:solidFill>
                <a:latin typeface="Arial"/>
                <a:ea typeface="Batang"/>
                <a:cs typeface="Arial"/>
              </a:rPr>
              <a:t> </a:t>
            </a:r>
            <a:r>
              <a:rPr lang="en-GB" sz="1400" err="1">
                <a:solidFill>
                  <a:schemeClr val="tx1"/>
                </a:solidFill>
                <a:latin typeface="Arial"/>
                <a:ea typeface="Batang"/>
                <a:cs typeface="Arial"/>
              </a:rPr>
              <a:t>ailadroddus</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lleihau</a:t>
            </a:r>
            <a:r>
              <a:rPr lang="en-GB" sz="1400">
                <a:solidFill>
                  <a:schemeClr val="tx1"/>
                </a:solidFill>
                <a:latin typeface="Arial"/>
                <a:ea typeface="Batang"/>
                <a:cs typeface="Arial"/>
              </a:rPr>
              <a:t> faint o </a:t>
            </a:r>
            <a:r>
              <a:rPr lang="en-GB" sz="1400" err="1">
                <a:solidFill>
                  <a:schemeClr val="tx1"/>
                </a:solidFill>
                <a:latin typeface="Arial"/>
                <a:ea typeface="Batang"/>
                <a:cs typeface="Arial"/>
              </a:rPr>
              <a:t>fanylder</a:t>
            </a:r>
            <a:r>
              <a:rPr lang="en-GB" sz="1400">
                <a:solidFill>
                  <a:schemeClr val="tx1"/>
                </a:solidFill>
                <a:latin typeface="Arial"/>
                <a:ea typeface="Batang"/>
                <a:cs typeface="Arial"/>
              </a:rPr>
              <a:t> gall </a:t>
            </a:r>
            <a:r>
              <a:rPr lang="en-GB" sz="1400" err="1">
                <a:solidFill>
                  <a:schemeClr val="tx1"/>
                </a:solidFill>
                <a:latin typeface="Arial"/>
                <a:ea typeface="Batang"/>
                <a:cs typeface="Arial"/>
              </a:rPr>
              <a:t>wneud</a:t>
            </a:r>
            <a:r>
              <a:rPr lang="en-GB" sz="1400">
                <a:solidFill>
                  <a:schemeClr val="tx1"/>
                </a:solidFill>
                <a:latin typeface="Arial"/>
                <a:ea typeface="Batang"/>
                <a:cs typeface="Arial"/>
              </a:rPr>
              <a:t> am y </a:t>
            </a:r>
            <a:r>
              <a:rPr lang="en-GB" sz="1400" err="1">
                <a:solidFill>
                  <a:schemeClr val="tx1"/>
                </a:solidFill>
                <a:latin typeface="Arial"/>
                <a:ea typeface="Batang"/>
                <a:cs typeface="Arial"/>
              </a:rPr>
              <a:t>pwynt</a:t>
            </a:r>
            <a:r>
              <a:rPr lang="en-GB" sz="1400">
                <a:solidFill>
                  <a:schemeClr val="tx1"/>
                </a:solidFill>
                <a:latin typeface="Arial"/>
                <a:ea typeface="Batang"/>
                <a:cs typeface="Arial"/>
              </a:rPr>
              <a:t>. </a:t>
            </a:r>
            <a:endParaRPr lang="en-US" sz="1400">
              <a:solidFill>
                <a:schemeClr val="tx1"/>
              </a:solidFill>
              <a:latin typeface="Arial"/>
              <a:ea typeface="Batang"/>
              <a:cs typeface="Arial"/>
            </a:endParaRPr>
          </a:p>
          <a:p>
            <a:pPr algn="l"/>
            <a:r>
              <a:rPr lang="en-GB" sz="1400">
                <a:solidFill>
                  <a:schemeClr val="tx1"/>
                </a:solidFill>
                <a:latin typeface="Arial"/>
                <a:ea typeface="Batang"/>
                <a:cs typeface="Arial"/>
              </a:rPr>
              <a:t>Tro </a:t>
            </a:r>
            <a:r>
              <a:rPr lang="en-GB" sz="1400" err="1">
                <a:solidFill>
                  <a:schemeClr val="tx1"/>
                </a:solidFill>
                <a:latin typeface="Arial"/>
                <a:ea typeface="Batang"/>
                <a:cs typeface="Arial"/>
              </a:rPr>
              <a:t>nesaf</a:t>
            </a:r>
            <a:r>
              <a:rPr lang="en-GB" sz="1400">
                <a:solidFill>
                  <a:schemeClr val="tx1"/>
                </a:solidFill>
                <a:latin typeface="Arial"/>
                <a:ea typeface="Batang"/>
                <a:cs typeface="Arial"/>
              </a:rPr>
              <a:t> </a:t>
            </a:r>
            <a:r>
              <a:rPr lang="en-GB" sz="1400" err="1">
                <a:solidFill>
                  <a:schemeClr val="tx1"/>
                </a:solidFill>
                <a:latin typeface="Arial"/>
                <a:ea typeface="Batang"/>
                <a:cs typeface="Arial"/>
              </a:rPr>
              <a:t>bydd</a:t>
            </a:r>
            <a:r>
              <a:rPr lang="en-GB" sz="1400">
                <a:solidFill>
                  <a:schemeClr val="tx1"/>
                </a:solidFill>
                <a:latin typeface="Arial"/>
                <a:ea typeface="Batang"/>
                <a:cs typeface="Arial"/>
              </a:rPr>
              <a:t> </a:t>
            </a:r>
            <a:r>
              <a:rPr lang="en-GB" sz="1400" err="1">
                <a:solidFill>
                  <a:schemeClr val="tx1"/>
                </a:solidFill>
                <a:latin typeface="Arial"/>
                <a:ea typeface="Batang"/>
                <a:cs typeface="Arial"/>
              </a:rPr>
              <a:t>rhaid</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mi </a:t>
            </a:r>
            <a:r>
              <a:rPr lang="en-GB" sz="1400" err="1">
                <a:solidFill>
                  <a:schemeClr val="tx1"/>
                </a:solidFill>
                <a:latin typeface="Arial"/>
                <a:ea typeface="Batang"/>
                <a:cs typeface="Arial"/>
              </a:rPr>
              <a:t>gyflwyno</a:t>
            </a:r>
            <a:r>
              <a:rPr lang="en-GB" sz="1400">
                <a:solidFill>
                  <a:schemeClr val="tx1"/>
                </a:solidFill>
                <a:latin typeface="Arial"/>
                <a:ea typeface="Batang"/>
                <a:cs typeface="Arial"/>
              </a:rPr>
              <a:t> </a:t>
            </a:r>
            <a:r>
              <a:rPr lang="en-GB" sz="1400" err="1">
                <a:solidFill>
                  <a:schemeClr val="tx1"/>
                </a:solidFill>
                <a:latin typeface="Arial"/>
                <a:ea typeface="Batang"/>
                <a:cs typeface="Arial"/>
              </a:rPr>
              <a:t>cyflwyniad</a:t>
            </a:r>
            <a:r>
              <a:rPr lang="en-GB" sz="1400">
                <a:solidFill>
                  <a:schemeClr val="tx1"/>
                </a:solidFill>
                <a:latin typeface="Arial"/>
                <a:ea typeface="Batang"/>
                <a:cs typeface="Arial"/>
              </a:rPr>
              <a:t> </a:t>
            </a:r>
            <a:r>
              <a:rPr lang="en-GB" sz="1400" err="1">
                <a:solidFill>
                  <a:schemeClr val="tx1"/>
                </a:solidFill>
                <a:latin typeface="Arial"/>
                <a:ea typeface="Batang"/>
                <a:cs typeface="Arial"/>
              </a:rPr>
              <a:t>trwy</a:t>
            </a:r>
            <a:r>
              <a:rPr lang="en-GB" sz="1400">
                <a:solidFill>
                  <a:schemeClr val="tx1"/>
                </a:solidFill>
                <a:latin typeface="Arial"/>
                <a:ea typeface="Batang"/>
                <a:cs typeface="Arial"/>
              </a:rPr>
              <a:t> </a:t>
            </a:r>
            <a:r>
              <a:rPr lang="en-GB" sz="1400" err="1">
                <a:solidFill>
                  <a:schemeClr val="tx1"/>
                </a:solidFill>
                <a:latin typeface="Arial"/>
                <a:ea typeface="Batang"/>
                <a:cs typeface="Arial"/>
              </a:rPr>
              <a:t>ddefnyddio</a:t>
            </a:r>
            <a:r>
              <a:rPr lang="en-GB" sz="1400">
                <a:solidFill>
                  <a:schemeClr val="tx1"/>
                </a:solidFill>
                <a:latin typeface="Arial"/>
                <a:ea typeface="Batang"/>
                <a:cs typeface="Arial"/>
              </a:rPr>
              <a:t> Microsoft presenter coach, </a:t>
            </a:r>
            <a:r>
              <a:rPr lang="en-GB" sz="1400" err="1">
                <a:solidFill>
                  <a:schemeClr val="tx1"/>
                </a:solidFill>
                <a:latin typeface="Arial"/>
                <a:ea typeface="Batang"/>
                <a:cs typeface="Arial"/>
              </a:rPr>
              <a:t>byddwn</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wneud</a:t>
            </a:r>
            <a:r>
              <a:rPr lang="en-GB" sz="1400">
                <a:solidFill>
                  <a:schemeClr val="tx1"/>
                </a:solidFill>
                <a:latin typeface="Arial"/>
                <a:ea typeface="Batang"/>
                <a:cs typeface="Arial"/>
              </a:rPr>
              <a:t> y </a:t>
            </a:r>
            <a:r>
              <a:rPr lang="en-GB" sz="1400" err="1">
                <a:solidFill>
                  <a:schemeClr val="tx1"/>
                </a:solidFill>
                <a:latin typeface="Arial"/>
                <a:ea typeface="Batang"/>
                <a:cs typeface="Arial"/>
              </a:rPr>
              <a:t>cyflwyniad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Saesneg</a:t>
            </a:r>
            <a:r>
              <a:rPr lang="en-GB" sz="1400">
                <a:solidFill>
                  <a:schemeClr val="tx1"/>
                </a:solidFill>
                <a:latin typeface="Arial"/>
                <a:ea typeface="Batang"/>
                <a:cs typeface="Arial"/>
              </a:rPr>
              <a:t> I </a:t>
            </a:r>
            <a:r>
              <a:rPr lang="en-GB" sz="1400" err="1">
                <a:solidFill>
                  <a:schemeClr val="tx1"/>
                </a:solidFill>
                <a:latin typeface="Arial"/>
                <a:ea typeface="Batang"/>
                <a:cs typeface="Arial"/>
              </a:rPr>
              <a:t>gael</a:t>
            </a:r>
            <a:r>
              <a:rPr lang="en-GB" sz="1400">
                <a:solidFill>
                  <a:schemeClr val="tx1"/>
                </a:solidFill>
                <a:latin typeface="Arial"/>
                <a:ea typeface="Batang"/>
                <a:cs typeface="Arial"/>
              </a:rPr>
              <a:t> </a:t>
            </a:r>
            <a:r>
              <a:rPr lang="en-GB" sz="1400" err="1">
                <a:solidFill>
                  <a:schemeClr val="tx1"/>
                </a:solidFill>
                <a:latin typeface="Arial"/>
                <a:ea typeface="Batang"/>
                <a:cs typeface="Arial"/>
              </a:rPr>
              <a:t>adroddiad</a:t>
            </a:r>
            <a:r>
              <a:rPr lang="en-GB" sz="1400">
                <a:solidFill>
                  <a:schemeClr val="tx1"/>
                </a:solidFill>
                <a:latin typeface="Arial"/>
                <a:ea typeface="Batang"/>
                <a:cs typeface="Arial"/>
              </a:rPr>
              <a:t> </a:t>
            </a:r>
            <a:r>
              <a:rPr lang="en-GB" sz="1400" err="1">
                <a:solidFill>
                  <a:schemeClr val="tx1"/>
                </a:solidFill>
                <a:latin typeface="Arial"/>
                <a:ea typeface="Batang"/>
                <a:cs typeface="Arial"/>
              </a:rPr>
              <a:t>mwy</a:t>
            </a:r>
            <a:r>
              <a:rPr lang="en-GB" sz="1400">
                <a:solidFill>
                  <a:schemeClr val="tx1"/>
                </a:solidFill>
                <a:latin typeface="Arial"/>
                <a:ea typeface="Batang"/>
                <a:cs typeface="Arial"/>
              </a:rPr>
              <a:t> </a:t>
            </a:r>
            <a:r>
              <a:rPr lang="en-GB" sz="1400" err="1">
                <a:solidFill>
                  <a:schemeClr val="tx1"/>
                </a:solidFill>
                <a:latin typeface="Arial"/>
                <a:ea typeface="Batang"/>
                <a:cs typeface="Arial"/>
              </a:rPr>
              <a:t>dibynadwy</a:t>
            </a:r>
            <a:r>
              <a:rPr lang="en-GB" sz="1400">
                <a:solidFill>
                  <a:schemeClr val="tx1"/>
                </a:solidFill>
                <a:latin typeface="Arial"/>
                <a:ea typeface="Batang"/>
                <a:cs typeface="Arial"/>
              </a:rPr>
              <a:t> ac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dderbyn</a:t>
            </a:r>
            <a:r>
              <a:rPr lang="en-GB" sz="1400">
                <a:solidFill>
                  <a:schemeClr val="tx1"/>
                </a:solidFill>
                <a:latin typeface="Arial"/>
                <a:ea typeface="Batang"/>
                <a:cs typeface="Arial"/>
              </a:rPr>
              <a:t> </a:t>
            </a:r>
            <a:r>
              <a:rPr lang="en-GB" sz="1400" err="1">
                <a:solidFill>
                  <a:schemeClr val="tx1"/>
                </a:solidFill>
                <a:latin typeface="Arial"/>
                <a:ea typeface="Batang"/>
                <a:cs typeface="Arial"/>
              </a:rPr>
              <a:t>adborth</a:t>
            </a:r>
            <a:r>
              <a:rPr lang="en-GB" sz="1400">
                <a:solidFill>
                  <a:schemeClr val="tx1"/>
                </a:solidFill>
                <a:latin typeface="Arial"/>
                <a:ea typeface="Batang"/>
                <a:cs typeface="Arial"/>
              </a:rPr>
              <a:t> </a:t>
            </a:r>
            <a:r>
              <a:rPr lang="en-GB" sz="1400" err="1">
                <a:solidFill>
                  <a:schemeClr val="tx1"/>
                </a:solidFill>
                <a:latin typeface="Arial"/>
                <a:ea typeface="Batang"/>
                <a:cs typeface="Arial"/>
              </a:rPr>
              <a:t>defnyddiol</a:t>
            </a:r>
            <a:r>
              <a:rPr lang="en-GB" sz="1400">
                <a:solidFill>
                  <a:schemeClr val="tx1"/>
                </a:solidFill>
                <a:latin typeface="Arial"/>
                <a:ea typeface="Batang"/>
                <a:cs typeface="Arial"/>
              </a:rPr>
              <a:t>. </a:t>
            </a:r>
            <a:r>
              <a:rPr lang="en-GB" sz="1400" err="1">
                <a:solidFill>
                  <a:schemeClr val="tx1"/>
                </a:solidFill>
                <a:latin typeface="Arial"/>
                <a:ea typeface="Batang"/>
                <a:cs typeface="Arial"/>
              </a:rPr>
              <a:t>Hefyd</a:t>
            </a:r>
            <a:r>
              <a:rPr lang="en-GB" sz="1400">
                <a:solidFill>
                  <a:schemeClr val="tx1"/>
                </a:solidFill>
                <a:latin typeface="Arial"/>
                <a:ea typeface="Batang"/>
                <a:cs typeface="Arial"/>
              </a:rPr>
              <a:t> </a:t>
            </a:r>
            <a:r>
              <a:rPr lang="en-GB" sz="1400" err="1">
                <a:solidFill>
                  <a:schemeClr val="tx1"/>
                </a:solidFill>
                <a:latin typeface="Arial"/>
                <a:ea typeface="Batang"/>
                <a:cs typeface="Arial"/>
              </a:rPr>
              <a:t>byddwn</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trio </a:t>
            </a:r>
            <a:r>
              <a:rPr lang="en-GB" sz="1400" err="1">
                <a:solidFill>
                  <a:schemeClr val="tx1"/>
                </a:solidFill>
                <a:latin typeface="Arial"/>
                <a:ea typeface="Batang"/>
                <a:cs typeface="Arial"/>
              </a:rPr>
              <a:t>gwella</a:t>
            </a:r>
            <a:r>
              <a:rPr lang="en-GB" sz="1400">
                <a:solidFill>
                  <a:schemeClr val="tx1"/>
                </a:solidFill>
                <a:latin typeface="Arial"/>
                <a:ea typeface="Batang"/>
                <a:cs typeface="Arial"/>
              </a:rPr>
              <a:t> </a:t>
            </a:r>
            <a:r>
              <a:rPr lang="en-GB" sz="1400" err="1">
                <a:solidFill>
                  <a:schemeClr val="tx1"/>
                </a:solidFill>
                <a:latin typeface="Arial"/>
                <a:ea typeface="Batang"/>
                <a:cs typeface="Arial"/>
              </a:rPr>
              <a:t>ar</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nhraw</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geisio</a:t>
            </a:r>
            <a:r>
              <a:rPr lang="en-GB" sz="1400">
                <a:solidFill>
                  <a:schemeClr val="tx1"/>
                </a:solidFill>
                <a:latin typeface="Arial"/>
                <a:ea typeface="Batang"/>
                <a:cs typeface="Arial"/>
              </a:rPr>
              <a:t> </a:t>
            </a:r>
            <a:r>
              <a:rPr lang="en-GB" sz="1400" err="1">
                <a:solidFill>
                  <a:schemeClr val="tx1"/>
                </a:solidFill>
                <a:latin typeface="Arial"/>
                <a:ea typeface="Batang"/>
                <a:cs typeface="Arial"/>
              </a:rPr>
              <a:t>cael</a:t>
            </a:r>
            <a:r>
              <a:rPr lang="en-GB" sz="1400">
                <a:solidFill>
                  <a:schemeClr val="tx1"/>
                </a:solidFill>
                <a:latin typeface="Arial"/>
                <a:ea typeface="Batang"/>
                <a:cs typeface="Arial"/>
              </a:rPr>
              <a:t> </a:t>
            </a:r>
            <a:r>
              <a:rPr lang="en-GB" sz="1400" err="1">
                <a:solidFill>
                  <a:schemeClr val="tx1"/>
                </a:solidFill>
                <a:latin typeface="Arial"/>
                <a:ea typeface="Batang"/>
                <a:cs typeface="Arial"/>
              </a:rPr>
              <a:t>sylw'r</a:t>
            </a:r>
            <a:r>
              <a:rPr lang="en-GB" sz="1400">
                <a:solidFill>
                  <a:schemeClr val="tx1"/>
                </a:solidFill>
                <a:latin typeface="Arial"/>
                <a:ea typeface="Batang"/>
                <a:cs typeface="Arial"/>
              </a:rPr>
              <a:t> </a:t>
            </a:r>
            <a:r>
              <a:rPr lang="en-GB" sz="1400" err="1">
                <a:solidFill>
                  <a:schemeClr val="tx1"/>
                </a:solidFill>
                <a:latin typeface="Arial"/>
                <a:ea typeface="Batang"/>
                <a:cs typeface="Arial"/>
              </a:rPr>
              <a:t>gynulleidfa</a:t>
            </a:r>
            <a:r>
              <a:rPr lang="en-GB" sz="1400">
                <a:solidFill>
                  <a:schemeClr val="tx1"/>
                </a:solidFill>
                <a:latin typeface="Arial"/>
                <a:ea typeface="Batang"/>
                <a:cs typeface="Arial"/>
              </a:rPr>
              <a:t> </a:t>
            </a:r>
            <a:r>
              <a:rPr lang="en-GB" sz="1400" err="1">
                <a:solidFill>
                  <a:schemeClr val="tx1"/>
                </a:solidFill>
                <a:latin typeface="Arial"/>
                <a:ea typeface="Batang"/>
                <a:cs typeface="Arial"/>
              </a:rPr>
              <a:t>gan</a:t>
            </a:r>
            <a:r>
              <a:rPr lang="en-GB" sz="1400">
                <a:solidFill>
                  <a:schemeClr val="tx1"/>
                </a:solidFill>
                <a:latin typeface="Arial"/>
                <a:ea typeface="Batang"/>
                <a:cs typeface="Arial"/>
              </a:rPr>
              <a:t> </a:t>
            </a:r>
            <a:r>
              <a:rPr lang="en-GB" sz="1400" err="1">
                <a:solidFill>
                  <a:schemeClr val="tx1"/>
                </a:solidFill>
                <a:latin typeface="Arial"/>
                <a:ea typeface="Batang"/>
                <a:cs typeface="Arial"/>
              </a:rPr>
              <a:t>nad</a:t>
            </a:r>
            <a:r>
              <a:rPr lang="en-GB" sz="1400">
                <a:solidFill>
                  <a:schemeClr val="tx1"/>
                </a:solidFill>
                <a:latin typeface="Arial"/>
                <a:ea typeface="Batang"/>
                <a:cs typeface="Arial"/>
              </a:rPr>
              <a:t> </a:t>
            </a:r>
            <a:r>
              <a:rPr lang="en-GB" sz="1400" err="1">
                <a:solidFill>
                  <a:schemeClr val="tx1"/>
                </a:solidFill>
                <a:latin typeface="Arial"/>
                <a:ea typeface="Batang"/>
                <a:cs typeface="Arial"/>
              </a:rPr>
              <a:t>ydw</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eisiau</a:t>
            </a:r>
            <a:r>
              <a:rPr lang="en-GB" sz="1400">
                <a:solidFill>
                  <a:schemeClr val="tx1"/>
                </a:solidFill>
                <a:latin typeface="Arial"/>
                <a:ea typeface="Batang"/>
                <a:cs typeface="Arial"/>
              </a:rPr>
              <a:t> </a:t>
            </a:r>
            <a:r>
              <a:rPr lang="en-GB" sz="1400" err="1">
                <a:solidFill>
                  <a:schemeClr val="tx1"/>
                </a:solidFill>
                <a:latin typeface="Arial"/>
                <a:ea typeface="Batang"/>
                <a:cs typeface="Arial"/>
              </a:rPr>
              <a:t>iddyn</a:t>
            </a:r>
            <a:r>
              <a:rPr lang="en-GB" sz="1400">
                <a:solidFill>
                  <a:schemeClr val="tx1"/>
                </a:solidFill>
                <a:latin typeface="Arial"/>
                <a:ea typeface="Batang"/>
                <a:cs typeface="Arial"/>
              </a:rPr>
              <a:t> </a:t>
            </a:r>
            <a:r>
              <a:rPr lang="en-GB" sz="1400" err="1">
                <a:solidFill>
                  <a:schemeClr val="tx1"/>
                </a:solidFill>
                <a:latin typeface="Arial"/>
                <a:ea typeface="Batang"/>
                <a:cs typeface="Arial"/>
              </a:rPr>
              <a:t>nhw</a:t>
            </a:r>
            <a:r>
              <a:rPr lang="en-GB" sz="1400">
                <a:solidFill>
                  <a:schemeClr val="tx1"/>
                </a:solidFill>
                <a:latin typeface="Arial"/>
                <a:ea typeface="Batang"/>
                <a:cs typeface="Arial"/>
              </a:rPr>
              <a:t> golli </a:t>
            </a:r>
            <a:r>
              <a:rPr lang="en-GB" sz="1400" err="1">
                <a:solidFill>
                  <a:schemeClr val="tx1"/>
                </a:solidFill>
                <a:latin typeface="Arial"/>
                <a:ea typeface="Batang"/>
                <a:cs typeface="Arial"/>
              </a:rPr>
              <a:t>diddordeb</a:t>
            </a:r>
            <a:r>
              <a:rPr lang="en-GB" sz="1400">
                <a:solidFill>
                  <a:schemeClr val="tx1"/>
                </a:solidFill>
                <a:latin typeface="Arial"/>
                <a:ea typeface="Batang"/>
                <a:cs typeface="Arial"/>
              </a:rPr>
              <a:t>. </a:t>
            </a:r>
            <a:r>
              <a:rPr lang="en-GB" sz="1400" err="1">
                <a:solidFill>
                  <a:schemeClr val="tx1"/>
                </a:solidFill>
                <a:latin typeface="Arial"/>
                <a:ea typeface="Batang"/>
                <a:cs typeface="Arial"/>
              </a:rPr>
              <a:t>Credaf</a:t>
            </a:r>
            <a:r>
              <a:rPr lang="en-GB" sz="1400">
                <a:solidFill>
                  <a:schemeClr val="tx1"/>
                </a:solidFill>
                <a:latin typeface="Arial"/>
                <a:ea typeface="Batang"/>
                <a:cs typeface="Arial"/>
              </a:rPr>
              <a:t> </a:t>
            </a:r>
            <a:r>
              <a:rPr lang="en-GB" sz="1400" err="1">
                <a:solidFill>
                  <a:schemeClr val="tx1"/>
                </a:solidFill>
                <a:latin typeface="Arial"/>
                <a:ea typeface="Batang"/>
                <a:cs typeface="Arial"/>
              </a:rPr>
              <a:t>fod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a:t>
            </a:r>
            <a:r>
              <a:rPr lang="en-GB" sz="1400">
                <a:solidFill>
                  <a:schemeClr val="tx1"/>
                </a:solidFill>
                <a:latin typeface="Arial"/>
                <a:ea typeface="Batang"/>
                <a:cs typeface="Arial"/>
              </a:rPr>
              <a:t> </a:t>
            </a:r>
            <a:r>
              <a:rPr lang="en-GB" sz="1400" err="1">
                <a:solidFill>
                  <a:schemeClr val="tx1"/>
                </a:solidFill>
                <a:latin typeface="Arial"/>
                <a:ea typeface="Batang"/>
                <a:cs typeface="Arial"/>
              </a:rPr>
              <a:t>lle</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wella</a:t>
            </a:r>
            <a:r>
              <a:rPr lang="en-GB" sz="1400">
                <a:solidFill>
                  <a:schemeClr val="tx1"/>
                </a:solidFill>
                <a:latin typeface="Arial"/>
                <a:ea typeface="Batang"/>
                <a:cs typeface="Arial"/>
              </a:rPr>
              <a:t> </a:t>
            </a:r>
            <a:r>
              <a:rPr lang="en-GB" sz="1400" err="1">
                <a:solidFill>
                  <a:schemeClr val="tx1"/>
                </a:solidFill>
                <a:latin typeface="Arial"/>
                <a:ea typeface="Batang"/>
                <a:cs typeface="Arial"/>
              </a:rPr>
              <a:t>fy</a:t>
            </a:r>
            <a:r>
              <a:rPr lang="en-GB" sz="1400">
                <a:solidFill>
                  <a:schemeClr val="tx1"/>
                </a:solidFill>
                <a:latin typeface="Arial"/>
                <a:ea typeface="Batang"/>
                <a:cs typeface="Arial"/>
              </a:rPr>
              <a:t> </a:t>
            </a:r>
            <a:r>
              <a:rPr lang="en-GB" sz="1400" err="1">
                <a:solidFill>
                  <a:schemeClr val="tx1"/>
                </a:solidFill>
                <a:latin typeface="Arial"/>
                <a:ea typeface="Batang"/>
                <a:cs typeface="Arial"/>
              </a:rPr>
              <a:t>nghyflymder</a:t>
            </a:r>
            <a:r>
              <a:rPr lang="en-GB" sz="1400">
                <a:solidFill>
                  <a:schemeClr val="tx1"/>
                </a:solidFill>
                <a:latin typeface="Arial"/>
                <a:ea typeface="Batang"/>
                <a:cs typeface="Arial"/>
              </a:rPr>
              <a:t>, </a:t>
            </a:r>
            <a:r>
              <a:rPr lang="en-GB" sz="1400" err="1">
                <a:solidFill>
                  <a:schemeClr val="tx1"/>
                </a:solidFill>
                <a:latin typeface="Arial"/>
                <a:ea typeface="Batang"/>
                <a:cs typeface="Arial"/>
              </a:rPr>
              <a:t>ond</a:t>
            </a:r>
            <a:r>
              <a:rPr lang="en-GB" sz="1400">
                <a:solidFill>
                  <a:schemeClr val="tx1"/>
                </a:solidFill>
                <a:latin typeface="Arial"/>
                <a:ea typeface="Batang"/>
                <a:cs typeface="Arial"/>
              </a:rPr>
              <a:t> </a:t>
            </a:r>
            <a:r>
              <a:rPr lang="en-GB" sz="1400" err="1">
                <a:solidFill>
                  <a:schemeClr val="tx1"/>
                </a:solidFill>
                <a:latin typeface="Arial"/>
                <a:ea typeface="Batang"/>
                <a:cs typeface="Arial"/>
              </a:rPr>
              <a:t>bydd</a:t>
            </a:r>
            <a:r>
              <a:rPr lang="en-GB" sz="1400">
                <a:solidFill>
                  <a:schemeClr val="tx1"/>
                </a:solidFill>
                <a:latin typeface="Arial"/>
                <a:ea typeface="Batang"/>
                <a:cs typeface="Arial"/>
              </a:rPr>
              <a:t> </a:t>
            </a:r>
            <a:r>
              <a:rPr lang="en-GB" sz="1400" err="1">
                <a:solidFill>
                  <a:schemeClr val="tx1"/>
                </a:solidFill>
                <a:latin typeface="Arial"/>
                <a:ea typeface="Batang"/>
                <a:cs typeface="Arial"/>
              </a:rPr>
              <a:t>angen</a:t>
            </a:r>
            <a:r>
              <a:rPr lang="en-GB" sz="1400">
                <a:solidFill>
                  <a:schemeClr val="tx1"/>
                </a:solidFill>
                <a:latin typeface="Arial"/>
                <a:ea typeface="Batang"/>
                <a:cs typeface="Arial"/>
              </a:rPr>
              <a:t> </a:t>
            </a:r>
            <a:r>
              <a:rPr lang="en-GB" sz="1400" err="1">
                <a:solidFill>
                  <a:schemeClr val="tx1"/>
                </a:solidFill>
                <a:latin typeface="Arial"/>
                <a:ea typeface="Batang"/>
                <a:cs typeface="Arial"/>
              </a:rPr>
              <a:t>sicrhau</a:t>
            </a:r>
            <a:r>
              <a:rPr lang="en-GB" sz="1400">
                <a:solidFill>
                  <a:schemeClr val="tx1"/>
                </a:solidFill>
                <a:latin typeface="Arial"/>
                <a:ea typeface="Batang"/>
                <a:cs typeface="Arial"/>
              </a:rPr>
              <a:t> </a:t>
            </a:r>
            <a:r>
              <a:rPr lang="en-GB" sz="1400" err="1">
                <a:solidFill>
                  <a:schemeClr val="tx1"/>
                </a:solidFill>
                <a:latin typeface="Arial"/>
                <a:ea typeface="Batang"/>
                <a:cs typeface="Arial"/>
              </a:rPr>
              <a:t>nad</a:t>
            </a:r>
            <a:r>
              <a:rPr lang="en-GB" sz="1400">
                <a:solidFill>
                  <a:schemeClr val="tx1"/>
                </a:solidFill>
                <a:latin typeface="Arial"/>
                <a:ea typeface="Batang"/>
                <a:cs typeface="Arial"/>
              </a:rPr>
              <a:t> </a:t>
            </a:r>
            <a:r>
              <a:rPr lang="en-GB" sz="1400" err="1">
                <a:solidFill>
                  <a:schemeClr val="tx1"/>
                </a:solidFill>
                <a:latin typeface="Arial"/>
                <a:ea typeface="Batang"/>
                <a:cs typeface="Arial"/>
              </a:rPr>
              <a:t>ydw</a:t>
            </a:r>
            <a:r>
              <a:rPr lang="en-GB" sz="1400">
                <a:solidFill>
                  <a:schemeClr val="tx1"/>
                </a:solidFill>
                <a:latin typeface="Arial"/>
                <a:ea typeface="Batang"/>
                <a:cs typeface="Arial"/>
              </a:rPr>
              <a:t> </a:t>
            </a:r>
            <a:r>
              <a:rPr lang="en-GB" sz="1400" err="1">
                <a:solidFill>
                  <a:schemeClr val="tx1"/>
                </a:solidFill>
                <a:latin typeface="Arial"/>
                <a:ea typeface="Batang"/>
                <a:cs typeface="Arial"/>
              </a:rPr>
              <a:t>i</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mynd</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rhy</a:t>
            </a:r>
            <a:r>
              <a:rPr lang="en-GB" sz="1400">
                <a:solidFill>
                  <a:schemeClr val="tx1"/>
                </a:solidFill>
                <a:latin typeface="Arial"/>
                <a:ea typeface="Batang"/>
                <a:cs typeface="Arial"/>
              </a:rPr>
              <a:t> </a:t>
            </a:r>
            <a:r>
              <a:rPr lang="en-GB" sz="1400" err="1">
                <a:solidFill>
                  <a:schemeClr val="tx1"/>
                </a:solidFill>
                <a:latin typeface="Arial"/>
                <a:ea typeface="Batang"/>
                <a:cs typeface="Arial"/>
              </a:rPr>
              <a:t>gyflym</a:t>
            </a:r>
            <a:r>
              <a:rPr lang="en-GB" sz="1400">
                <a:solidFill>
                  <a:schemeClr val="tx1"/>
                </a:solidFill>
                <a:latin typeface="Arial"/>
                <a:ea typeface="Batang"/>
                <a:cs typeface="Arial"/>
              </a:rPr>
              <a:t> nag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rhy</a:t>
            </a:r>
            <a:r>
              <a:rPr lang="en-GB" sz="1400">
                <a:solidFill>
                  <a:schemeClr val="tx1"/>
                </a:solidFill>
                <a:latin typeface="Arial"/>
                <a:ea typeface="Batang"/>
                <a:cs typeface="Arial"/>
              </a:rPr>
              <a:t> </a:t>
            </a:r>
            <a:r>
              <a:rPr lang="en-GB" sz="1400" err="1">
                <a:solidFill>
                  <a:schemeClr val="tx1"/>
                </a:solidFill>
                <a:latin typeface="Arial"/>
                <a:ea typeface="Batang"/>
                <a:cs typeface="Arial"/>
              </a:rPr>
              <a:t>araf</a:t>
            </a:r>
            <a:r>
              <a:rPr lang="en-GB" sz="1400">
                <a:solidFill>
                  <a:schemeClr val="tx1"/>
                </a:solidFill>
                <a:latin typeface="Arial"/>
                <a:ea typeface="Batang"/>
                <a:cs typeface="Arial"/>
              </a:rPr>
              <a:t>, </a:t>
            </a:r>
            <a:r>
              <a:rPr lang="en-GB" sz="1400" err="1">
                <a:solidFill>
                  <a:schemeClr val="tx1"/>
                </a:solidFill>
                <a:latin typeface="Arial"/>
                <a:ea typeface="Batang"/>
                <a:cs typeface="Arial"/>
              </a:rPr>
              <a:t>yn</a:t>
            </a:r>
            <a:r>
              <a:rPr lang="en-GB" sz="1400">
                <a:solidFill>
                  <a:schemeClr val="tx1"/>
                </a:solidFill>
                <a:latin typeface="Arial"/>
                <a:ea typeface="Batang"/>
                <a:cs typeface="Arial"/>
              </a:rPr>
              <a:t> </a:t>
            </a:r>
            <a:r>
              <a:rPr lang="en-GB" sz="1400" err="1">
                <a:solidFill>
                  <a:schemeClr val="tx1"/>
                </a:solidFill>
                <a:latin typeface="Arial"/>
                <a:ea typeface="Batang"/>
                <a:cs typeface="Arial"/>
              </a:rPr>
              <a:t>aros</a:t>
            </a:r>
            <a:r>
              <a:rPr lang="en-GB" sz="1400">
                <a:solidFill>
                  <a:schemeClr val="tx1"/>
                </a:solidFill>
                <a:latin typeface="Arial"/>
                <a:ea typeface="Batang"/>
                <a:cs typeface="Arial"/>
              </a:rPr>
              <a:t> </a:t>
            </a:r>
            <a:r>
              <a:rPr lang="en-GB" sz="1400" err="1">
                <a:solidFill>
                  <a:schemeClr val="tx1"/>
                </a:solidFill>
                <a:latin typeface="Arial"/>
                <a:ea typeface="Batang"/>
                <a:cs typeface="Arial"/>
              </a:rPr>
              <a:t>ar</a:t>
            </a:r>
            <a:r>
              <a:rPr lang="en-GB" sz="1400">
                <a:solidFill>
                  <a:schemeClr val="tx1"/>
                </a:solidFill>
                <a:latin typeface="Arial"/>
                <a:ea typeface="Batang"/>
                <a:cs typeface="Arial"/>
              </a:rPr>
              <a:t> </a:t>
            </a:r>
            <a:r>
              <a:rPr lang="en-GB" sz="1400" err="1">
                <a:solidFill>
                  <a:schemeClr val="tx1"/>
                </a:solidFill>
                <a:latin typeface="Arial"/>
                <a:ea typeface="Batang"/>
                <a:cs typeface="Arial"/>
              </a:rPr>
              <a:t>gyflymder</a:t>
            </a:r>
            <a:r>
              <a:rPr lang="en-GB" sz="1400">
                <a:solidFill>
                  <a:schemeClr val="tx1"/>
                </a:solidFill>
                <a:latin typeface="Arial"/>
                <a:ea typeface="Batang"/>
                <a:cs typeface="Arial"/>
              </a:rPr>
              <a:t> </a:t>
            </a:r>
            <a:r>
              <a:rPr lang="en-GB" sz="1400" err="1">
                <a:solidFill>
                  <a:schemeClr val="tx1"/>
                </a:solidFill>
                <a:latin typeface="Arial"/>
                <a:ea typeface="Batang"/>
                <a:cs typeface="Arial"/>
              </a:rPr>
              <a:t>cyson</a:t>
            </a:r>
            <a:r>
              <a:rPr lang="en-GB" sz="1400">
                <a:solidFill>
                  <a:schemeClr val="tx1"/>
                </a:solidFill>
                <a:latin typeface="Arial"/>
                <a:ea typeface="Batang"/>
                <a:cs typeface="Arial"/>
              </a:rPr>
              <a:t> </a:t>
            </a:r>
            <a:r>
              <a:rPr lang="en-GB" sz="1400" err="1">
                <a:solidFill>
                  <a:schemeClr val="tx1"/>
                </a:solidFill>
                <a:latin typeface="Arial"/>
                <a:ea typeface="Batang"/>
                <a:cs typeface="Arial"/>
              </a:rPr>
              <a:t>trwy</a:t>
            </a:r>
            <a:r>
              <a:rPr lang="en-GB" sz="1400">
                <a:solidFill>
                  <a:schemeClr val="tx1"/>
                </a:solidFill>
                <a:latin typeface="Arial"/>
                <a:ea typeface="Batang"/>
                <a:cs typeface="Arial"/>
              </a:rPr>
              <a:t> </a:t>
            </a:r>
            <a:r>
              <a:rPr lang="en-GB" sz="1400" err="1">
                <a:solidFill>
                  <a:schemeClr val="tx1"/>
                </a:solidFill>
                <a:latin typeface="Arial"/>
                <a:ea typeface="Batang"/>
                <a:cs typeface="Arial"/>
              </a:rPr>
              <a:t>gydol</a:t>
            </a:r>
            <a:r>
              <a:rPr lang="en-GB" sz="1400">
                <a:solidFill>
                  <a:schemeClr val="tx1"/>
                </a:solidFill>
                <a:latin typeface="Arial"/>
                <a:ea typeface="Batang"/>
                <a:cs typeface="Arial"/>
              </a:rPr>
              <a:t> y </a:t>
            </a:r>
            <a:r>
              <a:rPr lang="en-GB" sz="1400" err="1">
                <a:solidFill>
                  <a:schemeClr val="tx1"/>
                </a:solidFill>
                <a:latin typeface="Arial"/>
                <a:ea typeface="Batang"/>
                <a:cs typeface="Arial"/>
              </a:rPr>
              <a:t>cyflwyniad</a:t>
            </a:r>
            <a:r>
              <a:rPr lang="en-GB" sz="1400">
                <a:solidFill>
                  <a:schemeClr val="tx1"/>
                </a:solidFill>
                <a:latin typeface="Arial"/>
                <a:ea typeface="Batang"/>
                <a:cs typeface="Arial"/>
              </a:rPr>
              <a:t>.</a:t>
            </a:r>
            <a:endParaRPr lang="en-US" sz="1400">
              <a:solidFill>
                <a:schemeClr val="tx1"/>
              </a:solidFill>
              <a:latin typeface="Arial"/>
              <a:ea typeface="Batang"/>
              <a:cs typeface="Arial"/>
            </a:endParaRPr>
          </a:p>
          <a:p>
            <a:endParaRPr lang="en-US" sz="1100"/>
          </a:p>
        </p:txBody>
      </p:sp>
    </p:spTree>
    <p:extLst>
      <p:ext uri="{BB962C8B-B14F-4D97-AF65-F5344CB8AC3E}">
        <p14:creationId xmlns:p14="http://schemas.microsoft.com/office/powerpoint/2010/main" val="2784642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 shot of a computer&#10;&#10;Description automatically generated">
            <a:extLst>
              <a:ext uri="{FF2B5EF4-FFF2-40B4-BE49-F238E27FC236}">
                <a16:creationId xmlns:a16="http://schemas.microsoft.com/office/drawing/2014/main" id="{E8C470CF-BB2A-9F5B-EA08-3401FD03946B}"/>
              </a:ext>
            </a:extLst>
          </p:cNvPr>
          <p:cNvPicPr>
            <a:picLocks noChangeAspect="1"/>
          </p:cNvPicPr>
          <p:nvPr/>
        </p:nvPicPr>
        <p:blipFill>
          <a:blip r:embed="rId2"/>
          <a:stretch>
            <a:fillRect/>
          </a:stretch>
        </p:blipFill>
        <p:spPr>
          <a:xfrm>
            <a:off x="6093412" y="2537028"/>
            <a:ext cx="5486400" cy="4114800"/>
          </a:xfrm>
          <a:prstGeom prst="rect">
            <a:avLst/>
          </a:prstGeom>
        </p:spPr>
      </p:pic>
      <p:pic>
        <p:nvPicPr>
          <p:cNvPr id="5" name="Picture 4" descr="A screen shot of a computer&#10;&#10;Description automatically generated">
            <a:extLst>
              <a:ext uri="{FF2B5EF4-FFF2-40B4-BE49-F238E27FC236}">
                <a16:creationId xmlns:a16="http://schemas.microsoft.com/office/drawing/2014/main" id="{6710AFAF-E9D1-9BB4-A34F-61C77E158AC4}"/>
              </a:ext>
            </a:extLst>
          </p:cNvPr>
          <p:cNvPicPr>
            <a:picLocks noChangeAspect="1"/>
          </p:cNvPicPr>
          <p:nvPr/>
        </p:nvPicPr>
        <p:blipFill>
          <a:blip r:embed="rId3"/>
          <a:stretch>
            <a:fillRect/>
          </a:stretch>
        </p:blipFill>
        <p:spPr>
          <a:xfrm>
            <a:off x="300774" y="233488"/>
            <a:ext cx="5486400" cy="4114800"/>
          </a:xfrm>
          <a:prstGeom prst="rect">
            <a:avLst/>
          </a:prstGeom>
        </p:spPr>
      </p:pic>
    </p:spTree>
    <p:extLst>
      <p:ext uri="{BB962C8B-B14F-4D97-AF65-F5344CB8AC3E}">
        <p14:creationId xmlns:p14="http://schemas.microsoft.com/office/powerpoint/2010/main" val="782200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A014C7A-BD46-4CFE-46FE-79065313376B}"/>
              </a:ext>
            </a:extLst>
          </p:cNvPr>
          <p:cNvSpPr>
            <a:spLocks noGrp="1"/>
          </p:cNvSpPr>
          <p:nvPr>
            <p:ph type="subTitle" idx="1"/>
          </p:nvPr>
        </p:nvSpPr>
        <p:spPr>
          <a:xfrm>
            <a:off x="3816" y="1322502"/>
            <a:ext cx="12184705" cy="5541645"/>
          </a:xfrm>
        </p:spPr>
        <p:txBody>
          <a:bodyPr vert="horz" lIns="91440" tIns="45720" rIns="91440" bIns="45720" rtlCol="0" anchor="t">
            <a:normAutofit/>
          </a:bodyPr>
          <a:lstStyle/>
          <a:p>
            <a:pPr algn="l"/>
            <a:r>
              <a:rPr lang="en-US" sz="1400" err="1">
                <a:latin typeface="Arial"/>
                <a:ea typeface="Batang"/>
                <a:cs typeface="Arial"/>
              </a:rPr>
              <a:t>Rhestr</a:t>
            </a:r>
            <a:r>
              <a:rPr lang="en-US" sz="1400">
                <a:latin typeface="Arial"/>
                <a:ea typeface="Batang"/>
                <a:cs typeface="Arial"/>
              </a:rPr>
              <a:t> </a:t>
            </a:r>
            <a:r>
              <a:rPr lang="en-US" sz="1400" err="1">
                <a:latin typeface="Arial"/>
                <a:ea typeface="Batang"/>
                <a:cs typeface="Arial"/>
              </a:rPr>
              <a:t>cyfeirnodi</a:t>
            </a:r>
            <a:r>
              <a:rPr lang="en-US" sz="1400">
                <a:latin typeface="Arial"/>
                <a:ea typeface="Batang"/>
                <a:cs typeface="Arial"/>
              </a:rPr>
              <a:t> </a:t>
            </a:r>
          </a:p>
          <a:p>
            <a:pPr algn="l"/>
            <a:r>
              <a:rPr lang="en-US" sz="1400" err="1">
                <a:latin typeface="Arial"/>
                <a:ea typeface="Batang"/>
                <a:cs typeface="Arial"/>
              </a:rPr>
              <a:t>Bergells,L</a:t>
            </a:r>
            <a:r>
              <a:rPr lang="en-US" sz="1400">
                <a:latin typeface="Arial"/>
                <a:ea typeface="Batang"/>
                <a:cs typeface="Arial"/>
              </a:rPr>
              <a:t>.(2018) speech pace: do you talk too fast, too slow...or just right? </a:t>
            </a:r>
            <a:r>
              <a:rPr lang="en-US" sz="1400" err="1">
                <a:latin typeface="Arial"/>
                <a:ea typeface="Batang"/>
                <a:cs typeface="Arial"/>
              </a:rPr>
              <a:t>Ar</a:t>
            </a:r>
            <a:r>
              <a:rPr lang="en-US" sz="1400">
                <a:latin typeface="Arial"/>
                <a:ea typeface="Batang"/>
                <a:cs typeface="Arial"/>
              </a:rPr>
              <a:t> </a:t>
            </a:r>
            <a:r>
              <a:rPr lang="en-US" sz="1400" err="1">
                <a:latin typeface="Arial"/>
                <a:ea typeface="Batang"/>
                <a:cs typeface="Arial"/>
              </a:rPr>
              <a:t>gael</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u="sng">
                <a:solidFill>
                  <a:srgbClr val="0563C1"/>
                </a:solidFill>
                <a:latin typeface="Arial"/>
                <a:ea typeface="Batang"/>
                <a:cs typeface="Arial"/>
                <a:hlinkClick r:id="rId2"/>
              </a:rPr>
              <a:t>https://www.linkedin.com/pulse/speech-pace-do-you-talk-too-fast-slowor-just-right-laura-bergells#:~:text=When%20it%20comes%20to%20public,fast%20enough%20for%20your%20audience</a:t>
            </a:r>
            <a:r>
              <a:rPr lang="en-US" sz="1400">
                <a:latin typeface="Arial"/>
                <a:ea typeface="Batang"/>
                <a:cs typeface="Arial"/>
              </a:rPr>
              <a:t>. (</a:t>
            </a:r>
            <a:r>
              <a:rPr lang="en-US" sz="1400" err="1">
                <a:latin typeface="Arial"/>
                <a:ea typeface="Batang"/>
                <a:cs typeface="Arial"/>
              </a:rPr>
              <a:t>darllenwyd</a:t>
            </a:r>
            <a:r>
              <a:rPr lang="en-US" sz="1400">
                <a:latin typeface="Arial"/>
                <a:ea typeface="Batang"/>
                <a:cs typeface="Arial"/>
              </a:rPr>
              <a:t> 28ain o Hydref 2023).  </a:t>
            </a:r>
          </a:p>
          <a:p>
            <a:pPr algn="l"/>
            <a:r>
              <a:rPr lang="en-US" sz="1400" err="1">
                <a:latin typeface="Arial"/>
                <a:ea typeface="Batang"/>
                <a:cs typeface="Arial"/>
              </a:rPr>
              <a:t>Mann,K</a:t>
            </a:r>
            <a:r>
              <a:rPr lang="en-US" sz="1400">
                <a:latin typeface="Arial"/>
                <a:ea typeface="Batang"/>
                <a:cs typeface="Arial"/>
              </a:rPr>
              <a:t>.(2013) </a:t>
            </a:r>
            <a:r>
              <a:rPr lang="en-US" sz="1400" err="1">
                <a:latin typeface="Arial"/>
                <a:ea typeface="Batang"/>
                <a:cs typeface="Arial"/>
              </a:rPr>
              <a:t>repetiton:one</a:t>
            </a:r>
            <a:r>
              <a:rPr lang="en-US" sz="1400">
                <a:latin typeface="Arial"/>
                <a:ea typeface="Batang"/>
                <a:cs typeface="Arial"/>
              </a:rPr>
              <a:t> way to have impact. </a:t>
            </a:r>
            <a:r>
              <a:rPr lang="en-US" sz="1400" err="1">
                <a:latin typeface="Arial"/>
                <a:ea typeface="Batang"/>
                <a:cs typeface="Arial"/>
              </a:rPr>
              <a:t>Ar</a:t>
            </a:r>
            <a:r>
              <a:rPr lang="en-US" sz="1400">
                <a:latin typeface="Arial"/>
                <a:ea typeface="Batang"/>
                <a:cs typeface="Arial"/>
              </a:rPr>
              <a:t> </a:t>
            </a:r>
            <a:r>
              <a:rPr lang="en-US" sz="1400" err="1">
                <a:latin typeface="Arial"/>
                <a:ea typeface="Batang"/>
                <a:cs typeface="Arial"/>
              </a:rPr>
              <a:t>gael</a:t>
            </a:r>
            <a:r>
              <a:rPr lang="en-US" sz="1400">
                <a:latin typeface="Arial"/>
                <a:ea typeface="Batang"/>
                <a:cs typeface="Arial"/>
              </a:rPr>
              <a:t> </a:t>
            </a:r>
            <a:r>
              <a:rPr lang="en-US" sz="1400" err="1">
                <a:latin typeface="Arial"/>
                <a:ea typeface="Batang"/>
                <a:cs typeface="Arial"/>
              </a:rPr>
              <a:t>yn</a:t>
            </a:r>
            <a:r>
              <a:rPr lang="en-US" sz="1400">
                <a:latin typeface="Arial"/>
                <a:ea typeface="Batang"/>
                <a:cs typeface="Arial"/>
              </a:rPr>
              <a:t> </a:t>
            </a:r>
            <a:r>
              <a:rPr lang="en-US" sz="1400" u="sng">
                <a:solidFill>
                  <a:srgbClr val="0563C1"/>
                </a:solidFill>
                <a:latin typeface="Arial"/>
                <a:ea typeface="Batang"/>
                <a:cs typeface="Arial"/>
                <a:hlinkClick r:id="rId3"/>
              </a:rPr>
              <a:t>https://www.diabeteseducator.org/docs/default-source/new-and-publications/AADE-In-Practice/repetition-one-way-to-have-impact.pdf?sfvrsn=0</a:t>
            </a:r>
            <a:r>
              <a:rPr lang="en-US" sz="1400">
                <a:latin typeface="Arial"/>
                <a:ea typeface="Batang"/>
                <a:cs typeface="Arial"/>
              </a:rPr>
              <a:t> (</a:t>
            </a:r>
            <a:r>
              <a:rPr lang="en-US" sz="1400" err="1">
                <a:latin typeface="Arial"/>
                <a:ea typeface="Batang"/>
                <a:cs typeface="Arial"/>
              </a:rPr>
              <a:t>darllenwyd</a:t>
            </a:r>
            <a:r>
              <a:rPr lang="en-US" sz="1400">
                <a:latin typeface="Arial"/>
                <a:ea typeface="Batang"/>
                <a:cs typeface="Arial"/>
              </a:rPr>
              <a:t> 30ain o Hydref 2023)</a:t>
            </a:r>
          </a:p>
          <a:p>
            <a:endParaRPr lang="en-US" sz="1100"/>
          </a:p>
        </p:txBody>
      </p:sp>
    </p:spTree>
    <p:extLst>
      <p:ext uri="{BB962C8B-B14F-4D97-AF65-F5344CB8AC3E}">
        <p14:creationId xmlns:p14="http://schemas.microsoft.com/office/powerpoint/2010/main" val="3736231013"/>
      </p:ext>
    </p:extLst>
  </p:cSld>
  <p:clrMapOvr>
    <a:masterClrMapping/>
  </p:clrMapOvr>
</p:sld>
</file>

<file path=ppt/theme/theme1.xml><?xml version="1.0" encoding="utf-8"?>
<a:theme xmlns:a="http://schemas.openxmlformats.org/drawingml/2006/main" name="Archive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ArchiveVTI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Meddwl yn feirniadol</dc:title>
  <dc:creator>Darcie Flynn (2303705)</dc:creator>
  <cp:revision>4</cp:revision>
  <dcterms:created xsi:type="dcterms:W3CDTF">2023-10-17T12:47:34Z</dcterms:created>
  <dcterms:modified xsi:type="dcterms:W3CDTF">2023-10-30T15:26:31Z</dcterms:modified>
</cp:coreProperties>
</file>