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4" Type="http://schemas.openxmlformats.org/officeDocument/2006/relationships/extended-properties" Target="docProps/app.xml"/><Relationship Id="rId1" Type="http://schemas.openxmlformats.org/officeDocument/2006/relationships/officeDocument" Target="ppt/presentation.xml"/><Relationship Id="rId2" Type="http://schemas.openxmlformats.org/package/2006/relationships/metadata/thumbnail" Target="docProps/thumbnail.jpeg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notesMasterIdLst>
    <p:notesMasterId r:id="rId11"/>
  </p:notes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33287"/>
    <p:restoredTop sz="50000"/>
  </p:normalViewPr>
  <p:slideViewPr>
    <p:cSldViewPr snapToGrid="0" snapToObjects="1">
      <p:cViewPr varScale="1">
        <p:scale>
          <a:sx n="45" d="100"/>
          <a:sy n="45" d="100"/>
        </p:scale>
        <p:origin x="208" y="22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1" Type="http://schemas.openxmlformats.org/officeDocument/2006/relationships/notesMaster" Target="notesMasters/notesMaster1.xml"/><Relationship Id="rId12" Type="http://schemas.openxmlformats.org/officeDocument/2006/relationships/presProps" Target="presProps.xml"/><Relationship Id="rId13" Type="http://schemas.openxmlformats.org/officeDocument/2006/relationships/viewProps" Target="viewProps.xml"/><Relationship Id="rId14" Type="http://schemas.openxmlformats.org/officeDocument/2006/relationships/theme" Target="theme/theme1.xml"/><Relationship Id="rId15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8FE06DB-BFA9-1146-B582-622201D578C9}" type="datetimeFigureOut">
              <a:rPr lang="en-US" smtClean="0"/>
              <a:t>1/29/18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EBF22A3-1274-E24B-A780-031EE3CA630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7615243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1.xml"/></Relationships>
</file>

<file path=ppt/notesSlides/_rels/notesSlide2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9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EBF22A3-1274-E24B-A780-031EE3CA6303}" type="slidenum">
              <a:rPr lang="en-US" smtClean="0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14620094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EBF22A3-1274-E24B-A780-031EE3CA6303}" type="slidenum">
              <a:rPr lang="en-US" smtClean="0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9488798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915128" y="1788454"/>
            <a:ext cx="8361229" cy="2098226"/>
          </a:xfrm>
        </p:spPr>
        <p:txBody>
          <a:bodyPr anchor="b">
            <a:noAutofit/>
          </a:bodyPr>
          <a:lstStyle>
            <a:lvl1pPr algn="ctr">
              <a:defRPr sz="7200" cap="all" baseline="0">
                <a:solidFill>
                  <a:schemeClr val="tx2"/>
                </a:solidFill>
              </a:defRPr>
            </a:lvl1pPr>
          </a:lstStyle>
          <a:p>
            <a:r>
              <a:rPr lang="en-GB" smtClean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679906" y="3956279"/>
            <a:ext cx="6831673" cy="1086237"/>
          </a:xfrm>
        </p:spPr>
        <p:txBody>
          <a:bodyPr>
            <a:normAutofit/>
          </a:bodyPr>
          <a:lstStyle>
            <a:lvl1pPr marL="0" indent="0" algn="ctr">
              <a:lnSpc>
                <a:spcPct val="112000"/>
              </a:lnSpc>
              <a:spcBef>
                <a:spcPts val="0"/>
              </a:spcBef>
              <a:spcAft>
                <a:spcPts val="0"/>
              </a:spcAft>
              <a:buNone/>
              <a:defRPr sz="23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 smtClean="0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52858" y="6453386"/>
            <a:ext cx="1607944" cy="404614"/>
          </a:xfrm>
        </p:spPr>
        <p:txBody>
          <a:bodyPr/>
          <a:lstStyle>
            <a:lvl1pPr>
              <a:defRPr baseline="0">
                <a:solidFill>
                  <a:schemeClr val="tx2"/>
                </a:solidFill>
              </a:defRPr>
            </a:lvl1pPr>
          </a:lstStyle>
          <a:p>
            <a:fld id="{87DE6118-2437-4B30-8E3C-4D2BE6020583}" type="datetimeFigureOut">
              <a:rPr lang="en-US" dirty="0"/>
              <a:pPr/>
              <a:t>1/29/18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584054" y="6453386"/>
            <a:ext cx="7023377" cy="404614"/>
          </a:xfrm>
        </p:spPr>
        <p:txBody>
          <a:bodyPr/>
          <a:lstStyle>
            <a:lvl1pPr algn="ctr">
              <a:defRPr baseline="0">
                <a:solidFill>
                  <a:schemeClr val="tx2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9830683" y="6453386"/>
            <a:ext cx="1596292" cy="404614"/>
          </a:xfrm>
        </p:spPr>
        <p:txBody>
          <a:bodyPr/>
          <a:lstStyle>
            <a:lvl1pPr>
              <a:defRPr baseline="0">
                <a:solidFill>
                  <a:schemeClr val="tx2"/>
                </a:solidFill>
              </a:defRPr>
            </a:lvl1pPr>
          </a:lstStyle>
          <a:p>
            <a:fld id="{69E57DC2-970A-4B3E-BB1C-7A09969E49DF}" type="slidenum">
              <a:rPr lang="en-US" dirty="0"/>
              <a:pPr/>
              <a:t>‹#›</a:t>
            </a:fld>
            <a:endParaRPr lang="en-US" dirty="0"/>
          </a:p>
        </p:txBody>
      </p:sp>
      <p:grpSp>
        <p:nvGrpSpPr>
          <p:cNvPr id="7" name="Group 6"/>
          <p:cNvGrpSpPr/>
          <p:nvPr/>
        </p:nvGrpSpPr>
        <p:grpSpPr>
          <a:xfrm>
            <a:off x="752858" y="744469"/>
            <a:ext cx="10674117" cy="5349671"/>
            <a:chOff x="752858" y="744469"/>
            <a:chExt cx="10674117" cy="5349671"/>
          </a:xfrm>
        </p:grpSpPr>
        <p:sp>
          <p:nvSpPr>
            <p:cNvPr id="11" name="Freeform 6"/>
            <p:cNvSpPr/>
            <p:nvPr/>
          </p:nvSpPr>
          <p:spPr bwMode="auto">
            <a:xfrm>
              <a:off x="8151962" y="1685652"/>
              <a:ext cx="3275013" cy="4408488"/>
            </a:xfrm>
            <a:custGeom>
              <a:avLst/>
              <a:gdLst/>
              <a:ahLst/>
              <a:cxnLst/>
              <a:rect l="l" t="t" r="r" b="b"/>
              <a:pathLst>
                <a:path w="10000" h="10000">
                  <a:moveTo>
                    <a:pt x="8761" y="0"/>
                  </a:moveTo>
                  <a:lnTo>
                    <a:pt x="10000" y="0"/>
                  </a:lnTo>
                  <a:lnTo>
                    <a:pt x="10000" y="10000"/>
                  </a:lnTo>
                  <a:lnTo>
                    <a:pt x="0" y="10000"/>
                  </a:lnTo>
                  <a:lnTo>
                    <a:pt x="0" y="9126"/>
                  </a:lnTo>
                  <a:lnTo>
                    <a:pt x="8761" y="9127"/>
                  </a:lnTo>
                  <a:lnTo>
                    <a:pt x="8761" y="0"/>
                  </a:lnTo>
                  <a:close/>
                </a:path>
              </a:pathLst>
            </a:custGeom>
            <a:solidFill>
              <a:schemeClr val="tx2"/>
            </a:solidFill>
            <a:ln w="0">
              <a:noFill/>
              <a:prstDash val="solid"/>
              <a:round/>
              <a:headEnd/>
              <a:tailEnd/>
            </a:ln>
          </p:spPr>
        </p:sp>
        <p:sp>
          <p:nvSpPr>
            <p:cNvPr id="14" name="Freeform 6"/>
            <p:cNvSpPr/>
            <p:nvPr/>
          </p:nvSpPr>
          <p:spPr bwMode="auto">
            <a:xfrm flipH="1" flipV="1">
              <a:off x="752858" y="744469"/>
              <a:ext cx="3275668" cy="4408488"/>
            </a:xfrm>
            <a:custGeom>
              <a:avLst/>
              <a:gdLst/>
              <a:ahLst/>
              <a:cxnLst/>
              <a:rect l="l" t="t" r="r" b="b"/>
              <a:pathLst>
                <a:path w="10002" h="10000">
                  <a:moveTo>
                    <a:pt x="8763" y="0"/>
                  </a:moveTo>
                  <a:lnTo>
                    <a:pt x="10002" y="0"/>
                  </a:lnTo>
                  <a:lnTo>
                    <a:pt x="10002" y="10000"/>
                  </a:lnTo>
                  <a:lnTo>
                    <a:pt x="2" y="10000"/>
                  </a:lnTo>
                  <a:cubicBezTo>
                    <a:pt x="-2" y="9698"/>
                    <a:pt x="4" y="9427"/>
                    <a:pt x="0" y="9125"/>
                  </a:cubicBezTo>
                  <a:lnTo>
                    <a:pt x="8763" y="9128"/>
                  </a:lnTo>
                  <a:lnTo>
                    <a:pt x="8763" y="0"/>
                  </a:lnTo>
                  <a:close/>
                </a:path>
              </a:pathLst>
            </a:custGeom>
            <a:solidFill>
              <a:schemeClr val="tx2"/>
            </a:solidFill>
            <a:ln w="0">
              <a:noFill/>
              <a:prstDash val="solid"/>
              <a:round/>
              <a:headEnd/>
              <a:tailEnd/>
            </a:ln>
          </p:spPr>
        </p:sp>
      </p:grp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DE6118-2437-4B30-8E3C-4D2BE6020583}" type="datetimeFigureOut">
              <a:rPr lang="en-US" dirty="0"/>
              <a:t>1/29/18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E57DC2-970A-4B3E-BB1C-7A09969E49DF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65025" y="1301360"/>
            <a:ext cx="9612971" cy="2852737"/>
          </a:xfrm>
        </p:spPr>
        <p:txBody>
          <a:bodyPr anchor="b">
            <a:normAutofit/>
          </a:bodyPr>
          <a:lstStyle>
            <a:lvl1pPr algn="r">
              <a:defRPr sz="7200" cap="all" baseline="0">
                <a:solidFill>
                  <a:schemeClr val="tx2"/>
                </a:solidFill>
              </a:defRPr>
            </a:lvl1pPr>
          </a:lstStyle>
          <a:p>
            <a:r>
              <a:rPr lang="en-GB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65025" y="4216328"/>
            <a:ext cx="9612971" cy="1143324"/>
          </a:xfrm>
        </p:spPr>
        <p:txBody>
          <a:bodyPr/>
          <a:lstStyle>
            <a:lvl1pPr marL="0" indent="0" algn="r">
              <a:lnSpc>
                <a:spcPct val="112000"/>
              </a:lnSpc>
              <a:spcBef>
                <a:spcPts val="0"/>
              </a:spcBef>
              <a:spcAft>
                <a:spcPts val="0"/>
              </a:spcAft>
              <a:buNone/>
              <a:defRPr sz="2400">
                <a:solidFill>
                  <a:schemeClr val="tx2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38908" y="6453386"/>
            <a:ext cx="1622409" cy="404614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87DE6118-2437-4B30-8E3C-4D2BE6020583}" type="datetimeFigureOut">
              <a:rPr lang="en-US" dirty="0"/>
              <a:pPr/>
              <a:t>1/29/18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584312" y="6453386"/>
            <a:ext cx="7023377" cy="404614"/>
          </a:xfrm>
        </p:spPr>
        <p:txBody>
          <a:bodyPr/>
          <a:lstStyle>
            <a:lvl1pPr algn="ctr">
              <a:defRPr>
                <a:solidFill>
                  <a:schemeClr val="tx2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9830683" y="6453386"/>
            <a:ext cx="1596292" cy="404614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69E57DC2-970A-4B3E-BB1C-7A09969E49DF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7" name="Freeform 6" title="Crop Mark"/>
          <p:cNvSpPr/>
          <p:nvPr/>
        </p:nvSpPr>
        <p:spPr bwMode="auto">
          <a:xfrm>
            <a:off x="8151962" y="1685652"/>
            <a:ext cx="3275013" cy="4408488"/>
          </a:xfrm>
          <a:custGeom>
            <a:avLst/>
            <a:gdLst/>
            <a:ahLst/>
            <a:cxnLst/>
            <a:rect l="0" t="0" r="r" b="b"/>
            <a:pathLst>
              <a:path w="4125" h="5554">
                <a:moveTo>
                  <a:pt x="3614" y="0"/>
                </a:moveTo>
                <a:lnTo>
                  <a:pt x="4125" y="0"/>
                </a:lnTo>
                <a:lnTo>
                  <a:pt x="4125" y="5554"/>
                </a:lnTo>
                <a:lnTo>
                  <a:pt x="0" y="5554"/>
                </a:lnTo>
                <a:lnTo>
                  <a:pt x="0" y="5074"/>
                </a:lnTo>
                <a:lnTo>
                  <a:pt x="3614" y="5074"/>
                </a:lnTo>
                <a:lnTo>
                  <a:pt x="3614" y="0"/>
                </a:lnTo>
                <a:close/>
              </a:path>
            </a:pathLst>
          </a:custGeom>
          <a:solidFill>
            <a:schemeClr val="tx2"/>
          </a:solidFill>
          <a:ln w="0">
            <a:noFill/>
            <a:prstDash val="solid"/>
            <a:round/>
            <a:headEnd/>
            <a:tailEnd/>
          </a:ln>
        </p:spPr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r>
              <a:rPr lang="en-GB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371600" y="2285999"/>
            <a:ext cx="4447786" cy="3581401"/>
          </a:xfrm>
        </p:spPr>
        <p:txBody>
          <a:bodyPr/>
          <a:lstStyle>
            <a:lvl1pPr>
              <a:defRPr baseline="0">
                <a:solidFill>
                  <a:schemeClr val="tx2"/>
                </a:solidFill>
              </a:defRPr>
            </a:lvl1pPr>
            <a:lvl2pPr>
              <a:defRPr baseline="0">
                <a:solidFill>
                  <a:schemeClr val="tx2"/>
                </a:solidFill>
              </a:defRPr>
            </a:lvl2pPr>
            <a:lvl3pPr>
              <a:defRPr baseline="0">
                <a:solidFill>
                  <a:schemeClr val="tx2"/>
                </a:solidFill>
              </a:defRPr>
            </a:lvl3pPr>
            <a:lvl4pPr>
              <a:defRPr baseline="0">
                <a:solidFill>
                  <a:schemeClr val="tx2"/>
                </a:solidFill>
              </a:defRPr>
            </a:lvl4pPr>
            <a:lvl5pPr>
              <a:defRPr baseline="0">
                <a:solidFill>
                  <a:schemeClr val="tx2"/>
                </a:solidFill>
              </a:defRPr>
            </a:lvl5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525403" y="2285999"/>
            <a:ext cx="4447786" cy="3581401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DE6118-2437-4B30-8E3C-4D2BE6020583}" type="datetimeFigureOut">
              <a:rPr lang="en-US" dirty="0"/>
              <a:t>1/29/18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E57DC2-970A-4B3E-BB1C-7A09969E49DF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371600" y="685800"/>
            <a:ext cx="9601200" cy="14859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r>
              <a:rPr lang="en-GB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71600" y="2340864"/>
            <a:ext cx="4443984" cy="823912"/>
          </a:xfrm>
        </p:spPr>
        <p:txBody>
          <a:bodyPr anchor="b">
            <a:noAutofit/>
          </a:bodyPr>
          <a:lstStyle>
            <a:lvl1pPr marL="0" indent="0">
              <a:lnSpc>
                <a:spcPct val="84000"/>
              </a:lnSpc>
              <a:spcBef>
                <a:spcPts val="0"/>
              </a:spcBef>
              <a:spcAft>
                <a:spcPts val="0"/>
              </a:spcAft>
              <a:buNone/>
              <a:defRPr sz="3000" b="0" baseline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371600" y="3305207"/>
            <a:ext cx="4443984" cy="2562193"/>
          </a:xfrm>
        </p:spPr>
        <p:txBody>
          <a:bodyPr/>
          <a:lstStyle>
            <a:lvl1pPr>
              <a:defRPr baseline="0">
                <a:solidFill>
                  <a:schemeClr val="tx2"/>
                </a:solidFill>
              </a:defRPr>
            </a:lvl1pPr>
            <a:lvl2pPr>
              <a:defRPr baseline="0">
                <a:solidFill>
                  <a:schemeClr val="tx2"/>
                </a:solidFill>
              </a:defRPr>
            </a:lvl2pPr>
            <a:lvl3pPr>
              <a:defRPr baseline="0">
                <a:solidFill>
                  <a:schemeClr val="tx2"/>
                </a:solidFill>
              </a:defRPr>
            </a:lvl3pPr>
            <a:lvl4pPr>
              <a:defRPr baseline="0">
                <a:solidFill>
                  <a:schemeClr val="tx2"/>
                </a:solidFill>
              </a:defRPr>
            </a:lvl4pPr>
            <a:lvl5pPr>
              <a:defRPr baseline="0">
                <a:solidFill>
                  <a:schemeClr val="tx2"/>
                </a:solidFill>
              </a:defRPr>
            </a:lvl5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525014" y="2340864"/>
            <a:ext cx="4443984" cy="823912"/>
          </a:xfrm>
        </p:spPr>
        <p:txBody>
          <a:bodyPr anchor="b">
            <a:noAutofit/>
          </a:bodyPr>
          <a:lstStyle>
            <a:lvl1pPr marL="0" indent="0">
              <a:lnSpc>
                <a:spcPct val="84000"/>
              </a:lnSpc>
              <a:spcBef>
                <a:spcPts val="0"/>
              </a:spcBef>
              <a:spcAft>
                <a:spcPts val="0"/>
              </a:spcAft>
              <a:buNone/>
              <a:defRPr sz="3000" b="0" baseline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525014" y="3305207"/>
            <a:ext cx="4443984" cy="2562193"/>
          </a:xfrm>
        </p:spPr>
        <p:txBody>
          <a:bodyPr/>
          <a:lstStyle>
            <a:lvl1pPr>
              <a:defRPr baseline="0">
                <a:solidFill>
                  <a:schemeClr val="tx2"/>
                </a:solidFill>
              </a:defRPr>
            </a:lvl1pPr>
            <a:lvl2pPr>
              <a:defRPr baseline="0">
                <a:solidFill>
                  <a:schemeClr val="tx2"/>
                </a:solidFill>
              </a:defRPr>
            </a:lvl2pPr>
            <a:lvl3pPr>
              <a:defRPr baseline="0">
                <a:solidFill>
                  <a:schemeClr val="tx2"/>
                </a:solidFill>
              </a:defRPr>
            </a:lvl3pPr>
            <a:lvl4pPr>
              <a:defRPr baseline="0">
                <a:solidFill>
                  <a:schemeClr val="tx2"/>
                </a:solidFill>
              </a:defRPr>
            </a:lvl4pPr>
            <a:lvl5pPr>
              <a:defRPr baseline="0">
                <a:solidFill>
                  <a:schemeClr val="tx2"/>
                </a:solidFill>
              </a:defRPr>
            </a:lvl5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DE6118-2437-4B30-8E3C-4D2BE6020583}" type="datetimeFigureOut">
              <a:rPr lang="en-US" dirty="0"/>
              <a:t>1/29/18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E57DC2-970A-4B3E-BB1C-7A09969E49DF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DE6118-2437-4B30-8E3C-4D2BE6020583}" type="datetimeFigureOut">
              <a:rPr lang="en-US" dirty="0"/>
              <a:t>1/29/18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E57DC2-970A-4B3E-BB1C-7A09969E49DF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DE6118-2437-4B30-8E3C-4D2BE6020583}" type="datetimeFigureOut">
              <a:rPr lang="en-US" dirty="0"/>
              <a:t>1/29/18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E57DC2-970A-4B3E-BB1C-7A09969E49DF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 title="Background Shape"/>
          <p:cNvSpPr/>
          <p:nvPr/>
        </p:nvSpPr>
        <p:spPr>
          <a:xfrm>
            <a:off x="0" y="376"/>
            <a:ext cx="5303520" cy="6857624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3900" y="685800"/>
            <a:ext cx="3855720" cy="2157884"/>
          </a:xfrm>
        </p:spPr>
        <p:txBody>
          <a:bodyPr anchor="t">
            <a:noAutofit/>
          </a:bodyPr>
          <a:lstStyle>
            <a:lvl1pPr>
              <a:lnSpc>
                <a:spcPct val="84000"/>
              </a:lnSpc>
              <a:defRPr sz="4800" baseline="0">
                <a:solidFill>
                  <a:schemeClr val="tx2"/>
                </a:solidFill>
              </a:defRPr>
            </a:lvl1pPr>
          </a:lstStyle>
          <a:p>
            <a:r>
              <a:rPr lang="en-GB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256020" y="685801"/>
            <a:ext cx="5212080" cy="5175250"/>
          </a:xfrm>
        </p:spPr>
        <p:txBody>
          <a:bodyPr/>
          <a:lstStyle>
            <a:lvl1pPr>
              <a:defRPr sz="2000"/>
            </a:lvl1pPr>
            <a:lvl2pPr>
              <a:defRPr sz="2000"/>
            </a:lvl2pPr>
            <a:lvl3pPr>
              <a:defRPr sz="1800"/>
            </a:lvl3pPr>
            <a:lvl4pPr>
              <a:defRPr sz="18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723900" y="2856344"/>
            <a:ext cx="3855720" cy="3011056"/>
          </a:xfrm>
        </p:spPr>
        <p:txBody>
          <a:bodyPr/>
          <a:lstStyle>
            <a:lvl1pPr marL="0" indent="0">
              <a:lnSpc>
                <a:spcPct val="113000"/>
              </a:lnSpc>
              <a:spcBef>
                <a:spcPts val="0"/>
              </a:spcBef>
              <a:spcAft>
                <a:spcPts val="1500"/>
              </a:spcAft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723900" y="6453386"/>
            <a:ext cx="1204572" cy="404614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87DE6118-2437-4B30-8E3C-4D2BE6020583}" type="datetimeFigureOut">
              <a:rPr lang="en-US" dirty="0"/>
              <a:pPr/>
              <a:t>1/29/18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2205945" y="6453386"/>
            <a:ext cx="2373675" cy="404614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9883140" y="6453386"/>
            <a:ext cx="1596292" cy="404614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69E57DC2-970A-4B3E-BB1C-7A09969E49DF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9" name="Rectangle 8" title="Divider Bar"/>
          <p:cNvSpPr/>
          <p:nvPr/>
        </p:nvSpPr>
        <p:spPr>
          <a:xfrm>
            <a:off x="5303520" y="376"/>
            <a:ext cx="228600" cy="6858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 title="Background Shape"/>
          <p:cNvSpPr/>
          <p:nvPr/>
        </p:nvSpPr>
        <p:spPr>
          <a:xfrm>
            <a:off x="0" y="376"/>
            <a:ext cx="5303520" cy="6857624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3900" y="685800"/>
            <a:ext cx="3855720" cy="2157884"/>
          </a:xfrm>
        </p:spPr>
        <p:txBody>
          <a:bodyPr anchor="t">
            <a:normAutofit/>
          </a:bodyPr>
          <a:lstStyle>
            <a:lvl1pPr>
              <a:lnSpc>
                <a:spcPct val="84000"/>
              </a:lnSpc>
              <a:defRPr sz="4800" baseline="0"/>
            </a:lvl1pPr>
          </a:lstStyle>
          <a:p>
            <a:r>
              <a:rPr lang="en-GB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532120" y="0"/>
            <a:ext cx="6659880" cy="6857999"/>
          </a:xfrm>
        </p:spPr>
        <p:txBody>
          <a:bodyPr anchor="t">
            <a:normAutofit/>
          </a:bodyPr>
          <a:lstStyle>
            <a:lvl1pPr marL="0" indent="0">
              <a:buNone/>
              <a:defRPr sz="2000"/>
            </a:lvl1pPr>
            <a:lvl2pPr marL="457200" indent="0">
              <a:buNone/>
              <a:defRPr sz="2000"/>
            </a:lvl2pPr>
            <a:lvl3pPr marL="914400" indent="0">
              <a:buNone/>
              <a:defRPr sz="20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 smtClean="0"/>
              <a:t>Drag picture to placeholder or click icon to add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723900" y="2855968"/>
            <a:ext cx="3855720" cy="3011432"/>
          </a:xfrm>
        </p:spPr>
        <p:txBody>
          <a:bodyPr/>
          <a:lstStyle>
            <a:lvl1pPr marL="0" indent="0">
              <a:lnSpc>
                <a:spcPct val="113000"/>
              </a:lnSpc>
              <a:spcBef>
                <a:spcPts val="0"/>
              </a:spcBef>
              <a:spcAft>
                <a:spcPts val="1500"/>
              </a:spcAft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723900" y="6453386"/>
            <a:ext cx="1204572" cy="404614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87DE6118-2437-4B30-8E3C-4D2BE6020583}" type="datetimeFigureOut">
              <a:rPr lang="en-US" dirty="0"/>
              <a:pPr/>
              <a:t>1/29/18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2205945" y="6453386"/>
            <a:ext cx="2373675" cy="404614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9883140" y="6453386"/>
            <a:ext cx="1596292" cy="404614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69E57DC2-970A-4B3E-BB1C-7A09969E49DF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9" name="Rectangle 8" title="Divider Bar"/>
          <p:cNvSpPr/>
          <p:nvPr/>
        </p:nvSpPr>
        <p:spPr>
          <a:xfrm>
            <a:off x="5303520" y="376"/>
            <a:ext cx="228600" cy="6858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371600" y="2295525"/>
            <a:ext cx="9601200" cy="3571875"/>
          </a:xfrm>
        </p:spPr>
        <p:txBody>
          <a:bodyPr vert="eaVert"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DE6118-2437-4B30-8E3C-4D2BE6020583}" type="datetimeFigureOut">
              <a:rPr lang="en-US" dirty="0"/>
              <a:t>1/29/18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E57DC2-970A-4B3E-BB1C-7A09969E49DF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596561" y="624156"/>
            <a:ext cx="1565766" cy="5243244"/>
          </a:xfrm>
        </p:spPr>
        <p:txBody>
          <a:bodyPr vert="eaVert"/>
          <a:lstStyle/>
          <a:p>
            <a:r>
              <a:rPr lang="en-GB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371600" y="624156"/>
            <a:ext cx="8179641" cy="5243244"/>
          </a:xfrm>
        </p:spPr>
        <p:txBody>
          <a:bodyPr vert="eaVert"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DE6118-2437-4B30-8E3C-4D2BE6020583}" type="datetimeFigureOut">
              <a:rPr lang="en-US" dirty="0"/>
              <a:t>1/29/18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E57DC2-970A-4B3E-BB1C-7A09969E49DF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1" Type="http://schemas.openxmlformats.org/officeDocument/2006/relationships/slideLayout" Target="../slideLayouts/slideLayout11.xml"/><Relationship Id="rId12" Type="http://schemas.openxmlformats.org/officeDocument/2006/relationships/theme" Target="../theme/theme1.xml"/><Relationship Id="rId1" Type="http://schemas.openxmlformats.org/officeDocument/2006/relationships/slideLayout" Target="../slideLayouts/slideLayout1.xml"/><Relationship Id="rId2" Type="http://schemas.openxmlformats.org/officeDocument/2006/relationships/slideLayout" Target="../slideLayouts/slideLayout2.xml"/><Relationship Id="rId3" Type="http://schemas.openxmlformats.org/officeDocument/2006/relationships/slideLayout" Target="../slideLayouts/slideLayout3.xml"/><Relationship Id="rId4" Type="http://schemas.openxmlformats.org/officeDocument/2006/relationships/slideLayout" Target="../slideLayouts/slideLayout4.xml"/><Relationship Id="rId5" Type="http://schemas.openxmlformats.org/officeDocument/2006/relationships/slideLayout" Target="../slideLayouts/slideLayout5.xml"/><Relationship Id="rId6" Type="http://schemas.openxmlformats.org/officeDocument/2006/relationships/slideLayout" Target="../slideLayouts/slideLayout6.xml"/><Relationship Id="rId7" Type="http://schemas.openxmlformats.org/officeDocument/2006/relationships/slideLayout" Target="../slideLayouts/slideLayout7.xml"/><Relationship Id="rId8" Type="http://schemas.openxmlformats.org/officeDocument/2006/relationships/slideLayout" Target="../slideLayouts/slideLayout8.xml"/><Relationship Id="rId9" Type="http://schemas.openxmlformats.org/officeDocument/2006/relationships/slideLayout" Target="../slideLayouts/slideLayout9.xml"/><Relationship Id="rId10" Type="http://schemas.openxmlformats.org/officeDocument/2006/relationships/slideLayout" Target="../slideLayouts/slideLayout1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371600" y="685800"/>
            <a:ext cx="9601200" cy="148590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71600" y="2286000"/>
            <a:ext cx="9601200" cy="35814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390650" y="6453386"/>
            <a:ext cx="1204572" cy="40461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 baseline="0">
                <a:solidFill>
                  <a:schemeClr val="tx2"/>
                </a:solidFill>
              </a:defRPr>
            </a:lvl1pPr>
          </a:lstStyle>
          <a:p>
            <a:fld id="{87DE6118-2437-4B30-8E3C-4D2BE6020583}" type="datetimeFigureOut">
              <a:rPr lang="en-US" dirty="0"/>
              <a:pPr/>
              <a:t>1/29/18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893564" y="6453386"/>
            <a:ext cx="6280830" cy="40461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 baseline="0">
                <a:solidFill>
                  <a:schemeClr val="tx2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9472736" y="6453386"/>
            <a:ext cx="1596292" cy="40461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 baseline="0">
                <a:solidFill>
                  <a:schemeClr val="tx2"/>
                </a:solidFill>
              </a:defRPr>
            </a:lvl1pPr>
          </a:lstStyle>
          <a:p>
            <a:fld id="{69E57DC2-970A-4B3E-BB1C-7A09969E49DF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9" name="Rectangle 8" title="Side bar"/>
          <p:cNvSpPr/>
          <p:nvPr/>
        </p:nvSpPr>
        <p:spPr>
          <a:xfrm>
            <a:off x="478095" y="376"/>
            <a:ext cx="228600" cy="6858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89000"/>
        </a:lnSpc>
        <a:spcBef>
          <a:spcPct val="0"/>
        </a:spcBef>
        <a:buNone/>
        <a:defRPr sz="4400" kern="1200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384048" indent="-384048" algn="l" defTabSz="914400" rtl="0" eaLnBrk="1" latinLnBrk="0" hangingPunct="1">
        <a:lnSpc>
          <a:spcPct val="94000"/>
        </a:lnSpc>
        <a:spcBef>
          <a:spcPts val="1000"/>
        </a:spcBef>
        <a:spcAft>
          <a:spcPts val="200"/>
        </a:spcAft>
        <a:buFont typeface="Franklin Gothic Book" panose="020B0503020102020204" pitchFamily="34" charset="0"/>
        <a:buChar char="■"/>
        <a:defRPr sz="2000" kern="1200" baseline="0">
          <a:solidFill>
            <a:schemeClr val="tx2"/>
          </a:solidFill>
          <a:latin typeface="+mn-lt"/>
          <a:ea typeface="+mn-ea"/>
          <a:cs typeface="+mn-cs"/>
        </a:defRPr>
      </a:lvl1pPr>
      <a:lvl2pPr marL="384048" indent="-384048" algn="l" defTabSz="914400" rtl="0" eaLnBrk="1" latinLnBrk="0" hangingPunct="1">
        <a:lnSpc>
          <a:spcPct val="94000"/>
        </a:lnSpc>
        <a:spcBef>
          <a:spcPts val="500"/>
        </a:spcBef>
        <a:spcAft>
          <a:spcPts val="200"/>
        </a:spcAft>
        <a:buFont typeface="Franklin Gothic Book" panose="020B0503020102020204" pitchFamily="34" charset="0"/>
        <a:buChar char="–"/>
        <a:defRPr sz="2000" i="1" kern="1200" baseline="0">
          <a:solidFill>
            <a:schemeClr val="tx2"/>
          </a:solidFill>
          <a:latin typeface="+mn-lt"/>
          <a:ea typeface="+mn-ea"/>
          <a:cs typeface="+mn-cs"/>
        </a:defRPr>
      </a:lvl2pPr>
      <a:lvl3pPr marL="384048" indent="-384048" algn="l" defTabSz="914400" rtl="0" eaLnBrk="1" latinLnBrk="0" hangingPunct="1">
        <a:lnSpc>
          <a:spcPct val="94000"/>
        </a:lnSpc>
        <a:spcBef>
          <a:spcPts val="500"/>
        </a:spcBef>
        <a:spcAft>
          <a:spcPts val="200"/>
        </a:spcAft>
        <a:buFont typeface="Franklin Gothic Book" panose="020B0503020102020204" pitchFamily="34" charset="0"/>
        <a:buChar char="■"/>
        <a:defRPr sz="1800" kern="1200" baseline="0">
          <a:solidFill>
            <a:schemeClr val="tx2"/>
          </a:solidFill>
          <a:latin typeface="+mn-lt"/>
          <a:ea typeface="+mn-ea"/>
          <a:cs typeface="+mn-cs"/>
        </a:defRPr>
      </a:lvl3pPr>
      <a:lvl4pPr marL="384048" indent="-384048" algn="l" defTabSz="914400" rtl="0" eaLnBrk="1" latinLnBrk="0" hangingPunct="1">
        <a:lnSpc>
          <a:spcPct val="94000"/>
        </a:lnSpc>
        <a:spcBef>
          <a:spcPts val="500"/>
        </a:spcBef>
        <a:spcAft>
          <a:spcPts val="200"/>
        </a:spcAft>
        <a:buFont typeface="Franklin Gothic Book" panose="020B0503020102020204" pitchFamily="34" charset="0"/>
        <a:buChar char="–"/>
        <a:defRPr sz="1800" i="1" kern="1200" baseline="0">
          <a:solidFill>
            <a:schemeClr val="tx2"/>
          </a:solidFill>
          <a:latin typeface="+mn-lt"/>
          <a:ea typeface="+mn-ea"/>
          <a:cs typeface="+mn-cs"/>
        </a:defRPr>
      </a:lvl4pPr>
      <a:lvl5pPr marL="384048" indent="-384048" algn="l" defTabSz="914400" rtl="0" eaLnBrk="1" latinLnBrk="0" hangingPunct="1">
        <a:lnSpc>
          <a:spcPct val="94000"/>
        </a:lnSpc>
        <a:spcBef>
          <a:spcPts val="500"/>
        </a:spcBef>
        <a:spcAft>
          <a:spcPts val="200"/>
        </a:spcAft>
        <a:buFont typeface="Franklin Gothic Book" panose="020B0503020102020204" pitchFamily="34" charset="0"/>
        <a:buChar char="■"/>
        <a:defRPr sz="1600" kern="1200" baseline="0">
          <a:solidFill>
            <a:schemeClr val="tx2"/>
          </a:solidFill>
          <a:latin typeface="+mn-lt"/>
          <a:ea typeface="+mn-ea"/>
          <a:cs typeface="+mn-cs"/>
        </a:defRPr>
      </a:lvl5pPr>
      <a:lvl6pPr marL="384048" indent="-384048" algn="l" defTabSz="914400" rtl="0" eaLnBrk="1" latinLnBrk="0" hangingPunct="1">
        <a:lnSpc>
          <a:spcPct val="94000"/>
        </a:lnSpc>
        <a:spcBef>
          <a:spcPts val="500"/>
        </a:spcBef>
        <a:spcAft>
          <a:spcPts val="200"/>
        </a:spcAft>
        <a:buFont typeface="Franklin Gothic Book" panose="020B0503020102020204" pitchFamily="34" charset="0"/>
        <a:buChar char="–"/>
        <a:defRPr sz="1600" i="1" kern="1200" baseline="0">
          <a:solidFill>
            <a:schemeClr val="tx2"/>
          </a:solidFill>
          <a:latin typeface="+mn-lt"/>
          <a:ea typeface="+mn-ea"/>
          <a:cs typeface="+mn-cs"/>
        </a:defRPr>
      </a:lvl6pPr>
      <a:lvl7pPr marL="384048" indent="-384048" algn="l" defTabSz="914400" rtl="0" eaLnBrk="1" latinLnBrk="0" hangingPunct="1">
        <a:lnSpc>
          <a:spcPct val="94000"/>
        </a:lnSpc>
        <a:spcBef>
          <a:spcPts val="500"/>
        </a:spcBef>
        <a:spcAft>
          <a:spcPts val="200"/>
        </a:spcAft>
        <a:buFont typeface="Franklin Gothic Book" panose="020B0503020102020204" pitchFamily="34" charset="0"/>
        <a:buChar char="■"/>
        <a:defRPr sz="1400" kern="1200" baseline="0">
          <a:solidFill>
            <a:schemeClr val="tx2"/>
          </a:solidFill>
          <a:latin typeface="+mn-lt"/>
          <a:ea typeface="+mn-ea"/>
          <a:cs typeface="+mn-cs"/>
        </a:defRPr>
      </a:lvl7pPr>
      <a:lvl8pPr marL="384048" indent="-384048" algn="l" defTabSz="914400" rtl="0" eaLnBrk="1" latinLnBrk="0" hangingPunct="1">
        <a:lnSpc>
          <a:spcPct val="94000"/>
        </a:lnSpc>
        <a:spcBef>
          <a:spcPts val="500"/>
        </a:spcBef>
        <a:spcAft>
          <a:spcPts val="200"/>
        </a:spcAft>
        <a:buFont typeface="Franklin Gothic Book" panose="020B0503020102020204" pitchFamily="34" charset="0"/>
        <a:buChar char="–"/>
        <a:defRPr sz="1400" i="1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384048" indent="-384048" algn="l" defTabSz="914400" rtl="0" eaLnBrk="1" latinLnBrk="0" hangingPunct="1">
        <a:lnSpc>
          <a:spcPct val="94000"/>
        </a:lnSpc>
        <a:spcBef>
          <a:spcPts val="500"/>
        </a:spcBef>
        <a:spcAft>
          <a:spcPts val="200"/>
        </a:spcAft>
        <a:buFont typeface="Franklin Gothic Book" panose="020B0503020102020204" pitchFamily="34" charset="0"/>
        <a:buChar char="■"/>
        <a:defRPr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 mod="1">
    <p:ext uri="{27BBF7A9-308A-43DC-89C8-2F10F3537804}">
      <p15:sldGuideLst xmlns:p15="http://schemas.microsoft.com/office/powerpoint/2012/main">
        <p15:guide id="3" orient="horz" pos="1368">
          <p15:clr>
            <a:srgbClr val="F26B43"/>
          </p15:clr>
        </p15:guide>
        <p15:guide id="4" orient="horz" pos="1440">
          <p15:clr>
            <a:srgbClr val="F26B43"/>
          </p15:clr>
        </p15:guide>
        <p15:guide id="6" orient="horz" pos="3696">
          <p15:clr>
            <a:srgbClr val="F26B43"/>
          </p15:clr>
        </p15:guide>
        <p15:guide id="7" orient="horz" pos="432">
          <p15:clr>
            <a:srgbClr val="F26B43"/>
          </p15:clr>
        </p15:guide>
        <p15:guide id="8" orient="horz" pos="1512">
          <p15:clr>
            <a:srgbClr val="F26B43"/>
          </p15:clr>
        </p15:guide>
        <p15:guide id="9" pos="6912">
          <p15:clr>
            <a:srgbClr val="F26B43"/>
          </p15:clr>
        </p15:guide>
        <p15:guide id="10" pos="936">
          <p15:clr>
            <a:srgbClr val="F26B43"/>
          </p15:clr>
        </p15:guide>
        <p15:guide id="11" pos="864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hyperlink" Target="https://www.thebalance.com/camera-operator-525460" TargetMode="Externa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dirty="0" smtClean="0"/>
              <a:t>Music video production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US" dirty="0" smtClean="0"/>
              <a:t>Introduction</a:t>
            </a:r>
          </a:p>
          <a:p>
            <a:r>
              <a:rPr lang="en-US" dirty="0" smtClean="0"/>
              <a:t>SEMESTER 2 LEVEL 6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80428938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b="1" dirty="0"/>
              <a:t>Choose Your Song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 smtClean="0"/>
              <a:t>Don’t reinvent the wheel for this module: Choose one of your own pieces, or that is in line with your own practice.</a:t>
            </a:r>
          </a:p>
          <a:p>
            <a:endParaRPr lang="en-US" dirty="0"/>
          </a:p>
          <a:p>
            <a:endParaRPr lang="en-US" dirty="0" smtClean="0"/>
          </a:p>
          <a:p>
            <a:r>
              <a:rPr lang="en-US" dirty="0" smtClean="0"/>
              <a:t>it </a:t>
            </a:r>
            <a:r>
              <a:rPr lang="en-US" dirty="0"/>
              <a:t>can take a long time to shoot and edit each second of video so while you might have a good idea for a video for that 10 min </a:t>
            </a:r>
            <a:r>
              <a:rPr lang="en-US" dirty="0" smtClean="0"/>
              <a:t>epic, </a:t>
            </a:r>
            <a:r>
              <a:rPr lang="en-US" dirty="0"/>
              <a:t>it </a:t>
            </a:r>
            <a:r>
              <a:rPr lang="en-US" dirty="0" smtClean="0"/>
              <a:t>will </a:t>
            </a:r>
            <a:r>
              <a:rPr lang="en-US" dirty="0"/>
              <a:t>be more practical to shoot a video for the </a:t>
            </a:r>
            <a:r>
              <a:rPr lang="en-US" b="1" dirty="0"/>
              <a:t>3 min </a:t>
            </a:r>
            <a:r>
              <a:rPr lang="en-US" dirty="0"/>
              <a:t>pop song.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05996139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TEAM- ROLES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 smtClean="0"/>
              <a:t>CONSIDER:</a:t>
            </a:r>
          </a:p>
          <a:p>
            <a:r>
              <a:rPr lang="en-US" dirty="0">
                <a:hlinkClick r:id="rId2"/>
              </a:rPr>
              <a:t>Camera person – At least one, and maybe more</a:t>
            </a:r>
            <a:r>
              <a:rPr lang="en-US" dirty="0" smtClean="0">
                <a:hlinkClick r:id="rId2"/>
              </a:rPr>
              <a:t>.</a:t>
            </a:r>
            <a:endParaRPr lang="en-US" dirty="0" smtClean="0"/>
          </a:p>
          <a:p>
            <a:r>
              <a:rPr lang="en-US" dirty="0" smtClean="0"/>
              <a:t>Lighting person?</a:t>
            </a:r>
          </a:p>
          <a:p>
            <a:r>
              <a:rPr lang="en-US" dirty="0" smtClean="0"/>
              <a:t>Director of Photography</a:t>
            </a:r>
          </a:p>
          <a:p>
            <a:r>
              <a:rPr lang="en-US" dirty="0" smtClean="0"/>
              <a:t>Actor/s.</a:t>
            </a:r>
          </a:p>
          <a:p>
            <a:r>
              <a:rPr lang="en-US" dirty="0" smtClean="0"/>
              <a:t>Editing.</a:t>
            </a:r>
          </a:p>
          <a:p>
            <a:r>
              <a:rPr lang="en-US" dirty="0" smtClean="0"/>
              <a:t>Post-production.</a:t>
            </a:r>
          </a:p>
          <a:p>
            <a:r>
              <a:rPr lang="en-US" dirty="0" smtClean="0"/>
              <a:t>One man production team?</a:t>
            </a:r>
          </a:p>
          <a:p>
            <a:endParaRPr lang="en-US" dirty="0" smtClean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65337737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PLANNING AND STORYBOARDING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70000" lnSpcReduction="20000"/>
          </a:bodyPr>
          <a:lstStyle/>
          <a:p>
            <a:r>
              <a:rPr lang="en-US" dirty="0" smtClean="0"/>
              <a:t>What’s the story? Narrative arc.</a:t>
            </a:r>
          </a:p>
          <a:p>
            <a:endParaRPr lang="en-US" dirty="0"/>
          </a:p>
          <a:p>
            <a:r>
              <a:rPr lang="en-US" dirty="0" smtClean="0"/>
              <a:t>“Story board 3”- Beginning middle end</a:t>
            </a:r>
          </a:p>
          <a:p>
            <a:endParaRPr lang="en-US" dirty="0"/>
          </a:p>
          <a:p>
            <a:r>
              <a:rPr lang="en-US" dirty="0" smtClean="0"/>
              <a:t>Draw </a:t>
            </a:r>
            <a:r>
              <a:rPr lang="en-US" dirty="0"/>
              <a:t>storyboards showing each scene and </a:t>
            </a:r>
            <a:r>
              <a:rPr lang="en-US" dirty="0" smtClean="0"/>
              <a:t>shot</a:t>
            </a:r>
          </a:p>
          <a:p>
            <a:endParaRPr lang="en-US" dirty="0"/>
          </a:p>
          <a:p>
            <a:r>
              <a:rPr lang="en-US" dirty="0"/>
              <a:t>List the crew, performers, and props you'll need for each </a:t>
            </a:r>
            <a:r>
              <a:rPr lang="en-US" dirty="0" smtClean="0"/>
              <a:t>shot</a:t>
            </a:r>
          </a:p>
          <a:p>
            <a:endParaRPr lang="en-US" dirty="0"/>
          </a:p>
          <a:p>
            <a:r>
              <a:rPr lang="en-US" dirty="0" smtClean="0"/>
              <a:t>Be </a:t>
            </a:r>
            <a:r>
              <a:rPr lang="en-US" dirty="0" err="1" smtClean="0"/>
              <a:t>organised</a:t>
            </a:r>
            <a:r>
              <a:rPr lang="en-US" dirty="0" smtClean="0"/>
              <a:t> in the renting of equipment</a:t>
            </a:r>
          </a:p>
          <a:p>
            <a:endParaRPr lang="en-US" dirty="0"/>
          </a:p>
          <a:p>
            <a:r>
              <a:rPr lang="en-US" dirty="0" smtClean="0"/>
              <a:t>Location? Time of day?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6534481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FILMING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 smtClean="0"/>
              <a:t>Keep a record of shots. This will help in the editing stage.</a:t>
            </a:r>
          </a:p>
          <a:p>
            <a:r>
              <a:rPr lang="en-US" dirty="0" smtClean="0"/>
              <a:t>Retake shots if you have time.</a:t>
            </a:r>
          </a:p>
          <a:p>
            <a:r>
              <a:rPr lang="en-US" dirty="0" smtClean="0"/>
              <a:t>Capture live footage (band)- energy and chemistry</a:t>
            </a:r>
          </a:p>
          <a:p>
            <a:r>
              <a:rPr lang="en-US" dirty="0" smtClean="0"/>
              <a:t>Green screen</a:t>
            </a:r>
          </a:p>
          <a:p>
            <a:r>
              <a:rPr lang="en-US" dirty="0" smtClean="0"/>
              <a:t>Lip-syncing/ miming. Learn the performance well.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0122990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Editing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 smtClean="0"/>
              <a:t>Feel and pace</a:t>
            </a:r>
          </a:p>
          <a:p>
            <a:r>
              <a:rPr lang="en-US" dirty="0" smtClean="0"/>
              <a:t>Long sweeping shots or quick fire edits?</a:t>
            </a:r>
          </a:p>
          <a:p>
            <a:r>
              <a:rPr lang="en-US" dirty="0" smtClean="0"/>
              <a:t>Follow the mood and feel of a song or contrast?</a:t>
            </a:r>
          </a:p>
          <a:p>
            <a:r>
              <a:rPr lang="en-US" dirty="0" smtClean="0"/>
              <a:t>Stop motion?</a:t>
            </a:r>
          </a:p>
          <a:p>
            <a:r>
              <a:rPr lang="en-US" dirty="0" smtClean="0"/>
              <a:t>Smart cuts and fades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3972361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Software and Hardware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 smtClean="0"/>
              <a:t>Adam Shailer</a:t>
            </a:r>
          </a:p>
          <a:p>
            <a:r>
              <a:rPr lang="en-US" dirty="0" smtClean="0"/>
              <a:t>Resources UWTSD</a:t>
            </a:r>
          </a:p>
          <a:p>
            <a:r>
              <a:rPr lang="en-US" dirty="0" smtClean="0"/>
              <a:t>Adobe Premiere</a:t>
            </a:r>
          </a:p>
          <a:p>
            <a:r>
              <a:rPr lang="en-US" dirty="0" smtClean="0"/>
              <a:t>Adobe After effects</a:t>
            </a:r>
          </a:p>
          <a:p>
            <a:r>
              <a:rPr lang="en-US" dirty="0" err="1" smtClean="0"/>
              <a:t>Iphones</a:t>
            </a:r>
            <a:r>
              <a:rPr lang="en-US" dirty="0" smtClean="0"/>
              <a:t>?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3044929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Beware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 smtClean="0"/>
              <a:t>Over use of effects</a:t>
            </a:r>
          </a:p>
          <a:p>
            <a:r>
              <a:rPr lang="en-US" dirty="0" smtClean="0"/>
              <a:t>Don</a:t>
            </a:r>
            <a:r>
              <a:rPr lang="uk-UA" dirty="0" smtClean="0"/>
              <a:t>’</a:t>
            </a:r>
            <a:r>
              <a:rPr lang="en-US" dirty="0" smtClean="0"/>
              <a:t>t be over ambitious</a:t>
            </a:r>
          </a:p>
          <a:p>
            <a:r>
              <a:rPr lang="en-US" dirty="0" smtClean="0"/>
              <a:t>Consider a zero-budget approach</a:t>
            </a:r>
          </a:p>
          <a:p>
            <a:r>
              <a:rPr lang="en-US" dirty="0" smtClean="0"/>
              <a:t>Appropriate material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9036777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BE CREATIVE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3188485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Crop">
  <a:themeElements>
    <a:clrScheme name="Crop">
      <a:dk1>
        <a:sysClr val="windowText" lastClr="000000"/>
      </a:dk1>
      <a:lt1>
        <a:sysClr val="window" lastClr="FFFFFF"/>
      </a:lt1>
      <a:dk2>
        <a:srgbClr val="191B0E"/>
      </a:dk2>
      <a:lt2>
        <a:srgbClr val="EFEDE3"/>
      </a:lt2>
      <a:accent1>
        <a:srgbClr val="8C8D86"/>
      </a:accent1>
      <a:accent2>
        <a:srgbClr val="E6C069"/>
      </a:accent2>
      <a:accent3>
        <a:srgbClr val="897B61"/>
      </a:accent3>
      <a:accent4>
        <a:srgbClr val="8DAB8E"/>
      </a:accent4>
      <a:accent5>
        <a:srgbClr val="77A2BB"/>
      </a:accent5>
      <a:accent6>
        <a:srgbClr val="E28394"/>
      </a:accent6>
      <a:hlink>
        <a:srgbClr val="77A2BB"/>
      </a:hlink>
      <a:folHlink>
        <a:srgbClr val="957A99"/>
      </a:folHlink>
    </a:clrScheme>
    <a:fontScheme name="Crop">
      <a:majorFont>
        <a:latin typeface="Franklin Gothic Book" panose="020B0503020102020204"/>
        <a:ea typeface=""/>
        <a:cs typeface=""/>
      </a:majorFont>
      <a:minorFont>
        <a:latin typeface="Franklin Gothic Book" panose="020B0503020102020204"/>
        <a:ea typeface=""/>
        <a:cs typeface=""/>
      </a:minorFont>
    </a:fontScheme>
    <a:fmtScheme name="Crop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in">
          <a:solidFill>
            <a:schemeClr val="phClr"/>
          </a:solidFill>
          <a:prstDash val="solid"/>
        </a:ln>
        <a:ln w="34925" cap="flat" cmpd="sng" algn="in">
          <a:solidFill>
            <a:schemeClr val="phClr"/>
          </a:solidFill>
          <a:prstDash val="solid"/>
        </a:ln>
        <a:ln w="19050" cap="flat" cmpd="sng" algn="in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35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Crop" id="{EC9488ED-E761-4D60-9AC4-764D1FE2C171}" vid="{CE19780C-D67D-4C13-9DE9-A52BC3BA51B4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Crop</Template>
  <TotalTime>23</TotalTime>
  <Words>273</Words>
  <Application>Microsoft Macintosh PowerPoint</Application>
  <PresentationFormat>Widescreen</PresentationFormat>
  <Paragraphs>55</Paragraphs>
  <Slides>9</Slides>
  <Notes>2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size="12" baseType="lpstr">
      <vt:lpstr>Calibri</vt:lpstr>
      <vt:lpstr>Franklin Gothic Book</vt:lpstr>
      <vt:lpstr>Crop</vt:lpstr>
      <vt:lpstr>Music video production</vt:lpstr>
      <vt:lpstr>Choose Your Song</vt:lpstr>
      <vt:lpstr>TEAM- ROLES</vt:lpstr>
      <vt:lpstr>PLANNING AND STORYBOARDING</vt:lpstr>
      <vt:lpstr>FILMING</vt:lpstr>
      <vt:lpstr>Editing</vt:lpstr>
      <vt:lpstr>Software and Hardware</vt:lpstr>
      <vt:lpstr>Beware</vt:lpstr>
      <vt:lpstr>BE CREATIVE</vt:lpstr>
    </vt:vector>
  </TitlesOfParts>
  <Company/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Music video production</dc:title>
  <dc:creator>Simon Kilshaw</dc:creator>
  <cp:lastModifiedBy>Simon Kilshaw</cp:lastModifiedBy>
  <cp:revision>7</cp:revision>
  <dcterms:created xsi:type="dcterms:W3CDTF">2018-01-29T07:07:25Z</dcterms:created>
  <dcterms:modified xsi:type="dcterms:W3CDTF">2018-01-29T07:30:52Z</dcterms:modified>
</cp:coreProperties>
</file>