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handoutMasterIdLst>
    <p:handoutMasterId r:id="rId3"/>
  </p:handoutMasterIdLst>
  <p:sldIdLst>
    <p:sldId id="259" r:id="rId2"/>
  </p:sldIdLst>
  <p:sldSz cx="32918400" cy="21945600"/>
  <p:notesSz cx="6953250" cy="9239250"/>
  <p:custDataLst>
    <p:tags r:id="rId4"/>
  </p:custDataLst>
  <p:defaultTextStyle>
    <a:defPPr>
      <a:defRPr lang="en-US"/>
    </a:defPPr>
    <a:lvl1pPr algn="ctr" rtl="0" fontAlgn="base">
      <a:spcBef>
        <a:spcPct val="0"/>
      </a:spcBef>
      <a:spcAft>
        <a:spcPct val="0"/>
      </a:spcAft>
      <a:defRPr sz="3071" b="1" kern="1200">
        <a:solidFill>
          <a:srgbClr val="FF9900"/>
        </a:solidFill>
        <a:latin typeface="Arial"/>
        <a:ea typeface="+mn-ea"/>
        <a:cs typeface="+mn-cs"/>
      </a:defRPr>
    </a:lvl1pPr>
    <a:lvl2pPr marL="326532" algn="ctr" rtl="0" fontAlgn="base">
      <a:spcBef>
        <a:spcPct val="0"/>
      </a:spcBef>
      <a:spcAft>
        <a:spcPct val="0"/>
      </a:spcAft>
      <a:defRPr sz="3071" b="1" kern="1200">
        <a:solidFill>
          <a:srgbClr val="FF9900"/>
        </a:solidFill>
        <a:latin typeface="Arial"/>
        <a:ea typeface="+mn-ea"/>
        <a:cs typeface="+mn-cs"/>
      </a:defRPr>
    </a:lvl2pPr>
    <a:lvl3pPr marL="653064" algn="ctr" rtl="0" fontAlgn="base">
      <a:spcBef>
        <a:spcPct val="0"/>
      </a:spcBef>
      <a:spcAft>
        <a:spcPct val="0"/>
      </a:spcAft>
      <a:defRPr sz="3071" b="1" kern="1200">
        <a:solidFill>
          <a:srgbClr val="FF9900"/>
        </a:solidFill>
        <a:latin typeface="Arial"/>
        <a:ea typeface="+mn-ea"/>
        <a:cs typeface="+mn-cs"/>
      </a:defRPr>
    </a:lvl3pPr>
    <a:lvl4pPr marL="979597" algn="ctr" rtl="0" fontAlgn="base">
      <a:spcBef>
        <a:spcPct val="0"/>
      </a:spcBef>
      <a:spcAft>
        <a:spcPct val="0"/>
      </a:spcAft>
      <a:defRPr sz="3071" b="1" kern="1200">
        <a:solidFill>
          <a:srgbClr val="FF9900"/>
        </a:solidFill>
        <a:latin typeface="Arial"/>
        <a:ea typeface="+mn-ea"/>
        <a:cs typeface="+mn-cs"/>
      </a:defRPr>
    </a:lvl4pPr>
    <a:lvl5pPr marL="1306129" algn="ctr" rtl="0" fontAlgn="base">
      <a:spcBef>
        <a:spcPct val="0"/>
      </a:spcBef>
      <a:spcAft>
        <a:spcPct val="0"/>
      </a:spcAft>
      <a:defRPr sz="3071" b="1" kern="1200">
        <a:solidFill>
          <a:srgbClr val="FF9900"/>
        </a:solidFill>
        <a:latin typeface="Arial"/>
        <a:ea typeface="+mn-ea"/>
        <a:cs typeface="+mn-cs"/>
      </a:defRPr>
    </a:lvl5pPr>
    <a:lvl6pPr marL="1632661" algn="l" defTabSz="653064" rtl="0" eaLnBrk="1" latinLnBrk="0" hangingPunct="1">
      <a:defRPr sz="3071" b="1" kern="1200">
        <a:solidFill>
          <a:srgbClr val="FF9900"/>
        </a:solidFill>
        <a:latin typeface="Arial"/>
        <a:ea typeface="+mn-ea"/>
        <a:cs typeface="+mn-cs"/>
      </a:defRPr>
    </a:lvl6pPr>
    <a:lvl7pPr marL="1959193" algn="l" defTabSz="653064" rtl="0" eaLnBrk="1" latinLnBrk="0" hangingPunct="1">
      <a:defRPr sz="3071" b="1" kern="1200">
        <a:solidFill>
          <a:srgbClr val="FF9900"/>
        </a:solidFill>
        <a:latin typeface="Arial"/>
        <a:ea typeface="+mn-ea"/>
        <a:cs typeface="+mn-cs"/>
      </a:defRPr>
    </a:lvl7pPr>
    <a:lvl8pPr marL="2285726" algn="l" defTabSz="653064" rtl="0" eaLnBrk="1" latinLnBrk="0" hangingPunct="1">
      <a:defRPr sz="3071" b="1" kern="1200">
        <a:solidFill>
          <a:srgbClr val="FF9900"/>
        </a:solidFill>
        <a:latin typeface="Arial"/>
        <a:ea typeface="+mn-ea"/>
        <a:cs typeface="+mn-cs"/>
      </a:defRPr>
    </a:lvl8pPr>
    <a:lvl9pPr marL="2612258" algn="l" defTabSz="653064" rtl="0" eaLnBrk="1" latinLnBrk="0" hangingPunct="1">
      <a:defRPr sz="3071" b="1" kern="1200">
        <a:solidFill>
          <a:srgbClr val="FF9900"/>
        </a:solidFill>
        <a:latin typeface="Arial"/>
        <a:ea typeface="+mn-ea"/>
        <a:cs typeface="+mn-cs"/>
      </a:defRPr>
    </a:lvl9pPr>
  </p:defaultTextStyle>
  <p:extLst>
    <p:ext uri="{EFAFB233-063F-42B5-8137-9DF3F51BA10A}">
      <p15:sldGuideLst xmlns:p15="http://schemas.microsoft.com/office/powerpoint/2012/main">
        <p15:guide id="1" orient="horz" pos="6912" userDrawn="1">
          <p15:clr>
            <a:srgbClr val="A4A3A4"/>
          </p15:clr>
        </p15:guide>
        <p15:guide id="2" pos="10368"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ustin Delre" initials="JD" lastIdx="0" clrIdx="0">
    <p:extLst>
      <p:ext uri="{19B8F6BF-5375-455C-9EA6-DF929625EA0E}">
        <p15:presenceInfo xmlns:p15="http://schemas.microsoft.com/office/powerpoint/2012/main" userId="Justin Delr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3658" autoAdjust="0"/>
    <p:restoredTop sz="94575" autoAdjust="0"/>
  </p:normalViewPr>
  <p:slideViewPr>
    <p:cSldViewPr>
      <p:cViewPr varScale="1">
        <p:scale>
          <a:sx n="35" d="100"/>
          <a:sy n="35" d="100"/>
        </p:scale>
        <p:origin x="1830" y="114"/>
      </p:cViewPr>
      <p:guideLst>
        <p:guide orient="horz" pos="6912"/>
        <p:guide pos="10368"/>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handoutMaster" Target="handoutMasters/handout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commentAuthors" Target="commentAuthors.xml"/><Relationship Id="rId10" Type="http://schemas.microsoft.com/office/2016/11/relationships/changesInfo" Target="changesInfos/changesInfo1.xml"/><Relationship Id="rId4" Type="http://schemas.openxmlformats.org/officeDocument/2006/relationships/tags" Target="tags/tag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in Luca" userId="f75ea9b17b09b9bf" providerId="LiveId" clId="{C55836A5-10C4-4AF2-8221-1B75DDCAB37F}"/>
    <pc:docChg chg="modSld">
      <pc:chgData name="Florin Luca" userId="f75ea9b17b09b9bf" providerId="LiveId" clId="{C55836A5-10C4-4AF2-8221-1B75DDCAB37F}" dt="2024-11-27T20:26:15.204" v="59" actId="20577"/>
      <pc:docMkLst>
        <pc:docMk/>
      </pc:docMkLst>
      <pc:sldChg chg="modSp mod">
        <pc:chgData name="Florin Luca" userId="f75ea9b17b09b9bf" providerId="LiveId" clId="{C55836A5-10C4-4AF2-8221-1B75DDCAB37F}" dt="2024-11-27T20:26:15.204" v="59" actId="20577"/>
        <pc:sldMkLst>
          <pc:docMk/>
          <pc:sldMk cId="0" sldId="259"/>
        </pc:sldMkLst>
        <pc:spChg chg="mod">
          <ac:chgData name="Florin Luca" userId="f75ea9b17b09b9bf" providerId="LiveId" clId="{C55836A5-10C4-4AF2-8221-1B75DDCAB37F}" dt="2024-11-27T20:26:15.204" v="59" actId="20577"/>
          <ac:spMkLst>
            <pc:docMk/>
            <pc:sldMk cId="0" sldId="259"/>
            <ac:spMk id="17" creationId="{B2C25681-95AF-45D0-852E-DC3E00E2FDFE}"/>
          </ac:spMkLst>
        </pc:spChg>
        <pc:spChg chg="mod">
          <ac:chgData name="Florin Luca" userId="f75ea9b17b09b9bf" providerId="LiveId" clId="{C55836A5-10C4-4AF2-8221-1B75DDCAB37F}" dt="2024-11-27T20:25:22.415" v="47" actId="20577"/>
          <ac:spMkLst>
            <pc:docMk/>
            <pc:sldMk cId="0" sldId="259"/>
            <ac:spMk id="18" creationId="{EF872E11-D0DF-4446-BE76-A398B88E9B4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p:cNvSpPr>
            <a:spLocks noGrp="1" noChangeArrowheads="1"/>
          </p:cNvSpPr>
          <p:nvPr>
            <p:ph type="hdr" sz="quarter"/>
          </p:nvPr>
        </p:nvSpPr>
        <p:spPr bwMode="auto">
          <a:xfrm>
            <a:off x="0" y="0"/>
            <a:ext cx="3013075" cy="461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910" tIns="46455" rIns="92910" bIns="46455" anchor="t" anchorCtr="0" compatLnSpc="1">
            <a:prstTxWarp prst="textNoShape">
              <a:avLst/>
            </a:prstTxWarp>
          </a:bodyPr>
          <a:lstStyle>
            <a:defPPr>
              <a:defRPr kern="1200"/>
            </a:defPPr>
            <a:lvl1pPr algn="l" defTabSz="928688">
              <a:defRPr sz="1200" b="0">
                <a:solidFill>
                  <a:schemeClr val="tx1"/>
                </a:solidFill>
                <a:latin typeface="Arial" pitchFamily="34" charset="0"/>
              </a:defRPr>
            </a:lvl1pPr>
          </a:lstStyle>
          <a:p>
            <a:pPr>
              <a:defRPr/>
            </a:pPr>
            <a:endParaRPr lang="en-US"/>
          </a:p>
        </p:txBody>
      </p:sp>
      <p:sp>
        <p:nvSpPr>
          <p:cNvPr id="29699" name="Rectangle 3"/>
          <p:cNvSpPr>
            <a:spLocks noGrp="1" noChangeArrowheads="1"/>
          </p:cNvSpPr>
          <p:nvPr>
            <p:ph type="dt" sz="quarter" idx="1"/>
          </p:nvPr>
        </p:nvSpPr>
        <p:spPr bwMode="auto">
          <a:xfrm>
            <a:off x="3938588" y="0"/>
            <a:ext cx="3013075" cy="461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910" tIns="46455" rIns="92910" bIns="46455" anchor="t" anchorCtr="0" compatLnSpc="1">
            <a:prstTxWarp prst="textNoShape">
              <a:avLst/>
            </a:prstTxWarp>
          </a:bodyPr>
          <a:lstStyle>
            <a:defPPr>
              <a:defRPr kern="1200"/>
            </a:defPPr>
            <a:lvl1pPr algn="r" defTabSz="928688">
              <a:defRPr sz="1200" b="0">
                <a:solidFill>
                  <a:schemeClr val="tx1"/>
                </a:solidFill>
                <a:latin typeface="Arial" pitchFamily="34" charset="0"/>
              </a:defRPr>
            </a:lvl1pPr>
          </a:lstStyle>
          <a:p>
            <a:pPr>
              <a:defRPr/>
            </a:pPr>
            <a:endParaRPr lang="en-US"/>
          </a:p>
        </p:txBody>
      </p:sp>
      <p:sp>
        <p:nvSpPr>
          <p:cNvPr id="29700" name="Rectangle 4"/>
          <p:cNvSpPr>
            <a:spLocks noGrp="1" noChangeArrowheads="1"/>
          </p:cNvSpPr>
          <p:nvPr>
            <p:ph type="ftr" sz="quarter" idx="2"/>
          </p:nvPr>
        </p:nvSpPr>
        <p:spPr bwMode="auto">
          <a:xfrm>
            <a:off x="0" y="8775700"/>
            <a:ext cx="3013075" cy="461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910" tIns="46455" rIns="92910" bIns="46455" anchor="b" anchorCtr="0" compatLnSpc="1">
            <a:prstTxWarp prst="textNoShape">
              <a:avLst/>
            </a:prstTxWarp>
          </a:bodyPr>
          <a:lstStyle>
            <a:defPPr>
              <a:defRPr kern="1200"/>
            </a:defPPr>
            <a:lvl1pPr algn="l" defTabSz="928688">
              <a:defRPr sz="1200" b="0">
                <a:solidFill>
                  <a:schemeClr val="tx1"/>
                </a:solidFill>
                <a:latin typeface="Arial" pitchFamily="34" charset="0"/>
              </a:defRPr>
            </a:lvl1pPr>
          </a:lstStyle>
          <a:p>
            <a:pPr>
              <a:defRPr/>
            </a:pPr>
            <a:endParaRPr lang="en-US"/>
          </a:p>
        </p:txBody>
      </p:sp>
      <p:sp>
        <p:nvSpPr>
          <p:cNvPr id="29701" name="Rectangle 5"/>
          <p:cNvSpPr>
            <a:spLocks noGrp="1" noChangeArrowheads="1"/>
          </p:cNvSpPr>
          <p:nvPr>
            <p:ph type="sldNum" sz="quarter" idx="3"/>
          </p:nvPr>
        </p:nvSpPr>
        <p:spPr bwMode="auto">
          <a:xfrm>
            <a:off x="3938588" y="8775700"/>
            <a:ext cx="3013075" cy="461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910" tIns="46455" rIns="92910" bIns="46455" anchor="b" anchorCtr="0" compatLnSpc="1">
            <a:prstTxWarp prst="textNoShape">
              <a:avLst/>
            </a:prstTxWarp>
          </a:bodyPr>
          <a:lstStyle>
            <a:defPPr>
              <a:defRPr kern="1200"/>
            </a:defPPr>
            <a:lvl1pPr algn="r" defTabSz="928688">
              <a:defRPr sz="1200" b="0">
                <a:solidFill>
                  <a:schemeClr val="tx1"/>
                </a:solidFill>
                <a:latin typeface="Arial" pitchFamily="34" charset="0"/>
              </a:defRPr>
            </a:lvl1pPr>
          </a:lstStyle>
          <a:p>
            <a:pPr>
              <a:defRPr/>
            </a:pPr>
            <a:fld id="{54F1B5D8-D97D-47DE-99FD-BED51FB7C907}" type="slidenum">
              <a:rPr lang="en-US"/>
              <a:pPr>
                <a:defRPr/>
              </a:pPr>
              <a:t>‹#›</a:t>
            </a:fld>
            <a:endParaRPr lang="en-US"/>
          </a:p>
        </p:txBody>
      </p:sp>
    </p:spTree>
    <p:extLst>
      <p:ext uri="{BB962C8B-B14F-4D97-AF65-F5344CB8AC3E}">
        <p14:creationId xmlns:p14="http://schemas.microsoft.com/office/powerpoint/2010/main" val="74827842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69358" y="6817784"/>
            <a:ext cx="27979688" cy="4703233"/>
          </a:xfr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4937523" y="12435417"/>
            <a:ext cx="23043356" cy="5609167"/>
          </a:xfrm>
        </p:spPr>
        <p:txBody>
          <a:bodyPr/>
          <a:lstStyle>
            <a:defPPr>
              <a:defRPr kern="1200"/>
            </a:defPPr>
            <a:lvl1pPr marL="0" indent="0" algn="ctr">
              <a:buNone/>
              <a:defRPr/>
            </a:lvl1pPr>
            <a:lvl2pPr marL="304815" indent="0" algn="ctr">
              <a:buNone/>
              <a:defRPr/>
            </a:lvl2pPr>
            <a:lvl3pPr marL="609630" indent="0" algn="ctr">
              <a:buNone/>
              <a:defRPr/>
            </a:lvl3pPr>
            <a:lvl4pPr marL="914446" indent="0" algn="ctr">
              <a:buNone/>
              <a:defRPr/>
            </a:lvl4pPr>
            <a:lvl5pPr marL="1219261" indent="0" algn="ctr">
              <a:buNone/>
              <a:defRPr/>
            </a:lvl5pPr>
            <a:lvl6pPr marL="1524076" indent="0" algn="ctr">
              <a:buNone/>
              <a:defRPr/>
            </a:lvl6pPr>
            <a:lvl7pPr marL="1828891" indent="0" algn="ctr">
              <a:buNone/>
              <a:defRPr/>
            </a:lvl7pPr>
            <a:lvl8pPr marL="2133707" indent="0" algn="ctr">
              <a:buNone/>
              <a:defRPr/>
            </a:lvl8pPr>
            <a:lvl9pPr marL="2438522"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A5EDBB11-81A3-4CFA-BA97-1ABE9A8F32CF}" type="slidenum">
              <a:rPr lang="en-US"/>
              <a:pPr>
                <a:defRPr/>
              </a:pPr>
              <a:t>‹#›</a:t>
            </a:fld>
            <a:endParaRPr lang="en-US"/>
          </a:p>
        </p:txBody>
      </p:sp>
    </p:spTree>
    <p:extLst>
      <p:ext uri="{BB962C8B-B14F-4D97-AF65-F5344CB8AC3E}">
        <p14:creationId xmlns:p14="http://schemas.microsoft.com/office/powerpoint/2010/main" val="3565816772"/>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A5940B6B-3169-44D4-847B-7863905C32CF}" type="slidenum">
              <a:rPr lang="en-US"/>
              <a:pPr>
                <a:defRPr/>
              </a:pPr>
              <a:t>‹#›</a:t>
            </a:fld>
            <a:endParaRPr lang="en-US"/>
          </a:p>
        </p:txBody>
      </p:sp>
    </p:spTree>
    <p:extLst>
      <p:ext uri="{BB962C8B-B14F-4D97-AF65-F5344CB8AC3E}">
        <p14:creationId xmlns:p14="http://schemas.microsoft.com/office/powerpoint/2010/main" val="1730529011"/>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00325" y="14102294"/>
            <a:ext cx="27980878" cy="4358217"/>
          </a:xfrm>
        </p:spPr>
        <p:txBody>
          <a:bodyPr anchor="t"/>
          <a:lstStyle>
            <a:defPPr>
              <a:defRPr kern="1200"/>
            </a:defPPr>
            <a:lvl1pPr algn="l">
              <a:defRPr sz="2667" b="1" cap="all"/>
            </a:lvl1pPr>
          </a:lstStyle>
          <a:p>
            <a:r>
              <a:rPr lang="en-US"/>
              <a:t>Click to edit Master title style</a:t>
            </a:r>
          </a:p>
        </p:txBody>
      </p:sp>
      <p:sp>
        <p:nvSpPr>
          <p:cNvPr id="3" name="Text Placeholder 2"/>
          <p:cNvSpPr>
            <a:spLocks noGrp="1"/>
          </p:cNvSpPr>
          <p:nvPr>
            <p:ph type="body" idx="1"/>
          </p:nvPr>
        </p:nvSpPr>
        <p:spPr>
          <a:xfrm>
            <a:off x="2600325" y="9301692"/>
            <a:ext cx="27980878" cy="4800600"/>
          </a:xfrm>
        </p:spPr>
        <p:txBody>
          <a:bodyPr anchor="b"/>
          <a:lstStyle>
            <a:defPPr>
              <a:defRPr kern="1200"/>
            </a:defPPr>
            <a:lvl1pPr marL="0" indent="0">
              <a:buNone/>
              <a:defRPr sz="1333"/>
            </a:lvl1pPr>
            <a:lvl2pPr marL="304815" indent="0">
              <a:buNone/>
              <a:defRPr sz="1200"/>
            </a:lvl2pPr>
            <a:lvl3pPr marL="609630" indent="0">
              <a:buNone/>
              <a:defRPr sz="1067"/>
            </a:lvl3pPr>
            <a:lvl4pPr marL="914446" indent="0">
              <a:buNone/>
              <a:defRPr sz="933"/>
            </a:lvl4pPr>
            <a:lvl5pPr marL="1219261" indent="0">
              <a:buNone/>
              <a:defRPr sz="933"/>
            </a:lvl5pPr>
            <a:lvl6pPr marL="1524076" indent="0">
              <a:buNone/>
              <a:defRPr sz="933"/>
            </a:lvl6pPr>
            <a:lvl7pPr marL="1828891" indent="0">
              <a:buNone/>
              <a:defRPr sz="933"/>
            </a:lvl7pPr>
            <a:lvl8pPr marL="2133707" indent="0">
              <a:buNone/>
              <a:defRPr sz="933"/>
            </a:lvl8pPr>
            <a:lvl9pPr marL="2438522" indent="0">
              <a:buNone/>
              <a:defRPr sz="933"/>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A03A4FA6-7C07-49C1-973B-224AB06B993C}" type="slidenum">
              <a:rPr lang="en-US"/>
              <a:pPr>
                <a:defRPr/>
              </a:pPr>
              <a:t>‹#›</a:t>
            </a:fld>
            <a:endParaRPr lang="en-US"/>
          </a:p>
        </p:txBody>
      </p:sp>
    </p:spTree>
    <p:extLst>
      <p:ext uri="{BB962C8B-B14F-4D97-AF65-F5344CB8AC3E}">
        <p14:creationId xmlns:p14="http://schemas.microsoft.com/office/powerpoint/2010/main" val="2393117381"/>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1645446" y="5120217"/>
            <a:ext cx="14756606" cy="14484350"/>
          </a:xfr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6516352" y="5120217"/>
            <a:ext cx="14756606" cy="14484350"/>
          </a:xfr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B302B25C-7078-4EDD-9EEA-F171F39DFD5B}" type="slidenum">
              <a:rPr lang="en-US"/>
              <a:pPr>
                <a:defRPr/>
              </a:pPr>
              <a:t>‹#›</a:t>
            </a:fld>
            <a:endParaRPr lang="en-US"/>
          </a:p>
        </p:txBody>
      </p:sp>
    </p:spTree>
    <p:extLst>
      <p:ext uri="{BB962C8B-B14F-4D97-AF65-F5344CB8AC3E}">
        <p14:creationId xmlns:p14="http://schemas.microsoft.com/office/powerpoint/2010/main" val="3566203339"/>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1645444" y="4912785"/>
            <a:ext cx="14544675" cy="2046817"/>
          </a:xfr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1645444" y="6959600"/>
            <a:ext cx="14544675" cy="12643908"/>
          </a:xfr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6722328" y="4912785"/>
            <a:ext cx="14550630" cy="2046817"/>
          </a:xfr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16722328" y="6959600"/>
            <a:ext cx="14550630" cy="12643908"/>
          </a:xfr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a:defPPr>
            <a:lvl1pPr>
              <a:defRPr/>
            </a:lvl1pPr>
          </a:lstStyle>
          <a:p>
            <a:pPr>
              <a:defRPr/>
            </a:pPr>
            <a:fld id="{32F454DA-B8E5-407C-A8B0-B2982CBF7185}" type="slidenum">
              <a:rPr lang="en-US"/>
              <a:pPr>
                <a:defRPr/>
              </a:pPr>
              <a:t>‹#›</a:t>
            </a:fld>
            <a:endParaRPr lang="en-US"/>
          </a:p>
        </p:txBody>
      </p:sp>
    </p:spTree>
    <p:extLst>
      <p:ext uri="{BB962C8B-B14F-4D97-AF65-F5344CB8AC3E}">
        <p14:creationId xmlns:p14="http://schemas.microsoft.com/office/powerpoint/2010/main" val="1805889058"/>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a:defPPr>
            <a:lvl1pPr>
              <a:defRPr/>
            </a:lvl1pPr>
          </a:lstStyle>
          <a:p>
            <a:pPr>
              <a:defRPr/>
            </a:pPr>
            <a:fld id="{865CC813-0CE0-4F7E-9B7F-FCCCD6CE8862}" type="slidenum">
              <a:rPr lang="en-US"/>
              <a:pPr>
                <a:defRPr/>
              </a:pPr>
              <a:t>‹#›</a:t>
            </a:fld>
            <a:endParaRPr lang="en-US"/>
          </a:p>
        </p:txBody>
      </p:sp>
    </p:spTree>
    <p:extLst>
      <p:ext uri="{BB962C8B-B14F-4D97-AF65-F5344CB8AC3E}">
        <p14:creationId xmlns:p14="http://schemas.microsoft.com/office/powerpoint/2010/main" val="2260435680"/>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a:defPPr>
            <a:lvl1pPr>
              <a:defRPr/>
            </a:lvl1pPr>
          </a:lstStyle>
          <a:p>
            <a:pPr>
              <a:defRPr/>
            </a:pPr>
            <a:fld id="{A5D3508A-868C-432E-A93E-3C5AF7B204CE}" type="slidenum">
              <a:rPr lang="en-US"/>
              <a:pPr>
                <a:defRPr/>
              </a:pPr>
              <a:t>‹#›</a:t>
            </a:fld>
            <a:endParaRPr lang="en-US"/>
          </a:p>
        </p:txBody>
      </p:sp>
    </p:spTree>
    <p:extLst>
      <p:ext uri="{BB962C8B-B14F-4D97-AF65-F5344CB8AC3E}">
        <p14:creationId xmlns:p14="http://schemas.microsoft.com/office/powerpoint/2010/main" val="2329377324"/>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444" y="874184"/>
            <a:ext cx="10829925" cy="3717925"/>
          </a:xfrm>
        </p:spPr>
        <p:txBody>
          <a:bodyPr anchor="b"/>
          <a:lstStyle>
            <a:defPPr>
              <a:defRPr kern="1200"/>
            </a:defPPr>
            <a:lvl1pPr algn="l">
              <a:defRPr sz="1333" b="1"/>
            </a:lvl1pPr>
          </a:lstStyle>
          <a:p>
            <a:r>
              <a:rPr lang="en-US"/>
              <a:t>Click to edit Master title style</a:t>
            </a:r>
          </a:p>
        </p:txBody>
      </p:sp>
      <p:sp>
        <p:nvSpPr>
          <p:cNvPr id="3" name="Content Placeholder 2"/>
          <p:cNvSpPr>
            <a:spLocks noGrp="1"/>
          </p:cNvSpPr>
          <p:nvPr>
            <p:ph idx="1"/>
          </p:nvPr>
        </p:nvSpPr>
        <p:spPr>
          <a:xfrm>
            <a:off x="12870656" y="874184"/>
            <a:ext cx="18402300" cy="18729325"/>
          </a:xfrm>
        </p:spPr>
        <p:txBody>
          <a:bodyPr/>
          <a:lstStyle>
            <a:defPPr>
              <a:defRPr kern="1200"/>
            </a:defPPr>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645444" y="4592109"/>
            <a:ext cx="10829925" cy="15011400"/>
          </a:xfr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DEB5CAF5-4FB5-4E33-861E-BCE1A11039C1}" type="slidenum">
              <a:rPr lang="en-US"/>
              <a:pPr>
                <a:defRPr/>
              </a:pPr>
              <a:t>‹#›</a:t>
            </a:fld>
            <a:endParaRPr lang="en-US"/>
          </a:p>
        </p:txBody>
      </p:sp>
    </p:spTree>
    <p:extLst>
      <p:ext uri="{BB962C8B-B14F-4D97-AF65-F5344CB8AC3E}">
        <p14:creationId xmlns:p14="http://schemas.microsoft.com/office/powerpoint/2010/main" val="3067069183"/>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51999" y="15361712"/>
            <a:ext cx="19751280" cy="1813983"/>
          </a:xfrm>
        </p:spPr>
        <p:txBody>
          <a:bodyPr anchor="b"/>
          <a:lstStyle>
            <a:defPPr>
              <a:defRPr kern="1200"/>
            </a:defPPr>
            <a:lvl1pPr algn="l">
              <a:defRPr sz="1333" b="1"/>
            </a:lvl1pPr>
          </a:lstStyle>
          <a:p>
            <a:r>
              <a:rPr lang="en-US"/>
              <a:t>Click to edit Master title style</a:t>
            </a:r>
          </a:p>
        </p:txBody>
      </p:sp>
      <p:sp>
        <p:nvSpPr>
          <p:cNvPr id="3" name="Picture Placeholder 2"/>
          <p:cNvSpPr>
            <a:spLocks noGrp="1"/>
          </p:cNvSpPr>
          <p:nvPr>
            <p:ph type="pic" idx="1"/>
          </p:nvPr>
        </p:nvSpPr>
        <p:spPr>
          <a:xfrm>
            <a:off x="6451999" y="1961092"/>
            <a:ext cx="19751280" cy="13166725"/>
          </a:xfrm>
        </p:spPr>
        <p:txBody>
          <a:bodyPr/>
          <a:lstStyle>
            <a:defPPr>
              <a:defRPr kern="1200"/>
            </a:defPPr>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pPr lvl="0"/>
            <a:endParaRPr lang="en-US" noProof="0"/>
          </a:p>
        </p:txBody>
      </p:sp>
      <p:sp>
        <p:nvSpPr>
          <p:cNvPr id="4" name="Text Placeholder 3"/>
          <p:cNvSpPr>
            <a:spLocks noGrp="1"/>
          </p:cNvSpPr>
          <p:nvPr>
            <p:ph type="body" sz="half" idx="2"/>
          </p:nvPr>
        </p:nvSpPr>
        <p:spPr>
          <a:xfrm>
            <a:off x="6451999" y="17175694"/>
            <a:ext cx="19751280" cy="2574925"/>
          </a:xfr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E1738493-E10F-4F1A-B075-F4B94CA41991}" type="slidenum">
              <a:rPr lang="en-US"/>
              <a:pPr>
                <a:defRPr/>
              </a:pPr>
              <a:t>‹#›</a:t>
            </a:fld>
            <a:endParaRPr lang="en-US"/>
          </a:p>
        </p:txBody>
      </p:sp>
    </p:spTree>
    <p:extLst>
      <p:ext uri="{BB962C8B-B14F-4D97-AF65-F5344CB8AC3E}">
        <p14:creationId xmlns:p14="http://schemas.microsoft.com/office/powerpoint/2010/main" val="4129774787"/>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65ECC0F7-0140-4FFA-BB4D-270D63D3C308}" type="slidenum">
              <a:rPr lang="en-US"/>
              <a:pPr>
                <a:defRPr/>
              </a:pPr>
              <a:t>‹#›</a:t>
            </a:fld>
            <a:endParaRPr lang="en-US"/>
          </a:p>
        </p:txBody>
      </p:sp>
    </p:spTree>
    <p:extLst>
      <p:ext uri="{BB962C8B-B14F-4D97-AF65-F5344CB8AC3E}">
        <p14:creationId xmlns:p14="http://schemas.microsoft.com/office/powerpoint/2010/main" val="370737754"/>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866081" y="878417"/>
            <a:ext cx="7406878" cy="18726150"/>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1645444" y="878417"/>
            <a:ext cx="22106334" cy="18726150"/>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BC1B9D64-3336-481D-94A5-F579BB4A8A39}" type="slidenum">
              <a:rPr lang="en-US"/>
              <a:pPr>
                <a:defRPr/>
              </a:pPr>
              <a:t>‹#›</a:t>
            </a:fld>
            <a:endParaRPr lang="en-US"/>
          </a:p>
        </p:txBody>
      </p:sp>
    </p:spTree>
    <p:extLst>
      <p:ext uri="{BB962C8B-B14F-4D97-AF65-F5344CB8AC3E}">
        <p14:creationId xmlns:p14="http://schemas.microsoft.com/office/powerpoint/2010/main" val="1836142092"/>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1645445" y="878417"/>
            <a:ext cx="29627512" cy="3657600"/>
          </a:xfrm>
        </p:spPr>
        <p:txBody>
          <a:bodyPr/>
          <a:lstStyle>
            <a:defPPr>
              <a:defRPr kern="1200"/>
            </a:defPPr>
          </a:lstStyle>
          <a:p>
            <a:r>
              <a:rPr lang="en-US"/>
              <a:t>Click to edit Master title style</a:t>
            </a:r>
          </a:p>
        </p:txBody>
      </p:sp>
      <p:sp>
        <p:nvSpPr>
          <p:cNvPr id="3" name="Content Placeholder 2"/>
          <p:cNvSpPr>
            <a:spLocks noGrp="1"/>
          </p:cNvSpPr>
          <p:nvPr>
            <p:ph sz="quarter" idx="1"/>
          </p:nvPr>
        </p:nvSpPr>
        <p:spPr>
          <a:xfrm>
            <a:off x="1645446" y="5120218"/>
            <a:ext cx="14756606" cy="7191375"/>
          </a:xfrm>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16516352" y="5120218"/>
            <a:ext cx="14756606" cy="7191375"/>
          </a:xfrm>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1645446" y="12413192"/>
            <a:ext cx="14756606" cy="7191375"/>
          </a:xfrm>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16516352" y="12413192"/>
            <a:ext cx="14756606" cy="7191375"/>
          </a:xfrm>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a:defPPr>
            <a:lvl1pPr>
              <a:defRPr/>
            </a:lvl1pPr>
          </a:lstStyle>
          <a:p>
            <a:pPr>
              <a:defRPr/>
            </a:pPr>
            <a:fld id="{2D98BD33-354E-4B11-91E6-709054688882}" type="slidenum">
              <a:rPr lang="en-US"/>
              <a:pPr>
                <a:defRPr/>
              </a:pPr>
              <a:t>‹#›</a:t>
            </a:fld>
            <a:endParaRPr lang="en-US"/>
          </a:p>
        </p:txBody>
      </p:sp>
    </p:spTree>
    <p:extLst>
      <p:ext uri="{BB962C8B-B14F-4D97-AF65-F5344CB8AC3E}">
        <p14:creationId xmlns:p14="http://schemas.microsoft.com/office/powerpoint/2010/main" val="1106498027"/>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0">
          <a:gsLst>
            <a:gs pos="0">
              <a:schemeClr val="bg1"/>
            </a:gs>
            <a:gs pos="100000">
              <a:srgbClr val="C8C8C8"/>
            </a:gs>
          </a:gsLst>
          <a:lin ang="5400000" scaled="1"/>
          <a:tileRect/>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1645444" y="878417"/>
            <a:ext cx="29627512" cy="3657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376203" tIns="188102" rIns="376203" bIns="188102" anchor="ctr" anchorCtr="0" compatLnSpc="1">
            <a:prstTxWarp prst="textNoShape">
              <a:avLst/>
            </a:prstTxWarp>
          </a:bodyPr>
          <a:lstStyle>
            <a:defPPr>
              <a:defRPr kern="1200"/>
            </a:defPPr>
          </a:lstStyle>
          <a:p>
            <a:pPr lvl="0"/>
            <a:r>
              <a:rPr lang="en-US"/>
              <a:t>Click to edit Master title style</a:t>
            </a:r>
          </a:p>
        </p:txBody>
      </p:sp>
      <p:sp>
        <p:nvSpPr>
          <p:cNvPr id="1027" name="Rectangle 3"/>
          <p:cNvSpPr>
            <a:spLocks noGrp="1" noChangeArrowheads="1"/>
          </p:cNvSpPr>
          <p:nvPr>
            <p:ph type="body" idx="1"/>
          </p:nvPr>
        </p:nvSpPr>
        <p:spPr bwMode="auto">
          <a:xfrm>
            <a:off x="1645444" y="5120217"/>
            <a:ext cx="29627512" cy="14484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376203" tIns="188102" rIns="376203" bIns="188102" anchor="t" anchorCtr="0" compatLnSpc="1">
            <a:prstTxWarp prst="textNoShape">
              <a:avLst/>
            </a:prstTxWarp>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1645444" y="19985568"/>
            <a:ext cx="7681913" cy="152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376203" tIns="188102" rIns="376203" bIns="188102" anchor="t" anchorCtr="0" compatLnSpc="1">
            <a:prstTxWarp prst="textNoShape">
              <a:avLst/>
            </a:prstTxWarp>
          </a:bodyPr>
          <a:lstStyle>
            <a:defPPr>
              <a:defRPr kern="1200"/>
            </a:defPPr>
            <a:lvl1pPr algn="l" defTabSz="2508375">
              <a:defRPr sz="3800" b="0">
                <a:solidFill>
                  <a:schemeClr val="tx1"/>
                </a:solidFill>
                <a:latin typeface="Arial" pitchFamily="34" charset="0"/>
              </a:defRPr>
            </a:lvl1pPr>
          </a:lstStyle>
          <a:p>
            <a:pPr>
              <a:defRPr/>
            </a:pPr>
            <a:endParaRPr lang="en-US"/>
          </a:p>
        </p:txBody>
      </p:sp>
      <p:sp>
        <p:nvSpPr>
          <p:cNvPr id="1029" name="Rectangle 5"/>
          <p:cNvSpPr>
            <a:spLocks noGrp="1" noChangeArrowheads="1"/>
          </p:cNvSpPr>
          <p:nvPr>
            <p:ph type="ftr" sz="quarter" idx="3"/>
          </p:nvPr>
        </p:nvSpPr>
        <p:spPr bwMode="auto">
          <a:xfrm>
            <a:off x="11246644" y="19985568"/>
            <a:ext cx="10425113" cy="152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376203" tIns="188102" rIns="376203" bIns="188102" anchor="t" anchorCtr="0" compatLnSpc="1">
            <a:prstTxWarp prst="textNoShape">
              <a:avLst/>
            </a:prstTxWarp>
          </a:bodyPr>
          <a:lstStyle>
            <a:defPPr>
              <a:defRPr kern="1200"/>
            </a:defPPr>
            <a:lvl1pPr defTabSz="2508375">
              <a:defRPr sz="3800" b="0">
                <a:solidFill>
                  <a:schemeClr val="tx1"/>
                </a:solidFill>
                <a:latin typeface="Arial" pitchFamily="34" charset="0"/>
              </a:defRPr>
            </a:lvl1pPr>
          </a:lstStyle>
          <a:p>
            <a:pPr>
              <a:defRPr/>
            </a:pPr>
            <a:endParaRPr lang="en-US"/>
          </a:p>
        </p:txBody>
      </p:sp>
      <p:sp>
        <p:nvSpPr>
          <p:cNvPr id="1030" name="Rectangle 6"/>
          <p:cNvSpPr>
            <a:spLocks noGrp="1" noChangeArrowheads="1"/>
          </p:cNvSpPr>
          <p:nvPr>
            <p:ph type="sldNum" sz="quarter" idx="4"/>
          </p:nvPr>
        </p:nvSpPr>
        <p:spPr bwMode="auto">
          <a:xfrm>
            <a:off x="23591044" y="19985568"/>
            <a:ext cx="7681913" cy="152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376203" tIns="188102" rIns="376203" bIns="188102" anchor="t" anchorCtr="0" compatLnSpc="1">
            <a:prstTxWarp prst="textNoShape">
              <a:avLst/>
            </a:prstTxWarp>
          </a:bodyPr>
          <a:lstStyle>
            <a:defPPr>
              <a:defRPr kern="1200"/>
            </a:defPPr>
            <a:lvl1pPr algn="r" defTabSz="2508375">
              <a:defRPr sz="3800" b="0">
                <a:solidFill>
                  <a:schemeClr val="tx1"/>
                </a:solidFill>
                <a:latin typeface="Arial" pitchFamily="34" charset="0"/>
              </a:defRPr>
            </a:lvl1pPr>
          </a:lstStyle>
          <a:p>
            <a:pPr>
              <a:defRPr/>
            </a:pPr>
            <a:fld id="{B42DBB13-E718-4C9A-AC99-89A36AFA8FDE}" type="slidenum">
              <a:rPr lang="en-US"/>
              <a:pPr>
                <a:defRPr/>
              </a:pPr>
              <a:t>‹#›</a:t>
            </a:fld>
            <a:endParaRPr lang="en-US"/>
          </a:p>
        </p:txBody>
      </p:sp>
      <p:pic>
        <p:nvPicPr>
          <p:cNvPr id="1031" name="New picture"/>
          <p:cNvPicPr/>
          <p:nvPr/>
        </p:nvPicPr>
        <p:blipFill>
          <a:blip r:embed="rId14"/>
          <a:stretch>
            <a:fillRect/>
          </a:stretch>
        </p:blipFill>
        <p:spPr>
          <a:xfrm rot="16200000">
            <a:off x="-11074400" y="10972800"/>
            <a:ext cx="14274800" cy="3937000"/>
          </a:xfrm>
          <a:prstGeom prst="rect">
            <a:avLst/>
          </a:prstGeom>
        </p:spPr>
      </p:pic>
      <p:pic>
        <p:nvPicPr>
          <p:cNvPr id="1032" name="New picture"/>
          <p:cNvPicPr/>
          <p:nvPr/>
        </p:nvPicPr>
        <p:blipFill>
          <a:blip r:embed="rId14"/>
          <a:stretch>
            <a:fillRect/>
          </a:stretch>
        </p:blipFill>
        <p:spPr>
          <a:xfrm rot="5400000">
            <a:off x="29718000" y="10972800"/>
            <a:ext cx="14274800" cy="3937000"/>
          </a:xfrm>
          <a:prstGeom prst="rect">
            <a:avLst/>
          </a:prstGeom>
        </p:spPr>
      </p:pic>
      <p:pic>
        <p:nvPicPr>
          <p:cNvPr id="1033" name="New picture"/>
          <p:cNvPicPr/>
          <p:nvPr/>
        </p:nvPicPr>
        <p:blipFill>
          <a:blip r:embed="rId15"/>
          <a:stretch>
            <a:fillRect/>
          </a:stretch>
        </p:blipFill>
        <p:spPr>
          <a:xfrm>
            <a:off x="1460500" y="22453600"/>
            <a:ext cx="29997400" cy="1447800"/>
          </a:xfrm>
          <a:prstGeom prst="rect">
            <a:avLst/>
          </a:prstGeom>
        </p:spPr>
      </p:pic>
      <p:sp>
        <p:nvSpPr>
          <p:cNvPr id="1034" name="New shape"/>
          <p:cNvSpPr/>
          <p:nvPr/>
        </p:nvSpPr>
        <p:spPr>
          <a:xfrm>
            <a:off x="1460500" y="23025100"/>
            <a:ext cx="164592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perceptualpewter  Size: 36x24</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p:txStyles>
    <p:titleStyle>
      <a:defPPr>
        <a:defRPr kern="1200"/>
      </a:defPPr>
      <a:lvl1pPr algn="ctr" defTabSz="2508375" rtl="0" eaLnBrk="0" fontAlgn="base" hangingPunct="0">
        <a:spcBef>
          <a:spcPct val="0"/>
        </a:spcBef>
        <a:spcAft>
          <a:spcPct val="0"/>
        </a:spcAft>
        <a:defRPr sz="12134">
          <a:solidFill>
            <a:schemeClr val="tx2"/>
          </a:solidFill>
          <a:latin typeface="+mj-lt"/>
          <a:ea typeface="+mj-ea"/>
          <a:cs typeface="+mj-cs"/>
        </a:defRPr>
      </a:lvl1pPr>
      <a:lvl2pPr algn="ctr" defTabSz="2508375" rtl="0" eaLnBrk="0" fontAlgn="base" hangingPunct="0">
        <a:spcBef>
          <a:spcPct val="0"/>
        </a:spcBef>
        <a:spcAft>
          <a:spcPct val="0"/>
        </a:spcAft>
        <a:defRPr sz="12134">
          <a:solidFill>
            <a:schemeClr val="tx2"/>
          </a:solidFill>
          <a:latin typeface="Arial" pitchFamily="34" charset="0"/>
        </a:defRPr>
      </a:lvl2pPr>
      <a:lvl3pPr algn="ctr" defTabSz="2508375" rtl="0" eaLnBrk="0" fontAlgn="base" hangingPunct="0">
        <a:spcBef>
          <a:spcPct val="0"/>
        </a:spcBef>
        <a:spcAft>
          <a:spcPct val="0"/>
        </a:spcAft>
        <a:defRPr sz="12134">
          <a:solidFill>
            <a:schemeClr val="tx2"/>
          </a:solidFill>
          <a:latin typeface="Arial" pitchFamily="34" charset="0"/>
        </a:defRPr>
      </a:lvl3pPr>
      <a:lvl4pPr algn="ctr" defTabSz="2508375" rtl="0" eaLnBrk="0" fontAlgn="base" hangingPunct="0">
        <a:spcBef>
          <a:spcPct val="0"/>
        </a:spcBef>
        <a:spcAft>
          <a:spcPct val="0"/>
        </a:spcAft>
        <a:defRPr sz="12134">
          <a:solidFill>
            <a:schemeClr val="tx2"/>
          </a:solidFill>
          <a:latin typeface="Arial" pitchFamily="34" charset="0"/>
        </a:defRPr>
      </a:lvl4pPr>
      <a:lvl5pPr algn="ctr" defTabSz="2508375" rtl="0" eaLnBrk="0" fontAlgn="base" hangingPunct="0">
        <a:spcBef>
          <a:spcPct val="0"/>
        </a:spcBef>
        <a:spcAft>
          <a:spcPct val="0"/>
        </a:spcAft>
        <a:defRPr sz="12134">
          <a:solidFill>
            <a:schemeClr val="tx2"/>
          </a:solidFill>
          <a:latin typeface="Arial" pitchFamily="34" charset="0"/>
        </a:defRPr>
      </a:lvl5pPr>
      <a:lvl6pPr marL="304815" algn="ctr" defTabSz="2508375" rtl="0" fontAlgn="base">
        <a:spcBef>
          <a:spcPct val="0"/>
        </a:spcBef>
        <a:spcAft>
          <a:spcPct val="0"/>
        </a:spcAft>
        <a:defRPr sz="12134">
          <a:solidFill>
            <a:schemeClr val="tx2"/>
          </a:solidFill>
          <a:latin typeface="Arial" pitchFamily="34" charset="0"/>
        </a:defRPr>
      </a:lvl6pPr>
      <a:lvl7pPr marL="609630" algn="ctr" defTabSz="2508375" rtl="0" fontAlgn="base">
        <a:spcBef>
          <a:spcPct val="0"/>
        </a:spcBef>
        <a:spcAft>
          <a:spcPct val="0"/>
        </a:spcAft>
        <a:defRPr sz="12134">
          <a:solidFill>
            <a:schemeClr val="tx2"/>
          </a:solidFill>
          <a:latin typeface="Arial" pitchFamily="34" charset="0"/>
        </a:defRPr>
      </a:lvl7pPr>
      <a:lvl8pPr marL="914446" algn="ctr" defTabSz="2508375" rtl="0" fontAlgn="base">
        <a:spcBef>
          <a:spcPct val="0"/>
        </a:spcBef>
        <a:spcAft>
          <a:spcPct val="0"/>
        </a:spcAft>
        <a:defRPr sz="12134">
          <a:solidFill>
            <a:schemeClr val="tx2"/>
          </a:solidFill>
          <a:latin typeface="Arial" pitchFamily="34" charset="0"/>
        </a:defRPr>
      </a:lvl8pPr>
      <a:lvl9pPr marL="1219261" algn="ctr" defTabSz="2508375" rtl="0" fontAlgn="base">
        <a:spcBef>
          <a:spcPct val="0"/>
        </a:spcBef>
        <a:spcAft>
          <a:spcPct val="0"/>
        </a:spcAft>
        <a:defRPr sz="12134">
          <a:solidFill>
            <a:schemeClr val="tx2"/>
          </a:solidFill>
          <a:latin typeface="Arial" pitchFamily="34" charset="0"/>
        </a:defRPr>
      </a:lvl9pPr>
    </p:titleStyle>
    <p:bodyStyle>
      <a:defPPr>
        <a:defRPr kern="1200"/>
      </a:defPPr>
      <a:lvl1pPr marL="939847" indent="-939847" algn="l" defTabSz="2508375" rtl="0" eaLnBrk="0" fontAlgn="base" hangingPunct="0">
        <a:spcBef>
          <a:spcPct val="20000"/>
        </a:spcBef>
        <a:spcAft>
          <a:spcPct val="0"/>
        </a:spcAft>
        <a:buChar char="•"/>
        <a:defRPr sz="8800">
          <a:solidFill>
            <a:schemeClr val="tx1"/>
          </a:solidFill>
          <a:latin typeface="+mn-lt"/>
          <a:ea typeface="+mn-ea"/>
          <a:cs typeface="+mn-cs"/>
        </a:defRPr>
      </a:lvl1pPr>
      <a:lvl2pPr marL="2038452" indent="-784265" algn="l" defTabSz="2508375" rtl="0" eaLnBrk="0" fontAlgn="base" hangingPunct="0">
        <a:spcBef>
          <a:spcPct val="20000"/>
        </a:spcBef>
        <a:spcAft>
          <a:spcPct val="0"/>
        </a:spcAft>
        <a:buChar char="–"/>
        <a:defRPr sz="7667">
          <a:solidFill>
            <a:schemeClr val="tx1"/>
          </a:solidFill>
          <a:latin typeface="+mn-lt"/>
        </a:defRPr>
      </a:lvl2pPr>
      <a:lvl3pPr marL="3134940" indent="-626565" algn="l" defTabSz="2508375" rtl="0" eaLnBrk="0" fontAlgn="base" hangingPunct="0">
        <a:spcBef>
          <a:spcPct val="20000"/>
        </a:spcBef>
        <a:spcAft>
          <a:spcPct val="0"/>
        </a:spcAft>
        <a:buChar char="•"/>
        <a:defRPr sz="6600">
          <a:solidFill>
            <a:schemeClr val="tx1"/>
          </a:solidFill>
          <a:latin typeface="+mn-lt"/>
        </a:defRPr>
      </a:lvl3pPr>
      <a:lvl4pPr marL="4389128" indent="-626565" algn="l" defTabSz="2508375" rtl="0" eaLnBrk="0" fontAlgn="base" hangingPunct="0">
        <a:spcBef>
          <a:spcPct val="20000"/>
        </a:spcBef>
        <a:spcAft>
          <a:spcPct val="0"/>
        </a:spcAft>
        <a:buChar char="–"/>
        <a:defRPr sz="5467">
          <a:solidFill>
            <a:schemeClr val="tx1"/>
          </a:solidFill>
          <a:latin typeface="+mn-lt"/>
        </a:defRPr>
      </a:lvl4pPr>
      <a:lvl5pPr marL="5644374" indent="-627623" algn="l" defTabSz="2508375" rtl="0" eaLnBrk="0" fontAlgn="base" hangingPunct="0">
        <a:spcBef>
          <a:spcPct val="20000"/>
        </a:spcBef>
        <a:spcAft>
          <a:spcPct val="0"/>
        </a:spcAft>
        <a:buChar char="»"/>
        <a:defRPr sz="5467">
          <a:solidFill>
            <a:schemeClr val="tx1"/>
          </a:solidFill>
          <a:latin typeface="+mn-lt"/>
        </a:defRPr>
      </a:lvl5pPr>
      <a:lvl6pPr marL="5949189" indent="-627623" algn="l" defTabSz="2508375" rtl="0" fontAlgn="base">
        <a:spcBef>
          <a:spcPct val="20000"/>
        </a:spcBef>
        <a:spcAft>
          <a:spcPct val="0"/>
        </a:spcAft>
        <a:buChar char="»"/>
        <a:defRPr sz="5467">
          <a:solidFill>
            <a:schemeClr val="tx1"/>
          </a:solidFill>
          <a:latin typeface="+mn-lt"/>
        </a:defRPr>
      </a:lvl6pPr>
      <a:lvl7pPr marL="6254005" indent="-627623" algn="l" defTabSz="2508375" rtl="0" fontAlgn="base">
        <a:spcBef>
          <a:spcPct val="20000"/>
        </a:spcBef>
        <a:spcAft>
          <a:spcPct val="0"/>
        </a:spcAft>
        <a:buChar char="»"/>
        <a:defRPr sz="5467">
          <a:solidFill>
            <a:schemeClr val="tx1"/>
          </a:solidFill>
          <a:latin typeface="+mn-lt"/>
        </a:defRPr>
      </a:lvl7pPr>
      <a:lvl8pPr marL="6558820" indent="-627623" algn="l" defTabSz="2508375" rtl="0" fontAlgn="base">
        <a:spcBef>
          <a:spcPct val="20000"/>
        </a:spcBef>
        <a:spcAft>
          <a:spcPct val="0"/>
        </a:spcAft>
        <a:buChar char="»"/>
        <a:defRPr sz="5467">
          <a:solidFill>
            <a:schemeClr val="tx1"/>
          </a:solidFill>
          <a:latin typeface="+mn-lt"/>
        </a:defRPr>
      </a:lvl8pPr>
      <a:lvl9pPr marL="6863635" indent="-627623" algn="l" defTabSz="2508375" rtl="0" fontAlgn="base">
        <a:spcBef>
          <a:spcPct val="20000"/>
        </a:spcBef>
        <a:spcAft>
          <a:spcPct val="0"/>
        </a:spcAft>
        <a:buChar char="»"/>
        <a:defRPr sz="5467">
          <a:solidFill>
            <a:schemeClr val="tx1"/>
          </a:solidFill>
          <a:latin typeface="+mn-lt"/>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0" name="Rectangle 2"/>
          <p:cNvSpPr>
            <a:spLocks noGrp="1" noChangeArrowheads="1"/>
          </p:cNvSpPr>
          <p:nvPr>
            <p:ph type="title" sz="quarter"/>
          </p:nvPr>
        </p:nvSpPr>
        <p:spPr>
          <a:xfrm>
            <a:off x="381000" y="355600"/>
            <a:ext cx="32156400" cy="3996231"/>
          </a:xfrm>
          <a:prstGeom prst="roundRect">
            <a:avLst>
              <a:gd name="adj" fmla="val 6990"/>
            </a:avLst>
          </a:prstGeom>
          <a:ln/>
        </p:spPr>
        <p:style>
          <a:lnRef idx="0">
            <a:schemeClr val="dk1"/>
          </a:lnRef>
          <a:fillRef idx="3">
            <a:schemeClr val="dk1"/>
          </a:fillRef>
          <a:effectRef idx="3">
            <a:schemeClr val="dk1"/>
          </a:effectRef>
          <a:fontRef idx="minor">
            <a:schemeClr val="lt1"/>
          </a:fontRef>
        </p:style>
        <p:txBody>
          <a:bodyPr/>
          <a:lstStyle>
            <a:defPPr>
              <a:defRPr kern="1200"/>
            </a:defPPr>
          </a:lstStyle>
          <a:p>
            <a:pPr algn="just" eaLnBrk="1" hangingPunct="1"/>
            <a:endParaRPr lang="en-US" sz="4800" i="1" dirty="0">
              <a:solidFill>
                <a:schemeClr val="tx1"/>
              </a:solidFill>
              <a:latin typeface="Times New Roman" panose="02020603050405020304" pitchFamily="18" charset="0"/>
              <a:cs typeface="Times New Roman" panose="02020603050405020304" pitchFamily="18" charset="0"/>
            </a:endParaRPr>
          </a:p>
        </p:txBody>
      </p:sp>
      <p:sp>
        <p:nvSpPr>
          <p:cNvPr id="17" name="Text Placeholder 5">
            <a:extLst>
              <a:ext uri="{FF2B5EF4-FFF2-40B4-BE49-F238E27FC236}">
                <a16:creationId xmlns:a16="http://schemas.microsoft.com/office/drawing/2014/main" id="{B2C25681-95AF-45D0-852E-DC3E00E2FDFE}"/>
              </a:ext>
            </a:extLst>
          </p:cNvPr>
          <p:cNvSpPr txBox="1"/>
          <p:nvPr/>
        </p:nvSpPr>
        <p:spPr>
          <a:xfrm>
            <a:off x="4267200" y="852434"/>
            <a:ext cx="24384000" cy="1958293"/>
          </a:xfrm>
          <a:prstGeom prst="rect">
            <a:avLst/>
          </a:prstGeom>
        </p:spPr>
        <p:txBody>
          <a:bodyPr lIns="0" tIns="0" rIns="0" bIns="0">
            <a:noAutofit/>
          </a:bodyPr>
          <a:lstStyle>
            <a:defPPr>
              <a:defRPr lang="en-US"/>
            </a:defPPr>
            <a:lvl1pPr marL="0" algn="l" defTabSz="3756396" rtl="0" eaLnBrk="1" latinLnBrk="0" hangingPunct="1">
              <a:defRPr sz="7400" kern="1200">
                <a:solidFill>
                  <a:schemeClr val="tx1"/>
                </a:solidFill>
                <a:latin typeface="+mn-lt"/>
                <a:ea typeface="+mn-ea"/>
                <a:cs typeface="+mn-cs"/>
              </a:defRPr>
            </a:lvl1pPr>
            <a:lvl2pPr marL="1878198" algn="l" defTabSz="3756396" rtl="0" eaLnBrk="1" latinLnBrk="0" hangingPunct="1">
              <a:defRPr sz="7400" kern="1200">
                <a:solidFill>
                  <a:schemeClr val="tx1"/>
                </a:solidFill>
                <a:latin typeface="+mn-lt"/>
                <a:ea typeface="+mn-ea"/>
                <a:cs typeface="+mn-cs"/>
              </a:defRPr>
            </a:lvl2pPr>
            <a:lvl3pPr marL="3756396" algn="l" defTabSz="3756396" rtl="0" eaLnBrk="1" latinLnBrk="0" hangingPunct="1">
              <a:defRPr sz="7400" kern="1200">
                <a:solidFill>
                  <a:schemeClr val="tx1"/>
                </a:solidFill>
                <a:latin typeface="+mn-lt"/>
                <a:ea typeface="+mn-ea"/>
                <a:cs typeface="+mn-cs"/>
              </a:defRPr>
            </a:lvl3pPr>
            <a:lvl4pPr marL="5634594" algn="l" defTabSz="3756396" rtl="0" eaLnBrk="1" latinLnBrk="0" hangingPunct="1">
              <a:defRPr sz="7400" kern="1200">
                <a:solidFill>
                  <a:schemeClr val="tx1"/>
                </a:solidFill>
                <a:latin typeface="+mn-lt"/>
                <a:ea typeface="+mn-ea"/>
                <a:cs typeface="+mn-cs"/>
              </a:defRPr>
            </a:lvl4pPr>
            <a:lvl5pPr marL="7512797" algn="l" defTabSz="3756396" rtl="0" eaLnBrk="1" latinLnBrk="0" hangingPunct="1">
              <a:defRPr sz="7400" kern="1200">
                <a:solidFill>
                  <a:schemeClr val="tx1"/>
                </a:solidFill>
                <a:latin typeface="+mn-lt"/>
                <a:ea typeface="+mn-ea"/>
                <a:cs typeface="+mn-cs"/>
              </a:defRPr>
            </a:lvl5pPr>
            <a:lvl6pPr marL="9390995" algn="l" defTabSz="3756396" rtl="0" eaLnBrk="1" latinLnBrk="0" hangingPunct="1">
              <a:defRPr sz="7400" kern="1200">
                <a:solidFill>
                  <a:schemeClr val="tx1"/>
                </a:solidFill>
                <a:latin typeface="+mn-lt"/>
                <a:ea typeface="+mn-ea"/>
                <a:cs typeface="+mn-cs"/>
              </a:defRPr>
            </a:lvl6pPr>
            <a:lvl7pPr marL="11269197" algn="l" defTabSz="3756396" rtl="0" eaLnBrk="1" latinLnBrk="0" hangingPunct="1">
              <a:defRPr sz="7400" kern="1200">
                <a:solidFill>
                  <a:schemeClr val="tx1"/>
                </a:solidFill>
                <a:latin typeface="+mn-lt"/>
                <a:ea typeface="+mn-ea"/>
                <a:cs typeface="+mn-cs"/>
              </a:defRPr>
            </a:lvl7pPr>
            <a:lvl8pPr marL="13147394" algn="l" defTabSz="3756396" rtl="0" eaLnBrk="1" latinLnBrk="0" hangingPunct="1">
              <a:defRPr sz="7400" kern="1200">
                <a:solidFill>
                  <a:schemeClr val="tx1"/>
                </a:solidFill>
                <a:latin typeface="+mn-lt"/>
                <a:ea typeface="+mn-ea"/>
                <a:cs typeface="+mn-cs"/>
              </a:defRPr>
            </a:lvl8pPr>
            <a:lvl9pPr marL="15025593" algn="l" defTabSz="3756396" rtl="0" eaLnBrk="1" latinLnBrk="0" hangingPunct="1">
              <a:defRPr sz="7400" kern="1200">
                <a:solidFill>
                  <a:schemeClr val="tx1"/>
                </a:solidFill>
                <a:latin typeface="+mn-lt"/>
                <a:ea typeface="+mn-ea"/>
                <a:cs typeface="+mn-cs"/>
              </a:defRPr>
            </a:lvl9pPr>
          </a:lstStyle>
          <a:p>
            <a:pPr algn="ctr"/>
            <a:r>
              <a:rPr lang="en-GB" sz="8800" b="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BASIC DIGITAL </a:t>
            </a:r>
            <a:r>
              <a:rPr lang="en-GB" sz="88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SAFETY</a:t>
            </a:r>
            <a:endParaRPr lang="en-IN" sz="8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8" name="Text Placeholder 5">
            <a:extLst>
              <a:ext uri="{FF2B5EF4-FFF2-40B4-BE49-F238E27FC236}">
                <a16:creationId xmlns:a16="http://schemas.microsoft.com/office/drawing/2014/main" id="{EF872E11-D0DF-4446-BE76-A398B88E9B44}"/>
              </a:ext>
            </a:extLst>
          </p:cNvPr>
          <p:cNvSpPr txBox="1"/>
          <p:nvPr/>
        </p:nvSpPr>
        <p:spPr>
          <a:xfrm>
            <a:off x="4267200" y="2907521"/>
            <a:ext cx="24384000" cy="2215991"/>
          </a:xfrm>
          <a:prstGeom prst="rect">
            <a:avLst/>
          </a:prstGeom>
        </p:spPr>
        <p:txBody>
          <a:bodyPr lIns="0" tIns="0" rIns="0" bIns="0">
            <a:spAutoFit/>
          </a:bodyPr>
          <a:lstStyle>
            <a:defPPr>
              <a:defRPr lang="en-US"/>
            </a:defPPr>
            <a:lvl1pPr marL="0" algn="l" defTabSz="3756396" rtl="0" eaLnBrk="1" latinLnBrk="0" hangingPunct="1">
              <a:defRPr sz="7400" kern="1200">
                <a:solidFill>
                  <a:schemeClr val="tx1"/>
                </a:solidFill>
                <a:latin typeface="+mn-lt"/>
                <a:ea typeface="+mn-ea"/>
                <a:cs typeface="+mn-cs"/>
              </a:defRPr>
            </a:lvl1pPr>
            <a:lvl2pPr marL="1878198" algn="l" defTabSz="3756396" rtl="0" eaLnBrk="1" latinLnBrk="0" hangingPunct="1">
              <a:defRPr sz="7400" kern="1200">
                <a:solidFill>
                  <a:schemeClr val="tx1"/>
                </a:solidFill>
                <a:latin typeface="+mn-lt"/>
                <a:ea typeface="+mn-ea"/>
                <a:cs typeface="+mn-cs"/>
              </a:defRPr>
            </a:lvl2pPr>
            <a:lvl3pPr marL="3756396" algn="l" defTabSz="3756396" rtl="0" eaLnBrk="1" latinLnBrk="0" hangingPunct="1">
              <a:defRPr sz="7400" kern="1200">
                <a:solidFill>
                  <a:schemeClr val="tx1"/>
                </a:solidFill>
                <a:latin typeface="+mn-lt"/>
                <a:ea typeface="+mn-ea"/>
                <a:cs typeface="+mn-cs"/>
              </a:defRPr>
            </a:lvl3pPr>
            <a:lvl4pPr marL="5634594" algn="l" defTabSz="3756396" rtl="0" eaLnBrk="1" latinLnBrk="0" hangingPunct="1">
              <a:defRPr sz="7400" kern="1200">
                <a:solidFill>
                  <a:schemeClr val="tx1"/>
                </a:solidFill>
                <a:latin typeface="+mn-lt"/>
                <a:ea typeface="+mn-ea"/>
                <a:cs typeface="+mn-cs"/>
              </a:defRPr>
            </a:lvl4pPr>
            <a:lvl5pPr marL="7512797" algn="l" defTabSz="3756396" rtl="0" eaLnBrk="1" latinLnBrk="0" hangingPunct="1">
              <a:defRPr sz="7400" kern="1200">
                <a:solidFill>
                  <a:schemeClr val="tx1"/>
                </a:solidFill>
                <a:latin typeface="+mn-lt"/>
                <a:ea typeface="+mn-ea"/>
                <a:cs typeface="+mn-cs"/>
              </a:defRPr>
            </a:lvl5pPr>
            <a:lvl6pPr marL="9390995" algn="l" defTabSz="3756396" rtl="0" eaLnBrk="1" latinLnBrk="0" hangingPunct="1">
              <a:defRPr sz="7400" kern="1200">
                <a:solidFill>
                  <a:schemeClr val="tx1"/>
                </a:solidFill>
                <a:latin typeface="+mn-lt"/>
                <a:ea typeface="+mn-ea"/>
                <a:cs typeface="+mn-cs"/>
              </a:defRPr>
            </a:lvl6pPr>
            <a:lvl7pPr marL="11269197" algn="l" defTabSz="3756396" rtl="0" eaLnBrk="1" latinLnBrk="0" hangingPunct="1">
              <a:defRPr sz="7400" kern="1200">
                <a:solidFill>
                  <a:schemeClr val="tx1"/>
                </a:solidFill>
                <a:latin typeface="+mn-lt"/>
                <a:ea typeface="+mn-ea"/>
                <a:cs typeface="+mn-cs"/>
              </a:defRPr>
            </a:lvl7pPr>
            <a:lvl8pPr marL="13147394" algn="l" defTabSz="3756396" rtl="0" eaLnBrk="1" latinLnBrk="0" hangingPunct="1">
              <a:defRPr sz="7400" kern="1200">
                <a:solidFill>
                  <a:schemeClr val="tx1"/>
                </a:solidFill>
                <a:latin typeface="+mn-lt"/>
                <a:ea typeface="+mn-ea"/>
                <a:cs typeface="+mn-cs"/>
              </a:defRPr>
            </a:lvl8pPr>
            <a:lvl9pPr marL="15025593" algn="l" defTabSz="3756396" rtl="0" eaLnBrk="1" latinLnBrk="0" hangingPunct="1">
              <a:defRPr sz="7400" kern="1200">
                <a:solidFill>
                  <a:schemeClr val="tx1"/>
                </a:solidFill>
                <a:latin typeface="+mn-lt"/>
                <a:ea typeface="+mn-ea"/>
                <a:cs typeface="+mn-cs"/>
              </a:defRPr>
            </a:lvl9pPr>
          </a:lstStyle>
          <a:p>
            <a:pPr algn="ctr"/>
            <a:r>
              <a:rPr lang="en-GB" sz="48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Florin Valentin Luca</a:t>
            </a:r>
            <a:endParaRPr lang="en-IN" sz="4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ctr"/>
            <a:r>
              <a:rPr lang="en-GB" sz="48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Student ID - </a:t>
            </a:r>
            <a:r>
              <a:rPr lang="en-GB" sz="48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2415104</a:t>
            </a:r>
            <a:endParaRPr lang="en-US" sz="13800" dirty="0">
              <a:solidFill>
                <a:schemeClr val="bg1"/>
              </a:solidFill>
              <a:latin typeface="Times New Roman" panose="02020603050405020304" pitchFamily="18" charset="0"/>
              <a:cs typeface="Times New Roman" panose="02020603050405020304" pitchFamily="18" charset="0"/>
            </a:endParaRPr>
          </a:p>
          <a:p>
            <a:pPr algn="ctr">
              <a:defRPr/>
            </a:pPr>
            <a:endParaRPr lang="en-US" sz="4400" b="0" dirty="0">
              <a:solidFill>
                <a:schemeClr val="bg1"/>
              </a:solidFill>
              <a:latin typeface="Times New Roman" panose="02020603050405020304" pitchFamily="18" charset="0"/>
              <a:ea typeface="Open Sans" panose="020B0606030504020204" pitchFamily="34" charset="0"/>
              <a:cs typeface="Times New Roman" panose="02020603050405020304" pitchFamily="18" charset="0"/>
            </a:endParaRPr>
          </a:p>
        </p:txBody>
      </p:sp>
      <p:sp>
        <p:nvSpPr>
          <p:cNvPr id="2155" name="Rectangle 167"/>
          <p:cNvSpPr>
            <a:spLocks noChangeArrowheads="1"/>
          </p:cNvSpPr>
          <p:nvPr/>
        </p:nvSpPr>
        <p:spPr bwMode="auto">
          <a:xfrm>
            <a:off x="389007" y="4873823"/>
            <a:ext cx="7604996" cy="609600"/>
          </a:xfrm>
          <a:prstGeom prst="roundRect">
            <a:avLst/>
          </a:prstGeom>
          <a:solidFill>
            <a:srgbClr val="E64B3C"/>
          </a:solidFill>
          <a:ln w="9525">
            <a:noFill/>
            <a:miter lim="800000"/>
          </a:ln>
        </p:spPr>
        <p:txBody>
          <a:bodyPr wrap="none" lIns="91440" tIns="45720" rIns="91440" bIns="45720" anchor="ctr"/>
          <a:lstStyle>
            <a:defPPr>
              <a:defRPr kern="1200"/>
            </a:defPPr>
          </a:lstStyle>
          <a:p>
            <a:pPr algn="just" defTabSz="2508375"/>
            <a:r>
              <a:rPr lang="en-GB" sz="40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IN" sz="4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22" name="Rectangle 167">
            <a:extLst>
              <a:ext uri="{FF2B5EF4-FFF2-40B4-BE49-F238E27FC236}">
                <a16:creationId xmlns:a16="http://schemas.microsoft.com/office/drawing/2014/main" id="{911E8223-4617-4E14-85CC-64FBEF860AEB}"/>
              </a:ext>
            </a:extLst>
          </p:cNvPr>
          <p:cNvSpPr>
            <a:spLocks noChangeArrowheads="1"/>
          </p:cNvSpPr>
          <p:nvPr/>
        </p:nvSpPr>
        <p:spPr bwMode="auto">
          <a:xfrm>
            <a:off x="24932405" y="4873823"/>
            <a:ext cx="7604996" cy="609600"/>
          </a:xfrm>
          <a:prstGeom prst="roundRect">
            <a:avLst/>
          </a:prstGeom>
          <a:solidFill>
            <a:srgbClr val="E64B3C"/>
          </a:solidFill>
          <a:ln w="9525">
            <a:noFill/>
            <a:miter lim="800000"/>
          </a:ln>
        </p:spPr>
        <p:txBody>
          <a:bodyPr wrap="none" lIns="91440" tIns="45720" rIns="91440" bIns="45720" anchor="ctr"/>
          <a:lstStyle>
            <a:defPPr>
              <a:defRPr kern="1200"/>
            </a:defPPr>
          </a:lstStyle>
          <a:p>
            <a:pPr algn="just" defTabSz="2508375"/>
            <a:r>
              <a:rPr lang="en-GB" sz="40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Impacts of digital safety</a:t>
            </a:r>
            <a:endParaRPr lang="en-IN" sz="4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27" name="Rectangle 167">
            <a:extLst>
              <a:ext uri="{FF2B5EF4-FFF2-40B4-BE49-F238E27FC236}">
                <a16:creationId xmlns:a16="http://schemas.microsoft.com/office/drawing/2014/main" id="{9E369C6D-A264-4B89-931F-14FD6655F2D2}"/>
              </a:ext>
            </a:extLst>
          </p:cNvPr>
          <p:cNvSpPr>
            <a:spLocks noChangeArrowheads="1"/>
          </p:cNvSpPr>
          <p:nvPr/>
        </p:nvSpPr>
        <p:spPr bwMode="auto">
          <a:xfrm>
            <a:off x="389007" y="8711745"/>
            <a:ext cx="7604996" cy="609600"/>
          </a:xfrm>
          <a:prstGeom prst="roundRect">
            <a:avLst/>
          </a:prstGeom>
          <a:solidFill>
            <a:srgbClr val="E64B3C"/>
          </a:solidFill>
          <a:ln w="9525">
            <a:noFill/>
            <a:miter lim="800000"/>
          </a:ln>
        </p:spPr>
        <p:txBody>
          <a:bodyPr wrap="none" lIns="91440" tIns="45720" rIns="91440" bIns="45720" anchor="ctr"/>
          <a:lstStyle>
            <a:defPPr>
              <a:defRPr kern="1200"/>
            </a:defPPr>
          </a:lstStyle>
          <a:p>
            <a:pPr algn="just" defTabSz="2508375"/>
            <a:r>
              <a:rPr lang="en-GB" sz="40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Types of digital safety</a:t>
            </a:r>
            <a:endParaRPr lang="en-IN" sz="4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21" name="Rectangle 167">
            <a:extLst>
              <a:ext uri="{FF2B5EF4-FFF2-40B4-BE49-F238E27FC236}">
                <a16:creationId xmlns:a16="http://schemas.microsoft.com/office/drawing/2014/main" id="{101B52F1-D8CA-4741-B86D-98C03F645847}"/>
              </a:ext>
            </a:extLst>
          </p:cNvPr>
          <p:cNvSpPr>
            <a:spLocks noChangeArrowheads="1"/>
          </p:cNvSpPr>
          <p:nvPr/>
        </p:nvSpPr>
        <p:spPr bwMode="auto">
          <a:xfrm>
            <a:off x="17007606" y="17715609"/>
            <a:ext cx="7604996" cy="609600"/>
          </a:xfrm>
          <a:prstGeom prst="roundRect">
            <a:avLst/>
          </a:prstGeom>
          <a:solidFill>
            <a:srgbClr val="E64B3C"/>
          </a:solidFill>
          <a:ln w="9525">
            <a:noFill/>
            <a:miter lim="800000"/>
          </a:ln>
        </p:spPr>
        <p:txBody>
          <a:bodyPr wrap="none" lIns="91440" tIns="45720" rIns="91440" bIns="45720" anchor="ctr"/>
          <a:lstStyle>
            <a:defPPr>
              <a:defRPr kern="1200"/>
            </a:defPPr>
          </a:lstStyle>
          <a:p>
            <a:pPr algn="just" defTabSz="2508375"/>
            <a:r>
              <a:rPr lang="en-GB" sz="40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IN" sz="4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2" name="Rectangle 167">
            <a:extLst>
              <a:ext uri="{FF2B5EF4-FFF2-40B4-BE49-F238E27FC236}">
                <a16:creationId xmlns:a16="http://schemas.microsoft.com/office/drawing/2014/main" id="{8A36DE9E-ADA7-4B49-A36B-D777D03B40F4}"/>
              </a:ext>
            </a:extLst>
          </p:cNvPr>
          <p:cNvSpPr>
            <a:spLocks noChangeArrowheads="1"/>
          </p:cNvSpPr>
          <p:nvPr/>
        </p:nvSpPr>
        <p:spPr bwMode="auto">
          <a:xfrm>
            <a:off x="24932405" y="17715609"/>
            <a:ext cx="7604996" cy="609600"/>
          </a:xfrm>
          <a:prstGeom prst="roundRect">
            <a:avLst/>
          </a:prstGeom>
          <a:solidFill>
            <a:srgbClr val="E64B3C"/>
          </a:solidFill>
          <a:ln w="9525">
            <a:noFill/>
            <a:miter lim="800000"/>
          </a:ln>
        </p:spPr>
        <p:txBody>
          <a:bodyPr wrap="none" lIns="91440" tIns="45720" rIns="91440" bIns="45720" anchor="ctr"/>
          <a:lstStyle>
            <a:defPPr>
              <a:defRPr kern="1200"/>
            </a:defPPr>
          </a:lstStyle>
          <a:p>
            <a:pPr algn="just" defTabSz="2508375"/>
            <a:r>
              <a:rPr lang="en-GB" sz="40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IN" sz="4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3" name="TextBox 19">
            <a:extLst>
              <a:ext uri="{FF2B5EF4-FFF2-40B4-BE49-F238E27FC236}">
                <a16:creationId xmlns:a16="http://schemas.microsoft.com/office/drawing/2014/main" id="{AD61A419-7763-464E-BEFD-5783756FD735}"/>
              </a:ext>
            </a:extLst>
          </p:cNvPr>
          <p:cNvSpPr txBox="1">
            <a:spLocks noChangeArrowheads="1"/>
          </p:cNvSpPr>
          <p:nvPr/>
        </p:nvSpPr>
        <p:spPr bwMode="auto">
          <a:xfrm>
            <a:off x="24932405" y="18488237"/>
            <a:ext cx="7604996" cy="2954641"/>
          </a:xfrm>
          <a:prstGeom prst="rect">
            <a:avLst/>
          </a:prstGeom>
          <a:ln/>
        </p:spPr>
        <p:style>
          <a:lnRef idx="1">
            <a:schemeClr val="dk1"/>
          </a:lnRef>
          <a:fillRef idx="2">
            <a:schemeClr val="dk1"/>
          </a:fillRef>
          <a:effectRef idx="1">
            <a:schemeClr val="dk1"/>
          </a:effectRef>
          <a:fontRef idx="minor">
            <a:schemeClr val="dk1"/>
          </a:fontRef>
        </p:style>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just">
              <a:spcBef>
                <a:spcPts val="1200"/>
              </a:spcBef>
              <a:spcAft>
                <a:spcPts val="1200"/>
              </a:spcAft>
            </a:pPr>
            <a:r>
              <a:rPr lang="en-GB" sz="2400" b="0" dirty="0" err="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Finkelhor</a:t>
            </a:r>
            <a:r>
              <a:rPr lang="en-GB" sz="2400" b="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D., Walsh, K., Jones, L., Mitchell, K. and Collier, A., 2021. Youth internet safety education: Aligning programs with the evidence base. </a:t>
            </a:r>
            <a:r>
              <a:rPr lang="en-GB" sz="2400" b="0" i="1"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Trauma, violence, &amp; abuse</a:t>
            </a:r>
            <a:r>
              <a:rPr lang="en-GB" sz="2400" b="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r>
              <a:rPr lang="en-GB" sz="2400" b="0" i="1"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22</a:t>
            </a:r>
            <a:r>
              <a:rPr lang="en-GB" sz="2400" b="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(5), pp.1233-1247.</a:t>
            </a:r>
            <a:endParaRPr lang="en-IN" sz="2400" b="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1200"/>
              </a:spcBef>
              <a:spcAft>
                <a:spcPts val="1200"/>
              </a:spcAft>
            </a:pPr>
            <a:r>
              <a:rPr lang="en-GB" sz="2400" b="0" dirty="0" err="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Tomczyk</a:t>
            </a:r>
            <a:r>
              <a:rPr lang="en-GB" sz="2400" b="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Ł., 2020. Skills in the area of digital safety as a key component of digital literacy among teachers. </a:t>
            </a:r>
            <a:r>
              <a:rPr lang="en-GB" sz="2400" b="0" i="1"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Education and Information Technologies</a:t>
            </a:r>
            <a:r>
              <a:rPr lang="en-GB" sz="2400" b="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r>
              <a:rPr lang="en-GB" sz="2400" b="0" i="1"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25</a:t>
            </a:r>
            <a:r>
              <a:rPr lang="en-GB" sz="2400" b="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(1), pp.471-486.</a:t>
            </a:r>
            <a:endParaRPr lang="en-IN" sz="2400" b="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6A0D303C-BC2E-4D27-8DCB-AFFC83235B99}"/>
              </a:ext>
            </a:extLst>
          </p:cNvPr>
          <p:cNvSpPr txBox="1"/>
          <p:nvPr/>
        </p:nvSpPr>
        <p:spPr>
          <a:xfrm>
            <a:off x="321303" y="5635823"/>
            <a:ext cx="7604996" cy="2677656"/>
          </a:xfrm>
          <a:prstGeom prst="rect">
            <a:avLst/>
          </a:prstGeom>
          <a:noFill/>
        </p:spPr>
        <p:txBody>
          <a:bodyPr wrap="square" rtlCol="0">
            <a:spAutoFit/>
          </a:bodyPr>
          <a:lstStyle>
            <a:defPPr>
              <a:defRPr kern="1200"/>
            </a:defPPr>
          </a:lstStyle>
          <a:p>
            <a:pPr algn="just"/>
            <a:r>
              <a:rPr lang="en-GB" sz="2800" b="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Digital safety involves protecting personal information, devices as well as online activities. These are protection from threats like hackers, viruses as well as scams. Staying safe by using strong passwords, updating software along with avoiding suspicious links or messages are essential.</a:t>
            </a:r>
            <a:endParaRPr lang="en-IN" sz="2800" b="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249" name="TextBox 248">
            <a:extLst>
              <a:ext uri="{FF2B5EF4-FFF2-40B4-BE49-F238E27FC236}">
                <a16:creationId xmlns:a16="http://schemas.microsoft.com/office/drawing/2014/main" id="{E7F5A37C-2B6C-4404-91FF-0640D04BD011}"/>
              </a:ext>
            </a:extLst>
          </p:cNvPr>
          <p:cNvSpPr txBox="1"/>
          <p:nvPr/>
        </p:nvSpPr>
        <p:spPr>
          <a:xfrm>
            <a:off x="24932405" y="5635823"/>
            <a:ext cx="7604996" cy="9879628"/>
          </a:xfrm>
          <a:prstGeom prst="rect">
            <a:avLst/>
          </a:prstGeom>
          <a:noFill/>
        </p:spPr>
        <p:txBody>
          <a:bodyPr wrap="square" rtlCol="0">
            <a:spAutoFit/>
          </a:bodyPr>
          <a:lstStyle>
            <a:defPPr>
              <a:defRPr kern="1200"/>
            </a:defPPr>
          </a:lstStyle>
          <a:p>
            <a:pPr algn="just">
              <a:spcBef>
                <a:spcPts val="1200"/>
              </a:spcBef>
              <a:spcAft>
                <a:spcPts val="1200"/>
              </a:spcAft>
            </a:pPr>
            <a:r>
              <a:rPr lang="en-GB" sz="2800" b="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Digital safety majorly impacts individuals, organizations as well as society. For individuals, this protects personal information, financial data as well as online identities from threats like identity theft, phishing along with cyberbullying. This ensures safe communication, secure online transactions along with privacy in digital spaces. A lack of digital safety can lead to emotional stress, financial loss as well as reputational damage. For organizations, strong digital safety practices safeguard sensitive data along with maintaining customer trust. This also aids in ensuring business continuity (</a:t>
            </a:r>
            <a:r>
              <a:rPr lang="en-GB" sz="2800" b="0" dirty="0" err="1">
                <a:solidFill>
                  <a:schemeClr val="tx1"/>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Tomczyk</a:t>
            </a:r>
            <a:r>
              <a:rPr lang="en-GB" sz="2800" b="0" dirty="0">
                <a:solidFill>
                  <a:schemeClr val="tx1"/>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2020</a:t>
            </a:r>
            <a:r>
              <a:rPr lang="en-GB" sz="2800" b="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Cyberattacks like ransomware and data breaches. This can result in financial losses, legal penalties as well as damage to brand reputation. </a:t>
            </a:r>
            <a:endParaRPr lang="en-IN" sz="2800" b="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1200"/>
              </a:spcBef>
              <a:spcAft>
                <a:spcPts val="1200"/>
              </a:spcAft>
            </a:pPr>
            <a:r>
              <a:rPr lang="en-GB" sz="2800" b="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At a societal level, digital safety promotes a secure online environment. This reduces the risk of cybercrime and misinformation. This supports the ethical use of technology along with fostering digital literacy. This helps users navigate the digital world safely and responsibly.</a:t>
            </a:r>
            <a:endParaRPr lang="en-IN" sz="2800" b="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06" name="TextBox 305">
            <a:extLst>
              <a:ext uri="{FF2B5EF4-FFF2-40B4-BE49-F238E27FC236}">
                <a16:creationId xmlns:a16="http://schemas.microsoft.com/office/drawing/2014/main" id="{52719D96-727F-42F6-8B2A-AA919B98673D}"/>
              </a:ext>
            </a:extLst>
          </p:cNvPr>
          <p:cNvSpPr txBox="1"/>
          <p:nvPr/>
        </p:nvSpPr>
        <p:spPr>
          <a:xfrm>
            <a:off x="17007606" y="18626729"/>
            <a:ext cx="7604996" cy="2677656"/>
          </a:xfrm>
          <a:prstGeom prst="rect">
            <a:avLst/>
          </a:prstGeom>
          <a:noFill/>
        </p:spPr>
        <p:txBody>
          <a:bodyPr wrap="square" rtlCol="0">
            <a:spAutoFit/>
          </a:bodyPr>
          <a:lstStyle>
            <a:defPPr>
              <a:defRPr kern="1200"/>
            </a:defPPr>
          </a:lstStyle>
          <a:p>
            <a:pPr algn="just"/>
            <a:r>
              <a:rPr lang="en-GB" sz="2800" b="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From the above study this can be concluded that digital safety is essential for protecting personal, organizational as well as societal well-being. Mitigating risks, safeguarding data as well as ensuring a secure digital experience can be done by adopting safe online practices.</a:t>
            </a:r>
            <a:endParaRPr lang="en-US" sz="2400" b="0" dirty="0">
              <a:solidFill>
                <a:schemeClr val="tx1"/>
              </a:solidFill>
              <a:latin typeface="Times New Roman" panose="02020603050405020304" pitchFamily="18" charset="0"/>
              <a:ea typeface="Open Sans" panose="020B0606030504020204" pitchFamily="34" charset="0"/>
              <a:cs typeface="Times New Roman" panose="02020603050405020304" pitchFamily="18" charset="0"/>
            </a:endParaRPr>
          </a:p>
        </p:txBody>
      </p:sp>
      <p:graphicFrame>
        <p:nvGraphicFramePr>
          <p:cNvPr id="2" name="Table 1">
            <a:extLst>
              <a:ext uri="{FF2B5EF4-FFF2-40B4-BE49-F238E27FC236}">
                <a16:creationId xmlns:a16="http://schemas.microsoft.com/office/drawing/2014/main" id="{61C8F936-B8D2-53A4-A008-F51E4A8DC875}"/>
              </a:ext>
            </a:extLst>
          </p:cNvPr>
          <p:cNvGraphicFramePr>
            <a:graphicFrameLocks noGrp="1"/>
          </p:cNvGraphicFramePr>
          <p:nvPr>
            <p:extLst>
              <p:ext uri="{D42A27DB-BD31-4B8C-83A1-F6EECF244321}">
                <p14:modId xmlns:p14="http://schemas.microsoft.com/office/powerpoint/2010/main" val="2845951665"/>
              </p:ext>
            </p:extLst>
          </p:nvPr>
        </p:nvGraphicFramePr>
        <p:xfrm>
          <a:off x="389008" y="9547242"/>
          <a:ext cx="7537292" cy="12366188"/>
        </p:xfrm>
        <a:graphic>
          <a:graphicData uri="http://schemas.openxmlformats.org/drawingml/2006/table">
            <a:tbl>
              <a:tblPr>
                <a:tableStyleId>{5C22544A-7EE6-4342-B048-85BDC9FD1C3A}</a:tableStyleId>
              </a:tblPr>
              <a:tblGrid>
                <a:gridCol w="1834075">
                  <a:extLst>
                    <a:ext uri="{9D8B030D-6E8A-4147-A177-3AD203B41FA5}">
                      <a16:colId xmlns:a16="http://schemas.microsoft.com/office/drawing/2014/main" val="564288454"/>
                    </a:ext>
                  </a:extLst>
                </a:gridCol>
                <a:gridCol w="5703217">
                  <a:extLst>
                    <a:ext uri="{9D8B030D-6E8A-4147-A177-3AD203B41FA5}">
                      <a16:colId xmlns:a16="http://schemas.microsoft.com/office/drawing/2014/main" val="869543741"/>
                    </a:ext>
                  </a:extLst>
                </a:gridCol>
              </a:tblGrid>
              <a:tr h="632357">
                <a:tc gridSpan="2">
                  <a:txBody>
                    <a:bodyPr/>
                    <a:lstStyle/>
                    <a:p>
                      <a:pPr algn="just">
                        <a:lnSpc>
                          <a:spcPct val="100000"/>
                        </a:lnSpc>
                        <a:spcBef>
                          <a:spcPts val="1200"/>
                        </a:spcBef>
                        <a:spcAft>
                          <a:spcPts val="1200"/>
                        </a:spcAft>
                      </a:pPr>
                      <a:r>
                        <a:rPr lang="en-GB" sz="2700" b="1" dirty="0">
                          <a:latin typeface="Times New Roman" panose="02020603050405020304" pitchFamily="18" charset="0"/>
                          <a:cs typeface="Times New Roman" panose="02020603050405020304" pitchFamily="18" charset="0"/>
                        </a:rPr>
                        <a:t>Digital safety includes several key types</a:t>
                      </a:r>
                      <a:endParaRPr lang="en-IN" sz="2700" b="1" dirty="0">
                        <a:latin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IN"/>
                    </a:p>
                  </a:txBody>
                  <a:tcPr/>
                </a:tc>
                <a:extLst>
                  <a:ext uri="{0D108BD9-81ED-4DB2-BD59-A6C34878D82A}">
                    <a16:rowId xmlns:a16="http://schemas.microsoft.com/office/drawing/2014/main" val="3500404034"/>
                  </a:ext>
                </a:extLst>
              </a:tr>
              <a:tr h="1201182">
                <a:tc>
                  <a:txBody>
                    <a:bodyPr/>
                    <a:lstStyle/>
                    <a:p>
                      <a:pPr algn="just">
                        <a:lnSpc>
                          <a:spcPct val="100000"/>
                        </a:lnSpc>
                        <a:spcBef>
                          <a:spcPts val="1200"/>
                        </a:spcBef>
                        <a:spcAft>
                          <a:spcPts val="1200"/>
                        </a:spcAft>
                      </a:pPr>
                      <a:r>
                        <a:rPr lang="en-GB" sz="2700">
                          <a:latin typeface="Times New Roman" panose="02020603050405020304" pitchFamily="18" charset="0"/>
                          <a:cs typeface="Times New Roman" panose="02020603050405020304" pitchFamily="18" charset="0"/>
                        </a:rPr>
                        <a:t>Password Security</a:t>
                      </a:r>
                      <a:endParaRPr lang="en-IN" sz="2700">
                        <a:latin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spcBef>
                          <a:spcPts val="1200"/>
                        </a:spcBef>
                        <a:spcAft>
                          <a:spcPts val="1200"/>
                        </a:spcAft>
                      </a:pPr>
                      <a:r>
                        <a:rPr lang="en-GB" sz="2700" dirty="0">
                          <a:latin typeface="Times New Roman" panose="02020603050405020304" pitchFamily="18" charset="0"/>
                          <a:cs typeface="Times New Roman" panose="02020603050405020304" pitchFamily="18" charset="0"/>
                        </a:rPr>
                        <a:t>Using strong, unique passwords and enabling two-factor authentication can be considered</a:t>
                      </a:r>
                      <a:endParaRPr lang="en-IN" sz="2700" dirty="0">
                        <a:latin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87678936"/>
                  </a:ext>
                </a:extLst>
              </a:tr>
              <a:tr h="1770006">
                <a:tc>
                  <a:txBody>
                    <a:bodyPr/>
                    <a:lstStyle/>
                    <a:p>
                      <a:pPr algn="just">
                        <a:lnSpc>
                          <a:spcPct val="100000"/>
                        </a:lnSpc>
                        <a:spcBef>
                          <a:spcPts val="1200"/>
                        </a:spcBef>
                        <a:spcAft>
                          <a:spcPts val="1200"/>
                        </a:spcAft>
                      </a:pPr>
                      <a:r>
                        <a:rPr lang="en-GB" sz="2700">
                          <a:latin typeface="Times New Roman" panose="02020603050405020304" pitchFamily="18" charset="0"/>
                          <a:cs typeface="Times New Roman" panose="02020603050405020304" pitchFamily="18" charset="0"/>
                        </a:rPr>
                        <a:t>Data Privacy</a:t>
                      </a:r>
                      <a:endParaRPr lang="en-IN" sz="2700">
                        <a:latin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spcBef>
                          <a:spcPts val="1200"/>
                        </a:spcBef>
                        <a:spcAft>
                          <a:spcPts val="1200"/>
                        </a:spcAft>
                      </a:pPr>
                      <a:r>
                        <a:rPr lang="en-GB" sz="2700" dirty="0">
                          <a:latin typeface="Times New Roman" panose="02020603050405020304" pitchFamily="18" charset="0"/>
                          <a:cs typeface="Times New Roman" panose="02020603050405020304" pitchFamily="18" charset="0"/>
                        </a:rPr>
                        <a:t>Protecting personal information by managing privacy settings along with avoiding oversharing online are essential</a:t>
                      </a:r>
                      <a:endParaRPr lang="en-IN" sz="2700" dirty="0">
                        <a:latin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24711562"/>
                  </a:ext>
                </a:extLst>
              </a:tr>
              <a:tr h="1770006">
                <a:tc>
                  <a:txBody>
                    <a:bodyPr/>
                    <a:lstStyle/>
                    <a:p>
                      <a:pPr algn="just">
                        <a:lnSpc>
                          <a:spcPct val="100000"/>
                        </a:lnSpc>
                        <a:spcBef>
                          <a:spcPts val="1200"/>
                        </a:spcBef>
                        <a:spcAft>
                          <a:spcPts val="1200"/>
                        </a:spcAft>
                      </a:pPr>
                      <a:r>
                        <a:rPr lang="en-GB" sz="2700">
                          <a:latin typeface="Times New Roman" panose="02020603050405020304" pitchFamily="18" charset="0"/>
                          <a:cs typeface="Times New Roman" panose="02020603050405020304" pitchFamily="18" charset="0"/>
                        </a:rPr>
                        <a:t>Device Security</a:t>
                      </a:r>
                      <a:endParaRPr lang="en-IN" sz="2700">
                        <a:latin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spcBef>
                          <a:spcPts val="1200"/>
                        </a:spcBef>
                        <a:spcAft>
                          <a:spcPts val="1200"/>
                        </a:spcAft>
                      </a:pPr>
                      <a:r>
                        <a:rPr lang="en-GB" sz="2700" dirty="0">
                          <a:latin typeface="Times New Roman" panose="02020603050405020304" pitchFamily="18" charset="0"/>
                          <a:cs typeface="Times New Roman" panose="02020603050405020304" pitchFamily="18" charset="0"/>
                        </a:rPr>
                        <a:t>Keeping devices secure with antivirus software, firewalls as well as regular updates are useful</a:t>
                      </a:r>
                      <a:endParaRPr lang="en-IN" sz="2700" dirty="0">
                        <a:latin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60163787"/>
                  </a:ext>
                </a:extLst>
              </a:tr>
              <a:tr h="1770006">
                <a:tc>
                  <a:txBody>
                    <a:bodyPr/>
                    <a:lstStyle/>
                    <a:p>
                      <a:pPr algn="just">
                        <a:lnSpc>
                          <a:spcPct val="100000"/>
                        </a:lnSpc>
                        <a:spcBef>
                          <a:spcPts val="1200"/>
                        </a:spcBef>
                        <a:spcAft>
                          <a:spcPts val="1200"/>
                        </a:spcAft>
                      </a:pPr>
                      <a:r>
                        <a:rPr lang="en-GB" sz="2700">
                          <a:latin typeface="Times New Roman" panose="02020603050405020304" pitchFamily="18" charset="0"/>
                          <a:cs typeface="Times New Roman" panose="02020603050405020304" pitchFamily="18" charset="0"/>
                        </a:rPr>
                        <a:t>Network Security</a:t>
                      </a:r>
                      <a:endParaRPr lang="en-IN" sz="2700">
                        <a:latin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spcBef>
                          <a:spcPts val="1200"/>
                        </a:spcBef>
                        <a:spcAft>
                          <a:spcPts val="1200"/>
                        </a:spcAft>
                      </a:pPr>
                      <a:r>
                        <a:rPr lang="en-GB" sz="2700" dirty="0">
                          <a:latin typeface="Times New Roman" panose="02020603050405020304" pitchFamily="18" charset="0"/>
                          <a:cs typeface="Times New Roman" panose="02020603050405020304" pitchFamily="18" charset="0"/>
                        </a:rPr>
                        <a:t>Using secure Wi-Fi networks and a VPN for public connections are essential (</a:t>
                      </a:r>
                      <a:r>
                        <a:rPr lang="en-GB" sz="2700" dirty="0" err="1">
                          <a:latin typeface="Times New Roman" panose="02020603050405020304" pitchFamily="18" charset="0"/>
                          <a:cs typeface="Times New Roman" panose="02020603050405020304" pitchFamily="18" charset="0"/>
                        </a:rPr>
                        <a:t>Finkelhor</a:t>
                      </a:r>
                      <a:r>
                        <a:rPr lang="en-GB" sz="2700" dirty="0">
                          <a:latin typeface="Times New Roman" panose="02020603050405020304" pitchFamily="18" charset="0"/>
                          <a:cs typeface="Times New Roman" panose="02020603050405020304" pitchFamily="18" charset="0"/>
                        </a:rPr>
                        <a:t> et al., 2021)</a:t>
                      </a:r>
                      <a:endParaRPr lang="en-IN" sz="2700" dirty="0">
                        <a:latin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91714898"/>
                  </a:ext>
                </a:extLst>
              </a:tr>
              <a:tr h="1770006">
                <a:tc>
                  <a:txBody>
                    <a:bodyPr/>
                    <a:lstStyle/>
                    <a:p>
                      <a:pPr algn="just">
                        <a:lnSpc>
                          <a:spcPct val="100000"/>
                        </a:lnSpc>
                        <a:spcBef>
                          <a:spcPts val="1200"/>
                        </a:spcBef>
                        <a:spcAft>
                          <a:spcPts val="1200"/>
                        </a:spcAft>
                      </a:pPr>
                      <a:r>
                        <a:rPr lang="en-GB" sz="2700">
                          <a:latin typeface="Times New Roman" panose="02020603050405020304" pitchFamily="18" charset="0"/>
                          <a:cs typeface="Times New Roman" panose="02020603050405020304" pitchFamily="18" charset="0"/>
                        </a:rPr>
                        <a:t>Email Safety</a:t>
                      </a:r>
                      <a:endParaRPr lang="en-IN" sz="2700">
                        <a:latin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spcBef>
                          <a:spcPts val="1200"/>
                        </a:spcBef>
                        <a:spcAft>
                          <a:spcPts val="1200"/>
                        </a:spcAft>
                      </a:pPr>
                      <a:r>
                        <a:rPr lang="en-GB" sz="2700" dirty="0">
                          <a:latin typeface="Times New Roman" panose="02020603050405020304" pitchFamily="18" charset="0"/>
                          <a:cs typeface="Times New Roman" panose="02020603050405020304" pitchFamily="18" charset="0"/>
                        </a:rPr>
                        <a:t>Avoiding phishing scams by verifying sender identities and not clicking on suspicious links are required</a:t>
                      </a:r>
                      <a:endParaRPr lang="en-IN" sz="2700" dirty="0">
                        <a:latin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40517784"/>
                  </a:ext>
                </a:extLst>
              </a:tr>
              <a:tr h="1928013">
                <a:tc>
                  <a:txBody>
                    <a:bodyPr/>
                    <a:lstStyle/>
                    <a:p>
                      <a:pPr algn="just">
                        <a:lnSpc>
                          <a:spcPct val="100000"/>
                        </a:lnSpc>
                        <a:spcBef>
                          <a:spcPts val="1200"/>
                        </a:spcBef>
                        <a:spcAft>
                          <a:spcPts val="1200"/>
                        </a:spcAft>
                      </a:pPr>
                      <a:r>
                        <a:rPr lang="en-GB" sz="2700">
                          <a:latin typeface="Times New Roman" panose="02020603050405020304" pitchFamily="18" charset="0"/>
                          <a:cs typeface="Times New Roman" panose="02020603050405020304" pitchFamily="18" charset="0"/>
                        </a:rPr>
                        <a:t>Social Media Safety</a:t>
                      </a:r>
                      <a:endParaRPr lang="en-IN" sz="2700">
                        <a:latin typeface="Times New Roman" panose="02020603050405020304" pitchFamily="18" charset="0"/>
                        <a:cs typeface="Times New Roman" panose="02020603050405020304" pitchFamily="18" charset="0"/>
                      </a:endParaRPr>
                    </a:p>
                    <a:p>
                      <a:pPr algn="just">
                        <a:lnSpc>
                          <a:spcPct val="100000"/>
                        </a:lnSpc>
                      </a:pPr>
                      <a:r>
                        <a:rPr lang="en-GB" sz="2700">
                          <a:latin typeface="Times New Roman" panose="02020603050405020304" pitchFamily="18" charset="0"/>
                          <a:cs typeface="Times New Roman" panose="02020603050405020304" pitchFamily="18" charset="0"/>
                        </a:rPr>
                        <a:t> </a:t>
                      </a:r>
                      <a:endParaRPr lang="en-IN" sz="2700">
                        <a:latin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spcBef>
                          <a:spcPts val="1200"/>
                        </a:spcBef>
                        <a:spcAft>
                          <a:spcPts val="1200"/>
                        </a:spcAft>
                      </a:pPr>
                      <a:r>
                        <a:rPr lang="en-GB" sz="2700">
                          <a:latin typeface="Times New Roman" panose="02020603050405020304" pitchFamily="18" charset="0"/>
                          <a:cs typeface="Times New Roman" panose="02020603050405020304" pitchFamily="18" charset="0"/>
                        </a:rPr>
                        <a:t>Being cautious with connections and content shared publicly are useful</a:t>
                      </a:r>
                      <a:endParaRPr lang="en-IN" sz="2700">
                        <a:latin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98715684"/>
                  </a:ext>
                </a:extLst>
              </a:tr>
              <a:tr h="1201182">
                <a:tc>
                  <a:txBody>
                    <a:bodyPr/>
                    <a:lstStyle/>
                    <a:p>
                      <a:pPr algn="just">
                        <a:lnSpc>
                          <a:spcPct val="100000"/>
                        </a:lnSpc>
                        <a:spcBef>
                          <a:spcPts val="1200"/>
                        </a:spcBef>
                        <a:spcAft>
                          <a:spcPts val="1200"/>
                        </a:spcAft>
                      </a:pPr>
                      <a:r>
                        <a:rPr lang="en-GB" sz="2700">
                          <a:latin typeface="Times New Roman" panose="02020603050405020304" pitchFamily="18" charset="0"/>
                          <a:cs typeface="Times New Roman" panose="02020603050405020304" pitchFamily="18" charset="0"/>
                        </a:rPr>
                        <a:t>Online Transactions</a:t>
                      </a:r>
                      <a:endParaRPr lang="en-IN" sz="2700">
                        <a:latin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spcBef>
                          <a:spcPts val="1200"/>
                        </a:spcBef>
                        <a:spcAft>
                          <a:spcPts val="1200"/>
                        </a:spcAft>
                      </a:pPr>
                      <a:r>
                        <a:rPr lang="en-GB" sz="2700" dirty="0">
                          <a:latin typeface="Times New Roman" panose="02020603050405020304" pitchFamily="18" charset="0"/>
                          <a:cs typeface="Times New Roman" panose="02020603050405020304" pitchFamily="18" charset="0"/>
                        </a:rPr>
                        <a:t>Using secure websites (HTTPS) and trusted payment platforms are necessary</a:t>
                      </a:r>
                      <a:endParaRPr lang="en-IN" sz="2700" dirty="0">
                        <a:latin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11493659"/>
                  </a:ext>
                </a:extLst>
              </a:tr>
            </a:tbl>
          </a:graphicData>
        </a:graphic>
      </p:graphicFrame>
      <p:pic>
        <p:nvPicPr>
          <p:cNvPr id="4" name="Picture 3">
            <a:extLst>
              <a:ext uri="{FF2B5EF4-FFF2-40B4-BE49-F238E27FC236}">
                <a16:creationId xmlns:a16="http://schemas.microsoft.com/office/drawing/2014/main" id="{A47EB703-ED4B-A1C2-91C5-C8254A637490}"/>
              </a:ext>
            </a:extLst>
          </p:cNvPr>
          <p:cNvPicPr>
            <a:picLocks noChangeAspect="1"/>
          </p:cNvPicPr>
          <p:nvPr/>
        </p:nvPicPr>
        <p:blipFill>
          <a:blip r:embed="rId2"/>
          <a:stretch>
            <a:fillRect/>
          </a:stretch>
        </p:blipFill>
        <p:spPr>
          <a:xfrm>
            <a:off x="8401763" y="4653352"/>
            <a:ext cx="9731583" cy="6450088"/>
          </a:xfrm>
          <a:prstGeom prst="rect">
            <a:avLst/>
          </a:prstGeom>
        </p:spPr>
      </p:pic>
      <p:pic>
        <p:nvPicPr>
          <p:cNvPr id="6" name="Picture 5">
            <a:extLst>
              <a:ext uri="{FF2B5EF4-FFF2-40B4-BE49-F238E27FC236}">
                <a16:creationId xmlns:a16="http://schemas.microsoft.com/office/drawing/2014/main" id="{456E5D6E-EE3F-DE01-3544-FF56E6EA1D2D}"/>
              </a:ext>
            </a:extLst>
          </p:cNvPr>
          <p:cNvPicPr>
            <a:picLocks noChangeAspect="1"/>
          </p:cNvPicPr>
          <p:nvPr/>
        </p:nvPicPr>
        <p:blipFill>
          <a:blip r:embed="rId3"/>
          <a:stretch>
            <a:fillRect/>
          </a:stretch>
        </p:blipFill>
        <p:spPr>
          <a:xfrm>
            <a:off x="18363564" y="4714653"/>
            <a:ext cx="6249038" cy="12699436"/>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8" name="Picture 7">
            <a:extLst>
              <a:ext uri="{FF2B5EF4-FFF2-40B4-BE49-F238E27FC236}">
                <a16:creationId xmlns:a16="http://schemas.microsoft.com/office/drawing/2014/main" id="{BC355734-04E0-08F7-0C7A-4A2B79DC279B}"/>
              </a:ext>
            </a:extLst>
          </p:cNvPr>
          <p:cNvPicPr>
            <a:picLocks noChangeAspect="1"/>
          </p:cNvPicPr>
          <p:nvPr/>
        </p:nvPicPr>
        <p:blipFill>
          <a:blip r:embed="rId4"/>
          <a:stretch>
            <a:fillRect/>
          </a:stretch>
        </p:blipFill>
        <p:spPr>
          <a:xfrm>
            <a:off x="24969276" y="15667851"/>
            <a:ext cx="7568124" cy="1884730"/>
          </a:xfrm>
          <a:prstGeom prst="rect">
            <a:avLst/>
          </a:prstGeom>
        </p:spPr>
      </p:pic>
      <p:pic>
        <p:nvPicPr>
          <p:cNvPr id="10" name="Picture 9">
            <a:extLst>
              <a:ext uri="{FF2B5EF4-FFF2-40B4-BE49-F238E27FC236}">
                <a16:creationId xmlns:a16="http://schemas.microsoft.com/office/drawing/2014/main" id="{474AB7FF-4CDB-97C7-74B2-5DF5BC0CF08D}"/>
              </a:ext>
            </a:extLst>
          </p:cNvPr>
          <p:cNvPicPr>
            <a:picLocks noChangeAspect="1"/>
          </p:cNvPicPr>
          <p:nvPr/>
        </p:nvPicPr>
        <p:blipFill>
          <a:blip r:embed="rId5"/>
          <a:stretch>
            <a:fillRect/>
          </a:stretch>
        </p:blipFill>
        <p:spPr>
          <a:xfrm>
            <a:off x="8048966" y="17230946"/>
            <a:ext cx="8638838" cy="4530075"/>
          </a:xfrm>
          <a:prstGeom prst="rect">
            <a:avLst/>
          </a:prstGeom>
        </p:spPr>
      </p:pic>
      <p:pic>
        <p:nvPicPr>
          <p:cNvPr id="12" name="Picture 11">
            <a:extLst>
              <a:ext uri="{FF2B5EF4-FFF2-40B4-BE49-F238E27FC236}">
                <a16:creationId xmlns:a16="http://schemas.microsoft.com/office/drawing/2014/main" id="{8405957B-5A2E-0D1D-A88A-B566E8235B19}"/>
              </a:ext>
            </a:extLst>
          </p:cNvPr>
          <p:cNvPicPr>
            <a:picLocks noChangeAspect="1"/>
          </p:cNvPicPr>
          <p:nvPr/>
        </p:nvPicPr>
        <p:blipFill>
          <a:blip r:embed="rId6"/>
          <a:stretch>
            <a:fillRect/>
          </a:stretch>
        </p:blipFill>
        <p:spPr>
          <a:xfrm>
            <a:off x="8156518" y="11404960"/>
            <a:ext cx="9850372" cy="553468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perceptualpewter|08-2022"/>
</p:tagLst>
</file>

<file path=ppt/theme/theme1.xml><?xml version="1.0" encoding="utf-8"?>
<a:theme xmlns:a="http://schemas.openxmlformats.org/drawingml/2006/main" name="Default Desig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Default Desig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gradFill rotWithShape="1">
          <a:gsLst>
            <a:gs pos="0">
              <a:srgbClr val="800000"/>
            </a:gs>
            <a:gs pos="50000">
              <a:srgbClr val="800000">
                <a:gamma/>
                <a:tint val="73725"/>
                <a:invGamma/>
              </a:srgbClr>
            </a:gs>
            <a:gs pos="100000">
              <a:srgbClr val="800000"/>
            </a:gs>
          </a:gsLst>
          <a:lin ang="5400000" scaled="1"/>
        </a:gra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137160" tIns="68580" rIns="137160" bIns="68580" numCol="1" anchor="ctr" anchorCtr="0" compatLnSpc="1">
        <a:prstTxWarp prst="textNoShape">
          <a:avLst/>
        </a:prstTxWarp>
      </a:bodyPr>
      <a:lstStyle>
        <a:defPPr marL="0" marR="0" indent="0" algn="ctr" defTabSz="3762375" rtl="0" eaLnBrk="1" fontAlgn="base" latinLnBrk="0" hangingPunct="1">
          <a:lnSpc>
            <a:spcPct val="100000"/>
          </a:lnSpc>
          <a:spcBef>
            <a:spcPct val="0"/>
          </a:spcBef>
          <a:spcAft>
            <a:spcPct val="0"/>
          </a:spcAft>
          <a:buClrTx/>
          <a:buSzTx/>
          <a:buFontTx/>
          <a:buNone/>
          <a:tabLst/>
          <a:defRPr kumimoji="0" lang="en-US" sz="4300" b="1" i="0" u="none" strike="noStrike" cap="none" normalizeH="0" baseline="0" smtClean="0">
            <a:ln>
              <a:noFill/>
            </a:ln>
            <a:solidFill>
              <a:srgbClr val="FF9900"/>
            </a:solidFill>
            <a:effectLst/>
            <a:latin typeface="Arial" pitchFamily="34" charset="0"/>
          </a:defRPr>
        </a:defPPr>
      </a:lstStyle>
    </a:spDef>
    <a:lnDef>
      <a:spPr bwMode="auto">
        <a:xfrm>
          <a:off x="0" y="0"/>
          <a:ext cx="1" cy="1"/>
        </a:xfrm>
        <a:custGeom>
          <a:avLst/>
          <a:gdLst/>
          <a:ahLst/>
          <a:cxnLst/>
          <a:rect l="0" t="0" r="0" b="0"/>
          <a:pathLst/>
        </a:custGeom>
        <a:gradFill rotWithShape="1">
          <a:gsLst>
            <a:gs pos="0">
              <a:srgbClr val="800000"/>
            </a:gs>
            <a:gs pos="50000">
              <a:srgbClr val="800000">
                <a:gamma/>
                <a:tint val="73725"/>
                <a:invGamma/>
              </a:srgbClr>
            </a:gs>
            <a:gs pos="100000">
              <a:srgbClr val="800000"/>
            </a:gs>
          </a:gsLst>
          <a:lin ang="5400000" scaled="1"/>
        </a:gra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137160" tIns="68580" rIns="137160" bIns="68580" numCol="1" anchor="ctr" anchorCtr="0" compatLnSpc="1">
        <a:prstTxWarp prst="textNoShape">
          <a:avLst/>
        </a:prstTxWarp>
      </a:bodyPr>
      <a:lstStyle>
        <a:defPPr marL="0" marR="0" indent="0" algn="ctr" defTabSz="3762375" rtl="0" eaLnBrk="1" fontAlgn="base" latinLnBrk="0" hangingPunct="1">
          <a:lnSpc>
            <a:spcPct val="100000"/>
          </a:lnSpc>
          <a:spcBef>
            <a:spcPct val="0"/>
          </a:spcBef>
          <a:spcAft>
            <a:spcPct val="0"/>
          </a:spcAft>
          <a:buClrTx/>
          <a:buSzTx/>
          <a:buFontTx/>
          <a:buNone/>
          <a:tabLst/>
          <a:defRPr kumimoji="0" lang="en-US" sz="4300" b="1" i="0" u="none" strike="noStrike" cap="none" normalizeH="0" baseline="0" smtClean="0">
            <a:ln>
              <a:noFill/>
            </a:ln>
            <a:solidFill>
              <a:srgbClr val="FF9900"/>
            </a:solidFill>
            <a:effectLst/>
            <a:latin typeface="Arial"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4430</TotalTime>
  <Words>485</Words>
  <Application>Microsoft Office PowerPoint</Application>
  <PresentationFormat>Custom</PresentationFormat>
  <Paragraphs>30</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Times New Roman</vt:lpstr>
      <vt:lpstr>Default Design</vt:lpstr>
      <vt:lpstr>PowerPoint Presentation</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Scientific poster example</dc:title>
  <dc:subject>Free Research Poster</dc:subject>
  <dc:creator>Graphicsland/MakeSigns.com</dc:creator>
  <cp:keywords>scientific, research, template, custom, poster, presentation, symposium, printing, PowerPoint, create, design, example, sample, download</cp:keywords>
  <dc:description>These templates are offered for free to help your create a poster ranging from nursing research posters to psychology research posters.</dc:description>
  <cp:lastModifiedBy>Florin Luca</cp:lastModifiedBy>
  <cp:revision>153</cp:revision>
  <dcterms:modified xsi:type="dcterms:W3CDTF">2024-11-27T20:26:17Z</dcterms:modified>
  <cp:category>science research poster</cp:category>
</cp:coreProperties>
</file>