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2" r:id="rId5"/>
    <p:sldId id="269" r:id="rId6"/>
    <p:sldId id="265" r:id="rId7"/>
    <p:sldId id="263" r:id="rId8"/>
    <p:sldId id="267" r:id="rId9"/>
    <p:sldId id="268" r:id="rId10"/>
    <p:sldId id="266" r:id="rId11"/>
    <p:sldId id="264" r:id="rId12"/>
    <p:sldId id="270" r:id="rId13"/>
    <p:sldId id="271" r:id="rId14"/>
    <p:sldId id="276" r:id="rId15"/>
    <p:sldId id="28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6152D4-F413-4EDC-ABF5-E49A4F33A026}" v="230" dt="2019-12-04T08:45:08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50" autoAdjust="0"/>
    <p:restoredTop sz="94660"/>
  </p:normalViewPr>
  <p:slideViewPr>
    <p:cSldViewPr snapToGrid="0">
      <p:cViewPr varScale="1">
        <p:scale>
          <a:sx n="55" d="100"/>
          <a:sy n="55" d="100"/>
        </p:scale>
        <p:origin x="58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hi hussen" userId="312fff1bd05ba08f" providerId="LiveId" clId="{6C2F2F51-4415-43E8-9DAC-E3E348E9036D}"/>
    <pc:docChg chg="custSel addSld modSld">
      <pc:chgData name="fathi hussen" userId="312fff1bd05ba08f" providerId="LiveId" clId="{6C2F2F51-4415-43E8-9DAC-E3E348E9036D}" dt="2019-11-10T20:31:06.196" v="22" actId="1076"/>
      <pc:docMkLst>
        <pc:docMk/>
      </pc:docMkLst>
      <pc:sldChg chg="delSp modSp">
        <pc:chgData name="fathi hussen" userId="312fff1bd05ba08f" providerId="LiveId" clId="{6C2F2F51-4415-43E8-9DAC-E3E348E9036D}" dt="2019-11-06T14:19:00.190" v="1"/>
        <pc:sldMkLst>
          <pc:docMk/>
          <pc:sldMk cId="46722969" sldId="256"/>
        </pc:sldMkLst>
        <pc:spChg chg="mod">
          <ac:chgData name="fathi hussen" userId="312fff1bd05ba08f" providerId="LiveId" clId="{6C2F2F51-4415-43E8-9DAC-E3E348E9036D}" dt="2019-11-06T14:19:00.190" v="1"/>
          <ac:spMkLst>
            <pc:docMk/>
            <pc:sldMk cId="46722969" sldId="256"/>
            <ac:spMk id="2" creationId="{8D861BCB-38EE-4CEA-8D44-6DA2B773A2CC}"/>
          </ac:spMkLst>
        </pc:spChg>
        <pc:spChg chg="del">
          <ac:chgData name="fathi hussen" userId="312fff1bd05ba08f" providerId="LiveId" clId="{6C2F2F51-4415-43E8-9DAC-E3E348E9036D}" dt="2019-11-06T14:18:57.874" v="0" actId="478"/>
          <ac:spMkLst>
            <pc:docMk/>
            <pc:sldMk cId="46722969" sldId="256"/>
            <ac:spMk id="3" creationId="{69CCD69F-D6AB-443C-B48E-500A9CF6CEF7}"/>
          </ac:spMkLst>
        </pc:spChg>
      </pc:sldChg>
      <pc:sldChg chg="addSp delSp modSp add">
        <pc:chgData name="fathi hussen" userId="312fff1bd05ba08f" providerId="LiveId" clId="{6C2F2F51-4415-43E8-9DAC-E3E348E9036D}" dt="2019-11-10T20:31:06.196" v="22" actId="1076"/>
        <pc:sldMkLst>
          <pc:docMk/>
          <pc:sldMk cId="2368652403" sldId="257"/>
        </pc:sldMkLst>
        <pc:spChg chg="del">
          <ac:chgData name="fathi hussen" userId="312fff1bd05ba08f" providerId="LiveId" clId="{6C2F2F51-4415-43E8-9DAC-E3E348E9036D}" dt="2019-11-06T14:31:44.130" v="17" actId="478"/>
          <ac:spMkLst>
            <pc:docMk/>
            <pc:sldMk cId="2368652403" sldId="257"/>
            <ac:spMk id="2" creationId="{A84A2842-BB66-4784-849A-35C22E0A6772}"/>
          </ac:spMkLst>
        </pc:spChg>
        <pc:spChg chg="add mod">
          <ac:chgData name="fathi hussen" userId="312fff1bd05ba08f" providerId="LiveId" clId="{6C2F2F51-4415-43E8-9DAC-E3E348E9036D}" dt="2019-11-10T19:58:17.264" v="20" actId="1076"/>
          <ac:spMkLst>
            <pc:docMk/>
            <pc:sldMk cId="2368652403" sldId="257"/>
            <ac:spMk id="2" creationId="{CC47F4A7-72C5-4BB5-AFD7-29CAF8D02C0F}"/>
          </ac:spMkLst>
        </pc:spChg>
        <pc:spChg chg="del">
          <ac:chgData name="fathi hussen" userId="312fff1bd05ba08f" providerId="LiveId" clId="{6C2F2F51-4415-43E8-9DAC-E3E348E9036D}" dt="2019-11-06T14:31:44.130" v="17" actId="478"/>
          <ac:spMkLst>
            <pc:docMk/>
            <pc:sldMk cId="2368652403" sldId="257"/>
            <ac:spMk id="3" creationId="{389CE2F1-5E11-4C7B-B43B-CF9199B7CC1B}"/>
          </ac:spMkLst>
        </pc:spChg>
        <pc:spChg chg="add mod">
          <ac:chgData name="fathi hussen" userId="312fff1bd05ba08f" providerId="LiveId" clId="{6C2F2F51-4415-43E8-9DAC-E3E348E9036D}" dt="2019-11-10T20:31:06.196" v="22" actId="1076"/>
          <ac:spMkLst>
            <pc:docMk/>
            <pc:sldMk cId="2368652403" sldId="257"/>
            <ac:spMk id="3" creationId="{E1B588CF-6AB6-4355-A9FD-323B1BCE1B90}"/>
          </ac:spMkLst>
        </pc:spChg>
        <pc:spChg chg="add">
          <ac:chgData name="fathi hussen" userId="312fff1bd05ba08f" providerId="LiveId" clId="{6C2F2F51-4415-43E8-9DAC-E3E348E9036D}" dt="2019-11-06T14:31:51.811" v="18"/>
          <ac:spMkLst>
            <pc:docMk/>
            <pc:sldMk cId="2368652403" sldId="257"/>
            <ac:spMk id="4" creationId="{64228423-A2B5-4425-B01D-9A76DBE4F7E2}"/>
          </ac:spMkLst>
        </pc:spChg>
      </pc:sldChg>
      <pc:sldChg chg="add">
        <pc:chgData name="fathi hussen" userId="312fff1bd05ba08f" providerId="LiveId" clId="{6C2F2F51-4415-43E8-9DAC-E3E348E9036D}" dt="2019-11-06T14:19:13.055" v="3"/>
        <pc:sldMkLst>
          <pc:docMk/>
          <pc:sldMk cId="1478327390" sldId="258"/>
        </pc:sldMkLst>
      </pc:sldChg>
      <pc:sldChg chg="add">
        <pc:chgData name="fathi hussen" userId="312fff1bd05ba08f" providerId="LiveId" clId="{6C2F2F51-4415-43E8-9DAC-E3E348E9036D}" dt="2019-11-06T14:19:13.247" v="4"/>
        <pc:sldMkLst>
          <pc:docMk/>
          <pc:sldMk cId="2475093020" sldId="259"/>
        </pc:sldMkLst>
      </pc:sldChg>
      <pc:sldChg chg="add">
        <pc:chgData name="fathi hussen" userId="312fff1bd05ba08f" providerId="LiveId" clId="{6C2F2F51-4415-43E8-9DAC-E3E348E9036D}" dt="2019-11-06T14:19:13.687" v="5"/>
        <pc:sldMkLst>
          <pc:docMk/>
          <pc:sldMk cId="3249758390" sldId="260"/>
        </pc:sldMkLst>
      </pc:sldChg>
      <pc:sldChg chg="add">
        <pc:chgData name="fathi hussen" userId="312fff1bd05ba08f" providerId="LiveId" clId="{6C2F2F51-4415-43E8-9DAC-E3E348E9036D}" dt="2019-11-06T14:19:14.049" v="6"/>
        <pc:sldMkLst>
          <pc:docMk/>
          <pc:sldMk cId="1216465760" sldId="261"/>
        </pc:sldMkLst>
      </pc:sldChg>
      <pc:sldChg chg="add">
        <pc:chgData name="fathi hussen" userId="312fff1bd05ba08f" providerId="LiveId" clId="{6C2F2F51-4415-43E8-9DAC-E3E348E9036D}" dt="2019-11-06T14:19:14.222" v="7"/>
        <pc:sldMkLst>
          <pc:docMk/>
          <pc:sldMk cId="3561083680" sldId="262"/>
        </pc:sldMkLst>
      </pc:sldChg>
      <pc:sldChg chg="add">
        <pc:chgData name="fathi hussen" userId="312fff1bd05ba08f" providerId="LiveId" clId="{6C2F2F51-4415-43E8-9DAC-E3E348E9036D}" dt="2019-11-06T14:19:14.391" v="8"/>
        <pc:sldMkLst>
          <pc:docMk/>
          <pc:sldMk cId="3445918804" sldId="263"/>
        </pc:sldMkLst>
      </pc:sldChg>
      <pc:sldChg chg="add">
        <pc:chgData name="fathi hussen" userId="312fff1bd05ba08f" providerId="LiveId" clId="{6C2F2F51-4415-43E8-9DAC-E3E348E9036D}" dt="2019-11-06T14:19:14.569" v="9"/>
        <pc:sldMkLst>
          <pc:docMk/>
          <pc:sldMk cId="3375910984" sldId="264"/>
        </pc:sldMkLst>
      </pc:sldChg>
      <pc:sldChg chg="add">
        <pc:chgData name="fathi hussen" userId="312fff1bd05ba08f" providerId="LiveId" clId="{6C2F2F51-4415-43E8-9DAC-E3E348E9036D}" dt="2019-11-06T14:19:14.748" v="10"/>
        <pc:sldMkLst>
          <pc:docMk/>
          <pc:sldMk cId="3300610449" sldId="265"/>
        </pc:sldMkLst>
      </pc:sldChg>
      <pc:sldChg chg="add">
        <pc:chgData name="fathi hussen" userId="312fff1bd05ba08f" providerId="LiveId" clId="{6C2F2F51-4415-43E8-9DAC-E3E348E9036D}" dt="2019-11-06T14:19:14.934" v="11"/>
        <pc:sldMkLst>
          <pc:docMk/>
          <pc:sldMk cId="3423963577" sldId="266"/>
        </pc:sldMkLst>
      </pc:sldChg>
      <pc:sldChg chg="add">
        <pc:chgData name="fathi hussen" userId="312fff1bd05ba08f" providerId="LiveId" clId="{6C2F2F51-4415-43E8-9DAC-E3E348E9036D}" dt="2019-11-06T14:19:15.129" v="12"/>
        <pc:sldMkLst>
          <pc:docMk/>
          <pc:sldMk cId="3039190538" sldId="267"/>
        </pc:sldMkLst>
      </pc:sldChg>
      <pc:sldChg chg="add">
        <pc:chgData name="fathi hussen" userId="312fff1bd05ba08f" providerId="LiveId" clId="{6C2F2F51-4415-43E8-9DAC-E3E348E9036D}" dt="2019-11-06T14:19:15.327" v="13"/>
        <pc:sldMkLst>
          <pc:docMk/>
          <pc:sldMk cId="3046898726" sldId="268"/>
        </pc:sldMkLst>
      </pc:sldChg>
      <pc:sldChg chg="add">
        <pc:chgData name="fathi hussen" userId="312fff1bd05ba08f" providerId="LiveId" clId="{6C2F2F51-4415-43E8-9DAC-E3E348E9036D}" dt="2019-11-06T14:19:15.537" v="14"/>
        <pc:sldMkLst>
          <pc:docMk/>
          <pc:sldMk cId="1766148815" sldId="269"/>
        </pc:sldMkLst>
      </pc:sldChg>
      <pc:sldChg chg="add">
        <pc:chgData name="fathi hussen" userId="312fff1bd05ba08f" providerId="LiveId" clId="{6C2F2F51-4415-43E8-9DAC-E3E348E9036D}" dt="2019-11-06T14:19:15.728" v="15"/>
        <pc:sldMkLst>
          <pc:docMk/>
          <pc:sldMk cId="4199378424" sldId="270"/>
        </pc:sldMkLst>
      </pc:sldChg>
      <pc:sldChg chg="add">
        <pc:chgData name="fathi hussen" userId="312fff1bd05ba08f" providerId="LiveId" clId="{6C2F2F51-4415-43E8-9DAC-E3E348E9036D}" dt="2019-11-06T14:19:15.863" v="16"/>
        <pc:sldMkLst>
          <pc:docMk/>
          <pc:sldMk cId="496058823" sldId="271"/>
        </pc:sldMkLst>
      </pc:sldChg>
    </pc:docChg>
  </pc:docChgLst>
  <pc:docChgLst>
    <pc:chgData name="fathi hussen" userId="312fff1bd05ba08f" providerId="LiveId" clId="{636152D4-F413-4EDC-ABF5-E49A4F33A026}"/>
    <pc:docChg chg="undo custSel mod addSld delSld modSld sldOrd">
      <pc:chgData name="fathi hussen" userId="312fff1bd05ba08f" providerId="LiveId" clId="{636152D4-F413-4EDC-ABF5-E49A4F33A026}" dt="2019-12-04T08:45:08.651" v="2748"/>
      <pc:docMkLst>
        <pc:docMk/>
      </pc:docMkLst>
      <pc:sldChg chg="modSp">
        <pc:chgData name="fathi hussen" userId="312fff1bd05ba08f" providerId="LiveId" clId="{636152D4-F413-4EDC-ABF5-E49A4F33A026}" dt="2019-12-02T20:01:23.073" v="1530" actId="20577"/>
        <pc:sldMkLst>
          <pc:docMk/>
          <pc:sldMk cId="46722969" sldId="256"/>
        </pc:sldMkLst>
        <pc:spChg chg="mod">
          <ac:chgData name="fathi hussen" userId="312fff1bd05ba08f" providerId="LiveId" clId="{636152D4-F413-4EDC-ABF5-E49A4F33A026}" dt="2019-12-02T20:01:23.073" v="1530" actId="20577"/>
          <ac:spMkLst>
            <pc:docMk/>
            <pc:sldMk cId="46722969" sldId="256"/>
            <ac:spMk id="2" creationId="{8D861BCB-38EE-4CEA-8D44-6DA2B773A2CC}"/>
          </ac:spMkLst>
        </pc:spChg>
      </pc:sldChg>
      <pc:sldChg chg="del">
        <pc:chgData name="fathi hussen" userId="312fff1bd05ba08f" providerId="LiveId" clId="{636152D4-F413-4EDC-ABF5-E49A4F33A026}" dt="2019-12-04T01:18:28.787" v="2521" actId="2696"/>
        <pc:sldMkLst>
          <pc:docMk/>
          <pc:sldMk cId="2368652403" sldId="257"/>
        </pc:sldMkLst>
      </pc:sldChg>
      <pc:sldChg chg="addSp delSp modSp del mod setBg">
        <pc:chgData name="fathi hussen" userId="312fff1bd05ba08f" providerId="LiveId" clId="{636152D4-F413-4EDC-ABF5-E49A4F33A026}" dt="2019-11-28T14:21:43.822" v="207" actId="2696"/>
        <pc:sldMkLst>
          <pc:docMk/>
          <pc:sldMk cId="1478327390" sldId="258"/>
        </pc:sldMkLst>
        <pc:spChg chg="mod">
          <ac:chgData name="fathi hussen" userId="312fff1bd05ba08f" providerId="LiveId" clId="{636152D4-F413-4EDC-ABF5-E49A4F33A026}" dt="2019-11-28T14:17:12.451" v="99" actId="1076"/>
          <ac:spMkLst>
            <pc:docMk/>
            <pc:sldMk cId="1478327390" sldId="258"/>
            <ac:spMk id="2" creationId="{AA0180DF-368D-4451-BE40-D23ADE9D3440}"/>
          </ac:spMkLst>
        </pc:spChg>
        <pc:spChg chg="del">
          <ac:chgData name="fathi hussen" userId="312fff1bd05ba08f" providerId="LiveId" clId="{636152D4-F413-4EDC-ABF5-E49A4F33A026}" dt="2019-11-26T22:11:07.897" v="1" actId="478"/>
          <ac:spMkLst>
            <pc:docMk/>
            <pc:sldMk cId="1478327390" sldId="258"/>
            <ac:spMk id="3" creationId="{28899E14-4983-4FD1-A576-536FEBDEF3DD}"/>
          </ac:spMkLst>
        </pc:spChg>
        <pc:spChg chg="add del mod">
          <ac:chgData name="fathi hussen" userId="312fff1bd05ba08f" providerId="LiveId" clId="{636152D4-F413-4EDC-ABF5-E49A4F33A026}" dt="2019-11-28T14:18:08.593" v="105"/>
          <ac:spMkLst>
            <pc:docMk/>
            <pc:sldMk cId="1478327390" sldId="258"/>
            <ac:spMk id="3" creationId="{8DA69A06-6C53-47AF-A1EF-FD2F937B5142}"/>
          </ac:spMkLst>
        </pc:spChg>
        <pc:spChg chg="add mod">
          <ac:chgData name="fathi hussen" userId="312fff1bd05ba08f" providerId="LiveId" clId="{636152D4-F413-4EDC-ABF5-E49A4F33A026}" dt="2019-11-28T14:19:56.241" v="205" actId="20577"/>
          <ac:spMkLst>
            <pc:docMk/>
            <pc:sldMk cId="1478327390" sldId="258"/>
            <ac:spMk id="4" creationId="{DD9CAE3A-AAFC-420D-B284-AAE15D1C5C6F}"/>
          </ac:spMkLst>
        </pc:spChg>
        <pc:spChg chg="add">
          <ac:chgData name="fathi hussen" userId="312fff1bd05ba08f" providerId="LiveId" clId="{636152D4-F413-4EDC-ABF5-E49A4F33A026}" dt="2019-11-28T14:15:04.096" v="65" actId="26606"/>
          <ac:spMkLst>
            <pc:docMk/>
            <pc:sldMk cId="1478327390" sldId="258"/>
            <ac:spMk id="11" creationId="{E770CA6A-B3B0-4826-A91F-B2B1F8922026}"/>
          </ac:spMkLst>
        </pc:sp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7" creationId="{9A22DDE2-FB2D-421B-B377-F9AD495CE9BB}"/>
          </ac:picMkLst>
        </pc:pic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9" creationId="{A995140B-9736-47E4-9A7D-ABB32F3AAA80}"/>
          </ac:picMkLst>
        </pc:pic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13" creationId="{3C51B9DA-B0CC-480A-8EA5-4D5C3E0515B9}"/>
          </ac:picMkLst>
        </pc:picChg>
        <pc:cxnChg chg="add">
          <ac:chgData name="fathi hussen" userId="312fff1bd05ba08f" providerId="LiveId" clId="{636152D4-F413-4EDC-ABF5-E49A4F33A026}" dt="2019-11-28T14:15:04.096" v="65" actId="26606"/>
          <ac:cxnSpMkLst>
            <pc:docMk/>
            <pc:sldMk cId="1478327390" sldId="258"/>
            <ac:cxnSpMk id="15" creationId="{6FE641DB-A503-41DE-ACA6-36B41C6C2BE9}"/>
          </ac:cxnSpMkLst>
        </pc:cxnChg>
      </pc:sldChg>
      <pc:sldChg chg="addSp delSp modSp mod setBg">
        <pc:chgData name="fathi hussen" userId="312fff1bd05ba08f" providerId="LiveId" clId="{636152D4-F413-4EDC-ABF5-E49A4F33A026}" dt="2019-11-28T14:32:30.190" v="336" actId="1076"/>
        <pc:sldMkLst>
          <pc:docMk/>
          <pc:sldMk cId="2475093020" sldId="259"/>
        </pc:sldMkLst>
        <pc:spChg chg="del">
          <ac:chgData name="fathi hussen" userId="312fff1bd05ba08f" providerId="LiveId" clId="{636152D4-F413-4EDC-ABF5-E49A4F33A026}" dt="2019-11-28T14:21:24.574" v="206" actId="478"/>
          <ac:spMkLst>
            <pc:docMk/>
            <pc:sldMk cId="2475093020" sldId="259"/>
            <ac:spMk id="2" creationId="{D11D72CF-21AF-4669-92D9-7F34ED10305A}"/>
          </ac:spMkLst>
        </pc:spChg>
        <pc:spChg chg="del mod">
          <ac:chgData name="fathi hussen" userId="312fff1bd05ba08f" providerId="LiveId" clId="{636152D4-F413-4EDC-ABF5-E49A4F33A026}" dt="2019-11-28T14:21:24.574" v="206" actId="478"/>
          <ac:spMkLst>
            <pc:docMk/>
            <pc:sldMk cId="2475093020" sldId="259"/>
            <ac:spMk id="3" creationId="{CCB557BD-E4BA-4768-8C73-236A930BED96}"/>
          </ac:spMkLst>
        </pc:spChg>
        <pc:spChg chg="add mod">
          <ac:chgData name="fathi hussen" userId="312fff1bd05ba08f" providerId="LiveId" clId="{636152D4-F413-4EDC-ABF5-E49A4F33A026}" dt="2019-11-28T14:22:18.091" v="217" actId="26606"/>
          <ac:spMkLst>
            <pc:docMk/>
            <pc:sldMk cId="2475093020" sldId="259"/>
            <ac:spMk id="4" creationId="{55FF3FF8-354E-4F64-AC86-C0C564929FD0}"/>
          </ac:spMkLst>
        </pc:spChg>
        <pc:spChg chg="add mod">
          <ac:chgData name="fathi hussen" userId="312fff1bd05ba08f" providerId="LiveId" clId="{636152D4-F413-4EDC-ABF5-E49A4F33A026}" dt="2019-11-28T14:25:05.738" v="282" actId="403"/>
          <ac:spMkLst>
            <pc:docMk/>
            <pc:sldMk cId="2475093020" sldId="259"/>
            <ac:spMk id="5" creationId="{1F771E17-4DA4-4738-8DF1-F1430C963B4E}"/>
          </ac:spMkLst>
        </pc:spChg>
        <pc:spChg chg="add">
          <ac:chgData name="fathi hussen" userId="312fff1bd05ba08f" providerId="LiveId" clId="{636152D4-F413-4EDC-ABF5-E49A4F33A026}" dt="2019-11-28T14:22:18.091" v="217" actId="26606"/>
          <ac:spMkLst>
            <pc:docMk/>
            <pc:sldMk cId="2475093020" sldId="259"/>
            <ac:spMk id="12" creationId="{1EA5387D-64D8-4D6C-B109-FF4E81DF609A}"/>
          </ac:spMkLst>
        </pc:spChg>
        <pc:picChg chg="add del mod ord">
          <ac:chgData name="fathi hussen" userId="312fff1bd05ba08f" providerId="LiveId" clId="{636152D4-F413-4EDC-ABF5-E49A4F33A026}" dt="2019-11-28T14:32:10.230" v="328" actId="478"/>
          <ac:picMkLst>
            <pc:docMk/>
            <pc:sldMk cId="2475093020" sldId="259"/>
            <ac:picMk id="7" creationId="{3CAB9624-1EBC-4284-9D03-94539BF97B93}"/>
          </ac:picMkLst>
        </pc:picChg>
        <pc:picChg chg="add mod">
          <ac:chgData name="fathi hussen" userId="312fff1bd05ba08f" providerId="LiveId" clId="{636152D4-F413-4EDC-ABF5-E49A4F33A026}" dt="2019-11-28T14:32:30.190" v="336" actId="1076"/>
          <ac:picMkLst>
            <pc:docMk/>
            <pc:sldMk cId="2475093020" sldId="259"/>
            <ac:picMk id="9" creationId="{10DF3404-0DF0-484D-8318-5EEF6B444F3E}"/>
          </ac:picMkLst>
        </pc:picChg>
      </pc:sldChg>
      <pc:sldChg chg="addSp delSp modSp del mod setBg">
        <pc:chgData name="fathi hussen" userId="312fff1bd05ba08f" providerId="LiveId" clId="{636152D4-F413-4EDC-ABF5-E49A4F33A026}" dt="2019-11-28T14:31:07.035" v="316" actId="2696"/>
        <pc:sldMkLst>
          <pc:docMk/>
          <pc:sldMk cId="3249758390" sldId="260"/>
        </pc:sldMkLst>
        <pc:spChg chg="del mod ord">
          <ac:chgData name="fathi hussen" userId="312fff1bd05ba08f" providerId="LiveId" clId="{636152D4-F413-4EDC-ABF5-E49A4F33A026}" dt="2019-11-28T14:31:04.065" v="315" actId="478"/>
          <ac:spMkLst>
            <pc:docMk/>
            <pc:sldMk cId="3249758390" sldId="260"/>
            <ac:spMk id="2" creationId="{40FA11E5-8076-49CB-8433-80281CD9195E}"/>
          </ac:spMkLst>
        </pc:spChg>
        <pc:spChg chg="del">
          <ac:chgData name="fathi hussen" userId="312fff1bd05ba08f" providerId="LiveId" clId="{636152D4-F413-4EDC-ABF5-E49A4F33A026}" dt="2019-11-28T14:25:22.218" v="285"/>
          <ac:spMkLst>
            <pc:docMk/>
            <pc:sldMk cId="3249758390" sldId="260"/>
            <ac:spMk id="3" creationId="{D06ABE02-820F-461A-AD73-2494D36B199E}"/>
          </ac:spMkLst>
        </pc:spChg>
        <pc:spChg chg="add mod">
          <ac:chgData name="fathi hussen" userId="312fff1bd05ba08f" providerId="LiveId" clId="{636152D4-F413-4EDC-ABF5-E49A4F33A026}" dt="2019-11-28T14:31:04.065" v="315" actId="478"/>
          <ac:spMkLst>
            <pc:docMk/>
            <pc:sldMk cId="3249758390" sldId="260"/>
            <ac:spMk id="7" creationId="{25040BD2-6BCC-4801-AAB7-2227103CAC0B}"/>
          </ac:spMkLst>
        </pc:spChg>
        <pc:spChg chg="add del">
          <ac:chgData name="fathi hussen" userId="312fff1bd05ba08f" providerId="LiveId" clId="{636152D4-F413-4EDC-ABF5-E49A4F33A026}" dt="2019-11-28T14:25:45.618" v="290" actId="478"/>
          <ac:spMkLst>
            <pc:docMk/>
            <pc:sldMk cId="3249758390" sldId="260"/>
            <ac:spMk id="9" creationId="{87340691-7E16-419B-A3C0-78A7FD6E8B4D}"/>
          </ac:spMkLst>
        </pc:spChg>
        <pc:spChg chg="add">
          <ac:chgData name="fathi hussen" userId="312fff1bd05ba08f" providerId="LiveId" clId="{636152D4-F413-4EDC-ABF5-E49A4F33A026}" dt="2019-11-28T14:25:28.645" v="288" actId="26606"/>
          <ac:spMkLst>
            <pc:docMk/>
            <pc:sldMk cId="3249758390" sldId="260"/>
            <ac:spMk id="12" creationId="{1EA5387D-64D8-4D6C-B109-FF4E81DF609A}"/>
          </ac:spMkLst>
        </pc:spChg>
        <pc:picChg chg="add mod">
          <ac:chgData name="fathi hussen" userId="312fff1bd05ba08f" providerId="LiveId" clId="{636152D4-F413-4EDC-ABF5-E49A4F33A026}" dt="2019-11-28T14:25:48.857" v="292" actId="1076"/>
          <ac:picMkLst>
            <pc:docMk/>
            <pc:sldMk cId="3249758390" sldId="260"/>
            <ac:picMk id="5" creationId="{4210C847-DDA7-4CCA-828B-1767F0148AB1}"/>
          </ac:picMkLst>
        </pc:picChg>
        <pc:picChg chg="add">
          <ac:chgData name="fathi hussen" userId="312fff1bd05ba08f" providerId="LiveId" clId="{636152D4-F413-4EDC-ABF5-E49A4F33A026}" dt="2019-11-28T14:25:28.645" v="288" actId="26606"/>
          <ac:picMkLst>
            <pc:docMk/>
            <pc:sldMk cId="3249758390" sldId="260"/>
            <ac:picMk id="14" creationId="{6319FFD2-07B5-4029-BFB3-26FCFCC2F1B8}"/>
          </ac:picMkLst>
        </pc:picChg>
      </pc:sldChg>
      <pc:sldChg chg="addSp delSp modSp mod setBg">
        <pc:chgData name="fathi hussen" userId="312fff1bd05ba08f" providerId="LiveId" clId="{636152D4-F413-4EDC-ABF5-E49A4F33A026}" dt="2019-12-04T08:30:03.943" v="2582" actId="1035"/>
        <pc:sldMkLst>
          <pc:docMk/>
          <pc:sldMk cId="1216465760" sldId="261"/>
        </pc:sldMkLst>
        <pc:spChg chg="del">
          <ac:chgData name="fathi hussen" userId="312fff1bd05ba08f" providerId="LiveId" clId="{636152D4-F413-4EDC-ABF5-E49A4F33A026}" dt="2019-11-28T14:31:10.846" v="317" actId="478"/>
          <ac:spMkLst>
            <pc:docMk/>
            <pc:sldMk cId="1216465760" sldId="261"/>
            <ac:spMk id="2" creationId="{718D546A-B8EC-4D48-BCBB-7A030DD187F3}"/>
          </ac:spMkLst>
        </pc:spChg>
        <pc:spChg chg="del">
          <ac:chgData name="fathi hussen" userId="312fff1bd05ba08f" providerId="LiveId" clId="{636152D4-F413-4EDC-ABF5-E49A4F33A026}" dt="2019-11-28T14:31:12.228" v="318" actId="478"/>
          <ac:spMkLst>
            <pc:docMk/>
            <pc:sldMk cId="1216465760" sldId="261"/>
            <ac:spMk id="3" creationId="{367B0657-D803-471D-ACD7-93E7A7168368}"/>
          </ac:spMkLst>
        </pc:spChg>
        <pc:spChg chg="add del">
          <ac:chgData name="fathi hussen" userId="312fff1bd05ba08f" providerId="LiveId" clId="{636152D4-F413-4EDC-ABF5-E49A4F33A026}" dt="2019-11-28T14:34:29.430" v="341" actId="478"/>
          <ac:spMkLst>
            <pc:docMk/>
            <pc:sldMk cId="1216465760" sldId="261"/>
            <ac:spMk id="6" creationId="{5104CFFD-1BEB-450D-A662-A52720AB0300}"/>
          </ac:spMkLst>
        </pc:spChg>
        <pc:spChg chg="add mod">
          <ac:chgData name="fathi hussen" userId="312fff1bd05ba08f" providerId="LiveId" clId="{636152D4-F413-4EDC-ABF5-E49A4F33A026}" dt="2019-12-02T18:53:56.953" v="1030" actId="1038"/>
          <ac:spMkLst>
            <pc:docMk/>
            <pc:sldMk cId="1216465760" sldId="261"/>
            <ac:spMk id="13" creationId="{96F3E97B-1B37-4A8D-868E-5BE701190AB9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14" creationId="{F03304AB-0D42-4BC9-9B84-B73B81969FC3}"/>
          </ac:spMkLst>
        </pc:spChg>
        <pc:spChg chg="add mod">
          <ac:chgData name="fathi hussen" userId="312fff1bd05ba08f" providerId="LiveId" clId="{636152D4-F413-4EDC-ABF5-E49A4F33A026}" dt="2019-11-28T15:08:46.783" v="693" actId="1076"/>
          <ac:spMkLst>
            <pc:docMk/>
            <pc:sldMk cId="1216465760" sldId="261"/>
            <ac:spMk id="15" creationId="{84B0C90E-B40B-4875-9A1D-79B8CFDF4706}"/>
          </ac:spMkLst>
        </pc:spChg>
        <pc:spChg chg="add mod">
          <ac:chgData name="fathi hussen" userId="312fff1bd05ba08f" providerId="LiveId" clId="{636152D4-F413-4EDC-ABF5-E49A4F33A026}" dt="2019-11-28T15:08:39.791" v="691" actId="1076"/>
          <ac:spMkLst>
            <pc:docMk/>
            <pc:sldMk cId="1216465760" sldId="261"/>
            <ac:spMk id="16" creationId="{66E50916-84BD-45A9-AEE8-E5764FD18069}"/>
          </ac:spMkLst>
        </pc:spChg>
        <pc:spChg chg="add mod">
          <ac:chgData name="fathi hussen" userId="312fff1bd05ba08f" providerId="LiveId" clId="{636152D4-F413-4EDC-ABF5-E49A4F33A026}" dt="2019-11-28T15:08:53.542" v="695" actId="1076"/>
          <ac:spMkLst>
            <pc:docMk/>
            <pc:sldMk cId="1216465760" sldId="261"/>
            <ac:spMk id="17" creationId="{5A568F5A-5263-4B4E-8CBF-99751A6AACCC}"/>
          </ac:spMkLst>
        </pc:spChg>
        <pc:spChg chg="add del">
          <ac:chgData name="fathi hussen" userId="312fff1bd05ba08f" providerId="LiveId" clId="{636152D4-F413-4EDC-ABF5-E49A4F33A026}" dt="2019-11-28T14:47:44.772" v="487"/>
          <ac:spMkLst>
            <pc:docMk/>
            <pc:sldMk cId="1216465760" sldId="261"/>
            <ac:spMk id="18" creationId="{10F95084-96BC-4888-9A43-CBDEA5049B8A}"/>
          </ac:spMkLst>
        </pc:spChg>
        <pc:spChg chg="add del mod">
          <ac:chgData name="fathi hussen" userId="312fff1bd05ba08f" providerId="LiveId" clId="{636152D4-F413-4EDC-ABF5-E49A4F33A026}" dt="2019-12-04T08:29:55.767" v="2571" actId="478"/>
          <ac:spMkLst>
            <pc:docMk/>
            <pc:sldMk cId="1216465760" sldId="261"/>
            <ac:spMk id="18" creationId="{EF090983-672B-4ACF-8CB3-4E4686CB0CAF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19" creationId="{8642F329-7CB1-4568-A163-AD679E94D1F9}"/>
          </ac:spMkLst>
        </pc:spChg>
        <pc:spChg chg="add del mod">
          <ac:chgData name="fathi hussen" userId="312fff1bd05ba08f" providerId="LiveId" clId="{636152D4-F413-4EDC-ABF5-E49A4F33A026}" dt="2019-11-28T14:52:19.753" v="578" actId="478"/>
          <ac:spMkLst>
            <pc:docMk/>
            <pc:sldMk cId="1216465760" sldId="261"/>
            <ac:spMk id="20" creationId="{C61BF3D4-2DE1-4965-86E8-3818B26343DE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21" creationId="{2B3E5091-81E4-44B5-9E7D-0A12D4E19100}"/>
          </ac:spMkLst>
        </pc:spChg>
        <pc:spChg chg="add mod">
          <ac:chgData name="fathi hussen" userId="312fff1bd05ba08f" providerId="LiveId" clId="{636152D4-F413-4EDC-ABF5-E49A4F33A026}" dt="2019-11-28T15:09:06.846" v="698" actId="1076"/>
          <ac:spMkLst>
            <pc:docMk/>
            <pc:sldMk cId="1216465760" sldId="261"/>
            <ac:spMk id="22" creationId="{1F463E8A-1325-4A5C-B639-0846DFBFFD47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23" creationId="{C77A6C44-5611-4227-840D-1337807899F2}"/>
          </ac:spMkLst>
        </pc:spChg>
        <pc:spChg chg="add mod">
          <ac:chgData name="fathi hussen" userId="312fff1bd05ba08f" providerId="LiveId" clId="{636152D4-F413-4EDC-ABF5-E49A4F33A026}" dt="2019-11-28T15:07:59.169" v="683" actId="5793"/>
          <ac:spMkLst>
            <pc:docMk/>
            <pc:sldMk cId="1216465760" sldId="261"/>
            <ac:spMk id="24" creationId="{F82A8036-8EB3-499F-BD89-ED8DF6653F7C}"/>
          </ac:spMkLst>
        </pc:spChg>
        <pc:spChg chg="add mod">
          <ac:chgData name="fathi hussen" userId="312fff1bd05ba08f" providerId="LiveId" clId="{636152D4-F413-4EDC-ABF5-E49A4F33A026}" dt="2019-11-28T15:08:06.278" v="685" actId="1076"/>
          <ac:spMkLst>
            <pc:docMk/>
            <pc:sldMk cId="1216465760" sldId="261"/>
            <ac:spMk id="25" creationId="{B39D8C56-6943-4EBB-AE4A-3926ED556AC4}"/>
          </ac:spMkLst>
        </pc:spChg>
        <pc:graphicFrameChg chg="add del mod modGraphic">
          <ac:chgData name="fathi hussen" userId="312fff1bd05ba08f" providerId="LiveId" clId="{636152D4-F413-4EDC-ABF5-E49A4F33A026}" dt="2019-11-28T14:47:23.176" v="483" actId="478"/>
          <ac:graphicFrameMkLst>
            <pc:docMk/>
            <pc:sldMk cId="1216465760" sldId="261"/>
            <ac:graphicFrameMk id="9" creationId="{7A6661BB-36B7-4040-82CC-45C74E71365C}"/>
          </ac:graphicFrameMkLst>
        </pc:graphicFrameChg>
        <pc:picChg chg="add del mod">
          <ac:chgData name="fathi hussen" userId="312fff1bd05ba08f" providerId="LiveId" clId="{636152D4-F413-4EDC-ABF5-E49A4F33A026}" dt="2019-11-28T14:31:56.597" v="324" actId="478"/>
          <ac:picMkLst>
            <pc:docMk/>
            <pc:sldMk cId="1216465760" sldId="261"/>
            <ac:picMk id="5" creationId="{2751C1B3-AD1C-40E0-B7DB-9E98AC243118}"/>
          </ac:picMkLst>
        </pc:picChg>
        <pc:picChg chg="add del mod">
          <ac:chgData name="fathi hussen" userId="312fff1bd05ba08f" providerId="LiveId" clId="{636152D4-F413-4EDC-ABF5-E49A4F33A026}" dt="2019-11-28T14:32:46.883" v="338" actId="478"/>
          <ac:picMkLst>
            <pc:docMk/>
            <pc:sldMk cId="1216465760" sldId="261"/>
            <ac:picMk id="8" creationId="{4CF97825-D9E9-47F5-871D-CEA88FEC2E78}"/>
          </ac:picMkLst>
        </pc:picChg>
        <pc:picChg chg="add">
          <ac:chgData name="fathi hussen" userId="312fff1bd05ba08f" providerId="LiveId" clId="{636152D4-F413-4EDC-ABF5-E49A4F33A026}" dt="2019-11-28T14:31:27.842" v="322" actId="26606"/>
          <ac:picMkLst>
            <pc:docMk/>
            <pc:sldMk cId="1216465760" sldId="261"/>
            <ac:picMk id="10" creationId="{1FBDED38-E809-47DF-A501-94A1EC4CF7BB}"/>
          </ac:picMkLst>
        </pc:picChg>
        <pc:picChg chg="add mod">
          <ac:chgData name="fathi hussen" userId="312fff1bd05ba08f" providerId="LiveId" clId="{636152D4-F413-4EDC-ABF5-E49A4F33A026}" dt="2019-11-28T14:32:56.709" v="340" actId="1076"/>
          <ac:picMkLst>
            <pc:docMk/>
            <pc:sldMk cId="1216465760" sldId="261"/>
            <ac:picMk id="11" creationId="{35E7D49C-8765-4595-86D0-2123E805314D}"/>
          </ac:picMkLst>
        </pc:picChg>
        <pc:cxnChg chg="add del mod">
          <ac:chgData name="fathi hussen" userId="312fff1bd05ba08f" providerId="LiveId" clId="{636152D4-F413-4EDC-ABF5-E49A4F33A026}" dt="2019-11-28T15:08:13.188" v="687" actId="11529"/>
          <ac:cxnSpMkLst>
            <pc:docMk/>
            <pc:sldMk cId="1216465760" sldId="261"/>
            <ac:cxnSpMk id="27" creationId="{E21C984A-5ABA-4045-953B-2F9EFCF2385E}"/>
          </ac:cxnSpMkLst>
        </pc:cxnChg>
        <pc:cxnChg chg="add mod">
          <ac:chgData name="fathi hussen" userId="312fff1bd05ba08f" providerId="LiveId" clId="{636152D4-F413-4EDC-ABF5-E49A4F33A026}" dt="2019-12-02T18:53:56.953" v="1030" actId="1038"/>
          <ac:cxnSpMkLst>
            <pc:docMk/>
            <pc:sldMk cId="1216465760" sldId="261"/>
            <ac:cxnSpMk id="29" creationId="{6894B915-837F-4970-9FE8-21A18393E9B5}"/>
          </ac:cxnSpMkLst>
        </pc:cxnChg>
        <pc:cxnChg chg="add mod">
          <ac:chgData name="fathi hussen" userId="312fff1bd05ba08f" providerId="LiveId" clId="{636152D4-F413-4EDC-ABF5-E49A4F33A026}" dt="2019-12-02T18:53:56.953" v="1030" actId="1038"/>
          <ac:cxnSpMkLst>
            <pc:docMk/>
            <pc:sldMk cId="1216465760" sldId="261"/>
            <ac:cxnSpMk id="31" creationId="{8EB0C793-5610-4164-BC7B-E4048D56CA20}"/>
          </ac:cxnSpMkLst>
        </pc:cxnChg>
      </pc:sldChg>
      <pc:sldChg chg="addSp delSp modSp">
        <pc:chgData name="fathi hussen" userId="312fff1bd05ba08f" providerId="LiveId" clId="{636152D4-F413-4EDC-ABF5-E49A4F33A026}" dt="2019-11-28T15:12:57.177" v="737" actId="20577"/>
        <pc:sldMkLst>
          <pc:docMk/>
          <pc:sldMk cId="3561083680" sldId="262"/>
        </pc:sldMkLst>
        <pc:spChg chg="del">
          <ac:chgData name="fathi hussen" userId="312fff1bd05ba08f" providerId="LiveId" clId="{636152D4-F413-4EDC-ABF5-E49A4F33A026}" dt="2019-11-28T15:10:36.743" v="700" actId="478"/>
          <ac:spMkLst>
            <pc:docMk/>
            <pc:sldMk cId="3561083680" sldId="262"/>
            <ac:spMk id="2" creationId="{0D4053E8-E87D-4EFE-982B-88D30319DBD2}"/>
          </ac:spMkLst>
        </pc:spChg>
        <pc:spChg chg="del">
          <ac:chgData name="fathi hussen" userId="312fff1bd05ba08f" providerId="LiveId" clId="{636152D4-F413-4EDC-ABF5-E49A4F33A026}" dt="2019-11-28T15:10:38.513" v="701" actId="478"/>
          <ac:spMkLst>
            <pc:docMk/>
            <pc:sldMk cId="3561083680" sldId="262"/>
            <ac:spMk id="3" creationId="{06411672-3024-40B4-B9E5-A48F7509C459}"/>
          </ac:spMkLst>
        </pc:spChg>
        <pc:spChg chg="add del">
          <ac:chgData name="fathi hussen" userId="312fff1bd05ba08f" providerId="LiveId" clId="{636152D4-F413-4EDC-ABF5-E49A4F33A026}" dt="2019-11-28T15:10:48.404" v="703"/>
          <ac:spMkLst>
            <pc:docMk/>
            <pc:sldMk cId="3561083680" sldId="262"/>
            <ac:spMk id="4" creationId="{2830BB11-0765-4911-AA79-5CC660EA74C9}"/>
          </ac:spMkLst>
        </pc:spChg>
        <pc:spChg chg="add mod">
          <ac:chgData name="fathi hussen" userId="312fff1bd05ba08f" providerId="LiveId" clId="{636152D4-F413-4EDC-ABF5-E49A4F33A026}" dt="2019-11-28T15:11:29.674" v="721" actId="1076"/>
          <ac:spMkLst>
            <pc:docMk/>
            <pc:sldMk cId="3561083680" sldId="262"/>
            <ac:spMk id="5" creationId="{D00772AC-CD1D-49F1-942F-0877F6FF8541}"/>
          </ac:spMkLst>
        </pc:spChg>
        <pc:spChg chg="add mod">
          <ac:chgData name="fathi hussen" userId="312fff1bd05ba08f" providerId="LiveId" clId="{636152D4-F413-4EDC-ABF5-E49A4F33A026}" dt="2019-11-28T15:12:57.177" v="737" actId="20577"/>
          <ac:spMkLst>
            <pc:docMk/>
            <pc:sldMk cId="3561083680" sldId="262"/>
            <ac:spMk id="7" creationId="{F2E651AC-9A68-4F88-ACCC-62D0CB0B2E83}"/>
          </ac:spMkLst>
        </pc:spChg>
        <pc:picChg chg="add">
          <ac:chgData name="fathi hussen" userId="312fff1bd05ba08f" providerId="LiveId" clId="{636152D4-F413-4EDC-ABF5-E49A4F33A026}" dt="2019-11-28T15:11:34.660" v="722"/>
          <ac:picMkLst>
            <pc:docMk/>
            <pc:sldMk cId="3561083680" sldId="262"/>
            <ac:picMk id="6" creationId="{F17B1CB4-7602-4E8B-8625-C1002C03C353}"/>
          </ac:picMkLst>
        </pc:picChg>
      </pc:sldChg>
      <pc:sldChg chg="addSp delSp modSp mod setBg">
        <pc:chgData name="fathi hussen" userId="312fff1bd05ba08f" providerId="LiveId" clId="{636152D4-F413-4EDC-ABF5-E49A4F33A026}" dt="2019-12-02T20:22:46.847" v="2222" actId="14100"/>
        <pc:sldMkLst>
          <pc:docMk/>
          <pc:sldMk cId="3445918804" sldId="263"/>
        </pc:sldMkLst>
        <pc:spChg chg="del">
          <ac:chgData name="fathi hussen" userId="312fff1bd05ba08f" providerId="LiveId" clId="{636152D4-F413-4EDC-ABF5-E49A4F33A026}" dt="2019-12-01T23:07:29.003" v="738" actId="478"/>
          <ac:spMkLst>
            <pc:docMk/>
            <pc:sldMk cId="3445918804" sldId="263"/>
            <ac:spMk id="2" creationId="{6B867ABB-9DAB-4EC6-B8D3-468E58699769}"/>
          </ac:spMkLst>
        </pc:spChg>
        <pc:spChg chg="add del mod">
          <ac:chgData name="fathi hussen" userId="312fff1bd05ba08f" providerId="LiveId" clId="{636152D4-F413-4EDC-ABF5-E49A4F33A026}" dt="2019-12-02T19:46:49.512" v="1510" actId="478"/>
          <ac:spMkLst>
            <pc:docMk/>
            <pc:sldMk cId="3445918804" sldId="263"/>
            <ac:spMk id="2" creationId="{FE9663EA-CF7E-4B1D-8B5A-29E4670149FB}"/>
          </ac:spMkLst>
        </pc:spChg>
        <pc:spChg chg="del">
          <ac:chgData name="fathi hussen" userId="312fff1bd05ba08f" providerId="LiveId" clId="{636152D4-F413-4EDC-ABF5-E49A4F33A026}" dt="2019-12-01T23:07:29.003" v="738" actId="478"/>
          <ac:spMkLst>
            <pc:docMk/>
            <pc:sldMk cId="3445918804" sldId="263"/>
            <ac:spMk id="3" creationId="{9A06D52B-0BAF-4E5B-B597-AB896570E311}"/>
          </ac:spMkLst>
        </pc:spChg>
        <pc:spChg chg="add mod">
          <ac:chgData name="fathi hussen" userId="312fff1bd05ba08f" providerId="LiveId" clId="{636152D4-F413-4EDC-ABF5-E49A4F33A026}" dt="2019-12-01T23:19:04.144" v="905" actId="20577"/>
          <ac:spMkLst>
            <pc:docMk/>
            <pc:sldMk cId="3445918804" sldId="263"/>
            <ac:spMk id="5" creationId="{B83F98AB-62BC-4626-A883-59518F47F5E7}"/>
          </ac:spMkLst>
        </pc:spChg>
        <pc:spChg chg="add">
          <ac:chgData name="fathi hussen" userId="312fff1bd05ba08f" providerId="LiveId" clId="{636152D4-F413-4EDC-ABF5-E49A4F33A026}" dt="2019-12-01T23:08:18.284" v="741" actId="26606"/>
          <ac:spMkLst>
            <pc:docMk/>
            <pc:sldMk cId="3445918804" sldId="263"/>
            <ac:spMk id="11" creationId="{4BCC8B00-7646-4C46-8DD7-701BCBEA98FC}"/>
          </ac:spMkLst>
        </pc:spChg>
        <pc:picChg chg="add mod">
          <ac:chgData name="fathi hussen" userId="312fff1bd05ba08f" providerId="LiveId" clId="{636152D4-F413-4EDC-ABF5-E49A4F33A026}" dt="2019-12-02T20:22:46.847" v="2222" actId="14100"/>
          <ac:picMkLst>
            <pc:docMk/>
            <pc:sldMk cId="3445918804" sldId="263"/>
            <ac:picMk id="4" creationId="{4BF7439F-E0EF-462E-BBC1-D3BBC2BC8037}"/>
          </ac:picMkLst>
        </pc:picChg>
        <pc:picChg chg="add">
          <ac:chgData name="fathi hussen" userId="312fff1bd05ba08f" providerId="LiveId" clId="{636152D4-F413-4EDC-ABF5-E49A4F33A026}" dt="2019-12-01T23:08:18.284" v="741" actId="26606"/>
          <ac:picMkLst>
            <pc:docMk/>
            <pc:sldMk cId="3445918804" sldId="263"/>
            <ac:picMk id="9" creationId="{1FBDED38-E809-47DF-A501-94A1EC4CF7BB}"/>
          </ac:picMkLst>
        </pc:picChg>
      </pc:sldChg>
      <pc:sldChg chg="addSp delSp modSp mod setBg">
        <pc:chgData name="fathi hussen" userId="312fff1bd05ba08f" providerId="LiveId" clId="{636152D4-F413-4EDC-ABF5-E49A4F33A026}" dt="2019-12-04T01:21:26.043" v="2527"/>
        <pc:sldMkLst>
          <pc:docMk/>
          <pc:sldMk cId="3375910984" sldId="264"/>
        </pc:sldMkLst>
        <pc:spChg chg="del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2" creationId="{A46978EA-8B48-435D-8EB2-7E46533928A8}"/>
          </ac:spMkLst>
        </pc:spChg>
        <pc:spChg chg="del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3" creationId="{9EDDD3BA-4C4E-4CB2-87FD-418446D2F010}"/>
          </ac:spMkLst>
        </pc:spChg>
        <pc:spChg chg="add del mod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5" creationId="{4DDB6C8A-4358-4889-804B-063837149C9E}"/>
          </ac:spMkLst>
        </pc:spChg>
        <pc:spChg chg="add del">
          <ac:chgData name="fathi hussen" userId="312fff1bd05ba08f" providerId="LiveId" clId="{636152D4-F413-4EDC-ABF5-E49A4F33A026}" dt="2019-12-01T23:20:18.699" v="920" actId="478"/>
          <ac:spMkLst>
            <pc:docMk/>
            <pc:sldMk cId="3375910984" sldId="264"/>
            <ac:spMk id="6" creationId="{30FAE0F7-1AA5-4477-BB24-DB8D0C23E918}"/>
          </ac:spMkLst>
        </pc:spChg>
        <pc:spChg chg="add del">
          <ac:chgData name="fathi hussen" userId="312fff1bd05ba08f" providerId="LiveId" clId="{636152D4-F413-4EDC-ABF5-E49A4F33A026}" dt="2019-12-01T23:20:17.715" v="919" actId="478"/>
          <ac:spMkLst>
            <pc:docMk/>
            <pc:sldMk cId="3375910984" sldId="264"/>
            <ac:spMk id="7" creationId="{FEA9E9DD-916B-4782-B48D-A868522134E5}"/>
          </ac:spMkLst>
        </pc:spChg>
        <pc:spChg chg="add del mod">
          <ac:chgData name="fathi hussen" userId="312fff1bd05ba08f" providerId="LiveId" clId="{636152D4-F413-4EDC-ABF5-E49A4F33A026}" dt="2019-12-01T23:20:53.352" v="929" actId="1076"/>
          <ac:spMkLst>
            <pc:docMk/>
            <pc:sldMk cId="3375910984" sldId="264"/>
            <ac:spMk id="9" creationId="{49946E54-68A8-4910-95BC-8BB6F05482F6}"/>
          </ac:spMkLst>
        </pc:spChg>
        <pc:spChg chg="add del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18" creationId="{A6621E27-B4D3-4EEA-8F4D-BB759FD2479C}"/>
          </ac:spMkLst>
        </pc:spChg>
        <pc:spChg chg="add del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20" creationId="{9DCD9119-A5D2-4D09-BCB2-70ABD368DB30}"/>
          </ac:spMkLst>
        </pc:spChg>
        <pc:spChg chg="add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29" creationId="{BD7C2DEF-63C5-495B-BBE5-720E5D12B4D2}"/>
          </ac:spMkLst>
        </pc:spChg>
        <pc:picChg chg="add mod">
          <ac:chgData name="fathi hussen" userId="312fff1bd05ba08f" providerId="LiveId" clId="{636152D4-F413-4EDC-ABF5-E49A4F33A026}" dt="2019-12-04T01:20:44.531" v="2525" actId="14100"/>
          <ac:picMkLst>
            <pc:docMk/>
            <pc:sldMk cId="3375910984" sldId="264"/>
            <ac:picMk id="2" creationId="{B887B389-9373-464E-AAFA-945CF4F266AD}"/>
          </ac:picMkLst>
        </pc:picChg>
        <pc:picChg chg="add del">
          <ac:chgData name="fathi hussen" userId="312fff1bd05ba08f" providerId="LiveId" clId="{636152D4-F413-4EDC-ABF5-E49A4F33A026}" dt="2019-12-01T23:19:57.770" v="914" actId="478"/>
          <ac:picMkLst>
            <pc:docMk/>
            <pc:sldMk cId="3375910984" sldId="264"/>
            <ac:picMk id="4" creationId="{012DED2F-C55A-447A-AEB4-6817E9BA1C0E}"/>
          </ac:picMkLst>
        </pc:picChg>
        <pc:picChg chg="add del mod ord">
          <ac:chgData name="fathi hussen" userId="312fff1bd05ba08f" providerId="LiveId" clId="{636152D4-F413-4EDC-ABF5-E49A4F33A026}" dt="2019-12-04T01:20:39.631" v="2522" actId="478"/>
          <ac:picMkLst>
            <pc:docMk/>
            <pc:sldMk cId="3375910984" sldId="264"/>
            <ac:picMk id="8" creationId="{FF235031-ECF0-4ECF-B4B2-E864E96FF6EE}"/>
          </ac:picMkLst>
        </pc:picChg>
        <pc:picChg chg="add">
          <ac:chgData name="fathi hussen" userId="312fff1bd05ba08f" providerId="LiveId" clId="{636152D4-F413-4EDC-ABF5-E49A4F33A026}" dt="2019-12-04T01:21:26.043" v="2527"/>
          <ac:picMkLst>
            <pc:docMk/>
            <pc:sldMk cId="3375910984" sldId="264"/>
            <ac:picMk id="10" creationId="{E3D3FDDA-80ED-4586-8F0B-4BBF115E3E45}"/>
          </ac:picMkLst>
        </pc:picChg>
        <pc:picChg chg="add del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14" creationId="{BDFADFB3-3D44-49A8-AE3B-A87C61607F7E}"/>
          </ac:picMkLst>
        </pc:picChg>
        <pc:picChg chg="add del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16" creationId="{BB912AE0-CAD9-4F8F-A2A2-BDF07D4EDD22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25" creationId="{BDFADFB3-3D44-49A8-AE3B-A87C61607F7E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27" creationId="{BB912AE0-CAD9-4F8F-A2A2-BDF07D4EDD22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31" creationId="{FE21E403-0B61-4473-BE57-AB0F16379674}"/>
          </ac:picMkLst>
        </pc:picChg>
      </pc:sldChg>
      <pc:sldChg chg="addSp delSp modSp ord">
        <pc:chgData name="fathi hussen" userId="312fff1bd05ba08f" providerId="LiveId" clId="{636152D4-F413-4EDC-ABF5-E49A4F33A026}" dt="2019-12-04T08:26:43.128" v="2568" actId="20577"/>
        <pc:sldMkLst>
          <pc:docMk/>
          <pc:sldMk cId="3300610449" sldId="265"/>
        </pc:sldMkLst>
        <pc:spChg chg="add del mod">
          <ac:chgData name="fathi hussen" userId="312fff1bd05ba08f" providerId="LiveId" clId="{636152D4-F413-4EDC-ABF5-E49A4F33A026}" dt="2019-12-02T20:09:44.852" v="1599" actId="478"/>
          <ac:spMkLst>
            <pc:docMk/>
            <pc:sldMk cId="3300610449" sldId="265"/>
            <ac:spMk id="2" creationId="{815CE523-5E3C-4683-95F8-D7F7A4320F94}"/>
          </ac:spMkLst>
        </pc:spChg>
        <pc:spChg chg="del">
          <ac:chgData name="fathi hussen" userId="312fff1bd05ba08f" providerId="LiveId" clId="{636152D4-F413-4EDC-ABF5-E49A4F33A026}" dt="2019-12-01T23:16:10.162" v="836" actId="478"/>
          <ac:spMkLst>
            <pc:docMk/>
            <pc:sldMk cId="3300610449" sldId="265"/>
            <ac:spMk id="2" creationId="{D597771C-A7EF-4498-AB0B-E7216AA71407}"/>
          </ac:spMkLst>
        </pc:spChg>
        <pc:spChg chg="del">
          <ac:chgData name="fathi hussen" userId="312fff1bd05ba08f" providerId="LiveId" clId="{636152D4-F413-4EDC-ABF5-E49A4F33A026}" dt="2019-12-01T23:16:10.162" v="836" actId="478"/>
          <ac:spMkLst>
            <pc:docMk/>
            <pc:sldMk cId="3300610449" sldId="265"/>
            <ac:spMk id="3" creationId="{11A32954-43F2-4256-82BB-67DB6D131017}"/>
          </ac:spMkLst>
        </pc:spChg>
        <pc:spChg chg="add del mod">
          <ac:chgData name="fathi hussen" userId="312fff1bd05ba08f" providerId="LiveId" clId="{636152D4-F413-4EDC-ABF5-E49A4F33A026}" dt="2019-12-02T20:21:19.377" v="2201" actId="478"/>
          <ac:spMkLst>
            <pc:docMk/>
            <pc:sldMk cId="3300610449" sldId="265"/>
            <ac:spMk id="3" creationId="{8DF2A40B-CA69-432F-9FBA-527F255ADE5C}"/>
          </ac:spMkLst>
        </pc:spChg>
        <pc:spChg chg="add mod">
          <ac:chgData name="fathi hussen" userId="312fff1bd05ba08f" providerId="LiveId" clId="{636152D4-F413-4EDC-ABF5-E49A4F33A026}" dt="2019-12-04T08:26:43.128" v="2568" actId="20577"/>
          <ac:spMkLst>
            <pc:docMk/>
            <pc:sldMk cId="3300610449" sldId="265"/>
            <ac:spMk id="4" creationId="{359D4DC3-F0DC-42A5-B7A9-FC2CAC2A6894}"/>
          </ac:spMkLst>
        </pc:spChg>
        <pc:spChg chg="add del mod">
          <ac:chgData name="fathi hussen" userId="312fff1bd05ba08f" providerId="LiveId" clId="{636152D4-F413-4EDC-ABF5-E49A4F33A026}" dt="2019-12-02T20:11:31.990" v="1622" actId="478"/>
          <ac:spMkLst>
            <pc:docMk/>
            <pc:sldMk cId="3300610449" sldId="265"/>
            <ac:spMk id="6" creationId="{D4F2D6B8-9B07-42C8-BA77-C8EF57C953AC}"/>
          </ac:spMkLst>
        </pc:spChg>
        <pc:spChg chg="add del mod">
          <ac:chgData name="fathi hussen" userId="312fff1bd05ba08f" providerId="LiveId" clId="{636152D4-F413-4EDC-ABF5-E49A4F33A026}" dt="2019-12-02T20:11:31.058" v="1621" actId="478"/>
          <ac:spMkLst>
            <pc:docMk/>
            <pc:sldMk cId="3300610449" sldId="265"/>
            <ac:spMk id="7" creationId="{DA3B50AC-F5FA-43A9-AD2B-79184F26766A}"/>
          </ac:spMkLst>
        </pc:spChg>
        <pc:spChg chg="add del mod">
          <ac:chgData name="fathi hussen" userId="312fff1bd05ba08f" providerId="LiveId" clId="{636152D4-F413-4EDC-ABF5-E49A4F33A026}" dt="2019-12-02T20:11:30.242" v="1620" actId="478"/>
          <ac:spMkLst>
            <pc:docMk/>
            <pc:sldMk cId="3300610449" sldId="265"/>
            <ac:spMk id="8" creationId="{06849BA7-A175-4FF7-BE61-134C43DC52DD}"/>
          </ac:spMkLst>
        </pc:spChg>
        <pc:spChg chg="add del mod">
          <ac:chgData name="fathi hussen" userId="312fff1bd05ba08f" providerId="LiveId" clId="{636152D4-F413-4EDC-ABF5-E49A4F33A026}" dt="2019-12-02T20:21:03.753" v="2195" actId="478"/>
          <ac:spMkLst>
            <pc:docMk/>
            <pc:sldMk cId="3300610449" sldId="265"/>
            <ac:spMk id="9" creationId="{CC11B3FC-F634-4257-8172-795E204C97BE}"/>
          </ac:spMkLst>
        </pc:spChg>
        <pc:spChg chg="add del mod">
          <ac:chgData name="fathi hussen" userId="312fff1bd05ba08f" providerId="LiveId" clId="{636152D4-F413-4EDC-ABF5-E49A4F33A026}" dt="2019-12-02T20:21:18.275" v="2200" actId="478"/>
          <ac:spMkLst>
            <pc:docMk/>
            <pc:sldMk cId="3300610449" sldId="265"/>
            <ac:spMk id="10" creationId="{56FAF12B-3254-4911-AC14-3CBE1B5A2940}"/>
          </ac:spMkLst>
        </pc:spChg>
        <pc:spChg chg="add del mod">
          <ac:chgData name="fathi hussen" userId="312fff1bd05ba08f" providerId="LiveId" clId="{636152D4-F413-4EDC-ABF5-E49A4F33A026}" dt="2019-12-02T20:21:06.735" v="2197" actId="478"/>
          <ac:spMkLst>
            <pc:docMk/>
            <pc:sldMk cId="3300610449" sldId="265"/>
            <ac:spMk id="11" creationId="{F76B5CD4-A27C-4D73-A66B-5BA5F8C84640}"/>
          </ac:spMkLst>
        </pc:spChg>
        <pc:spChg chg="add mod">
          <ac:chgData name="fathi hussen" userId="312fff1bd05ba08f" providerId="LiveId" clId="{636152D4-F413-4EDC-ABF5-E49A4F33A026}" dt="2019-12-02T20:24:54.728" v="2227" actId="12"/>
          <ac:spMkLst>
            <pc:docMk/>
            <pc:sldMk cId="3300610449" sldId="265"/>
            <ac:spMk id="12" creationId="{3F48608D-673A-4911-B8AA-1FD27E73154F}"/>
          </ac:spMkLst>
        </pc:spChg>
        <pc:spChg chg="add mod">
          <ac:chgData name="fathi hussen" userId="312fff1bd05ba08f" providerId="LiveId" clId="{636152D4-F413-4EDC-ABF5-E49A4F33A026}" dt="2019-12-02T20:24:52.289" v="2226" actId="12"/>
          <ac:spMkLst>
            <pc:docMk/>
            <pc:sldMk cId="3300610449" sldId="265"/>
            <ac:spMk id="13" creationId="{4B5F199F-2E9F-4CB3-8EFA-E6071D1CDFC8}"/>
          </ac:spMkLst>
        </pc:spChg>
        <pc:spChg chg="add mod">
          <ac:chgData name="fathi hussen" userId="312fff1bd05ba08f" providerId="LiveId" clId="{636152D4-F413-4EDC-ABF5-E49A4F33A026}" dt="2019-12-02T20:24:49.984" v="2225" actId="12"/>
          <ac:spMkLst>
            <pc:docMk/>
            <pc:sldMk cId="3300610449" sldId="265"/>
            <ac:spMk id="14" creationId="{5B75C1B8-D016-4AA0-A451-2A0C4E408B6F}"/>
          </ac:spMkLst>
        </pc:spChg>
        <pc:picChg chg="add mod">
          <ac:chgData name="fathi hussen" userId="312fff1bd05ba08f" providerId="LiveId" clId="{636152D4-F413-4EDC-ABF5-E49A4F33A026}" dt="2019-12-02T20:21:40.402" v="2208" actId="14100"/>
          <ac:picMkLst>
            <pc:docMk/>
            <pc:sldMk cId="3300610449" sldId="265"/>
            <ac:picMk id="5" creationId="{C9380B1D-9259-42B3-B1AD-B6181A25AB83}"/>
          </ac:picMkLst>
        </pc:picChg>
      </pc:sldChg>
      <pc:sldChg chg="addSp delSp modSp mod ord setBg">
        <pc:chgData name="fathi hussen" userId="312fff1bd05ba08f" providerId="LiveId" clId="{636152D4-F413-4EDC-ABF5-E49A4F33A026}" dt="2019-12-02T19:54:56.729" v="1515" actId="14100"/>
        <pc:sldMkLst>
          <pc:docMk/>
          <pc:sldMk cId="3423963577" sldId="266"/>
        </pc:sldMkLst>
        <pc:spChg chg="del">
          <ac:chgData name="fathi hussen" userId="312fff1bd05ba08f" providerId="LiveId" clId="{636152D4-F413-4EDC-ABF5-E49A4F33A026}" dt="2019-12-01T23:17:53.257" v="855" actId="478"/>
          <ac:spMkLst>
            <pc:docMk/>
            <pc:sldMk cId="3423963577" sldId="266"/>
            <ac:spMk id="2" creationId="{072889A9-E7EB-4E97-928B-D5B67F303D8E}"/>
          </ac:spMkLst>
        </pc:spChg>
        <pc:spChg chg="del">
          <ac:chgData name="fathi hussen" userId="312fff1bd05ba08f" providerId="LiveId" clId="{636152D4-F413-4EDC-ABF5-E49A4F33A026}" dt="2019-12-01T23:17:53.257" v="855" actId="478"/>
          <ac:spMkLst>
            <pc:docMk/>
            <pc:sldMk cId="3423963577" sldId="266"/>
            <ac:spMk id="3" creationId="{E1E05FB6-5923-451C-ABAA-905A201EA09F}"/>
          </ac:spMkLst>
        </pc:spChg>
        <pc:spChg chg="add mod">
          <ac:chgData name="fathi hussen" userId="312fff1bd05ba08f" providerId="LiveId" clId="{636152D4-F413-4EDC-ABF5-E49A4F33A026}" dt="2019-12-01T23:18:59.366" v="901" actId="20577"/>
          <ac:spMkLst>
            <pc:docMk/>
            <pc:sldMk cId="3423963577" sldId="266"/>
            <ac:spMk id="5" creationId="{F98D3DAD-C484-4501-B829-D095868CA097}"/>
          </ac:spMkLst>
        </pc:spChg>
        <pc:spChg chg="add">
          <ac:chgData name="fathi hussen" userId="312fff1bd05ba08f" providerId="LiveId" clId="{636152D4-F413-4EDC-ABF5-E49A4F33A026}" dt="2019-12-01T23:17:58.588" v="857" actId="26606"/>
          <ac:spMkLst>
            <pc:docMk/>
            <pc:sldMk cId="3423963577" sldId="266"/>
            <ac:spMk id="11" creationId="{2770B5F4-AED0-4A3A-859D-B6239ED38A3B}"/>
          </ac:spMkLst>
        </pc:spChg>
        <pc:picChg chg="add mod">
          <ac:chgData name="fathi hussen" userId="312fff1bd05ba08f" providerId="LiveId" clId="{636152D4-F413-4EDC-ABF5-E49A4F33A026}" dt="2019-12-02T19:54:56.729" v="1515" actId="14100"/>
          <ac:picMkLst>
            <pc:docMk/>
            <pc:sldMk cId="3423963577" sldId="266"/>
            <ac:picMk id="4" creationId="{72B5718E-C9F2-4AA0-8DD6-D9472DE27B94}"/>
          </ac:picMkLst>
        </pc:picChg>
        <pc:picChg chg="add">
          <ac:chgData name="fathi hussen" userId="312fff1bd05ba08f" providerId="LiveId" clId="{636152D4-F413-4EDC-ABF5-E49A4F33A026}" dt="2019-12-01T23:17:58.588" v="857" actId="26606"/>
          <ac:picMkLst>
            <pc:docMk/>
            <pc:sldMk cId="3423963577" sldId="266"/>
            <ac:picMk id="9" creationId="{95DD5BC2-A8E7-4CAD-955A-3807355EC977}"/>
          </ac:picMkLst>
        </pc:picChg>
      </pc:sldChg>
      <pc:sldChg chg="addSp delSp modSp mod ord setBg">
        <pc:chgData name="fathi hussen" userId="312fff1bd05ba08f" providerId="LiveId" clId="{636152D4-F413-4EDC-ABF5-E49A4F33A026}" dt="2019-12-02T19:54:48.223" v="1513" actId="14100"/>
        <pc:sldMkLst>
          <pc:docMk/>
          <pc:sldMk cId="3039190538" sldId="267"/>
        </pc:sldMkLst>
        <pc:spChg chg="del">
          <ac:chgData name="fathi hussen" userId="312fff1bd05ba08f" providerId="LiveId" clId="{636152D4-F413-4EDC-ABF5-E49A4F33A026}" dt="2019-12-01T23:21:31.261" v="933" actId="478"/>
          <ac:spMkLst>
            <pc:docMk/>
            <pc:sldMk cId="3039190538" sldId="267"/>
            <ac:spMk id="2" creationId="{AC3B44A3-D529-4F3E-8F53-C4BB44FD70B3}"/>
          </ac:spMkLst>
        </pc:spChg>
        <pc:spChg chg="del">
          <ac:chgData name="fathi hussen" userId="312fff1bd05ba08f" providerId="LiveId" clId="{636152D4-F413-4EDC-ABF5-E49A4F33A026}" dt="2019-12-01T23:21:31.261" v="933" actId="478"/>
          <ac:spMkLst>
            <pc:docMk/>
            <pc:sldMk cId="3039190538" sldId="267"/>
            <ac:spMk id="3" creationId="{E97D8FCE-B3B1-4EDE-B19B-C6C0F6C56940}"/>
          </ac:spMkLst>
        </pc:spChg>
        <pc:spChg chg="add del mod">
          <ac:chgData name="fathi hussen" userId="312fff1bd05ba08f" providerId="LiveId" clId="{636152D4-F413-4EDC-ABF5-E49A4F33A026}" dt="2019-12-01T23:24:07.097" v="973"/>
          <ac:spMkLst>
            <pc:docMk/>
            <pc:sldMk cId="3039190538" sldId="267"/>
            <ac:spMk id="5" creationId="{F569DD5B-F0A8-4603-8859-418A2A3C469B}"/>
          </ac:spMkLst>
        </pc:spChg>
        <pc:spChg chg="add mod">
          <ac:chgData name="fathi hussen" userId="312fff1bd05ba08f" providerId="LiveId" clId="{636152D4-F413-4EDC-ABF5-E49A4F33A026}" dt="2019-12-01T23:24:34.518" v="1004" actId="20577"/>
          <ac:spMkLst>
            <pc:docMk/>
            <pc:sldMk cId="3039190538" sldId="267"/>
            <ac:spMk id="6" creationId="{B7B98C04-46BE-4E26-931E-56711B6070E7}"/>
          </ac:spMkLst>
        </pc:spChg>
        <pc:spChg chg="add">
          <ac:chgData name="fathi hussen" userId="312fff1bd05ba08f" providerId="LiveId" clId="{636152D4-F413-4EDC-ABF5-E49A4F33A026}" dt="2019-12-01T23:21:34.374" v="935" actId="26606"/>
          <ac:spMkLst>
            <pc:docMk/>
            <pc:sldMk cId="3039190538" sldId="267"/>
            <ac:spMk id="11" creationId="{2770B5F4-AED0-4A3A-859D-B6239ED38A3B}"/>
          </ac:spMkLst>
        </pc:spChg>
        <pc:picChg chg="add mod modCrop">
          <ac:chgData name="fathi hussen" userId="312fff1bd05ba08f" providerId="LiveId" clId="{636152D4-F413-4EDC-ABF5-E49A4F33A026}" dt="2019-12-02T19:54:48.223" v="1513" actId="14100"/>
          <ac:picMkLst>
            <pc:docMk/>
            <pc:sldMk cId="3039190538" sldId="267"/>
            <ac:picMk id="4" creationId="{7892976C-CBA7-453E-9490-9FC21CE3D0DC}"/>
          </ac:picMkLst>
        </pc:picChg>
        <pc:picChg chg="add">
          <ac:chgData name="fathi hussen" userId="312fff1bd05ba08f" providerId="LiveId" clId="{636152D4-F413-4EDC-ABF5-E49A4F33A026}" dt="2019-12-01T23:21:34.374" v="935" actId="26606"/>
          <ac:picMkLst>
            <pc:docMk/>
            <pc:sldMk cId="3039190538" sldId="267"/>
            <ac:picMk id="9" creationId="{95DD5BC2-A8E7-4CAD-955A-3807355EC977}"/>
          </ac:picMkLst>
        </pc:picChg>
      </pc:sldChg>
      <pc:sldChg chg="addSp delSp modSp mod ord setBg">
        <pc:chgData name="fathi hussen" userId="312fff1bd05ba08f" providerId="LiveId" clId="{636152D4-F413-4EDC-ABF5-E49A4F33A026}" dt="2019-12-02T19:54:52.889" v="1514" actId="14100"/>
        <pc:sldMkLst>
          <pc:docMk/>
          <pc:sldMk cId="3046898726" sldId="268"/>
        </pc:sldMkLst>
        <pc:spChg chg="del">
          <ac:chgData name="fathi hussen" userId="312fff1bd05ba08f" providerId="LiveId" clId="{636152D4-F413-4EDC-ABF5-E49A4F33A026}" dt="2019-12-01T23:19:46.592" v="910" actId="478"/>
          <ac:spMkLst>
            <pc:docMk/>
            <pc:sldMk cId="3046898726" sldId="268"/>
            <ac:spMk id="2" creationId="{BF173AB4-D77B-4C7B-9C9F-31ACFC9255F4}"/>
          </ac:spMkLst>
        </pc:spChg>
        <pc:spChg chg="del">
          <ac:chgData name="fathi hussen" userId="312fff1bd05ba08f" providerId="LiveId" clId="{636152D4-F413-4EDC-ABF5-E49A4F33A026}" dt="2019-12-01T23:19:46.592" v="910" actId="478"/>
          <ac:spMkLst>
            <pc:docMk/>
            <pc:sldMk cId="3046898726" sldId="268"/>
            <ac:spMk id="3" creationId="{F1001347-2D95-4692-B7AC-A6FD235782A1}"/>
          </ac:spMkLst>
        </pc:spChg>
        <pc:spChg chg="add mod">
          <ac:chgData name="fathi hussen" userId="312fff1bd05ba08f" providerId="LiveId" clId="{636152D4-F413-4EDC-ABF5-E49A4F33A026}" dt="2019-12-01T23:23:50.537" v="970" actId="20577"/>
          <ac:spMkLst>
            <pc:docMk/>
            <pc:sldMk cId="3046898726" sldId="268"/>
            <ac:spMk id="6" creationId="{E554C856-991A-49DE-9508-AC80B2F4F5EC}"/>
          </ac:spMkLst>
        </pc:spChg>
        <pc:spChg chg="add">
          <ac:chgData name="fathi hussen" userId="312fff1bd05ba08f" providerId="LiveId" clId="{636152D4-F413-4EDC-ABF5-E49A4F33A026}" dt="2019-12-01T23:19:49.323" v="912" actId="26606"/>
          <ac:spMkLst>
            <pc:docMk/>
            <pc:sldMk cId="3046898726" sldId="268"/>
            <ac:spMk id="12" creationId="{2770B5F4-AED0-4A3A-859D-B6239ED38A3B}"/>
          </ac:spMkLst>
        </pc:spChg>
        <pc:picChg chg="add del">
          <ac:chgData name="fathi hussen" userId="312fff1bd05ba08f" providerId="LiveId" clId="{636152D4-F413-4EDC-ABF5-E49A4F33A026}" dt="2019-12-01T23:19:43.803" v="909"/>
          <ac:picMkLst>
            <pc:docMk/>
            <pc:sldMk cId="3046898726" sldId="268"/>
            <ac:picMk id="4" creationId="{0AC2C380-D4AC-46E1-BE7F-80BD41AFE916}"/>
          </ac:picMkLst>
        </pc:picChg>
        <pc:picChg chg="add mod">
          <ac:chgData name="fathi hussen" userId="312fff1bd05ba08f" providerId="LiveId" clId="{636152D4-F413-4EDC-ABF5-E49A4F33A026}" dt="2019-12-02T19:54:52.889" v="1514" actId="14100"/>
          <ac:picMkLst>
            <pc:docMk/>
            <pc:sldMk cId="3046898726" sldId="268"/>
            <ac:picMk id="5" creationId="{7EF70104-066C-485A-B88C-6D4BFA6121DC}"/>
          </ac:picMkLst>
        </pc:picChg>
        <pc:picChg chg="add">
          <ac:chgData name="fathi hussen" userId="312fff1bd05ba08f" providerId="LiveId" clId="{636152D4-F413-4EDC-ABF5-E49A4F33A026}" dt="2019-12-01T23:19:49.323" v="912" actId="26606"/>
          <ac:picMkLst>
            <pc:docMk/>
            <pc:sldMk cId="3046898726" sldId="268"/>
            <ac:picMk id="10" creationId="{95DD5BC2-A8E7-4CAD-955A-3807355EC977}"/>
          </ac:picMkLst>
        </pc:picChg>
      </pc:sldChg>
      <pc:sldChg chg="addSp delSp modSp ord">
        <pc:chgData name="fathi hussen" userId="312fff1bd05ba08f" providerId="LiveId" clId="{636152D4-F413-4EDC-ABF5-E49A4F33A026}" dt="2019-12-04T08:25:01.088" v="2535" actId="6549"/>
        <pc:sldMkLst>
          <pc:docMk/>
          <pc:sldMk cId="1766148815" sldId="269"/>
        </pc:sldMkLst>
        <pc:spChg chg="del">
          <ac:chgData name="fathi hussen" userId="312fff1bd05ba08f" providerId="LiveId" clId="{636152D4-F413-4EDC-ABF5-E49A4F33A026}" dt="2019-12-01T23:22:35.586" v="948" actId="478"/>
          <ac:spMkLst>
            <pc:docMk/>
            <pc:sldMk cId="1766148815" sldId="269"/>
            <ac:spMk id="2" creationId="{521A48F3-8723-4166-A852-8A1DECBFB000}"/>
          </ac:spMkLst>
        </pc:spChg>
        <pc:spChg chg="add mod">
          <ac:chgData name="fathi hussen" userId="312fff1bd05ba08f" providerId="LiveId" clId="{636152D4-F413-4EDC-ABF5-E49A4F33A026}" dt="2019-12-04T08:25:01.088" v="2535" actId="6549"/>
          <ac:spMkLst>
            <pc:docMk/>
            <pc:sldMk cId="1766148815" sldId="269"/>
            <ac:spMk id="2" creationId="{5B5A05B2-3004-4997-904E-766A0FE29895}"/>
          </ac:spMkLst>
        </pc:spChg>
        <pc:spChg chg="add del">
          <ac:chgData name="fathi hussen" userId="312fff1bd05ba08f" providerId="LiveId" clId="{636152D4-F413-4EDC-ABF5-E49A4F33A026}" dt="2019-12-02T19:45:45.538" v="1507"/>
          <ac:spMkLst>
            <pc:docMk/>
            <pc:sldMk cId="1766148815" sldId="269"/>
            <ac:spMk id="3" creationId="{446B5034-3EC9-42D2-8A40-BBA88C8CE0FA}"/>
          </ac:spMkLst>
        </pc:spChg>
        <pc:spChg chg="del">
          <ac:chgData name="fathi hussen" userId="312fff1bd05ba08f" providerId="LiveId" clId="{636152D4-F413-4EDC-ABF5-E49A4F33A026}" dt="2019-12-01T23:22:35.586" v="948" actId="478"/>
          <ac:spMkLst>
            <pc:docMk/>
            <pc:sldMk cId="1766148815" sldId="269"/>
            <ac:spMk id="3" creationId="{4D2F16FE-4A57-41C6-BC86-4AD738C2F3F9}"/>
          </ac:spMkLst>
        </pc:spChg>
        <pc:spChg chg="add mod">
          <ac:chgData name="fathi hussen" userId="312fff1bd05ba08f" providerId="LiveId" clId="{636152D4-F413-4EDC-ABF5-E49A4F33A026}" dt="2019-12-02T19:56:16.612" v="1522" actId="403"/>
          <ac:spMkLst>
            <pc:docMk/>
            <pc:sldMk cId="1766148815" sldId="269"/>
            <ac:spMk id="4" creationId="{202F8A49-936D-4FFC-8D5A-C7D80B90C165}"/>
          </ac:spMkLst>
        </pc:spChg>
        <pc:picChg chg="add">
          <ac:chgData name="fathi hussen" userId="312fff1bd05ba08f" providerId="LiveId" clId="{636152D4-F413-4EDC-ABF5-E49A4F33A026}" dt="2019-12-04T01:21:18.178" v="2526"/>
          <ac:picMkLst>
            <pc:docMk/>
            <pc:sldMk cId="1766148815" sldId="269"/>
            <ac:picMk id="5" creationId="{9665EED1-AC78-47D8-863D-7B31552BFAD5}"/>
          </ac:picMkLst>
        </pc:picChg>
      </pc:sldChg>
      <pc:sldChg chg="addSp delSp modSp mod setBg">
        <pc:chgData name="fathi hussen" userId="312fff1bd05ba08f" providerId="LiveId" clId="{636152D4-F413-4EDC-ABF5-E49A4F33A026}" dt="2019-12-03T21:25:33.927" v="2253" actId="1076"/>
        <pc:sldMkLst>
          <pc:docMk/>
          <pc:sldMk cId="4199378424" sldId="270"/>
        </pc:sldMkLst>
        <pc:spChg chg="add del">
          <ac:chgData name="fathi hussen" userId="312fff1bd05ba08f" providerId="LiveId" clId="{636152D4-F413-4EDC-ABF5-E49A4F33A026}" dt="2019-12-03T21:21:45.212" v="2229"/>
          <ac:spMkLst>
            <pc:docMk/>
            <pc:sldMk cId="4199378424" sldId="270"/>
            <ac:spMk id="2" creationId="{9BA2D6FC-0012-4F80-B208-0B7DE1B8CA53}"/>
          </ac:spMkLst>
        </pc:spChg>
        <pc:spChg chg="del">
          <ac:chgData name="fathi hussen" userId="312fff1bd05ba08f" providerId="LiveId" clId="{636152D4-F413-4EDC-ABF5-E49A4F33A026}" dt="2019-12-02T20:24:08.654" v="2223" actId="478"/>
          <ac:spMkLst>
            <pc:docMk/>
            <pc:sldMk cId="4199378424" sldId="270"/>
            <ac:spMk id="2" creationId="{EDE5A36B-EB1D-4D12-9C6C-98F2BDC1BC5A}"/>
          </ac:spMkLst>
        </pc:spChg>
        <pc:spChg chg="add mod">
          <ac:chgData name="fathi hussen" userId="312fff1bd05ba08f" providerId="LiveId" clId="{636152D4-F413-4EDC-ABF5-E49A4F33A026}" dt="2019-12-03T21:25:26.901" v="2251" actId="14100"/>
          <ac:spMkLst>
            <pc:docMk/>
            <pc:sldMk cId="4199378424" sldId="270"/>
            <ac:spMk id="3" creationId="{7C7F53EE-11A5-4A66-9CD5-7B1EEED9B7AB}"/>
          </ac:spMkLst>
        </pc:spChg>
        <pc:spChg chg="del">
          <ac:chgData name="fathi hussen" userId="312fff1bd05ba08f" providerId="LiveId" clId="{636152D4-F413-4EDC-ABF5-E49A4F33A026}" dt="2019-12-02T20:24:08.654" v="2223" actId="478"/>
          <ac:spMkLst>
            <pc:docMk/>
            <pc:sldMk cId="4199378424" sldId="270"/>
            <ac:spMk id="3" creationId="{CDA1FA67-4676-4536-AC6C-9AABDD795580}"/>
          </ac:spMkLst>
        </pc:spChg>
        <pc:spChg chg="add del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13" creationId="{BD7C2DEF-63C5-495B-BBE5-720E5D12B4D2}"/>
          </ac:spMkLst>
        </pc:spChg>
        <pc:spChg chg="add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24" creationId="{2DFFD9D3-0E77-42C3-B89D-A987E7760A5E}"/>
          </ac:spMkLst>
        </pc:spChg>
        <pc:spChg chg="add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26" creationId="{3C48F185-A6F4-40C2-A466-5CB3F23F2F48}"/>
          </ac:spMkLst>
        </pc:spChg>
        <pc:picChg chg="add mod">
          <ac:chgData name="fathi hussen" userId="312fff1bd05ba08f" providerId="LiveId" clId="{636152D4-F413-4EDC-ABF5-E49A4F33A026}" dt="2019-12-03T21:25:33.927" v="2253" actId="1076"/>
          <ac:picMkLst>
            <pc:docMk/>
            <pc:sldMk cId="4199378424" sldId="270"/>
            <ac:picMk id="4" creationId="{70D4282A-0342-47EC-8922-ECC82EBC0947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9" creationId="{BDFADFB3-3D44-49A8-AE3B-A87C61607F7E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11" creationId="{BB912AE0-CAD9-4F8F-A2A2-BDF07D4EDD22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15" creationId="{FE21E403-0B61-4473-BE57-AB0F16379674}"/>
          </ac:picMkLst>
        </pc:picChg>
        <pc:picChg chg="add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20" creationId="{CFD580F5-E7BF-4C1D-BEFD-4A4601EBA876}"/>
          </ac:picMkLst>
        </pc:picChg>
        <pc:picChg chg="add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22" creationId="{F0F06750-78FE-4472-8DA5-14CF3336F811}"/>
          </ac:picMkLst>
        </pc:picChg>
      </pc:sldChg>
      <pc:sldChg chg="addSp delSp modSp">
        <pc:chgData name="fathi hussen" userId="312fff1bd05ba08f" providerId="LiveId" clId="{636152D4-F413-4EDC-ABF5-E49A4F33A026}" dt="2019-12-04T01:21:30.136" v="2528"/>
        <pc:sldMkLst>
          <pc:docMk/>
          <pc:sldMk cId="496058823" sldId="271"/>
        </pc:sldMkLst>
        <pc:spChg chg="del">
          <ac:chgData name="fathi hussen" userId="312fff1bd05ba08f" providerId="LiveId" clId="{636152D4-F413-4EDC-ABF5-E49A4F33A026}" dt="2019-12-03T21:25:41.010" v="2254" actId="478"/>
          <ac:spMkLst>
            <pc:docMk/>
            <pc:sldMk cId="496058823" sldId="271"/>
            <ac:spMk id="2" creationId="{01F1C809-BF94-4138-BF9E-469773484B67}"/>
          </ac:spMkLst>
        </pc:spChg>
        <pc:spChg chg="del">
          <ac:chgData name="fathi hussen" userId="312fff1bd05ba08f" providerId="LiveId" clId="{636152D4-F413-4EDC-ABF5-E49A4F33A026}" dt="2019-12-03T21:25:41.010" v="2254" actId="478"/>
          <ac:spMkLst>
            <pc:docMk/>
            <pc:sldMk cId="496058823" sldId="271"/>
            <ac:spMk id="3" creationId="{3E5457E5-7A02-4C3F-91E1-1B433F01C4DE}"/>
          </ac:spMkLst>
        </pc:spChg>
        <pc:spChg chg="add del mod">
          <ac:chgData name="fathi hussen" userId="312fff1bd05ba08f" providerId="LiveId" clId="{636152D4-F413-4EDC-ABF5-E49A4F33A026}" dt="2019-12-03T21:45:10.218" v="2348" actId="478"/>
          <ac:spMkLst>
            <pc:docMk/>
            <pc:sldMk cId="496058823" sldId="271"/>
            <ac:spMk id="4" creationId="{24D01075-C72A-491B-ABB0-D0CEDB64C4E9}"/>
          </ac:spMkLst>
        </pc:spChg>
        <pc:spChg chg="add mod">
          <ac:chgData name="fathi hussen" userId="312fff1bd05ba08f" providerId="LiveId" clId="{636152D4-F413-4EDC-ABF5-E49A4F33A026}" dt="2019-12-03T22:08:47.401" v="2409" actId="20577"/>
          <ac:spMkLst>
            <pc:docMk/>
            <pc:sldMk cId="496058823" sldId="271"/>
            <ac:spMk id="5" creationId="{C94BB53F-AF20-4E78-BEF8-0C5240D287DB}"/>
          </ac:spMkLst>
        </pc:spChg>
        <pc:picChg chg="add">
          <ac:chgData name="fathi hussen" userId="312fff1bd05ba08f" providerId="LiveId" clId="{636152D4-F413-4EDC-ABF5-E49A4F33A026}" dt="2019-12-04T01:21:30.136" v="2528"/>
          <ac:picMkLst>
            <pc:docMk/>
            <pc:sldMk cId="496058823" sldId="271"/>
            <ac:picMk id="6" creationId="{2C87DC0F-0CAD-4C00-9154-81168BDDF27A}"/>
          </ac:picMkLst>
        </pc:picChg>
      </pc:sldChg>
      <pc:sldChg chg="add del">
        <pc:chgData name="fathi hussen" userId="312fff1bd05ba08f" providerId="LiveId" clId="{636152D4-F413-4EDC-ABF5-E49A4F33A026}" dt="2019-12-03T21:30:48.777" v="2313" actId="2696"/>
        <pc:sldMkLst>
          <pc:docMk/>
          <pc:sldMk cId="813797349" sldId="272"/>
        </pc:sldMkLst>
      </pc:sldChg>
      <pc:sldChg chg="add del">
        <pc:chgData name="fathi hussen" userId="312fff1bd05ba08f" providerId="LiveId" clId="{636152D4-F413-4EDC-ABF5-E49A4F33A026}" dt="2019-12-03T21:30:49.759" v="2314" actId="2696"/>
        <pc:sldMkLst>
          <pc:docMk/>
          <pc:sldMk cId="548197964" sldId="273"/>
        </pc:sldMkLst>
      </pc:sldChg>
      <pc:sldChg chg="add del">
        <pc:chgData name="fathi hussen" userId="312fff1bd05ba08f" providerId="LiveId" clId="{636152D4-F413-4EDC-ABF5-E49A4F33A026}" dt="2019-12-03T21:30:50.396" v="2315" actId="2696"/>
        <pc:sldMkLst>
          <pc:docMk/>
          <pc:sldMk cId="2062257650" sldId="274"/>
        </pc:sldMkLst>
      </pc:sldChg>
      <pc:sldChg chg="addSp delSp modSp add del">
        <pc:chgData name="fathi hussen" userId="312fff1bd05ba08f" providerId="LiveId" clId="{636152D4-F413-4EDC-ABF5-E49A4F33A026}" dt="2019-12-03T23:06:45.862" v="2510" actId="2696"/>
        <pc:sldMkLst>
          <pc:docMk/>
          <pc:sldMk cId="2001919207" sldId="275"/>
        </pc:sldMkLst>
        <pc:spChg chg="del">
          <ac:chgData name="fathi hussen" userId="312fff1bd05ba08f" providerId="LiveId" clId="{636152D4-F413-4EDC-ABF5-E49A4F33A026}" dt="2019-12-03T21:30:52.623" v="2316" actId="478"/>
          <ac:spMkLst>
            <pc:docMk/>
            <pc:sldMk cId="2001919207" sldId="275"/>
            <ac:spMk id="2" creationId="{FA44B628-5411-43E3-8BBC-AD4640135414}"/>
          </ac:spMkLst>
        </pc:spChg>
        <pc:spChg chg="del">
          <ac:chgData name="fathi hussen" userId="312fff1bd05ba08f" providerId="LiveId" clId="{636152D4-F413-4EDC-ABF5-E49A4F33A026}" dt="2019-12-03T21:30:52.623" v="2316" actId="478"/>
          <ac:spMkLst>
            <pc:docMk/>
            <pc:sldMk cId="2001919207" sldId="275"/>
            <ac:spMk id="3" creationId="{A27CFF78-39E2-48AC-A7FD-CCB0F8209CF6}"/>
          </ac:spMkLst>
        </pc:spChg>
        <pc:spChg chg="add del">
          <ac:chgData name="fathi hussen" userId="312fff1bd05ba08f" providerId="LiveId" clId="{636152D4-F413-4EDC-ABF5-E49A4F33A026}" dt="2019-12-03T22:35:06.191" v="2411"/>
          <ac:spMkLst>
            <pc:docMk/>
            <pc:sldMk cId="2001919207" sldId="275"/>
            <ac:spMk id="4" creationId="{AE2D2854-AB81-4117-A4BD-8357E48B7A40}"/>
          </ac:spMkLst>
        </pc:spChg>
        <pc:spChg chg="add mod">
          <ac:chgData name="fathi hussen" userId="312fff1bd05ba08f" providerId="LiveId" clId="{636152D4-F413-4EDC-ABF5-E49A4F33A026}" dt="2019-12-03T22:35:21.483" v="2422" actId="1076"/>
          <ac:spMkLst>
            <pc:docMk/>
            <pc:sldMk cId="2001919207" sldId="275"/>
            <ac:spMk id="5" creationId="{0EBB1F4E-8872-4F0D-B8D5-7C4BE9F8DBEF}"/>
          </ac:spMkLst>
        </pc:spChg>
      </pc:sldChg>
      <pc:sldChg chg="addSp delSp modSp add ord">
        <pc:chgData name="fathi hussen" userId="312fff1bd05ba08f" providerId="LiveId" clId="{636152D4-F413-4EDC-ABF5-E49A4F33A026}" dt="2019-12-04T01:21:32.572" v="2529"/>
        <pc:sldMkLst>
          <pc:docMk/>
          <pc:sldMk cId="4071914224" sldId="276"/>
        </pc:sldMkLst>
        <pc:spChg chg="del">
          <ac:chgData name="fathi hussen" userId="312fff1bd05ba08f" providerId="LiveId" clId="{636152D4-F413-4EDC-ABF5-E49A4F33A026}" dt="2019-12-03T22:36:57.705" v="2423" actId="478"/>
          <ac:spMkLst>
            <pc:docMk/>
            <pc:sldMk cId="4071914224" sldId="276"/>
            <ac:spMk id="2" creationId="{155BCD19-5978-44D0-ADAE-88090960F2EE}"/>
          </ac:spMkLst>
        </pc:spChg>
        <pc:spChg chg="del">
          <ac:chgData name="fathi hussen" userId="312fff1bd05ba08f" providerId="LiveId" clId="{636152D4-F413-4EDC-ABF5-E49A4F33A026}" dt="2019-12-03T22:36:57.705" v="2423" actId="478"/>
          <ac:spMkLst>
            <pc:docMk/>
            <pc:sldMk cId="4071914224" sldId="276"/>
            <ac:spMk id="3" creationId="{7B2EF9C2-70CE-4CD0-874B-85F314AE1A12}"/>
          </ac:spMkLst>
        </pc:spChg>
        <pc:spChg chg="add mod">
          <ac:chgData name="fathi hussen" userId="312fff1bd05ba08f" providerId="LiveId" clId="{636152D4-F413-4EDC-ABF5-E49A4F33A026}" dt="2019-12-03T23:04:40.111" v="2508" actId="1076"/>
          <ac:spMkLst>
            <pc:docMk/>
            <pc:sldMk cId="4071914224" sldId="276"/>
            <ac:spMk id="7" creationId="{36FE454C-F7C5-4A1B-A1C2-3041A34A80F0}"/>
          </ac:spMkLst>
        </pc:spChg>
        <pc:picChg chg="add del mod">
          <ac:chgData name="fathi hussen" userId="312fff1bd05ba08f" providerId="LiveId" clId="{636152D4-F413-4EDC-ABF5-E49A4F33A026}" dt="2019-12-03T22:37:17.655" v="2427" actId="478"/>
          <ac:picMkLst>
            <pc:docMk/>
            <pc:sldMk cId="4071914224" sldId="276"/>
            <ac:picMk id="4" creationId="{D95D9EE7-1EFF-45CE-9E57-B304482C6EA6}"/>
          </ac:picMkLst>
        </pc:picChg>
        <pc:picChg chg="add del mod modCrop">
          <ac:chgData name="fathi hussen" userId="312fff1bd05ba08f" providerId="LiveId" clId="{636152D4-F413-4EDC-ABF5-E49A4F33A026}" dt="2019-12-03T22:38:03.334" v="2433" actId="478"/>
          <ac:picMkLst>
            <pc:docMk/>
            <pc:sldMk cId="4071914224" sldId="276"/>
            <ac:picMk id="5" creationId="{3528C60A-AEB1-4AB2-B8E8-3F93A2908DD8}"/>
          </ac:picMkLst>
        </pc:picChg>
        <pc:picChg chg="add">
          <ac:chgData name="fathi hussen" userId="312fff1bd05ba08f" providerId="LiveId" clId="{636152D4-F413-4EDC-ABF5-E49A4F33A026}" dt="2019-12-03T22:38:04.063" v="2434"/>
          <ac:picMkLst>
            <pc:docMk/>
            <pc:sldMk cId="4071914224" sldId="276"/>
            <ac:picMk id="6" creationId="{C11AF625-94E0-446B-853A-718FFFA27877}"/>
          </ac:picMkLst>
        </pc:picChg>
        <pc:picChg chg="add">
          <ac:chgData name="fathi hussen" userId="312fff1bd05ba08f" providerId="LiveId" clId="{636152D4-F413-4EDC-ABF5-E49A4F33A026}" dt="2019-12-04T01:21:32.572" v="2529"/>
          <ac:picMkLst>
            <pc:docMk/>
            <pc:sldMk cId="4071914224" sldId="276"/>
            <ac:picMk id="19" creationId="{1192414F-DEC6-462C-A11E-F7636E79C476}"/>
          </ac:picMkLst>
        </pc:picChg>
        <pc:cxnChg chg="add del mod">
          <ac:chgData name="fathi hussen" userId="312fff1bd05ba08f" providerId="LiveId" clId="{636152D4-F413-4EDC-ABF5-E49A4F33A026}" dt="2019-12-03T23:04:37.298" v="2507" actId="11529"/>
          <ac:cxnSpMkLst>
            <pc:docMk/>
            <pc:sldMk cId="4071914224" sldId="276"/>
            <ac:cxnSpMk id="9" creationId="{29F0016C-1777-410E-8791-DE4167F4F970}"/>
          </ac:cxnSpMkLst>
        </pc:cxnChg>
        <pc:cxnChg chg="add del mod">
          <ac:chgData name="fathi hussen" userId="312fff1bd05ba08f" providerId="LiveId" clId="{636152D4-F413-4EDC-ABF5-E49A4F33A026}" dt="2019-12-03T23:04:36.891" v="2506" actId="11529"/>
          <ac:cxnSpMkLst>
            <pc:docMk/>
            <pc:sldMk cId="4071914224" sldId="276"/>
            <ac:cxnSpMk id="11" creationId="{403D8A12-A18C-4FF2-8320-A6ED5055C5E0}"/>
          </ac:cxnSpMkLst>
        </pc:cxnChg>
        <pc:cxnChg chg="add del mod">
          <ac:chgData name="fathi hussen" userId="312fff1bd05ba08f" providerId="LiveId" clId="{636152D4-F413-4EDC-ABF5-E49A4F33A026}" dt="2019-12-03T23:04:36.171" v="2504" actId="11529"/>
          <ac:cxnSpMkLst>
            <pc:docMk/>
            <pc:sldMk cId="4071914224" sldId="276"/>
            <ac:cxnSpMk id="14" creationId="{263F7318-10AF-4401-AE0F-A7AF71D2D22F}"/>
          </ac:cxnSpMkLst>
        </pc:cxnChg>
        <pc:cxnChg chg="add del mod">
          <ac:chgData name="fathi hussen" userId="312fff1bd05ba08f" providerId="LiveId" clId="{636152D4-F413-4EDC-ABF5-E49A4F33A026}" dt="2019-12-03T23:04:35.872" v="2503" actId="11529"/>
          <ac:cxnSpMkLst>
            <pc:docMk/>
            <pc:sldMk cId="4071914224" sldId="276"/>
            <ac:cxnSpMk id="16" creationId="{680672F9-702F-4F23-ABFA-E0137EE6A050}"/>
          </ac:cxnSpMkLst>
        </pc:cxnChg>
        <pc:cxnChg chg="add del mod">
          <ac:chgData name="fathi hussen" userId="312fff1bd05ba08f" providerId="LiveId" clId="{636152D4-F413-4EDC-ABF5-E49A4F33A026}" dt="2019-12-03T23:04:35.326" v="2502" actId="11529"/>
          <ac:cxnSpMkLst>
            <pc:docMk/>
            <pc:sldMk cId="4071914224" sldId="276"/>
            <ac:cxnSpMk id="18" creationId="{1D6F32BB-5FCC-43E6-ACA7-C0133216BA7B}"/>
          </ac:cxnSpMkLst>
        </pc:cxnChg>
      </pc:sldChg>
      <pc:sldChg chg="addSp delSp modSp add del mod setBg">
        <pc:chgData name="fathi hussen" userId="312fff1bd05ba08f" providerId="LiveId" clId="{636152D4-F413-4EDC-ABF5-E49A4F33A026}" dt="2019-12-03T23:10:38.228" v="2520" actId="2696"/>
        <pc:sldMkLst>
          <pc:docMk/>
          <pc:sldMk cId="1146546381" sldId="277"/>
        </pc:sldMkLst>
        <pc:spChg chg="del">
          <ac:chgData name="fathi hussen" userId="312fff1bd05ba08f" providerId="LiveId" clId="{636152D4-F413-4EDC-ABF5-E49A4F33A026}" dt="2019-12-03T23:10:06.813" v="2516" actId="478"/>
          <ac:spMkLst>
            <pc:docMk/>
            <pc:sldMk cId="1146546381" sldId="277"/>
            <ac:spMk id="2" creationId="{99E2669E-E04D-40D6-85E7-9E1E6FA70C14}"/>
          </ac:spMkLst>
        </pc:spChg>
        <pc:spChg chg="del">
          <ac:chgData name="fathi hussen" userId="312fff1bd05ba08f" providerId="LiveId" clId="{636152D4-F413-4EDC-ABF5-E49A4F33A026}" dt="2019-12-03T23:10:06.813" v="2516" actId="478"/>
          <ac:spMkLst>
            <pc:docMk/>
            <pc:sldMk cId="1146546381" sldId="277"/>
            <ac:spMk id="3" creationId="{18AC2E9B-A1BE-4672-B506-DE8801356F49}"/>
          </ac:spMkLst>
        </pc:spChg>
        <pc:picChg chg="add">
          <ac:chgData name="fathi hussen" userId="312fff1bd05ba08f" providerId="LiveId" clId="{636152D4-F413-4EDC-ABF5-E49A4F33A026}" dt="2019-12-03T23:10:11.426" v="2518" actId="26606"/>
          <ac:picMkLst>
            <pc:docMk/>
            <pc:sldMk cId="1146546381" sldId="277"/>
            <ac:picMk id="71" creationId="{1FBDED38-E809-47DF-A501-94A1EC4CF7BB}"/>
          </ac:picMkLst>
        </pc:picChg>
        <pc:picChg chg="add del mod">
          <ac:chgData name="fathi hussen" userId="312fff1bd05ba08f" providerId="LiveId" clId="{636152D4-F413-4EDC-ABF5-E49A4F33A026}" dt="2019-12-03T23:10:30.915" v="2519" actId="478"/>
          <ac:picMkLst>
            <pc:docMk/>
            <pc:sldMk cId="1146546381" sldId="277"/>
            <ac:picMk id="2050" creationId="{1F3DD66B-2431-4B7A-9710-42B74477C1E1}"/>
          </ac:picMkLst>
        </pc:picChg>
      </pc:sldChg>
      <pc:sldChg chg="addSp delSp modSp add">
        <pc:chgData name="fathi hussen" userId="312fff1bd05ba08f" providerId="LiveId" clId="{636152D4-F413-4EDC-ABF5-E49A4F33A026}" dt="2019-12-04T08:44:51.311" v="2742"/>
        <pc:sldMkLst>
          <pc:docMk/>
          <pc:sldMk cId="2279917497" sldId="277"/>
        </pc:sldMkLst>
        <pc:spChg chg="del">
          <ac:chgData name="fathi hussen" userId="312fff1bd05ba08f" providerId="LiveId" clId="{636152D4-F413-4EDC-ABF5-E49A4F33A026}" dt="2019-12-04T08:32:16.421" v="2591" actId="478"/>
          <ac:spMkLst>
            <pc:docMk/>
            <pc:sldMk cId="2279917497" sldId="277"/>
            <ac:spMk id="2" creationId="{7426EB84-2A05-4F17-8F7C-9CC91967FAD6}"/>
          </ac:spMkLst>
        </pc:spChg>
        <pc:spChg chg="del">
          <ac:chgData name="fathi hussen" userId="312fff1bd05ba08f" providerId="LiveId" clId="{636152D4-F413-4EDC-ABF5-E49A4F33A026}" dt="2019-12-04T08:32:16.421" v="2591" actId="478"/>
          <ac:spMkLst>
            <pc:docMk/>
            <pc:sldMk cId="2279917497" sldId="277"/>
            <ac:spMk id="3" creationId="{FE3F8D57-A984-4BC2-AADA-7ACC0FD4D275}"/>
          </ac:spMkLst>
        </pc:spChg>
        <pc:spChg chg="add del">
          <ac:chgData name="fathi hussen" userId="312fff1bd05ba08f" providerId="LiveId" clId="{636152D4-F413-4EDC-ABF5-E49A4F33A026}" dt="2019-12-04T08:32:40.239" v="2593"/>
          <ac:spMkLst>
            <pc:docMk/>
            <pc:sldMk cId="2279917497" sldId="277"/>
            <ac:spMk id="4" creationId="{E1B37287-243A-440F-B92C-A54C0AE1B3A5}"/>
          </ac:spMkLst>
        </pc:spChg>
        <pc:spChg chg="add mod">
          <ac:chgData name="fathi hussen" userId="312fff1bd05ba08f" providerId="LiveId" clId="{636152D4-F413-4EDC-ABF5-E49A4F33A026}" dt="2019-12-04T08:33:36.412" v="2602" actId="1076"/>
          <ac:spMkLst>
            <pc:docMk/>
            <pc:sldMk cId="2279917497" sldId="277"/>
            <ac:spMk id="5" creationId="{F70F0B94-CC2B-43BD-801B-8DC39EADE293}"/>
          </ac:spMkLst>
        </pc:spChg>
        <pc:spChg chg="add mod">
          <ac:chgData name="fathi hussen" userId="312fff1bd05ba08f" providerId="LiveId" clId="{636152D4-F413-4EDC-ABF5-E49A4F33A026}" dt="2019-12-04T08:34:03.333" v="2612" actId="1076"/>
          <ac:spMkLst>
            <pc:docMk/>
            <pc:sldMk cId="2279917497" sldId="277"/>
            <ac:spMk id="6" creationId="{73D05051-B5F0-4301-A9A8-6D983EDF0D00}"/>
          </ac:spMkLst>
        </pc:spChg>
        <pc:picChg chg="add">
          <ac:chgData name="fathi hussen" userId="312fff1bd05ba08f" providerId="LiveId" clId="{636152D4-F413-4EDC-ABF5-E49A4F33A026}" dt="2019-12-04T08:44:51.311" v="2742"/>
          <ac:picMkLst>
            <pc:docMk/>
            <pc:sldMk cId="2279917497" sldId="277"/>
            <ac:picMk id="8" creationId="{DE7983A4-904C-42EE-981C-6B00B2F32C22}"/>
          </ac:picMkLst>
        </pc:picChg>
        <pc:picChg chg="add mod">
          <ac:chgData name="fathi hussen" userId="312fff1bd05ba08f" providerId="LiveId" clId="{636152D4-F413-4EDC-ABF5-E49A4F33A026}" dt="2019-12-04T08:35:42.538" v="2614" actId="1076"/>
          <ac:picMkLst>
            <pc:docMk/>
            <pc:sldMk cId="2279917497" sldId="277"/>
            <ac:picMk id="1026" creationId="{CE7BD118-A56B-4E79-8BC8-79CC30D32CDF}"/>
          </ac:picMkLst>
        </pc:picChg>
      </pc:sldChg>
      <pc:sldChg chg="addSp delSp modSp add del mod setBg">
        <pc:chgData name="fathi hussen" userId="312fff1bd05ba08f" providerId="LiveId" clId="{636152D4-F413-4EDC-ABF5-E49A4F33A026}" dt="2019-12-03T23:10:01.646" v="2514" actId="2696"/>
        <pc:sldMkLst>
          <pc:docMk/>
          <pc:sldMk cId="2608660952" sldId="277"/>
        </pc:sldMkLst>
        <pc:spChg chg="del">
          <ac:chgData name="fathi hussen" userId="312fff1bd05ba08f" providerId="LiveId" clId="{636152D4-F413-4EDC-ABF5-E49A4F33A026}" dt="2019-12-03T23:07:13.802" v="2511" actId="478"/>
          <ac:spMkLst>
            <pc:docMk/>
            <pc:sldMk cId="2608660952" sldId="277"/>
            <ac:spMk id="2" creationId="{0694B3BF-774E-4F3B-865F-E2538E928ED7}"/>
          </ac:spMkLst>
        </pc:spChg>
        <pc:spChg chg="del">
          <ac:chgData name="fathi hussen" userId="312fff1bd05ba08f" providerId="LiveId" clId="{636152D4-F413-4EDC-ABF5-E49A4F33A026}" dt="2019-12-03T23:07:13.802" v="2511" actId="478"/>
          <ac:spMkLst>
            <pc:docMk/>
            <pc:sldMk cId="2608660952" sldId="277"/>
            <ac:spMk id="3" creationId="{4D7B9275-9377-4800-B57C-C0ED5E226372}"/>
          </ac:spMkLst>
        </pc:spChg>
        <pc:picChg chg="add">
          <ac:chgData name="fathi hussen" userId="312fff1bd05ba08f" providerId="LiveId" clId="{636152D4-F413-4EDC-ABF5-E49A4F33A026}" dt="2019-12-03T23:09:00.081" v="2513" actId="26606"/>
          <ac:picMkLst>
            <pc:docMk/>
            <pc:sldMk cId="2608660952" sldId="277"/>
            <ac:picMk id="71" creationId="{1FBDED38-E809-47DF-A501-94A1EC4CF7BB}"/>
          </ac:picMkLst>
        </pc:picChg>
        <pc:picChg chg="add mod">
          <ac:chgData name="fathi hussen" userId="312fff1bd05ba08f" providerId="LiveId" clId="{636152D4-F413-4EDC-ABF5-E49A4F33A026}" dt="2019-12-03T23:09:00.081" v="2513" actId="26606"/>
          <ac:picMkLst>
            <pc:docMk/>
            <pc:sldMk cId="2608660952" sldId="277"/>
            <ac:picMk id="1026" creationId="{E94B8BE2-2F96-4616-838B-69F6876C787B}"/>
          </ac:picMkLst>
        </pc:picChg>
      </pc:sldChg>
      <pc:sldChg chg="addSp delSp modSp add">
        <pc:chgData name="fathi hussen" userId="312fff1bd05ba08f" providerId="LiveId" clId="{636152D4-F413-4EDC-ABF5-E49A4F33A026}" dt="2019-12-04T08:44:53.811" v="2743"/>
        <pc:sldMkLst>
          <pc:docMk/>
          <pc:sldMk cId="2384764536" sldId="278"/>
        </pc:sldMkLst>
        <pc:spChg chg="del">
          <ac:chgData name="fathi hussen" userId="312fff1bd05ba08f" providerId="LiveId" clId="{636152D4-F413-4EDC-ABF5-E49A4F33A026}" dt="2019-12-04T08:35:48.907" v="2615" actId="478"/>
          <ac:spMkLst>
            <pc:docMk/>
            <pc:sldMk cId="2384764536" sldId="278"/>
            <ac:spMk id="2" creationId="{AE0D29E3-289E-41B3-B321-CD7FC7B1C9FC}"/>
          </ac:spMkLst>
        </pc:spChg>
        <pc:spChg chg="del">
          <ac:chgData name="fathi hussen" userId="312fff1bd05ba08f" providerId="LiveId" clId="{636152D4-F413-4EDC-ABF5-E49A4F33A026}" dt="2019-12-04T08:35:48.907" v="2615" actId="478"/>
          <ac:spMkLst>
            <pc:docMk/>
            <pc:sldMk cId="2384764536" sldId="278"/>
            <ac:spMk id="3" creationId="{A9DB41AD-1DEC-428C-8B2E-311D032F1287}"/>
          </ac:spMkLst>
        </pc:spChg>
        <pc:spChg chg="add del">
          <ac:chgData name="fathi hussen" userId="312fff1bd05ba08f" providerId="LiveId" clId="{636152D4-F413-4EDC-ABF5-E49A4F33A026}" dt="2019-12-04T08:36:00.258" v="2617"/>
          <ac:spMkLst>
            <pc:docMk/>
            <pc:sldMk cId="2384764536" sldId="278"/>
            <ac:spMk id="4" creationId="{18872CE4-1D51-4C70-A016-5771BC7552C7}"/>
          </ac:spMkLst>
        </pc:spChg>
        <pc:spChg chg="add mod">
          <ac:chgData name="fathi hussen" userId="312fff1bd05ba08f" providerId="LiveId" clId="{636152D4-F413-4EDC-ABF5-E49A4F33A026}" dt="2019-12-04T08:36:19.194" v="2626"/>
          <ac:spMkLst>
            <pc:docMk/>
            <pc:sldMk cId="2384764536" sldId="278"/>
            <ac:spMk id="5" creationId="{A052A4A5-1744-4D82-B455-9AC76C2778B0}"/>
          </ac:spMkLst>
        </pc:spChg>
        <pc:spChg chg="add del">
          <ac:chgData name="fathi hussen" userId="312fff1bd05ba08f" providerId="LiveId" clId="{636152D4-F413-4EDC-ABF5-E49A4F33A026}" dt="2019-12-04T08:36:22.382" v="2628"/>
          <ac:spMkLst>
            <pc:docMk/>
            <pc:sldMk cId="2384764536" sldId="278"/>
            <ac:spMk id="6" creationId="{1EAEFD42-D8F0-4772-BAE1-7266BFF72D11}"/>
          </ac:spMkLst>
        </pc:spChg>
        <pc:spChg chg="add mod">
          <ac:chgData name="fathi hussen" userId="312fff1bd05ba08f" providerId="LiveId" clId="{636152D4-F413-4EDC-ABF5-E49A4F33A026}" dt="2019-12-04T08:36:45.019" v="2637" actId="113"/>
          <ac:spMkLst>
            <pc:docMk/>
            <pc:sldMk cId="2384764536" sldId="278"/>
            <ac:spMk id="7" creationId="{6AA21579-B276-4CBD-8EFC-F51EA35D4BEB}"/>
          </ac:spMkLst>
        </pc:spChg>
        <pc:picChg chg="add mod">
          <ac:chgData name="fathi hussen" userId="312fff1bd05ba08f" providerId="LiveId" clId="{636152D4-F413-4EDC-ABF5-E49A4F33A026}" dt="2019-12-04T08:37:31.712" v="2641" actId="1076"/>
          <ac:picMkLst>
            <pc:docMk/>
            <pc:sldMk cId="2384764536" sldId="278"/>
            <ac:picMk id="8" creationId="{8D4F9044-AC59-496D-94AB-69B5B8C3830E}"/>
          </ac:picMkLst>
        </pc:picChg>
        <pc:picChg chg="add">
          <ac:chgData name="fathi hussen" userId="312fff1bd05ba08f" providerId="LiveId" clId="{636152D4-F413-4EDC-ABF5-E49A4F33A026}" dt="2019-12-04T08:44:53.811" v="2743"/>
          <ac:picMkLst>
            <pc:docMk/>
            <pc:sldMk cId="2384764536" sldId="278"/>
            <ac:picMk id="9" creationId="{9ABCA71B-6F05-4E9C-B86F-D3C2051CCFA5}"/>
          </ac:picMkLst>
        </pc:picChg>
      </pc:sldChg>
      <pc:sldChg chg="addSp delSp modSp add">
        <pc:chgData name="fathi hussen" userId="312fff1bd05ba08f" providerId="LiveId" clId="{636152D4-F413-4EDC-ABF5-E49A4F33A026}" dt="2019-12-04T08:44:56.043" v="2744"/>
        <pc:sldMkLst>
          <pc:docMk/>
          <pc:sldMk cId="3361149321" sldId="279"/>
        </pc:sldMkLst>
        <pc:spChg chg="del">
          <ac:chgData name="fathi hussen" userId="312fff1bd05ba08f" providerId="LiveId" clId="{636152D4-F413-4EDC-ABF5-E49A4F33A026}" dt="2019-12-04T08:37:53.550" v="2642" actId="478"/>
          <ac:spMkLst>
            <pc:docMk/>
            <pc:sldMk cId="3361149321" sldId="279"/>
            <ac:spMk id="2" creationId="{E0D616C7-F999-45BF-9AF5-0C0B67CFDCBD}"/>
          </ac:spMkLst>
        </pc:spChg>
        <pc:spChg chg="del">
          <ac:chgData name="fathi hussen" userId="312fff1bd05ba08f" providerId="LiveId" clId="{636152D4-F413-4EDC-ABF5-E49A4F33A026}" dt="2019-12-04T08:37:53.550" v="2642" actId="478"/>
          <ac:spMkLst>
            <pc:docMk/>
            <pc:sldMk cId="3361149321" sldId="279"/>
            <ac:spMk id="3" creationId="{3C285F70-17AA-425A-811B-C0B72D94F028}"/>
          </ac:spMkLst>
        </pc:spChg>
        <pc:spChg chg="add del">
          <ac:chgData name="fathi hussen" userId="312fff1bd05ba08f" providerId="LiveId" clId="{636152D4-F413-4EDC-ABF5-E49A4F33A026}" dt="2019-12-04T08:37:55.500" v="2644"/>
          <ac:spMkLst>
            <pc:docMk/>
            <pc:sldMk cId="3361149321" sldId="279"/>
            <ac:spMk id="4" creationId="{20C36545-6FFE-4CBC-9102-841C49815CD3}"/>
          </ac:spMkLst>
        </pc:spChg>
        <pc:spChg chg="add mod">
          <ac:chgData name="fathi hussen" userId="312fff1bd05ba08f" providerId="LiveId" clId="{636152D4-F413-4EDC-ABF5-E49A4F33A026}" dt="2019-12-04T08:43:07.239" v="2741" actId="20577"/>
          <ac:spMkLst>
            <pc:docMk/>
            <pc:sldMk cId="3361149321" sldId="279"/>
            <ac:spMk id="5" creationId="{5BB8A088-E9D2-4468-A9F7-E3D1FE5E6E53}"/>
          </ac:spMkLst>
        </pc:spChg>
        <pc:spChg chg="add del">
          <ac:chgData name="fathi hussen" userId="312fff1bd05ba08f" providerId="LiveId" clId="{636152D4-F413-4EDC-ABF5-E49A4F33A026}" dt="2019-12-04T08:38:21.281" v="2659"/>
          <ac:spMkLst>
            <pc:docMk/>
            <pc:sldMk cId="3361149321" sldId="279"/>
            <ac:spMk id="6" creationId="{54998A2D-9E4B-4923-9097-47516237FBED}"/>
          </ac:spMkLst>
        </pc:spChg>
        <pc:spChg chg="add mod">
          <ac:chgData name="fathi hussen" userId="312fff1bd05ba08f" providerId="LiveId" clId="{636152D4-F413-4EDC-ABF5-E49A4F33A026}" dt="2019-12-04T08:38:32.442" v="2666" actId="113"/>
          <ac:spMkLst>
            <pc:docMk/>
            <pc:sldMk cId="3361149321" sldId="279"/>
            <ac:spMk id="7" creationId="{C6BB4326-635C-43A1-88EB-9AED9BDEECD4}"/>
          </ac:spMkLst>
        </pc:spChg>
        <pc:picChg chg="add">
          <ac:chgData name="fathi hussen" userId="312fff1bd05ba08f" providerId="LiveId" clId="{636152D4-F413-4EDC-ABF5-E49A4F33A026}" dt="2019-12-04T08:44:56.043" v="2744"/>
          <ac:picMkLst>
            <pc:docMk/>
            <pc:sldMk cId="3361149321" sldId="279"/>
            <ac:picMk id="8" creationId="{408DE375-DE30-4D4B-A05B-47D7B7B6ADF1}"/>
          </ac:picMkLst>
        </pc:picChg>
      </pc:sldChg>
      <pc:sldChg chg="addSp delSp modSp add">
        <pc:chgData name="fathi hussen" userId="312fff1bd05ba08f" providerId="LiveId" clId="{636152D4-F413-4EDC-ABF5-E49A4F33A026}" dt="2019-12-04T08:44:59.794" v="2745"/>
        <pc:sldMkLst>
          <pc:docMk/>
          <pc:sldMk cId="897964061" sldId="280"/>
        </pc:sldMkLst>
        <pc:spChg chg="del">
          <ac:chgData name="fathi hussen" userId="312fff1bd05ba08f" providerId="LiveId" clId="{636152D4-F413-4EDC-ABF5-E49A4F33A026}" dt="2019-12-04T08:38:51.873" v="2669" actId="478"/>
          <ac:spMkLst>
            <pc:docMk/>
            <pc:sldMk cId="897964061" sldId="280"/>
            <ac:spMk id="2" creationId="{8A49A655-859D-44A9-B5C4-EE3958CF0513}"/>
          </ac:spMkLst>
        </pc:spChg>
        <pc:spChg chg="del">
          <ac:chgData name="fathi hussen" userId="312fff1bd05ba08f" providerId="LiveId" clId="{636152D4-F413-4EDC-ABF5-E49A4F33A026}" dt="2019-12-04T08:38:51.873" v="2669" actId="478"/>
          <ac:spMkLst>
            <pc:docMk/>
            <pc:sldMk cId="897964061" sldId="280"/>
            <ac:spMk id="3" creationId="{F3D3EC20-6806-4426-B483-89F1940F705D}"/>
          </ac:spMkLst>
        </pc:spChg>
        <pc:spChg chg="add del">
          <ac:chgData name="fathi hussen" userId="312fff1bd05ba08f" providerId="LiveId" clId="{636152D4-F413-4EDC-ABF5-E49A4F33A026}" dt="2019-12-04T08:39:04.294" v="2671"/>
          <ac:spMkLst>
            <pc:docMk/>
            <pc:sldMk cId="897964061" sldId="280"/>
            <ac:spMk id="4" creationId="{2CA74B6D-EFBB-422D-BF57-F5EE47AB6A42}"/>
          </ac:spMkLst>
        </pc:spChg>
        <pc:spChg chg="add mod">
          <ac:chgData name="fathi hussen" userId="312fff1bd05ba08f" providerId="LiveId" clId="{636152D4-F413-4EDC-ABF5-E49A4F33A026}" dt="2019-12-04T08:39:15.748" v="2678" actId="113"/>
          <ac:spMkLst>
            <pc:docMk/>
            <pc:sldMk cId="897964061" sldId="280"/>
            <ac:spMk id="5" creationId="{AF5EB256-C606-4D6E-B12D-CAED04194F13}"/>
          </ac:spMkLst>
        </pc:spChg>
        <pc:spChg chg="add del">
          <ac:chgData name="fathi hussen" userId="312fff1bd05ba08f" providerId="LiveId" clId="{636152D4-F413-4EDC-ABF5-E49A4F33A026}" dt="2019-12-04T08:39:22.151" v="2680"/>
          <ac:spMkLst>
            <pc:docMk/>
            <pc:sldMk cId="897964061" sldId="280"/>
            <ac:spMk id="6" creationId="{BE8AD39F-0E05-451C-AF2C-9E5392F50A2B}"/>
          </ac:spMkLst>
        </pc:spChg>
        <pc:spChg chg="add mod">
          <ac:chgData name="fathi hussen" userId="312fff1bd05ba08f" providerId="LiveId" clId="{636152D4-F413-4EDC-ABF5-E49A4F33A026}" dt="2019-12-04T08:39:31.294" v="2684" actId="1076"/>
          <ac:spMkLst>
            <pc:docMk/>
            <pc:sldMk cId="897964061" sldId="280"/>
            <ac:spMk id="7" creationId="{3FB20F6E-6D86-4F08-9CC4-08217BDA8390}"/>
          </ac:spMkLst>
        </pc:spChg>
        <pc:picChg chg="add">
          <ac:chgData name="fathi hussen" userId="312fff1bd05ba08f" providerId="LiveId" clId="{636152D4-F413-4EDC-ABF5-E49A4F33A026}" dt="2019-12-04T08:44:59.794" v="2745"/>
          <ac:picMkLst>
            <pc:docMk/>
            <pc:sldMk cId="897964061" sldId="280"/>
            <ac:picMk id="8" creationId="{3652980A-F912-41D1-90AB-FCDF6B7803FB}"/>
          </ac:picMkLst>
        </pc:picChg>
      </pc:sldChg>
      <pc:sldChg chg="addSp delSp modSp add">
        <pc:chgData name="fathi hussen" userId="312fff1bd05ba08f" providerId="LiveId" clId="{636152D4-F413-4EDC-ABF5-E49A4F33A026}" dt="2019-12-04T08:45:04.243" v="2746"/>
        <pc:sldMkLst>
          <pc:docMk/>
          <pc:sldMk cId="1668168094" sldId="281"/>
        </pc:sldMkLst>
        <pc:spChg chg="del">
          <ac:chgData name="fathi hussen" userId="312fff1bd05ba08f" providerId="LiveId" clId="{636152D4-F413-4EDC-ABF5-E49A4F33A026}" dt="2019-12-04T08:39:43.348" v="2685" actId="478"/>
          <ac:spMkLst>
            <pc:docMk/>
            <pc:sldMk cId="1668168094" sldId="281"/>
            <ac:spMk id="2" creationId="{979735D0-84DF-4902-9D8F-8CD47B2804B7}"/>
          </ac:spMkLst>
        </pc:spChg>
        <pc:spChg chg="del">
          <ac:chgData name="fathi hussen" userId="312fff1bd05ba08f" providerId="LiveId" clId="{636152D4-F413-4EDC-ABF5-E49A4F33A026}" dt="2019-12-04T08:39:43.348" v="2685" actId="478"/>
          <ac:spMkLst>
            <pc:docMk/>
            <pc:sldMk cId="1668168094" sldId="281"/>
            <ac:spMk id="3" creationId="{2A5D5F47-B66E-43D3-A6DF-B639CC4DD749}"/>
          </ac:spMkLst>
        </pc:spChg>
        <pc:spChg chg="add del">
          <ac:chgData name="fathi hussen" userId="312fff1bd05ba08f" providerId="LiveId" clId="{636152D4-F413-4EDC-ABF5-E49A4F33A026}" dt="2019-12-04T08:39:49.448" v="2687"/>
          <ac:spMkLst>
            <pc:docMk/>
            <pc:sldMk cId="1668168094" sldId="281"/>
            <ac:spMk id="4" creationId="{417F3832-A697-4EB4-8A5D-DDB9E549F6A4}"/>
          </ac:spMkLst>
        </pc:spChg>
        <pc:spChg chg="add mod">
          <ac:chgData name="fathi hussen" userId="312fff1bd05ba08f" providerId="LiveId" clId="{636152D4-F413-4EDC-ABF5-E49A4F33A026}" dt="2019-12-04T08:40:26.124" v="2701" actId="113"/>
          <ac:spMkLst>
            <pc:docMk/>
            <pc:sldMk cId="1668168094" sldId="281"/>
            <ac:spMk id="5" creationId="{2919159A-CA96-4CDB-B17A-1075852D64C4}"/>
          </ac:spMkLst>
        </pc:spChg>
        <pc:spChg chg="add mod">
          <ac:chgData name="fathi hussen" userId="312fff1bd05ba08f" providerId="LiveId" clId="{636152D4-F413-4EDC-ABF5-E49A4F33A026}" dt="2019-12-04T08:40:21.928" v="2700" actId="1076"/>
          <ac:spMkLst>
            <pc:docMk/>
            <pc:sldMk cId="1668168094" sldId="281"/>
            <ac:spMk id="6" creationId="{6590A5E8-E2FE-4EFF-B3BB-4F91417E17E5}"/>
          </ac:spMkLst>
        </pc:spChg>
        <pc:picChg chg="add">
          <ac:chgData name="fathi hussen" userId="312fff1bd05ba08f" providerId="LiveId" clId="{636152D4-F413-4EDC-ABF5-E49A4F33A026}" dt="2019-12-04T08:45:04.243" v="2746"/>
          <ac:picMkLst>
            <pc:docMk/>
            <pc:sldMk cId="1668168094" sldId="281"/>
            <ac:picMk id="7" creationId="{C2863DE3-CA00-4243-A267-0CAA59059914}"/>
          </ac:picMkLst>
        </pc:picChg>
      </pc:sldChg>
      <pc:sldChg chg="addSp delSp modSp add">
        <pc:chgData name="fathi hussen" userId="312fff1bd05ba08f" providerId="LiveId" clId="{636152D4-F413-4EDC-ABF5-E49A4F33A026}" dt="2019-12-04T08:45:06.819" v="2747"/>
        <pc:sldMkLst>
          <pc:docMk/>
          <pc:sldMk cId="439640397" sldId="282"/>
        </pc:sldMkLst>
        <pc:spChg chg="del">
          <ac:chgData name="fathi hussen" userId="312fff1bd05ba08f" providerId="LiveId" clId="{636152D4-F413-4EDC-ABF5-E49A4F33A026}" dt="2019-12-04T08:40:39.657" v="2702" actId="478"/>
          <ac:spMkLst>
            <pc:docMk/>
            <pc:sldMk cId="439640397" sldId="282"/>
            <ac:spMk id="2" creationId="{1435FE25-3A09-4EFE-9D76-D613930DF9D2}"/>
          </ac:spMkLst>
        </pc:spChg>
        <pc:spChg chg="del">
          <ac:chgData name="fathi hussen" userId="312fff1bd05ba08f" providerId="LiveId" clId="{636152D4-F413-4EDC-ABF5-E49A4F33A026}" dt="2019-12-04T08:40:39.657" v="2702" actId="478"/>
          <ac:spMkLst>
            <pc:docMk/>
            <pc:sldMk cId="439640397" sldId="282"/>
            <ac:spMk id="3" creationId="{EAFAD993-8BA6-40D6-BF22-68D8E72CE193}"/>
          </ac:spMkLst>
        </pc:spChg>
        <pc:spChg chg="add mod">
          <ac:chgData name="fathi hussen" userId="312fff1bd05ba08f" providerId="LiveId" clId="{636152D4-F413-4EDC-ABF5-E49A4F33A026}" dt="2019-12-04T08:40:48.324" v="2706" actId="1076"/>
          <ac:spMkLst>
            <pc:docMk/>
            <pc:sldMk cId="439640397" sldId="282"/>
            <ac:spMk id="4" creationId="{8B00826B-E280-43D4-9652-44A825E3614C}"/>
          </ac:spMkLst>
        </pc:spChg>
        <pc:spChg chg="add del mod">
          <ac:chgData name="fathi hussen" userId="312fff1bd05ba08f" providerId="LiveId" clId="{636152D4-F413-4EDC-ABF5-E49A4F33A026}" dt="2019-12-04T08:40:55.952" v="2710"/>
          <ac:spMkLst>
            <pc:docMk/>
            <pc:sldMk cId="439640397" sldId="282"/>
            <ac:spMk id="5" creationId="{963738C3-DA9A-4481-8529-95F65CAC6922}"/>
          </ac:spMkLst>
        </pc:spChg>
        <pc:spChg chg="add mod">
          <ac:chgData name="fathi hussen" userId="312fff1bd05ba08f" providerId="LiveId" clId="{636152D4-F413-4EDC-ABF5-E49A4F33A026}" dt="2019-12-04T08:41:05.816" v="2717" actId="1076"/>
          <ac:spMkLst>
            <pc:docMk/>
            <pc:sldMk cId="439640397" sldId="282"/>
            <ac:spMk id="6" creationId="{101E9641-519B-4BB1-8C28-ED7A7AE54441}"/>
          </ac:spMkLst>
        </pc:spChg>
        <pc:picChg chg="add">
          <ac:chgData name="fathi hussen" userId="312fff1bd05ba08f" providerId="LiveId" clId="{636152D4-F413-4EDC-ABF5-E49A4F33A026}" dt="2019-12-04T08:45:06.819" v="2747"/>
          <ac:picMkLst>
            <pc:docMk/>
            <pc:sldMk cId="439640397" sldId="282"/>
            <ac:picMk id="7" creationId="{D0960999-8B03-4786-84EA-2EF5390D7774}"/>
          </ac:picMkLst>
        </pc:picChg>
      </pc:sldChg>
      <pc:sldChg chg="addSp delSp modSp add">
        <pc:chgData name="fathi hussen" userId="312fff1bd05ba08f" providerId="LiveId" clId="{636152D4-F413-4EDC-ABF5-E49A4F33A026}" dt="2019-12-04T08:45:08.651" v="2748"/>
        <pc:sldMkLst>
          <pc:docMk/>
          <pc:sldMk cId="4012417960" sldId="283"/>
        </pc:sldMkLst>
        <pc:spChg chg="del">
          <ac:chgData name="fathi hussen" userId="312fff1bd05ba08f" providerId="LiveId" clId="{636152D4-F413-4EDC-ABF5-E49A4F33A026}" dt="2019-12-04T08:41:19.480" v="2718" actId="478"/>
          <ac:spMkLst>
            <pc:docMk/>
            <pc:sldMk cId="4012417960" sldId="283"/>
            <ac:spMk id="2" creationId="{31BEA589-584F-417A-ACDF-5B24B50011C6}"/>
          </ac:spMkLst>
        </pc:spChg>
        <pc:spChg chg="del">
          <ac:chgData name="fathi hussen" userId="312fff1bd05ba08f" providerId="LiveId" clId="{636152D4-F413-4EDC-ABF5-E49A4F33A026}" dt="2019-12-04T08:41:19.480" v="2718" actId="478"/>
          <ac:spMkLst>
            <pc:docMk/>
            <pc:sldMk cId="4012417960" sldId="283"/>
            <ac:spMk id="3" creationId="{A8F5796D-079A-4D5B-ADF1-F060211393DA}"/>
          </ac:spMkLst>
        </pc:spChg>
        <pc:spChg chg="add del">
          <ac:chgData name="fathi hussen" userId="312fff1bd05ba08f" providerId="LiveId" clId="{636152D4-F413-4EDC-ABF5-E49A4F33A026}" dt="2019-12-04T08:41:21.559" v="2720"/>
          <ac:spMkLst>
            <pc:docMk/>
            <pc:sldMk cId="4012417960" sldId="283"/>
            <ac:spMk id="4" creationId="{3494286E-95B1-4E1E-82F4-B8DC6D466D4C}"/>
          </ac:spMkLst>
        </pc:spChg>
        <pc:spChg chg="add mod">
          <ac:chgData name="fathi hussen" userId="312fff1bd05ba08f" providerId="LiveId" clId="{636152D4-F413-4EDC-ABF5-E49A4F33A026}" dt="2019-12-04T08:41:48.668" v="2736" actId="1076"/>
          <ac:spMkLst>
            <pc:docMk/>
            <pc:sldMk cId="4012417960" sldId="283"/>
            <ac:spMk id="5" creationId="{A8CB7785-D735-48E7-92DC-15DDC5CBB01C}"/>
          </ac:spMkLst>
        </pc:spChg>
        <pc:spChg chg="add mod">
          <ac:chgData name="fathi hussen" userId="312fff1bd05ba08f" providerId="LiveId" clId="{636152D4-F413-4EDC-ABF5-E49A4F33A026}" dt="2019-12-04T08:41:45.004" v="2735" actId="1076"/>
          <ac:spMkLst>
            <pc:docMk/>
            <pc:sldMk cId="4012417960" sldId="283"/>
            <ac:spMk id="6" creationId="{8E4355AE-F9D0-465E-B138-7519E4AD49DA}"/>
          </ac:spMkLst>
        </pc:spChg>
        <pc:picChg chg="add">
          <ac:chgData name="fathi hussen" userId="312fff1bd05ba08f" providerId="LiveId" clId="{636152D4-F413-4EDC-ABF5-E49A4F33A026}" dt="2019-12-04T08:45:08.651" v="2748"/>
          <ac:picMkLst>
            <pc:docMk/>
            <pc:sldMk cId="4012417960" sldId="283"/>
            <ac:picMk id="8" creationId="{55B55555-A127-43BC-B799-8C9372CE99ED}"/>
          </ac:picMkLst>
        </pc:picChg>
        <pc:picChg chg="add mod">
          <ac:chgData name="fathi hussen" userId="312fff1bd05ba08f" providerId="LiveId" clId="{636152D4-F413-4EDC-ABF5-E49A4F33A026}" dt="2019-12-04T08:42:18.730" v="2739" actId="14100"/>
          <ac:picMkLst>
            <pc:docMk/>
            <pc:sldMk cId="4012417960" sldId="283"/>
            <ac:picMk id="2050" creationId="{CD557BA9-4FBC-4807-B2D6-2D6D3980505C}"/>
          </ac:picMkLst>
        </pc:picChg>
      </pc:sldChg>
      <pc:sldChg chg="add del">
        <pc:chgData name="fathi hussen" userId="312fff1bd05ba08f" providerId="LiveId" clId="{636152D4-F413-4EDC-ABF5-E49A4F33A026}" dt="2019-12-04T08:42:22.628" v="2740" actId="2696"/>
        <pc:sldMkLst>
          <pc:docMk/>
          <pc:sldMk cId="3132604590" sldId="28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85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14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18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98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51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747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55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85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40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05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17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6525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6109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3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636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5760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44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17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ivenmedia.co.uk/tag/drivenmedia/" TargetMode="External"/><Relationship Id="rId2" Type="http://schemas.openxmlformats.org/officeDocument/2006/relationships/hyperlink" Target="https://uk.answers.yahoo.com/question/index;_ylt=AwrJQ5tceuddHAsAyKkM34lQ;_ylu=X3oDMTByZmVxM3N0BGNvbG8DaXIyBHBvcwMxBHZ0aWQDBHNlYwNzYw--?qid=20130804133318AAWTZG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cfoundation.org/motoring-faqs/mobility#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61BCB-38EE-4CEA-8D44-6DA2B773A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10min Team presentation</a:t>
            </a:r>
          </a:p>
        </p:txBody>
      </p:sp>
    </p:spTree>
    <p:extLst>
      <p:ext uri="{BB962C8B-B14F-4D97-AF65-F5344CB8AC3E}">
        <p14:creationId xmlns:p14="http://schemas.microsoft.com/office/powerpoint/2010/main" val="4672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5FF3FF8-354E-4F64-AC86-C0C564929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ABOUT THE TEAM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771E17-4DA4-4738-8DF1-F1430C963B4E}"/>
              </a:ext>
            </a:extLst>
          </p:cNvPr>
          <p:cNvSpPr txBox="1"/>
          <p:nvPr/>
        </p:nvSpPr>
        <p:spPr>
          <a:xfrm>
            <a:off x="685800" y="1921845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Just us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Name : Fathi Shariff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Name : </a:t>
            </a:r>
            <a:r>
              <a:rPr lang="en-US" sz="3600" dirty="0" err="1"/>
              <a:t>Abdurahman</a:t>
            </a:r>
            <a:r>
              <a:rPr lang="en-US" sz="3600" dirty="0"/>
              <a:t> Ibrahim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Course : Software engineering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3600" dirty="0"/>
          </a:p>
        </p:txBody>
      </p:sp>
      <p:pic>
        <p:nvPicPr>
          <p:cNvPr id="9" name="Picture 8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0DF3404-0DF0-484D-8318-5EEF6B444F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093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35E7D49C-8765-4595-86D0-2123E8053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6F3E97B-1B37-4A8D-868E-5BE701190AB9}"/>
              </a:ext>
            </a:extLst>
          </p:cNvPr>
          <p:cNvSpPr txBox="1"/>
          <p:nvPr/>
        </p:nvSpPr>
        <p:spPr>
          <a:xfrm>
            <a:off x="4440531" y="305226"/>
            <a:ext cx="2213222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Roles of team members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3304AB-0D42-4BC9-9B84-B73B81969FC3}"/>
              </a:ext>
            </a:extLst>
          </p:cNvPr>
          <p:cNvSpPr/>
          <p:nvPr/>
        </p:nvSpPr>
        <p:spPr>
          <a:xfrm>
            <a:off x="6677637" y="2588962"/>
            <a:ext cx="243848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Organize the group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B0C90E-B40B-4875-9A1D-79B8CFDF4706}"/>
              </a:ext>
            </a:extLst>
          </p:cNvPr>
          <p:cNvSpPr/>
          <p:nvPr/>
        </p:nvSpPr>
        <p:spPr>
          <a:xfrm>
            <a:off x="2408998" y="3051762"/>
            <a:ext cx="2954655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design the user interface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E50916-84BD-45A9-AEE8-E5764FD18069}"/>
              </a:ext>
            </a:extLst>
          </p:cNvPr>
          <p:cNvSpPr/>
          <p:nvPr/>
        </p:nvSpPr>
        <p:spPr>
          <a:xfrm>
            <a:off x="2831390" y="2550068"/>
            <a:ext cx="21098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Database design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568F5A-5263-4B4E-8CBF-99751A6AACCC}"/>
              </a:ext>
            </a:extLst>
          </p:cNvPr>
          <p:cNvSpPr/>
          <p:nvPr/>
        </p:nvSpPr>
        <p:spPr>
          <a:xfrm>
            <a:off x="2685515" y="3553456"/>
            <a:ext cx="2401619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software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42F329-7CB1-4568-A163-AD679E94D1F9}"/>
              </a:ext>
            </a:extLst>
          </p:cNvPr>
          <p:cNvSpPr/>
          <p:nvPr/>
        </p:nvSpPr>
        <p:spPr>
          <a:xfrm>
            <a:off x="6575045" y="4137337"/>
            <a:ext cx="26436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Monitor performance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B3E5091-81E4-44B5-9E7D-0A12D4E19100}"/>
              </a:ext>
            </a:extLst>
          </p:cNvPr>
          <p:cNvSpPr/>
          <p:nvPr/>
        </p:nvSpPr>
        <p:spPr>
          <a:xfrm>
            <a:off x="6421156" y="3098562"/>
            <a:ext cx="2951450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Research for the project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F463E8A-1325-4A5C-B639-0846DFBFFD47}"/>
              </a:ext>
            </a:extLst>
          </p:cNvPr>
          <p:cNvSpPr/>
          <p:nvPr/>
        </p:nvSpPr>
        <p:spPr>
          <a:xfrm>
            <a:off x="3231337" y="4032328"/>
            <a:ext cx="1309974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77A6C44-5611-4227-840D-1337807899F2}"/>
              </a:ext>
            </a:extLst>
          </p:cNvPr>
          <p:cNvSpPr/>
          <p:nvPr/>
        </p:nvSpPr>
        <p:spPr>
          <a:xfrm>
            <a:off x="7032702" y="3592350"/>
            <a:ext cx="172835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Team Leader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2A8036-8EB3-499F-BD89-ED8DF6653F7C}"/>
              </a:ext>
            </a:extLst>
          </p:cNvPr>
          <p:cNvSpPr txBox="1"/>
          <p:nvPr/>
        </p:nvSpPr>
        <p:spPr>
          <a:xfrm>
            <a:off x="2779715" y="1965493"/>
            <a:ext cx="2213222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Fathi Shariff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9D8C56-6943-4EBB-AE4A-3926ED556AC4}"/>
              </a:ext>
            </a:extLst>
          </p:cNvPr>
          <p:cNvSpPr txBox="1"/>
          <p:nvPr/>
        </p:nvSpPr>
        <p:spPr>
          <a:xfrm>
            <a:off x="6096000" y="1965493"/>
            <a:ext cx="3472658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Abdurahman</a:t>
            </a:r>
            <a:r>
              <a:rPr lang="en-US" sz="2400" dirty="0"/>
              <a:t> Ibrahim </a:t>
            </a: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6894B915-837F-4970-9FE8-21A18393E9B5}"/>
              </a:ext>
            </a:extLst>
          </p:cNvPr>
          <p:cNvCxnSpPr>
            <a:stCxn id="13" idx="2"/>
            <a:endCxn id="25" idx="0"/>
          </p:cNvCxnSpPr>
          <p:nvPr/>
        </p:nvCxnSpPr>
        <p:spPr>
          <a:xfrm rot="16200000" flipH="1">
            <a:off x="6275100" y="408264"/>
            <a:ext cx="829270" cy="228518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8EB0C793-5610-4164-BC7B-E4048D56CA20}"/>
              </a:ext>
            </a:extLst>
          </p:cNvPr>
          <p:cNvCxnSpPr>
            <a:stCxn id="13" idx="2"/>
            <a:endCxn id="24" idx="0"/>
          </p:cNvCxnSpPr>
          <p:nvPr/>
        </p:nvCxnSpPr>
        <p:spPr>
          <a:xfrm rot="5400000">
            <a:off x="4302099" y="720450"/>
            <a:ext cx="829270" cy="166081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1F681E6-EC68-4AF4-89F1-BB802D317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F87C152-BA78-496C-8EE3-3713E904CC5E}"/>
              </a:ext>
            </a:extLst>
          </p:cNvPr>
          <p:cNvSpPr txBox="1"/>
          <p:nvPr/>
        </p:nvSpPr>
        <p:spPr>
          <a:xfrm>
            <a:off x="4440531" y="305226"/>
            <a:ext cx="2213222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Roles of team members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95542F-099B-4FC9-9218-9714A79840CD}"/>
              </a:ext>
            </a:extLst>
          </p:cNvPr>
          <p:cNvSpPr/>
          <p:nvPr/>
        </p:nvSpPr>
        <p:spPr>
          <a:xfrm>
            <a:off x="6677637" y="2588962"/>
            <a:ext cx="243848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Organize the group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F192DF-5FFB-4BDD-BE9D-6BC2656D7778}"/>
              </a:ext>
            </a:extLst>
          </p:cNvPr>
          <p:cNvSpPr/>
          <p:nvPr/>
        </p:nvSpPr>
        <p:spPr>
          <a:xfrm>
            <a:off x="2408998" y="3051762"/>
            <a:ext cx="2954655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design the user interface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BC0834C-EBA7-4127-8A75-56E674B1F1BE}"/>
              </a:ext>
            </a:extLst>
          </p:cNvPr>
          <p:cNvSpPr/>
          <p:nvPr/>
        </p:nvSpPr>
        <p:spPr>
          <a:xfrm>
            <a:off x="2831390" y="2550068"/>
            <a:ext cx="21098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Database design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52AB1A7-6971-451D-9F68-1CEA7F3BF03A}"/>
              </a:ext>
            </a:extLst>
          </p:cNvPr>
          <p:cNvSpPr/>
          <p:nvPr/>
        </p:nvSpPr>
        <p:spPr>
          <a:xfrm>
            <a:off x="1877603" y="3553456"/>
            <a:ext cx="4017446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frontend and backend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4E1BAD5-59CE-4CEF-A0FA-515880428347}"/>
              </a:ext>
            </a:extLst>
          </p:cNvPr>
          <p:cNvSpPr/>
          <p:nvPr/>
        </p:nvSpPr>
        <p:spPr>
          <a:xfrm>
            <a:off x="6575045" y="4137337"/>
            <a:ext cx="26436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Monitor performance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5FDB99C-2BED-4874-9234-A3379F5D4C4E}"/>
              </a:ext>
            </a:extLst>
          </p:cNvPr>
          <p:cNvSpPr/>
          <p:nvPr/>
        </p:nvSpPr>
        <p:spPr>
          <a:xfrm>
            <a:off x="6421156" y="3098562"/>
            <a:ext cx="2951450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Research for the project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BD0967C-5AAE-4BA8-9650-C18531401BCF}"/>
              </a:ext>
            </a:extLst>
          </p:cNvPr>
          <p:cNvSpPr/>
          <p:nvPr/>
        </p:nvSpPr>
        <p:spPr>
          <a:xfrm>
            <a:off x="3231337" y="4032328"/>
            <a:ext cx="1309974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34A463-43E6-4D0A-81C8-C3E609157A8D}"/>
              </a:ext>
            </a:extLst>
          </p:cNvPr>
          <p:cNvSpPr/>
          <p:nvPr/>
        </p:nvSpPr>
        <p:spPr>
          <a:xfrm>
            <a:off x="7032702" y="3592350"/>
            <a:ext cx="172835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Team Leader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6C8F671-E705-44B7-9FEE-4FD947829DA9}"/>
              </a:ext>
            </a:extLst>
          </p:cNvPr>
          <p:cNvSpPr txBox="1"/>
          <p:nvPr/>
        </p:nvSpPr>
        <p:spPr>
          <a:xfrm>
            <a:off x="2779715" y="1965493"/>
            <a:ext cx="2213222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Fathi Shariff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46A585F-3EAB-4988-915A-927A346E15E3}"/>
              </a:ext>
            </a:extLst>
          </p:cNvPr>
          <p:cNvSpPr txBox="1"/>
          <p:nvPr/>
        </p:nvSpPr>
        <p:spPr>
          <a:xfrm>
            <a:off x="6096000" y="1965493"/>
            <a:ext cx="3472658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Abdurahman</a:t>
            </a:r>
            <a:r>
              <a:rPr lang="en-US" sz="2400" dirty="0"/>
              <a:t> Ibrahim </a:t>
            </a: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8E2FA7DE-537E-4180-8F0E-8904CE4C4246}"/>
              </a:ext>
            </a:extLst>
          </p:cNvPr>
          <p:cNvCxnSpPr>
            <a:stCxn id="26" idx="2"/>
            <a:endCxn id="38" idx="0"/>
          </p:cNvCxnSpPr>
          <p:nvPr/>
        </p:nvCxnSpPr>
        <p:spPr>
          <a:xfrm rot="16200000" flipH="1">
            <a:off x="6275100" y="408264"/>
            <a:ext cx="829270" cy="228518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7B8A3179-B6CD-46B5-947E-B173B80AD7B7}"/>
              </a:ext>
            </a:extLst>
          </p:cNvPr>
          <p:cNvCxnSpPr>
            <a:stCxn id="26" idx="2"/>
            <a:endCxn id="37" idx="0"/>
          </p:cNvCxnSpPr>
          <p:nvPr/>
        </p:nvCxnSpPr>
        <p:spPr>
          <a:xfrm rot="5400000">
            <a:off x="4302099" y="720450"/>
            <a:ext cx="829270" cy="166081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BB270AA2-AFA3-4FD3-9069-F4A7E579EA1D}"/>
              </a:ext>
            </a:extLst>
          </p:cNvPr>
          <p:cNvSpPr/>
          <p:nvPr/>
        </p:nvSpPr>
        <p:spPr>
          <a:xfrm>
            <a:off x="6663212" y="4682324"/>
            <a:ext cx="2467343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frontend</a:t>
            </a:r>
          </a:p>
        </p:txBody>
      </p:sp>
    </p:spTree>
    <p:extLst>
      <p:ext uri="{BB962C8B-B14F-4D97-AF65-F5344CB8AC3E}">
        <p14:creationId xmlns:p14="http://schemas.microsoft.com/office/powerpoint/2010/main" val="1216465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0772AC-CD1D-49F1-942F-0877F6FF8541}"/>
              </a:ext>
            </a:extLst>
          </p:cNvPr>
          <p:cNvSpPr/>
          <p:nvPr/>
        </p:nvSpPr>
        <p:spPr>
          <a:xfrm>
            <a:off x="9705349" y="581345"/>
            <a:ext cx="23903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Our</a:t>
            </a:r>
            <a:r>
              <a:rPr lang="en-GB" sz="4000" dirty="0"/>
              <a:t> </a:t>
            </a:r>
            <a:r>
              <a:rPr lang="en-GB" sz="4000" b="1" dirty="0"/>
              <a:t>Idea</a:t>
            </a:r>
          </a:p>
        </p:txBody>
      </p:sp>
      <p:pic>
        <p:nvPicPr>
          <p:cNvPr id="6" name="Picture 5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F17B1CB4-7602-4E8B-8625-C1002C03C3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2E651AC-9A68-4F88-ACCC-62D0CB0B2E83}"/>
              </a:ext>
            </a:extLst>
          </p:cNvPr>
          <p:cNvSpPr/>
          <p:nvPr/>
        </p:nvSpPr>
        <p:spPr>
          <a:xfrm>
            <a:off x="192505" y="2403655"/>
            <a:ext cx="11646569" cy="19632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idea is to make a car rental service, our objective is to invite car owners to provide us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cars and we will provide the customers that will rent the cars from them through our third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party service, we will take care of all the legal papers regarding car insurance, payments and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other things of that nature.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083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5A05B2-3004-4997-904E-766A0FE29895}"/>
              </a:ext>
            </a:extLst>
          </p:cNvPr>
          <p:cNvSpPr/>
          <p:nvPr/>
        </p:nvSpPr>
        <p:spPr>
          <a:xfrm>
            <a:off x="125895" y="1478917"/>
            <a:ext cx="11940209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lot of thought went into accomplishing that immediate reaction when a customer  visits the websites.</a:t>
            </a:r>
          </a:p>
          <a:p>
            <a:endParaRPr lang="en-GB" dirty="0"/>
          </a:p>
          <a:p>
            <a:r>
              <a:rPr lang="en-GB" b="1" dirty="0"/>
              <a:t>Colours: </a:t>
            </a:r>
            <a:r>
              <a:rPr lang="en-GB" dirty="0"/>
              <a:t>black, orange, dark blue and white.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Images: </a:t>
            </a:r>
            <a:r>
              <a:rPr lang="en-GB" dirty="0"/>
              <a:t> from (1)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Layout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Font choices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response of dynamic components like dropdown buttons, forms, and galleries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Friendly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F8A49-936D-4FFC-8D5A-C7D80B90C165}"/>
              </a:ext>
            </a:extLst>
          </p:cNvPr>
          <p:cNvSpPr/>
          <p:nvPr/>
        </p:nvSpPr>
        <p:spPr>
          <a:xfrm>
            <a:off x="4592490" y="448125"/>
            <a:ext cx="15311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/>
              <a:t>Design</a:t>
            </a:r>
          </a:p>
        </p:txBody>
      </p:sp>
      <p:pic>
        <p:nvPicPr>
          <p:cNvPr id="5" name="Picture 4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9665EED1-AC78-47D8-863D-7B31552BF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148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C9380B1D-9259-42B3-B1AD-B6181A25AB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0713" y="400589"/>
            <a:ext cx="6251386" cy="59074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9D4DC3-F0DC-42A5-B7A9-FC2CAC2A6894}"/>
              </a:ext>
            </a:extLst>
          </p:cNvPr>
          <p:cNvSpPr txBox="1"/>
          <p:nvPr/>
        </p:nvSpPr>
        <p:spPr>
          <a:xfrm>
            <a:off x="340916" y="5107706"/>
            <a:ext cx="49599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our logo is simple, so the customers can recognize as soon as they see the logo.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48608D-673A-4911-B8AA-1FD27E73154F}"/>
              </a:ext>
            </a:extLst>
          </p:cNvPr>
          <p:cNvSpPr txBox="1"/>
          <p:nvPr/>
        </p:nvSpPr>
        <p:spPr>
          <a:xfrm>
            <a:off x="248152" y="1473273"/>
            <a:ext cx="51454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logo is great and simple enough to look good.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5F199F-2E9F-4CB3-8EFA-E6071D1CDFC8}"/>
              </a:ext>
            </a:extLst>
          </p:cNvPr>
          <p:cNvSpPr txBox="1"/>
          <p:nvPr/>
        </p:nvSpPr>
        <p:spPr>
          <a:xfrm>
            <a:off x="340916" y="2624891"/>
            <a:ext cx="5145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Our logo can capture our customer attentions and leave an impression in a positive way.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75C1B8-D016-4AA0-A451-2A0C4E408B6F}"/>
              </a:ext>
            </a:extLst>
          </p:cNvPr>
          <p:cNvSpPr txBox="1"/>
          <p:nvPr/>
        </p:nvSpPr>
        <p:spPr>
          <a:xfrm>
            <a:off x="340916" y="4004798"/>
            <a:ext cx="5145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logo it has meaning that relates to the project that we are doing.</a:t>
            </a:r>
          </a:p>
        </p:txBody>
      </p:sp>
    </p:spTree>
    <p:extLst>
      <p:ext uri="{BB962C8B-B14F-4D97-AF65-F5344CB8AC3E}">
        <p14:creationId xmlns:p14="http://schemas.microsoft.com/office/powerpoint/2010/main" val="3300610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BF7439F-E0EF-462E-BBC1-D3BBC2BC80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65" b="1"/>
          <a:stretch/>
        </p:blipFill>
        <p:spPr>
          <a:xfrm>
            <a:off x="834887" y="873252"/>
            <a:ext cx="10486909" cy="5111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3F98AB-62BC-4626-A883-59518F47F5E7}"/>
              </a:ext>
            </a:extLst>
          </p:cNvPr>
          <p:cNvSpPr txBox="1"/>
          <p:nvPr/>
        </p:nvSpPr>
        <p:spPr>
          <a:xfrm>
            <a:off x="4134678" y="6304002"/>
            <a:ext cx="392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page[</a:t>
            </a:r>
            <a:r>
              <a:rPr lang="en-GB" dirty="0" err="1"/>
              <a:t>index.php</a:t>
            </a:r>
            <a:r>
              <a:rPr lang="en-GB" dirty="0"/>
              <a:t>](3)</a:t>
            </a:r>
          </a:p>
        </p:txBody>
      </p:sp>
    </p:spTree>
    <p:extLst>
      <p:ext uri="{BB962C8B-B14F-4D97-AF65-F5344CB8AC3E}">
        <p14:creationId xmlns:p14="http://schemas.microsoft.com/office/powerpoint/2010/main" val="3445918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92976C-CBA7-453E-9490-9FC21CE3D0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825"/>
          <a:stretch/>
        </p:blipFill>
        <p:spPr>
          <a:xfrm>
            <a:off x="1060175" y="873252"/>
            <a:ext cx="10293474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B98C04-46BE-4E26-931E-56711B6070E7}"/>
              </a:ext>
            </a:extLst>
          </p:cNvPr>
          <p:cNvSpPr txBox="1"/>
          <p:nvPr/>
        </p:nvSpPr>
        <p:spPr>
          <a:xfrm>
            <a:off x="3776870" y="6400800"/>
            <a:ext cx="3366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LogIn.php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190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EF70104-066C-485A-B88C-6D4BFA612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661" y="873252"/>
            <a:ext cx="10336786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54C856-991A-49DE-9508-AC80B2F4F5EC}"/>
              </a:ext>
            </a:extLst>
          </p:cNvPr>
          <p:cNvSpPr txBox="1"/>
          <p:nvPr/>
        </p:nvSpPr>
        <p:spPr>
          <a:xfrm>
            <a:off x="3366052" y="6374296"/>
            <a:ext cx="3723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SignUp.php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898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B5718E-C9F2-4AA0-8DD6-D9472DE27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149" y="873252"/>
            <a:ext cx="10516132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8D3DAD-C484-4501-B829-D095868CA097}"/>
              </a:ext>
            </a:extLst>
          </p:cNvPr>
          <p:cNvSpPr txBox="1"/>
          <p:nvPr/>
        </p:nvSpPr>
        <p:spPr>
          <a:xfrm>
            <a:off x="4543865" y="6527409"/>
            <a:ext cx="2518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ListYourCar.php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963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9946E54-68A8-4910-95BC-8BB6F05482F6}"/>
              </a:ext>
            </a:extLst>
          </p:cNvPr>
          <p:cNvSpPr txBox="1"/>
          <p:nvPr/>
        </p:nvSpPr>
        <p:spPr>
          <a:xfrm>
            <a:off x="-348043" y="1271770"/>
            <a:ext cx="3761964" cy="3273061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+mj-lt"/>
                <a:ea typeface="+mj-ea"/>
                <a:cs typeface="+mj-cs"/>
              </a:rPr>
              <a:t>Database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highlight>
                  <a:srgbClr val="000000"/>
                </a:highlight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7B389-9373-464E-AAFA-945CF4F26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715" y="579559"/>
            <a:ext cx="8570302" cy="5505450"/>
          </a:xfrm>
          <a:prstGeom prst="rect">
            <a:avLst/>
          </a:prstGeom>
        </p:spPr>
      </p:pic>
      <p:pic>
        <p:nvPicPr>
          <p:cNvPr id="10" name="Picture 9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E3D3FDDA-80ED-4586-8F0B-4BBF115E3E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910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C7F53EE-11A5-4A66-9CD5-7B1EEED9B7AB}"/>
              </a:ext>
            </a:extLst>
          </p:cNvPr>
          <p:cNvSpPr/>
          <p:nvPr/>
        </p:nvSpPr>
        <p:spPr>
          <a:xfrm>
            <a:off x="7796650" y="673240"/>
            <a:ext cx="3771151" cy="3446373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+mj-lt"/>
                <a:ea typeface="+mj-ea"/>
                <a:cs typeface="+mj-cs"/>
              </a:rPr>
              <a:t>Marketing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D4282A-0342-47EC-8922-ECC82EBC09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97" r="16174"/>
          <a:stretch/>
        </p:blipFill>
        <p:spPr>
          <a:xfrm>
            <a:off x="-72661" y="-1"/>
            <a:ext cx="77942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378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BB53F-AF20-4E78-BEF8-0C5240D287DB}"/>
              </a:ext>
            </a:extLst>
          </p:cNvPr>
          <p:cNvSpPr txBox="1"/>
          <p:nvPr/>
        </p:nvSpPr>
        <p:spPr>
          <a:xfrm>
            <a:off x="390939" y="1354938"/>
            <a:ext cx="1141012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There are 38.7 million vehicles licensed for use on the roads in Great Britain.(4)</a:t>
            </a:r>
          </a:p>
          <a:p>
            <a:endParaRPr lang="en-GB" sz="2800" b="1" dirty="0"/>
          </a:p>
          <a:p>
            <a:r>
              <a:rPr lang="en-GB" sz="2800" b="1" dirty="0"/>
              <a:t>Auto Europe is a large car rental wholesale company, working with approximately 24,000 car rental locations in 180 countries in Europe, Asia, Africa, Australia, as well as North and South America. (5)</a:t>
            </a:r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6" name="Picture 5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2C87DC0F-0CAD-4C00-9154-81168BDDF2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58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11AF625-94E0-446B-853A-718FFFA27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15"/>
          <a:stretch/>
        </p:blipFill>
        <p:spPr>
          <a:xfrm>
            <a:off x="3803374" y="1266825"/>
            <a:ext cx="7755213" cy="4324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FE454C-F7C5-4A1B-A1C2-3041A34A80F0}"/>
              </a:ext>
            </a:extLst>
          </p:cNvPr>
          <p:cNvSpPr txBox="1"/>
          <p:nvPr/>
        </p:nvSpPr>
        <p:spPr>
          <a:xfrm>
            <a:off x="148963" y="2220982"/>
            <a:ext cx="3405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Revenue in car rentals is growing every year   </a:t>
            </a:r>
          </a:p>
        </p:txBody>
      </p:sp>
      <p:pic>
        <p:nvPicPr>
          <p:cNvPr id="19" name="Picture 18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192414F-DEC6-462C-A11E-F7636E79C4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91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F93CE-797C-4125-9DE3-378D628BD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BABF7-B708-47B3-8409-E1AB37E2E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2588"/>
            <a:ext cx="10820400" cy="4336097"/>
          </a:xfrm>
        </p:spPr>
        <p:txBody>
          <a:bodyPr>
            <a:normAutofit/>
          </a:bodyPr>
          <a:lstStyle/>
          <a:p>
            <a:r>
              <a:rPr lang="en-GB" sz="1800" dirty="0"/>
              <a:t>https://www.pexels.com/search/food/ </a:t>
            </a:r>
          </a:p>
          <a:p>
            <a:r>
              <a:rPr lang="en-GB" sz="1800" dirty="0">
                <a:hlinkClick r:id="rId2"/>
              </a:rPr>
              <a:t>https://uk.answers.yahoo.com/question/index;_ylt=AwrJQ5tceuddHAsAyKkM34lQ;_ylu=X3oDMTByZmVxM3N0BGNvbG8DaXIyBHBvcwMxBHZ0aWQDBHNlYwNzYw--?qid=20130804133318AAWTZGp</a:t>
            </a:r>
            <a:endParaRPr lang="en-GB" sz="1800" dirty="0"/>
          </a:p>
          <a:p>
            <a:r>
              <a:rPr lang="en-GB" sz="1800" dirty="0">
                <a:hlinkClick r:id="rId3"/>
              </a:rPr>
              <a:t>https://www.drivenmedia.co.uk/tag/drivenmedia/</a:t>
            </a:r>
            <a:endParaRPr lang="en-GB" sz="1800" dirty="0"/>
          </a:p>
          <a:p>
            <a:r>
              <a:rPr lang="en-GB" sz="1800" dirty="0">
                <a:hlinkClick r:id="rId4"/>
              </a:rPr>
              <a:t>https://www.racfoundation.org/motoring-faqs/mobility#a1</a:t>
            </a:r>
            <a:endParaRPr lang="en-GB" sz="1800" dirty="0"/>
          </a:p>
          <a:p>
            <a:r>
              <a:rPr lang="en-GB" sz="1800" dirty="0"/>
              <a:t>https://www.autoeurope.co.uk/CAR-HIRE-ALGARVE/?AFF=MSNUK&amp;C=4024&amp;PUCODE=PT&amp;PUCITY=FARO&amp;ca=81363704&amp;ag=3469063424&amp;ak=kwd-17016683886:loc-188&amp;kw=c&amp;mt=e&amp;ds=S&amp;ad=79852041316458&amp;msclkid=a5eeda218723100420df87c6fdc17e14</a:t>
            </a:r>
          </a:p>
        </p:txBody>
      </p:sp>
    </p:spTree>
    <p:extLst>
      <p:ext uri="{BB962C8B-B14F-4D97-AF65-F5344CB8AC3E}">
        <p14:creationId xmlns:p14="http://schemas.microsoft.com/office/powerpoint/2010/main" val="405487799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472</Words>
  <Application>Microsoft Office PowerPoint</Application>
  <PresentationFormat>Widescreen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Century Gothic</vt:lpstr>
      <vt:lpstr>Vapor Trail</vt:lpstr>
      <vt:lpstr>10min Team presentation</vt:lpstr>
      <vt:lpstr>ABOUT THE TEAM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10min Team presentation</dc:title>
  <dc:creator>fathi hussen</dc:creator>
  <cp:lastModifiedBy>fathi hussen</cp:lastModifiedBy>
  <cp:revision>13</cp:revision>
  <dcterms:created xsi:type="dcterms:W3CDTF">2019-12-03T23:10:11Z</dcterms:created>
  <dcterms:modified xsi:type="dcterms:W3CDTF">2019-12-04T14:48:16Z</dcterms:modified>
</cp:coreProperties>
</file>