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7" r:id="rId1"/>
  </p:sldMasterIdLst>
  <p:notesMasterIdLst>
    <p:notesMasterId r:id="rId12"/>
  </p:notesMasterIdLst>
  <p:sldIdLst>
    <p:sldId id="256" r:id="rId2"/>
    <p:sldId id="257" r:id="rId3"/>
    <p:sldId id="258" r:id="rId4"/>
    <p:sldId id="267" r:id="rId5"/>
    <p:sldId id="268" r:id="rId6"/>
    <p:sldId id="269" r:id="rId7"/>
    <p:sldId id="270" r:id="rId8"/>
    <p:sldId id="265" r:id="rId9"/>
    <p:sldId id="266" r:id="rId10"/>
    <p:sldId id="27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84" autoAdjust="0"/>
    <p:restoredTop sz="94744" autoAdjust="0"/>
  </p:normalViewPr>
  <p:slideViewPr>
    <p:cSldViewPr snapToGrid="0">
      <p:cViewPr varScale="1">
        <p:scale>
          <a:sx n="78" d="100"/>
          <a:sy n="78" d="100"/>
        </p:scale>
        <p:origin x="108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E0B86-75F2-4D45-A650-F178BB68FC57}" type="datetimeFigureOut">
              <a:rPr lang="en-IN" smtClean="0"/>
              <a:t>03-04-2024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5137-092A-4FBE-9B5B-C6026767A1E4}" type="slidenum">
              <a:rPr lang="en-IN" smtClean="0"/>
              <a:t>‹#›</a:t>
            </a:fld>
            <a:endParaRPr lang="en-IN"/>
          </a:p>
        </p:txBody>
      </p:sp>
    </p:spTree>
    <p:extLst>
      <p:ext uri="{BB962C8B-B14F-4D97-AF65-F5344CB8AC3E}">
        <p14:creationId xmlns:p14="http://schemas.microsoft.com/office/powerpoint/2010/main" val="3389831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leads to managing men tactfully leading to effective utilisation of resources, description about importance of Management, identification of the management principles and effective evaluation of the managerial roles and managerial functions.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2</a:t>
            </a:fld>
            <a:endParaRPr lang="en-IN"/>
          </a:p>
        </p:txBody>
      </p:sp>
    </p:spTree>
    <p:extLst>
      <p:ext uri="{BB962C8B-B14F-4D97-AF65-F5344CB8AC3E}">
        <p14:creationId xmlns:p14="http://schemas.microsoft.com/office/powerpoint/2010/main" val="322551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importance of management are growth of the business organisation, enhancement in the business productivity, increase in the development of the business and management leads to optimum utilisation of resources.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3</a:t>
            </a:fld>
            <a:endParaRPr lang="en-IN"/>
          </a:p>
        </p:txBody>
      </p:sp>
    </p:spTree>
    <p:extLst>
      <p:ext uri="{BB962C8B-B14F-4D97-AF65-F5344CB8AC3E}">
        <p14:creationId xmlns:p14="http://schemas.microsoft.com/office/powerpoint/2010/main" val="613663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CF210-F9E5-7FE6-20D6-CAC1F5DF4A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87A7A0-174D-1850-C751-6EC71F4862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E3F035-384A-2AD6-FF94-BE5336596D56}"/>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management principles are principle of decentralization, principle of centralisation, effective allocation of works and promoting specialisation within the business.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57B87FA-445F-A191-A6B3-DED9A425825B}"/>
              </a:ext>
            </a:extLst>
          </p:cNvPr>
          <p:cNvSpPr>
            <a:spLocks noGrp="1"/>
          </p:cNvSpPr>
          <p:nvPr>
            <p:ph type="sldNum" sz="quarter" idx="5"/>
          </p:nvPr>
        </p:nvSpPr>
        <p:spPr/>
        <p:txBody>
          <a:bodyPr/>
          <a:lstStyle/>
          <a:p>
            <a:fld id="{62625137-092A-4FBE-9B5B-C6026767A1E4}" type="slidenum">
              <a:rPr lang="en-IN" smtClean="0"/>
              <a:t>4</a:t>
            </a:fld>
            <a:endParaRPr lang="en-IN"/>
          </a:p>
        </p:txBody>
      </p:sp>
    </p:spTree>
    <p:extLst>
      <p:ext uri="{BB962C8B-B14F-4D97-AF65-F5344CB8AC3E}">
        <p14:creationId xmlns:p14="http://schemas.microsoft.com/office/powerpoint/2010/main" val="2828831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9CF2D7-5A37-DA9F-E12D-D7EB1C57B0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769E2B-BBC7-E69A-1E43-980E6076DB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2F8A59-14C8-EF18-F9C9-C86FAB69A06E}"/>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management functions are conducting effective planning operations within the business, organising all the resources effectively, conducting the staffing activities of the business and promoting effective motivation among the human resources.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AEBD779A-02EA-5A7B-390B-0FB77C2BBBB8}"/>
              </a:ext>
            </a:extLst>
          </p:cNvPr>
          <p:cNvSpPr>
            <a:spLocks noGrp="1"/>
          </p:cNvSpPr>
          <p:nvPr>
            <p:ph type="sldNum" sz="quarter" idx="5"/>
          </p:nvPr>
        </p:nvSpPr>
        <p:spPr/>
        <p:txBody>
          <a:bodyPr/>
          <a:lstStyle/>
          <a:p>
            <a:fld id="{62625137-092A-4FBE-9B5B-C6026767A1E4}" type="slidenum">
              <a:rPr lang="en-IN" smtClean="0"/>
              <a:t>5</a:t>
            </a:fld>
            <a:endParaRPr lang="en-IN"/>
          </a:p>
        </p:txBody>
      </p:sp>
    </p:spTree>
    <p:extLst>
      <p:ext uri="{BB962C8B-B14F-4D97-AF65-F5344CB8AC3E}">
        <p14:creationId xmlns:p14="http://schemas.microsoft.com/office/powerpoint/2010/main" val="1937234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DC3A2-B7F2-2162-E25A-273C0389B3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5F71A9-7AEE-B020-7163-A0EC1E42B0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72F940-60F1-B738-3D68-1F789E9ACD21}"/>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idea about the managerial roles is effective allocation of duties among the employees, selection of the necessary sources of finance, management of the business activities, achievement of the business goals and conducting effective recruitment operations.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E0BF4673-F3EF-427F-6E42-D5722A77FB17}"/>
              </a:ext>
            </a:extLst>
          </p:cNvPr>
          <p:cNvSpPr>
            <a:spLocks noGrp="1"/>
          </p:cNvSpPr>
          <p:nvPr>
            <p:ph type="sldNum" sz="quarter" idx="5"/>
          </p:nvPr>
        </p:nvSpPr>
        <p:spPr/>
        <p:txBody>
          <a:bodyPr/>
          <a:lstStyle/>
          <a:p>
            <a:fld id="{62625137-092A-4FBE-9B5B-C6026767A1E4}" type="slidenum">
              <a:rPr lang="en-IN" smtClean="0"/>
              <a:t>6</a:t>
            </a:fld>
            <a:endParaRPr lang="en-IN"/>
          </a:p>
        </p:txBody>
      </p:sp>
    </p:spTree>
    <p:extLst>
      <p:ext uri="{BB962C8B-B14F-4D97-AF65-F5344CB8AC3E}">
        <p14:creationId xmlns:p14="http://schemas.microsoft.com/office/powerpoint/2010/main" val="1721813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AAFE2-7EBC-383F-5448-CC8A8B9CE4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646781-4C1A-269C-5D2C-EF5533DE32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A2DD3-A1A4-E8FD-25ED-3FBDE9A19039}"/>
              </a:ext>
            </a:extLst>
          </p:cNvPr>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idea about the managers behaviour towards employees have been evaluated as follows. This mainly comprises of motivation skills are present among the managers, leadership skills ensure effective motivation to the human resources, employee satisfaction is to be promoted, good behaviour of the manager leads to employee’s satisfaction and focusing on reducing the employee turnover rate.</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75B0266-7EC6-CEFD-81B6-0B2F4978FC9B}"/>
              </a:ext>
            </a:extLst>
          </p:cNvPr>
          <p:cNvSpPr>
            <a:spLocks noGrp="1"/>
          </p:cNvSpPr>
          <p:nvPr>
            <p:ph type="sldNum" sz="quarter" idx="5"/>
          </p:nvPr>
        </p:nvSpPr>
        <p:spPr/>
        <p:txBody>
          <a:bodyPr/>
          <a:lstStyle/>
          <a:p>
            <a:fld id="{62625137-092A-4FBE-9B5B-C6026767A1E4}" type="slidenum">
              <a:rPr lang="en-IN" smtClean="0"/>
              <a:t>7</a:t>
            </a:fld>
            <a:endParaRPr lang="en-IN"/>
          </a:p>
        </p:txBody>
      </p:sp>
    </p:spTree>
    <p:extLst>
      <p:ext uri="{BB962C8B-B14F-4D97-AF65-F5344CB8AC3E}">
        <p14:creationId xmlns:p14="http://schemas.microsoft.com/office/powerpoint/2010/main" val="4005696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can be effectively taken into account that a proper discussion about the significance of Management have been provided. It also comprises of the discussion about management principles, identification of the managerial roles, overview of the managerial functions and defining the concept of management.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t>8</a:t>
            </a:fld>
            <a:endParaRPr lang="en-IN"/>
          </a:p>
        </p:txBody>
      </p:sp>
    </p:spTree>
    <p:extLst>
      <p:ext uri="{BB962C8B-B14F-4D97-AF65-F5344CB8AC3E}">
        <p14:creationId xmlns:p14="http://schemas.microsoft.com/office/powerpoint/2010/main" val="3552294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6540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4113191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84767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CD829F-BE90-4E3C-8DAF-D7ADD6809B05}" type="datetimeFigureOut">
              <a:rPr lang="en-IN" smtClean="0"/>
              <a:t>03-04-2024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88151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CD829F-BE90-4E3C-8DAF-D7ADD6809B05}" type="datetimeFigureOut">
              <a:rPr lang="en-IN" smtClean="0"/>
              <a:t>03-04-2024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40563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D829F-BE90-4E3C-8DAF-D7ADD6809B05}" type="datetimeFigureOut">
              <a:rPr lang="en-IN" smtClean="0"/>
              <a:t>03-04-2024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103796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D829F-BE90-4E3C-8DAF-D7ADD6809B05}" type="datetimeFigureOut">
              <a:rPr lang="en-IN" smtClean="0"/>
              <a:t>03-04-2024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81256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03-04-2024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8180120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CD829F-BE90-4E3C-8DAF-D7ADD6809B05}" type="datetimeFigureOut">
              <a:rPr lang="en-IN" smtClean="0"/>
              <a:t>03-04-2024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2321347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029380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434260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399332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523301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3324588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4163826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t>03-04-2024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t>‹#›</a:t>
            </a:fld>
            <a:endParaRPr lang="en-IN"/>
          </a:p>
        </p:txBody>
      </p:sp>
    </p:spTree>
    <p:extLst>
      <p:ext uri="{BB962C8B-B14F-4D97-AF65-F5344CB8AC3E}">
        <p14:creationId xmlns:p14="http://schemas.microsoft.com/office/powerpoint/2010/main" val="172451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5CD829F-BE90-4E3C-8DAF-D7ADD6809B05}" type="datetimeFigureOut">
              <a:rPr lang="en-IN" smtClean="0"/>
              <a:t>03-04-2024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81F5CB4-2574-48D5-A19D-6B25485F064A}" type="slidenum">
              <a:rPr lang="en-IN" smtClean="0"/>
              <a:t>‹#›</a:t>
            </a:fld>
            <a:endParaRPr lang="en-IN"/>
          </a:p>
        </p:txBody>
      </p:sp>
    </p:spTree>
    <p:extLst>
      <p:ext uri="{BB962C8B-B14F-4D97-AF65-F5344CB8AC3E}">
        <p14:creationId xmlns:p14="http://schemas.microsoft.com/office/powerpoint/2010/main" val="447978194"/>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CE06F-94F9-317F-727A-27625F64AD17}"/>
              </a:ext>
            </a:extLst>
          </p:cNvPr>
          <p:cNvSpPr>
            <a:spLocks noGrp="1"/>
          </p:cNvSpPr>
          <p:nvPr>
            <p:ph type="ctrTitle"/>
          </p:nvPr>
        </p:nvSpPr>
        <p:spPr>
          <a:xfrm>
            <a:off x="2547019" y="1519094"/>
            <a:ext cx="6726984" cy="1598046"/>
          </a:xfrm>
        </p:spPr>
        <p:txBody>
          <a:bodyPr>
            <a:normAutofit fontScale="90000"/>
          </a:bodyPr>
          <a:lstStyle/>
          <a:p>
            <a:pPr algn="ctr">
              <a:lnSpc>
                <a:spcPct val="150000"/>
              </a:lnSpc>
              <a:spcAft>
                <a:spcPts val="800"/>
              </a:spcAft>
            </a:pPr>
            <a:r>
              <a:rPr lang="en-US"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Title: Introduction to Leadership and Management</a:t>
            </a:r>
            <a:r>
              <a:rPr lang="ro-RO" sz="36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LCBB4008</a:t>
            </a:r>
            <a:endPar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045CA570-B3A5-A040-9877-C638630CC062}"/>
              </a:ext>
            </a:extLst>
          </p:cNvPr>
          <p:cNvSpPr>
            <a:spLocks noGrp="1"/>
          </p:cNvSpPr>
          <p:nvPr>
            <p:ph type="subTitle" idx="1"/>
          </p:nvPr>
        </p:nvSpPr>
        <p:spPr>
          <a:xfrm>
            <a:off x="1686359" y="3429000"/>
            <a:ext cx="5784229" cy="3180976"/>
          </a:xfrm>
        </p:spPr>
        <p:txBody>
          <a:bodyPr>
            <a:normAutofit/>
          </a:bodyPr>
          <a:lstStyle/>
          <a:p>
            <a:r>
              <a:rPr lang="ro-RO" sz="2400" b="1" dirty="0"/>
              <a:t>GROUP PRESENTATION  </a:t>
            </a:r>
          </a:p>
          <a:p>
            <a:r>
              <a:rPr lang="ro-RO" sz="2400" b="1" dirty="0"/>
              <a:t>:ARISTIDE ADAMO MARDAR -2313953</a:t>
            </a:r>
          </a:p>
          <a:p>
            <a:r>
              <a:rPr lang="ro-RO" sz="2400" b="1" dirty="0"/>
              <a:t>ROBERTO FLORIN MORARU – 2214896</a:t>
            </a:r>
          </a:p>
          <a:p>
            <a:r>
              <a:rPr lang="ro-RO" sz="2400" b="1" dirty="0"/>
              <a:t>MARIN GRECEANU – 2317447</a:t>
            </a:r>
          </a:p>
          <a:p>
            <a:r>
              <a:rPr lang="ro-RO" sz="2400" b="1" dirty="0"/>
              <a:t>SILVIU PÂRVU – 2315010</a:t>
            </a:r>
          </a:p>
          <a:p>
            <a:r>
              <a:rPr lang="ro-RO" sz="2400" b="1" dirty="0"/>
              <a:t>GEORGE CHIRICÂ - 2318221</a:t>
            </a:r>
            <a:endParaRPr lang="en-IN" sz="2400" b="1" dirty="0"/>
          </a:p>
        </p:txBody>
      </p:sp>
    </p:spTree>
    <p:extLst>
      <p:ext uri="{BB962C8B-B14F-4D97-AF65-F5344CB8AC3E}">
        <p14:creationId xmlns:p14="http://schemas.microsoft.com/office/powerpoint/2010/main" val="1513358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1132114" y="584704"/>
            <a:ext cx="8731202" cy="1049235"/>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1132114" y="2015732"/>
            <a:ext cx="6826024"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men tactfully.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utilisation of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Description about importance of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Identification of the management principles.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of the managerial roles and managerial functions.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423DDAB4-3DD1-86C6-74B2-49946131864E}"/>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Sanchis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What is the art of management &amp; how to understand it?">
            <a:extLst>
              <a:ext uri="{FF2B5EF4-FFF2-40B4-BE49-F238E27FC236}">
                <a16:creationId xmlns:a16="http://schemas.microsoft.com/office/drawing/2014/main" id="{32D79508-5366-2B89-ECDE-C4CF4BBEA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3385" y="1827796"/>
            <a:ext cx="3534904" cy="2352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313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BE879-7B8C-C6CB-E240-3C51B64D59F6}"/>
              </a:ext>
            </a:extLst>
          </p:cNvPr>
          <p:cNvSpPr>
            <a:spLocks noGrp="1"/>
          </p:cNvSpPr>
          <p:nvPr>
            <p:ph type="title"/>
          </p:nvPr>
        </p:nvSpPr>
        <p:spPr>
          <a:xfrm>
            <a:off x="1219200" y="639520"/>
            <a:ext cx="9630275"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Importance of management</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3FF83B-7A4F-40B6-BEC5-392ED5EE585E}"/>
              </a:ext>
            </a:extLst>
          </p:cNvPr>
          <p:cNvSpPr>
            <a:spLocks noGrp="1"/>
          </p:cNvSpPr>
          <p:nvPr>
            <p:ph idx="1"/>
          </p:nvPr>
        </p:nvSpPr>
        <p:spPr>
          <a:xfrm>
            <a:off x="4412342" y="2243249"/>
            <a:ext cx="6796193"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Growth of the business organisation.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Enhancement in the business productivity.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Increase in the development of the business (Ji,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example, management has helped in the growth of Amazon.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leads to optimum utilisation of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9F569FC0-F767-2128-2A4D-82A8CC9C7947}"/>
              </a:ext>
            </a:extLst>
          </p:cNvPr>
          <p:cNvSpPr txBox="1"/>
          <p:nvPr/>
        </p:nvSpPr>
        <p:spPr>
          <a:xfrm>
            <a:off x="1530514" y="5334797"/>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(Odongo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Ntara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Management Training | Dallas &amp; Forth Worth, Texas">
            <a:extLst>
              <a:ext uri="{FF2B5EF4-FFF2-40B4-BE49-F238E27FC236}">
                <a16:creationId xmlns:a16="http://schemas.microsoft.com/office/drawing/2014/main" id="{53140E07-B2CB-E123-0138-6111BE80F0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537" y="1858736"/>
            <a:ext cx="3514876" cy="2680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968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EAB07-47BA-751C-E5E3-8015A427CE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B1F05-5775-B031-6522-DE20FA45A0FA}"/>
              </a:ext>
            </a:extLst>
          </p:cNvPr>
          <p:cNvSpPr>
            <a:spLocks noGrp="1"/>
          </p:cNvSpPr>
          <p:nvPr>
            <p:ph type="title"/>
          </p:nvPr>
        </p:nvSpPr>
        <p:spPr>
          <a:xfrm>
            <a:off x="1146628" y="762333"/>
            <a:ext cx="10770551"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Management principles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0DA812D-E09E-6742-E114-8D7E1367E623}"/>
              </a:ext>
            </a:extLst>
          </p:cNvPr>
          <p:cNvSpPr>
            <a:spLocks noGrp="1"/>
          </p:cNvSpPr>
          <p:nvPr>
            <p:ph idx="1"/>
          </p:nvPr>
        </p:nvSpPr>
        <p:spPr>
          <a:xfrm>
            <a:off x="1291771" y="2015732"/>
            <a:ext cx="6666367"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Principle of decentralization.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Principle of centralisation.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allocation of works (Odongo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Ntara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Promoting specialisation within the business.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example, Unilever PLC follows the principle of optimum resource utilisation.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49DB035-0BCC-7F63-D01C-3603CD095267}"/>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Sanchis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The 4 functions of management: definition and explanation | Practical Guide">
            <a:extLst>
              <a:ext uri="{FF2B5EF4-FFF2-40B4-BE49-F238E27FC236}">
                <a16:creationId xmlns:a16="http://schemas.microsoft.com/office/drawing/2014/main" id="{FB83238F-FE5C-4A21-14C3-4534ACCA54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6924" y="1827796"/>
            <a:ext cx="3027589" cy="20968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3788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E6ECE-1E02-438E-C882-2C13978EB5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924AA4-D8D0-7319-9630-C21543BD59CF}"/>
              </a:ext>
            </a:extLst>
          </p:cNvPr>
          <p:cNvSpPr>
            <a:spLocks noGrp="1"/>
          </p:cNvSpPr>
          <p:nvPr>
            <p:ph type="title"/>
          </p:nvPr>
        </p:nvSpPr>
        <p:spPr>
          <a:xfrm>
            <a:off x="1069776" y="639520"/>
            <a:ext cx="11122224"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Management functions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453D45-F001-BE84-E773-E253727C224A}"/>
              </a:ext>
            </a:extLst>
          </p:cNvPr>
          <p:cNvSpPr>
            <a:spLocks noGrp="1"/>
          </p:cNvSpPr>
          <p:nvPr>
            <p:ph idx="1"/>
          </p:nvPr>
        </p:nvSpPr>
        <p:spPr>
          <a:xfrm>
            <a:off x="4165599" y="2243249"/>
            <a:ext cx="7127241"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Conducting effective planning operations within the business.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Organising all the resources effectively.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Conducting the staffing activities of the business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Sanchis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Promoting effective motivation among the human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example, the most essential managerial function in Tesco PLC is budgeting.</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AB78E811-245C-7847-8435-32628DF4F1B3}"/>
              </a:ext>
            </a:extLst>
          </p:cNvPr>
          <p:cNvSpPr txBox="1"/>
          <p:nvPr/>
        </p:nvSpPr>
        <p:spPr>
          <a:xfrm>
            <a:off x="1530514" y="5334797"/>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(Odongo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Ntara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What Exactly Is Management? – DSbc">
            <a:extLst>
              <a:ext uri="{FF2B5EF4-FFF2-40B4-BE49-F238E27FC236}">
                <a16:creationId xmlns:a16="http://schemas.microsoft.com/office/drawing/2014/main" id="{98C4183A-6EB6-1FFA-E85D-0ABD1AA026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943" y="2041784"/>
            <a:ext cx="3440663" cy="1926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9345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D3551-1B0C-7A08-35D5-116FAFAE73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6DEB3C-11E3-356D-7438-06BE45050108}"/>
              </a:ext>
            </a:extLst>
          </p:cNvPr>
          <p:cNvSpPr>
            <a:spLocks noGrp="1"/>
          </p:cNvSpPr>
          <p:nvPr>
            <p:ph type="title"/>
          </p:nvPr>
        </p:nvSpPr>
        <p:spPr>
          <a:xfrm>
            <a:off x="1156337" y="678620"/>
            <a:ext cx="9879326"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Managerial roles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97A593D-58EE-EB8C-F449-4E5ACAF0F626}"/>
              </a:ext>
            </a:extLst>
          </p:cNvPr>
          <p:cNvSpPr>
            <a:spLocks noGrp="1"/>
          </p:cNvSpPr>
          <p:nvPr>
            <p:ph idx="1"/>
          </p:nvPr>
        </p:nvSpPr>
        <p:spPr>
          <a:xfrm>
            <a:off x="817487" y="1956425"/>
            <a:ext cx="7876570"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allocation of duties among the employees.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Selection of the necessary sources of finance.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of the business activities (Sharma and Sharma,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Achievement of the business goals.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Conducting effective recruitment operations.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 example, the manager of Amazon is responsible for duty allocation.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814EC62-3A8D-7A0A-9AA7-AA2A1A682557}"/>
              </a:ext>
            </a:extLst>
          </p:cNvPr>
          <p:cNvSpPr txBox="1"/>
          <p:nvPr/>
        </p:nvSpPr>
        <p:spPr>
          <a:xfrm>
            <a:off x="9015413" y="5030204"/>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Sanchis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Six Tips for Effective Management Success | Asian Business School">
            <a:extLst>
              <a:ext uri="{FF2B5EF4-FFF2-40B4-BE49-F238E27FC236}">
                <a16:creationId xmlns:a16="http://schemas.microsoft.com/office/drawing/2014/main" id="{CA7A8020-E590-65CE-DEE1-E81C345DAA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6515" y="1827796"/>
            <a:ext cx="3577998" cy="2100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909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A1E06-754F-7F89-C138-4F17FAD2B5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2C3146-9642-945D-97A6-4178CC9F9E0F}"/>
              </a:ext>
            </a:extLst>
          </p:cNvPr>
          <p:cNvSpPr>
            <a:spLocks noGrp="1"/>
          </p:cNvSpPr>
          <p:nvPr>
            <p:ph type="title"/>
          </p:nvPr>
        </p:nvSpPr>
        <p:spPr>
          <a:xfrm>
            <a:off x="1175657" y="639520"/>
            <a:ext cx="10574381" cy="1049235"/>
          </a:xfrm>
        </p:spPr>
        <p:txBody>
          <a:bodyPr>
            <a:no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Managers behaviour towards employees</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5B46C60-831E-DA56-BF8D-D324FF49707C}"/>
              </a:ext>
            </a:extLst>
          </p:cNvPr>
          <p:cNvSpPr>
            <a:spLocks noGrp="1"/>
          </p:cNvSpPr>
          <p:nvPr>
            <p:ph idx="1"/>
          </p:nvPr>
        </p:nvSpPr>
        <p:spPr>
          <a:xfrm>
            <a:off x="3896420" y="2101592"/>
            <a:ext cx="7335429" cy="3450613"/>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Motivation skills are present among the managers.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Leadership skills ensures effective motivation to the human resources.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 satisfaction is to be promoted (Ji,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Good behaviour of the manager leads to employee’s satisfaction.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Focusing on reducing the employee turnover rate.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6528275-287E-8479-EA49-4EEAC9E1D1EB}"/>
              </a:ext>
            </a:extLst>
          </p:cNvPr>
          <p:cNvSpPr txBox="1"/>
          <p:nvPr/>
        </p:nvSpPr>
        <p:spPr>
          <a:xfrm>
            <a:off x="1530514" y="5334797"/>
            <a:ext cx="235910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(Odongo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Ntara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Understanding What Is Business Management in Detail">
            <a:extLst>
              <a:ext uri="{FF2B5EF4-FFF2-40B4-BE49-F238E27FC236}">
                <a16:creationId xmlns:a16="http://schemas.microsoft.com/office/drawing/2014/main" id="{5F2E7057-B8F5-1B38-6452-6FF6829E31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779" y="2101592"/>
            <a:ext cx="2857500" cy="2405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795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A14F-E336-7B17-8AA8-E3C1E7EBB90F}"/>
              </a:ext>
            </a:extLst>
          </p:cNvPr>
          <p:cNvSpPr>
            <a:spLocks noGrp="1"/>
          </p:cNvSpPr>
          <p:nvPr>
            <p:ph type="title"/>
          </p:nvPr>
        </p:nvSpPr>
        <p:spPr>
          <a:xfrm>
            <a:off x="1103086" y="431217"/>
            <a:ext cx="9355521" cy="1356360"/>
          </a:xfrm>
        </p:spPr>
        <p:txBody>
          <a:bodyPr>
            <a:normAutofit/>
          </a:bodyPr>
          <a:lstStyle/>
          <a:p>
            <a:pPr algn="just">
              <a:lnSpc>
                <a:spcPct val="150000"/>
              </a:lnSpc>
              <a:spcBef>
                <a:spcPts val="1200"/>
              </a:spcBef>
            </a:pPr>
            <a:r>
              <a:rPr lang="en-GB" sz="2800" b="1" kern="0" cap="non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2800" b="1" kern="0" cap="none"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BC87A40-68F2-641A-7CF7-BCC96251FFEC}"/>
              </a:ext>
            </a:extLst>
          </p:cNvPr>
          <p:cNvSpPr>
            <a:spLocks noGrp="1"/>
          </p:cNvSpPr>
          <p:nvPr>
            <p:ph idx="1"/>
          </p:nvPr>
        </p:nvSpPr>
        <p:spPr>
          <a:xfrm>
            <a:off x="1262743" y="1787577"/>
            <a:ext cx="9052904" cy="4038600"/>
          </a:xfrm>
        </p:spPr>
        <p:txBody>
          <a:bodyPr>
            <a:noAutofit/>
          </a:bodyPr>
          <a:lstStyle/>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Discussion about the significance of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Discussion about management principles.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Identification of the managerial roles.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Overview of the managerial functions.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Defining the concept of management.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0628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30C1-B066-A44E-1275-4434FB5CD8F4}"/>
              </a:ext>
            </a:extLst>
          </p:cNvPr>
          <p:cNvSpPr>
            <a:spLocks noGrp="1"/>
          </p:cNvSpPr>
          <p:nvPr>
            <p:ph type="title"/>
          </p:nvPr>
        </p:nvSpPr>
        <p:spPr>
          <a:xfrm>
            <a:off x="1233714" y="623641"/>
            <a:ext cx="8623296" cy="1049235"/>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46501E6-1C4A-7F57-1CD3-1C482EC4349F}"/>
              </a:ext>
            </a:extLst>
          </p:cNvPr>
          <p:cNvSpPr>
            <a:spLocks noGrp="1"/>
          </p:cNvSpPr>
          <p:nvPr>
            <p:ph idx="1"/>
          </p:nvPr>
        </p:nvSpPr>
        <p:spPr>
          <a:xfrm>
            <a:off x="1233714" y="1905105"/>
            <a:ext cx="10000343" cy="3612591"/>
          </a:xfrm>
        </p:spPr>
        <p:txBody>
          <a:bodyPr>
            <a:noAutofit/>
          </a:bodyPr>
          <a:lstStyle/>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 H., (2024). The application of flexible management concept in the management of college students.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Mathematics and Systems Science</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Odongo, I.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Ntara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(2024). Role of phenomenology in management research.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 J. Management Concepts and Philosophy</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p.427.</a:t>
            </a:r>
          </a:p>
          <a:p>
            <a:pPr marL="0" indent="0" algn="just">
              <a:spcAft>
                <a:spcPts val="800"/>
              </a:spcAft>
              <a:buNone/>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Sanchis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Díaz-</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Madroñero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Mula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and Poler, R., (2024). FROM CONCEPT TO SOLUTION: A PROJECT-BASED LEARNING CASE STUDY IN ENGINEERING. In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INTED(2024) Proceedings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2354-2360). IATED.</a:t>
            </a:r>
          </a:p>
          <a:p>
            <a:pPr marL="0" indent="0" algn="just">
              <a:spcAft>
                <a:spcPts val="800"/>
              </a:spcAft>
              <a:buNone/>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Sharma, R.C. and Sharma, N., (2024). </a:t>
            </a:r>
            <a:r>
              <a:rPr lang="en-IN"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 Management: Concepts, Theories, and Contemporary Practices</a:t>
            </a:r>
            <a:r>
              <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Routledge India.</a:t>
            </a:r>
          </a:p>
        </p:txBody>
      </p:sp>
    </p:spTree>
    <p:extLst>
      <p:ext uri="{BB962C8B-B14F-4D97-AF65-F5344CB8AC3E}">
        <p14:creationId xmlns:p14="http://schemas.microsoft.com/office/powerpoint/2010/main" val="1041800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DF472-5C4C-FEC6-C1B3-ABF82406E72E}"/>
              </a:ext>
            </a:extLst>
          </p:cNvPr>
          <p:cNvSpPr>
            <a:spLocks noGrp="1"/>
          </p:cNvSpPr>
          <p:nvPr>
            <p:ph type="title"/>
          </p:nvPr>
        </p:nvSpPr>
        <p:spPr>
          <a:xfrm>
            <a:off x="1252521" y="3429000"/>
            <a:ext cx="8596668" cy="1320800"/>
          </a:xfrm>
        </p:spPr>
        <p:txBody>
          <a:bodyPr>
            <a:normAutofit/>
          </a:bodyPr>
          <a:lstStyle/>
          <a:p>
            <a:pPr algn="ctr"/>
            <a:r>
              <a:rPr lang="en-GB"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Thank You</a:t>
            </a:r>
            <a:br>
              <a:rPr lang="en-IN"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409672753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786</Words>
  <Application>Microsoft Office PowerPoint</Application>
  <PresentationFormat>Ecran lat</PresentationFormat>
  <Paragraphs>70</Paragraphs>
  <Slides>10</Slides>
  <Notes>7</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Facet</vt:lpstr>
      <vt:lpstr>Title: Introduction to Leadership and Management LCBB4008</vt:lpstr>
      <vt:lpstr>Introduction </vt:lpstr>
      <vt:lpstr>Importance of management</vt:lpstr>
      <vt:lpstr>Management principles</vt:lpstr>
      <vt:lpstr>Management functions</vt:lpstr>
      <vt:lpstr>Managerial roles</vt:lpstr>
      <vt:lpstr>Managers behaviour towards employees</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Introduction to Leadership and Management LCBB4008</dc:title>
  <dc:creator/>
  <cp:lastModifiedBy>ADRIAN MARDAR</cp:lastModifiedBy>
  <cp:revision>2</cp:revision>
  <dcterms:created xsi:type="dcterms:W3CDTF">2024-03-29T11:47:57Z</dcterms:created>
  <dcterms:modified xsi:type="dcterms:W3CDTF">2024-04-03T08:49:19Z</dcterms:modified>
</cp:coreProperties>
</file>