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AD8882-D963-4A61-A534-5682594C2619}" v="50" dt="2026-03-16T07:21:14.1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03" autoAdjust="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91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olina Žalytė" userId="1e91c4a3888a2b19" providerId="LiveId" clId="{FB9CCD7A-E1B2-484F-B1E0-8CBB67941EB8}"/>
    <pc:docChg chg="undo custSel modSld">
      <pc:chgData name="Karolina Žalytė" userId="1e91c4a3888a2b19" providerId="LiveId" clId="{FB9CCD7A-E1B2-484F-B1E0-8CBB67941EB8}" dt="2026-03-16T07:22:02.439" v="278" actId="14100"/>
      <pc:docMkLst>
        <pc:docMk/>
      </pc:docMkLst>
      <pc:sldChg chg="addSp delSp modSp mod modTransition setBg modAnim">
        <pc:chgData name="Karolina Žalytė" userId="1e91c4a3888a2b19" providerId="LiveId" clId="{FB9CCD7A-E1B2-484F-B1E0-8CBB67941EB8}" dt="2026-03-16T07:16:54.716" v="209"/>
        <pc:sldMkLst>
          <pc:docMk/>
          <pc:sldMk cId="0" sldId="256"/>
        </pc:sldMkLst>
        <pc:spChg chg="mod ord">
          <ac:chgData name="Karolina Žalytė" userId="1e91c4a3888a2b19" providerId="LiveId" clId="{FB9CCD7A-E1B2-484F-B1E0-8CBB67941EB8}" dt="2026-03-15T21:01:22.549" v="107" actId="14100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Karolina Žalytė" userId="1e91c4a3888a2b19" providerId="LiveId" clId="{FB9CCD7A-E1B2-484F-B1E0-8CBB67941EB8}" dt="2026-03-15T21:01:47.044" v="109" actId="255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5T21:00:53.583" v="103" actId="26606"/>
          <ac:spMkLst>
            <pc:docMk/>
            <pc:sldMk cId="0" sldId="256"/>
            <ac:spMk id="10" creationId="{04812C46-200A-4DEB-A05E-3ED6C68C2387}"/>
          </ac:spMkLst>
        </pc:spChg>
        <pc:spChg chg="add del">
          <ac:chgData name="Karolina Žalytė" userId="1e91c4a3888a2b19" providerId="LiveId" clId="{FB9CCD7A-E1B2-484F-B1E0-8CBB67941EB8}" dt="2026-03-15T21:00:53.583" v="103" actId="26606"/>
          <ac:spMkLst>
            <pc:docMk/>
            <pc:sldMk cId="0" sldId="256"/>
            <ac:spMk id="12" creationId="{D1EA859B-E555-4109-94F3-6700E046E008}"/>
          </ac:spMkLst>
        </pc:spChg>
        <pc:spChg chg="add">
          <ac:chgData name="Karolina Žalytė" userId="1e91c4a3888a2b19" providerId="LiveId" clId="{FB9CCD7A-E1B2-484F-B1E0-8CBB67941EB8}" dt="2026-03-15T21:00:53.592" v="104" actId="26606"/>
          <ac:spMkLst>
            <pc:docMk/>
            <pc:sldMk cId="0" sldId="256"/>
            <ac:spMk id="14" creationId="{04812C46-200A-4DEB-A05E-3ED6C68C2387}"/>
          </ac:spMkLst>
        </pc:spChg>
        <pc:spChg chg="add">
          <ac:chgData name="Karolina Žalytė" userId="1e91c4a3888a2b19" providerId="LiveId" clId="{FB9CCD7A-E1B2-484F-B1E0-8CBB67941EB8}" dt="2026-03-15T21:00:53.592" v="104" actId="26606"/>
          <ac:spMkLst>
            <pc:docMk/>
            <pc:sldMk cId="0" sldId="256"/>
            <ac:spMk id="15" creationId="{D1EA859B-E555-4109-94F3-6700E046E008}"/>
          </ac:spMkLst>
        </pc:spChg>
        <pc:picChg chg="add mod ord">
          <ac:chgData name="Karolina Žalytė" userId="1e91c4a3888a2b19" providerId="LiveId" clId="{FB9CCD7A-E1B2-484F-B1E0-8CBB67941EB8}" dt="2026-03-15T21:00:53.592" v="104" actId="26606"/>
          <ac:picMkLst>
            <pc:docMk/>
            <pc:sldMk cId="0" sldId="256"/>
            <ac:picMk id="5" creationId="{FCA1FB89-10F5-976F-78C4-AFF4FDD29AEC}"/>
          </ac:picMkLst>
        </pc:picChg>
      </pc:sldChg>
      <pc:sldChg chg="addSp modSp mod setBg modAnim">
        <pc:chgData name="Karolina Žalytė" userId="1e91c4a3888a2b19" providerId="LiveId" clId="{FB9CCD7A-E1B2-484F-B1E0-8CBB67941EB8}" dt="2026-03-16T07:17:24.753" v="214"/>
        <pc:sldMkLst>
          <pc:docMk/>
          <pc:sldMk cId="0" sldId="257"/>
        </pc:sldMkLst>
        <pc:spChg chg="mod">
          <ac:chgData name="Karolina Žalytė" userId="1e91c4a3888a2b19" providerId="LiveId" clId="{FB9CCD7A-E1B2-484F-B1E0-8CBB67941EB8}" dt="2026-03-15T21:02:34.014" v="110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Karolina Žalytė" userId="1e91c4a3888a2b19" providerId="LiveId" clId="{FB9CCD7A-E1B2-484F-B1E0-8CBB67941EB8}" dt="2026-03-16T07:15:06.335" v="199" actId="255"/>
          <ac:spMkLst>
            <pc:docMk/>
            <pc:sldMk cId="0" sldId="257"/>
            <ac:spMk id="3" creationId="{00000000-0000-0000-0000-000000000000}"/>
          </ac:spMkLst>
        </pc:spChg>
        <pc:spChg chg="add">
          <ac:chgData name="Karolina Žalytė" userId="1e91c4a3888a2b19" providerId="LiveId" clId="{FB9CCD7A-E1B2-484F-B1E0-8CBB67941EB8}" dt="2026-03-15T21:02:34.014" v="110" actId="26606"/>
          <ac:spMkLst>
            <pc:docMk/>
            <pc:sldMk cId="0" sldId="257"/>
            <ac:spMk id="8" creationId="{100EDD19-6802-4EC3-95CE-CFFAB042CFD6}"/>
          </ac:spMkLst>
        </pc:spChg>
        <pc:spChg chg="add">
          <ac:chgData name="Karolina Žalytė" userId="1e91c4a3888a2b19" providerId="LiveId" clId="{FB9CCD7A-E1B2-484F-B1E0-8CBB67941EB8}" dt="2026-03-15T21:02:34.014" v="110" actId="26606"/>
          <ac:spMkLst>
            <pc:docMk/>
            <pc:sldMk cId="0" sldId="257"/>
            <ac:spMk id="10" creationId="{DB17E863-922E-4C26-BD64-E8FD41D28661}"/>
          </ac:spMkLst>
        </pc:spChg>
      </pc:sldChg>
      <pc:sldChg chg="addSp delSp modSp mod setBg modAnim">
        <pc:chgData name="Karolina Žalytė" userId="1e91c4a3888a2b19" providerId="LiveId" clId="{FB9CCD7A-E1B2-484F-B1E0-8CBB67941EB8}" dt="2026-03-16T07:19:13.020" v="272" actId="255"/>
        <pc:sldMkLst>
          <pc:docMk/>
          <pc:sldMk cId="0" sldId="258"/>
        </pc:sldMkLst>
        <pc:spChg chg="mod">
          <ac:chgData name="Karolina Žalytė" userId="1e91c4a3888a2b19" providerId="LiveId" clId="{FB9CCD7A-E1B2-484F-B1E0-8CBB67941EB8}" dt="2026-03-15T21:11:25.691" v="154" actId="26606"/>
          <ac:spMkLst>
            <pc:docMk/>
            <pc:sldMk cId="0" sldId="258"/>
            <ac:spMk id="2" creationId="{00000000-0000-0000-0000-000000000000}"/>
          </ac:spMkLst>
        </pc:spChg>
        <pc:spChg chg="mod ord">
          <ac:chgData name="Karolina Žalytė" userId="1e91c4a3888a2b19" providerId="LiveId" clId="{FB9CCD7A-E1B2-484F-B1E0-8CBB67941EB8}" dt="2026-03-16T07:19:13.020" v="272" actId="255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5T21:11:25.691" v="154" actId="26606"/>
          <ac:spMkLst>
            <pc:docMk/>
            <pc:sldMk cId="0" sldId="258"/>
            <ac:spMk id="8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5T21:11:25.691" v="154" actId="26606"/>
          <ac:spMkLst>
            <pc:docMk/>
            <pc:sldMk cId="0" sldId="258"/>
            <ac:spMk id="10" creationId="{DB17E863-922E-4C26-BD64-E8FD41D28661}"/>
          </ac:spMkLst>
        </pc:spChg>
        <pc:spChg chg="add del">
          <ac:chgData name="Karolina Žalytė" userId="1e91c4a3888a2b19" providerId="LiveId" clId="{FB9CCD7A-E1B2-484F-B1E0-8CBB67941EB8}" dt="2026-03-15T21:11:05.923" v="151" actId="26606"/>
          <ac:spMkLst>
            <pc:docMk/>
            <pc:sldMk cId="0" sldId="258"/>
            <ac:spMk id="12" creationId="{F13C74B1-5B17-4795-BED0-7140497B445A}"/>
          </ac:spMkLst>
        </pc:spChg>
        <pc:spChg chg="add del">
          <ac:chgData name="Karolina Žalytė" userId="1e91c4a3888a2b19" providerId="LiveId" clId="{FB9CCD7A-E1B2-484F-B1E0-8CBB67941EB8}" dt="2026-03-15T21:10:45.165" v="147" actId="26606"/>
          <ac:spMkLst>
            <pc:docMk/>
            <pc:sldMk cId="0" sldId="258"/>
            <ac:spMk id="15" creationId="{257363FD-7E77-4145-9483-331A807ADF0E}"/>
          </ac:spMkLst>
        </pc:spChg>
        <pc:spChg chg="add del">
          <ac:chgData name="Karolina Žalytė" userId="1e91c4a3888a2b19" providerId="LiveId" clId="{FB9CCD7A-E1B2-484F-B1E0-8CBB67941EB8}" dt="2026-03-15T21:11:05.923" v="151" actId="26606"/>
          <ac:spMkLst>
            <pc:docMk/>
            <pc:sldMk cId="0" sldId="258"/>
            <ac:spMk id="17" creationId="{D4974D33-8DC5-464E-8C6D-BE58F0669C17}"/>
          </ac:spMkLst>
        </pc:spChg>
        <pc:spChg chg="add del">
          <ac:chgData name="Karolina Žalytė" userId="1e91c4a3888a2b19" providerId="LiveId" clId="{FB9CCD7A-E1B2-484F-B1E0-8CBB67941EB8}" dt="2026-03-15T21:11:25.684" v="153" actId="26606"/>
          <ac:spMkLst>
            <pc:docMk/>
            <pc:sldMk cId="0" sldId="258"/>
            <ac:spMk id="19" creationId="{257363FD-7E77-4145-9483-331A807ADF0E}"/>
          </ac:spMkLst>
        </pc:spChg>
        <pc:spChg chg="add">
          <ac:chgData name="Karolina Žalytė" userId="1e91c4a3888a2b19" providerId="LiveId" clId="{FB9CCD7A-E1B2-484F-B1E0-8CBB67941EB8}" dt="2026-03-15T21:11:25.691" v="154" actId="26606"/>
          <ac:spMkLst>
            <pc:docMk/>
            <pc:sldMk cId="0" sldId="258"/>
            <ac:spMk id="21" creationId="{2C61293E-6EBE-43EF-A52C-9BEBFD7679D4}"/>
          </ac:spMkLst>
        </pc:spChg>
        <pc:spChg chg="add">
          <ac:chgData name="Karolina Žalytė" userId="1e91c4a3888a2b19" providerId="LiveId" clId="{FB9CCD7A-E1B2-484F-B1E0-8CBB67941EB8}" dt="2026-03-15T21:11:25.691" v="154" actId="26606"/>
          <ac:spMkLst>
            <pc:docMk/>
            <pc:sldMk cId="0" sldId="258"/>
            <ac:spMk id="22" creationId="{21540236-BFD5-4A9D-8840-4703E7F76825}"/>
          </ac:spMkLst>
        </pc:spChg>
        <pc:picChg chg="add mod ord">
          <ac:chgData name="Karolina Žalytė" userId="1e91c4a3888a2b19" providerId="LiveId" clId="{FB9CCD7A-E1B2-484F-B1E0-8CBB67941EB8}" dt="2026-03-15T21:11:25.691" v="154" actId="26606"/>
          <ac:picMkLst>
            <pc:docMk/>
            <pc:sldMk cId="0" sldId="258"/>
            <ac:picMk id="5" creationId="{39463069-791C-CB4F-5781-8D8D3565C88F}"/>
          </ac:picMkLst>
        </pc:picChg>
      </pc:sldChg>
      <pc:sldChg chg="addSp delSp modSp mod setBg modAnim">
        <pc:chgData name="Karolina Žalytė" userId="1e91c4a3888a2b19" providerId="LiveId" clId="{FB9CCD7A-E1B2-484F-B1E0-8CBB67941EB8}" dt="2026-03-16T07:22:02.439" v="278" actId="14100"/>
        <pc:sldMkLst>
          <pc:docMk/>
          <pc:sldMk cId="0" sldId="259"/>
        </pc:sldMkLst>
        <pc:spChg chg="mod">
          <ac:chgData name="Karolina Žalytė" userId="1e91c4a3888a2b19" providerId="LiveId" clId="{FB9CCD7A-E1B2-484F-B1E0-8CBB67941EB8}" dt="2026-03-16T07:21:49.218" v="275" actId="14100"/>
          <ac:spMkLst>
            <pc:docMk/>
            <pc:sldMk cId="0" sldId="259"/>
            <ac:spMk id="2" creationId="{00000000-0000-0000-0000-000000000000}"/>
          </ac:spMkLst>
        </pc:spChg>
        <pc:spChg chg="del mod">
          <ac:chgData name="Karolina Žalytė" userId="1e91c4a3888a2b19" providerId="LiveId" clId="{FB9CCD7A-E1B2-484F-B1E0-8CBB67941EB8}" dt="2026-03-16T07:20:04.967" v="273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6T07:20:04.967" v="273" actId="26606"/>
          <ac:spMkLst>
            <pc:docMk/>
            <pc:sldMk cId="0" sldId="259"/>
            <ac:spMk id="8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6T07:20:04.967" v="273" actId="26606"/>
          <ac:spMkLst>
            <pc:docMk/>
            <pc:sldMk cId="0" sldId="259"/>
            <ac:spMk id="10" creationId="{DB17E863-922E-4C26-BD64-E8FD41D28661}"/>
          </ac:spMkLst>
        </pc:spChg>
        <pc:spChg chg="add">
          <ac:chgData name="Karolina Žalytė" userId="1e91c4a3888a2b19" providerId="LiveId" clId="{FB9CCD7A-E1B2-484F-B1E0-8CBB67941EB8}" dt="2026-03-16T07:20:04.967" v="273" actId="26606"/>
          <ac:spMkLst>
            <pc:docMk/>
            <pc:sldMk cId="0" sldId="259"/>
            <ac:spMk id="17" creationId="{E51BA4DF-2BD4-4EC2-B1DB-B27C8AC71864}"/>
          </ac:spMkLst>
        </pc:spChg>
        <pc:graphicFrameChg chg="add mod">
          <ac:chgData name="Karolina Žalytė" userId="1e91c4a3888a2b19" providerId="LiveId" clId="{FB9CCD7A-E1B2-484F-B1E0-8CBB67941EB8}" dt="2026-03-16T07:22:02.439" v="278" actId="14100"/>
          <ac:graphicFrameMkLst>
            <pc:docMk/>
            <pc:sldMk cId="0" sldId="259"/>
            <ac:graphicFrameMk id="12" creationId="{5EE6C266-B586-D8A8-EEEA-BC57E1040534}"/>
          </ac:graphicFrameMkLst>
        </pc:graphicFrameChg>
        <pc:picChg chg="add mod">
          <ac:chgData name="Karolina Žalytė" userId="1e91c4a3888a2b19" providerId="LiveId" clId="{FB9CCD7A-E1B2-484F-B1E0-8CBB67941EB8}" dt="2026-03-16T07:21:14.128" v="274" actId="14826"/>
          <ac:picMkLst>
            <pc:docMk/>
            <pc:sldMk cId="0" sldId="259"/>
            <ac:picMk id="13" creationId="{50169878-A647-691E-7FD9-88C3CE7AE978}"/>
          </ac:picMkLst>
        </pc:picChg>
      </pc:sldChg>
      <pc:sldChg chg="addSp delSp modSp mod setBg modAnim">
        <pc:chgData name="Karolina Žalytė" userId="1e91c4a3888a2b19" providerId="LiveId" clId="{FB9CCD7A-E1B2-484F-B1E0-8CBB67941EB8}" dt="2026-03-16T07:17:55.987" v="217"/>
        <pc:sldMkLst>
          <pc:docMk/>
          <pc:sldMk cId="0" sldId="260"/>
        </pc:sldMkLst>
        <pc:spChg chg="mod">
          <ac:chgData name="Karolina Žalytė" userId="1e91c4a3888a2b19" providerId="LiveId" clId="{FB9CCD7A-E1B2-484F-B1E0-8CBB67941EB8}" dt="2026-03-15T21:15:52.415" v="167" actId="26606"/>
          <ac:spMkLst>
            <pc:docMk/>
            <pc:sldMk cId="0" sldId="260"/>
            <ac:spMk id="2" creationId="{00000000-0000-0000-0000-000000000000}"/>
          </ac:spMkLst>
        </pc:spChg>
        <pc:spChg chg="add del mod">
          <ac:chgData name="Karolina Žalytė" userId="1e91c4a3888a2b19" providerId="LiveId" clId="{FB9CCD7A-E1B2-484F-B1E0-8CBB67941EB8}" dt="2026-03-15T21:13:20.888" v="158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5T21:13:20.888" v="158" actId="26606"/>
          <ac:spMkLst>
            <pc:docMk/>
            <pc:sldMk cId="0" sldId="260"/>
            <ac:spMk id="8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5T21:13:20.888" v="158" actId="26606"/>
          <ac:spMkLst>
            <pc:docMk/>
            <pc:sldMk cId="0" sldId="260"/>
            <ac:spMk id="10" creationId="{DB17E863-922E-4C26-BD64-E8FD41D28661}"/>
          </ac:spMkLst>
        </pc:spChg>
        <pc:spChg chg="add del">
          <ac:chgData name="Karolina Žalytė" userId="1e91c4a3888a2b19" providerId="LiveId" clId="{FB9CCD7A-E1B2-484F-B1E0-8CBB67941EB8}" dt="2026-03-15T21:15:52.415" v="167" actId="26606"/>
          <ac:spMkLst>
            <pc:docMk/>
            <pc:sldMk cId="0" sldId="260"/>
            <ac:spMk id="15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5T21:13:20.888" v="157" actId="26606"/>
          <ac:spMkLst>
            <pc:docMk/>
            <pc:sldMk cId="0" sldId="260"/>
            <ac:spMk id="17" creationId="{257363FD-7E77-4145-9483-331A807ADF0E}"/>
          </ac:spMkLst>
        </pc:spChg>
        <pc:spChg chg="add del">
          <ac:chgData name="Karolina Žalytė" userId="1e91c4a3888a2b19" providerId="LiveId" clId="{FB9CCD7A-E1B2-484F-B1E0-8CBB67941EB8}" dt="2026-03-15T21:15:52.415" v="167" actId="26606"/>
          <ac:spMkLst>
            <pc:docMk/>
            <pc:sldMk cId="0" sldId="260"/>
            <ac:spMk id="19" creationId="{DB17E863-922E-4C26-BD64-E8FD41D28661}"/>
          </ac:spMkLst>
        </pc:spChg>
        <pc:spChg chg="add del">
          <ac:chgData name="Karolina Žalytė" userId="1e91c4a3888a2b19" providerId="LiveId" clId="{FB9CCD7A-E1B2-484F-B1E0-8CBB67941EB8}" dt="2026-03-15T21:15:52.415" v="167" actId="26606"/>
          <ac:spMkLst>
            <pc:docMk/>
            <pc:sldMk cId="0" sldId="260"/>
            <ac:spMk id="20" creationId="{00000000-0000-0000-0000-000000000000}"/>
          </ac:spMkLst>
        </pc:spChg>
        <pc:spChg chg="add mod">
          <ac:chgData name="Karolina Žalytė" userId="1e91c4a3888a2b19" providerId="LiveId" clId="{FB9CCD7A-E1B2-484F-B1E0-8CBB67941EB8}" dt="2026-03-16T07:16:24.755" v="208" actId="27636"/>
          <ac:spMkLst>
            <pc:docMk/>
            <pc:sldMk cId="0" sldId="260"/>
            <ac:spMk id="25" creationId="{00000000-0000-0000-0000-000000000000}"/>
          </ac:spMkLst>
        </pc:spChg>
        <pc:spChg chg="add">
          <ac:chgData name="Karolina Žalytė" userId="1e91c4a3888a2b19" providerId="LiveId" clId="{FB9CCD7A-E1B2-484F-B1E0-8CBB67941EB8}" dt="2026-03-15T21:15:52.415" v="167" actId="26606"/>
          <ac:spMkLst>
            <pc:docMk/>
            <pc:sldMk cId="0" sldId="260"/>
            <ac:spMk id="26" creationId="{257363FD-7E77-4145-9483-331A807ADF0E}"/>
          </ac:spMkLst>
        </pc:spChg>
        <pc:graphicFrameChg chg="add del mod modGraphic">
          <ac:chgData name="Karolina Žalytė" userId="1e91c4a3888a2b19" providerId="LiveId" clId="{FB9CCD7A-E1B2-484F-B1E0-8CBB67941EB8}" dt="2026-03-15T21:14:52.783" v="164" actId="478"/>
          <ac:graphicFrameMkLst>
            <pc:docMk/>
            <pc:sldMk cId="0" sldId="260"/>
            <ac:graphicFrameMk id="4" creationId="{F649D954-94D9-1076-F38D-CB4B742C2FD4}"/>
          </ac:graphicFrameMkLst>
        </pc:graphicFrameChg>
        <pc:graphicFrameChg chg="add del">
          <ac:chgData name="Karolina Žalytė" userId="1e91c4a3888a2b19" providerId="LiveId" clId="{FB9CCD7A-E1B2-484F-B1E0-8CBB67941EB8}" dt="2026-03-15T21:13:20.888" v="157" actId="26606"/>
          <ac:graphicFrameMkLst>
            <pc:docMk/>
            <pc:sldMk cId="0" sldId="260"/>
            <ac:graphicFrameMk id="12" creationId="{15EA0196-0F46-F87A-D0CA-756A2B785C74}"/>
          </ac:graphicFrameMkLst>
        </pc:graphicFrameChg>
        <pc:graphicFrameChg chg="add del">
          <ac:chgData name="Karolina Žalytė" userId="1e91c4a3888a2b19" providerId="LiveId" clId="{FB9CCD7A-E1B2-484F-B1E0-8CBB67941EB8}" dt="2026-03-15T21:15:52.401" v="166" actId="26606"/>
          <ac:graphicFrameMkLst>
            <pc:docMk/>
            <pc:sldMk cId="0" sldId="260"/>
            <ac:graphicFrameMk id="22" creationId="{A555CAA3-16BC-F38C-7F76-6876DA33DA1C}"/>
          </ac:graphicFrameMkLst>
        </pc:graphicFrameChg>
        <pc:picChg chg="add del">
          <ac:chgData name="Karolina Žalytė" userId="1e91c4a3888a2b19" providerId="LiveId" clId="{FB9CCD7A-E1B2-484F-B1E0-8CBB67941EB8}" dt="2026-03-15T21:13:20.888" v="157" actId="26606"/>
          <ac:picMkLst>
            <pc:docMk/>
            <pc:sldMk cId="0" sldId="260"/>
            <ac:picMk id="13" creationId="{C1FEF945-1E29-D833-ACCF-6FA798D46987}"/>
          </ac:picMkLst>
        </pc:picChg>
        <pc:picChg chg="add">
          <ac:chgData name="Karolina Žalytė" userId="1e91c4a3888a2b19" providerId="LiveId" clId="{FB9CCD7A-E1B2-484F-B1E0-8CBB67941EB8}" dt="2026-03-15T21:15:52.415" v="167" actId="26606"/>
          <ac:picMkLst>
            <pc:docMk/>
            <pc:sldMk cId="0" sldId="260"/>
            <ac:picMk id="24" creationId="{1F41503E-A606-B7B0-73CF-734DD6E89A47}"/>
          </ac:picMkLst>
        </pc:picChg>
      </pc:sldChg>
      <pc:sldChg chg="addSp delSp modSp mod setBg modAnim">
        <pc:chgData name="Karolina Žalytė" userId="1e91c4a3888a2b19" providerId="LiveId" clId="{FB9CCD7A-E1B2-484F-B1E0-8CBB67941EB8}" dt="2026-03-16T07:18:00.360" v="218"/>
        <pc:sldMkLst>
          <pc:docMk/>
          <pc:sldMk cId="0" sldId="261"/>
        </pc:sldMkLst>
        <pc:spChg chg="mod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2" creationId="{00000000-0000-0000-0000-000000000000}"/>
          </ac:spMkLst>
        </pc:spChg>
        <pc:spChg chg="mod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8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10" creationId="{DB17E863-922E-4C26-BD64-E8FD41D28661}"/>
          </ac:spMkLst>
        </pc:spChg>
        <pc:spChg chg="add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15" creationId="{45D37F4E-DDB4-456B-97E0-9937730A039F}"/>
          </ac:spMkLst>
        </pc:spChg>
        <pc:spChg chg="add">
          <ac:chgData name="Karolina Žalytė" userId="1e91c4a3888a2b19" providerId="LiveId" clId="{FB9CCD7A-E1B2-484F-B1E0-8CBB67941EB8}" dt="2026-03-15T21:08:12.357" v="144" actId="26606"/>
          <ac:spMkLst>
            <pc:docMk/>
            <pc:sldMk cId="0" sldId="261"/>
            <ac:spMk id="17" creationId="{B2DD41CD-8F47-4F56-AD12-4E2FF7696987}"/>
          </ac:spMkLst>
        </pc:spChg>
        <pc:picChg chg="add mod">
          <ac:chgData name="Karolina Žalytė" userId="1e91c4a3888a2b19" providerId="LiveId" clId="{FB9CCD7A-E1B2-484F-B1E0-8CBB67941EB8}" dt="2026-03-15T21:08:12.357" v="144" actId="26606"/>
          <ac:picMkLst>
            <pc:docMk/>
            <pc:sldMk cId="0" sldId="261"/>
            <ac:picMk id="5" creationId="{A9045988-70F2-1B6F-4FE9-7B6F5345E8A7}"/>
          </ac:picMkLst>
        </pc:picChg>
      </pc:sldChg>
      <pc:sldChg chg="addSp modSp mod setBg modAnim">
        <pc:chgData name="Karolina Žalytė" userId="1e91c4a3888a2b19" providerId="LiveId" clId="{FB9CCD7A-E1B2-484F-B1E0-8CBB67941EB8}" dt="2026-03-16T07:18:03.607" v="219"/>
        <pc:sldMkLst>
          <pc:docMk/>
          <pc:sldMk cId="0" sldId="262"/>
        </pc:sldMkLst>
        <pc:spChg chg="mod">
          <ac:chgData name="Karolina Žalytė" userId="1e91c4a3888a2b19" providerId="LiveId" clId="{FB9CCD7A-E1B2-484F-B1E0-8CBB67941EB8}" dt="2026-03-15T21:04:11.960" v="117" actId="26606"/>
          <ac:spMkLst>
            <pc:docMk/>
            <pc:sldMk cId="0" sldId="262"/>
            <ac:spMk id="2" creationId="{00000000-0000-0000-0000-000000000000}"/>
          </ac:spMkLst>
        </pc:spChg>
        <pc:spChg chg="mod">
          <ac:chgData name="Karolina Žalytė" userId="1e91c4a3888a2b19" providerId="LiveId" clId="{FB9CCD7A-E1B2-484F-B1E0-8CBB67941EB8}" dt="2026-03-15T21:04:11.960" v="117" actId="26606"/>
          <ac:spMkLst>
            <pc:docMk/>
            <pc:sldMk cId="0" sldId="262"/>
            <ac:spMk id="3" creationId="{00000000-0000-0000-0000-000000000000}"/>
          </ac:spMkLst>
        </pc:spChg>
        <pc:spChg chg="add">
          <ac:chgData name="Karolina Žalytė" userId="1e91c4a3888a2b19" providerId="LiveId" clId="{FB9CCD7A-E1B2-484F-B1E0-8CBB67941EB8}" dt="2026-03-15T21:04:11.960" v="117" actId="26606"/>
          <ac:spMkLst>
            <pc:docMk/>
            <pc:sldMk cId="0" sldId="262"/>
            <ac:spMk id="8" creationId="{100EDD19-6802-4EC3-95CE-CFFAB042CFD6}"/>
          </ac:spMkLst>
        </pc:spChg>
        <pc:spChg chg="add">
          <ac:chgData name="Karolina Žalytė" userId="1e91c4a3888a2b19" providerId="LiveId" clId="{FB9CCD7A-E1B2-484F-B1E0-8CBB67941EB8}" dt="2026-03-15T21:04:11.960" v="117" actId="26606"/>
          <ac:spMkLst>
            <pc:docMk/>
            <pc:sldMk cId="0" sldId="262"/>
            <ac:spMk id="10" creationId="{DB17E863-922E-4C26-BD64-E8FD41D28661}"/>
          </ac:spMkLst>
        </pc:spChg>
      </pc:sldChg>
      <pc:sldChg chg="addSp delSp modSp mod setBg modAnim">
        <pc:chgData name="Karolina Žalytė" userId="1e91c4a3888a2b19" providerId="LiveId" clId="{FB9CCD7A-E1B2-484F-B1E0-8CBB67941EB8}" dt="2026-03-16T07:18:08.936" v="220"/>
        <pc:sldMkLst>
          <pc:docMk/>
          <pc:sldMk cId="0" sldId="263"/>
        </pc:sldMkLst>
        <pc:spChg chg="mod">
          <ac:chgData name="Karolina Žalytė" userId="1e91c4a3888a2b19" providerId="LiveId" clId="{FB9CCD7A-E1B2-484F-B1E0-8CBB67941EB8}" dt="2026-03-15T21:07:10.395" v="142" actId="1076"/>
          <ac:spMkLst>
            <pc:docMk/>
            <pc:sldMk cId="0" sldId="263"/>
            <ac:spMk id="2" creationId="{00000000-0000-0000-0000-000000000000}"/>
          </ac:spMkLst>
        </pc:spChg>
        <pc:spChg chg="mod">
          <ac:chgData name="Karolina Žalytė" userId="1e91c4a3888a2b19" providerId="LiveId" clId="{FB9CCD7A-E1B2-484F-B1E0-8CBB67941EB8}" dt="2026-03-15T21:07:02.007" v="141" actId="14100"/>
          <ac:spMkLst>
            <pc:docMk/>
            <pc:sldMk cId="0" sldId="263"/>
            <ac:spMk id="3" creationId="{00000000-0000-0000-0000-000000000000}"/>
          </ac:spMkLst>
        </pc:spChg>
        <pc:spChg chg="add del">
          <ac:chgData name="Karolina Žalytė" userId="1e91c4a3888a2b19" providerId="LiveId" clId="{FB9CCD7A-E1B2-484F-B1E0-8CBB67941EB8}" dt="2026-03-15T21:05:09.641" v="122" actId="26606"/>
          <ac:spMkLst>
            <pc:docMk/>
            <pc:sldMk cId="0" sldId="263"/>
            <ac:spMk id="8" creationId="{100EDD19-6802-4EC3-95CE-CFFAB042CFD6}"/>
          </ac:spMkLst>
        </pc:spChg>
        <pc:spChg chg="add del">
          <ac:chgData name="Karolina Žalytė" userId="1e91c4a3888a2b19" providerId="LiveId" clId="{FB9CCD7A-E1B2-484F-B1E0-8CBB67941EB8}" dt="2026-03-15T21:05:09.641" v="122" actId="26606"/>
          <ac:spMkLst>
            <pc:docMk/>
            <pc:sldMk cId="0" sldId="263"/>
            <ac:spMk id="10" creationId="{DB17E863-922E-4C26-BD64-E8FD41D28661}"/>
          </ac:spMkLst>
        </pc:spChg>
        <pc:spChg chg="add del">
          <ac:chgData name="Karolina Žalytė" userId="1e91c4a3888a2b19" providerId="LiveId" clId="{FB9CCD7A-E1B2-484F-B1E0-8CBB67941EB8}" dt="2026-03-15T21:05:09.633" v="121" actId="26606"/>
          <ac:spMkLst>
            <pc:docMk/>
            <pc:sldMk cId="0" sldId="263"/>
            <ac:spMk id="15" creationId="{45D37F4E-DDB4-456B-97E0-9937730A039F}"/>
          </ac:spMkLst>
        </pc:spChg>
        <pc:spChg chg="add del">
          <ac:chgData name="Karolina Žalytė" userId="1e91c4a3888a2b19" providerId="LiveId" clId="{FB9CCD7A-E1B2-484F-B1E0-8CBB67941EB8}" dt="2026-03-15T21:05:09.633" v="121" actId="26606"/>
          <ac:spMkLst>
            <pc:docMk/>
            <pc:sldMk cId="0" sldId="263"/>
            <ac:spMk id="17" creationId="{B2DD41CD-8F47-4F56-AD12-4E2FF7696987}"/>
          </ac:spMkLst>
        </pc:spChg>
        <pc:spChg chg="add del">
          <ac:chgData name="Karolina Žalytė" userId="1e91c4a3888a2b19" providerId="LiveId" clId="{FB9CCD7A-E1B2-484F-B1E0-8CBB67941EB8}" dt="2026-03-15T21:06:32.293" v="136" actId="26606"/>
          <ac:spMkLst>
            <pc:docMk/>
            <pc:sldMk cId="0" sldId="263"/>
            <ac:spMk id="19" creationId="{F13C74B1-5B17-4795-BED0-7140497B445A}"/>
          </ac:spMkLst>
        </pc:spChg>
        <pc:spChg chg="add del">
          <ac:chgData name="Karolina Žalytė" userId="1e91c4a3888a2b19" providerId="LiveId" clId="{FB9CCD7A-E1B2-484F-B1E0-8CBB67941EB8}" dt="2026-03-15T21:06:32.293" v="136" actId="26606"/>
          <ac:spMkLst>
            <pc:docMk/>
            <pc:sldMk cId="0" sldId="263"/>
            <ac:spMk id="20" creationId="{D4974D33-8DC5-464E-8C6D-BE58F0669C17}"/>
          </ac:spMkLst>
        </pc:spChg>
        <pc:spChg chg="add del">
          <ac:chgData name="Karolina Žalytė" userId="1e91c4a3888a2b19" providerId="LiveId" clId="{FB9CCD7A-E1B2-484F-B1E0-8CBB67941EB8}" dt="2026-03-15T21:06:32.286" v="135" actId="26606"/>
          <ac:spMkLst>
            <pc:docMk/>
            <pc:sldMk cId="0" sldId="263"/>
            <ac:spMk id="25" creationId="{257363FD-7E77-4145-9483-331A807ADF0E}"/>
          </ac:spMkLst>
        </pc:spChg>
        <pc:spChg chg="add">
          <ac:chgData name="Karolina Žalytė" userId="1e91c4a3888a2b19" providerId="LiveId" clId="{FB9CCD7A-E1B2-484F-B1E0-8CBB67941EB8}" dt="2026-03-15T21:06:32.293" v="136" actId="26606"/>
          <ac:spMkLst>
            <pc:docMk/>
            <pc:sldMk cId="0" sldId="263"/>
            <ac:spMk id="27" creationId="{D4974D33-8DC5-464E-8C6D-BE58F0669C17}"/>
          </ac:spMkLst>
        </pc:spChg>
        <pc:spChg chg="add">
          <ac:chgData name="Karolina Žalytė" userId="1e91c4a3888a2b19" providerId="LiveId" clId="{FB9CCD7A-E1B2-484F-B1E0-8CBB67941EB8}" dt="2026-03-15T21:06:32.293" v="136" actId="26606"/>
          <ac:spMkLst>
            <pc:docMk/>
            <pc:sldMk cId="0" sldId="263"/>
            <ac:spMk id="28" creationId="{F13C74B1-5B17-4795-BED0-7140497B445A}"/>
          </ac:spMkLst>
        </pc:spChg>
        <pc:picChg chg="add mod ord">
          <ac:chgData name="Karolina Žalytė" userId="1e91c4a3888a2b19" providerId="LiveId" clId="{FB9CCD7A-E1B2-484F-B1E0-8CBB67941EB8}" dt="2026-03-15T21:06:32.286" v="135" actId="26606"/>
          <ac:picMkLst>
            <pc:docMk/>
            <pc:sldMk cId="0" sldId="263"/>
            <ac:picMk id="5" creationId="{07EB745D-9FC1-2A0E-FB76-9522C9DAFC8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D7BF83-E33F-4242-9CCE-68542E772F8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C42D1D7-5E68-40A5-A69B-BADD0E90606D}">
      <dgm:prSet/>
      <dgm:spPr/>
      <dgm:t>
        <a:bodyPr/>
        <a:lstStyle/>
        <a:p>
          <a:r>
            <a:rPr lang="en-GB"/>
            <a:t>The business will operate with a simple and efficient management structure.</a:t>
          </a:r>
          <a:endParaRPr lang="en-US"/>
        </a:p>
      </dgm:t>
    </dgm:pt>
    <dgm:pt modelId="{1524F605-65C0-49B4-A77D-9732802D5F65}" type="parTrans" cxnId="{15D7485E-BD1A-408D-B51E-DE483F834D34}">
      <dgm:prSet/>
      <dgm:spPr/>
      <dgm:t>
        <a:bodyPr/>
        <a:lstStyle/>
        <a:p>
          <a:endParaRPr lang="en-US"/>
        </a:p>
      </dgm:t>
    </dgm:pt>
    <dgm:pt modelId="{DD46AA79-7D8D-4DF4-BCBE-2E2A9591C646}" type="sibTrans" cxnId="{15D7485E-BD1A-408D-B51E-DE483F834D34}">
      <dgm:prSet/>
      <dgm:spPr/>
      <dgm:t>
        <a:bodyPr/>
        <a:lstStyle/>
        <a:p>
          <a:endParaRPr lang="en-US"/>
        </a:p>
      </dgm:t>
    </dgm:pt>
    <dgm:pt modelId="{E3FDE8C3-9C42-41D4-8003-1FE3CB0C0ABE}">
      <dgm:prSet/>
      <dgm:spPr/>
      <dgm:t>
        <a:bodyPr/>
        <a:lstStyle/>
        <a:p>
          <a:r>
            <a:rPr lang="en-GB"/>
            <a:t>Owner/Manager – responsible for operations, finance, and marketing decisions.</a:t>
          </a:r>
          <a:endParaRPr lang="en-US"/>
        </a:p>
      </dgm:t>
    </dgm:pt>
    <dgm:pt modelId="{94FF772F-9EA4-4F5A-978F-B0A6A4FEEE9D}" type="parTrans" cxnId="{08669CD5-7474-4D21-B509-2A6896445040}">
      <dgm:prSet/>
      <dgm:spPr/>
      <dgm:t>
        <a:bodyPr/>
        <a:lstStyle/>
        <a:p>
          <a:endParaRPr lang="en-US"/>
        </a:p>
      </dgm:t>
    </dgm:pt>
    <dgm:pt modelId="{F690EAD2-2BE1-423C-8B88-441E8EB8D767}" type="sibTrans" cxnId="{08669CD5-7474-4D21-B509-2A6896445040}">
      <dgm:prSet/>
      <dgm:spPr/>
      <dgm:t>
        <a:bodyPr/>
        <a:lstStyle/>
        <a:p>
          <a:endParaRPr lang="en-US"/>
        </a:p>
      </dgm:t>
    </dgm:pt>
    <dgm:pt modelId="{8F750E4D-F49A-4C93-9E18-96A4788B93FC}">
      <dgm:prSet/>
      <dgm:spPr/>
      <dgm:t>
        <a:bodyPr/>
        <a:lstStyle/>
        <a:p>
          <a:r>
            <a:rPr lang="en-GB"/>
            <a:t>Head Barista – responsible for coffee preparation and maintaining quality customer service.</a:t>
          </a:r>
          <a:endParaRPr lang="en-US"/>
        </a:p>
      </dgm:t>
    </dgm:pt>
    <dgm:pt modelId="{D1B5E6B4-6BEC-4B86-92E9-DA0BE133FA84}" type="parTrans" cxnId="{B9DE9DD1-84E9-4852-A46B-4BA5674E15D3}">
      <dgm:prSet/>
      <dgm:spPr/>
      <dgm:t>
        <a:bodyPr/>
        <a:lstStyle/>
        <a:p>
          <a:endParaRPr lang="en-US"/>
        </a:p>
      </dgm:t>
    </dgm:pt>
    <dgm:pt modelId="{EE8056E0-9CC9-4405-BDB8-F86C581C959B}" type="sibTrans" cxnId="{B9DE9DD1-84E9-4852-A46B-4BA5674E15D3}">
      <dgm:prSet/>
      <dgm:spPr/>
      <dgm:t>
        <a:bodyPr/>
        <a:lstStyle/>
        <a:p>
          <a:endParaRPr lang="en-US"/>
        </a:p>
      </dgm:t>
    </dgm:pt>
    <dgm:pt modelId="{FA193CEA-CEC2-4C7E-9BA1-D950E81E7363}">
      <dgm:prSet/>
      <dgm:spPr/>
      <dgm:t>
        <a:bodyPr/>
        <a:lstStyle/>
        <a:p>
          <a:r>
            <a:rPr lang="en-GB"/>
            <a:t>Baker – prepares fresh pastries, cakes, and bread daily.</a:t>
          </a:r>
          <a:endParaRPr lang="en-US"/>
        </a:p>
      </dgm:t>
    </dgm:pt>
    <dgm:pt modelId="{0C5885D1-0EC3-4E5A-A50D-C6C4F205115D}" type="parTrans" cxnId="{611DBBC5-1319-43DF-9426-379DB34EC5C9}">
      <dgm:prSet/>
      <dgm:spPr/>
      <dgm:t>
        <a:bodyPr/>
        <a:lstStyle/>
        <a:p>
          <a:endParaRPr lang="en-US"/>
        </a:p>
      </dgm:t>
    </dgm:pt>
    <dgm:pt modelId="{6D0DB42F-BCA9-42EA-BFBA-4B4F68D23432}" type="sibTrans" cxnId="{611DBBC5-1319-43DF-9426-379DB34EC5C9}">
      <dgm:prSet/>
      <dgm:spPr/>
      <dgm:t>
        <a:bodyPr/>
        <a:lstStyle/>
        <a:p>
          <a:endParaRPr lang="en-US"/>
        </a:p>
      </dgm:t>
    </dgm:pt>
    <dgm:pt modelId="{F27AFEA7-4F8F-4C51-979C-FB2C58F63B13}">
      <dgm:prSet/>
      <dgm:spPr/>
      <dgm:t>
        <a:bodyPr/>
        <a:lstStyle/>
        <a:p>
          <a:r>
            <a:rPr lang="en-GB"/>
            <a:t>Café Assistant – supports service, maintains cleanliness, and assists customers.</a:t>
          </a:r>
          <a:endParaRPr lang="en-US"/>
        </a:p>
      </dgm:t>
    </dgm:pt>
    <dgm:pt modelId="{7677C28D-3F07-4B52-96DC-7FED5455EDC3}" type="parTrans" cxnId="{FF69DDFC-974C-40B0-B767-D56F749FA045}">
      <dgm:prSet/>
      <dgm:spPr/>
      <dgm:t>
        <a:bodyPr/>
        <a:lstStyle/>
        <a:p>
          <a:endParaRPr lang="en-US"/>
        </a:p>
      </dgm:t>
    </dgm:pt>
    <dgm:pt modelId="{7986C06C-C292-49E7-A4D4-25CB399B0BB2}" type="sibTrans" cxnId="{FF69DDFC-974C-40B0-B767-D56F749FA045}">
      <dgm:prSet/>
      <dgm:spPr/>
      <dgm:t>
        <a:bodyPr/>
        <a:lstStyle/>
        <a:p>
          <a:endParaRPr lang="en-US"/>
        </a:p>
      </dgm:t>
    </dgm:pt>
    <dgm:pt modelId="{F45566B5-9D3C-4D79-919A-D8F42F5255D9}">
      <dgm:prSet/>
      <dgm:spPr/>
      <dgm:t>
        <a:bodyPr/>
        <a:lstStyle/>
        <a:p>
          <a:r>
            <a:rPr lang="en-GB"/>
            <a:t>This structure keeps operational costs manageable while ensuring good service quality.</a:t>
          </a:r>
          <a:endParaRPr lang="en-US"/>
        </a:p>
      </dgm:t>
    </dgm:pt>
    <dgm:pt modelId="{91A669E4-EB53-495C-8F05-E999A0522370}" type="parTrans" cxnId="{2D181A30-B1B6-44D1-BC0F-2668B5ACAD77}">
      <dgm:prSet/>
      <dgm:spPr/>
      <dgm:t>
        <a:bodyPr/>
        <a:lstStyle/>
        <a:p>
          <a:endParaRPr lang="en-US"/>
        </a:p>
      </dgm:t>
    </dgm:pt>
    <dgm:pt modelId="{11CE5200-2637-49D3-A2DA-1393D3E231A2}" type="sibTrans" cxnId="{2D181A30-B1B6-44D1-BC0F-2668B5ACAD77}">
      <dgm:prSet/>
      <dgm:spPr/>
      <dgm:t>
        <a:bodyPr/>
        <a:lstStyle/>
        <a:p>
          <a:endParaRPr lang="en-US"/>
        </a:p>
      </dgm:t>
    </dgm:pt>
    <dgm:pt modelId="{1B0C6686-50E7-46DD-94D7-95E81BCA7220}" type="pres">
      <dgm:prSet presAssocID="{8FD7BF83-E33F-4242-9CCE-68542E772F84}" presName="root" presStyleCnt="0">
        <dgm:presLayoutVars>
          <dgm:dir/>
          <dgm:resizeHandles val="exact"/>
        </dgm:presLayoutVars>
      </dgm:prSet>
      <dgm:spPr/>
    </dgm:pt>
    <dgm:pt modelId="{CCB77711-EFD2-400B-831D-4C1E53957B3C}" type="pres">
      <dgm:prSet presAssocID="{CC42D1D7-5E68-40A5-A69B-BADD0E90606D}" presName="compNode" presStyleCnt="0"/>
      <dgm:spPr/>
    </dgm:pt>
    <dgm:pt modelId="{587821AF-B69F-41B3-9DA4-B36303486179}" type="pres">
      <dgm:prSet presAssocID="{CC42D1D7-5E68-40A5-A69B-BADD0E90606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FE0F75-5B04-4B24-A9DF-A756FFDE532B}" type="pres">
      <dgm:prSet presAssocID="{CC42D1D7-5E68-40A5-A69B-BADD0E90606D}" presName="spaceRect" presStyleCnt="0"/>
      <dgm:spPr/>
    </dgm:pt>
    <dgm:pt modelId="{3F17B8F3-B303-4450-8F51-74D5372FE20A}" type="pres">
      <dgm:prSet presAssocID="{CC42D1D7-5E68-40A5-A69B-BADD0E90606D}" presName="textRect" presStyleLbl="revTx" presStyleIdx="0" presStyleCnt="6">
        <dgm:presLayoutVars>
          <dgm:chMax val="1"/>
          <dgm:chPref val="1"/>
        </dgm:presLayoutVars>
      </dgm:prSet>
      <dgm:spPr/>
    </dgm:pt>
    <dgm:pt modelId="{DB49D9E2-4D0A-4658-8445-201D1C2D8240}" type="pres">
      <dgm:prSet presAssocID="{DD46AA79-7D8D-4DF4-BCBE-2E2A9591C646}" presName="sibTrans" presStyleCnt="0"/>
      <dgm:spPr/>
    </dgm:pt>
    <dgm:pt modelId="{E8C127C0-10C0-4B3E-8509-C1632F5CF64E}" type="pres">
      <dgm:prSet presAssocID="{E3FDE8C3-9C42-41D4-8003-1FE3CB0C0ABE}" presName="compNode" presStyleCnt="0"/>
      <dgm:spPr/>
    </dgm:pt>
    <dgm:pt modelId="{64D2EBEC-8795-4E37-9338-3D50746FA5FE}" type="pres">
      <dgm:prSet presAssocID="{E3FDE8C3-9C42-41D4-8003-1FE3CB0C0AB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D0BCF2B-12BF-43B7-9CCD-055C4C562110}" type="pres">
      <dgm:prSet presAssocID="{E3FDE8C3-9C42-41D4-8003-1FE3CB0C0ABE}" presName="spaceRect" presStyleCnt="0"/>
      <dgm:spPr/>
    </dgm:pt>
    <dgm:pt modelId="{65EBBD2C-B632-4D81-9595-20C0F790FA60}" type="pres">
      <dgm:prSet presAssocID="{E3FDE8C3-9C42-41D4-8003-1FE3CB0C0ABE}" presName="textRect" presStyleLbl="revTx" presStyleIdx="1" presStyleCnt="6">
        <dgm:presLayoutVars>
          <dgm:chMax val="1"/>
          <dgm:chPref val="1"/>
        </dgm:presLayoutVars>
      </dgm:prSet>
      <dgm:spPr/>
    </dgm:pt>
    <dgm:pt modelId="{F08E2E7E-6500-4AAB-84E7-2286993AB154}" type="pres">
      <dgm:prSet presAssocID="{F690EAD2-2BE1-423C-8B88-441E8EB8D767}" presName="sibTrans" presStyleCnt="0"/>
      <dgm:spPr/>
    </dgm:pt>
    <dgm:pt modelId="{3E71DD33-425C-438B-8AF6-43C5EA86197F}" type="pres">
      <dgm:prSet presAssocID="{8F750E4D-F49A-4C93-9E18-96A4788B93FC}" presName="compNode" presStyleCnt="0"/>
      <dgm:spPr/>
    </dgm:pt>
    <dgm:pt modelId="{B8B35924-8338-4A9E-8629-3ED32ECBFB19}" type="pres">
      <dgm:prSet presAssocID="{8F750E4D-F49A-4C93-9E18-96A4788B93F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D95A85A5-1492-4B1C-AEE4-81E9F8EF1C71}" type="pres">
      <dgm:prSet presAssocID="{8F750E4D-F49A-4C93-9E18-96A4788B93FC}" presName="spaceRect" presStyleCnt="0"/>
      <dgm:spPr/>
    </dgm:pt>
    <dgm:pt modelId="{7A9FE590-DBA6-492D-BF98-1BF5F537839D}" type="pres">
      <dgm:prSet presAssocID="{8F750E4D-F49A-4C93-9E18-96A4788B93FC}" presName="textRect" presStyleLbl="revTx" presStyleIdx="2" presStyleCnt="6">
        <dgm:presLayoutVars>
          <dgm:chMax val="1"/>
          <dgm:chPref val="1"/>
        </dgm:presLayoutVars>
      </dgm:prSet>
      <dgm:spPr/>
    </dgm:pt>
    <dgm:pt modelId="{767F5543-9880-4FD7-B1A8-AB2E9E72F613}" type="pres">
      <dgm:prSet presAssocID="{EE8056E0-9CC9-4405-BDB8-F86C581C959B}" presName="sibTrans" presStyleCnt="0"/>
      <dgm:spPr/>
    </dgm:pt>
    <dgm:pt modelId="{D2DA0AB1-FCCF-4092-8EF1-4C2C45BA35EF}" type="pres">
      <dgm:prSet presAssocID="{FA193CEA-CEC2-4C7E-9BA1-D950E81E7363}" presName="compNode" presStyleCnt="0"/>
      <dgm:spPr/>
    </dgm:pt>
    <dgm:pt modelId="{4105E2E6-EB26-488B-BCB0-A9C2D45A28D8}" type="pres">
      <dgm:prSet presAssocID="{FA193CEA-CEC2-4C7E-9BA1-D950E81E736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8AD5F6B4-2EAF-4399-88EC-0CAAFA93C78B}" type="pres">
      <dgm:prSet presAssocID="{FA193CEA-CEC2-4C7E-9BA1-D950E81E7363}" presName="spaceRect" presStyleCnt="0"/>
      <dgm:spPr/>
    </dgm:pt>
    <dgm:pt modelId="{F9464692-785B-4D94-A6E4-B1F5FD510DAC}" type="pres">
      <dgm:prSet presAssocID="{FA193CEA-CEC2-4C7E-9BA1-D950E81E7363}" presName="textRect" presStyleLbl="revTx" presStyleIdx="3" presStyleCnt="6">
        <dgm:presLayoutVars>
          <dgm:chMax val="1"/>
          <dgm:chPref val="1"/>
        </dgm:presLayoutVars>
      </dgm:prSet>
      <dgm:spPr/>
    </dgm:pt>
    <dgm:pt modelId="{A580B967-8C1A-40B4-A211-2709D662FE64}" type="pres">
      <dgm:prSet presAssocID="{6D0DB42F-BCA9-42EA-BFBA-4B4F68D23432}" presName="sibTrans" presStyleCnt="0"/>
      <dgm:spPr/>
    </dgm:pt>
    <dgm:pt modelId="{2813D502-A852-440C-A21B-19729AECB261}" type="pres">
      <dgm:prSet presAssocID="{F27AFEA7-4F8F-4C51-979C-FB2C58F63B13}" presName="compNode" presStyleCnt="0"/>
      <dgm:spPr/>
    </dgm:pt>
    <dgm:pt modelId="{FD453066-9E67-41BD-A001-45F0667EBCF3}" type="pres">
      <dgm:prSet presAssocID="{F27AFEA7-4F8F-4C51-979C-FB2C58F63B1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326A800F-B69B-4C61-9DFA-CCFB6CE869A9}" type="pres">
      <dgm:prSet presAssocID="{F27AFEA7-4F8F-4C51-979C-FB2C58F63B13}" presName="spaceRect" presStyleCnt="0"/>
      <dgm:spPr/>
    </dgm:pt>
    <dgm:pt modelId="{DD870E76-365A-4D70-9632-9F2341445579}" type="pres">
      <dgm:prSet presAssocID="{F27AFEA7-4F8F-4C51-979C-FB2C58F63B13}" presName="textRect" presStyleLbl="revTx" presStyleIdx="4" presStyleCnt="6">
        <dgm:presLayoutVars>
          <dgm:chMax val="1"/>
          <dgm:chPref val="1"/>
        </dgm:presLayoutVars>
      </dgm:prSet>
      <dgm:spPr/>
    </dgm:pt>
    <dgm:pt modelId="{E59AE921-220E-418D-8F4B-0A43642240E1}" type="pres">
      <dgm:prSet presAssocID="{7986C06C-C292-49E7-A4D4-25CB399B0BB2}" presName="sibTrans" presStyleCnt="0"/>
      <dgm:spPr/>
    </dgm:pt>
    <dgm:pt modelId="{1AF141CA-27FD-49C3-A0A2-080C9E4E251F}" type="pres">
      <dgm:prSet presAssocID="{F45566B5-9D3C-4D79-919A-D8F42F5255D9}" presName="compNode" presStyleCnt="0"/>
      <dgm:spPr/>
    </dgm:pt>
    <dgm:pt modelId="{2B529DF5-72C5-49D3-90FF-FAC419D284B6}" type="pres">
      <dgm:prSet presAssocID="{F45566B5-9D3C-4D79-919A-D8F42F5255D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D762EFE-0955-4153-90D1-7055D87C0DC6}" type="pres">
      <dgm:prSet presAssocID="{F45566B5-9D3C-4D79-919A-D8F42F5255D9}" presName="spaceRect" presStyleCnt="0"/>
      <dgm:spPr/>
    </dgm:pt>
    <dgm:pt modelId="{506BCF0B-4C65-4CAE-BB47-8DCE0D9B678F}" type="pres">
      <dgm:prSet presAssocID="{F45566B5-9D3C-4D79-919A-D8F42F5255D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76AA815-5B22-4607-85AB-6BF6008BC6E5}" type="presOf" srcId="{CC42D1D7-5E68-40A5-A69B-BADD0E90606D}" destId="{3F17B8F3-B303-4450-8F51-74D5372FE20A}" srcOrd="0" destOrd="0" presId="urn:microsoft.com/office/officeart/2018/2/layout/IconLabelList"/>
    <dgm:cxn modelId="{2B8ED51D-FC1B-41A0-8C48-2AA8C369B137}" type="presOf" srcId="{8F750E4D-F49A-4C93-9E18-96A4788B93FC}" destId="{7A9FE590-DBA6-492D-BF98-1BF5F537839D}" srcOrd="0" destOrd="0" presId="urn:microsoft.com/office/officeart/2018/2/layout/IconLabelList"/>
    <dgm:cxn modelId="{2D181A30-B1B6-44D1-BC0F-2668B5ACAD77}" srcId="{8FD7BF83-E33F-4242-9CCE-68542E772F84}" destId="{F45566B5-9D3C-4D79-919A-D8F42F5255D9}" srcOrd="5" destOrd="0" parTransId="{91A669E4-EB53-495C-8F05-E999A0522370}" sibTransId="{11CE5200-2637-49D3-A2DA-1393D3E231A2}"/>
    <dgm:cxn modelId="{4ADF0535-BB2D-4647-9EBB-002699A31010}" type="presOf" srcId="{FA193CEA-CEC2-4C7E-9BA1-D950E81E7363}" destId="{F9464692-785B-4D94-A6E4-B1F5FD510DAC}" srcOrd="0" destOrd="0" presId="urn:microsoft.com/office/officeart/2018/2/layout/IconLabelList"/>
    <dgm:cxn modelId="{15D7485E-BD1A-408D-B51E-DE483F834D34}" srcId="{8FD7BF83-E33F-4242-9CCE-68542E772F84}" destId="{CC42D1D7-5E68-40A5-A69B-BADD0E90606D}" srcOrd="0" destOrd="0" parTransId="{1524F605-65C0-49B4-A77D-9732802D5F65}" sibTransId="{DD46AA79-7D8D-4DF4-BCBE-2E2A9591C646}"/>
    <dgm:cxn modelId="{6690DA47-606D-4668-96D6-C1E3D1644377}" type="presOf" srcId="{E3FDE8C3-9C42-41D4-8003-1FE3CB0C0ABE}" destId="{65EBBD2C-B632-4D81-9595-20C0F790FA60}" srcOrd="0" destOrd="0" presId="urn:microsoft.com/office/officeart/2018/2/layout/IconLabelList"/>
    <dgm:cxn modelId="{C81F236C-9B7C-4036-A15A-4C6301BC7F55}" type="presOf" srcId="{8FD7BF83-E33F-4242-9CCE-68542E772F84}" destId="{1B0C6686-50E7-46DD-94D7-95E81BCA7220}" srcOrd="0" destOrd="0" presId="urn:microsoft.com/office/officeart/2018/2/layout/IconLabelList"/>
    <dgm:cxn modelId="{4FD1A2A8-7BCF-4D4E-9B60-89ABE3B3180A}" type="presOf" srcId="{F45566B5-9D3C-4D79-919A-D8F42F5255D9}" destId="{506BCF0B-4C65-4CAE-BB47-8DCE0D9B678F}" srcOrd="0" destOrd="0" presId="urn:microsoft.com/office/officeart/2018/2/layout/IconLabelList"/>
    <dgm:cxn modelId="{611DBBC5-1319-43DF-9426-379DB34EC5C9}" srcId="{8FD7BF83-E33F-4242-9CCE-68542E772F84}" destId="{FA193CEA-CEC2-4C7E-9BA1-D950E81E7363}" srcOrd="3" destOrd="0" parTransId="{0C5885D1-0EC3-4E5A-A50D-C6C4F205115D}" sibTransId="{6D0DB42F-BCA9-42EA-BFBA-4B4F68D23432}"/>
    <dgm:cxn modelId="{B9DE9DD1-84E9-4852-A46B-4BA5674E15D3}" srcId="{8FD7BF83-E33F-4242-9CCE-68542E772F84}" destId="{8F750E4D-F49A-4C93-9E18-96A4788B93FC}" srcOrd="2" destOrd="0" parTransId="{D1B5E6B4-6BEC-4B86-92E9-DA0BE133FA84}" sibTransId="{EE8056E0-9CC9-4405-BDB8-F86C581C959B}"/>
    <dgm:cxn modelId="{08669CD5-7474-4D21-B509-2A6896445040}" srcId="{8FD7BF83-E33F-4242-9CCE-68542E772F84}" destId="{E3FDE8C3-9C42-41D4-8003-1FE3CB0C0ABE}" srcOrd="1" destOrd="0" parTransId="{94FF772F-9EA4-4F5A-978F-B0A6A4FEEE9D}" sibTransId="{F690EAD2-2BE1-423C-8B88-441E8EB8D767}"/>
    <dgm:cxn modelId="{9F734CEA-22BB-486C-B864-DC600B3FD7FE}" type="presOf" srcId="{F27AFEA7-4F8F-4C51-979C-FB2C58F63B13}" destId="{DD870E76-365A-4D70-9632-9F2341445579}" srcOrd="0" destOrd="0" presId="urn:microsoft.com/office/officeart/2018/2/layout/IconLabelList"/>
    <dgm:cxn modelId="{FF69DDFC-974C-40B0-B767-D56F749FA045}" srcId="{8FD7BF83-E33F-4242-9CCE-68542E772F84}" destId="{F27AFEA7-4F8F-4C51-979C-FB2C58F63B13}" srcOrd="4" destOrd="0" parTransId="{7677C28D-3F07-4B52-96DC-7FED5455EDC3}" sibTransId="{7986C06C-C292-49E7-A4D4-25CB399B0BB2}"/>
    <dgm:cxn modelId="{2A36B7F4-2407-4B01-9CEA-7BF342B9C9B9}" type="presParOf" srcId="{1B0C6686-50E7-46DD-94D7-95E81BCA7220}" destId="{CCB77711-EFD2-400B-831D-4C1E53957B3C}" srcOrd="0" destOrd="0" presId="urn:microsoft.com/office/officeart/2018/2/layout/IconLabelList"/>
    <dgm:cxn modelId="{74EC37B6-257F-420A-842F-43717770781B}" type="presParOf" srcId="{CCB77711-EFD2-400B-831D-4C1E53957B3C}" destId="{587821AF-B69F-41B3-9DA4-B36303486179}" srcOrd="0" destOrd="0" presId="urn:microsoft.com/office/officeart/2018/2/layout/IconLabelList"/>
    <dgm:cxn modelId="{9318FA0C-84C2-443D-9401-FD28B2644E17}" type="presParOf" srcId="{CCB77711-EFD2-400B-831D-4C1E53957B3C}" destId="{D5FE0F75-5B04-4B24-A9DF-A756FFDE532B}" srcOrd="1" destOrd="0" presId="urn:microsoft.com/office/officeart/2018/2/layout/IconLabelList"/>
    <dgm:cxn modelId="{35EAEA50-5D84-445E-A92C-71FF1001012F}" type="presParOf" srcId="{CCB77711-EFD2-400B-831D-4C1E53957B3C}" destId="{3F17B8F3-B303-4450-8F51-74D5372FE20A}" srcOrd="2" destOrd="0" presId="urn:microsoft.com/office/officeart/2018/2/layout/IconLabelList"/>
    <dgm:cxn modelId="{5E246B21-1DDC-49C9-B057-F148B7C970E5}" type="presParOf" srcId="{1B0C6686-50E7-46DD-94D7-95E81BCA7220}" destId="{DB49D9E2-4D0A-4658-8445-201D1C2D8240}" srcOrd="1" destOrd="0" presId="urn:microsoft.com/office/officeart/2018/2/layout/IconLabelList"/>
    <dgm:cxn modelId="{5654CBE9-7F85-4D9A-8963-723119E1271F}" type="presParOf" srcId="{1B0C6686-50E7-46DD-94D7-95E81BCA7220}" destId="{E8C127C0-10C0-4B3E-8509-C1632F5CF64E}" srcOrd="2" destOrd="0" presId="urn:microsoft.com/office/officeart/2018/2/layout/IconLabelList"/>
    <dgm:cxn modelId="{D75BC97C-4465-41CC-9012-C70D48529B73}" type="presParOf" srcId="{E8C127C0-10C0-4B3E-8509-C1632F5CF64E}" destId="{64D2EBEC-8795-4E37-9338-3D50746FA5FE}" srcOrd="0" destOrd="0" presId="urn:microsoft.com/office/officeart/2018/2/layout/IconLabelList"/>
    <dgm:cxn modelId="{4B1F9585-EB2D-4037-897B-9AC9DE201D04}" type="presParOf" srcId="{E8C127C0-10C0-4B3E-8509-C1632F5CF64E}" destId="{ED0BCF2B-12BF-43B7-9CCD-055C4C562110}" srcOrd="1" destOrd="0" presId="urn:microsoft.com/office/officeart/2018/2/layout/IconLabelList"/>
    <dgm:cxn modelId="{24845667-65AF-4414-B8BD-92426BC908B9}" type="presParOf" srcId="{E8C127C0-10C0-4B3E-8509-C1632F5CF64E}" destId="{65EBBD2C-B632-4D81-9595-20C0F790FA60}" srcOrd="2" destOrd="0" presId="urn:microsoft.com/office/officeart/2018/2/layout/IconLabelList"/>
    <dgm:cxn modelId="{8AD9DFC0-67B3-448D-B323-26B6492FF00E}" type="presParOf" srcId="{1B0C6686-50E7-46DD-94D7-95E81BCA7220}" destId="{F08E2E7E-6500-4AAB-84E7-2286993AB154}" srcOrd="3" destOrd="0" presId="urn:microsoft.com/office/officeart/2018/2/layout/IconLabelList"/>
    <dgm:cxn modelId="{0B42EE5D-2FE7-4893-A339-03F1D15CD3A6}" type="presParOf" srcId="{1B0C6686-50E7-46DD-94D7-95E81BCA7220}" destId="{3E71DD33-425C-438B-8AF6-43C5EA86197F}" srcOrd="4" destOrd="0" presId="urn:microsoft.com/office/officeart/2018/2/layout/IconLabelList"/>
    <dgm:cxn modelId="{F9D6EA57-D62F-428C-B7AE-6501DE9DB7CB}" type="presParOf" srcId="{3E71DD33-425C-438B-8AF6-43C5EA86197F}" destId="{B8B35924-8338-4A9E-8629-3ED32ECBFB19}" srcOrd="0" destOrd="0" presId="urn:microsoft.com/office/officeart/2018/2/layout/IconLabelList"/>
    <dgm:cxn modelId="{32CDE91B-CE9B-4C33-B833-1F6DF83403B1}" type="presParOf" srcId="{3E71DD33-425C-438B-8AF6-43C5EA86197F}" destId="{D95A85A5-1492-4B1C-AEE4-81E9F8EF1C71}" srcOrd="1" destOrd="0" presId="urn:microsoft.com/office/officeart/2018/2/layout/IconLabelList"/>
    <dgm:cxn modelId="{A82195E2-F439-4AC1-BD66-339FF4DF6742}" type="presParOf" srcId="{3E71DD33-425C-438B-8AF6-43C5EA86197F}" destId="{7A9FE590-DBA6-492D-BF98-1BF5F537839D}" srcOrd="2" destOrd="0" presId="urn:microsoft.com/office/officeart/2018/2/layout/IconLabelList"/>
    <dgm:cxn modelId="{3B875A2C-2835-42F8-ADF2-9906DBAD7322}" type="presParOf" srcId="{1B0C6686-50E7-46DD-94D7-95E81BCA7220}" destId="{767F5543-9880-4FD7-B1A8-AB2E9E72F613}" srcOrd="5" destOrd="0" presId="urn:microsoft.com/office/officeart/2018/2/layout/IconLabelList"/>
    <dgm:cxn modelId="{41CFD914-72FE-4BDB-8009-D8DA6AFE66CD}" type="presParOf" srcId="{1B0C6686-50E7-46DD-94D7-95E81BCA7220}" destId="{D2DA0AB1-FCCF-4092-8EF1-4C2C45BA35EF}" srcOrd="6" destOrd="0" presId="urn:microsoft.com/office/officeart/2018/2/layout/IconLabelList"/>
    <dgm:cxn modelId="{51094515-2C01-40C5-84D6-93E93B4C6298}" type="presParOf" srcId="{D2DA0AB1-FCCF-4092-8EF1-4C2C45BA35EF}" destId="{4105E2E6-EB26-488B-BCB0-A9C2D45A28D8}" srcOrd="0" destOrd="0" presId="urn:microsoft.com/office/officeart/2018/2/layout/IconLabelList"/>
    <dgm:cxn modelId="{5114E4B1-ACC3-40CD-90FC-E0CB72597423}" type="presParOf" srcId="{D2DA0AB1-FCCF-4092-8EF1-4C2C45BA35EF}" destId="{8AD5F6B4-2EAF-4399-88EC-0CAAFA93C78B}" srcOrd="1" destOrd="0" presId="urn:microsoft.com/office/officeart/2018/2/layout/IconLabelList"/>
    <dgm:cxn modelId="{0844F9F6-6293-4558-9DC4-B1E717570800}" type="presParOf" srcId="{D2DA0AB1-FCCF-4092-8EF1-4C2C45BA35EF}" destId="{F9464692-785B-4D94-A6E4-B1F5FD510DAC}" srcOrd="2" destOrd="0" presId="urn:microsoft.com/office/officeart/2018/2/layout/IconLabelList"/>
    <dgm:cxn modelId="{EBE6E1A6-A781-4CFF-B303-301862DEE2C6}" type="presParOf" srcId="{1B0C6686-50E7-46DD-94D7-95E81BCA7220}" destId="{A580B967-8C1A-40B4-A211-2709D662FE64}" srcOrd="7" destOrd="0" presId="urn:microsoft.com/office/officeart/2018/2/layout/IconLabelList"/>
    <dgm:cxn modelId="{C6E493E5-F136-4361-A57A-6723E30B1F8A}" type="presParOf" srcId="{1B0C6686-50E7-46DD-94D7-95E81BCA7220}" destId="{2813D502-A852-440C-A21B-19729AECB261}" srcOrd="8" destOrd="0" presId="urn:microsoft.com/office/officeart/2018/2/layout/IconLabelList"/>
    <dgm:cxn modelId="{5CE4B30F-9DC7-4878-926E-9EAD8B03E896}" type="presParOf" srcId="{2813D502-A852-440C-A21B-19729AECB261}" destId="{FD453066-9E67-41BD-A001-45F0667EBCF3}" srcOrd="0" destOrd="0" presId="urn:microsoft.com/office/officeart/2018/2/layout/IconLabelList"/>
    <dgm:cxn modelId="{ED4FB3F2-09CF-4B88-8538-10B899315947}" type="presParOf" srcId="{2813D502-A852-440C-A21B-19729AECB261}" destId="{326A800F-B69B-4C61-9DFA-CCFB6CE869A9}" srcOrd="1" destOrd="0" presId="urn:microsoft.com/office/officeart/2018/2/layout/IconLabelList"/>
    <dgm:cxn modelId="{A17E7C9A-1AD0-4C02-9D20-E8BA144C785F}" type="presParOf" srcId="{2813D502-A852-440C-A21B-19729AECB261}" destId="{DD870E76-365A-4D70-9632-9F2341445579}" srcOrd="2" destOrd="0" presId="urn:microsoft.com/office/officeart/2018/2/layout/IconLabelList"/>
    <dgm:cxn modelId="{D21EDD77-2052-41D0-A2BE-04E724439FCF}" type="presParOf" srcId="{1B0C6686-50E7-46DD-94D7-95E81BCA7220}" destId="{E59AE921-220E-418D-8F4B-0A43642240E1}" srcOrd="9" destOrd="0" presId="urn:microsoft.com/office/officeart/2018/2/layout/IconLabelList"/>
    <dgm:cxn modelId="{5FB51D31-400E-4B1A-B674-DFAA5D5E260E}" type="presParOf" srcId="{1B0C6686-50E7-46DD-94D7-95E81BCA7220}" destId="{1AF141CA-27FD-49C3-A0A2-080C9E4E251F}" srcOrd="10" destOrd="0" presId="urn:microsoft.com/office/officeart/2018/2/layout/IconLabelList"/>
    <dgm:cxn modelId="{202138B1-2FF3-473D-A0F8-FF0FE8D8488B}" type="presParOf" srcId="{1AF141CA-27FD-49C3-A0A2-080C9E4E251F}" destId="{2B529DF5-72C5-49D3-90FF-FAC419D284B6}" srcOrd="0" destOrd="0" presId="urn:microsoft.com/office/officeart/2018/2/layout/IconLabelList"/>
    <dgm:cxn modelId="{31EC4064-64E0-4775-A4C5-C158A53898C1}" type="presParOf" srcId="{1AF141CA-27FD-49C3-A0A2-080C9E4E251F}" destId="{7D762EFE-0955-4153-90D1-7055D87C0DC6}" srcOrd="1" destOrd="0" presId="urn:microsoft.com/office/officeart/2018/2/layout/IconLabelList"/>
    <dgm:cxn modelId="{EBE14866-2CCB-4C61-BE56-643A71549479}" type="presParOf" srcId="{1AF141CA-27FD-49C3-A0A2-080C9E4E251F}" destId="{506BCF0B-4C65-4CAE-BB47-8DCE0D9B678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821AF-B69F-41B3-9DA4-B36303486179}">
      <dsp:nvSpPr>
        <dsp:cNvPr id="0" name=""/>
        <dsp:cNvSpPr/>
      </dsp:nvSpPr>
      <dsp:spPr>
        <a:xfrm>
          <a:off x="495603" y="305161"/>
          <a:ext cx="787060" cy="7870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7B8F3-B303-4450-8F51-74D5372FE20A}">
      <dsp:nvSpPr>
        <dsp:cNvPr id="0" name=""/>
        <dsp:cNvSpPr/>
      </dsp:nvSpPr>
      <dsp:spPr>
        <a:xfrm>
          <a:off x="14622" y="1366375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business will operate with a simple and efficient management structure.</a:t>
          </a:r>
          <a:endParaRPr lang="en-US" sz="1200" kern="1200"/>
        </a:p>
      </dsp:txBody>
      <dsp:txXfrm>
        <a:off x="14622" y="1366375"/>
        <a:ext cx="1749023" cy="699609"/>
      </dsp:txXfrm>
    </dsp:sp>
    <dsp:sp modelId="{64D2EBEC-8795-4E37-9338-3D50746FA5FE}">
      <dsp:nvSpPr>
        <dsp:cNvPr id="0" name=""/>
        <dsp:cNvSpPr/>
      </dsp:nvSpPr>
      <dsp:spPr>
        <a:xfrm>
          <a:off x="2550706" y="305161"/>
          <a:ext cx="787060" cy="7870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EBBD2C-B632-4D81-9595-20C0F790FA60}">
      <dsp:nvSpPr>
        <dsp:cNvPr id="0" name=""/>
        <dsp:cNvSpPr/>
      </dsp:nvSpPr>
      <dsp:spPr>
        <a:xfrm>
          <a:off x="2069724" y="1366375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Owner/Manager – responsible for operations, finance, and marketing decisions.</a:t>
          </a:r>
          <a:endParaRPr lang="en-US" sz="1200" kern="1200"/>
        </a:p>
      </dsp:txBody>
      <dsp:txXfrm>
        <a:off x="2069724" y="1366375"/>
        <a:ext cx="1749023" cy="699609"/>
      </dsp:txXfrm>
    </dsp:sp>
    <dsp:sp modelId="{B8B35924-8338-4A9E-8629-3ED32ECBFB19}">
      <dsp:nvSpPr>
        <dsp:cNvPr id="0" name=""/>
        <dsp:cNvSpPr/>
      </dsp:nvSpPr>
      <dsp:spPr>
        <a:xfrm>
          <a:off x="4605808" y="305161"/>
          <a:ext cx="787060" cy="7870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9FE590-DBA6-492D-BF98-1BF5F537839D}">
      <dsp:nvSpPr>
        <dsp:cNvPr id="0" name=""/>
        <dsp:cNvSpPr/>
      </dsp:nvSpPr>
      <dsp:spPr>
        <a:xfrm>
          <a:off x="4124827" y="1366375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Head Barista – responsible for coffee preparation and maintaining quality customer service.</a:t>
          </a:r>
          <a:endParaRPr lang="en-US" sz="1200" kern="1200"/>
        </a:p>
      </dsp:txBody>
      <dsp:txXfrm>
        <a:off x="4124827" y="1366375"/>
        <a:ext cx="1749023" cy="699609"/>
      </dsp:txXfrm>
    </dsp:sp>
    <dsp:sp modelId="{4105E2E6-EB26-488B-BCB0-A9C2D45A28D8}">
      <dsp:nvSpPr>
        <dsp:cNvPr id="0" name=""/>
        <dsp:cNvSpPr/>
      </dsp:nvSpPr>
      <dsp:spPr>
        <a:xfrm>
          <a:off x="495603" y="2503240"/>
          <a:ext cx="787060" cy="7870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464692-785B-4D94-A6E4-B1F5FD510DAC}">
      <dsp:nvSpPr>
        <dsp:cNvPr id="0" name=""/>
        <dsp:cNvSpPr/>
      </dsp:nvSpPr>
      <dsp:spPr>
        <a:xfrm>
          <a:off x="14622" y="3564454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Baker – prepares fresh pastries, cakes, and bread daily.</a:t>
          </a:r>
          <a:endParaRPr lang="en-US" sz="1200" kern="1200"/>
        </a:p>
      </dsp:txBody>
      <dsp:txXfrm>
        <a:off x="14622" y="3564454"/>
        <a:ext cx="1749023" cy="699609"/>
      </dsp:txXfrm>
    </dsp:sp>
    <dsp:sp modelId="{FD453066-9E67-41BD-A001-45F0667EBCF3}">
      <dsp:nvSpPr>
        <dsp:cNvPr id="0" name=""/>
        <dsp:cNvSpPr/>
      </dsp:nvSpPr>
      <dsp:spPr>
        <a:xfrm>
          <a:off x="2550706" y="2503240"/>
          <a:ext cx="787060" cy="7870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70E76-365A-4D70-9632-9F2341445579}">
      <dsp:nvSpPr>
        <dsp:cNvPr id="0" name=""/>
        <dsp:cNvSpPr/>
      </dsp:nvSpPr>
      <dsp:spPr>
        <a:xfrm>
          <a:off x="2069724" y="3564454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Café Assistant – supports service, maintains cleanliness, and assists customers.</a:t>
          </a:r>
          <a:endParaRPr lang="en-US" sz="1200" kern="1200"/>
        </a:p>
      </dsp:txBody>
      <dsp:txXfrm>
        <a:off x="2069724" y="3564454"/>
        <a:ext cx="1749023" cy="699609"/>
      </dsp:txXfrm>
    </dsp:sp>
    <dsp:sp modelId="{2B529DF5-72C5-49D3-90FF-FAC419D284B6}">
      <dsp:nvSpPr>
        <dsp:cNvPr id="0" name=""/>
        <dsp:cNvSpPr/>
      </dsp:nvSpPr>
      <dsp:spPr>
        <a:xfrm>
          <a:off x="4605808" y="2503240"/>
          <a:ext cx="787060" cy="7870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BCF0B-4C65-4CAE-BB47-8DCE0D9B678F}">
      <dsp:nvSpPr>
        <dsp:cNvPr id="0" name=""/>
        <dsp:cNvSpPr/>
      </dsp:nvSpPr>
      <dsp:spPr>
        <a:xfrm>
          <a:off x="4124827" y="3564454"/>
          <a:ext cx="1749023" cy="699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structure keeps operational costs manageable while ensuring good service quality.</a:t>
          </a:r>
          <a:endParaRPr lang="en-US" sz="1200" kern="1200"/>
        </a:p>
      </dsp:txBody>
      <dsp:txXfrm>
        <a:off x="4124827" y="3564454"/>
        <a:ext cx="1749023" cy="6996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's hand holding cup of coffee">
            <a:extLst>
              <a:ext uri="{FF2B5EF4-FFF2-40B4-BE49-F238E27FC236}">
                <a16:creationId xmlns:a16="http://schemas.microsoft.com/office/drawing/2014/main" id="{FCA1FB89-10F5-976F-78C4-AFF4FDD29A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35" r="4577" b="-1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86632" y="10"/>
            <a:ext cx="3628717" cy="2265027"/>
          </a:xfrm>
        </p:spPr>
        <p:txBody>
          <a:bodyPr>
            <a:normAutofit/>
          </a:bodyPr>
          <a:lstStyle/>
          <a:p>
            <a:r>
              <a:rPr lang="en-GB" sz="3200" b="1" dirty="0"/>
              <a:t>Little Bean Café &amp; Bakery –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133600"/>
            <a:ext cx="4493342" cy="472438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Program: Business Skills for the Workplace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 (LCLM4006)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Assignment: Business Plan Presentation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Student: Karolina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Zalyte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Fouziya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Farheen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Proposed Location: Wigston, Leicestershire, UK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 b="1" dirty="0"/>
              <a:t>Business Idea Overview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7507" y="2128474"/>
            <a:ext cx="7886700" cy="425196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Little Bean Café &amp; Bakery is a family‑friendly coffee shop located in Wigston.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café will serve barista‑made coffee and freshly baked pastries prepared on site.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Customers will also be able to purchase cakes, bread, and light meals including child‑friendly options.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 dedicated children’s play corner will allow parents to relax while children are safely entertained.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aim is to create a comfortable community space where families can socialize and spend time together.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73321" y="329184"/>
            <a:ext cx="4688333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000" b="1" dirty="0"/>
              <a:t>Unique Selling Point &amp; Legal Structure</a:t>
            </a:r>
          </a:p>
        </p:txBody>
      </p:sp>
      <p:pic>
        <p:nvPicPr>
          <p:cNvPr id="5" name="Picture 4" descr="Cook decorating raspberry pie">
            <a:extLst>
              <a:ext uri="{FF2B5EF4-FFF2-40B4-BE49-F238E27FC236}">
                <a16:creationId xmlns:a16="http://schemas.microsoft.com/office/drawing/2014/main" id="{39463069-791C-CB4F-5781-8D8D3565C8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838" r="29164" b="-1"/>
          <a:stretch>
            <a:fillRect/>
          </a:stretch>
        </p:blipFill>
        <p:spPr>
          <a:xfrm>
            <a:off x="20" y="10"/>
            <a:ext cx="3492988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3321" y="2374947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36538 w 3182692"/>
              <a:gd name="csY1" fmla="*/ 0 h 18288"/>
              <a:gd name="csX2" fmla="*/ 1273077 w 3182692"/>
              <a:gd name="csY2" fmla="*/ 0 h 18288"/>
              <a:gd name="csX3" fmla="*/ 1909615 w 3182692"/>
              <a:gd name="csY3" fmla="*/ 0 h 18288"/>
              <a:gd name="csX4" fmla="*/ 2482500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609807 w 3182692"/>
              <a:gd name="csY7" fmla="*/ 18288 h 18288"/>
              <a:gd name="csX8" fmla="*/ 2068750 w 3182692"/>
              <a:gd name="csY8" fmla="*/ 18288 h 18288"/>
              <a:gd name="csX9" fmla="*/ 1432211 w 3182692"/>
              <a:gd name="csY9" fmla="*/ 18288 h 18288"/>
              <a:gd name="csX10" fmla="*/ 859327 w 3182692"/>
              <a:gd name="csY10" fmla="*/ 18288 h 18288"/>
              <a:gd name="csX11" fmla="*/ 0 w 3182692"/>
              <a:gd name="csY11" fmla="*/ 18288 h 18288"/>
              <a:gd name="csX12" fmla="*/ 0 w 3182692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53588" y="25878"/>
                  <a:pt x="409323" y="-5359"/>
                  <a:pt x="636538" y="0"/>
                </a:cubicBezTo>
                <a:cubicBezTo>
                  <a:pt x="863753" y="5359"/>
                  <a:pt x="1007727" y="-28"/>
                  <a:pt x="1273077" y="0"/>
                </a:cubicBezTo>
                <a:cubicBezTo>
                  <a:pt x="1538427" y="28"/>
                  <a:pt x="1698640" y="-12775"/>
                  <a:pt x="1909615" y="0"/>
                </a:cubicBezTo>
                <a:cubicBezTo>
                  <a:pt x="2120590" y="12775"/>
                  <a:pt x="2210293" y="-21823"/>
                  <a:pt x="2482500" y="0"/>
                </a:cubicBezTo>
                <a:cubicBezTo>
                  <a:pt x="2754708" y="21823"/>
                  <a:pt x="3004133" y="-28750"/>
                  <a:pt x="3182692" y="0"/>
                </a:cubicBezTo>
                <a:cubicBezTo>
                  <a:pt x="3183134" y="4516"/>
                  <a:pt x="3181865" y="12266"/>
                  <a:pt x="3182692" y="18288"/>
                </a:cubicBezTo>
                <a:cubicBezTo>
                  <a:pt x="2947402" y="22440"/>
                  <a:pt x="2876226" y="27191"/>
                  <a:pt x="2609807" y="18288"/>
                </a:cubicBezTo>
                <a:cubicBezTo>
                  <a:pt x="2343389" y="9385"/>
                  <a:pt x="2326689" y="25579"/>
                  <a:pt x="2068750" y="18288"/>
                </a:cubicBezTo>
                <a:cubicBezTo>
                  <a:pt x="1810811" y="10997"/>
                  <a:pt x="1713836" y="48219"/>
                  <a:pt x="1432211" y="18288"/>
                </a:cubicBezTo>
                <a:cubicBezTo>
                  <a:pt x="1150586" y="-11643"/>
                  <a:pt x="982765" y="3747"/>
                  <a:pt x="859327" y="18288"/>
                </a:cubicBezTo>
                <a:cubicBezTo>
                  <a:pt x="735889" y="32829"/>
                  <a:pt x="254183" y="35231"/>
                  <a:pt x="0" y="18288"/>
                </a:cubicBezTo>
                <a:cubicBezTo>
                  <a:pt x="-306" y="11477"/>
                  <a:pt x="485" y="4355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43108" y="-22426"/>
                  <a:pt x="387854" y="22949"/>
                  <a:pt x="572885" y="0"/>
                </a:cubicBezTo>
                <a:cubicBezTo>
                  <a:pt x="757916" y="-22949"/>
                  <a:pt x="923707" y="6797"/>
                  <a:pt x="1113942" y="0"/>
                </a:cubicBezTo>
                <a:cubicBezTo>
                  <a:pt x="1304177" y="-6797"/>
                  <a:pt x="1495991" y="20627"/>
                  <a:pt x="1686827" y="0"/>
                </a:cubicBezTo>
                <a:cubicBezTo>
                  <a:pt x="1877663" y="-20627"/>
                  <a:pt x="2170182" y="-20672"/>
                  <a:pt x="2323365" y="0"/>
                </a:cubicBezTo>
                <a:cubicBezTo>
                  <a:pt x="2476548" y="20672"/>
                  <a:pt x="2919164" y="6097"/>
                  <a:pt x="3182692" y="0"/>
                </a:cubicBezTo>
                <a:cubicBezTo>
                  <a:pt x="3183269" y="4624"/>
                  <a:pt x="3183511" y="11191"/>
                  <a:pt x="3182692" y="18288"/>
                </a:cubicBezTo>
                <a:cubicBezTo>
                  <a:pt x="3026065" y="-10849"/>
                  <a:pt x="2775006" y="23067"/>
                  <a:pt x="2546154" y="18288"/>
                </a:cubicBezTo>
                <a:cubicBezTo>
                  <a:pt x="2317302" y="13509"/>
                  <a:pt x="2168173" y="-8513"/>
                  <a:pt x="1845961" y="18288"/>
                </a:cubicBezTo>
                <a:cubicBezTo>
                  <a:pt x="1523749" y="45089"/>
                  <a:pt x="1450078" y="-844"/>
                  <a:pt x="1304904" y="18288"/>
                </a:cubicBezTo>
                <a:cubicBezTo>
                  <a:pt x="1159730" y="37420"/>
                  <a:pt x="942635" y="-10021"/>
                  <a:pt x="604711" y="18288"/>
                </a:cubicBezTo>
                <a:cubicBezTo>
                  <a:pt x="266787" y="46597"/>
                  <a:pt x="141927" y="-8395"/>
                  <a:pt x="0" y="18288"/>
                </a:cubicBezTo>
                <a:cubicBezTo>
                  <a:pt x="-171" y="12755"/>
                  <a:pt x="-690" y="793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73321" y="2706623"/>
            <a:ext cx="4983866" cy="402847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Unique Selling Point (USP):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Combination of a high‑quality café and bakery with a safe children’s play area.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 on family experience rather than only food and drink.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 of ethically sourced coffee beans and environmentally friendly packaging.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Fun space design to attract social media posts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Legal Structure: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business will operate as a Private Limited Company (Ltd).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protects the owner’s personal assets and increases credibility with investors and suppliers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5299" y="548465"/>
            <a:ext cx="5098906" cy="896878"/>
          </a:xfrm>
        </p:spPr>
        <p:txBody>
          <a:bodyPr anchor="b">
            <a:normAutofit/>
          </a:bodyPr>
          <a:lstStyle/>
          <a:p>
            <a:r>
              <a:rPr lang="en-GB" sz="3500" b="1" dirty="0"/>
              <a:t>Management Structure</a:t>
            </a:r>
          </a:p>
        </p:txBody>
      </p:sp>
      <p:pic>
        <p:nvPicPr>
          <p:cNvPr id="13" name="Picture 12" descr="Cup of coffee and glass of water on table">
            <a:extLst>
              <a:ext uri="{FF2B5EF4-FFF2-40B4-BE49-F238E27FC236}">
                <a16:creationId xmlns:a16="http://schemas.microsoft.com/office/drawing/2014/main" id="{50169878-A647-691E-7FD9-88C3CE7AE9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02" r="34702"/>
          <a:stretch/>
        </p:blipFill>
        <p:spPr>
          <a:xfrm>
            <a:off x="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5EE6C266-B586-D8A8-EEEA-BC57E10405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7811228"/>
              </p:ext>
            </p:extLst>
          </p:nvPr>
        </p:nvGraphicFramePr>
        <p:xfrm>
          <a:off x="3147371" y="1740310"/>
          <a:ext cx="5888473" cy="4569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>
            <a:extLst>
              <a:ext uri="{FF2B5EF4-FFF2-40B4-BE49-F238E27FC236}">
                <a16:creationId xmlns:a16="http://schemas.microsoft.com/office/drawing/2014/main" id="{1F41503E-A606-B7B0-73CF-734DD6E89A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Key External Factors (PESTEL)</a:t>
            </a:r>
          </a:p>
        </p:txBody>
      </p:sp>
      <p:sp>
        <p:nvSpPr>
          <p:cNvPr id="25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Political: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Local councils in Leicestershire provide business advice and support for start‑ups.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Economical: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Wigston has lower commercial rent compared with Leicester city centre, improving financial sustainability.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 area has a strong family community with many parents seeking family‑friendly social spaces.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Cafés are increasingly used as social meeting places for families and residents</a:t>
            </a:r>
            <a:r>
              <a:rPr lang="en-GB" sz="2000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63890" cy="1434415"/>
          </a:xfrm>
        </p:spPr>
        <p:txBody>
          <a:bodyPr anchor="b">
            <a:normAutofit/>
          </a:bodyPr>
          <a:lstStyle/>
          <a:p>
            <a:r>
              <a:rPr lang="en-GB" sz="4700" b="1" dirty="0"/>
              <a:t>Marketing Strategies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369" y="2071316"/>
            <a:ext cx="5035164" cy="4119172"/>
          </a:xfrm>
        </p:spPr>
        <p:txBody>
          <a:bodyPr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business will focus on local marketing strategies to attract customers.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1. Social Media Marketing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Instagram and Facebook will be used to promote coffee, pastries, and daily specials.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Photos, promotions, and customer engagement will help build brand awareness.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2. Community Engagement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Partnerships with local schools, nurseries, and community groups.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Events such as parent‑and‑toddler mornings to encourage repeat customers and loyalty.</a:t>
            </a:r>
          </a:p>
        </p:txBody>
      </p:sp>
      <p:pic>
        <p:nvPicPr>
          <p:cNvPr id="5" name="Picture 4" descr="Café workers talking behind counter">
            <a:extLst>
              <a:ext uri="{FF2B5EF4-FFF2-40B4-BE49-F238E27FC236}">
                <a16:creationId xmlns:a16="http://schemas.microsoft.com/office/drawing/2014/main" id="{A9045988-70F2-1B6F-4FE9-7B6F5345E8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337" r="30501" b="2"/>
          <a:stretch>
            <a:fillRect/>
          </a:stretch>
        </p:blipFill>
        <p:spPr>
          <a:xfrm>
            <a:off x="5756743" y="2093976"/>
            <a:ext cx="2955798" cy="40965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b="1" dirty="0"/>
              <a:t>Funding Requirements &amp; Cost Allocation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sX0" fmla="*/ 0 w 8140446"/>
              <a:gd name="csY0" fmla="*/ 0 h 18288"/>
              <a:gd name="csX1" fmla="*/ 434157 w 8140446"/>
              <a:gd name="csY1" fmla="*/ 0 h 18288"/>
              <a:gd name="csX2" fmla="*/ 1193932 w 8140446"/>
              <a:gd name="csY2" fmla="*/ 0 h 18288"/>
              <a:gd name="csX3" fmla="*/ 1628089 w 8140446"/>
              <a:gd name="csY3" fmla="*/ 0 h 18288"/>
              <a:gd name="csX4" fmla="*/ 2225055 w 8140446"/>
              <a:gd name="csY4" fmla="*/ 0 h 18288"/>
              <a:gd name="csX5" fmla="*/ 3066235 w 8140446"/>
              <a:gd name="csY5" fmla="*/ 0 h 18288"/>
              <a:gd name="csX6" fmla="*/ 3744605 w 8140446"/>
              <a:gd name="csY6" fmla="*/ 0 h 18288"/>
              <a:gd name="csX7" fmla="*/ 4504380 w 8140446"/>
              <a:gd name="csY7" fmla="*/ 0 h 18288"/>
              <a:gd name="csX8" fmla="*/ 5101346 w 8140446"/>
              <a:gd name="csY8" fmla="*/ 0 h 18288"/>
              <a:gd name="csX9" fmla="*/ 5779717 w 8140446"/>
              <a:gd name="csY9" fmla="*/ 0 h 18288"/>
              <a:gd name="csX10" fmla="*/ 6620896 w 8140446"/>
              <a:gd name="csY10" fmla="*/ 0 h 18288"/>
              <a:gd name="csX11" fmla="*/ 7136458 w 8140446"/>
              <a:gd name="csY11" fmla="*/ 0 h 18288"/>
              <a:gd name="csX12" fmla="*/ 8140446 w 8140446"/>
              <a:gd name="csY12" fmla="*/ 0 h 18288"/>
              <a:gd name="csX13" fmla="*/ 8140446 w 8140446"/>
              <a:gd name="csY13" fmla="*/ 18288 h 18288"/>
              <a:gd name="csX14" fmla="*/ 7543480 w 8140446"/>
              <a:gd name="csY14" fmla="*/ 18288 h 18288"/>
              <a:gd name="csX15" fmla="*/ 7109323 w 8140446"/>
              <a:gd name="csY15" fmla="*/ 18288 h 18288"/>
              <a:gd name="csX16" fmla="*/ 6430952 w 8140446"/>
              <a:gd name="csY16" fmla="*/ 18288 h 18288"/>
              <a:gd name="csX17" fmla="*/ 5915391 w 8140446"/>
              <a:gd name="csY17" fmla="*/ 18288 h 18288"/>
              <a:gd name="csX18" fmla="*/ 5237020 w 8140446"/>
              <a:gd name="csY18" fmla="*/ 18288 h 18288"/>
              <a:gd name="csX19" fmla="*/ 4558650 w 8140446"/>
              <a:gd name="csY19" fmla="*/ 18288 h 18288"/>
              <a:gd name="csX20" fmla="*/ 3880279 w 8140446"/>
              <a:gd name="csY20" fmla="*/ 18288 h 18288"/>
              <a:gd name="csX21" fmla="*/ 3201909 w 8140446"/>
              <a:gd name="csY21" fmla="*/ 18288 h 18288"/>
              <a:gd name="csX22" fmla="*/ 2604943 w 8140446"/>
              <a:gd name="csY22" fmla="*/ 18288 h 18288"/>
              <a:gd name="csX23" fmla="*/ 1845168 w 8140446"/>
              <a:gd name="csY23" fmla="*/ 18288 h 18288"/>
              <a:gd name="csX24" fmla="*/ 1166797 w 8140446"/>
              <a:gd name="csY24" fmla="*/ 18288 h 18288"/>
              <a:gd name="csX25" fmla="*/ 0 w 8140446"/>
              <a:gd name="csY25" fmla="*/ 18288 h 18288"/>
              <a:gd name="csX26" fmla="*/ 0 w 8140446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 business requires approximately £75,000 in start‑up funding.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Funding Sources: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£30,000 personal investment from the owner.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£45,000 small business loan.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Main Start‑Up Costs: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Coffee machines and bakery equipment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Shop renovation, furniture, and décor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Children’s play area equipment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Initial stock, licenses, insurance, and marketing.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487" y="360325"/>
            <a:ext cx="3276451" cy="1956841"/>
          </a:xfrm>
        </p:spPr>
        <p:txBody>
          <a:bodyPr anchor="b">
            <a:normAutofit/>
          </a:bodyPr>
          <a:lstStyle/>
          <a:p>
            <a:r>
              <a:rPr lang="en-GB" sz="4700" b="1" dirty="0"/>
              <a:t>Conclusion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sX0" fmla="*/ 0 w 2606040"/>
              <a:gd name="csY0" fmla="*/ 0 h 18288"/>
              <a:gd name="csX1" fmla="*/ 625450 w 2606040"/>
              <a:gd name="csY1" fmla="*/ 0 h 18288"/>
              <a:gd name="csX2" fmla="*/ 1224839 w 2606040"/>
              <a:gd name="csY2" fmla="*/ 0 h 18288"/>
              <a:gd name="csX3" fmla="*/ 1824228 w 2606040"/>
              <a:gd name="csY3" fmla="*/ 0 h 18288"/>
              <a:gd name="csX4" fmla="*/ 2606040 w 2606040"/>
              <a:gd name="csY4" fmla="*/ 0 h 18288"/>
              <a:gd name="csX5" fmla="*/ 2606040 w 2606040"/>
              <a:gd name="csY5" fmla="*/ 18288 h 18288"/>
              <a:gd name="csX6" fmla="*/ 1902409 w 2606040"/>
              <a:gd name="csY6" fmla="*/ 18288 h 18288"/>
              <a:gd name="csX7" fmla="*/ 1276960 w 2606040"/>
              <a:gd name="csY7" fmla="*/ 18288 h 18288"/>
              <a:gd name="csX8" fmla="*/ 677570 w 2606040"/>
              <a:gd name="csY8" fmla="*/ 18288 h 18288"/>
              <a:gd name="csX9" fmla="*/ 0 w 2606040"/>
              <a:gd name="csY9" fmla="*/ 18288 h 18288"/>
              <a:gd name="csX10" fmla="*/ 0 w 2606040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715010"/>
            <a:ext cx="3982633" cy="4124702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Little Bean Café &amp; Bakery aims to provide a welcoming community café that combines quality coffee, fresh bakery products, and a family‑friendly environment.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concept fills a gap in the local market by providing a space where parents can relax while children are safely entertained.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With strong community demand, targeted marketing, and clear financial planning, the business has strong potential for long‑term success.</a:t>
            </a:r>
          </a:p>
        </p:txBody>
      </p:sp>
      <p:pic>
        <p:nvPicPr>
          <p:cNvPr id="5" name="Picture 4" descr="Pastries inside glass display in coffee shop">
            <a:extLst>
              <a:ext uri="{FF2B5EF4-FFF2-40B4-BE49-F238E27FC236}">
                <a16:creationId xmlns:a16="http://schemas.microsoft.com/office/drawing/2014/main" id="{07EB745D-9FC1-2A0E-FB76-9522C9DAFC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40" r="21445" b="-1"/>
          <a:stretch>
            <a:fillRect/>
          </a:stretch>
        </p:blipFill>
        <p:spPr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601</Words>
  <Application>Microsoft Office PowerPoint</Application>
  <PresentationFormat>On-screen Show (4:3)</PresentationFormat>
  <Paragraphs>74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Little Bean Café &amp; Bakery – Business Plan</vt:lpstr>
      <vt:lpstr>Business Idea Overview</vt:lpstr>
      <vt:lpstr>Unique Selling Point &amp; Legal Structure</vt:lpstr>
      <vt:lpstr>Management Structure</vt:lpstr>
      <vt:lpstr>Key External Factors (PESTEL)</vt:lpstr>
      <vt:lpstr>Marketing Strategies</vt:lpstr>
      <vt:lpstr>Funding Requirements &amp; Cost Allocation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Karolina Žalytė</dc:creator>
  <cp:keywords/>
  <dc:description>generated using python-pptx</dc:description>
  <cp:lastModifiedBy>Karolina Žalytė</cp:lastModifiedBy>
  <cp:revision>1</cp:revision>
  <dcterms:created xsi:type="dcterms:W3CDTF">2013-01-27T09:14:16Z</dcterms:created>
  <dcterms:modified xsi:type="dcterms:W3CDTF">2026-03-16T07:22:07Z</dcterms:modified>
  <cp:category/>
</cp:coreProperties>
</file>