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comments/comment1.xml" ContentType="application/vnd.openxmlformats-officedocument.presentationml.comments+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82"/>
  </p:notesMasterIdLst>
  <p:sldIdLst>
    <p:sldId id="256" r:id="rId5"/>
    <p:sldId id="257" r:id="rId6"/>
    <p:sldId id="260" r:id="rId7"/>
    <p:sldId id="262" r:id="rId8"/>
    <p:sldId id="261" r:id="rId9"/>
    <p:sldId id="263" r:id="rId10"/>
    <p:sldId id="265" r:id="rId11"/>
    <p:sldId id="266" r:id="rId12"/>
    <p:sldId id="267" r:id="rId13"/>
    <p:sldId id="357" r:id="rId14"/>
    <p:sldId id="268" r:id="rId15"/>
    <p:sldId id="269" r:id="rId16"/>
    <p:sldId id="270" r:id="rId17"/>
    <p:sldId id="271" r:id="rId18"/>
    <p:sldId id="258" r:id="rId19"/>
    <p:sldId id="264" r:id="rId20"/>
    <p:sldId id="273" r:id="rId21"/>
    <p:sldId id="272" r:id="rId22"/>
    <p:sldId id="358" r:id="rId23"/>
    <p:sldId id="305" r:id="rId24"/>
    <p:sldId id="274" r:id="rId25"/>
    <p:sldId id="345" r:id="rId26"/>
    <p:sldId id="275" r:id="rId27"/>
    <p:sldId id="295" r:id="rId28"/>
    <p:sldId id="296" r:id="rId29"/>
    <p:sldId id="301" r:id="rId30"/>
    <p:sldId id="346" r:id="rId31"/>
    <p:sldId id="370" r:id="rId32"/>
    <p:sldId id="276" r:id="rId33"/>
    <p:sldId id="303" r:id="rId34"/>
    <p:sldId id="291" r:id="rId35"/>
    <p:sldId id="372" r:id="rId36"/>
    <p:sldId id="308" r:id="rId37"/>
    <p:sldId id="311" r:id="rId38"/>
    <p:sldId id="313" r:id="rId39"/>
    <p:sldId id="312" r:id="rId40"/>
    <p:sldId id="314" r:id="rId41"/>
    <p:sldId id="315" r:id="rId42"/>
    <p:sldId id="310" r:id="rId43"/>
    <p:sldId id="359" r:id="rId44"/>
    <p:sldId id="362" r:id="rId45"/>
    <p:sldId id="363" r:id="rId46"/>
    <p:sldId id="364" r:id="rId47"/>
    <p:sldId id="365" r:id="rId48"/>
    <p:sldId id="304" r:id="rId49"/>
    <p:sldId id="306" r:id="rId50"/>
    <p:sldId id="307" r:id="rId51"/>
    <p:sldId id="367" r:id="rId52"/>
    <p:sldId id="283" r:id="rId53"/>
    <p:sldId id="285" r:id="rId54"/>
    <p:sldId id="288" r:id="rId55"/>
    <p:sldId id="290" r:id="rId56"/>
    <p:sldId id="368" r:id="rId57"/>
    <p:sldId id="369" r:id="rId58"/>
    <p:sldId id="325" r:id="rId59"/>
    <p:sldId id="371" r:id="rId60"/>
    <p:sldId id="326" r:id="rId61"/>
    <p:sldId id="259" r:id="rId62"/>
    <p:sldId id="327" r:id="rId63"/>
    <p:sldId id="328" r:id="rId64"/>
    <p:sldId id="329" r:id="rId65"/>
    <p:sldId id="330" r:id="rId66"/>
    <p:sldId id="331" r:id="rId67"/>
    <p:sldId id="332" r:id="rId68"/>
    <p:sldId id="333" r:id="rId69"/>
    <p:sldId id="334" r:id="rId70"/>
    <p:sldId id="335" r:id="rId71"/>
    <p:sldId id="336" r:id="rId72"/>
    <p:sldId id="337" r:id="rId73"/>
    <p:sldId id="338" r:id="rId74"/>
    <p:sldId id="339" r:id="rId75"/>
    <p:sldId id="340" r:id="rId76"/>
    <p:sldId id="341" r:id="rId77"/>
    <p:sldId id="342" r:id="rId78"/>
    <p:sldId id="343" r:id="rId79"/>
    <p:sldId id="279" r:id="rId80"/>
    <p:sldId id="344" r:id="rId8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Felicity Page" initials="FP" lastIdx="1" clrIdx="0">
    <p:extLst>
      <p:ext uri="{19B8F6BF-5375-455C-9EA6-DF929625EA0E}">
        <p15:presenceInfo xmlns:p15="http://schemas.microsoft.com/office/powerpoint/2012/main" userId="f5bf5ff9cac893f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3" d="100"/>
          <a:sy n="103" d="100"/>
        </p:scale>
        <p:origin x="120" y="4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presProps" Target="presProps.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tableStyles" Target="tableStyles.xml"/><Relationship Id="rId61" Type="http://schemas.openxmlformats.org/officeDocument/2006/relationships/slide" Target="slides/slide57.xml"/><Relationship Id="rId82" Type="http://schemas.openxmlformats.org/officeDocument/2006/relationships/notesMaster" Target="notesMasters/notes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6-24T11:50:41.794" idx="1">
    <p:pos x="10" y="10"/>
    <p:text/>
    <p:extLst>
      <p:ext uri="{C676402C-5697-4E1C-873F-D02D1690AC5C}">
        <p15:threadingInfo xmlns:p15="http://schemas.microsoft.com/office/powerpoint/2012/main" timeZoneBias="-60"/>
      </p:ext>
    </p:extLst>
  </p:cm>
</p:cmLst>
</file>

<file path=ppt/diagrams/_rels/data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361E00-BCEE-45D3-B290-D0E0D1E42535}"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EAD769B-A84D-4801-8AF0-FD583203AA3C}">
      <dgm:prSet/>
      <dgm:spPr/>
      <dgm:t>
        <a:bodyPr/>
        <a:lstStyle/>
        <a:p>
          <a:r>
            <a:rPr lang="en-US"/>
            <a:t>What are erythrocytes ? </a:t>
          </a:r>
        </a:p>
      </dgm:t>
    </dgm:pt>
    <dgm:pt modelId="{932CD540-4182-42C7-B861-D865849D2D9B}" type="parTrans" cxnId="{194619E1-4501-43AC-9F71-E0F2ADC59631}">
      <dgm:prSet/>
      <dgm:spPr/>
      <dgm:t>
        <a:bodyPr/>
        <a:lstStyle/>
        <a:p>
          <a:endParaRPr lang="en-US"/>
        </a:p>
      </dgm:t>
    </dgm:pt>
    <dgm:pt modelId="{08740D0C-CD16-4EE3-859D-A33F7893EF31}" type="sibTrans" cxnId="{194619E1-4501-43AC-9F71-E0F2ADC59631}">
      <dgm:prSet/>
      <dgm:spPr/>
      <dgm:t>
        <a:bodyPr/>
        <a:lstStyle/>
        <a:p>
          <a:endParaRPr lang="en-US"/>
        </a:p>
      </dgm:t>
    </dgm:pt>
    <dgm:pt modelId="{60F2F0EC-18E6-417F-ADEB-AB057872E1BB}">
      <dgm:prSet/>
      <dgm:spPr/>
      <dgm:t>
        <a:bodyPr/>
        <a:lstStyle/>
        <a:p>
          <a:r>
            <a:rPr lang="en-US"/>
            <a:t>What are lymphocytes? </a:t>
          </a:r>
        </a:p>
      </dgm:t>
    </dgm:pt>
    <dgm:pt modelId="{BF75246F-153A-405F-A475-049E048F1BC3}" type="parTrans" cxnId="{CA71FDB8-C59B-4B1E-85D4-9452C0B97959}">
      <dgm:prSet/>
      <dgm:spPr/>
      <dgm:t>
        <a:bodyPr/>
        <a:lstStyle/>
        <a:p>
          <a:endParaRPr lang="en-US"/>
        </a:p>
      </dgm:t>
    </dgm:pt>
    <dgm:pt modelId="{E60250F3-F3D8-4BCA-9BBD-2E855F1D3871}" type="sibTrans" cxnId="{CA71FDB8-C59B-4B1E-85D4-9452C0B97959}">
      <dgm:prSet/>
      <dgm:spPr/>
      <dgm:t>
        <a:bodyPr/>
        <a:lstStyle/>
        <a:p>
          <a:endParaRPr lang="en-US"/>
        </a:p>
      </dgm:t>
    </dgm:pt>
    <dgm:pt modelId="{BAB0D962-F339-416B-B5DC-F811268A9E8E}" type="pres">
      <dgm:prSet presAssocID="{DC361E00-BCEE-45D3-B290-D0E0D1E42535}" presName="hierChild1" presStyleCnt="0">
        <dgm:presLayoutVars>
          <dgm:chPref val="1"/>
          <dgm:dir/>
          <dgm:animOne val="branch"/>
          <dgm:animLvl val="lvl"/>
          <dgm:resizeHandles/>
        </dgm:presLayoutVars>
      </dgm:prSet>
      <dgm:spPr/>
    </dgm:pt>
    <dgm:pt modelId="{F18A3640-7B79-4652-8CEF-5B6156603154}" type="pres">
      <dgm:prSet presAssocID="{AEAD769B-A84D-4801-8AF0-FD583203AA3C}" presName="hierRoot1" presStyleCnt="0"/>
      <dgm:spPr/>
    </dgm:pt>
    <dgm:pt modelId="{F9889696-A485-4C98-9436-770AFCB19598}" type="pres">
      <dgm:prSet presAssocID="{AEAD769B-A84D-4801-8AF0-FD583203AA3C}" presName="composite" presStyleCnt="0"/>
      <dgm:spPr/>
    </dgm:pt>
    <dgm:pt modelId="{F155A820-87B2-42F7-BC17-413B8604594B}" type="pres">
      <dgm:prSet presAssocID="{AEAD769B-A84D-4801-8AF0-FD583203AA3C}" presName="background" presStyleLbl="node0" presStyleIdx="0" presStyleCnt="2"/>
      <dgm:spPr/>
    </dgm:pt>
    <dgm:pt modelId="{E0A1D733-DD90-4A0F-8945-18B1E94155EA}" type="pres">
      <dgm:prSet presAssocID="{AEAD769B-A84D-4801-8AF0-FD583203AA3C}" presName="text" presStyleLbl="fgAcc0" presStyleIdx="0" presStyleCnt="2">
        <dgm:presLayoutVars>
          <dgm:chPref val="3"/>
        </dgm:presLayoutVars>
      </dgm:prSet>
      <dgm:spPr/>
    </dgm:pt>
    <dgm:pt modelId="{512364AA-2EEF-41D2-BB47-6A9C9CA61341}" type="pres">
      <dgm:prSet presAssocID="{AEAD769B-A84D-4801-8AF0-FD583203AA3C}" presName="hierChild2" presStyleCnt="0"/>
      <dgm:spPr/>
    </dgm:pt>
    <dgm:pt modelId="{C75B2676-8284-4834-B797-3133877C3B9D}" type="pres">
      <dgm:prSet presAssocID="{60F2F0EC-18E6-417F-ADEB-AB057872E1BB}" presName="hierRoot1" presStyleCnt="0"/>
      <dgm:spPr/>
    </dgm:pt>
    <dgm:pt modelId="{86D652A8-732B-4F4D-9417-02FAB2A67F69}" type="pres">
      <dgm:prSet presAssocID="{60F2F0EC-18E6-417F-ADEB-AB057872E1BB}" presName="composite" presStyleCnt="0"/>
      <dgm:spPr/>
    </dgm:pt>
    <dgm:pt modelId="{4A3F62F6-9F70-4B54-9E31-2EB3EE769599}" type="pres">
      <dgm:prSet presAssocID="{60F2F0EC-18E6-417F-ADEB-AB057872E1BB}" presName="background" presStyleLbl="node0" presStyleIdx="1" presStyleCnt="2"/>
      <dgm:spPr/>
    </dgm:pt>
    <dgm:pt modelId="{6265222D-5278-48E9-AE38-A857A8B686D9}" type="pres">
      <dgm:prSet presAssocID="{60F2F0EC-18E6-417F-ADEB-AB057872E1BB}" presName="text" presStyleLbl="fgAcc0" presStyleIdx="1" presStyleCnt="2">
        <dgm:presLayoutVars>
          <dgm:chPref val="3"/>
        </dgm:presLayoutVars>
      </dgm:prSet>
      <dgm:spPr/>
    </dgm:pt>
    <dgm:pt modelId="{1B556224-2101-4084-8EF1-9E653A660DE7}" type="pres">
      <dgm:prSet presAssocID="{60F2F0EC-18E6-417F-ADEB-AB057872E1BB}" presName="hierChild2" presStyleCnt="0"/>
      <dgm:spPr/>
    </dgm:pt>
  </dgm:ptLst>
  <dgm:cxnLst>
    <dgm:cxn modelId="{D2314F7D-BACC-4F57-A1D5-5DEC52D79DED}" type="presOf" srcId="{60F2F0EC-18E6-417F-ADEB-AB057872E1BB}" destId="{6265222D-5278-48E9-AE38-A857A8B686D9}" srcOrd="0" destOrd="0" presId="urn:microsoft.com/office/officeart/2005/8/layout/hierarchy1"/>
    <dgm:cxn modelId="{C558CC9B-E43A-42CD-9EF0-B3886E8CAFAC}" type="presOf" srcId="{DC361E00-BCEE-45D3-B290-D0E0D1E42535}" destId="{BAB0D962-F339-416B-B5DC-F811268A9E8E}" srcOrd="0" destOrd="0" presId="urn:microsoft.com/office/officeart/2005/8/layout/hierarchy1"/>
    <dgm:cxn modelId="{1AC04DB6-5330-407F-951B-A2699AFA00D8}" type="presOf" srcId="{AEAD769B-A84D-4801-8AF0-FD583203AA3C}" destId="{E0A1D733-DD90-4A0F-8945-18B1E94155EA}" srcOrd="0" destOrd="0" presId="urn:microsoft.com/office/officeart/2005/8/layout/hierarchy1"/>
    <dgm:cxn modelId="{CA71FDB8-C59B-4B1E-85D4-9452C0B97959}" srcId="{DC361E00-BCEE-45D3-B290-D0E0D1E42535}" destId="{60F2F0EC-18E6-417F-ADEB-AB057872E1BB}" srcOrd="1" destOrd="0" parTransId="{BF75246F-153A-405F-A475-049E048F1BC3}" sibTransId="{E60250F3-F3D8-4BCA-9BBD-2E855F1D3871}"/>
    <dgm:cxn modelId="{194619E1-4501-43AC-9F71-E0F2ADC59631}" srcId="{DC361E00-BCEE-45D3-B290-D0E0D1E42535}" destId="{AEAD769B-A84D-4801-8AF0-FD583203AA3C}" srcOrd="0" destOrd="0" parTransId="{932CD540-4182-42C7-B861-D865849D2D9B}" sibTransId="{08740D0C-CD16-4EE3-859D-A33F7893EF31}"/>
    <dgm:cxn modelId="{C54BBF97-F99A-4013-BEFF-1C45C9F5010B}" type="presParOf" srcId="{BAB0D962-F339-416B-B5DC-F811268A9E8E}" destId="{F18A3640-7B79-4652-8CEF-5B6156603154}" srcOrd="0" destOrd="0" presId="urn:microsoft.com/office/officeart/2005/8/layout/hierarchy1"/>
    <dgm:cxn modelId="{AB265EC6-DDB9-4576-90B4-E8CA94C01C74}" type="presParOf" srcId="{F18A3640-7B79-4652-8CEF-5B6156603154}" destId="{F9889696-A485-4C98-9436-770AFCB19598}" srcOrd="0" destOrd="0" presId="urn:microsoft.com/office/officeart/2005/8/layout/hierarchy1"/>
    <dgm:cxn modelId="{D562CA7D-449B-4314-97B0-41FAEA95E5CF}" type="presParOf" srcId="{F9889696-A485-4C98-9436-770AFCB19598}" destId="{F155A820-87B2-42F7-BC17-413B8604594B}" srcOrd="0" destOrd="0" presId="urn:microsoft.com/office/officeart/2005/8/layout/hierarchy1"/>
    <dgm:cxn modelId="{299E157E-8256-4D60-B8B7-1D341BA101E3}" type="presParOf" srcId="{F9889696-A485-4C98-9436-770AFCB19598}" destId="{E0A1D733-DD90-4A0F-8945-18B1E94155EA}" srcOrd="1" destOrd="0" presId="urn:microsoft.com/office/officeart/2005/8/layout/hierarchy1"/>
    <dgm:cxn modelId="{AC19964C-8087-4CAA-98AD-9A486AFD39AC}" type="presParOf" srcId="{F18A3640-7B79-4652-8CEF-5B6156603154}" destId="{512364AA-2EEF-41D2-BB47-6A9C9CA61341}" srcOrd="1" destOrd="0" presId="urn:microsoft.com/office/officeart/2005/8/layout/hierarchy1"/>
    <dgm:cxn modelId="{79EBDDE3-8D9C-44A6-96D7-F3263115727F}" type="presParOf" srcId="{BAB0D962-F339-416B-B5DC-F811268A9E8E}" destId="{C75B2676-8284-4834-B797-3133877C3B9D}" srcOrd="1" destOrd="0" presId="urn:microsoft.com/office/officeart/2005/8/layout/hierarchy1"/>
    <dgm:cxn modelId="{F698A553-D219-46E3-8029-C4673343478C}" type="presParOf" srcId="{C75B2676-8284-4834-B797-3133877C3B9D}" destId="{86D652A8-732B-4F4D-9417-02FAB2A67F69}" srcOrd="0" destOrd="0" presId="urn:microsoft.com/office/officeart/2005/8/layout/hierarchy1"/>
    <dgm:cxn modelId="{125E8A95-7386-4245-BC26-C57F99E4015A}" type="presParOf" srcId="{86D652A8-732B-4F4D-9417-02FAB2A67F69}" destId="{4A3F62F6-9F70-4B54-9E31-2EB3EE769599}" srcOrd="0" destOrd="0" presId="urn:microsoft.com/office/officeart/2005/8/layout/hierarchy1"/>
    <dgm:cxn modelId="{5EB99955-C3E5-41A7-A1B0-3A97538F6ACA}" type="presParOf" srcId="{86D652A8-732B-4F4D-9417-02FAB2A67F69}" destId="{6265222D-5278-48E9-AE38-A857A8B686D9}" srcOrd="1" destOrd="0" presId="urn:microsoft.com/office/officeart/2005/8/layout/hierarchy1"/>
    <dgm:cxn modelId="{2E96F327-BBD5-4934-8C78-2A28B2B8892D}" type="presParOf" srcId="{C75B2676-8284-4834-B797-3133877C3B9D}" destId="{1B556224-2101-4084-8EF1-9E653A660DE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83EA67-98D4-487A-9CA7-FA713B41F9B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5249069-D1FD-4D8F-B624-9215F1E7D81B}">
      <dgm:prSet/>
      <dgm:spPr/>
      <dgm:t>
        <a:bodyPr/>
        <a:lstStyle/>
        <a:p>
          <a:r>
            <a:rPr lang="en-US"/>
            <a:t>What is the primary function of blood?</a:t>
          </a:r>
        </a:p>
      </dgm:t>
    </dgm:pt>
    <dgm:pt modelId="{F4A81CED-4B0C-4C7B-8C85-A5AA1171EDDD}" type="parTrans" cxnId="{0E75F58B-60E2-486F-8CE8-DB4DC8B13F45}">
      <dgm:prSet/>
      <dgm:spPr/>
      <dgm:t>
        <a:bodyPr/>
        <a:lstStyle/>
        <a:p>
          <a:endParaRPr lang="en-US"/>
        </a:p>
      </dgm:t>
    </dgm:pt>
    <dgm:pt modelId="{A32E67DD-5C3C-485A-8E9F-B91BD505EE24}" type="sibTrans" cxnId="{0E75F58B-60E2-486F-8CE8-DB4DC8B13F45}">
      <dgm:prSet/>
      <dgm:spPr/>
      <dgm:t>
        <a:bodyPr/>
        <a:lstStyle/>
        <a:p>
          <a:endParaRPr lang="en-US"/>
        </a:p>
      </dgm:t>
    </dgm:pt>
    <dgm:pt modelId="{9DE35887-21B3-433D-AF46-12CA040F836A}">
      <dgm:prSet/>
      <dgm:spPr/>
      <dgm:t>
        <a:bodyPr/>
        <a:lstStyle/>
        <a:p>
          <a:r>
            <a:rPr lang="en-US"/>
            <a:t>How much blood is in the human body?</a:t>
          </a:r>
        </a:p>
      </dgm:t>
    </dgm:pt>
    <dgm:pt modelId="{603B1ACE-AA3B-43B1-81D8-9A8C173200E0}" type="parTrans" cxnId="{D3174606-F278-4446-917C-038F926B4C65}">
      <dgm:prSet/>
      <dgm:spPr/>
      <dgm:t>
        <a:bodyPr/>
        <a:lstStyle/>
        <a:p>
          <a:endParaRPr lang="en-US"/>
        </a:p>
      </dgm:t>
    </dgm:pt>
    <dgm:pt modelId="{E30934B0-BF7C-4121-9415-A6F9229E84ED}" type="sibTrans" cxnId="{D3174606-F278-4446-917C-038F926B4C65}">
      <dgm:prSet/>
      <dgm:spPr/>
      <dgm:t>
        <a:bodyPr/>
        <a:lstStyle/>
        <a:p>
          <a:endParaRPr lang="en-US"/>
        </a:p>
      </dgm:t>
    </dgm:pt>
    <dgm:pt modelId="{88A8E118-7DA0-4E76-B3BD-5C2358B50CF0}">
      <dgm:prSet/>
      <dgm:spPr/>
      <dgm:t>
        <a:bodyPr/>
        <a:lstStyle/>
        <a:p>
          <a:r>
            <a:rPr lang="en-US"/>
            <a:t>What is plasma and what percentage of it is in the blood? </a:t>
          </a:r>
        </a:p>
      </dgm:t>
    </dgm:pt>
    <dgm:pt modelId="{B57F0AD1-A5BB-4486-94B3-D5A6BBE5CB6E}" type="parTrans" cxnId="{5398F926-96E1-40BE-9A95-A53501824CCA}">
      <dgm:prSet/>
      <dgm:spPr/>
      <dgm:t>
        <a:bodyPr/>
        <a:lstStyle/>
        <a:p>
          <a:endParaRPr lang="en-US"/>
        </a:p>
      </dgm:t>
    </dgm:pt>
    <dgm:pt modelId="{FE25DD50-7B5D-4F79-A094-525CADFC83EA}" type="sibTrans" cxnId="{5398F926-96E1-40BE-9A95-A53501824CCA}">
      <dgm:prSet/>
      <dgm:spPr/>
      <dgm:t>
        <a:bodyPr/>
        <a:lstStyle/>
        <a:p>
          <a:endParaRPr lang="en-US"/>
        </a:p>
      </dgm:t>
    </dgm:pt>
    <dgm:pt modelId="{3FD07A59-0E92-4D56-8215-40EB995535CE}" type="pres">
      <dgm:prSet presAssocID="{A383EA67-98D4-487A-9CA7-FA713B41F9BA}" presName="vert0" presStyleCnt="0">
        <dgm:presLayoutVars>
          <dgm:dir/>
          <dgm:animOne val="branch"/>
          <dgm:animLvl val="lvl"/>
        </dgm:presLayoutVars>
      </dgm:prSet>
      <dgm:spPr/>
    </dgm:pt>
    <dgm:pt modelId="{B1DE0303-679F-4BB4-B0C6-8542BB740EBE}" type="pres">
      <dgm:prSet presAssocID="{85249069-D1FD-4D8F-B624-9215F1E7D81B}" presName="thickLine" presStyleLbl="alignNode1" presStyleIdx="0" presStyleCnt="3"/>
      <dgm:spPr/>
    </dgm:pt>
    <dgm:pt modelId="{8A8DF3C9-EF91-4F63-B264-876536CF5871}" type="pres">
      <dgm:prSet presAssocID="{85249069-D1FD-4D8F-B624-9215F1E7D81B}" presName="horz1" presStyleCnt="0"/>
      <dgm:spPr/>
    </dgm:pt>
    <dgm:pt modelId="{86AB83DF-426E-41B7-AB10-43CE2BF0254E}" type="pres">
      <dgm:prSet presAssocID="{85249069-D1FD-4D8F-B624-9215F1E7D81B}" presName="tx1" presStyleLbl="revTx" presStyleIdx="0" presStyleCnt="3"/>
      <dgm:spPr/>
    </dgm:pt>
    <dgm:pt modelId="{A96C092A-2ACD-466C-8BDB-309F25E30EDA}" type="pres">
      <dgm:prSet presAssocID="{85249069-D1FD-4D8F-B624-9215F1E7D81B}" presName="vert1" presStyleCnt="0"/>
      <dgm:spPr/>
    </dgm:pt>
    <dgm:pt modelId="{2D1CD301-E5E9-444C-BAEA-A72F99CB1B10}" type="pres">
      <dgm:prSet presAssocID="{9DE35887-21B3-433D-AF46-12CA040F836A}" presName="thickLine" presStyleLbl="alignNode1" presStyleIdx="1" presStyleCnt="3"/>
      <dgm:spPr/>
    </dgm:pt>
    <dgm:pt modelId="{797BCE36-A807-4741-99BC-EA67F273D15C}" type="pres">
      <dgm:prSet presAssocID="{9DE35887-21B3-433D-AF46-12CA040F836A}" presName="horz1" presStyleCnt="0"/>
      <dgm:spPr/>
    </dgm:pt>
    <dgm:pt modelId="{D5908128-8E2A-4388-9276-7D63E0A53DAF}" type="pres">
      <dgm:prSet presAssocID="{9DE35887-21B3-433D-AF46-12CA040F836A}" presName="tx1" presStyleLbl="revTx" presStyleIdx="1" presStyleCnt="3"/>
      <dgm:spPr/>
    </dgm:pt>
    <dgm:pt modelId="{A8ECEC9A-AF55-43B6-9741-1821C7CFD657}" type="pres">
      <dgm:prSet presAssocID="{9DE35887-21B3-433D-AF46-12CA040F836A}" presName="vert1" presStyleCnt="0"/>
      <dgm:spPr/>
    </dgm:pt>
    <dgm:pt modelId="{886D88B5-DF7A-43EA-9775-5F1C114BD544}" type="pres">
      <dgm:prSet presAssocID="{88A8E118-7DA0-4E76-B3BD-5C2358B50CF0}" presName="thickLine" presStyleLbl="alignNode1" presStyleIdx="2" presStyleCnt="3"/>
      <dgm:spPr/>
    </dgm:pt>
    <dgm:pt modelId="{279C0DC1-8260-46F1-8688-22B1FADCD388}" type="pres">
      <dgm:prSet presAssocID="{88A8E118-7DA0-4E76-B3BD-5C2358B50CF0}" presName="horz1" presStyleCnt="0"/>
      <dgm:spPr/>
    </dgm:pt>
    <dgm:pt modelId="{FC1D1AF7-657E-41E6-B2B6-D9C5846641A9}" type="pres">
      <dgm:prSet presAssocID="{88A8E118-7DA0-4E76-B3BD-5C2358B50CF0}" presName="tx1" presStyleLbl="revTx" presStyleIdx="2" presStyleCnt="3"/>
      <dgm:spPr/>
    </dgm:pt>
    <dgm:pt modelId="{1E0F9059-5EE7-494A-90B2-BE9290552F5F}" type="pres">
      <dgm:prSet presAssocID="{88A8E118-7DA0-4E76-B3BD-5C2358B50CF0}" presName="vert1" presStyleCnt="0"/>
      <dgm:spPr/>
    </dgm:pt>
  </dgm:ptLst>
  <dgm:cxnLst>
    <dgm:cxn modelId="{D3174606-F278-4446-917C-038F926B4C65}" srcId="{A383EA67-98D4-487A-9CA7-FA713B41F9BA}" destId="{9DE35887-21B3-433D-AF46-12CA040F836A}" srcOrd="1" destOrd="0" parTransId="{603B1ACE-AA3B-43B1-81D8-9A8C173200E0}" sibTransId="{E30934B0-BF7C-4121-9415-A6F9229E84ED}"/>
    <dgm:cxn modelId="{5398F926-96E1-40BE-9A95-A53501824CCA}" srcId="{A383EA67-98D4-487A-9CA7-FA713B41F9BA}" destId="{88A8E118-7DA0-4E76-B3BD-5C2358B50CF0}" srcOrd="2" destOrd="0" parTransId="{B57F0AD1-A5BB-4486-94B3-D5A6BBE5CB6E}" sibTransId="{FE25DD50-7B5D-4F79-A094-525CADFC83EA}"/>
    <dgm:cxn modelId="{36D1E02A-7445-48C6-A732-8B203387CBCB}" type="presOf" srcId="{A383EA67-98D4-487A-9CA7-FA713B41F9BA}" destId="{3FD07A59-0E92-4D56-8215-40EB995535CE}" srcOrd="0" destOrd="0" presId="urn:microsoft.com/office/officeart/2008/layout/LinedList"/>
    <dgm:cxn modelId="{604CFE54-0BBA-47B9-B8A4-6FE266FE3005}" type="presOf" srcId="{9DE35887-21B3-433D-AF46-12CA040F836A}" destId="{D5908128-8E2A-4388-9276-7D63E0A53DAF}" srcOrd="0" destOrd="0" presId="urn:microsoft.com/office/officeart/2008/layout/LinedList"/>
    <dgm:cxn modelId="{0E75F58B-60E2-486F-8CE8-DB4DC8B13F45}" srcId="{A383EA67-98D4-487A-9CA7-FA713B41F9BA}" destId="{85249069-D1FD-4D8F-B624-9215F1E7D81B}" srcOrd="0" destOrd="0" parTransId="{F4A81CED-4B0C-4C7B-8C85-A5AA1171EDDD}" sibTransId="{A32E67DD-5C3C-485A-8E9F-B91BD505EE24}"/>
    <dgm:cxn modelId="{3F65B4EC-B117-4630-BDBA-6B3F910F132C}" type="presOf" srcId="{88A8E118-7DA0-4E76-B3BD-5C2358B50CF0}" destId="{FC1D1AF7-657E-41E6-B2B6-D9C5846641A9}" srcOrd="0" destOrd="0" presId="urn:microsoft.com/office/officeart/2008/layout/LinedList"/>
    <dgm:cxn modelId="{25E2B5F2-1234-4E07-BEF1-EA32D5988EBF}" type="presOf" srcId="{85249069-D1FD-4D8F-B624-9215F1E7D81B}" destId="{86AB83DF-426E-41B7-AB10-43CE2BF0254E}" srcOrd="0" destOrd="0" presId="urn:microsoft.com/office/officeart/2008/layout/LinedList"/>
    <dgm:cxn modelId="{67903DE8-C506-42F8-8220-D7B48FA94223}" type="presParOf" srcId="{3FD07A59-0E92-4D56-8215-40EB995535CE}" destId="{B1DE0303-679F-4BB4-B0C6-8542BB740EBE}" srcOrd="0" destOrd="0" presId="urn:microsoft.com/office/officeart/2008/layout/LinedList"/>
    <dgm:cxn modelId="{E805A7A3-AFE1-4DF0-B77D-32C2B8275AF0}" type="presParOf" srcId="{3FD07A59-0E92-4D56-8215-40EB995535CE}" destId="{8A8DF3C9-EF91-4F63-B264-876536CF5871}" srcOrd="1" destOrd="0" presId="urn:microsoft.com/office/officeart/2008/layout/LinedList"/>
    <dgm:cxn modelId="{50D63143-C3D8-4F99-8AA8-38E2D57D0779}" type="presParOf" srcId="{8A8DF3C9-EF91-4F63-B264-876536CF5871}" destId="{86AB83DF-426E-41B7-AB10-43CE2BF0254E}" srcOrd="0" destOrd="0" presId="urn:microsoft.com/office/officeart/2008/layout/LinedList"/>
    <dgm:cxn modelId="{688C4DA2-ABC4-44CE-B185-A084297224DB}" type="presParOf" srcId="{8A8DF3C9-EF91-4F63-B264-876536CF5871}" destId="{A96C092A-2ACD-466C-8BDB-309F25E30EDA}" srcOrd="1" destOrd="0" presId="urn:microsoft.com/office/officeart/2008/layout/LinedList"/>
    <dgm:cxn modelId="{48DA8946-BEDD-4F50-9A14-873A8EB38A1D}" type="presParOf" srcId="{3FD07A59-0E92-4D56-8215-40EB995535CE}" destId="{2D1CD301-E5E9-444C-BAEA-A72F99CB1B10}" srcOrd="2" destOrd="0" presId="urn:microsoft.com/office/officeart/2008/layout/LinedList"/>
    <dgm:cxn modelId="{2637AB13-9F6C-4F01-9AEA-CD8B5BA776DD}" type="presParOf" srcId="{3FD07A59-0E92-4D56-8215-40EB995535CE}" destId="{797BCE36-A807-4741-99BC-EA67F273D15C}" srcOrd="3" destOrd="0" presId="urn:microsoft.com/office/officeart/2008/layout/LinedList"/>
    <dgm:cxn modelId="{7D5DB41C-5E09-47F5-9434-35AD396D7924}" type="presParOf" srcId="{797BCE36-A807-4741-99BC-EA67F273D15C}" destId="{D5908128-8E2A-4388-9276-7D63E0A53DAF}" srcOrd="0" destOrd="0" presId="urn:microsoft.com/office/officeart/2008/layout/LinedList"/>
    <dgm:cxn modelId="{9B0CD3FD-8B14-416B-A9FD-2F77CF303631}" type="presParOf" srcId="{797BCE36-A807-4741-99BC-EA67F273D15C}" destId="{A8ECEC9A-AF55-43B6-9741-1821C7CFD657}" srcOrd="1" destOrd="0" presId="urn:microsoft.com/office/officeart/2008/layout/LinedList"/>
    <dgm:cxn modelId="{101253B4-5260-41B7-A28F-A34FEF4D6232}" type="presParOf" srcId="{3FD07A59-0E92-4D56-8215-40EB995535CE}" destId="{886D88B5-DF7A-43EA-9775-5F1C114BD544}" srcOrd="4" destOrd="0" presId="urn:microsoft.com/office/officeart/2008/layout/LinedList"/>
    <dgm:cxn modelId="{8CEFDFF9-56D4-42F2-87AB-EDBB71D2E58A}" type="presParOf" srcId="{3FD07A59-0E92-4D56-8215-40EB995535CE}" destId="{279C0DC1-8260-46F1-8688-22B1FADCD388}" srcOrd="5" destOrd="0" presId="urn:microsoft.com/office/officeart/2008/layout/LinedList"/>
    <dgm:cxn modelId="{C26F282A-7F57-43F8-A832-C27592106590}" type="presParOf" srcId="{279C0DC1-8260-46F1-8688-22B1FADCD388}" destId="{FC1D1AF7-657E-41E6-B2B6-D9C5846641A9}" srcOrd="0" destOrd="0" presId="urn:microsoft.com/office/officeart/2008/layout/LinedList"/>
    <dgm:cxn modelId="{1B226944-0E6A-4CC0-A12E-F3E91AD548FF}" type="presParOf" srcId="{279C0DC1-8260-46F1-8688-22B1FADCD388}" destId="{1E0F9059-5EE7-494A-90B2-BE9290552F5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F909249-E5D9-492E-B061-1B8FABFCCB5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E17B7C7-584A-435D-B68A-AF4C6233DF04}">
      <dgm:prSet/>
      <dgm:spPr/>
      <dgm:t>
        <a:bodyPr/>
        <a:lstStyle/>
        <a:p>
          <a:r>
            <a:rPr lang="en-US"/>
            <a:t>The average human has 5 litres of blood</a:t>
          </a:r>
        </a:p>
      </dgm:t>
    </dgm:pt>
    <dgm:pt modelId="{C9FEEB31-5BF1-4A63-8382-CAAC6F22BEC7}" type="parTrans" cxnId="{F44E36F8-FBDC-41A5-BB50-80D9A9462BD8}">
      <dgm:prSet/>
      <dgm:spPr/>
      <dgm:t>
        <a:bodyPr/>
        <a:lstStyle/>
        <a:p>
          <a:endParaRPr lang="en-US"/>
        </a:p>
      </dgm:t>
    </dgm:pt>
    <dgm:pt modelId="{90963966-5A3D-4C21-B16B-3CAD9F1BD671}" type="sibTrans" cxnId="{F44E36F8-FBDC-41A5-BB50-80D9A9462BD8}">
      <dgm:prSet/>
      <dgm:spPr/>
      <dgm:t>
        <a:bodyPr/>
        <a:lstStyle/>
        <a:p>
          <a:endParaRPr lang="en-US"/>
        </a:p>
      </dgm:t>
    </dgm:pt>
    <dgm:pt modelId="{145DE507-57C6-4F67-A4A6-F47E9182C6D8}">
      <dgm:prSet/>
      <dgm:spPr/>
      <dgm:t>
        <a:bodyPr/>
        <a:lstStyle/>
        <a:p>
          <a:r>
            <a:rPr lang="en-US"/>
            <a:t>It is a transporting fluid</a:t>
          </a:r>
        </a:p>
      </dgm:t>
    </dgm:pt>
    <dgm:pt modelId="{97C7423C-82FC-47E9-B31C-0BBF106C27F8}" type="parTrans" cxnId="{A8656A36-0FE9-4065-99AC-D092153EAF7E}">
      <dgm:prSet/>
      <dgm:spPr/>
      <dgm:t>
        <a:bodyPr/>
        <a:lstStyle/>
        <a:p>
          <a:endParaRPr lang="en-US"/>
        </a:p>
      </dgm:t>
    </dgm:pt>
    <dgm:pt modelId="{2CD2DB75-F2D9-44FE-A707-6D2A1F906C8A}" type="sibTrans" cxnId="{A8656A36-0FE9-4065-99AC-D092153EAF7E}">
      <dgm:prSet/>
      <dgm:spPr/>
      <dgm:t>
        <a:bodyPr/>
        <a:lstStyle/>
        <a:p>
          <a:endParaRPr lang="en-US"/>
        </a:p>
      </dgm:t>
    </dgm:pt>
    <dgm:pt modelId="{315A2CA8-AD44-43CE-988F-39CD31A4981E}">
      <dgm:prSet/>
      <dgm:spPr/>
      <dgm:t>
        <a:bodyPr/>
        <a:lstStyle/>
        <a:p>
          <a:r>
            <a:rPr lang="en-US"/>
            <a:t>It carries vital substances to all parts of the body</a:t>
          </a:r>
        </a:p>
      </dgm:t>
    </dgm:pt>
    <dgm:pt modelId="{3EBF51C3-2F5A-4405-B763-EAE6B7104870}" type="parTrans" cxnId="{5250A375-99DF-4296-B819-D7E51A38F68E}">
      <dgm:prSet/>
      <dgm:spPr/>
      <dgm:t>
        <a:bodyPr/>
        <a:lstStyle/>
        <a:p>
          <a:endParaRPr lang="en-US"/>
        </a:p>
      </dgm:t>
    </dgm:pt>
    <dgm:pt modelId="{8A04390E-0094-44E6-B5A7-B1C5C0709BDD}" type="sibTrans" cxnId="{5250A375-99DF-4296-B819-D7E51A38F68E}">
      <dgm:prSet/>
      <dgm:spPr/>
      <dgm:t>
        <a:bodyPr/>
        <a:lstStyle/>
        <a:p>
          <a:endParaRPr lang="en-US"/>
        </a:p>
      </dgm:t>
    </dgm:pt>
    <dgm:pt modelId="{76515EA8-5BF9-4B2E-BE61-CB5C41BC75EB}" type="pres">
      <dgm:prSet presAssocID="{9F909249-E5D9-492E-B061-1B8FABFCCB52}" presName="linear" presStyleCnt="0">
        <dgm:presLayoutVars>
          <dgm:animLvl val="lvl"/>
          <dgm:resizeHandles val="exact"/>
        </dgm:presLayoutVars>
      </dgm:prSet>
      <dgm:spPr/>
    </dgm:pt>
    <dgm:pt modelId="{D9E096AD-F6F4-411D-9279-181207A05AFF}" type="pres">
      <dgm:prSet presAssocID="{8E17B7C7-584A-435D-B68A-AF4C6233DF04}" presName="parentText" presStyleLbl="node1" presStyleIdx="0" presStyleCnt="3">
        <dgm:presLayoutVars>
          <dgm:chMax val="0"/>
          <dgm:bulletEnabled val="1"/>
        </dgm:presLayoutVars>
      </dgm:prSet>
      <dgm:spPr/>
    </dgm:pt>
    <dgm:pt modelId="{8DB50A42-BB0A-4F05-8828-808D5992CF89}" type="pres">
      <dgm:prSet presAssocID="{90963966-5A3D-4C21-B16B-3CAD9F1BD671}" presName="spacer" presStyleCnt="0"/>
      <dgm:spPr/>
    </dgm:pt>
    <dgm:pt modelId="{387640BE-69A2-429A-BA9B-8CCB0829F7A8}" type="pres">
      <dgm:prSet presAssocID="{145DE507-57C6-4F67-A4A6-F47E9182C6D8}" presName="parentText" presStyleLbl="node1" presStyleIdx="1" presStyleCnt="3">
        <dgm:presLayoutVars>
          <dgm:chMax val="0"/>
          <dgm:bulletEnabled val="1"/>
        </dgm:presLayoutVars>
      </dgm:prSet>
      <dgm:spPr/>
    </dgm:pt>
    <dgm:pt modelId="{01467182-AF56-41E3-B2F2-6400A607601D}" type="pres">
      <dgm:prSet presAssocID="{2CD2DB75-F2D9-44FE-A707-6D2A1F906C8A}" presName="spacer" presStyleCnt="0"/>
      <dgm:spPr/>
    </dgm:pt>
    <dgm:pt modelId="{4D2B0FC3-6A1B-4C67-85C9-26787772B175}" type="pres">
      <dgm:prSet presAssocID="{315A2CA8-AD44-43CE-988F-39CD31A4981E}" presName="parentText" presStyleLbl="node1" presStyleIdx="2" presStyleCnt="3">
        <dgm:presLayoutVars>
          <dgm:chMax val="0"/>
          <dgm:bulletEnabled val="1"/>
        </dgm:presLayoutVars>
      </dgm:prSet>
      <dgm:spPr/>
    </dgm:pt>
  </dgm:ptLst>
  <dgm:cxnLst>
    <dgm:cxn modelId="{03B74712-2BBA-4529-8F2D-F5CAD70660D9}" type="presOf" srcId="{315A2CA8-AD44-43CE-988F-39CD31A4981E}" destId="{4D2B0FC3-6A1B-4C67-85C9-26787772B175}" srcOrd="0" destOrd="0" presId="urn:microsoft.com/office/officeart/2005/8/layout/vList2"/>
    <dgm:cxn modelId="{9477FC12-5C33-415B-AF18-8219E8967974}" type="presOf" srcId="{8E17B7C7-584A-435D-B68A-AF4C6233DF04}" destId="{D9E096AD-F6F4-411D-9279-181207A05AFF}" srcOrd="0" destOrd="0" presId="urn:microsoft.com/office/officeart/2005/8/layout/vList2"/>
    <dgm:cxn modelId="{A8656A36-0FE9-4065-99AC-D092153EAF7E}" srcId="{9F909249-E5D9-492E-B061-1B8FABFCCB52}" destId="{145DE507-57C6-4F67-A4A6-F47E9182C6D8}" srcOrd="1" destOrd="0" parTransId="{97C7423C-82FC-47E9-B31C-0BBF106C27F8}" sibTransId="{2CD2DB75-F2D9-44FE-A707-6D2A1F906C8A}"/>
    <dgm:cxn modelId="{5250A375-99DF-4296-B819-D7E51A38F68E}" srcId="{9F909249-E5D9-492E-B061-1B8FABFCCB52}" destId="{315A2CA8-AD44-43CE-988F-39CD31A4981E}" srcOrd="2" destOrd="0" parTransId="{3EBF51C3-2F5A-4405-B763-EAE6B7104870}" sibTransId="{8A04390E-0094-44E6-B5A7-B1C5C0709BDD}"/>
    <dgm:cxn modelId="{311F4688-81D2-4E73-A182-48E20276B805}" type="presOf" srcId="{9F909249-E5D9-492E-B061-1B8FABFCCB52}" destId="{76515EA8-5BF9-4B2E-BE61-CB5C41BC75EB}" srcOrd="0" destOrd="0" presId="urn:microsoft.com/office/officeart/2005/8/layout/vList2"/>
    <dgm:cxn modelId="{AFF46ADA-CEEA-4532-941E-EDB2803FDBBF}" type="presOf" srcId="{145DE507-57C6-4F67-A4A6-F47E9182C6D8}" destId="{387640BE-69A2-429A-BA9B-8CCB0829F7A8}" srcOrd="0" destOrd="0" presId="urn:microsoft.com/office/officeart/2005/8/layout/vList2"/>
    <dgm:cxn modelId="{F44E36F8-FBDC-41A5-BB50-80D9A9462BD8}" srcId="{9F909249-E5D9-492E-B061-1B8FABFCCB52}" destId="{8E17B7C7-584A-435D-B68A-AF4C6233DF04}" srcOrd="0" destOrd="0" parTransId="{C9FEEB31-5BF1-4A63-8382-CAAC6F22BEC7}" sibTransId="{90963966-5A3D-4C21-B16B-3CAD9F1BD671}"/>
    <dgm:cxn modelId="{BE670E06-0252-433A-91FD-9C3ADAC8A894}" type="presParOf" srcId="{76515EA8-5BF9-4B2E-BE61-CB5C41BC75EB}" destId="{D9E096AD-F6F4-411D-9279-181207A05AFF}" srcOrd="0" destOrd="0" presId="urn:microsoft.com/office/officeart/2005/8/layout/vList2"/>
    <dgm:cxn modelId="{EC460A59-F6BC-4D7E-A0AC-7AD441F6FF0E}" type="presParOf" srcId="{76515EA8-5BF9-4B2E-BE61-CB5C41BC75EB}" destId="{8DB50A42-BB0A-4F05-8828-808D5992CF89}" srcOrd="1" destOrd="0" presId="urn:microsoft.com/office/officeart/2005/8/layout/vList2"/>
    <dgm:cxn modelId="{A7D137D8-36E4-455A-960D-89B1E4972DD7}" type="presParOf" srcId="{76515EA8-5BF9-4B2E-BE61-CB5C41BC75EB}" destId="{387640BE-69A2-429A-BA9B-8CCB0829F7A8}" srcOrd="2" destOrd="0" presId="urn:microsoft.com/office/officeart/2005/8/layout/vList2"/>
    <dgm:cxn modelId="{F9B3D01C-4B9D-4A46-B332-393DF282E317}" type="presParOf" srcId="{76515EA8-5BF9-4B2E-BE61-CB5C41BC75EB}" destId="{01467182-AF56-41E3-B2F2-6400A607601D}" srcOrd="3" destOrd="0" presId="urn:microsoft.com/office/officeart/2005/8/layout/vList2"/>
    <dgm:cxn modelId="{52D771DC-6CB6-4F6F-9BB5-45BBA1017246}" type="presParOf" srcId="{76515EA8-5BF9-4B2E-BE61-CB5C41BC75EB}" destId="{4D2B0FC3-6A1B-4C67-85C9-26787772B17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723F30-0800-4199-A7F6-08F308E0D6A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09CBE3F-A2A8-4045-9A8B-928B6DC3F74E}">
      <dgm:prSet/>
      <dgm:spPr/>
      <dgm:t>
        <a:bodyPr/>
        <a:lstStyle/>
        <a:p>
          <a:r>
            <a:rPr lang="en-US"/>
            <a:t>Where are plasma proteins formed?</a:t>
          </a:r>
        </a:p>
      </dgm:t>
    </dgm:pt>
    <dgm:pt modelId="{7FC0EE50-7A18-4BA6-AED7-C8D7FECE5185}" type="parTrans" cxnId="{CB1B7969-6566-4372-83BF-F3FEA339FFED}">
      <dgm:prSet/>
      <dgm:spPr/>
      <dgm:t>
        <a:bodyPr/>
        <a:lstStyle/>
        <a:p>
          <a:endParaRPr lang="en-US"/>
        </a:p>
      </dgm:t>
    </dgm:pt>
    <dgm:pt modelId="{504C980A-01FE-4DA5-95D3-5665F313213C}" type="sibTrans" cxnId="{CB1B7969-6566-4372-83BF-F3FEA339FFED}">
      <dgm:prSet/>
      <dgm:spPr/>
      <dgm:t>
        <a:bodyPr/>
        <a:lstStyle/>
        <a:p>
          <a:endParaRPr lang="en-US"/>
        </a:p>
      </dgm:t>
    </dgm:pt>
    <dgm:pt modelId="{6EFCEECB-EFDB-497A-B1CC-71A86986876C}">
      <dgm:prSet/>
      <dgm:spPr/>
      <dgm:t>
        <a:bodyPr/>
        <a:lstStyle/>
        <a:p>
          <a:r>
            <a:rPr lang="en-US"/>
            <a:t>What is the function of Albumin, Fibrinogen and prothrombin and globulins? </a:t>
          </a:r>
        </a:p>
      </dgm:t>
    </dgm:pt>
    <dgm:pt modelId="{A8946342-B463-4A8F-9446-ACD3DED90BBD}" type="parTrans" cxnId="{E211E5E2-F8B4-4822-923A-400A517E954F}">
      <dgm:prSet/>
      <dgm:spPr/>
      <dgm:t>
        <a:bodyPr/>
        <a:lstStyle/>
        <a:p>
          <a:endParaRPr lang="en-US"/>
        </a:p>
      </dgm:t>
    </dgm:pt>
    <dgm:pt modelId="{0FA4912C-3DE5-46BF-BEBA-ADCC60B84BA6}" type="sibTrans" cxnId="{E211E5E2-F8B4-4822-923A-400A517E954F}">
      <dgm:prSet/>
      <dgm:spPr/>
      <dgm:t>
        <a:bodyPr/>
        <a:lstStyle/>
        <a:p>
          <a:endParaRPr lang="en-US"/>
        </a:p>
      </dgm:t>
    </dgm:pt>
    <dgm:pt modelId="{32641943-BF3D-4CDD-8FE2-F1EA465819E8}" type="pres">
      <dgm:prSet presAssocID="{D5723F30-0800-4199-A7F6-08F308E0D6A5}" presName="root" presStyleCnt="0">
        <dgm:presLayoutVars>
          <dgm:dir/>
          <dgm:resizeHandles val="exact"/>
        </dgm:presLayoutVars>
      </dgm:prSet>
      <dgm:spPr/>
    </dgm:pt>
    <dgm:pt modelId="{34AEA70C-E4ED-4E26-9D9D-B091AE9D4CE0}" type="pres">
      <dgm:prSet presAssocID="{B09CBE3F-A2A8-4045-9A8B-928B6DC3F74E}" presName="compNode" presStyleCnt="0"/>
      <dgm:spPr/>
    </dgm:pt>
    <dgm:pt modelId="{2427D220-0295-48D2-B220-95EEC182C8FE}" type="pres">
      <dgm:prSet presAssocID="{B09CBE3F-A2A8-4045-9A8B-928B6DC3F74E}" presName="bgRect" presStyleLbl="bgShp" presStyleIdx="0" presStyleCnt="2"/>
      <dgm:spPr/>
    </dgm:pt>
    <dgm:pt modelId="{13B5A38D-9D36-4F2D-B86B-C8D00EA6538F}" type="pres">
      <dgm:prSet presAssocID="{B09CBE3F-A2A8-4045-9A8B-928B6DC3F74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NA"/>
        </a:ext>
      </dgm:extLst>
    </dgm:pt>
    <dgm:pt modelId="{EB4D1DE5-F79D-4CFE-B6A6-9061060AB5FE}" type="pres">
      <dgm:prSet presAssocID="{B09CBE3F-A2A8-4045-9A8B-928B6DC3F74E}" presName="spaceRect" presStyleCnt="0"/>
      <dgm:spPr/>
    </dgm:pt>
    <dgm:pt modelId="{FD39A433-D4DD-4E4E-9A58-80AE63710937}" type="pres">
      <dgm:prSet presAssocID="{B09CBE3F-A2A8-4045-9A8B-928B6DC3F74E}" presName="parTx" presStyleLbl="revTx" presStyleIdx="0" presStyleCnt="2">
        <dgm:presLayoutVars>
          <dgm:chMax val="0"/>
          <dgm:chPref val="0"/>
        </dgm:presLayoutVars>
      </dgm:prSet>
      <dgm:spPr/>
    </dgm:pt>
    <dgm:pt modelId="{9C156CC9-410B-43FC-8D5A-A4293D4C4924}" type="pres">
      <dgm:prSet presAssocID="{504C980A-01FE-4DA5-95D3-5665F313213C}" presName="sibTrans" presStyleCnt="0"/>
      <dgm:spPr/>
    </dgm:pt>
    <dgm:pt modelId="{BE965731-BA5C-4526-9DEC-90D89EE7F8B9}" type="pres">
      <dgm:prSet presAssocID="{6EFCEECB-EFDB-497A-B1CC-71A86986876C}" presName="compNode" presStyleCnt="0"/>
      <dgm:spPr/>
    </dgm:pt>
    <dgm:pt modelId="{21843208-49AA-4FE6-846C-3C555291CB14}" type="pres">
      <dgm:prSet presAssocID="{6EFCEECB-EFDB-497A-B1CC-71A86986876C}" presName="bgRect" presStyleLbl="bgShp" presStyleIdx="1" presStyleCnt="2"/>
      <dgm:spPr/>
    </dgm:pt>
    <dgm:pt modelId="{1602A94E-B1A8-4CF9-878D-789AB95F6401}" type="pres">
      <dgm:prSet presAssocID="{6EFCEECB-EFDB-497A-B1CC-71A86986876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ployee Badge"/>
        </a:ext>
      </dgm:extLst>
    </dgm:pt>
    <dgm:pt modelId="{633DFF95-A54C-4253-BD88-FF3A85BEEC4C}" type="pres">
      <dgm:prSet presAssocID="{6EFCEECB-EFDB-497A-B1CC-71A86986876C}" presName="spaceRect" presStyleCnt="0"/>
      <dgm:spPr/>
    </dgm:pt>
    <dgm:pt modelId="{3DDC113C-BC08-430C-A883-645EC9EA12A6}" type="pres">
      <dgm:prSet presAssocID="{6EFCEECB-EFDB-497A-B1CC-71A86986876C}" presName="parTx" presStyleLbl="revTx" presStyleIdx="1" presStyleCnt="2">
        <dgm:presLayoutVars>
          <dgm:chMax val="0"/>
          <dgm:chPref val="0"/>
        </dgm:presLayoutVars>
      </dgm:prSet>
      <dgm:spPr/>
    </dgm:pt>
  </dgm:ptLst>
  <dgm:cxnLst>
    <dgm:cxn modelId="{60C53B03-9210-4E6C-8480-DDB567355811}" type="presOf" srcId="{B09CBE3F-A2A8-4045-9A8B-928B6DC3F74E}" destId="{FD39A433-D4DD-4E4E-9A58-80AE63710937}" srcOrd="0" destOrd="0" presId="urn:microsoft.com/office/officeart/2018/2/layout/IconVerticalSolidList"/>
    <dgm:cxn modelId="{EBF5385D-E30C-4A4F-9CCF-C72583A1596E}" type="presOf" srcId="{D5723F30-0800-4199-A7F6-08F308E0D6A5}" destId="{32641943-BF3D-4CDD-8FE2-F1EA465819E8}" srcOrd="0" destOrd="0" presId="urn:microsoft.com/office/officeart/2018/2/layout/IconVerticalSolidList"/>
    <dgm:cxn modelId="{A44EF747-1A70-4AAD-9DE8-DC612504417C}" type="presOf" srcId="{6EFCEECB-EFDB-497A-B1CC-71A86986876C}" destId="{3DDC113C-BC08-430C-A883-645EC9EA12A6}" srcOrd="0" destOrd="0" presId="urn:microsoft.com/office/officeart/2018/2/layout/IconVerticalSolidList"/>
    <dgm:cxn modelId="{CB1B7969-6566-4372-83BF-F3FEA339FFED}" srcId="{D5723F30-0800-4199-A7F6-08F308E0D6A5}" destId="{B09CBE3F-A2A8-4045-9A8B-928B6DC3F74E}" srcOrd="0" destOrd="0" parTransId="{7FC0EE50-7A18-4BA6-AED7-C8D7FECE5185}" sibTransId="{504C980A-01FE-4DA5-95D3-5665F313213C}"/>
    <dgm:cxn modelId="{E211E5E2-F8B4-4822-923A-400A517E954F}" srcId="{D5723F30-0800-4199-A7F6-08F308E0D6A5}" destId="{6EFCEECB-EFDB-497A-B1CC-71A86986876C}" srcOrd="1" destOrd="0" parTransId="{A8946342-B463-4A8F-9446-ACD3DED90BBD}" sibTransId="{0FA4912C-3DE5-46BF-BEBA-ADCC60B84BA6}"/>
    <dgm:cxn modelId="{0834A49C-3C1E-44D5-B7D0-32146BF2A325}" type="presParOf" srcId="{32641943-BF3D-4CDD-8FE2-F1EA465819E8}" destId="{34AEA70C-E4ED-4E26-9D9D-B091AE9D4CE0}" srcOrd="0" destOrd="0" presId="urn:microsoft.com/office/officeart/2018/2/layout/IconVerticalSolidList"/>
    <dgm:cxn modelId="{74AFE952-EBDD-439A-B5A5-46846105D40B}" type="presParOf" srcId="{34AEA70C-E4ED-4E26-9D9D-B091AE9D4CE0}" destId="{2427D220-0295-48D2-B220-95EEC182C8FE}" srcOrd="0" destOrd="0" presId="urn:microsoft.com/office/officeart/2018/2/layout/IconVerticalSolidList"/>
    <dgm:cxn modelId="{8E01C96E-836D-4E0C-891C-50F03C80092D}" type="presParOf" srcId="{34AEA70C-E4ED-4E26-9D9D-B091AE9D4CE0}" destId="{13B5A38D-9D36-4F2D-B86B-C8D00EA6538F}" srcOrd="1" destOrd="0" presId="urn:microsoft.com/office/officeart/2018/2/layout/IconVerticalSolidList"/>
    <dgm:cxn modelId="{E131C7D2-2249-4073-AE42-E6349BA072DF}" type="presParOf" srcId="{34AEA70C-E4ED-4E26-9D9D-B091AE9D4CE0}" destId="{EB4D1DE5-F79D-4CFE-B6A6-9061060AB5FE}" srcOrd="2" destOrd="0" presId="urn:microsoft.com/office/officeart/2018/2/layout/IconVerticalSolidList"/>
    <dgm:cxn modelId="{F8808A46-1100-4A17-9788-BAA8A194653B}" type="presParOf" srcId="{34AEA70C-E4ED-4E26-9D9D-B091AE9D4CE0}" destId="{FD39A433-D4DD-4E4E-9A58-80AE63710937}" srcOrd="3" destOrd="0" presId="urn:microsoft.com/office/officeart/2018/2/layout/IconVerticalSolidList"/>
    <dgm:cxn modelId="{A0BEE8E0-122F-4767-8FC3-CDAA94A1B77D}" type="presParOf" srcId="{32641943-BF3D-4CDD-8FE2-F1EA465819E8}" destId="{9C156CC9-410B-43FC-8D5A-A4293D4C4924}" srcOrd="1" destOrd="0" presId="urn:microsoft.com/office/officeart/2018/2/layout/IconVerticalSolidList"/>
    <dgm:cxn modelId="{A854E0A1-D99F-4ADA-9519-16F31757D6FA}" type="presParOf" srcId="{32641943-BF3D-4CDD-8FE2-F1EA465819E8}" destId="{BE965731-BA5C-4526-9DEC-90D89EE7F8B9}" srcOrd="2" destOrd="0" presId="urn:microsoft.com/office/officeart/2018/2/layout/IconVerticalSolidList"/>
    <dgm:cxn modelId="{647733AE-EAB0-4F5C-B3A2-9372673D269F}" type="presParOf" srcId="{BE965731-BA5C-4526-9DEC-90D89EE7F8B9}" destId="{21843208-49AA-4FE6-846C-3C555291CB14}" srcOrd="0" destOrd="0" presId="urn:microsoft.com/office/officeart/2018/2/layout/IconVerticalSolidList"/>
    <dgm:cxn modelId="{C0550D57-EDB5-482B-961A-D3CB6B24FADE}" type="presParOf" srcId="{BE965731-BA5C-4526-9DEC-90D89EE7F8B9}" destId="{1602A94E-B1A8-4CF9-878D-789AB95F6401}" srcOrd="1" destOrd="0" presId="urn:microsoft.com/office/officeart/2018/2/layout/IconVerticalSolidList"/>
    <dgm:cxn modelId="{6A17397B-AE18-4F68-BF3A-BA90AD2B2B61}" type="presParOf" srcId="{BE965731-BA5C-4526-9DEC-90D89EE7F8B9}" destId="{633DFF95-A54C-4253-BD88-FF3A85BEEC4C}" srcOrd="2" destOrd="0" presId="urn:microsoft.com/office/officeart/2018/2/layout/IconVerticalSolidList"/>
    <dgm:cxn modelId="{9382DED3-7A8D-4CCD-A7E9-13C67D0AD63B}" type="presParOf" srcId="{BE965731-BA5C-4526-9DEC-90D89EE7F8B9}" destId="{3DDC113C-BC08-430C-A883-645EC9EA12A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E42A9DE-F8BE-4422-8A0A-A5B2334F268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55C10A2-61FF-488F-853A-A6393C481316}">
      <dgm:prSet/>
      <dgm:spPr/>
      <dgm:t>
        <a:bodyPr/>
        <a:lstStyle/>
        <a:p>
          <a:r>
            <a:rPr lang="en-US"/>
            <a:t>Erythrocytes</a:t>
          </a:r>
        </a:p>
      </dgm:t>
    </dgm:pt>
    <dgm:pt modelId="{3A7CCC60-CA44-47F0-847A-5ED838154142}" type="parTrans" cxnId="{3A7B4B13-E7F5-4047-805B-5DEB8FE08876}">
      <dgm:prSet/>
      <dgm:spPr/>
      <dgm:t>
        <a:bodyPr/>
        <a:lstStyle/>
        <a:p>
          <a:endParaRPr lang="en-US"/>
        </a:p>
      </dgm:t>
    </dgm:pt>
    <dgm:pt modelId="{0B0CC681-C7E0-4927-BE56-CA7DCF2D3E9A}" type="sibTrans" cxnId="{3A7B4B13-E7F5-4047-805B-5DEB8FE08876}">
      <dgm:prSet/>
      <dgm:spPr/>
      <dgm:t>
        <a:bodyPr/>
        <a:lstStyle/>
        <a:p>
          <a:endParaRPr lang="en-US"/>
        </a:p>
      </dgm:t>
    </dgm:pt>
    <dgm:pt modelId="{5B0D78CE-0586-4ADE-80AD-89CCCAC99E02}">
      <dgm:prSet/>
      <dgm:spPr/>
      <dgm:t>
        <a:bodyPr/>
        <a:lstStyle/>
        <a:p>
          <a:r>
            <a:rPr lang="en-US"/>
            <a:t>Lymphocytes</a:t>
          </a:r>
        </a:p>
      </dgm:t>
    </dgm:pt>
    <dgm:pt modelId="{E63CBD0C-AF10-46E1-8211-3309297F0DFD}" type="parTrans" cxnId="{A4BB800C-94D1-4214-966B-4842943A4F17}">
      <dgm:prSet/>
      <dgm:spPr/>
      <dgm:t>
        <a:bodyPr/>
        <a:lstStyle/>
        <a:p>
          <a:endParaRPr lang="en-US"/>
        </a:p>
      </dgm:t>
    </dgm:pt>
    <dgm:pt modelId="{4E4A03DE-872A-42FF-9B7F-00A2D57C31E7}" type="sibTrans" cxnId="{A4BB800C-94D1-4214-966B-4842943A4F17}">
      <dgm:prSet/>
      <dgm:spPr/>
      <dgm:t>
        <a:bodyPr/>
        <a:lstStyle/>
        <a:p>
          <a:endParaRPr lang="en-US"/>
        </a:p>
      </dgm:t>
    </dgm:pt>
    <dgm:pt modelId="{EDF5D0A5-4F18-4A21-96F9-07B2A2410347}">
      <dgm:prSet/>
      <dgm:spPr/>
      <dgm:t>
        <a:bodyPr/>
        <a:lstStyle/>
        <a:p>
          <a:r>
            <a:rPr lang="en-US"/>
            <a:t>Thrombocytes </a:t>
          </a:r>
        </a:p>
      </dgm:t>
    </dgm:pt>
    <dgm:pt modelId="{55D0E03C-78B9-47D4-B261-969A64D2AC1A}" type="parTrans" cxnId="{02A25370-C022-46A8-A4F1-54C77443614B}">
      <dgm:prSet/>
      <dgm:spPr/>
      <dgm:t>
        <a:bodyPr/>
        <a:lstStyle/>
        <a:p>
          <a:endParaRPr lang="en-US"/>
        </a:p>
      </dgm:t>
    </dgm:pt>
    <dgm:pt modelId="{EC52DD03-071B-4AEB-88BB-100AF2322B5F}" type="sibTrans" cxnId="{02A25370-C022-46A8-A4F1-54C77443614B}">
      <dgm:prSet/>
      <dgm:spPr/>
      <dgm:t>
        <a:bodyPr/>
        <a:lstStyle/>
        <a:p>
          <a:endParaRPr lang="en-US"/>
        </a:p>
      </dgm:t>
    </dgm:pt>
    <dgm:pt modelId="{F8B8360F-D55F-433D-A2A8-7983BF931486}" type="pres">
      <dgm:prSet presAssocID="{0E42A9DE-F8BE-4422-8A0A-A5B2334F268A}" presName="linear" presStyleCnt="0">
        <dgm:presLayoutVars>
          <dgm:animLvl val="lvl"/>
          <dgm:resizeHandles val="exact"/>
        </dgm:presLayoutVars>
      </dgm:prSet>
      <dgm:spPr/>
    </dgm:pt>
    <dgm:pt modelId="{90245182-4234-415C-BD78-DE9F2D67E766}" type="pres">
      <dgm:prSet presAssocID="{455C10A2-61FF-488F-853A-A6393C481316}" presName="parentText" presStyleLbl="node1" presStyleIdx="0" presStyleCnt="3">
        <dgm:presLayoutVars>
          <dgm:chMax val="0"/>
          <dgm:bulletEnabled val="1"/>
        </dgm:presLayoutVars>
      </dgm:prSet>
      <dgm:spPr/>
    </dgm:pt>
    <dgm:pt modelId="{0E8BF623-2399-4B53-AB11-24576BB12542}" type="pres">
      <dgm:prSet presAssocID="{0B0CC681-C7E0-4927-BE56-CA7DCF2D3E9A}" presName="spacer" presStyleCnt="0"/>
      <dgm:spPr/>
    </dgm:pt>
    <dgm:pt modelId="{010B1078-EBA3-403B-8872-149E172153B9}" type="pres">
      <dgm:prSet presAssocID="{5B0D78CE-0586-4ADE-80AD-89CCCAC99E02}" presName="parentText" presStyleLbl="node1" presStyleIdx="1" presStyleCnt="3">
        <dgm:presLayoutVars>
          <dgm:chMax val="0"/>
          <dgm:bulletEnabled val="1"/>
        </dgm:presLayoutVars>
      </dgm:prSet>
      <dgm:spPr/>
    </dgm:pt>
    <dgm:pt modelId="{5888D8DD-58B6-449E-AB04-399CE1301253}" type="pres">
      <dgm:prSet presAssocID="{4E4A03DE-872A-42FF-9B7F-00A2D57C31E7}" presName="spacer" presStyleCnt="0"/>
      <dgm:spPr/>
    </dgm:pt>
    <dgm:pt modelId="{14F8784F-A04F-4C97-A806-364A2817A2B9}" type="pres">
      <dgm:prSet presAssocID="{EDF5D0A5-4F18-4A21-96F9-07B2A2410347}" presName="parentText" presStyleLbl="node1" presStyleIdx="2" presStyleCnt="3">
        <dgm:presLayoutVars>
          <dgm:chMax val="0"/>
          <dgm:bulletEnabled val="1"/>
        </dgm:presLayoutVars>
      </dgm:prSet>
      <dgm:spPr/>
    </dgm:pt>
  </dgm:ptLst>
  <dgm:cxnLst>
    <dgm:cxn modelId="{5B213900-B29D-4283-A7ED-E28374915CEF}" type="presOf" srcId="{0E42A9DE-F8BE-4422-8A0A-A5B2334F268A}" destId="{F8B8360F-D55F-433D-A2A8-7983BF931486}" srcOrd="0" destOrd="0" presId="urn:microsoft.com/office/officeart/2005/8/layout/vList2"/>
    <dgm:cxn modelId="{A4BB800C-94D1-4214-966B-4842943A4F17}" srcId="{0E42A9DE-F8BE-4422-8A0A-A5B2334F268A}" destId="{5B0D78CE-0586-4ADE-80AD-89CCCAC99E02}" srcOrd="1" destOrd="0" parTransId="{E63CBD0C-AF10-46E1-8211-3309297F0DFD}" sibTransId="{4E4A03DE-872A-42FF-9B7F-00A2D57C31E7}"/>
    <dgm:cxn modelId="{3A7B4B13-E7F5-4047-805B-5DEB8FE08876}" srcId="{0E42A9DE-F8BE-4422-8A0A-A5B2334F268A}" destId="{455C10A2-61FF-488F-853A-A6393C481316}" srcOrd="0" destOrd="0" parTransId="{3A7CCC60-CA44-47F0-847A-5ED838154142}" sibTransId="{0B0CC681-C7E0-4927-BE56-CA7DCF2D3E9A}"/>
    <dgm:cxn modelId="{951BD560-BB0E-40E4-82AF-D22F9F489212}" type="presOf" srcId="{EDF5D0A5-4F18-4A21-96F9-07B2A2410347}" destId="{14F8784F-A04F-4C97-A806-364A2817A2B9}" srcOrd="0" destOrd="0" presId="urn:microsoft.com/office/officeart/2005/8/layout/vList2"/>
    <dgm:cxn modelId="{02A25370-C022-46A8-A4F1-54C77443614B}" srcId="{0E42A9DE-F8BE-4422-8A0A-A5B2334F268A}" destId="{EDF5D0A5-4F18-4A21-96F9-07B2A2410347}" srcOrd="2" destOrd="0" parTransId="{55D0E03C-78B9-47D4-B261-969A64D2AC1A}" sibTransId="{EC52DD03-071B-4AEB-88BB-100AF2322B5F}"/>
    <dgm:cxn modelId="{06D73EC2-AE75-4767-AEE5-EBC9A4B3946B}" type="presOf" srcId="{5B0D78CE-0586-4ADE-80AD-89CCCAC99E02}" destId="{010B1078-EBA3-403B-8872-149E172153B9}" srcOrd="0" destOrd="0" presId="urn:microsoft.com/office/officeart/2005/8/layout/vList2"/>
    <dgm:cxn modelId="{0A7F5ECB-C40E-406B-AE7E-56DCAFA8D05C}" type="presOf" srcId="{455C10A2-61FF-488F-853A-A6393C481316}" destId="{90245182-4234-415C-BD78-DE9F2D67E766}" srcOrd="0" destOrd="0" presId="urn:microsoft.com/office/officeart/2005/8/layout/vList2"/>
    <dgm:cxn modelId="{DA939053-767A-4EDA-8480-BABD6064CB60}" type="presParOf" srcId="{F8B8360F-D55F-433D-A2A8-7983BF931486}" destId="{90245182-4234-415C-BD78-DE9F2D67E766}" srcOrd="0" destOrd="0" presId="urn:microsoft.com/office/officeart/2005/8/layout/vList2"/>
    <dgm:cxn modelId="{7E99735F-49DF-4466-A4FE-CDC5A3B03035}" type="presParOf" srcId="{F8B8360F-D55F-433D-A2A8-7983BF931486}" destId="{0E8BF623-2399-4B53-AB11-24576BB12542}" srcOrd="1" destOrd="0" presId="urn:microsoft.com/office/officeart/2005/8/layout/vList2"/>
    <dgm:cxn modelId="{34244487-37F2-4A4F-8CAD-C2F01CE952D8}" type="presParOf" srcId="{F8B8360F-D55F-433D-A2A8-7983BF931486}" destId="{010B1078-EBA3-403B-8872-149E172153B9}" srcOrd="2" destOrd="0" presId="urn:microsoft.com/office/officeart/2005/8/layout/vList2"/>
    <dgm:cxn modelId="{9ED2C41E-2D63-4AFB-8EEE-9DFDD12B2ED9}" type="presParOf" srcId="{F8B8360F-D55F-433D-A2A8-7983BF931486}" destId="{5888D8DD-58B6-449E-AB04-399CE1301253}" srcOrd="3" destOrd="0" presId="urn:microsoft.com/office/officeart/2005/8/layout/vList2"/>
    <dgm:cxn modelId="{F6BAB37A-AF04-4BF8-97A6-26381FDEA6DD}" type="presParOf" srcId="{F8B8360F-D55F-433D-A2A8-7983BF931486}" destId="{14F8784F-A04F-4C97-A806-364A2817A2B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FBA9AA8-CF8A-4D70-A936-7F429FC994C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7E05109-572B-4A82-BD6F-D0FA7051FE15}">
      <dgm:prSet/>
      <dgm:spPr/>
      <dgm:t>
        <a:bodyPr/>
        <a:lstStyle/>
        <a:p>
          <a:r>
            <a:rPr lang="en-US" b="1" i="0"/>
            <a:t>N</a:t>
          </a:r>
          <a:r>
            <a:rPr lang="en-US" b="0" i="0"/>
            <a:t>ever – </a:t>
          </a:r>
          <a:r>
            <a:rPr lang="en-US" b="1" i="0"/>
            <a:t>N</a:t>
          </a:r>
          <a:r>
            <a:rPr lang="en-US" b="0" i="0"/>
            <a:t>eutrophils most prevalent so bacterial infections first responders! </a:t>
          </a:r>
          <a:endParaRPr lang="en-US"/>
        </a:p>
      </dgm:t>
    </dgm:pt>
    <dgm:pt modelId="{91983BB5-8C27-4639-8CFD-4C000F6AA646}" type="parTrans" cxnId="{30266091-2128-4B40-B980-EB4B0229D7DE}">
      <dgm:prSet/>
      <dgm:spPr/>
      <dgm:t>
        <a:bodyPr/>
        <a:lstStyle/>
        <a:p>
          <a:endParaRPr lang="en-US"/>
        </a:p>
      </dgm:t>
    </dgm:pt>
    <dgm:pt modelId="{FAD6AFBE-919E-4655-B7DB-ACBAA7261176}" type="sibTrans" cxnId="{30266091-2128-4B40-B980-EB4B0229D7DE}">
      <dgm:prSet/>
      <dgm:spPr/>
      <dgm:t>
        <a:bodyPr/>
        <a:lstStyle/>
        <a:p>
          <a:endParaRPr lang="en-US"/>
        </a:p>
      </dgm:t>
    </dgm:pt>
    <dgm:pt modelId="{475B8700-7B7D-4F6B-B452-EA8E164074B2}">
      <dgm:prSet/>
      <dgm:spPr/>
      <dgm:t>
        <a:bodyPr/>
        <a:lstStyle/>
        <a:p>
          <a:r>
            <a:rPr lang="en-US" b="1" i="0"/>
            <a:t>L</a:t>
          </a:r>
          <a:r>
            <a:rPr lang="en-US" b="0" i="0"/>
            <a:t>et – </a:t>
          </a:r>
          <a:r>
            <a:rPr lang="en-US" b="1" i="0"/>
            <a:t>L</a:t>
          </a:r>
          <a:r>
            <a:rPr lang="en-US" b="0" i="0"/>
            <a:t>ymphocytes B and T cells produce antibodies </a:t>
          </a:r>
          <a:endParaRPr lang="en-US"/>
        </a:p>
      </dgm:t>
    </dgm:pt>
    <dgm:pt modelId="{B83C11A5-DCCD-4484-893C-2117983EDCB6}" type="parTrans" cxnId="{1FBE7071-9D93-4B34-966B-805E19A359F3}">
      <dgm:prSet/>
      <dgm:spPr/>
      <dgm:t>
        <a:bodyPr/>
        <a:lstStyle/>
        <a:p>
          <a:endParaRPr lang="en-US"/>
        </a:p>
      </dgm:t>
    </dgm:pt>
    <dgm:pt modelId="{7FD22C25-7ED4-491A-9121-87B124D0633E}" type="sibTrans" cxnId="{1FBE7071-9D93-4B34-966B-805E19A359F3}">
      <dgm:prSet/>
      <dgm:spPr/>
      <dgm:t>
        <a:bodyPr/>
        <a:lstStyle/>
        <a:p>
          <a:endParaRPr lang="en-US"/>
        </a:p>
      </dgm:t>
    </dgm:pt>
    <dgm:pt modelId="{2398B72D-23E7-4C8B-B9E5-B5347DED17E8}">
      <dgm:prSet/>
      <dgm:spPr/>
      <dgm:t>
        <a:bodyPr/>
        <a:lstStyle/>
        <a:p>
          <a:r>
            <a:rPr lang="en-US" b="1" i="0"/>
            <a:t>M</a:t>
          </a:r>
          <a:r>
            <a:rPr lang="en-US" b="0" i="0"/>
            <a:t>onkeys – </a:t>
          </a:r>
          <a:r>
            <a:rPr lang="en-US" b="1" i="0"/>
            <a:t>M</a:t>
          </a:r>
          <a:r>
            <a:rPr lang="en-US" b="0" i="0"/>
            <a:t>onocytes- remember munch ) phagocytosis eat the bacteria </a:t>
          </a:r>
          <a:endParaRPr lang="en-US"/>
        </a:p>
      </dgm:t>
    </dgm:pt>
    <dgm:pt modelId="{06B843F8-84D4-474C-BC85-E0F8A8A537E2}" type="parTrans" cxnId="{DFE64235-7DC3-4F25-8A58-DF4F1E832BAB}">
      <dgm:prSet/>
      <dgm:spPr/>
      <dgm:t>
        <a:bodyPr/>
        <a:lstStyle/>
        <a:p>
          <a:endParaRPr lang="en-US"/>
        </a:p>
      </dgm:t>
    </dgm:pt>
    <dgm:pt modelId="{6D75E3E7-52A8-4813-94B9-5DE42B81AC45}" type="sibTrans" cxnId="{DFE64235-7DC3-4F25-8A58-DF4F1E832BAB}">
      <dgm:prSet/>
      <dgm:spPr/>
      <dgm:t>
        <a:bodyPr/>
        <a:lstStyle/>
        <a:p>
          <a:endParaRPr lang="en-US"/>
        </a:p>
      </dgm:t>
    </dgm:pt>
    <dgm:pt modelId="{383A6A0D-714D-4C52-88D7-5D7E3044E8AE}">
      <dgm:prSet/>
      <dgm:spPr/>
      <dgm:t>
        <a:bodyPr/>
        <a:lstStyle/>
        <a:p>
          <a:r>
            <a:rPr lang="en-US" b="1" i="0"/>
            <a:t>E</a:t>
          </a:r>
          <a:r>
            <a:rPr lang="en-US" b="0" i="0"/>
            <a:t>at – </a:t>
          </a:r>
          <a:r>
            <a:rPr lang="en-US" b="1" i="0"/>
            <a:t>E</a:t>
          </a:r>
          <a:r>
            <a:rPr lang="en-US" b="0" i="0"/>
            <a:t>osinophils- parasites and allergic responses inflammatory.</a:t>
          </a:r>
          <a:endParaRPr lang="en-US"/>
        </a:p>
      </dgm:t>
    </dgm:pt>
    <dgm:pt modelId="{C7EB61A4-4901-4045-9C69-0C5E0A31112F}" type="parTrans" cxnId="{A62CD5D3-C139-4BBC-AF37-70EE7438E816}">
      <dgm:prSet/>
      <dgm:spPr/>
      <dgm:t>
        <a:bodyPr/>
        <a:lstStyle/>
        <a:p>
          <a:endParaRPr lang="en-US"/>
        </a:p>
      </dgm:t>
    </dgm:pt>
    <dgm:pt modelId="{165668E1-1E2F-4980-AD15-26AD0F1715CA}" type="sibTrans" cxnId="{A62CD5D3-C139-4BBC-AF37-70EE7438E816}">
      <dgm:prSet/>
      <dgm:spPr/>
      <dgm:t>
        <a:bodyPr/>
        <a:lstStyle/>
        <a:p>
          <a:endParaRPr lang="en-US"/>
        </a:p>
      </dgm:t>
    </dgm:pt>
    <dgm:pt modelId="{5D95569D-FDFF-4992-A99C-0FEA7994BBD1}">
      <dgm:prSet/>
      <dgm:spPr/>
      <dgm:t>
        <a:bodyPr/>
        <a:lstStyle/>
        <a:p>
          <a:r>
            <a:rPr lang="en-US" b="1" i="0"/>
            <a:t>B</a:t>
          </a:r>
          <a:r>
            <a:rPr lang="en-US" b="0" i="0"/>
            <a:t>ananas – </a:t>
          </a:r>
          <a:r>
            <a:rPr lang="en-US" b="1" i="0"/>
            <a:t>B</a:t>
          </a:r>
          <a:r>
            <a:rPr lang="en-US" b="0" i="0"/>
            <a:t>asophils </a:t>
          </a:r>
          <a:r>
            <a:rPr lang="en-US"/>
            <a:t>Allergic and antigen response release histamine.</a:t>
          </a:r>
        </a:p>
      </dgm:t>
    </dgm:pt>
    <dgm:pt modelId="{6A01786E-DBCB-4070-8C71-86988B3F1220}" type="parTrans" cxnId="{F0EBA598-A6B0-4F5E-AE95-917608486EDE}">
      <dgm:prSet/>
      <dgm:spPr/>
      <dgm:t>
        <a:bodyPr/>
        <a:lstStyle/>
        <a:p>
          <a:endParaRPr lang="en-US"/>
        </a:p>
      </dgm:t>
    </dgm:pt>
    <dgm:pt modelId="{2F418FB4-0F95-464B-B5ED-CA2B1667218B}" type="sibTrans" cxnId="{F0EBA598-A6B0-4F5E-AE95-917608486EDE}">
      <dgm:prSet/>
      <dgm:spPr/>
      <dgm:t>
        <a:bodyPr/>
        <a:lstStyle/>
        <a:p>
          <a:endParaRPr lang="en-US"/>
        </a:p>
      </dgm:t>
    </dgm:pt>
    <dgm:pt modelId="{EDE9C6CA-5E14-4BD8-8D08-FB7A1CE73D7B}" type="pres">
      <dgm:prSet presAssocID="{5FBA9AA8-CF8A-4D70-A936-7F429FC994C5}" presName="vert0" presStyleCnt="0">
        <dgm:presLayoutVars>
          <dgm:dir/>
          <dgm:animOne val="branch"/>
          <dgm:animLvl val="lvl"/>
        </dgm:presLayoutVars>
      </dgm:prSet>
      <dgm:spPr/>
    </dgm:pt>
    <dgm:pt modelId="{2F14AEA8-E5CA-4317-936B-CE81916B55A5}" type="pres">
      <dgm:prSet presAssocID="{77E05109-572B-4A82-BD6F-D0FA7051FE15}" presName="thickLine" presStyleLbl="alignNode1" presStyleIdx="0" presStyleCnt="5"/>
      <dgm:spPr/>
    </dgm:pt>
    <dgm:pt modelId="{55BC2CB1-2506-48ED-A56C-45605D1485D5}" type="pres">
      <dgm:prSet presAssocID="{77E05109-572B-4A82-BD6F-D0FA7051FE15}" presName="horz1" presStyleCnt="0"/>
      <dgm:spPr/>
    </dgm:pt>
    <dgm:pt modelId="{D989BD78-86E6-42C7-BEAC-4B4096D41BD4}" type="pres">
      <dgm:prSet presAssocID="{77E05109-572B-4A82-BD6F-D0FA7051FE15}" presName="tx1" presStyleLbl="revTx" presStyleIdx="0" presStyleCnt="5"/>
      <dgm:spPr/>
    </dgm:pt>
    <dgm:pt modelId="{B1287A48-5E0E-43C2-A649-4748270785E4}" type="pres">
      <dgm:prSet presAssocID="{77E05109-572B-4A82-BD6F-D0FA7051FE15}" presName="vert1" presStyleCnt="0"/>
      <dgm:spPr/>
    </dgm:pt>
    <dgm:pt modelId="{42F93164-0F11-43B2-AF0E-20F6C2867197}" type="pres">
      <dgm:prSet presAssocID="{475B8700-7B7D-4F6B-B452-EA8E164074B2}" presName="thickLine" presStyleLbl="alignNode1" presStyleIdx="1" presStyleCnt="5"/>
      <dgm:spPr/>
    </dgm:pt>
    <dgm:pt modelId="{CFE5163C-27D6-434C-8EA0-E0F47AD7C256}" type="pres">
      <dgm:prSet presAssocID="{475B8700-7B7D-4F6B-B452-EA8E164074B2}" presName="horz1" presStyleCnt="0"/>
      <dgm:spPr/>
    </dgm:pt>
    <dgm:pt modelId="{F4AE12A7-0508-4425-BD5D-8BE93E787045}" type="pres">
      <dgm:prSet presAssocID="{475B8700-7B7D-4F6B-B452-EA8E164074B2}" presName="tx1" presStyleLbl="revTx" presStyleIdx="1" presStyleCnt="5"/>
      <dgm:spPr/>
    </dgm:pt>
    <dgm:pt modelId="{E92AF8F9-2375-499E-81F2-E9FDA7965EE4}" type="pres">
      <dgm:prSet presAssocID="{475B8700-7B7D-4F6B-B452-EA8E164074B2}" presName="vert1" presStyleCnt="0"/>
      <dgm:spPr/>
    </dgm:pt>
    <dgm:pt modelId="{0B9F2B21-74F3-4291-823A-8346456E82AD}" type="pres">
      <dgm:prSet presAssocID="{2398B72D-23E7-4C8B-B9E5-B5347DED17E8}" presName="thickLine" presStyleLbl="alignNode1" presStyleIdx="2" presStyleCnt="5"/>
      <dgm:spPr/>
    </dgm:pt>
    <dgm:pt modelId="{27FF83AF-7B3D-423F-BC8A-D3C442ABB9B9}" type="pres">
      <dgm:prSet presAssocID="{2398B72D-23E7-4C8B-B9E5-B5347DED17E8}" presName="horz1" presStyleCnt="0"/>
      <dgm:spPr/>
    </dgm:pt>
    <dgm:pt modelId="{6461C00A-14EA-4831-96B6-F0E5C30DB360}" type="pres">
      <dgm:prSet presAssocID="{2398B72D-23E7-4C8B-B9E5-B5347DED17E8}" presName="tx1" presStyleLbl="revTx" presStyleIdx="2" presStyleCnt="5"/>
      <dgm:spPr/>
    </dgm:pt>
    <dgm:pt modelId="{5FE6DFD9-A192-499D-95C6-46CD042A3E4D}" type="pres">
      <dgm:prSet presAssocID="{2398B72D-23E7-4C8B-B9E5-B5347DED17E8}" presName="vert1" presStyleCnt="0"/>
      <dgm:spPr/>
    </dgm:pt>
    <dgm:pt modelId="{49CB1F88-E50B-4150-9C79-819250B4FE0E}" type="pres">
      <dgm:prSet presAssocID="{383A6A0D-714D-4C52-88D7-5D7E3044E8AE}" presName="thickLine" presStyleLbl="alignNode1" presStyleIdx="3" presStyleCnt="5"/>
      <dgm:spPr/>
    </dgm:pt>
    <dgm:pt modelId="{3991896B-7EDE-4D6B-8AC7-6C9286B44058}" type="pres">
      <dgm:prSet presAssocID="{383A6A0D-714D-4C52-88D7-5D7E3044E8AE}" presName="horz1" presStyleCnt="0"/>
      <dgm:spPr/>
    </dgm:pt>
    <dgm:pt modelId="{53ADDDA4-5559-4E95-90D3-CCD2A5193290}" type="pres">
      <dgm:prSet presAssocID="{383A6A0D-714D-4C52-88D7-5D7E3044E8AE}" presName="tx1" presStyleLbl="revTx" presStyleIdx="3" presStyleCnt="5"/>
      <dgm:spPr/>
    </dgm:pt>
    <dgm:pt modelId="{7F6A39E5-B3EE-4479-9B19-C5F3885DA32A}" type="pres">
      <dgm:prSet presAssocID="{383A6A0D-714D-4C52-88D7-5D7E3044E8AE}" presName="vert1" presStyleCnt="0"/>
      <dgm:spPr/>
    </dgm:pt>
    <dgm:pt modelId="{812CA765-36CF-4E0C-A3F5-A1E26F073AD6}" type="pres">
      <dgm:prSet presAssocID="{5D95569D-FDFF-4992-A99C-0FEA7994BBD1}" presName="thickLine" presStyleLbl="alignNode1" presStyleIdx="4" presStyleCnt="5"/>
      <dgm:spPr/>
    </dgm:pt>
    <dgm:pt modelId="{8ADBC596-6F50-4B91-9E1A-4744BED78FCE}" type="pres">
      <dgm:prSet presAssocID="{5D95569D-FDFF-4992-A99C-0FEA7994BBD1}" presName="horz1" presStyleCnt="0"/>
      <dgm:spPr/>
    </dgm:pt>
    <dgm:pt modelId="{8EDF659F-B942-4194-AB7F-537D9C42E8A2}" type="pres">
      <dgm:prSet presAssocID="{5D95569D-FDFF-4992-A99C-0FEA7994BBD1}" presName="tx1" presStyleLbl="revTx" presStyleIdx="4" presStyleCnt="5"/>
      <dgm:spPr/>
    </dgm:pt>
    <dgm:pt modelId="{9EBB14E7-2D6A-4F43-9774-EAD228FBD918}" type="pres">
      <dgm:prSet presAssocID="{5D95569D-FDFF-4992-A99C-0FEA7994BBD1}" presName="vert1" presStyleCnt="0"/>
      <dgm:spPr/>
    </dgm:pt>
  </dgm:ptLst>
  <dgm:cxnLst>
    <dgm:cxn modelId="{79FBB629-97EB-4D3A-9024-155676AAC451}" type="presOf" srcId="{5D95569D-FDFF-4992-A99C-0FEA7994BBD1}" destId="{8EDF659F-B942-4194-AB7F-537D9C42E8A2}" srcOrd="0" destOrd="0" presId="urn:microsoft.com/office/officeart/2008/layout/LinedList"/>
    <dgm:cxn modelId="{DFE64235-7DC3-4F25-8A58-DF4F1E832BAB}" srcId="{5FBA9AA8-CF8A-4D70-A936-7F429FC994C5}" destId="{2398B72D-23E7-4C8B-B9E5-B5347DED17E8}" srcOrd="2" destOrd="0" parTransId="{06B843F8-84D4-474C-BC85-E0F8A8A537E2}" sibTransId="{6D75E3E7-52A8-4813-94B9-5DE42B81AC45}"/>
    <dgm:cxn modelId="{1FBE7071-9D93-4B34-966B-805E19A359F3}" srcId="{5FBA9AA8-CF8A-4D70-A936-7F429FC994C5}" destId="{475B8700-7B7D-4F6B-B452-EA8E164074B2}" srcOrd="1" destOrd="0" parTransId="{B83C11A5-DCCD-4484-893C-2117983EDCB6}" sibTransId="{7FD22C25-7ED4-491A-9121-87B124D0633E}"/>
    <dgm:cxn modelId="{D7A6398B-1583-4056-8043-719C4F9593C1}" type="presOf" srcId="{475B8700-7B7D-4F6B-B452-EA8E164074B2}" destId="{F4AE12A7-0508-4425-BD5D-8BE93E787045}" srcOrd="0" destOrd="0" presId="urn:microsoft.com/office/officeart/2008/layout/LinedList"/>
    <dgm:cxn modelId="{98F7E58F-7D52-4EA1-A8A6-394DB6492ABC}" type="presOf" srcId="{2398B72D-23E7-4C8B-B9E5-B5347DED17E8}" destId="{6461C00A-14EA-4831-96B6-F0E5C30DB360}" srcOrd="0" destOrd="0" presId="urn:microsoft.com/office/officeart/2008/layout/LinedList"/>
    <dgm:cxn modelId="{30266091-2128-4B40-B980-EB4B0229D7DE}" srcId="{5FBA9AA8-CF8A-4D70-A936-7F429FC994C5}" destId="{77E05109-572B-4A82-BD6F-D0FA7051FE15}" srcOrd="0" destOrd="0" parTransId="{91983BB5-8C27-4639-8CFD-4C000F6AA646}" sibTransId="{FAD6AFBE-919E-4655-B7DB-ACBAA7261176}"/>
    <dgm:cxn modelId="{F0EBA598-A6B0-4F5E-AE95-917608486EDE}" srcId="{5FBA9AA8-CF8A-4D70-A936-7F429FC994C5}" destId="{5D95569D-FDFF-4992-A99C-0FEA7994BBD1}" srcOrd="4" destOrd="0" parTransId="{6A01786E-DBCB-4070-8C71-86988B3F1220}" sibTransId="{2F418FB4-0F95-464B-B5ED-CA2B1667218B}"/>
    <dgm:cxn modelId="{7EC5A9B0-9482-4806-88E0-0D21831D7AF8}" type="presOf" srcId="{5FBA9AA8-CF8A-4D70-A936-7F429FC994C5}" destId="{EDE9C6CA-5E14-4BD8-8D08-FB7A1CE73D7B}" srcOrd="0" destOrd="0" presId="urn:microsoft.com/office/officeart/2008/layout/LinedList"/>
    <dgm:cxn modelId="{A62CD5D3-C139-4BBC-AF37-70EE7438E816}" srcId="{5FBA9AA8-CF8A-4D70-A936-7F429FC994C5}" destId="{383A6A0D-714D-4C52-88D7-5D7E3044E8AE}" srcOrd="3" destOrd="0" parTransId="{C7EB61A4-4901-4045-9C69-0C5E0A31112F}" sibTransId="{165668E1-1E2F-4980-AD15-26AD0F1715CA}"/>
    <dgm:cxn modelId="{C725BAF7-4BE5-4BC6-8473-D3E1E95F56CF}" type="presOf" srcId="{77E05109-572B-4A82-BD6F-D0FA7051FE15}" destId="{D989BD78-86E6-42C7-BEAC-4B4096D41BD4}" srcOrd="0" destOrd="0" presId="urn:microsoft.com/office/officeart/2008/layout/LinedList"/>
    <dgm:cxn modelId="{B839BFFE-0955-43C7-A543-E82EE71935CD}" type="presOf" srcId="{383A6A0D-714D-4C52-88D7-5D7E3044E8AE}" destId="{53ADDDA4-5559-4E95-90D3-CCD2A5193290}" srcOrd="0" destOrd="0" presId="urn:microsoft.com/office/officeart/2008/layout/LinedList"/>
    <dgm:cxn modelId="{10759A28-2823-498B-98F9-4B1AB1BF0AD2}" type="presParOf" srcId="{EDE9C6CA-5E14-4BD8-8D08-FB7A1CE73D7B}" destId="{2F14AEA8-E5CA-4317-936B-CE81916B55A5}" srcOrd="0" destOrd="0" presId="urn:microsoft.com/office/officeart/2008/layout/LinedList"/>
    <dgm:cxn modelId="{E89964DE-C4B3-47EF-A036-A4815540785B}" type="presParOf" srcId="{EDE9C6CA-5E14-4BD8-8D08-FB7A1CE73D7B}" destId="{55BC2CB1-2506-48ED-A56C-45605D1485D5}" srcOrd="1" destOrd="0" presId="urn:microsoft.com/office/officeart/2008/layout/LinedList"/>
    <dgm:cxn modelId="{4CC7C64F-E6C5-457F-9174-F6B4525D989E}" type="presParOf" srcId="{55BC2CB1-2506-48ED-A56C-45605D1485D5}" destId="{D989BD78-86E6-42C7-BEAC-4B4096D41BD4}" srcOrd="0" destOrd="0" presId="urn:microsoft.com/office/officeart/2008/layout/LinedList"/>
    <dgm:cxn modelId="{84887F47-3009-4AF3-836F-1CD0EB3E81BC}" type="presParOf" srcId="{55BC2CB1-2506-48ED-A56C-45605D1485D5}" destId="{B1287A48-5E0E-43C2-A649-4748270785E4}" srcOrd="1" destOrd="0" presId="urn:microsoft.com/office/officeart/2008/layout/LinedList"/>
    <dgm:cxn modelId="{76FD37EA-8D0F-4A63-92DF-CD753C6641C9}" type="presParOf" srcId="{EDE9C6CA-5E14-4BD8-8D08-FB7A1CE73D7B}" destId="{42F93164-0F11-43B2-AF0E-20F6C2867197}" srcOrd="2" destOrd="0" presId="urn:microsoft.com/office/officeart/2008/layout/LinedList"/>
    <dgm:cxn modelId="{918AE822-587E-4C70-A1FB-A1658A9A617E}" type="presParOf" srcId="{EDE9C6CA-5E14-4BD8-8D08-FB7A1CE73D7B}" destId="{CFE5163C-27D6-434C-8EA0-E0F47AD7C256}" srcOrd="3" destOrd="0" presId="urn:microsoft.com/office/officeart/2008/layout/LinedList"/>
    <dgm:cxn modelId="{31D69A3F-541A-49B9-916C-7C7130277039}" type="presParOf" srcId="{CFE5163C-27D6-434C-8EA0-E0F47AD7C256}" destId="{F4AE12A7-0508-4425-BD5D-8BE93E787045}" srcOrd="0" destOrd="0" presId="urn:microsoft.com/office/officeart/2008/layout/LinedList"/>
    <dgm:cxn modelId="{FF52E199-8361-4C68-91B7-CBD089B86995}" type="presParOf" srcId="{CFE5163C-27D6-434C-8EA0-E0F47AD7C256}" destId="{E92AF8F9-2375-499E-81F2-E9FDA7965EE4}" srcOrd="1" destOrd="0" presId="urn:microsoft.com/office/officeart/2008/layout/LinedList"/>
    <dgm:cxn modelId="{34A9F221-35F8-404F-A2A6-D75155F0EC4A}" type="presParOf" srcId="{EDE9C6CA-5E14-4BD8-8D08-FB7A1CE73D7B}" destId="{0B9F2B21-74F3-4291-823A-8346456E82AD}" srcOrd="4" destOrd="0" presId="urn:microsoft.com/office/officeart/2008/layout/LinedList"/>
    <dgm:cxn modelId="{E66520A6-27C6-4DB7-9CDE-A160273A2C60}" type="presParOf" srcId="{EDE9C6CA-5E14-4BD8-8D08-FB7A1CE73D7B}" destId="{27FF83AF-7B3D-423F-BC8A-D3C442ABB9B9}" srcOrd="5" destOrd="0" presId="urn:microsoft.com/office/officeart/2008/layout/LinedList"/>
    <dgm:cxn modelId="{84075CF4-1E94-4FE2-A61B-D83F6AFF6E8A}" type="presParOf" srcId="{27FF83AF-7B3D-423F-BC8A-D3C442ABB9B9}" destId="{6461C00A-14EA-4831-96B6-F0E5C30DB360}" srcOrd="0" destOrd="0" presId="urn:microsoft.com/office/officeart/2008/layout/LinedList"/>
    <dgm:cxn modelId="{D4241CE2-599A-4068-94B3-355DDE7D1A86}" type="presParOf" srcId="{27FF83AF-7B3D-423F-BC8A-D3C442ABB9B9}" destId="{5FE6DFD9-A192-499D-95C6-46CD042A3E4D}" srcOrd="1" destOrd="0" presId="urn:microsoft.com/office/officeart/2008/layout/LinedList"/>
    <dgm:cxn modelId="{A070B699-F257-469F-88A5-A8C382E1DA4D}" type="presParOf" srcId="{EDE9C6CA-5E14-4BD8-8D08-FB7A1CE73D7B}" destId="{49CB1F88-E50B-4150-9C79-819250B4FE0E}" srcOrd="6" destOrd="0" presId="urn:microsoft.com/office/officeart/2008/layout/LinedList"/>
    <dgm:cxn modelId="{E3C5B7BF-407F-44DA-9604-30DE06EB2FDB}" type="presParOf" srcId="{EDE9C6CA-5E14-4BD8-8D08-FB7A1CE73D7B}" destId="{3991896B-7EDE-4D6B-8AC7-6C9286B44058}" srcOrd="7" destOrd="0" presId="urn:microsoft.com/office/officeart/2008/layout/LinedList"/>
    <dgm:cxn modelId="{7A9DFD43-5CD3-476A-98F0-83B013235729}" type="presParOf" srcId="{3991896B-7EDE-4D6B-8AC7-6C9286B44058}" destId="{53ADDDA4-5559-4E95-90D3-CCD2A5193290}" srcOrd="0" destOrd="0" presId="urn:microsoft.com/office/officeart/2008/layout/LinedList"/>
    <dgm:cxn modelId="{BEC61B9A-8E8D-46AD-B44E-47242EBE4591}" type="presParOf" srcId="{3991896B-7EDE-4D6B-8AC7-6C9286B44058}" destId="{7F6A39E5-B3EE-4479-9B19-C5F3885DA32A}" srcOrd="1" destOrd="0" presId="urn:microsoft.com/office/officeart/2008/layout/LinedList"/>
    <dgm:cxn modelId="{456C6BF9-AB52-479B-B310-483076006BEF}" type="presParOf" srcId="{EDE9C6CA-5E14-4BD8-8D08-FB7A1CE73D7B}" destId="{812CA765-36CF-4E0C-A3F5-A1E26F073AD6}" srcOrd="8" destOrd="0" presId="urn:microsoft.com/office/officeart/2008/layout/LinedList"/>
    <dgm:cxn modelId="{FAE514E4-158C-4B2C-86F4-8456F6538131}" type="presParOf" srcId="{EDE9C6CA-5E14-4BD8-8D08-FB7A1CE73D7B}" destId="{8ADBC596-6F50-4B91-9E1A-4744BED78FCE}" srcOrd="9" destOrd="0" presId="urn:microsoft.com/office/officeart/2008/layout/LinedList"/>
    <dgm:cxn modelId="{DDC47CB9-5A51-46CC-96C3-00DCAFABD6F4}" type="presParOf" srcId="{8ADBC596-6F50-4B91-9E1A-4744BED78FCE}" destId="{8EDF659F-B942-4194-AB7F-537D9C42E8A2}" srcOrd="0" destOrd="0" presId="urn:microsoft.com/office/officeart/2008/layout/LinedList"/>
    <dgm:cxn modelId="{64D60D75-FDA3-48E0-B8FC-A45FF7F44F10}" type="presParOf" srcId="{8ADBC596-6F50-4B91-9E1A-4744BED78FCE}" destId="{9EBB14E7-2D6A-4F43-9774-EAD228FBD91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1F90ACD-597D-4B25-960F-5B2885E164BC}"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F1B6CD5B-81AC-48D7-9BCD-4CA7D9BA52EF}">
      <dgm:prSet phldrT="[Text]"/>
      <dgm:spPr/>
      <dgm:t>
        <a:bodyPr/>
        <a:lstStyle/>
        <a:p>
          <a:r>
            <a:rPr lang="en-US" dirty="0"/>
            <a:t>Kidneys detect hypoxia</a:t>
          </a:r>
          <a:endParaRPr lang="en-GB" dirty="0"/>
        </a:p>
      </dgm:t>
    </dgm:pt>
    <dgm:pt modelId="{0FA17FA4-A22F-4C2A-9F39-F449C751B3D5}" type="parTrans" cxnId="{BA86FB16-4C74-4076-BFA3-15A6392425FE}">
      <dgm:prSet/>
      <dgm:spPr/>
      <dgm:t>
        <a:bodyPr/>
        <a:lstStyle/>
        <a:p>
          <a:endParaRPr lang="en-GB"/>
        </a:p>
      </dgm:t>
    </dgm:pt>
    <dgm:pt modelId="{DE63D81E-3428-45E9-82E2-BA0941DA1FD8}" type="sibTrans" cxnId="{BA86FB16-4C74-4076-BFA3-15A6392425FE}">
      <dgm:prSet/>
      <dgm:spPr/>
      <dgm:t>
        <a:bodyPr/>
        <a:lstStyle/>
        <a:p>
          <a:endParaRPr lang="en-GB"/>
        </a:p>
      </dgm:t>
    </dgm:pt>
    <dgm:pt modelId="{7EE9FF46-7D09-4EE4-BD8B-AF1299DCD502}">
      <dgm:prSet phldrT="[Text]"/>
      <dgm:spPr/>
      <dgm:t>
        <a:bodyPr/>
        <a:lstStyle/>
        <a:p>
          <a:r>
            <a:rPr lang="en-US" dirty="0"/>
            <a:t>Erythropoietin released by kidneys into the blood. </a:t>
          </a:r>
          <a:endParaRPr lang="en-GB" dirty="0"/>
        </a:p>
      </dgm:t>
    </dgm:pt>
    <dgm:pt modelId="{9E6D976A-E319-49CF-B113-E4EFA6DDCD00}" type="parTrans" cxnId="{ABDED479-1AA2-4C89-94C8-084EBF3BE049}">
      <dgm:prSet/>
      <dgm:spPr/>
      <dgm:t>
        <a:bodyPr/>
        <a:lstStyle/>
        <a:p>
          <a:endParaRPr lang="en-GB"/>
        </a:p>
      </dgm:t>
    </dgm:pt>
    <dgm:pt modelId="{554B388B-29E9-4877-AB9C-5CA0F4EBAC75}" type="sibTrans" cxnId="{ABDED479-1AA2-4C89-94C8-084EBF3BE049}">
      <dgm:prSet/>
      <dgm:spPr/>
      <dgm:t>
        <a:bodyPr/>
        <a:lstStyle/>
        <a:p>
          <a:endParaRPr lang="en-GB"/>
        </a:p>
      </dgm:t>
    </dgm:pt>
    <dgm:pt modelId="{7BD829CF-3485-4832-B94F-17E6E0C65C35}">
      <dgm:prSet phldrT="[Text]"/>
      <dgm:spPr/>
      <dgm:t>
        <a:bodyPr/>
        <a:lstStyle/>
        <a:p>
          <a:r>
            <a:rPr lang="en-US" dirty="0"/>
            <a:t>Bone marrow increase erythropoiesis</a:t>
          </a:r>
          <a:endParaRPr lang="en-GB" dirty="0"/>
        </a:p>
      </dgm:t>
    </dgm:pt>
    <dgm:pt modelId="{7A2144C0-7217-4950-B7CE-1C64C51951C6}" type="parTrans" cxnId="{A965E825-D2C8-40CB-A799-FEDA07F292F3}">
      <dgm:prSet/>
      <dgm:spPr/>
      <dgm:t>
        <a:bodyPr/>
        <a:lstStyle/>
        <a:p>
          <a:endParaRPr lang="en-GB"/>
        </a:p>
      </dgm:t>
    </dgm:pt>
    <dgm:pt modelId="{5B3DB92A-C4AB-421D-B51D-3A2EB7AF890C}" type="sibTrans" cxnId="{A965E825-D2C8-40CB-A799-FEDA07F292F3}">
      <dgm:prSet/>
      <dgm:spPr/>
      <dgm:t>
        <a:bodyPr/>
        <a:lstStyle/>
        <a:p>
          <a:endParaRPr lang="en-GB"/>
        </a:p>
      </dgm:t>
    </dgm:pt>
    <dgm:pt modelId="{29E89504-EF45-487F-B1E1-8AF4A54C115F}">
      <dgm:prSet/>
      <dgm:spPr/>
      <dgm:t>
        <a:bodyPr/>
        <a:lstStyle/>
        <a:p>
          <a:r>
            <a:rPr lang="en-US" dirty="0"/>
            <a:t>Increases amount  of erythrocytes in blood with capacity to carry O2</a:t>
          </a:r>
          <a:endParaRPr lang="en-GB" dirty="0"/>
        </a:p>
      </dgm:t>
    </dgm:pt>
    <dgm:pt modelId="{F89C9FDB-B385-4E63-A560-38E9D9761588}" type="parTrans" cxnId="{B48E8DE6-1FAE-404D-9194-6F19AAC47FB0}">
      <dgm:prSet/>
      <dgm:spPr/>
      <dgm:t>
        <a:bodyPr/>
        <a:lstStyle/>
        <a:p>
          <a:endParaRPr lang="en-GB"/>
        </a:p>
      </dgm:t>
    </dgm:pt>
    <dgm:pt modelId="{92A0579B-89C8-402B-AA80-751F644F317D}" type="sibTrans" cxnId="{B48E8DE6-1FAE-404D-9194-6F19AAC47FB0}">
      <dgm:prSet/>
      <dgm:spPr/>
      <dgm:t>
        <a:bodyPr/>
        <a:lstStyle/>
        <a:p>
          <a:endParaRPr lang="en-GB"/>
        </a:p>
      </dgm:t>
    </dgm:pt>
    <dgm:pt modelId="{E39FA94C-D029-4DDE-96EE-D658DB5554F0}">
      <dgm:prSet/>
      <dgm:spPr/>
      <dgm:t>
        <a:bodyPr/>
        <a:lstStyle/>
        <a:p>
          <a:r>
            <a:rPr lang="en-US" dirty="0"/>
            <a:t>Reduction in tissue hypoxia due </a:t>
          </a:r>
          <a:r>
            <a:rPr lang="en-US"/>
            <a:t>to increased </a:t>
          </a:r>
          <a:endParaRPr lang="en-GB"/>
        </a:p>
      </dgm:t>
    </dgm:pt>
    <dgm:pt modelId="{4EEBB365-0D26-4AB2-80DE-7095FBD42A64}" type="parTrans" cxnId="{CCA37ECC-075F-4D9D-8DD5-346A46C05332}">
      <dgm:prSet/>
      <dgm:spPr/>
      <dgm:t>
        <a:bodyPr/>
        <a:lstStyle/>
        <a:p>
          <a:endParaRPr lang="en-GB"/>
        </a:p>
      </dgm:t>
    </dgm:pt>
    <dgm:pt modelId="{9CE9699F-A763-4034-856E-E4A347AEA026}" type="sibTrans" cxnId="{CCA37ECC-075F-4D9D-8DD5-346A46C05332}">
      <dgm:prSet/>
      <dgm:spPr/>
      <dgm:t>
        <a:bodyPr/>
        <a:lstStyle/>
        <a:p>
          <a:endParaRPr lang="en-GB"/>
        </a:p>
      </dgm:t>
    </dgm:pt>
    <dgm:pt modelId="{B1C81E4A-772A-4923-B8D6-944E6FF9CB30}" type="pres">
      <dgm:prSet presAssocID="{C1F90ACD-597D-4B25-960F-5B2885E164BC}" presName="CompostProcess" presStyleCnt="0">
        <dgm:presLayoutVars>
          <dgm:dir/>
          <dgm:resizeHandles val="exact"/>
        </dgm:presLayoutVars>
      </dgm:prSet>
      <dgm:spPr/>
    </dgm:pt>
    <dgm:pt modelId="{E61CADA2-9385-48F0-8F7F-85053EE491E0}" type="pres">
      <dgm:prSet presAssocID="{C1F90ACD-597D-4B25-960F-5B2885E164BC}" presName="arrow" presStyleLbl="bgShp" presStyleIdx="0" presStyleCnt="1"/>
      <dgm:spPr/>
    </dgm:pt>
    <dgm:pt modelId="{02824695-CF6A-4917-9C55-A6714156D42F}" type="pres">
      <dgm:prSet presAssocID="{C1F90ACD-597D-4B25-960F-5B2885E164BC}" presName="linearProcess" presStyleCnt="0"/>
      <dgm:spPr/>
    </dgm:pt>
    <dgm:pt modelId="{DF5F6813-5414-4BE9-B11F-69D61B1193FF}" type="pres">
      <dgm:prSet presAssocID="{F1B6CD5B-81AC-48D7-9BCD-4CA7D9BA52EF}" presName="textNode" presStyleLbl="node1" presStyleIdx="0" presStyleCnt="5">
        <dgm:presLayoutVars>
          <dgm:bulletEnabled val="1"/>
        </dgm:presLayoutVars>
      </dgm:prSet>
      <dgm:spPr/>
    </dgm:pt>
    <dgm:pt modelId="{0A9D2A91-976E-493A-A885-EE39DC9E14DC}" type="pres">
      <dgm:prSet presAssocID="{DE63D81E-3428-45E9-82E2-BA0941DA1FD8}" presName="sibTrans" presStyleCnt="0"/>
      <dgm:spPr/>
    </dgm:pt>
    <dgm:pt modelId="{1BDEE499-002B-4C2E-809A-757B095C1696}" type="pres">
      <dgm:prSet presAssocID="{7EE9FF46-7D09-4EE4-BD8B-AF1299DCD502}" presName="textNode" presStyleLbl="node1" presStyleIdx="1" presStyleCnt="5">
        <dgm:presLayoutVars>
          <dgm:bulletEnabled val="1"/>
        </dgm:presLayoutVars>
      </dgm:prSet>
      <dgm:spPr/>
    </dgm:pt>
    <dgm:pt modelId="{E2A14D8A-E883-4D89-80CF-6304C12D69EA}" type="pres">
      <dgm:prSet presAssocID="{554B388B-29E9-4877-AB9C-5CA0F4EBAC75}" presName="sibTrans" presStyleCnt="0"/>
      <dgm:spPr/>
    </dgm:pt>
    <dgm:pt modelId="{8D10F852-BE44-4841-B23B-D7730656908F}" type="pres">
      <dgm:prSet presAssocID="{7BD829CF-3485-4832-B94F-17E6E0C65C35}" presName="textNode" presStyleLbl="node1" presStyleIdx="2" presStyleCnt="5">
        <dgm:presLayoutVars>
          <dgm:bulletEnabled val="1"/>
        </dgm:presLayoutVars>
      </dgm:prSet>
      <dgm:spPr/>
    </dgm:pt>
    <dgm:pt modelId="{796B6DC5-255D-40AF-9BB6-BE21A0AF8083}" type="pres">
      <dgm:prSet presAssocID="{5B3DB92A-C4AB-421D-B51D-3A2EB7AF890C}" presName="sibTrans" presStyleCnt="0"/>
      <dgm:spPr/>
    </dgm:pt>
    <dgm:pt modelId="{A5089E4B-E1F9-4215-8575-81162DB9529A}" type="pres">
      <dgm:prSet presAssocID="{29E89504-EF45-487F-B1E1-8AF4A54C115F}" presName="textNode" presStyleLbl="node1" presStyleIdx="3" presStyleCnt="5">
        <dgm:presLayoutVars>
          <dgm:bulletEnabled val="1"/>
        </dgm:presLayoutVars>
      </dgm:prSet>
      <dgm:spPr/>
    </dgm:pt>
    <dgm:pt modelId="{47F616D2-0607-43F0-B61A-3B9270C11FA7}" type="pres">
      <dgm:prSet presAssocID="{92A0579B-89C8-402B-AA80-751F644F317D}" presName="sibTrans" presStyleCnt="0"/>
      <dgm:spPr/>
    </dgm:pt>
    <dgm:pt modelId="{4FFE0E22-8396-4E91-AFEB-BC6C8D72CEC8}" type="pres">
      <dgm:prSet presAssocID="{E39FA94C-D029-4DDE-96EE-D658DB5554F0}" presName="textNode" presStyleLbl="node1" presStyleIdx="4" presStyleCnt="5">
        <dgm:presLayoutVars>
          <dgm:bulletEnabled val="1"/>
        </dgm:presLayoutVars>
      </dgm:prSet>
      <dgm:spPr/>
    </dgm:pt>
  </dgm:ptLst>
  <dgm:cxnLst>
    <dgm:cxn modelId="{6344F906-57ED-4B84-8336-709E81CDB49E}" type="presOf" srcId="{7BD829CF-3485-4832-B94F-17E6E0C65C35}" destId="{8D10F852-BE44-4841-B23B-D7730656908F}" srcOrd="0" destOrd="0" presId="urn:microsoft.com/office/officeart/2005/8/layout/hProcess9"/>
    <dgm:cxn modelId="{BA86FB16-4C74-4076-BFA3-15A6392425FE}" srcId="{C1F90ACD-597D-4B25-960F-5B2885E164BC}" destId="{F1B6CD5B-81AC-48D7-9BCD-4CA7D9BA52EF}" srcOrd="0" destOrd="0" parTransId="{0FA17FA4-A22F-4C2A-9F39-F449C751B3D5}" sibTransId="{DE63D81E-3428-45E9-82E2-BA0941DA1FD8}"/>
    <dgm:cxn modelId="{A965E825-D2C8-40CB-A799-FEDA07F292F3}" srcId="{C1F90ACD-597D-4B25-960F-5B2885E164BC}" destId="{7BD829CF-3485-4832-B94F-17E6E0C65C35}" srcOrd="2" destOrd="0" parTransId="{7A2144C0-7217-4950-B7CE-1C64C51951C6}" sibTransId="{5B3DB92A-C4AB-421D-B51D-3A2EB7AF890C}"/>
    <dgm:cxn modelId="{A9752C71-4C7C-4D5C-B9CD-1F2AF1C215CC}" type="presOf" srcId="{E39FA94C-D029-4DDE-96EE-D658DB5554F0}" destId="{4FFE0E22-8396-4E91-AFEB-BC6C8D72CEC8}" srcOrd="0" destOrd="0" presId="urn:microsoft.com/office/officeart/2005/8/layout/hProcess9"/>
    <dgm:cxn modelId="{82F81979-A4B2-4766-9C9F-FE186FA5DCA9}" type="presOf" srcId="{29E89504-EF45-487F-B1E1-8AF4A54C115F}" destId="{A5089E4B-E1F9-4215-8575-81162DB9529A}" srcOrd="0" destOrd="0" presId="urn:microsoft.com/office/officeart/2005/8/layout/hProcess9"/>
    <dgm:cxn modelId="{ABDED479-1AA2-4C89-94C8-084EBF3BE049}" srcId="{C1F90ACD-597D-4B25-960F-5B2885E164BC}" destId="{7EE9FF46-7D09-4EE4-BD8B-AF1299DCD502}" srcOrd="1" destOrd="0" parTransId="{9E6D976A-E319-49CF-B113-E4EFA6DDCD00}" sibTransId="{554B388B-29E9-4877-AB9C-5CA0F4EBAC75}"/>
    <dgm:cxn modelId="{85FEBA7B-44B1-4D86-824A-B9680F11F4E7}" type="presOf" srcId="{C1F90ACD-597D-4B25-960F-5B2885E164BC}" destId="{B1C81E4A-772A-4923-B8D6-944E6FF9CB30}" srcOrd="0" destOrd="0" presId="urn:microsoft.com/office/officeart/2005/8/layout/hProcess9"/>
    <dgm:cxn modelId="{2443E785-503F-40E6-91F9-D75AF7FC882A}" type="presOf" srcId="{F1B6CD5B-81AC-48D7-9BCD-4CA7D9BA52EF}" destId="{DF5F6813-5414-4BE9-B11F-69D61B1193FF}" srcOrd="0" destOrd="0" presId="urn:microsoft.com/office/officeart/2005/8/layout/hProcess9"/>
    <dgm:cxn modelId="{4E67DAB2-F195-4C66-A4DF-4EF9B6B8D4FF}" type="presOf" srcId="{7EE9FF46-7D09-4EE4-BD8B-AF1299DCD502}" destId="{1BDEE499-002B-4C2E-809A-757B095C1696}" srcOrd="0" destOrd="0" presId="urn:microsoft.com/office/officeart/2005/8/layout/hProcess9"/>
    <dgm:cxn modelId="{CCA37ECC-075F-4D9D-8DD5-346A46C05332}" srcId="{C1F90ACD-597D-4B25-960F-5B2885E164BC}" destId="{E39FA94C-D029-4DDE-96EE-D658DB5554F0}" srcOrd="4" destOrd="0" parTransId="{4EEBB365-0D26-4AB2-80DE-7095FBD42A64}" sibTransId="{9CE9699F-A763-4034-856E-E4A347AEA026}"/>
    <dgm:cxn modelId="{B48E8DE6-1FAE-404D-9194-6F19AAC47FB0}" srcId="{C1F90ACD-597D-4B25-960F-5B2885E164BC}" destId="{29E89504-EF45-487F-B1E1-8AF4A54C115F}" srcOrd="3" destOrd="0" parTransId="{F89C9FDB-B385-4E63-A560-38E9D9761588}" sibTransId="{92A0579B-89C8-402B-AA80-751F644F317D}"/>
    <dgm:cxn modelId="{7C3870A5-938B-4E00-B4C5-6458FC698724}" type="presParOf" srcId="{B1C81E4A-772A-4923-B8D6-944E6FF9CB30}" destId="{E61CADA2-9385-48F0-8F7F-85053EE491E0}" srcOrd="0" destOrd="0" presId="urn:microsoft.com/office/officeart/2005/8/layout/hProcess9"/>
    <dgm:cxn modelId="{537B5F46-274D-47CC-9372-D09955C9D09E}" type="presParOf" srcId="{B1C81E4A-772A-4923-B8D6-944E6FF9CB30}" destId="{02824695-CF6A-4917-9C55-A6714156D42F}" srcOrd="1" destOrd="0" presId="urn:microsoft.com/office/officeart/2005/8/layout/hProcess9"/>
    <dgm:cxn modelId="{70FEC375-1CB5-4F8D-820D-44F1368BC7A1}" type="presParOf" srcId="{02824695-CF6A-4917-9C55-A6714156D42F}" destId="{DF5F6813-5414-4BE9-B11F-69D61B1193FF}" srcOrd="0" destOrd="0" presId="urn:microsoft.com/office/officeart/2005/8/layout/hProcess9"/>
    <dgm:cxn modelId="{4151EA62-D620-4AAB-BA32-EE458085C815}" type="presParOf" srcId="{02824695-CF6A-4917-9C55-A6714156D42F}" destId="{0A9D2A91-976E-493A-A885-EE39DC9E14DC}" srcOrd="1" destOrd="0" presId="urn:microsoft.com/office/officeart/2005/8/layout/hProcess9"/>
    <dgm:cxn modelId="{644B93DE-42BB-4CC7-939E-C936E858B5CF}" type="presParOf" srcId="{02824695-CF6A-4917-9C55-A6714156D42F}" destId="{1BDEE499-002B-4C2E-809A-757B095C1696}" srcOrd="2" destOrd="0" presId="urn:microsoft.com/office/officeart/2005/8/layout/hProcess9"/>
    <dgm:cxn modelId="{2ED5474C-0178-42B2-BCF7-8F550A83C3DC}" type="presParOf" srcId="{02824695-CF6A-4917-9C55-A6714156D42F}" destId="{E2A14D8A-E883-4D89-80CF-6304C12D69EA}" srcOrd="3" destOrd="0" presId="urn:microsoft.com/office/officeart/2005/8/layout/hProcess9"/>
    <dgm:cxn modelId="{5D774CAE-EF3C-4CFE-A732-ECB5B756693B}" type="presParOf" srcId="{02824695-CF6A-4917-9C55-A6714156D42F}" destId="{8D10F852-BE44-4841-B23B-D7730656908F}" srcOrd="4" destOrd="0" presId="urn:microsoft.com/office/officeart/2005/8/layout/hProcess9"/>
    <dgm:cxn modelId="{2DFDD817-8007-48BA-A717-08F84707E3C8}" type="presParOf" srcId="{02824695-CF6A-4917-9C55-A6714156D42F}" destId="{796B6DC5-255D-40AF-9BB6-BE21A0AF8083}" srcOrd="5" destOrd="0" presId="urn:microsoft.com/office/officeart/2005/8/layout/hProcess9"/>
    <dgm:cxn modelId="{984A5E60-F6A6-486B-BA54-27995765CF1D}" type="presParOf" srcId="{02824695-CF6A-4917-9C55-A6714156D42F}" destId="{A5089E4B-E1F9-4215-8575-81162DB9529A}" srcOrd="6" destOrd="0" presId="urn:microsoft.com/office/officeart/2005/8/layout/hProcess9"/>
    <dgm:cxn modelId="{FA257B3B-8ECB-4747-A430-F6D05BE4213B}" type="presParOf" srcId="{02824695-CF6A-4917-9C55-A6714156D42F}" destId="{47F616D2-0607-43F0-B61A-3B9270C11FA7}" srcOrd="7" destOrd="0" presId="urn:microsoft.com/office/officeart/2005/8/layout/hProcess9"/>
    <dgm:cxn modelId="{DC057381-74E1-4DA2-B7DD-C3F6D86345AE}" type="presParOf" srcId="{02824695-CF6A-4917-9C55-A6714156D42F}" destId="{4FFE0E22-8396-4E91-AFEB-BC6C8D72CEC8}"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2E70B5B-80C0-4169-BAA6-C50F3FDF12F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C8A3241-2F28-4EEB-B5FB-D6383F3DF752}">
      <dgm:prSet/>
      <dgm:spPr/>
      <dgm:t>
        <a:bodyPr/>
        <a:lstStyle/>
        <a:p>
          <a:r>
            <a:rPr lang="en-US"/>
            <a:t>What are arteries</a:t>
          </a:r>
        </a:p>
      </dgm:t>
    </dgm:pt>
    <dgm:pt modelId="{5CCB3E04-3A74-478B-8273-885A8D9EA436}" type="parTrans" cxnId="{9A68BE34-05ED-4442-925C-70F01A7F4D37}">
      <dgm:prSet/>
      <dgm:spPr/>
      <dgm:t>
        <a:bodyPr/>
        <a:lstStyle/>
        <a:p>
          <a:endParaRPr lang="en-US"/>
        </a:p>
      </dgm:t>
    </dgm:pt>
    <dgm:pt modelId="{228505F4-6092-4A44-B405-03D47EDC0414}" type="sibTrans" cxnId="{9A68BE34-05ED-4442-925C-70F01A7F4D37}">
      <dgm:prSet/>
      <dgm:spPr/>
      <dgm:t>
        <a:bodyPr/>
        <a:lstStyle/>
        <a:p>
          <a:endParaRPr lang="en-US"/>
        </a:p>
      </dgm:t>
    </dgm:pt>
    <dgm:pt modelId="{7F919246-CFB3-4992-8934-363C77850906}">
      <dgm:prSet/>
      <dgm:spPr/>
      <dgm:t>
        <a:bodyPr/>
        <a:lstStyle/>
        <a:p>
          <a:r>
            <a:rPr lang="en-US"/>
            <a:t>What are veins</a:t>
          </a:r>
        </a:p>
      </dgm:t>
    </dgm:pt>
    <dgm:pt modelId="{DE18473C-AFF9-4ED2-82E6-5E97DC87F968}" type="parTrans" cxnId="{F2D388BB-7E70-40DF-ABCD-BA85BF2DA9EA}">
      <dgm:prSet/>
      <dgm:spPr/>
      <dgm:t>
        <a:bodyPr/>
        <a:lstStyle/>
        <a:p>
          <a:endParaRPr lang="en-US"/>
        </a:p>
      </dgm:t>
    </dgm:pt>
    <dgm:pt modelId="{9CAE7EBD-4EA1-46DA-848E-6B0B73EA1109}" type="sibTrans" cxnId="{F2D388BB-7E70-40DF-ABCD-BA85BF2DA9EA}">
      <dgm:prSet/>
      <dgm:spPr/>
      <dgm:t>
        <a:bodyPr/>
        <a:lstStyle/>
        <a:p>
          <a:endParaRPr lang="en-US"/>
        </a:p>
      </dgm:t>
    </dgm:pt>
    <dgm:pt modelId="{FE870A6F-F1D8-4318-9FA8-0E80163A0360}" type="pres">
      <dgm:prSet presAssocID="{12E70B5B-80C0-4169-BAA6-C50F3FDF12F3}" presName="linear" presStyleCnt="0">
        <dgm:presLayoutVars>
          <dgm:animLvl val="lvl"/>
          <dgm:resizeHandles val="exact"/>
        </dgm:presLayoutVars>
      </dgm:prSet>
      <dgm:spPr/>
    </dgm:pt>
    <dgm:pt modelId="{B9F98700-261C-47EF-AAEF-E36F669245D1}" type="pres">
      <dgm:prSet presAssocID="{6C8A3241-2F28-4EEB-B5FB-D6383F3DF752}" presName="parentText" presStyleLbl="node1" presStyleIdx="0" presStyleCnt="2">
        <dgm:presLayoutVars>
          <dgm:chMax val="0"/>
          <dgm:bulletEnabled val="1"/>
        </dgm:presLayoutVars>
      </dgm:prSet>
      <dgm:spPr/>
    </dgm:pt>
    <dgm:pt modelId="{D8D4CDAD-6599-49E9-8DC1-D5CEF6693269}" type="pres">
      <dgm:prSet presAssocID="{228505F4-6092-4A44-B405-03D47EDC0414}" presName="spacer" presStyleCnt="0"/>
      <dgm:spPr/>
    </dgm:pt>
    <dgm:pt modelId="{271588C0-02CE-4366-A689-F2E95AD400BE}" type="pres">
      <dgm:prSet presAssocID="{7F919246-CFB3-4992-8934-363C77850906}" presName="parentText" presStyleLbl="node1" presStyleIdx="1" presStyleCnt="2">
        <dgm:presLayoutVars>
          <dgm:chMax val="0"/>
          <dgm:bulletEnabled val="1"/>
        </dgm:presLayoutVars>
      </dgm:prSet>
      <dgm:spPr/>
    </dgm:pt>
  </dgm:ptLst>
  <dgm:cxnLst>
    <dgm:cxn modelId="{9A68BE34-05ED-4442-925C-70F01A7F4D37}" srcId="{12E70B5B-80C0-4169-BAA6-C50F3FDF12F3}" destId="{6C8A3241-2F28-4EEB-B5FB-D6383F3DF752}" srcOrd="0" destOrd="0" parTransId="{5CCB3E04-3A74-478B-8273-885A8D9EA436}" sibTransId="{228505F4-6092-4A44-B405-03D47EDC0414}"/>
    <dgm:cxn modelId="{F2D388BB-7E70-40DF-ABCD-BA85BF2DA9EA}" srcId="{12E70B5B-80C0-4169-BAA6-C50F3FDF12F3}" destId="{7F919246-CFB3-4992-8934-363C77850906}" srcOrd="1" destOrd="0" parTransId="{DE18473C-AFF9-4ED2-82E6-5E97DC87F968}" sibTransId="{9CAE7EBD-4EA1-46DA-848E-6B0B73EA1109}"/>
    <dgm:cxn modelId="{8BB441DB-7998-4668-A968-263FCA1FA75C}" type="presOf" srcId="{12E70B5B-80C0-4169-BAA6-C50F3FDF12F3}" destId="{FE870A6F-F1D8-4318-9FA8-0E80163A0360}" srcOrd="0" destOrd="0" presId="urn:microsoft.com/office/officeart/2005/8/layout/vList2"/>
    <dgm:cxn modelId="{8EF34FEC-2550-46C5-BF97-15A745BCC5C0}" type="presOf" srcId="{6C8A3241-2F28-4EEB-B5FB-D6383F3DF752}" destId="{B9F98700-261C-47EF-AAEF-E36F669245D1}" srcOrd="0" destOrd="0" presId="urn:microsoft.com/office/officeart/2005/8/layout/vList2"/>
    <dgm:cxn modelId="{61897CFC-BB02-4B04-9C5D-852FAC729FA9}" type="presOf" srcId="{7F919246-CFB3-4992-8934-363C77850906}" destId="{271588C0-02CE-4366-A689-F2E95AD400BE}" srcOrd="0" destOrd="0" presId="urn:microsoft.com/office/officeart/2005/8/layout/vList2"/>
    <dgm:cxn modelId="{C6323CF5-FB78-4609-A053-212775E43B08}" type="presParOf" srcId="{FE870A6F-F1D8-4318-9FA8-0E80163A0360}" destId="{B9F98700-261C-47EF-AAEF-E36F669245D1}" srcOrd="0" destOrd="0" presId="urn:microsoft.com/office/officeart/2005/8/layout/vList2"/>
    <dgm:cxn modelId="{E83D2EB2-C1A4-47B2-B7D6-8EC6CF2C7474}" type="presParOf" srcId="{FE870A6F-F1D8-4318-9FA8-0E80163A0360}" destId="{D8D4CDAD-6599-49E9-8DC1-D5CEF6693269}" srcOrd="1" destOrd="0" presId="urn:microsoft.com/office/officeart/2005/8/layout/vList2"/>
    <dgm:cxn modelId="{2656DB0D-46BC-4BE6-815D-2C60ABC91F74}" type="presParOf" srcId="{FE870A6F-F1D8-4318-9FA8-0E80163A0360}" destId="{271588C0-02CE-4366-A689-F2E95AD400B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1520046-76A1-4228-9E29-8A3D318E7CF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18F420E-0067-45A0-8A11-97D6D8C18F3E}">
      <dgm:prSet/>
      <dgm:spPr/>
      <dgm:t>
        <a:bodyPr/>
        <a:lstStyle/>
        <a:p>
          <a:r>
            <a:rPr lang="en-US"/>
            <a:t>Egestion </a:t>
          </a:r>
        </a:p>
      </dgm:t>
    </dgm:pt>
    <dgm:pt modelId="{63762F80-B27C-4711-8D4F-78843E469EE6}" type="parTrans" cxnId="{559EEF87-402B-43CB-A972-8E4329FBD28B}">
      <dgm:prSet/>
      <dgm:spPr/>
      <dgm:t>
        <a:bodyPr/>
        <a:lstStyle/>
        <a:p>
          <a:endParaRPr lang="en-US"/>
        </a:p>
      </dgm:t>
    </dgm:pt>
    <dgm:pt modelId="{93555645-9CC8-48AF-8FC7-D315C1C7DA97}" type="sibTrans" cxnId="{559EEF87-402B-43CB-A972-8E4329FBD28B}">
      <dgm:prSet/>
      <dgm:spPr/>
      <dgm:t>
        <a:bodyPr/>
        <a:lstStyle/>
        <a:p>
          <a:endParaRPr lang="en-US"/>
        </a:p>
      </dgm:t>
    </dgm:pt>
    <dgm:pt modelId="{0EEB6C78-430F-4E37-A131-45ABE32BC1D7}">
      <dgm:prSet/>
      <dgm:spPr/>
      <dgm:t>
        <a:bodyPr/>
        <a:lstStyle/>
        <a:p>
          <a:r>
            <a:rPr lang="en-US"/>
            <a:t>Digestion </a:t>
          </a:r>
        </a:p>
      </dgm:t>
    </dgm:pt>
    <dgm:pt modelId="{27C19F1F-E173-430C-B379-40C6E790C37B}" type="parTrans" cxnId="{3742A1F5-C65B-4B53-8D9C-864E36FC255F}">
      <dgm:prSet/>
      <dgm:spPr/>
      <dgm:t>
        <a:bodyPr/>
        <a:lstStyle/>
        <a:p>
          <a:endParaRPr lang="en-US"/>
        </a:p>
      </dgm:t>
    </dgm:pt>
    <dgm:pt modelId="{58F4B711-BFF5-4901-B79B-361343236E81}" type="sibTrans" cxnId="{3742A1F5-C65B-4B53-8D9C-864E36FC255F}">
      <dgm:prSet/>
      <dgm:spPr/>
      <dgm:t>
        <a:bodyPr/>
        <a:lstStyle/>
        <a:p>
          <a:endParaRPr lang="en-US"/>
        </a:p>
      </dgm:t>
    </dgm:pt>
    <dgm:pt modelId="{5EAB03A3-C108-4E9D-A0CC-F8DB0AE40C6B}">
      <dgm:prSet/>
      <dgm:spPr/>
      <dgm:t>
        <a:bodyPr/>
        <a:lstStyle/>
        <a:p>
          <a:r>
            <a:rPr lang="en-US"/>
            <a:t>Ingestion</a:t>
          </a:r>
        </a:p>
      </dgm:t>
    </dgm:pt>
    <dgm:pt modelId="{E39FBB25-4C5E-4CF4-BBD1-611D817092F3}" type="parTrans" cxnId="{21206092-4F96-43DF-B117-7E2F769F8745}">
      <dgm:prSet/>
      <dgm:spPr/>
      <dgm:t>
        <a:bodyPr/>
        <a:lstStyle/>
        <a:p>
          <a:endParaRPr lang="en-US"/>
        </a:p>
      </dgm:t>
    </dgm:pt>
    <dgm:pt modelId="{A2DBD4B8-BA54-4F27-A2EE-C4AC1523A468}" type="sibTrans" cxnId="{21206092-4F96-43DF-B117-7E2F769F8745}">
      <dgm:prSet/>
      <dgm:spPr/>
      <dgm:t>
        <a:bodyPr/>
        <a:lstStyle/>
        <a:p>
          <a:endParaRPr lang="en-US"/>
        </a:p>
      </dgm:t>
    </dgm:pt>
    <dgm:pt modelId="{35AB09E8-96F7-4070-BD1E-AFE2CF099753}">
      <dgm:prSet/>
      <dgm:spPr/>
      <dgm:t>
        <a:bodyPr/>
        <a:lstStyle/>
        <a:p>
          <a:r>
            <a:rPr lang="en-US"/>
            <a:t>Absorption </a:t>
          </a:r>
        </a:p>
      </dgm:t>
    </dgm:pt>
    <dgm:pt modelId="{94648A5C-6E25-4DFD-88DB-F6C60256DCF7}" type="parTrans" cxnId="{6D5D3F03-1AC1-4499-8908-60ADF72290AD}">
      <dgm:prSet/>
      <dgm:spPr/>
      <dgm:t>
        <a:bodyPr/>
        <a:lstStyle/>
        <a:p>
          <a:endParaRPr lang="en-US"/>
        </a:p>
      </dgm:t>
    </dgm:pt>
    <dgm:pt modelId="{AD4138C3-2136-4425-B92B-06D96875943F}" type="sibTrans" cxnId="{6D5D3F03-1AC1-4499-8908-60ADF72290AD}">
      <dgm:prSet/>
      <dgm:spPr/>
      <dgm:t>
        <a:bodyPr/>
        <a:lstStyle/>
        <a:p>
          <a:endParaRPr lang="en-US"/>
        </a:p>
      </dgm:t>
    </dgm:pt>
    <dgm:pt modelId="{2F5707B7-6774-442A-81C3-4C54A251368F}" type="pres">
      <dgm:prSet presAssocID="{71520046-76A1-4228-9E29-8A3D318E7CF8}" presName="vert0" presStyleCnt="0">
        <dgm:presLayoutVars>
          <dgm:dir/>
          <dgm:animOne val="branch"/>
          <dgm:animLvl val="lvl"/>
        </dgm:presLayoutVars>
      </dgm:prSet>
      <dgm:spPr/>
    </dgm:pt>
    <dgm:pt modelId="{F52F9BB6-B107-45AE-9F3B-26CF9B500DB1}" type="pres">
      <dgm:prSet presAssocID="{118F420E-0067-45A0-8A11-97D6D8C18F3E}" presName="thickLine" presStyleLbl="alignNode1" presStyleIdx="0" presStyleCnt="4"/>
      <dgm:spPr/>
    </dgm:pt>
    <dgm:pt modelId="{7172BC24-3787-4646-BC84-E99FBE3787C3}" type="pres">
      <dgm:prSet presAssocID="{118F420E-0067-45A0-8A11-97D6D8C18F3E}" presName="horz1" presStyleCnt="0"/>
      <dgm:spPr/>
    </dgm:pt>
    <dgm:pt modelId="{C07598F0-449A-4DFB-954D-9D28012ACFEF}" type="pres">
      <dgm:prSet presAssocID="{118F420E-0067-45A0-8A11-97D6D8C18F3E}" presName="tx1" presStyleLbl="revTx" presStyleIdx="0" presStyleCnt="4"/>
      <dgm:spPr/>
    </dgm:pt>
    <dgm:pt modelId="{46F17E6D-4525-47BC-B0C6-5F33E31B2B57}" type="pres">
      <dgm:prSet presAssocID="{118F420E-0067-45A0-8A11-97D6D8C18F3E}" presName="vert1" presStyleCnt="0"/>
      <dgm:spPr/>
    </dgm:pt>
    <dgm:pt modelId="{11BA88F9-276B-468D-8C9F-98F683767163}" type="pres">
      <dgm:prSet presAssocID="{0EEB6C78-430F-4E37-A131-45ABE32BC1D7}" presName="thickLine" presStyleLbl="alignNode1" presStyleIdx="1" presStyleCnt="4"/>
      <dgm:spPr/>
    </dgm:pt>
    <dgm:pt modelId="{91C58175-F1AC-4008-99CD-E0D1081F8DA6}" type="pres">
      <dgm:prSet presAssocID="{0EEB6C78-430F-4E37-A131-45ABE32BC1D7}" presName="horz1" presStyleCnt="0"/>
      <dgm:spPr/>
    </dgm:pt>
    <dgm:pt modelId="{46940D08-1F03-4D73-994E-5AD158A1F4CB}" type="pres">
      <dgm:prSet presAssocID="{0EEB6C78-430F-4E37-A131-45ABE32BC1D7}" presName="tx1" presStyleLbl="revTx" presStyleIdx="1" presStyleCnt="4"/>
      <dgm:spPr/>
    </dgm:pt>
    <dgm:pt modelId="{21E9785A-ABC5-437A-B426-D2A1F38FE264}" type="pres">
      <dgm:prSet presAssocID="{0EEB6C78-430F-4E37-A131-45ABE32BC1D7}" presName="vert1" presStyleCnt="0"/>
      <dgm:spPr/>
    </dgm:pt>
    <dgm:pt modelId="{D09D9685-9AD5-4B95-979D-A564653D7CBC}" type="pres">
      <dgm:prSet presAssocID="{5EAB03A3-C108-4E9D-A0CC-F8DB0AE40C6B}" presName="thickLine" presStyleLbl="alignNode1" presStyleIdx="2" presStyleCnt="4"/>
      <dgm:spPr/>
    </dgm:pt>
    <dgm:pt modelId="{82C1C156-7EC8-410F-A38B-336AEA09C3F5}" type="pres">
      <dgm:prSet presAssocID="{5EAB03A3-C108-4E9D-A0CC-F8DB0AE40C6B}" presName="horz1" presStyleCnt="0"/>
      <dgm:spPr/>
    </dgm:pt>
    <dgm:pt modelId="{FF21169F-AF00-42F9-9F7A-C274B364F996}" type="pres">
      <dgm:prSet presAssocID="{5EAB03A3-C108-4E9D-A0CC-F8DB0AE40C6B}" presName="tx1" presStyleLbl="revTx" presStyleIdx="2" presStyleCnt="4"/>
      <dgm:spPr/>
    </dgm:pt>
    <dgm:pt modelId="{3BC2AA2A-1B7D-4F8C-87D4-760E77B7FB5B}" type="pres">
      <dgm:prSet presAssocID="{5EAB03A3-C108-4E9D-A0CC-F8DB0AE40C6B}" presName="vert1" presStyleCnt="0"/>
      <dgm:spPr/>
    </dgm:pt>
    <dgm:pt modelId="{D036F754-E4D6-4A36-938B-D8343DCC99BB}" type="pres">
      <dgm:prSet presAssocID="{35AB09E8-96F7-4070-BD1E-AFE2CF099753}" presName="thickLine" presStyleLbl="alignNode1" presStyleIdx="3" presStyleCnt="4"/>
      <dgm:spPr/>
    </dgm:pt>
    <dgm:pt modelId="{56E8F2BB-4970-4A43-966F-84D163140675}" type="pres">
      <dgm:prSet presAssocID="{35AB09E8-96F7-4070-BD1E-AFE2CF099753}" presName="horz1" presStyleCnt="0"/>
      <dgm:spPr/>
    </dgm:pt>
    <dgm:pt modelId="{0005FF43-9682-4662-80DE-51A16FC3FA99}" type="pres">
      <dgm:prSet presAssocID="{35AB09E8-96F7-4070-BD1E-AFE2CF099753}" presName="tx1" presStyleLbl="revTx" presStyleIdx="3" presStyleCnt="4"/>
      <dgm:spPr/>
    </dgm:pt>
    <dgm:pt modelId="{E6F491B4-2419-4102-8C3F-886D4987E8BA}" type="pres">
      <dgm:prSet presAssocID="{35AB09E8-96F7-4070-BD1E-AFE2CF099753}" presName="vert1" presStyleCnt="0"/>
      <dgm:spPr/>
    </dgm:pt>
  </dgm:ptLst>
  <dgm:cxnLst>
    <dgm:cxn modelId="{6D5D3F03-1AC1-4499-8908-60ADF72290AD}" srcId="{71520046-76A1-4228-9E29-8A3D318E7CF8}" destId="{35AB09E8-96F7-4070-BD1E-AFE2CF099753}" srcOrd="3" destOrd="0" parTransId="{94648A5C-6E25-4DFD-88DB-F6C60256DCF7}" sibTransId="{AD4138C3-2136-4425-B92B-06D96875943F}"/>
    <dgm:cxn modelId="{276CA31C-3CF7-4D42-8C70-25DBEB71F223}" type="presOf" srcId="{0EEB6C78-430F-4E37-A131-45ABE32BC1D7}" destId="{46940D08-1F03-4D73-994E-5AD158A1F4CB}" srcOrd="0" destOrd="0" presId="urn:microsoft.com/office/officeart/2008/layout/LinedList"/>
    <dgm:cxn modelId="{6B33735D-11E5-4641-88F7-B9E6DFC84907}" type="presOf" srcId="{5EAB03A3-C108-4E9D-A0CC-F8DB0AE40C6B}" destId="{FF21169F-AF00-42F9-9F7A-C274B364F996}" srcOrd="0" destOrd="0" presId="urn:microsoft.com/office/officeart/2008/layout/LinedList"/>
    <dgm:cxn modelId="{559EEF87-402B-43CB-A972-8E4329FBD28B}" srcId="{71520046-76A1-4228-9E29-8A3D318E7CF8}" destId="{118F420E-0067-45A0-8A11-97D6D8C18F3E}" srcOrd="0" destOrd="0" parTransId="{63762F80-B27C-4711-8D4F-78843E469EE6}" sibTransId="{93555645-9CC8-48AF-8FC7-D315C1C7DA97}"/>
    <dgm:cxn modelId="{21206092-4F96-43DF-B117-7E2F769F8745}" srcId="{71520046-76A1-4228-9E29-8A3D318E7CF8}" destId="{5EAB03A3-C108-4E9D-A0CC-F8DB0AE40C6B}" srcOrd="2" destOrd="0" parTransId="{E39FBB25-4C5E-4CF4-BBD1-611D817092F3}" sibTransId="{A2DBD4B8-BA54-4F27-A2EE-C4AC1523A468}"/>
    <dgm:cxn modelId="{C5DE2BA6-F8D5-41F7-888B-32325DA24D1E}" type="presOf" srcId="{71520046-76A1-4228-9E29-8A3D318E7CF8}" destId="{2F5707B7-6774-442A-81C3-4C54A251368F}" srcOrd="0" destOrd="0" presId="urn:microsoft.com/office/officeart/2008/layout/LinedList"/>
    <dgm:cxn modelId="{A5D92AEE-FC05-452D-B12F-7779342B3400}" type="presOf" srcId="{118F420E-0067-45A0-8A11-97D6D8C18F3E}" destId="{C07598F0-449A-4DFB-954D-9D28012ACFEF}" srcOrd="0" destOrd="0" presId="urn:microsoft.com/office/officeart/2008/layout/LinedList"/>
    <dgm:cxn modelId="{3742A1F5-C65B-4B53-8D9C-864E36FC255F}" srcId="{71520046-76A1-4228-9E29-8A3D318E7CF8}" destId="{0EEB6C78-430F-4E37-A131-45ABE32BC1D7}" srcOrd="1" destOrd="0" parTransId="{27C19F1F-E173-430C-B379-40C6E790C37B}" sibTransId="{58F4B711-BFF5-4901-B79B-361343236E81}"/>
    <dgm:cxn modelId="{9599F8F8-9721-40B2-931A-AD1E2FC83330}" type="presOf" srcId="{35AB09E8-96F7-4070-BD1E-AFE2CF099753}" destId="{0005FF43-9682-4662-80DE-51A16FC3FA99}" srcOrd="0" destOrd="0" presId="urn:microsoft.com/office/officeart/2008/layout/LinedList"/>
    <dgm:cxn modelId="{88BFA1B5-DEA1-47DF-BECC-49D79C8BED5C}" type="presParOf" srcId="{2F5707B7-6774-442A-81C3-4C54A251368F}" destId="{F52F9BB6-B107-45AE-9F3B-26CF9B500DB1}" srcOrd="0" destOrd="0" presId="urn:microsoft.com/office/officeart/2008/layout/LinedList"/>
    <dgm:cxn modelId="{DB1AC503-F446-45B3-8F00-AE303CCE9E77}" type="presParOf" srcId="{2F5707B7-6774-442A-81C3-4C54A251368F}" destId="{7172BC24-3787-4646-BC84-E99FBE3787C3}" srcOrd="1" destOrd="0" presId="urn:microsoft.com/office/officeart/2008/layout/LinedList"/>
    <dgm:cxn modelId="{0A264570-FEF7-415A-8E4C-8AD25B91877B}" type="presParOf" srcId="{7172BC24-3787-4646-BC84-E99FBE3787C3}" destId="{C07598F0-449A-4DFB-954D-9D28012ACFEF}" srcOrd="0" destOrd="0" presId="urn:microsoft.com/office/officeart/2008/layout/LinedList"/>
    <dgm:cxn modelId="{CFF69240-08AA-418D-9F7F-B31A3DBF04C2}" type="presParOf" srcId="{7172BC24-3787-4646-BC84-E99FBE3787C3}" destId="{46F17E6D-4525-47BC-B0C6-5F33E31B2B57}" srcOrd="1" destOrd="0" presId="urn:microsoft.com/office/officeart/2008/layout/LinedList"/>
    <dgm:cxn modelId="{45735666-FFE7-4D30-8826-2C7AE83014C4}" type="presParOf" srcId="{2F5707B7-6774-442A-81C3-4C54A251368F}" destId="{11BA88F9-276B-468D-8C9F-98F683767163}" srcOrd="2" destOrd="0" presId="urn:microsoft.com/office/officeart/2008/layout/LinedList"/>
    <dgm:cxn modelId="{0A42E0B4-9DB3-457B-B6B4-855054024FD5}" type="presParOf" srcId="{2F5707B7-6774-442A-81C3-4C54A251368F}" destId="{91C58175-F1AC-4008-99CD-E0D1081F8DA6}" srcOrd="3" destOrd="0" presId="urn:microsoft.com/office/officeart/2008/layout/LinedList"/>
    <dgm:cxn modelId="{B036CF5C-ACB7-415B-B5C0-9C3438263FBD}" type="presParOf" srcId="{91C58175-F1AC-4008-99CD-E0D1081F8DA6}" destId="{46940D08-1F03-4D73-994E-5AD158A1F4CB}" srcOrd="0" destOrd="0" presId="urn:microsoft.com/office/officeart/2008/layout/LinedList"/>
    <dgm:cxn modelId="{FE6220B6-EA12-443A-B17A-9F361FCB5253}" type="presParOf" srcId="{91C58175-F1AC-4008-99CD-E0D1081F8DA6}" destId="{21E9785A-ABC5-437A-B426-D2A1F38FE264}" srcOrd="1" destOrd="0" presId="urn:microsoft.com/office/officeart/2008/layout/LinedList"/>
    <dgm:cxn modelId="{217293FF-6E81-4726-BD81-BFDDED852638}" type="presParOf" srcId="{2F5707B7-6774-442A-81C3-4C54A251368F}" destId="{D09D9685-9AD5-4B95-979D-A564653D7CBC}" srcOrd="4" destOrd="0" presId="urn:microsoft.com/office/officeart/2008/layout/LinedList"/>
    <dgm:cxn modelId="{207E5B92-C999-455A-A5F2-F49D370BB401}" type="presParOf" srcId="{2F5707B7-6774-442A-81C3-4C54A251368F}" destId="{82C1C156-7EC8-410F-A38B-336AEA09C3F5}" srcOrd="5" destOrd="0" presId="urn:microsoft.com/office/officeart/2008/layout/LinedList"/>
    <dgm:cxn modelId="{25C36D2E-8080-464A-9051-7E97D8E613E4}" type="presParOf" srcId="{82C1C156-7EC8-410F-A38B-336AEA09C3F5}" destId="{FF21169F-AF00-42F9-9F7A-C274B364F996}" srcOrd="0" destOrd="0" presId="urn:microsoft.com/office/officeart/2008/layout/LinedList"/>
    <dgm:cxn modelId="{1F4F1555-AE68-425D-8A99-DF7B80E011AF}" type="presParOf" srcId="{82C1C156-7EC8-410F-A38B-336AEA09C3F5}" destId="{3BC2AA2A-1B7D-4F8C-87D4-760E77B7FB5B}" srcOrd="1" destOrd="0" presId="urn:microsoft.com/office/officeart/2008/layout/LinedList"/>
    <dgm:cxn modelId="{0378357B-8815-494E-AB65-BE85CEE2AA0A}" type="presParOf" srcId="{2F5707B7-6774-442A-81C3-4C54A251368F}" destId="{D036F754-E4D6-4A36-938B-D8343DCC99BB}" srcOrd="6" destOrd="0" presId="urn:microsoft.com/office/officeart/2008/layout/LinedList"/>
    <dgm:cxn modelId="{B225D41E-DD88-4CA8-88E6-81B6C68FEF29}" type="presParOf" srcId="{2F5707B7-6774-442A-81C3-4C54A251368F}" destId="{56E8F2BB-4970-4A43-966F-84D163140675}" srcOrd="7" destOrd="0" presId="urn:microsoft.com/office/officeart/2008/layout/LinedList"/>
    <dgm:cxn modelId="{EC0109F0-FBB7-48F7-89C0-9DB4854E7841}" type="presParOf" srcId="{56E8F2BB-4970-4A43-966F-84D163140675}" destId="{0005FF43-9682-4662-80DE-51A16FC3FA99}" srcOrd="0" destOrd="0" presId="urn:microsoft.com/office/officeart/2008/layout/LinedList"/>
    <dgm:cxn modelId="{54E2F4F6-2302-4FF6-813B-DE121C538D29}" type="presParOf" srcId="{56E8F2BB-4970-4A43-966F-84D163140675}" destId="{E6F491B4-2419-4102-8C3F-886D4987E8B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553B1FF-BA7C-4410-8045-0631EF1B47EA}"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A880AD25-820C-434B-8BD1-F2222678AA6A}">
      <dgm:prSet/>
      <dgm:spPr/>
      <dgm:t>
        <a:bodyPr/>
        <a:lstStyle/>
        <a:p>
          <a:r>
            <a:rPr lang="en-US"/>
            <a:t>Bile</a:t>
          </a:r>
        </a:p>
      </dgm:t>
    </dgm:pt>
    <dgm:pt modelId="{2730EA9C-CA31-438A-94C2-7587987A6138}" type="parTrans" cxnId="{410E897D-D42C-48A9-9F87-0AFADB21F955}">
      <dgm:prSet/>
      <dgm:spPr/>
      <dgm:t>
        <a:bodyPr/>
        <a:lstStyle/>
        <a:p>
          <a:endParaRPr lang="en-US"/>
        </a:p>
      </dgm:t>
    </dgm:pt>
    <dgm:pt modelId="{567A7CB5-04D0-4907-B1B7-12BB62166474}" type="sibTrans" cxnId="{410E897D-D42C-48A9-9F87-0AFADB21F955}">
      <dgm:prSet/>
      <dgm:spPr/>
      <dgm:t>
        <a:bodyPr/>
        <a:lstStyle/>
        <a:p>
          <a:endParaRPr lang="en-US"/>
        </a:p>
      </dgm:t>
    </dgm:pt>
    <dgm:pt modelId="{740D543B-F0B8-4F82-B03A-BB09054B0990}">
      <dgm:prSet/>
      <dgm:spPr/>
      <dgm:t>
        <a:bodyPr/>
        <a:lstStyle/>
        <a:p>
          <a:r>
            <a:rPr lang="en-US"/>
            <a:t>Liver</a:t>
          </a:r>
        </a:p>
      </dgm:t>
    </dgm:pt>
    <dgm:pt modelId="{5680F799-88ED-4616-BC9D-B679655C049A}" type="parTrans" cxnId="{8A573312-FBC1-49C5-92E0-E11A15C44FE4}">
      <dgm:prSet/>
      <dgm:spPr/>
      <dgm:t>
        <a:bodyPr/>
        <a:lstStyle/>
        <a:p>
          <a:endParaRPr lang="en-US"/>
        </a:p>
      </dgm:t>
    </dgm:pt>
    <dgm:pt modelId="{6256B0B6-3B62-4AA8-8E80-82470FCFFBAF}" type="sibTrans" cxnId="{8A573312-FBC1-49C5-92E0-E11A15C44FE4}">
      <dgm:prSet/>
      <dgm:spPr/>
      <dgm:t>
        <a:bodyPr/>
        <a:lstStyle/>
        <a:p>
          <a:endParaRPr lang="en-US"/>
        </a:p>
      </dgm:t>
    </dgm:pt>
    <dgm:pt modelId="{C1DDF9AF-BA69-4F22-A48F-80210CA6FD7B}">
      <dgm:prSet/>
      <dgm:spPr/>
      <dgm:t>
        <a:bodyPr/>
        <a:lstStyle/>
        <a:p>
          <a:r>
            <a:rPr lang="en-US"/>
            <a:t>Protease</a:t>
          </a:r>
        </a:p>
      </dgm:t>
    </dgm:pt>
    <dgm:pt modelId="{FEDA2944-D766-498D-9C1A-D2FA3350AE09}" type="parTrans" cxnId="{12875361-8BEE-44CF-8D6C-F7065D336E6B}">
      <dgm:prSet/>
      <dgm:spPr/>
      <dgm:t>
        <a:bodyPr/>
        <a:lstStyle/>
        <a:p>
          <a:endParaRPr lang="en-US"/>
        </a:p>
      </dgm:t>
    </dgm:pt>
    <dgm:pt modelId="{2EDF1C71-0610-4547-AD0F-4589BD73DCB9}" type="sibTrans" cxnId="{12875361-8BEE-44CF-8D6C-F7065D336E6B}">
      <dgm:prSet/>
      <dgm:spPr/>
      <dgm:t>
        <a:bodyPr/>
        <a:lstStyle/>
        <a:p>
          <a:endParaRPr lang="en-US"/>
        </a:p>
      </dgm:t>
    </dgm:pt>
    <dgm:pt modelId="{1802F223-91A9-4D4E-93B3-D333218E9C16}">
      <dgm:prSet/>
      <dgm:spPr/>
      <dgm:t>
        <a:bodyPr/>
        <a:lstStyle/>
        <a:p>
          <a:r>
            <a:rPr lang="en-US"/>
            <a:t>Lipase</a:t>
          </a:r>
        </a:p>
      </dgm:t>
    </dgm:pt>
    <dgm:pt modelId="{E840E9AA-6206-4F30-8F69-257684881C23}" type="parTrans" cxnId="{9E17E3C3-F834-49AB-83A0-C31441CDC225}">
      <dgm:prSet/>
      <dgm:spPr/>
      <dgm:t>
        <a:bodyPr/>
        <a:lstStyle/>
        <a:p>
          <a:endParaRPr lang="en-US"/>
        </a:p>
      </dgm:t>
    </dgm:pt>
    <dgm:pt modelId="{4477893A-75D7-48FC-8F6A-FD611984A625}" type="sibTrans" cxnId="{9E17E3C3-F834-49AB-83A0-C31441CDC225}">
      <dgm:prSet/>
      <dgm:spPr/>
      <dgm:t>
        <a:bodyPr/>
        <a:lstStyle/>
        <a:p>
          <a:endParaRPr lang="en-US"/>
        </a:p>
      </dgm:t>
    </dgm:pt>
    <dgm:pt modelId="{CDCD62C9-A7D1-44C0-BB36-2EDEE7411CB1}">
      <dgm:prSet/>
      <dgm:spPr/>
      <dgm:t>
        <a:bodyPr/>
        <a:lstStyle/>
        <a:p>
          <a:r>
            <a:rPr lang="en-US"/>
            <a:t>Amylase </a:t>
          </a:r>
        </a:p>
      </dgm:t>
    </dgm:pt>
    <dgm:pt modelId="{84F44491-5883-4953-9997-515DF8C0A19B}" type="parTrans" cxnId="{5BF73BDE-552E-4978-AA08-B03BCECE7BC1}">
      <dgm:prSet/>
      <dgm:spPr/>
      <dgm:t>
        <a:bodyPr/>
        <a:lstStyle/>
        <a:p>
          <a:endParaRPr lang="en-US"/>
        </a:p>
      </dgm:t>
    </dgm:pt>
    <dgm:pt modelId="{EB2A3E9D-7367-4D48-BEB1-45A883DF69C2}" type="sibTrans" cxnId="{5BF73BDE-552E-4978-AA08-B03BCECE7BC1}">
      <dgm:prSet/>
      <dgm:spPr/>
      <dgm:t>
        <a:bodyPr/>
        <a:lstStyle/>
        <a:p>
          <a:endParaRPr lang="en-US"/>
        </a:p>
      </dgm:t>
    </dgm:pt>
    <dgm:pt modelId="{86863591-E3EE-4DD9-9AD0-76AEFB48B090}" type="pres">
      <dgm:prSet presAssocID="{5553B1FF-BA7C-4410-8045-0631EF1B47EA}" presName="linear" presStyleCnt="0">
        <dgm:presLayoutVars>
          <dgm:dir/>
          <dgm:animLvl val="lvl"/>
          <dgm:resizeHandles val="exact"/>
        </dgm:presLayoutVars>
      </dgm:prSet>
      <dgm:spPr/>
    </dgm:pt>
    <dgm:pt modelId="{DC053DE5-EEAF-4CDF-A6EB-4F4038B5655B}" type="pres">
      <dgm:prSet presAssocID="{A880AD25-820C-434B-8BD1-F2222678AA6A}" presName="parentLin" presStyleCnt="0"/>
      <dgm:spPr/>
    </dgm:pt>
    <dgm:pt modelId="{4BED1655-D2E8-4BCE-A4B4-5F5627C5554C}" type="pres">
      <dgm:prSet presAssocID="{A880AD25-820C-434B-8BD1-F2222678AA6A}" presName="parentLeftMargin" presStyleLbl="node1" presStyleIdx="0" presStyleCnt="5"/>
      <dgm:spPr/>
    </dgm:pt>
    <dgm:pt modelId="{EF7515A5-3A2F-4F5F-B992-95DC2EF6CCD8}" type="pres">
      <dgm:prSet presAssocID="{A880AD25-820C-434B-8BD1-F2222678AA6A}" presName="parentText" presStyleLbl="node1" presStyleIdx="0" presStyleCnt="5">
        <dgm:presLayoutVars>
          <dgm:chMax val="0"/>
          <dgm:bulletEnabled val="1"/>
        </dgm:presLayoutVars>
      </dgm:prSet>
      <dgm:spPr/>
    </dgm:pt>
    <dgm:pt modelId="{49977A19-EE37-447C-9ACB-02E57FF2CF73}" type="pres">
      <dgm:prSet presAssocID="{A880AD25-820C-434B-8BD1-F2222678AA6A}" presName="negativeSpace" presStyleCnt="0"/>
      <dgm:spPr/>
    </dgm:pt>
    <dgm:pt modelId="{B3CE3BDA-DEB8-4853-9F27-E19D57DE53A2}" type="pres">
      <dgm:prSet presAssocID="{A880AD25-820C-434B-8BD1-F2222678AA6A}" presName="childText" presStyleLbl="conFgAcc1" presStyleIdx="0" presStyleCnt="5">
        <dgm:presLayoutVars>
          <dgm:bulletEnabled val="1"/>
        </dgm:presLayoutVars>
      </dgm:prSet>
      <dgm:spPr/>
    </dgm:pt>
    <dgm:pt modelId="{ADC84BC3-083B-4D89-9EFD-9037AED8B18F}" type="pres">
      <dgm:prSet presAssocID="{567A7CB5-04D0-4907-B1B7-12BB62166474}" presName="spaceBetweenRectangles" presStyleCnt="0"/>
      <dgm:spPr/>
    </dgm:pt>
    <dgm:pt modelId="{F50A80D1-753A-480D-9705-C3A3EA3D31D6}" type="pres">
      <dgm:prSet presAssocID="{740D543B-F0B8-4F82-B03A-BB09054B0990}" presName="parentLin" presStyleCnt="0"/>
      <dgm:spPr/>
    </dgm:pt>
    <dgm:pt modelId="{09992C0A-DDEE-4840-A6AC-F8363BFC4DD4}" type="pres">
      <dgm:prSet presAssocID="{740D543B-F0B8-4F82-B03A-BB09054B0990}" presName="parentLeftMargin" presStyleLbl="node1" presStyleIdx="0" presStyleCnt="5"/>
      <dgm:spPr/>
    </dgm:pt>
    <dgm:pt modelId="{8B3F173E-EDF2-44C3-A1C9-BABB469A4578}" type="pres">
      <dgm:prSet presAssocID="{740D543B-F0B8-4F82-B03A-BB09054B0990}" presName="parentText" presStyleLbl="node1" presStyleIdx="1" presStyleCnt="5">
        <dgm:presLayoutVars>
          <dgm:chMax val="0"/>
          <dgm:bulletEnabled val="1"/>
        </dgm:presLayoutVars>
      </dgm:prSet>
      <dgm:spPr/>
    </dgm:pt>
    <dgm:pt modelId="{D2AC902A-EF8B-4453-B8D5-DD4D17EB3F33}" type="pres">
      <dgm:prSet presAssocID="{740D543B-F0B8-4F82-B03A-BB09054B0990}" presName="negativeSpace" presStyleCnt="0"/>
      <dgm:spPr/>
    </dgm:pt>
    <dgm:pt modelId="{45A488FF-919F-42DC-BE11-F46008B1C2ED}" type="pres">
      <dgm:prSet presAssocID="{740D543B-F0B8-4F82-B03A-BB09054B0990}" presName="childText" presStyleLbl="conFgAcc1" presStyleIdx="1" presStyleCnt="5">
        <dgm:presLayoutVars>
          <dgm:bulletEnabled val="1"/>
        </dgm:presLayoutVars>
      </dgm:prSet>
      <dgm:spPr/>
    </dgm:pt>
    <dgm:pt modelId="{A06C6590-78C1-4FAC-8C52-F66C7308C995}" type="pres">
      <dgm:prSet presAssocID="{6256B0B6-3B62-4AA8-8E80-82470FCFFBAF}" presName="spaceBetweenRectangles" presStyleCnt="0"/>
      <dgm:spPr/>
    </dgm:pt>
    <dgm:pt modelId="{63CB5883-EDFC-418C-B192-26B2466D1618}" type="pres">
      <dgm:prSet presAssocID="{C1DDF9AF-BA69-4F22-A48F-80210CA6FD7B}" presName="parentLin" presStyleCnt="0"/>
      <dgm:spPr/>
    </dgm:pt>
    <dgm:pt modelId="{815AA7E8-A48F-421D-97B7-6CD50492B445}" type="pres">
      <dgm:prSet presAssocID="{C1DDF9AF-BA69-4F22-A48F-80210CA6FD7B}" presName="parentLeftMargin" presStyleLbl="node1" presStyleIdx="1" presStyleCnt="5"/>
      <dgm:spPr/>
    </dgm:pt>
    <dgm:pt modelId="{9FD5B60A-3DE3-4BC9-8346-6225EEC499EB}" type="pres">
      <dgm:prSet presAssocID="{C1DDF9AF-BA69-4F22-A48F-80210CA6FD7B}" presName="parentText" presStyleLbl="node1" presStyleIdx="2" presStyleCnt="5">
        <dgm:presLayoutVars>
          <dgm:chMax val="0"/>
          <dgm:bulletEnabled val="1"/>
        </dgm:presLayoutVars>
      </dgm:prSet>
      <dgm:spPr/>
    </dgm:pt>
    <dgm:pt modelId="{511D9F0C-78B3-4411-8E98-416B6654A5AA}" type="pres">
      <dgm:prSet presAssocID="{C1DDF9AF-BA69-4F22-A48F-80210CA6FD7B}" presName="negativeSpace" presStyleCnt="0"/>
      <dgm:spPr/>
    </dgm:pt>
    <dgm:pt modelId="{7C0D6C4E-4F40-41FD-8785-AF638280694A}" type="pres">
      <dgm:prSet presAssocID="{C1DDF9AF-BA69-4F22-A48F-80210CA6FD7B}" presName="childText" presStyleLbl="conFgAcc1" presStyleIdx="2" presStyleCnt="5">
        <dgm:presLayoutVars>
          <dgm:bulletEnabled val="1"/>
        </dgm:presLayoutVars>
      </dgm:prSet>
      <dgm:spPr/>
    </dgm:pt>
    <dgm:pt modelId="{CA9839FD-F647-4640-B1BC-4FBE73F3EB06}" type="pres">
      <dgm:prSet presAssocID="{2EDF1C71-0610-4547-AD0F-4589BD73DCB9}" presName="spaceBetweenRectangles" presStyleCnt="0"/>
      <dgm:spPr/>
    </dgm:pt>
    <dgm:pt modelId="{FD8D9D07-0B54-4D33-B27F-4D3785B9345A}" type="pres">
      <dgm:prSet presAssocID="{1802F223-91A9-4D4E-93B3-D333218E9C16}" presName="parentLin" presStyleCnt="0"/>
      <dgm:spPr/>
    </dgm:pt>
    <dgm:pt modelId="{31DCABC0-7C5D-4F1E-B985-A142875B2C09}" type="pres">
      <dgm:prSet presAssocID="{1802F223-91A9-4D4E-93B3-D333218E9C16}" presName="parentLeftMargin" presStyleLbl="node1" presStyleIdx="2" presStyleCnt="5"/>
      <dgm:spPr/>
    </dgm:pt>
    <dgm:pt modelId="{4AEECE84-FA84-424C-8C30-15B99509719A}" type="pres">
      <dgm:prSet presAssocID="{1802F223-91A9-4D4E-93B3-D333218E9C16}" presName="parentText" presStyleLbl="node1" presStyleIdx="3" presStyleCnt="5">
        <dgm:presLayoutVars>
          <dgm:chMax val="0"/>
          <dgm:bulletEnabled val="1"/>
        </dgm:presLayoutVars>
      </dgm:prSet>
      <dgm:spPr/>
    </dgm:pt>
    <dgm:pt modelId="{FC073F16-7F94-458E-A8BD-66798F3E861F}" type="pres">
      <dgm:prSet presAssocID="{1802F223-91A9-4D4E-93B3-D333218E9C16}" presName="negativeSpace" presStyleCnt="0"/>
      <dgm:spPr/>
    </dgm:pt>
    <dgm:pt modelId="{57CCDFF2-BDEC-4B0E-A2EB-9EB0A3DEE51B}" type="pres">
      <dgm:prSet presAssocID="{1802F223-91A9-4D4E-93B3-D333218E9C16}" presName="childText" presStyleLbl="conFgAcc1" presStyleIdx="3" presStyleCnt="5">
        <dgm:presLayoutVars>
          <dgm:bulletEnabled val="1"/>
        </dgm:presLayoutVars>
      </dgm:prSet>
      <dgm:spPr/>
    </dgm:pt>
    <dgm:pt modelId="{8D3FDFB1-1A4E-4989-B833-577794D4A8F3}" type="pres">
      <dgm:prSet presAssocID="{4477893A-75D7-48FC-8F6A-FD611984A625}" presName="spaceBetweenRectangles" presStyleCnt="0"/>
      <dgm:spPr/>
    </dgm:pt>
    <dgm:pt modelId="{B9073AF5-FA06-40BB-9FF1-64458352DB05}" type="pres">
      <dgm:prSet presAssocID="{CDCD62C9-A7D1-44C0-BB36-2EDEE7411CB1}" presName="parentLin" presStyleCnt="0"/>
      <dgm:spPr/>
    </dgm:pt>
    <dgm:pt modelId="{29A557B6-6A05-4EBB-A123-FA4A2FF6382A}" type="pres">
      <dgm:prSet presAssocID="{CDCD62C9-A7D1-44C0-BB36-2EDEE7411CB1}" presName="parentLeftMargin" presStyleLbl="node1" presStyleIdx="3" presStyleCnt="5"/>
      <dgm:spPr/>
    </dgm:pt>
    <dgm:pt modelId="{DD735AA5-1D2D-4605-BDA7-65CC87017B6E}" type="pres">
      <dgm:prSet presAssocID="{CDCD62C9-A7D1-44C0-BB36-2EDEE7411CB1}" presName="parentText" presStyleLbl="node1" presStyleIdx="4" presStyleCnt="5">
        <dgm:presLayoutVars>
          <dgm:chMax val="0"/>
          <dgm:bulletEnabled val="1"/>
        </dgm:presLayoutVars>
      </dgm:prSet>
      <dgm:spPr/>
    </dgm:pt>
    <dgm:pt modelId="{DF9F7B39-CB58-475F-849E-321FFEB69FC6}" type="pres">
      <dgm:prSet presAssocID="{CDCD62C9-A7D1-44C0-BB36-2EDEE7411CB1}" presName="negativeSpace" presStyleCnt="0"/>
      <dgm:spPr/>
    </dgm:pt>
    <dgm:pt modelId="{455F3E1C-A07E-4302-90FA-7912049AEBDC}" type="pres">
      <dgm:prSet presAssocID="{CDCD62C9-A7D1-44C0-BB36-2EDEE7411CB1}" presName="childText" presStyleLbl="conFgAcc1" presStyleIdx="4" presStyleCnt="5">
        <dgm:presLayoutVars>
          <dgm:bulletEnabled val="1"/>
        </dgm:presLayoutVars>
      </dgm:prSet>
      <dgm:spPr/>
    </dgm:pt>
  </dgm:ptLst>
  <dgm:cxnLst>
    <dgm:cxn modelId="{8A573312-FBC1-49C5-92E0-E11A15C44FE4}" srcId="{5553B1FF-BA7C-4410-8045-0631EF1B47EA}" destId="{740D543B-F0B8-4F82-B03A-BB09054B0990}" srcOrd="1" destOrd="0" parTransId="{5680F799-88ED-4616-BC9D-B679655C049A}" sibTransId="{6256B0B6-3B62-4AA8-8E80-82470FCFFBAF}"/>
    <dgm:cxn modelId="{AB06BD29-D085-4480-A945-8EA0BF862C9C}" type="presOf" srcId="{740D543B-F0B8-4F82-B03A-BB09054B0990}" destId="{8B3F173E-EDF2-44C3-A1C9-BABB469A4578}" srcOrd="1" destOrd="0" presId="urn:microsoft.com/office/officeart/2005/8/layout/list1"/>
    <dgm:cxn modelId="{12875361-8BEE-44CF-8D6C-F7065D336E6B}" srcId="{5553B1FF-BA7C-4410-8045-0631EF1B47EA}" destId="{C1DDF9AF-BA69-4F22-A48F-80210CA6FD7B}" srcOrd="2" destOrd="0" parTransId="{FEDA2944-D766-498D-9C1A-D2FA3350AE09}" sibTransId="{2EDF1C71-0610-4547-AD0F-4589BD73DCB9}"/>
    <dgm:cxn modelId="{F6E2A968-89EE-4C80-A04D-626449647E62}" type="presOf" srcId="{A880AD25-820C-434B-8BD1-F2222678AA6A}" destId="{EF7515A5-3A2F-4F5F-B992-95DC2EF6CCD8}" srcOrd="1" destOrd="0" presId="urn:microsoft.com/office/officeart/2005/8/layout/list1"/>
    <dgm:cxn modelId="{F7BD6A50-2CDE-492A-B28C-3E3E989E2FE4}" type="presOf" srcId="{5553B1FF-BA7C-4410-8045-0631EF1B47EA}" destId="{86863591-E3EE-4DD9-9AD0-76AEFB48B090}" srcOrd="0" destOrd="0" presId="urn:microsoft.com/office/officeart/2005/8/layout/list1"/>
    <dgm:cxn modelId="{8CAA0874-755E-495E-9DC7-F046A7E6C212}" type="presOf" srcId="{C1DDF9AF-BA69-4F22-A48F-80210CA6FD7B}" destId="{9FD5B60A-3DE3-4BC9-8346-6225EEC499EB}" srcOrd="1" destOrd="0" presId="urn:microsoft.com/office/officeart/2005/8/layout/list1"/>
    <dgm:cxn modelId="{E9407574-1B4E-4913-9C2C-3EC75E343DF0}" type="presOf" srcId="{1802F223-91A9-4D4E-93B3-D333218E9C16}" destId="{31DCABC0-7C5D-4F1E-B985-A142875B2C09}" srcOrd="0" destOrd="0" presId="urn:microsoft.com/office/officeart/2005/8/layout/list1"/>
    <dgm:cxn modelId="{8BCD3B76-B8B4-46AF-B07A-49A8007ADCDE}" type="presOf" srcId="{1802F223-91A9-4D4E-93B3-D333218E9C16}" destId="{4AEECE84-FA84-424C-8C30-15B99509719A}" srcOrd="1" destOrd="0" presId="urn:microsoft.com/office/officeart/2005/8/layout/list1"/>
    <dgm:cxn modelId="{410E897D-D42C-48A9-9F87-0AFADB21F955}" srcId="{5553B1FF-BA7C-4410-8045-0631EF1B47EA}" destId="{A880AD25-820C-434B-8BD1-F2222678AA6A}" srcOrd="0" destOrd="0" parTransId="{2730EA9C-CA31-438A-94C2-7587987A6138}" sibTransId="{567A7CB5-04D0-4907-B1B7-12BB62166474}"/>
    <dgm:cxn modelId="{ADA39488-8B91-4F5D-B6CF-5A6D28AC1F6F}" type="presOf" srcId="{C1DDF9AF-BA69-4F22-A48F-80210CA6FD7B}" destId="{815AA7E8-A48F-421D-97B7-6CD50492B445}" srcOrd="0" destOrd="0" presId="urn:microsoft.com/office/officeart/2005/8/layout/list1"/>
    <dgm:cxn modelId="{2E3B0397-3307-41A7-8057-58045D5C297A}" type="presOf" srcId="{A880AD25-820C-434B-8BD1-F2222678AA6A}" destId="{4BED1655-D2E8-4BCE-A4B4-5F5627C5554C}" srcOrd="0" destOrd="0" presId="urn:microsoft.com/office/officeart/2005/8/layout/list1"/>
    <dgm:cxn modelId="{AD77D399-AC38-4FB2-AB5C-12947C8F9222}" type="presOf" srcId="{CDCD62C9-A7D1-44C0-BB36-2EDEE7411CB1}" destId="{29A557B6-6A05-4EBB-A123-FA4A2FF6382A}" srcOrd="0" destOrd="0" presId="urn:microsoft.com/office/officeart/2005/8/layout/list1"/>
    <dgm:cxn modelId="{C2D4EF9D-02E2-49CC-9F6A-18EBF0E34072}" type="presOf" srcId="{740D543B-F0B8-4F82-B03A-BB09054B0990}" destId="{09992C0A-DDEE-4840-A6AC-F8363BFC4DD4}" srcOrd="0" destOrd="0" presId="urn:microsoft.com/office/officeart/2005/8/layout/list1"/>
    <dgm:cxn modelId="{660D7DBF-0E0F-46FE-A9E5-7962FEE83853}" type="presOf" srcId="{CDCD62C9-A7D1-44C0-BB36-2EDEE7411CB1}" destId="{DD735AA5-1D2D-4605-BDA7-65CC87017B6E}" srcOrd="1" destOrd="0" presId="urn:microsoft.com/office/officeart/2005/8/layout/list1"/>
    <dgm:cxn modelId="{9E17E3C3-F834-49AB-83A0-C31441CDC225}" srcId="{5553B1FF-BA7C-4410-8045-0631EF1B47EA}" destId="{1802F223-91A9-4D4E-93B3-D333218E9C16}" srcOrd="3" destOrd="0" parTransId="{E840E9AA-6206-4F30-8F69-257684881C23}" sibTransId="{4477893A-75D7-48FC-8F6A-FD611984A625}"/>
    <dgm:cxn modelId="{5BF73BDE-552E-4978-AA08-B03BCECE7BC1}" srcId="{5553B1FF-BA7C-4410-8045-0631EF1B47EA}" destId="{CDCD62C9-A7D1-44C0-BB36-2EDEE7411CB1}" srcOrd="4" destOrd="0" parTransId="{84F44491-5883-4953-9997-515DF8C0A19B}" sibTransId="{EB2A3E9D-7367-4D48-BEB1-45A883DF69C2}"/>
    <dgm:cxn modelId="{6620EBDE-876C-40F0-BA7D-F259B74AEEAE}" type="presParOf" srcId="{86863591-E3EE-4DD9-9AD0-76AEFB48B090}" destId="{DC053DE5-EEAF-4CDF-A6EB-4F4038B5655B}" srcOrd="0" destOrd="0" presId="urn:microsoft.com/office/officeart/2005/8/layout/list1"/>
    <dgm:cxn modelId="{154F53A8-9A5A-4FF1-A716-0C95A5CEE931}" type="presParOf" srcId="{DC053DE5-EEAF-4CDF-A6EB-4F4038B5655B}" destId="{4BED1655-D2E8-4BCE-A4B4-5F5627C5554C}" srcOrd="0" destOrd="0" presId="urn:microsoft.com/office/officeart/2005/8/layout/list1"/>
    <dgm:cxn modelId="{6C4718CE-9C82-4429-9892-529EBD65CB0D}" type="presParOf" srcId="{DC053DE5-EEAF-4CDF-A6EB-4F4038B5655B}" destId="{EF7515A5-3A2F-4F5F-B992-95DC2EF6CCD8}" srcOrd="1" destOrd="0" presId="urn:microsoft.com/office/officeart/2005/8/layout/list1"/>
    <dgm:cxn modelId="{961CD40D-51EA-429D-808C-93F296501622}" type="presParOf" srcId="{86863591-E3EE-4DD9-9AD0-76AEFB48B090}" destId="{49977A19-EE37-447C-9ACB-02E57FF2CF73}" srcOrd="1" destOrd="0" presId="urn:microsoft.com/office/officeart/2005/8/layout/list1"/>
    <dgm:cxn modelId="{CB11A474-EF4A-4300-8660-54FB1A36F508}" type="presParOf" srcId="{86863591-E3EE-4DD9-9AD0-76AEFB48B090}" destId="{B3CE3BDA-DEB8-4853-9F27-E19D57DE53A2}" srcOrd="2" destOrd="0" presId="urn:microsoft.com/office/officeart/2005/8/layout/list1"/>
    <dgm:cxn modelId="{D6DC1539-D215-4F86-A9A8-E1F1DF85145D}" type="presParOf" srcId="{86863591-E3EE-4DD9-9AD0-76AEFB48B090}" destId="{ADC84BC3-083B-4D89-9EFD-9037AED8B18F}" srcOrd="3" destOrd="0" presId="urn:microsoft.com/office/officeart/2005/8/layout/list1"/>
    <dgm:cxn modelId="{63A0181F-C51F-4283-8C4F-6403D3A744B0}" type="presParOf" srcId="{86863591-E3EE-4DD9-9AD0-76AEFB48B090}" destId="{F50A80D1-753A-480D-9705-C3A3EA3D31D6}" srcOrd="4" destOrd="0" presId="urn:microsoft.com/office/officeart/2005/8/layout/list1"/>
    <dgm:cxn modelId="{C5812427-8E1F-4A01-9F9F-A6417FB609F3}" type="presParOf" srcId="{F50A80D1-753A-480D-9705-C3A3EA3D31D6}" destId="{09992C0A-DDEE-4840-A6AC-F8363BFC4DD4}" srcOrd="0" destOrd="0" presId="urn:microsoft.com/office/officeart/2005/8/layout/list1"/>
    <dgm:cxn modelId="{D2966D79-AF23-47C4-BC1C-407A8FC2655E}" type="presParOf" srcId="{F50A80D1-753A-480D-9705-C3A3EA3D31D6}" destId="{8B3F173E-EDF2-44C3-A1C9-BABB469A4578}" srcOrd="1" destOrd="0" presId="urn:microsoft.com/office/officeart/2005/8/layout/list1"/>
    <dgm:cxn modelId="{8F052177-B144-43D4-ABFB-CAB72BE82B2C}" type="presParOf" srcId="{86863591-E3EE-4DD9-9AD0-76AEFB48B090}" destId="{D2AC902A-EF8B-4453-B8D5-DD4D17EB3F33}" srcOrd="5" destOrd="0" presId="urn:microsoft.com/office/officeart/2005/8/layout/list1"/>
    <dgm:cxn modelId="{DDE46156-2438-4B6A-883D-1C366CEF278A}" type="presParOf" srcId="{86863591-E3EE-4DD9-9AD0-76AEFB48B090}" destId="{45A488FF-919F-42DC-BE11-F46008B1C2ED}" srcOrd="6" destOrd="0" presId="urn:microsoft.com/office/officeart/2005/8/layout/list1"/>
    <dgm:cxn modelId="{65358354-55A0-4953-A20B-5F4F5D51D600}" type="presParOf" srcId="{86863591-E3EE-4DD9-9AD0-76AEFB48B090}" destId="{A06C6590-78C1-4FAC-8C52-F66C7308C995}" srcOrd="7" destOrd="0" presId="urn:microsoft.com/office/officeart/2005/8/layout/list1"/>
    <dgm:cxn modelId="{EA98AE7D-3E13-4E2E-8F70-462443BA2579}" type="presParOf" srcId="{86863591-E3EE-4DD9-9AD0-76AEFB48B090}" destId="{63CB5883-EDFC-418C-B192-26B2466D1618}" srcOrd="8" destOrd="0" presId="urn:microsoft.com/office/officeart/2005/8/layout/list1"/>
    <dgm:cxn modelId="{8B5BE196-F19F-430F-8FC5-5E7F975CF7EB}" type="presParOf" srcId="{63CB5883-EDFC-418C-B192-26B2466D1618}" destId="{815AA7E8-A48F-421D-97B7-6CD50492B445}" srcOrd="0" destOrd="0" presId="urn:microsoft.com/office/officeart/2005/8/layout/list1"/>
    <dgm:cxn modelId="{9D23A588-A7BE-48C7-95F0-CEE7F9A14FAF}" type="presParOf" srcId="{63CB5883-EDFC-418C-B192-26B2466D1618}" destId="{9FD5B60A-3DE3-4BC9-8346-6225EEC499EB}" srcOrd="1" destOrd="0" presId="urn:microsoft.com/office/officeart/2005/8/layout/list1"/>
    <dgm:cxn modelId="{48E1D631-4A11-4339-9ABE-D27CA795897F}" type="presParOf" srcId="{86863591-E3EE-4DD9-9AD0-76AEFB48B090}" destId="{511D9F0C-78B3-4411-8E98-416B6654A5AA}" srcOrd="9" destOrd="0" presId="urn:microsoft.com/office/officeart/2005/8/layout/list1"/>
    <dgm:cxn modelId="{5E99F5CE-2F34-4B2D-A9F1-44E321AAB1C8}" type="presParOf" srcId="{86863591-E3EE-4DD9-9AD0-76AEFB48B090}" destId="{7C0D6C4E-4F40-41FD-8785-AF638280694A}" srcOrd="10" destOrd="0" presId="urn:microsoft.com/office/officeart/2005/8/layout/list1"/>
    <dgm:cxn modelId="{A67736CD-C60E-4A04-9188-0FFDDAA5024F}" type="presParOf" srcId="{86863591-E3EE-4DD9-9AD0-76AEFB48B090}" destId="{CA9839FD-F647-4640-B1BC-4FBE73F3EB06}" srcOrd="11" destOrd="0" presId="urn:microsoft.com/office/officeart/2005/8/layout/list1"/>
    <dgm:cxn modelId="{B8F12392-D1D9-422E-A8EF-BFFD76B96D51}" type="presParOf" srcId="{86863591-E3EE-4DD9-9AD0-76AEFB48B090}" destId="{FD8D9D07-0B54-4D33-B27F-4D3785B9345A}" srcOrd="12" destOrd="0" presId="urn:microsoft.com/office/officeart/2005/8/layout/list1"/>
    <dgm:cxn modelId="{B8A86666-9971-41D6-8C48-F7182DE6C54E}" type="presParOf" srcId="{FD8D9D07-0B54-4D33-B27F-4D3785B9345A}" destId="{31DCABC0-7C5D-4F1E-B985-A142875B2C09}" srcOrd="0" destOrd="0" presId="urn:microsoft.com/office/officeart/2005/8/layout/list1"/>
    <dgm:cxn modelId="{AB061914-5926-4C3D-900C-D9BA23889010}" type="presParOf" srcId="{FD8D9D07-0B54-4D33-B27F-4D3785B9345A}" destId="{4AEECE84-FA84-424C-8C30-15B99509719A}" srcOrd="1" destOrd="0" presId="urn:microsoft.com/office/officeart/2005/8/layout/list1"/>
    <dgm:cxn modelId="{8C222BC3-F2FC-4756-98A1-FE6947731403}" type="presParOf" srcId="{86863591-E3EE-4DD9-9AD0-76AEFB48B090}" destId="{FC073F16-7F94-458E-A8BD-66798F3E861F}" srcOrd="13" destOrd="0" presId="urn:microsoft.com/office/officeart/2005/8/layout/list1"/>
    <dgm:cxn modelId="{FC9139FE-3E37-457C-915E-2AD48D9EB1ED}" type="presParOf" srcId="{86863591-E3EE-4DD9-9AD0-76AEFB48B090}" destId="{57CCDFF2-BDEC-4B0E-A2EB-9EB0A3DEE51B}" srcOrd="14" destOrd="0" presId="urn:microsoft.com/office/officeart/2005/8/layout/list1"/>
    <dgm:cxn modelId="{FE7B6E0F-EE03-47A2-8DE1-9AA3C22473FA}" type="presParOf" srcId="{86863591-E3EE-4DD9-9AD0-76AEFB48B090}" destId="{8D3FDFB1-1A4E-4989-B833-577794D4A8F3}" srcOrd="15" destOrd="0" presId="urn:microsoft.com/office/officeart/2005/8/layout/list1"/>
    <dgm:cxn modelId="{98018343-80C9-400F-814D-B7E6721F79F7}" type="presParOf" srcId="{86863591-E3EE-4DD9-9AD0-76AEFB48B090}" destId="{B9073AF5-FA06-40BB-9FF1-64458352DB05}" srcOrd="16" destOrd="0" presId="urn:microsoft.com/office/officeart/2005/8/layout/list1"/>
    <dgm:cxn modelId="{9D1298FE-D857-4C03-B06B-93293A1042FF}" type="presParOf" srcId="{B9073AF5-FA06-40BB-9FF1-64458352DB05}" destId="{29A557B6-6A05-4EBB-A123-FA4A2FF6382A}" srcOrd="0" destOrd="0" presId="urn:microsoft.com/office/officeart/2005/8/layout/list1"/>
    <dgm:cxn modelId="{6E5E0A8C-BEE9-41B6-B20E-94EBF823AE66}" type="presParOf" srcId="{B9073AF5-FA06-40BB-9FF1-64458352DB05}" destId="{DD735AA5-1D2D-4605-BDA7-65CC87017B6E}" srcOrd="1" destOrd="0" presId="urn:microsoft.com/office/officeart/2005/8/layout/list1"/>
    <dgm:cxn modelId="{FC2986B7-EDD2-49CE-AC0A-F39B3A6D489A}" type="presParOf" srcId="{86863591-E3EE-4DD9-9AD0-76AEFB48B090}" destId="{DF9F7B39-CB58-475F-849E-321FFEB69FC6}" srcOrd="17" destOrd="0" presId="urn:microsoft.com/office/officeart/2005/8/layout/list1"/>
    <dgm:cxn modelId="{2E20F43B-6C25-412D-85CC-495129D9ECFE}" type="presParOf" srcId="{86863591-E3EE-4DD9-9AD0-76AEFB48B090}" destId="{455F3E1C-A07E-4302-90FA-7912049AEBDC}"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26043A6-D2E5-4812-BFC3-97A0179ABD8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5541421-DE02-42B8-BADA-703CE0F4BD9D}">
      <dgm:prSet/>
      <dgm:spPr/>
      <dgm:t>
        <a:bodyPr/>
        <a:lstStyle/>
        <a:p>
          <a:r>
            <a:rPr lang="en-US"/>
            <a:t>What are the accessory organs and what is their function?</a:t>
          </a:r>
        </a:p>
      </dgm:t>
    </dgm:pt>
    <dgm:pt modelId="{F331BB62-C68B-483D-B9F9-45716EAC2A43}" type="parTrans" cxnId="{6FC30A45-B577-4763-BD9C-AE8E0BB515D3}">
      <dgm:prSet/>
      <dgm:spPr/>
      <dgm:t>
        <a:bodyPr/>
        <a:lstStyle/>
        <a:p>
          <a:endParaRPr lang="en-US"/>
        </a:p>
      </dgm:t>
    </dgm:pt>
    <dgm:pt modelId="{EED98AF8-E4D6-442A-94BA-09969AD01D96}" type="sibTrans" cxnId="{6FC30A45-B577-4763-BD9C-AE8E0BB515D3}">
      <dgm:prSet/>
      <dgm:spPr/>
      <dgm:t>
        <a:bodyPr/>
        <a:lstStyle/>
        <a:p>
          <a:endParaRPr lang="en-US"/>
        </a:p>
      </dgm:t>
    </dgm:pt>
    <dgm:pt modelId="{EE64D3E8-799E-41A4-8B94-B602D59840F6}">
      <dgm:prSet/>
      <dgm:spPr/>
      <dgm:t>
        <a:bodyPr/>
        <a:lstStyle/>
        <a:p>
          <a:r>
            <a:rPr lang="en-US"/>
            <a:t>What are villi and what are their function ? </a:t>
          </a:r>
        </a:p>
      </dgm:t>
    </dgm:pt>
    <dgm:pt modelId="{3C28BB2F-FADF-4ADF-8D20-731E62D67F4A}" type="parTrans" cxnId="{E619AA67-C67F-407A-BA36-0E8444B68433}">
      <dgm:prSet/>
      <dgm:spPr/>
      <dgm:t>
        <a:bodyPr/>
        <a:lstStyle/>
        <a:p>
          <a:endParaRPr lang="en-US"/>
        </a:p>
      </dgm:t>
    </dgm:pt>
    <dgm:pt modelId="{C41F53FD-C30F-4688-81E0-46F09B2B363C}" type="sibTrans" cxnId="{E619AA67-C67F-407A-BA36-0E8444B68433}">
      <dgm:prSet/>
      <dgm:spPr/>
      <dgm:t>
        <a:bodyPr/>
        <a:lstStyle/>
        <a:p>
          <a:endParaRPr lang="en-US"/>
        </a:p>
      </dgm:t>
    </dgm:pt>
    <dgm:pt modelId="{EEA33732-B8F7-4582-AE8F-E23A119DBE24}">
      <dgm:prSet/>
      <dgm:spPr/>
      <dgm:t>
        <a:bodyPr/>
        <a:lstStyle/>
        <a:p>
          <a:r>
            <a:rPr lang="en-US"/>
            <a:t>What is peristalsis ? </a:t>
          </a:r>
        </a:p>
      </dgm:t>
    </dgm:pt>
    <dgm:pt modelId="{5BEAE7A2-278B-4593-91EA-4106E8202953}" type="parTrans" cxnId="{6BD2173D-8C16-4893-87CF-8585D2A781D6}">
      <dgm:prSet/>
      <dgm:spPr/>
      <dgm:t>
        <a:bodyPr/>
        <a:lstStyle/>
        <a:p>
          <a:endParaRPr lang="en-US"/>
        </a:p>
      </dgm:t>
    </dgm:pt>
    <dgm:pt modelId="{3C33EB99-FCC4-4321-ADCC-F03117DCD522}" type="sibTrans" cxnId="{6BD2173D-8C16-4893-87CF-8585D2A781D6}">
      <dgm:prSet/>
      <dgm:spPr/>
      <dgm:t>
        <a:bodyPr/>
        <a:lstStyle/>
        <a:p>
          <a:endParaRPr lang="en-US"/>
        </a:p>
      </dgm:t>
    </dgm:pt>
    <dgm:pt modelId="{45B7BF33-4F23-4B4F-834C-72214449E6A0}" type="pres">
      <dgm:prSet presAssocID="{F26043A6-D2E5-4812-BFC3-97A0179ABD88}" presName="linear" presStyleCnt="0">
        <dgm:presLayoutVars>
          <dgm:animLvl val="lvl"/>
          <dgm:resizeHandles val="exact"/>
        </dgm:presLayoutVars>
      </dgm:prSet>
      <dgm:spPr/>
    </dgm:pt>
    <dgm:pt modelId="{4C734B81-1979-4A31-8B5C-08A1385E52CA}" type="pres">
      <dgm:prSet presAssocID="{75541421-DE02-42B8-BADA-703CE0F4BD9D}" presName="parentText" presStyleLbl="node1" presStyleIdx="0" presStyleCnt="3">
        <dgm:presLayoutVars>
          <dgm:chMax val="0"/>
          <dgm:bulletEnabled val="1"/>
        </dgm:presLayoutVars>
      </dgm:prSet>
      <dgm:spPr/>
    </dgm:pt>
    <dgm:pt modelId="{D4277603-EF0D-4DCD-BD95-45286C62D160}" type="pres">
      <dgm:prSet presAssocID="{EED98AF8-E4D6-442A-94BA-09969AD01D96}" presName="spacer" presStyleCnt="0"/>
      <dgm:spPr/>
    </dgm:pt>
    <dgm:pt modelId="{2668F624-CD87-480D-9397-D52798713259}" type="pres">
      <dgm:prSet presAssocID="{EE64D3E8-799E-41A4-8B94-B602D59840F6}" presName="parentText" presStyleLbl="node1" presStyleIdx="1" presStyleCnt="3">
        <dgm:presLayoutVars>
          <dgm:chMax val="0"/>
          <dgm:bulletEnabled val="1"/>
        </dgm:presLayoutVars>
      </dgm:prSet>
      <dgm:spPr/>
    </dgm:pt>
    <dgm:pt modelId="{14BB7FF6-453A-470D-93B5-7EFC08167758}" type="pres">
      <dgm:prSet presAssocID="{C41F53FD-C30F-4688-81E0-46F09B2B363C}" presName="spacer" presStyleCnt="0"/>
      <dgm:spPr/>
    </dgm:pt>
    <dgm:pt modelId="{F01C7DFE-4FDB-4252-8959-253161F215C1}" type="pres">
      <dgm:prSet presAssocID="{EEA33732-B8F7-4582-AE8F-E23A119DBE24}" presName="parentText" presStyleLbl="node1" presStyleIdx="2" presStyleCnt="3">
        <dgm:presLayoutVars>
          <dgm:chMax val="0"/>
          <dgm:bulletEnabled val="1"/>
        </dgm:presLayoutVars>
      </dgm:prSet>
      <dgm:spPr/>
    </dgm:pt>
  </dgm:ptLst>
  <dgm:cxnLst>
    <dgm:cxn modelId="{8493B311-CB47-4E26-B9E3-B077D44D67EE}" type="presOf" srcId="{F26043A6-D2E5-4812-BFC3-97A0179ABD88}" destId="{45B7BF33-4F23-4B4F-834C-72214449E6A0}" srcOrd="0" destOrd="0" presId="urn:microsoft.com/office/officeart/2005/8/layout/vList2"/>
    <dgm:cxn modelId="{6BD2173D-8C16-4893-87CF-8585D2A781D6}" srcId="{F26043A6-D2E5-4812-BFC3-97A0179ABD88}" destId="{EEA33732-B8F7-4582-AE8F-E23A119DBE24}" srcOrd="2" destOrd="0" parTransId="{5BEAE7A2-278B-4593-91EA-4106E8202953}" sibTransId="{3C33EB99-FCC4-4321-ADCC-F03117DCD522}"/>
    <dgm:cxn modelId="{6FC30A45-B577-4763-BD9C-AE8E0BB515D3}" srcId="{F26043A6-D2E5-4812-BFC3-97A0179ABD88}" destId="{75541421-DE02-42B8-BADA-703CE0F4BD9D}" srcOrd="0" destOrd="0" parTransId="{F331BB62-C68B-483D-B9F9-45716EAC2A43}" sibTransId="{EED98AF8-E4D6-442A-94BA-09969AD01D96}"/>
    <dgm:cxn modelId="{E619AA67-C67F-407A-BA36-0E8444B68433}" srcId="{F26043A6-D2E5-4812-BFC3-97A0179ABD88}" destId="{EE64D3E8-799E-41A4-8B94-B602D59840F6}" srcOrd="1" destOrd="0" parTransId="{3C28BB2F-FADF-4ADF-8D20-731E62D67F4A}" sibTransId="{C41F53FD-C30F-4688-81E0-46F09B2B363C}"/>
    <dgm:cxn modelId="{99CD4997-8FAA-4E1B-B12F-8BD75FB494AA}" type="presOf" srcId="{EEA33732-B8F7-4582-AE8F-E23A119DBE24}" destId="{F01C7DFE-4FDB-4252-8959-253161F215C1}" srcOrd="0" destOrd="0" presId="urn:microsoft.com/office/officeart/2005/8/layout/vList2"/>
    <dgm:cxn modelId="{CBA298D3-69D4-4BED-8171-A55E297500E5}" type="presOf" srcId="{EE64D3E8-799E-41A4-8B94-B602D59840F6}" destId="{2668F624-CD87-480D-9397-D52798713259}" srcOrd="0" destOrd="0" presId="urn:microsoft.com/office/officeart/2005/8/layout/vList2"/>
    <dgm:cxn modelId="{794808F4-05B7-4B34-B788-B2A1B7D4B20A}" type="presOf" srcId="{75541421-DE02-42B8-BADA-703CE0F4BD9D}" destId="{4C734B81-1979-4A31-8B5C-08A1385E52CA}" srcOrd="0" destOrd="0" presId="urn:microsoft.com/office/officeart/2005/8/layout/vList2"/>
    <dgm:cxn modelId="{835D610E-36BB-45C2-B4CE-2A8C5A483D6C}" type="presParOf" srcId="{45B7BF33-4F23-4B4F-834C-72214449E6A0}" destId="{4C734B81-1979-4A31-8B5C-08A1385E52CA}" srcOrd="0" destOrd="0" presId="urn:microsoft.com/office/officeart/2005/8/layout/vList2"/>
    <dgm:cxn modelId="{4373B323-2921-4693-AC42-B984655CCCDC}" type="presParOf" srcId="{45B7BF33-4F23-4B4F-834C-72214449E6A0}" destId="{D4277603-EF0D-4DCD-BD95-45286C62D160}" srcOrd="1" destOrd="0" presId="urn:microsoft.com/office/officeart/2005/8/layout/vList2"/>
    <dgm:cxn modelId="{41DB1D4A-0FAF-438B-900C-7C491247E632}" type="presParOf" srcId="{45B7BF33-4F23-4B4F-834C-72214449E6A0}" destId="{2668F624-CD87-480D-9397-D52798713259}" srcOrd="2" destOrd="0" presId="urn:microsoft.com/office/officeart/2005/8/layout/vList2"/>
    <dgm:cxn modelId="{F2B93714-7360-458F-B589-1789684ACA27}" type="presParOf" srcId="{45B7BF33-4F23-4B4F-834C-72214449E6A0}" destId="{14BB7FF6-453A-470D-93B5-7EFC08167758}" srcOrd="3" destOrd="0" presId="urn:microsoft.com/office/officeart/2005/8/layout/vList2"/>
    <dgm:cxn modelId="{5930AE77-E62D-42D1-8F87-679C3DA1FD22}" type="presParOf" srcId="{45B7BF33-4F23-4B4F-834C-72214449E6A0}" destId="{F01C7DFE-4FDB-4252-8959-253161F215C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3925D05-FC0F-4FD8-9CF2-B317D1EA812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D1D6717-8889-4CEF-8ADA-40A9E1875A3C}">
      <dgm:prSet/>
      <dgm:spPr/>
      <dgm:t>
        <a:bodyPr/>
        <a:lstStyle/>
        <a:p>
          <a:pPr>
            <a:lnSpc>
              <a:spcPct val="100000"/>
            </a:lnSpc>
          </a:pPr>
          <a:r>
            <a:rPr lang="en-US" b="0" i="0"/>
            <a:t>Hyperglycemia is a defining characteristic of diabetes—when the blood glucose level is too high because the body isn't properly using or doesn't make the hormone insulin.</a:t>
          </a:r>
          <a:endParaRPr lang="en-US"/>
        </a:p>
      </dgm:t>
    </dgm:pt>
    <dgm:pt modelId="{F9990BAF-BF9B-4FC6-BB26-E877AF80B851}" type="parTrans" cxnId="{5E39C413-852F-4382-A727-93321975A9A2}">
      <dgm:prSet/>
      <dgm:spPr/>
      <dgm:t>
        <a:bodyPr/>
        <a:lstStyle/>
        <a:p>
          <a:endParaRPr lang="en-US"/>
        </a:p>
      </dgm:t>
    </dgm:pt>
    <dgm:pt modelId="{05D7DD47-2BB0-4E68-9D5F-D01BCB286BB1}" type="sibTrans" cxnId="{5E39C413-852F-4382-A727-93321975A9A2}">
      <dgm:prSet/>
      <dgm:spPr/>
      <dgm:t>
        <a:bodyPr/>
        <a:lstStyle/>
        <a:p>
          <a:endParaRPr lang="en-US"/>
        </a:p>
      </dgm:t>
    </dgm:pt>
    <dgm:pt modelId="{69F6C82B-308E-4237-8710-1C54AD8C4A8C}">
      <dgm:prSet/>
      <dgm:spPr/>
      <dgm:t>
        <a:bodyPr/>
        <a:lstStyle/>
        <a:p>
          <a:pPr>
            <a:lnSpc>
              <a:spcPct val="100000"/>
            </a:lnSpc>
          </a:pPr>
          <a:r>
            <a:rPr lang="en-US" b="0" i="0"/>
            <a:t>If the blood glucose concentration rises too high then </a:t>
          </a:r>
          <a:r>
            <a:rPr lang="en-US" b="1" i="0"/>
            <a:t>cells can lose water</a:t>
          </a:r>
          <a:r>
            <a:rPr lang="en-US" b="0" i="0"/>
            <a:t>. This may interfere with cellular activities.</a:t>
          </a:r>
          <a:endParaRPr lang="en-US"/>
        </a:p>
      </dgm:t>
    </dgm:pt>
    <dgm:pt modelId="{8D19862E-E889-4BE0-886D-27940E0003E7}" type="parTrans" cxnId="{D0C13EC6-2598-4CCC-BD7E-15C1F6C37F14}">
      <dgm:prSet/>
      <dgm:spPr/>
      <dgm:t>
        <a:bodyPr/>
        <a:lstStyle/>
        <a:p>
          <a:endParaRPr lang="en-US"/>
        </a:p>
      </dgm:t>
    </dgm:pt>
    <dgm:pt modelId="{65F3F825-6420-45A6-844E-503FFBD3BABC}" type="sibTrans" cxnId="{D0C13EC6-2598-4CCC-BD7E-15C1F6C37F14}">
      <dgm:prSet/>
      <dgm:spPr/>
      <dgm:t>
        <a:bodyPr/>
        <a:lstStyle/>
        <a:p>
          <a:endParaRPr lang="en-US"/>
        </a:p>
      </dgm:t>
    </dgm:pt>
    <dgm:pt modelId="{E858E607-23C2-40C8-BD86-EA7C97A554E7}">
      <dgm:prSet/>
      <dgm:spPr/>
      <dgm:t>
        <a:bodyPr/>
        <a:lstStyle/>
        <a:p>
          <a:pPr>
            <a:lnSpc>
              <a:spcPct val="100000"/>
            </a:lnSpc>
          </a:pPr>
          <a:r>
            <a:rPr lang="en-US"/>
            <a:t>Hyperglycemia</a:t>
          </a:r>
          <a:r>
            <a:rPr lang="en-US" i="0"/>
            <a:t>, can happen when blood glucose (sugar) levels are too high – usually above 7mmol/l before a meal and above 8.5mmol/l two hours after a meal.</a:t>
          </a:r>
          <a:endParaRPr lang="en-US"/>
        </a:p>
      </dgm:t>
    </dgm:pt>
    <dgm:pt modelId="{A0995271-6EC0-4651-B52E-B93984276FCC}" type="parTrans" cxnId="{050F932F-26C0-4259-ACC0-C77FB7EDDC61}">
      <dgm:prSet/>
      <dgm:spPr/>
      <dgm:t>
        <a:bodyPr/>
        <a:lstStyle/>
        <a:p>
          <a:endParaRPr lang="en-US"/>
        </a:p>
      </dgm:t>
    </dgm:pt>
    <dgm:pt modelId="{03A33208-ACA3-4FA8-9792-68462D533EBD}" type="sibTrans" cxnId="{050F932F-26C0-4259-ACC0-C77FB7EDDC61}">
      <dgm:prSet/>
      <dgm:spPr/>
      <dgm:t>
        <a:bodyPr/>
        <a:lstStyle/>
        <a:p>
          <a:endParaRPr lang="en-US"/>
        </a:p>
      </dgm:t>
    </dgm:pt>
    <dgm:pt modelId="{A47AB5BE-9F36-46F6-90C6-2535145AF4E5}" type="pres">
      <dgm:prSet presAssocID="{43925D05-FC0F-4FD8-9CF2-B317D1EA812B}" presName="root" presStyleCnt="0">
        <dgm:presLayoutVars>
          <dgm:dir/>
          <dgm:resizeHandles val="exact"/>
        </dgm:presLayoutVars>
      </dgm:prSet>
      <dgm:spPr/>
    </dgm:pt>
    <dgm:pt modelId="{38C48AA0-D48B-40C1-9FD7-9D60F61372F7}" type="pres">
      <dgm:prSet presAssocID="{2D1D6717-8889-4CEF-8ADA-40A9E1875A3C}" presName="compNode" presStyleCnt="0"/>
      <dgm:spPr/>
    </dgm:pt>
    <dgm:pt modelId="{48FAAE93-8A64-4FD9-803C-AAB0C8F440CF}" type="pres">
      <dgm:prSet presAssocID="{2D1D6717-8889-4CEF-8ADA-40A9E1875A3C}" presName="bgRect" presStyleLbl="bgShp" presStyleIdx="0" presStyleCnt="3"/>
      <dgm:spPr/>
    </dgm:pt>
    <dgm:pt modelId="{9AC93D27-8885-493C-9EAE-89C74326311C}" type="pres">
      <dgm:prSet presAssocID="{2D1D6717-8889-4CEF-8ADA-40A9E1875A3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dney"/>
        </a:ext>
      </dgm:extLst>
    </dgm:pt>
    <dgm:pt modelId="{92BF64EF-74F3-4E32-9656-037E3B9FF280}" type="pres">
      <dgm:prSet presAssocID="{2D1D6717-8889-4CEF-8ADA-40A9E1875A3C}" presName="spaceRect" presStyleCnt="0"/>
      <dgm:spPr/>
    </dgm:pt>
    <dgm:pt modelId="{FA4423BC-D7CC-40E3-94F7-F8BD6F5D379C}" type="pres">
      <dgm:prSet presAssocID="{2D1D6717-8889-4CEF-8ADA-40A9E1875A3C}" presName="parTx" presStyleLbl="revTx" presStyleIdx="0" presStyleCnt="3">
        <dgm:presLayoutVars>
          <dgm:chMax val="0"/>
          <dgm:chPref val="0"/>
        </dgm:presLayoutVars>
      </dgm:prSet>
      <dgm:spPr/>
    </dgm:pt>
    <dgm:pt modelId="{281CAA86-53CE-40BA-8CFE-BBF30ABF071C}" type="pres">
      <dgm:prSet presAssocID="{05D7DD47-2BB0-4E68-9D5F-D01BCB286BB1}" presName="sibTrans" presStyleCnt="0"/>
      <dgm:spPr/>
    </dgm:pt>
    <dgm:pt modelId="{E2030008-FD0F-4155-A13E-242886A27287}" type="pres">
      <dgm:prSet presAssocID="{69F6C82B-308E-4237-8710-1C54AD8C4A8C}" presName="compNode" presStyleCnt="0"/>
      <dgm:spPr/>
    </dgm:pt>
    <dgm:pt modelId="{C5DF2912-3BEA-4B54-885D-56A9A6878AB1}" type="pres">
      <dgm:prSet presAssocID="{69F6C82B-308E-4237-8710-1C54AD8C4A8C}" presName="bgRect" presStyleLbl="bgShp" presStyleIdx="1" presStyleCnt="3"/>
      <dgm:spPr/>
    </dgm:pt>
    <dgm:pt modelId="{EC25D781-1289-4AC1-9EDF-02B22232DDEA}" type="pres">
      <dgm:prSet presAssocID="{69F6C82B-308E-4237-8710-1C54AD8C4A8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ientist"/>
        </a:ext>
      </dgm:extLst>
    </dgm:pt>
    <dgm:pt modelId="{DA241138-CDA6-4D3C-BA29-F23BB86A1B0D}" type="pres">
      <dgm:prSet presAssocID="{69F6C82B-308E-4237-8710-1C54AD8C4A8C}" presName="spaceRect" presStyleCnt="0"/>
      <dgm:spPr/>
    </dgm:pt>
    <dgm:pt modelId="{8056C22F-6D8A-4B2B-8AC8-C7979A12EF02}" type="pres">
      <dgm:prSet presAssocID="{69F6C82B-308E-4237-8710-1C54AD8C4A8C}" presName="parTx" presStyleLbl="revTx" presStyleIdx="1" presStyleCnt="3">
        <dgm:presLayoutVars>
          <dgm:chMax val="0"/>
          <dgm:chPref val="0"/>
        </dgm:presLayoutVars>
      </dgm:prSet>
      <dgm:spPr/>
    </dgm:pt>
    <dgm:pt modelId="{7BE840E4-616D-4256-84F6-0F043FC419A8}" type="pres">
      <dgm:prSet presAssocID="{65F3F825-6420-45A6-844E-503FFBD3BABC}" presName="sibTrans" presStyleCnt="0"/>
      <dgm:spPr/>
    </dgm:pt>
    <dgm:pt modelId="{D135CC58-9D66-4CD0-BE8B-666B37B783E1}" type="pres">
      <dgm:prSet presAssocID="{E858E607-23C2-40C8-BD86-EA7C97A554E7}" presName="compNode" presStyleCnt="0"/>
      <dgm:spPr/>
    </dgm:pt>
    <dgm:pt modelId="{D3FE29BD-BCBB-49C7-A1DE-A43DC86DE309}" type="pres">
      <dgm:prSet presAssocID="{E858E607-23C2-40C8-BD86-EA7C97A554E7}" presName="bgRect" presStyleLbl="bgShp" presStyleIdx="2" presStyleCnt="3"/>
      <dgm:spPr/>
    </dgm:pt>
    <dgm:pt modelId="{7E17E0FD-1D9A-41CD-87F8-4887AFB9E669}" type="pres">
      <dgm:prSet presAssocID="{E858E607-23C2-40C8-BD86-EA7C97A554E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Organ"/>
        </a:ext>
      </dgm:extLst>
    </dgm:pt>
    <dgm:pt modelId="{1B5553C9-A50C-43A5-9F03-2ED58FE067F8}" type="pres">
      <dgm:prSet presAssocID="{E858E607-23C2-40C8-BD86-EA7C97A554E7}" presName="spaceRect" presStyleCnt="0"/>
      <dgm:spPr/>
    </dgm:pt>
    <dgm:pt modelId="{540D5814-8053-48F6-9FEF-80013CE77B36}" type="pres">
      <dgm:prSet presAssocID="{E858E607-23C2-40C8-BD86-EA7C97A554E7}" presName="parTx" presStyleLbl="revTx" presStyleIdx="2" presStyleCnt="3">
        <dgm:presLayoutVars>
          <dgm:chMax val="0"/>
          <dgm:chPref val="0"/>
        </dgm:presLayoutVars>
      </dgm:prSet>
      <dgm:spPr/>
    </dgm:pt>
  </dgm:ptLst>
  <dgm:cxnLst>
    <dgm:cxn modelId="{5E39C413-852F-4382-A727-93321975A9A2}" srcId="{43925D05-FC0F-4FD8-9CF2-B317D1EA812B}" destId="{2D1D6717-8889-4CEF-8ADA-40A9E1875A3C}" srcOrd="0" destOrd="0" parTransId="{F9990BAF-BF9B-4FC6-BB26-E877AF80B851}" sibTransId="{05D7DD47-2BB0-4E68-9D5F-D01BCB286BB1}"/>
    <dgm:cxn modelId="{050F932F-26C0-4259-ACC0-C77FB7EDDC61}" srcId="{43925D05-FC0F-4FD8-9CF2-B317D1EA812B}" destId="{E858E607-23C2-40C8-BD86-EA7C97A554E7}" srcOrd="2" destOrd="0" parTransId="{A0995271-6EC0-4651-B52E-B93984276FCC}" sibTransId="{03A33208-ACA3-4FA8-9792-68462D533EBD}"/>
    <dgm:cxn modelId="{3ECACF94-18B4-4F19-A5E4-F1D4D5620B8D}" type="presOf" srcId="{E858E607-23C2-40C8-BD86-EA7C97A554E7}" destId="{540D5814-8053-48F6-9FEF-80013CE77B36}" srcOrd="0" destOrd="0" presId="urn:microsoft.com/office/officeart/2018/2/layout/IconVerticalSolidList"/>
    <dgm:cxn modelId="{0DB2FAB6-AC6B-408D-BA8F-B7420857FB88}" type="presOf" srcId="{43925D05-FC0F-4FD8-9CF2-B317D1EA812B}" destId="{A47AB5BE-9F36-46F6-90C6-2535145AF4E5}" srcOrd="0" destOrd="0" presId="urn:microsoft.com/office/officeart/2018/2/layout/IconVerticalSolidList"/>
    <dgm:cxn modelId="{D0C13EC6-2598-4CCC-BD7E-15C1F6C37F14}" srcId="{43925D05-FC0F-4FD8-9CF2-B317D1EA812B}" destId="{69F6C82B-308E-4237-8710-1C54AD8C4A8C}" srcOrd="1" destOrd="0" parTransId="{8D19862E-E889-4BE0-886D-27940E0003E7}" sibTransId="{65F3F825-6420-45A6-844E-503FFBD3BABC}"/>
    <dgm:cxn modelId="{1CBEC7E4-8387-4824-87C3-594328EA187A}" type="presOf" srcId="{69F6C82B-308E-4237-8710-1C54AD8C4A8C}" destId="{8056C22F-6D8A-4B2B-8AC8-C7979A12EF02}" srcOrd="0" destOrd="0" presId="urn:microsoft.com/office/officeart/2018/2/layout/IconVerticalSolidList"/>
    <dgm:cxn modelId="{95F0B3EF-AB79-472E-A3E0-875E9B32B255}" type="presOf" srcId="{2D1D6717-8889-4CEF-8ADA-40A9E1875A3C}" destId="{FA4423BC-D7CC-40E3-94F7-F8BD6F5D379C}" srcOrd="0" destOrd="0" presId="urn:microsoft.com/office/officeart/2018/2/layout/IconVerticalSolidList"/>
    <dgm:cxn modelId="{52A3E9D0-486C-4284-93E3-601F7126EAFA}" type="presParOf" srcId="{A47AB5BE-9F36-46F6-90C6-2535145AF4E5}" destId="{38C48AA0-D48B-40C1-9FD7-9D60F61372F7}" srcOrd="0" destOrd="0" presId="urn:microsoft.com/office/officeart/2018/2/layout/IconVerticalSolidList"/>
    <dgm:cxn modelId="{F2E31711-5132-4B7E-8D4F-A0CC31E3B092}" type="presParOf" srcId="{38C48AA0-D48B-40C1-9FD7-9D60F61372F7}" destId="{48FAAE93-8A64-4FD9-803C-AAB0C8F440CF}" srcOrd="0" destOrd="0" presId="urn:microsoft.com/office/officeart/2018/2/layout/IconVerticalSolidList"/>
    <dgm:cxn modelId="{808AC9BF-998D-4340-AE7D-835FFBAF5E0B}" type="presParOf" srcId="{38C48AA0-D48B-40C1-9FD7-9D60F61372F7}" destId="{9AC93D27-8885-493C-9EAE-89C74326311C}" srcOrd="1" destOrd="0" presId="urn:microsoft.com/office/officeart/2018/2/layout/IconVerticalSolidList"/>
    <dgm:cxn modelId="{F97A0BE7-E193-4C8E-A16B-89B1974F3E53}" type="presParOf" srcId="{38C48AA0-D48B-40C1-9FD7-9D60F61372F7}" destId="{92BF64EF-74F3-4E32-9656-037E3B9FF280}" srcOrd="2" destOrd="0" presId="urn:microsoft.com/office/officeart/2018/2/layout/IconVerticalSolidList"/>
    <dgm:cxn modelId="{C7AC9669-1236-4D09-881E-CE6205AB52E4}" type="presParOf" srcId="{38C48AA0-D48B-40C1-9FD7-9D60F61372F7}" destId="{FA4423BC-D7CC-40E3-94F7-F8BD6F5D379C}" srcOrd="3" destOrd="0" presId="urn:microsoft.com/office/officeart/2018/2/layout/IconVerticalSolidList"/>
    <dgm:cxn modelId="{CDDE6ED2-274D-4872-819F-4949DEA0A7CC}" type="presParOf" srcId="{A47AB5BE-9F36-46F6-90C6-2535145AF4E5}" destId="{281CAA86-53CE-40BA-8CFE-BBF30ABF071C}" srcOrd="1" destOrd="0" presId="urn:microsoft.com/office/officeart/2018/2/layout/IconVerticalSolidList"/>
    <dgm:cxn modelId="{B053D845-9D94-44C2-AA4D-25619823B13C}" type="presParOf" srcId="{A47AB5BE-9F36-46F6-90C6-2535145AF4E5}" destId="{E2030008-FD0F-4155-A13E-242886A27287}" srcOrd="2" destOrd="0" presId="urn:microsoft.com/office/officeart/2018/2/layout/IconVerticalSolidList"/>
    <dgm:cxn modelId="{331015BB-084C-4F6F-987E-8E49EFE3829A}" type="presParOf" srcId="{E2030008-FD0F-4155-A13E-242886A27287}" destId="{C5DF2912-3BEA-4B54-885D-56A9A6878AB1}" srcOrd="0" destOrd="0" presId="urn:microsoft.com/office/officeart/2018/2/layout/IconVerticalSolidList"/>
    <dgm:cxn modelId="{9401E6B5-0CC8-429F-B19F-994DF2EDD4A4}" type="presParOf" srcId="{E2030008-FD0F-4155-A13E-242886A27287}" destId="{EC25D781-1289-4AC1-9EDF-02B22232DDEA}" srcOrd="1" destOrd="0" presId="urn:microsoft.com/office/officeart/2018/2/layout/IconVerticalSolidList"/>
    <dgm:cxn modelId="{2726BD5B-3C62-40AE-BBDF-2BB1D14380A9}" type="presParOf" srcId="{E2030008-FD0F-4155-A13E-242886A27287}" destId="{DA241138-CDA6-4D3C-BA29-F23BB86A1B0D}" srcOrd="2" destOrd="0" presId="urn:microsoft.com/office/officeart/2018/2/layout/IconVerticalSolidList"/>
    <dgm:cxn modelId="{9B4F3CED-D95A-48C4-80C5-33C48B0D426B}" type="presParOf" srcId="{E2030008-FD0F-4155-A13E-242886A27287}" destId="{8056C22F-6D8A-4B2B-8AC8-C7979A12EF02}" srcOrd="3" destOrd="0" presId="urn:microsoft.com/office/officeart/2018/2/layout/IconVerticalSolidList"/>
    <dgm:cxn modelId="{EECD1FB7-4CF4-4857-AAE5-73B31E4718EB}" type="presParOf" srcId="{A47AB5BE-9F36-46F6-90C6-2535145AF4E5}" destId="{7BE840E4-616D-4256-84F6-0F043FC419A8}" srcOrd="3" destOrd="0" presId="urn:microsoft.com/office/officeart/2018/2/layout/IconVerticalSolidList"/>
    <dgm:cxn modelId="{5118F5CB-F31E-4001-8ED1-10EBF7458877}" type="presParOf" srcId="{A47AB5BE-9F36-46F6-90C6-2535145AF4E5}" destId="{D135CC58-9D66-4CD0-BE8B-666B37B783E1}" srcOrd="4" destOrd="0" presId="urn:microsoft.com/office/officeart/2018/2/layout/IconVerticalSolidList"/>
    <dgm:cxn modelId="{4ED36EAB-181F-4737-8EF7-2EB32E97441A}" type="presParOf" srcId="{D135CC58-9D66-4CD0-BE8B-666B37B783E1}" destId="{D3FE29BD-BCBB-49C7-A1DE-A43DC86DE309}" srcOrd="0" destOrd="0" presId="urn:microsoft.com/office/officeart/2018/2/layout/IconVerticalSolidList"/>
    <dgm:cxn modelId="{916EF720-758B-4F92-A264-DD53B9EE743F}" type="presParOf" srcId="{D135CC58-9D66-4CD0-BE8B-666B37B783E1}" destId="{7E17E0FD-1D9A-41CD-87F8-4887AFB9E669}" srcOrd="1" destOrd="0" presId="urn:microsoft.com/office/officeart/2018/2/layout/IconVerticalSolidList"/>
    <dgm:cxn modelId="{CB009EF5-9871-4057-A164-110EBE206127}" type="presParOf" srcId="{D135CC58-9D66-4CD0-BE8B-666B37B783E1}" destId="{1B5553C9-A50C-43A5-9F03-2ED58FE067F8}" srcOrd="2" destOrd="0" presId="urn:microsoft.com/office/officeart/2018/2/layout/IconVerticalSolidList"/>
    <dgm:cxn modelId="{E737D320-A00A-4570-97CC-FFA8D0D6224E}" type="presParOf" srcId="{D135CC58-9D66-4CD0-BE8B-666B37B783E1}" destId="{540D5814-8053-48F6-9FEF-80013CE77B3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56F4F85-577B-4D18-ABB6-C84C992C2DE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D8363B7-97D4-49D7-9D80-E656B48B57CD}">
      <dgm:prSet/>
      <dgm:spPr/>
      <dgm:t>
        <a:bodyPr/>
        <a:lstStyle/>
        <a:p>
          <a:r>
            <a:rPr lang="en-US" b="0" i="0"/>
            <a:t>High glucose levels can affect you from head to toe. </a:t>
          </a:r>
          <a:endParaRPr lang="en-US"/>
        </a:p>
      </dgm:t>
    </dgm:pt>
    <dgm:pt modelId="{339363B5-D301-4E5A-B433-9F6C109FF6AF}" type="parTrans" cxnId="{3EEC4E98-A951-49D7-A33C-AC75573BAC0B}">
      <dgm:prSet/>
      <dgm:spPr/>
      <dgm:t>
        <a:bodyPr/>
        <a:lstStyle/>
        <a:p>
          <a:endParaRPr lang="en-US"/>
        </a:p>
      </dgm:t>
    </dgm:pt>
    <dgm:pt modelId="{91B6EA11-D741-424D-87B4-5452ACEFF3E7}" type="sibTrans" cxnId="{3EEC4E98-A951-49D7-A33C-AC75573BAC0B}">
      <dgm:prSet/>
      <dgm:spPr/>
      <dgm:t>
        <a:bodyPr/>
        <a:lstStyle/>
        <a:p>
          <a:endParaRPr lang="en-US"/>
        </a:p>
      </dgm:t>
    </dgm:pt>
    <dgm:pt modelId="{76FE313F-D48F-485D-97E7-E24FF803E9B3}">
      <dgm:prSet/>
      <dgm:spPr/>
      <dgm:t>
        <a:bodyPr/>
        <a:lstStyle/>
        <a:p>
          <a:r>
            <a:rPr lang="en-US" b="0" i="0"/>
            <a:t>Heart disease or heart attack</a:t>
          </a:r>
          <a:endParaRPr lang="en-US"/>
        </a:p>
      </dgm:t>
    </dgm:pt>
    <dgm:pt modelId="{FFA01F23-0E9D-4D8B-93F5-9A681106C9C8}" type="parTrans" cxnId="{4A21C5C5-11DF-435F-BC62-027480457D05}">
      <dgm:prSet/>
      <dgm:spPr/>
      <dgm:t>
        <a:bodyPr/>
        <a:lstStyle/>
        <a:p>
          <a:endParaRPr lang="en-US"/>
        </a:p>
      </dgm:t>
    </dgm:pt>
    <dgm:pt modelId="{5B330BED-6B8F-419A-A240-B957B745C0EF}" type="sibTrans" cxnId="{4A21C5C5-11DF-435F-BC62-027480457D05}">
      <dgm:prSet/>
      <dgm:spPr/>
      <dgm:t>
        <a:bodyPr/>
        <a:lstStyle/>
        <a:p>
          <a:endParaRPr lang="en-US"/>
        </a:p>
      </dgm:t>
    </dgm:pt>
    <dgm:pt modelId="{67C1E5BE-2C33-438E-A2B4-D37B8BCD2949}">
      <dgm:prSet/>
      <dgm:spPr/>
      <dgm:t>
        <a:bodyPr/>
        <a:lstStyle/>
        <a:p>
          <a:r>
            <a:rPr lang="en-US" b="0" i="0"/>
            <a:t>Stroke</a:t>
          </a:r>
          <a:endParaRPr lang="en-US"/>
        </a:p>
      </dgm:t>
    </dgm:pt>
    <dgm:pt modelId="{B92ED56F-7DD1-4255-B158-572224B131FE}" type="parTrans" cxnId="{76557700-1F32-4B50-A044-B668E97D87A5}">
      <dgm:prSet/>
      <dgm:spPr/>
      <dgm:t>
        <a:bodyPr/>
        <a:lstStyle/>
        <a:p>
          <a:endParaRPr lang="en-US"/>
        </a:p>
      </dgm:t>
    </dgm:pt>
    <dgm:pt modelId="{70FA5D7F-CBF4-44CB-A3EE-D16BD1B109A5}" type="sibTrans" cxnId="{76557700-1F32-4B50-A044-B668E97D87A5}">
      <dgm:prSet/>
      <dgm:spPr/>
      <dgm:t>
        <a:bodyPr/>
        <a:lstStyle/>
        <a:p>
          <a:endParaRPr lang="en-US"/>
        </a:p>
      </dgm:t>
    </dgm:pt>
    <dgm:pt modelId="{6DF7AA84-8029-4378-999A-1F2D620E6EE1}">
      <dgm:prSet/>
      <dgm:spPr/>
      <dgm:t>
        <a:bodyPr/>
        <a:lstStyle/>
        <a:p>
          <a:r>
            <a:rPr lang="en-US" b="0" i="0"/>
            <a:t>Kidney damage</a:t>
          </a:r>
          <a:endParaRPr lang="en-US"/>
        </a:p>
      </dgm:t>
    </dgm:pt>
    <dgm:pt modelId="{77F334CA-44C2-4054-BDD9-46803253CB85}" type="parTrans" cxnId="{54DCCBFF-5D99-4288-A33D-7A6B849D5EB4}">
      <dgm:prSet/>
      <dgm:spPr/>
      <dgm:t>
        <a:bodyPr/>
        <a:lstStyle/>
        <a:p>
          <a:endParaRPr lang="en-US"/>
        </a:p>
      </dgm:t>
    </dgm:pt>
    <dgm:pt modelId="{B573911A-9B9D-4879-9418-B9C64D88755E}" type="sibTrans" cxnId="{54DCCBFF-5D99-4288-A33D-7A6B849D5EB4}">
      <dgm:prSet/>
      <dgm:spPr/>
      <dgm:t>
        <a:bodyPr/>
        <a:lstStyle/>
        <a:p>
          <a:endParaRPr lang="en-US"/>
        </a:p>
      </dgm:t>
    </dgm:pt>
    <dgm:pt modelId="{1B793D51-18E7-4C3A-B227-5CF92AD88546}">
      <dgm:prSet/>
      <dgm:spPr/>
      <dgm:t>
        <a:bodyPr/>
        <a:lstStyle/>
        <a:p>
          <a:r>
            <a:rPr lang="en-US" b="0" i="0"/>
            <a:t>Nerve damage</a:t>
          </a:r>
          <a:endParaRPr lang="en-US"/>
        </a:p>
      </dgm:t>
    </dgm:pt>
    <dgm:pt modelId="{368F317F-2968-4A2D-B1A1-E15CC0EB3E96}" type="parTrans" cxnId="{EA2DBCFC-4D5D-4CFE-A952-1C2B4B3BFD73}">
      <dgm:prSet/>
      <dgm:spPr/>
      <dgm:t>
        <a:bodyPr/>
        <a:lstStyle/>
        <a:p>
          <a:endParaRPr lang="en-US"/>
        </a:p>
      </dgm:t>
    </dgm:pt>
    <dgm:pt modelId="{66AE0B27-59A5-4388-BABE-76820E90C818}" type="sibTrans" cxnId="{EA2DBCFC-4D5D-4CFE-A952-1C2B4B3BFD73}">
      <dgm:prSet/>
      <dgm:spPr/>
      <dgm:t>
        <a:bodyPr/>
        <a:lstStyle/>
        <a:p>
          <a:endParaRPr lang="en-US"/>
        </a:p>
      </dgm:t>
    </dgm:pt>
    <dgm:pt modelId="{F83379AF-5E7F-41B0-A795-E9F40CF71863}">
      <dgm:prSet/>
      <dgm:spPr/>
      <dgm:t>
        <a:bodyPr/>
        <a:lstStyle/>
        <a:p>
          <a:r>
            <a:rPr lang="en-US" b="0" i="0"/>
            <a:t>Eye damage</a:t>
          </a:r>
          <a:endParaRPr lang="en-US"/>
        </a:p>
      </dgm:t>
    </dgm:pt>
    <dgm:pt modelId="{1C22E8C3-40CB-46C4-BBF7-6533127D1F82}" type="parTrans" cxnId="{3F705FBD-AA58-4078-A5D1-7ABBD32D6153}">
      <dgm:prSet/>
      <dgm:spPr/>
      <dgm:t>
        <a:bodyPr/>
        <a:lstStyle/>
        <a:p>
          <a:endParaRPr lang="en-US"/>
        </a:p>
      </dgm:t>
    </dgm:pt>
    <dgm:pt modelId="{67FEA68E-CC41-4BDA-8E0F-C38449E8573F}" type="sibTrans" cxnId="{3F705FBD-AA58-4078-A5D1-7ABBD32D6153}">
      <dgm:prSet/>
      <dgm:spPr/>
      <dgm:t>
        <a:bodyPr/>
        <a:lstStyle/>
        <a:p>
          <a:endParaRPr lang="en-US"/>
        </a:p>
      </dgm:t>
    </dgm:pt>
    <dgm:pt modelId="{0E1F0722-5269-41E8-90D3-BD7127E220FA}">
      <dgm:prSet/>
      <dgm:spPr/>
      <dgm:t>
        <a:bodyPr/>
        <a:lstStyle/>
        <a:p>
          <a:r>
            <a:rPr lang="en-US" b="0" i="0"/>
            <a:t>Skin problems</a:t>
          </a:r>
          <a:endParaRPr lang="en-US"/>
        </a:p>
      </dgm:t>
    </dgm:pt>
    <dgm:pt modelId="{990F64F6-837A-4DA2-AABF-BA609EC13FAE}" type="parTrans" cxnId="{A73AA31C-0A07-4731-A7FF-4B0B1AD2936C}">
      <dgm:prSet/>
      <dgm:spPr/>
      <dgm:t>
        <a:bodyPr/>
        <a:lstStyle/>
        <a:p>
          <a:endParaRPr lang="en-US"/>
        </a:p>
      </dgm:t>
    </dgm:pt>
    <dgm:pt modelId="{90615A83-2C55-48EF-96AB-989A99CA3A1B}" type="sibTrans" cxnId="{A73AA31C-0A07-4731-A7FF-4B0B1AD2936C}">
      <dgm:prSet/>
      <dgm:spPr/>
      <dgm:t>
        <a:bodyPr/>
        <a:lstStyle/>
        <a:p>
          <a:endParaRPr lang="en-US"/>
        </a:p>
      </dgm:t>
    </dgm:pt>
    <dgm:pt modelId="{8EC74E7E-5508-403B-9B9F-45EA9CE69DF2}" type="pres">
      <dgm:prSet presAssocID="{756F4F85-577B-4D18-ABB6-C84C992C2DE1}" presName="linear" presStyleCnt="0">
        <dgm:presLayoutVars>
          <dgm:animLvl val="lvl"/>
          <dgm:resizeHandles val="exact"/>
        </dgm:presLayoutVars>
      </dgm:prSet>
      <dgm:spPr/>
    </dgm:pt>
    <dgm:pt modelId="{91D97D5C-D533-4E46-87AD-5A3E6AA21128}" type="pres">
      <dgm:prSet presAssocID="{3D8363B7-97D4-49D7-9D80-E656B48B57CD}" presName="parentText" presStyleLbl="node1" presStyleIdx="0" presStyleCnt="7">
        <dgm:presLayoutVars>
          <dgm:chMax val="0"/>
          <dgm:bulletEnabled val="1"/>
        </dgm:presLayoutVars>
      </dgm:prSet>
      <dgm:spPr/>
    </dgm:pt>
    <dgm:pt modelId="{544CEB11-60C7-4D1B-BE95-C120600027E4}" type="pres">
      <dgm:prSet presAssocID="{91B6EA11-D741-424D-87B4-5452ACEFF3E7}" presName="spacer" presStyleCnt="0"/>
      <dgm:spPr/>
    </dgm:pt>
    <dgm:pt modelId="{D4901581-266D-4232-875F-629332A31165}" type="pres">
      <dgm:prSet presAssocID="{76FE313F-D48F-485D-97E7-E24FF803E9B3}" presName="parentText" presStyleLbl="node1" presStyleIdx="1" presStyleCnt="7">
        <dgm:presLayoutVars>
          <dgm:chMax val="0"/>
          <dgm:bulletEnabled val="1"/>
        </dgm:presLayoutVars>
      </dgm:prSet>
      <dgm:spPr/>
    </dgm:pt>
    <dgm:pt modelId="{DD73A9F0-70F4-4674-9FE8-F2AC55C80DF2}" type="pres">
      <dgm:prSet presAssocID="{5B330BED-6B8F-419A-A240-B957B745C0EF}" presName="spacer" presStyleCnt="0"/>
      <dgm:spPr/>
    </dgm:pt>
    <dgm:pt modelId="{83891119-5333-4B0B-8F0B-2B4DE4AA3A9B}" type="pres">
      <dgm:prSet presAssocID="{67C1E5BE-2C33-438E-A2B4-D37B8BCD2949}" presName="parentText" presStyleLbl="node1" presStyleIdx="2" presStyleCnt="7">
        <dgm:presLayoutVars>
          <dgm:chMax val="0"/>
          <dgm:bulletEnabled val="1"/>
        </dgm:presLayoutVars>
      </dgm:prSet>
      <dgm:spPr/>
    </dgm:pt>
    <dgm:pt modelId="{FF03F330-AF34-4F11-906D-A71EA6FB7029}" type="pres">
      <dgm:prSet presAssocID="{70FA5D7F-CBF4-44CB-A3EE-D16BD1B109A5}" presName="spacer" presStyleCnt="0"/>
      <dgm:spPr/>
    </dgm:pt>
    <dgm:pt modelId="{225402C3-A4CF-4F66-A8DD-A3A55107067C}" type="pres">
      <dgm:prSet presAssocID="{6DF7AA84-8029-4378-999A-1F2D620E6EE1}" presName="parentText" presStyleLbl="node1" presStyleIdx="3" presStyleCnt="7">
        <dgm:presLayoutVars>
          <dgm:chMax val="0"/>
          <dgm:bulletEnabled val="1"/>
        </dgm:presLayoutVars>
      </dgm:prSet>
      <dgm:spPr/>
    </dgm:pt>
    <dgm:pt modelId="{D020C90D-1E27-477D-8CA5-897784B68A9E}" type="pres">
      <dgm:prSet presAssocID="{B573911A-9B9D-4879-9418-B9C64D88755E}" presName="spacer" presStyleCnt="0"/>
      <dgm:spPr/>
    </dgm:pt>
    <dgm:pt modelId="{4A989701-F72D-4D4A-8310-32CE94C54A1F}" type="pres">
      <dgm:prSet presAssocID="{1B793D51-18E7-4C3A-B227-5CF92AD88546}" presName="parentText" presStyleLbl="node1" presStyleIdx="4" presStyleCnt="7">
        <dgm:presLayoutVars>
          <dgm:chMax val="0"/>
          <dgm:bulletEnabled val="1"/>
        </dgm:presLayoutVars>
      </dgm:prSet>
      <dgm:spPr/>
    </dgm:pt>
    <dgm:pt modelId="{DAC5A77C-1CA6-4577-9C2A-52D5C390FC29}" type="pres">
      <dgm:prSet presAssocID="{66AE0B27-59A5-4388-BABE-76820E90C818}" presName="spacer" presStyleCnt="0"/>
      <dgm:spPr/>
    </dgm:pt>
    <dgm:pt modelId="{BFA5814F-D22F-4BB6-9BDE-DFEFB3D6473A}" type="pres">
      <dgm:prSet presAssocID="{F83379AF-5E7F-41B0-A795-E9F40CF71863}" presName="parentText" presStyleLbl="node1" presStyleIdx="5" presStyleCnt="7">
        <dgm:presLayoutVars>
          <dgm:chMax val="0"/>
          <dgm:bulletEnabled val="1"/>
        </dgm:presLayoutVars>
      </dgm:prSet>
      <dgm:spPr/>
    </dgm:pt>
    <dgm:pt modelId="{6C15EA8D-1745-4AD0-B709-7734F758E55E}" type="pres">
      <dgm:prSet presAssocID="{67FEA68E-CC41-4BDA-8E0F-C38449E8573F}" presName="spacer" presStyleCnt="0"/>
      <dgm:spPr/>
    </dgm:pt>
    <dgm:pt modelId="{FD1A25C1-AB98-4BBF-AC09-1A61A169D27E}" type="pres">
      <dgm:prSet presAssocID="{0E1F0722-5269-41E8-90D3-BD7127E220FA}" presName="parentText" presStyleLbl="node1" presStyleIdx="6" presStyleCnt="7">
        <dgm:presLayoutVars>
          <dgm:chMax val="0"/>
          <dgm:bulletEnabled val="1"/>
        </dgm:presLayoutVars>
      </dgm:prSet>
      <dgm:spPr/>
    </dgm:pt>
  </dgm:ptLst>
  <dgm:cxnLst>
    <dgm:cxn modelId="{76557700-1F32-4B50-A044-B668E97D87A5}" srcId="{756F4F85-577B-4D18-ABB6-C84C992C2DE1}" destId="{67C1E5BE-2C33-438E-A2B4-D37B8BCD2949}" srcOrd="2" destOrd="0" parTransId="{B92ED56F-7DD1-4255-B158-572224B131FE}" sibTransId="{70FA5D7F-CBF4-44CB-A3EE-D16BD1B109A5}"/>
    <dgm:cxn modelId="{ADE59312-5C89-4581-A54B-A0469304D4EB}" type="presOf" srcId="{1B793D51-18E7-4C3A-B227-5CF92AD88546}" destId="{4A989701-F72D-4D4A-8310-32CE94C54A1F}" srcOrd="0" destOrd="0" presId="urn:microsoft.com/office/officeart/2005/8/layout/vList2"/>
    <dgm:cxn modelId="{A73AA31C-0A07-4731-A7FF-4B0B1AD2936C}" srcId="{756F4F85-577B-4D18-ABB6-C84C992C2DE1}" destId="{0E1F0722-5269-41E8-90D3-BD7127E220FA}" srcOrd="6" destOrd="0" parTransId="{990F64F6-837A-4DA2-AABF-BA609EC13FAE}" sibTransId="{90615A83-2C55-48EF-96AB-989A99CA3A1B}"/>
    <dgm:cxn modelId="{FC898E24-39E8-4B4A-856E-8DEC9973AEB6}" type="presOf" srcId="{76FE313F-D48F-485D-97E7-E24FF803E9B3}" destId="{D4901581-266D-4232-875F-629332A31165}" srcOrd="0" destOrd="0" presId="urn:microsoft.com/office/officeart/2005/8/layout/vList2"/>
    <dgm:cxn modelId="{BED36C2F-B1A7-4719-AD0A-046E30C05789}" type="presOf" srcId="{756F4F85-577B-4D18-ABB6-C84C992C2DE1}" destId="{8EC74E7E-5508-403B-9B9F-45EA9CE69DF2}" srcOrd="0" destOrd="0" presId="urn:microsoft.com/office/officeart/2005/8/layout/vList2"/>
    <dgm:cxn modelId="{10A3D43A-8536-4D3F-83A6-A03F2758FEB9}" type="presOf" srcId="{67C1E5BE-2C33-438E-A2B4-D37B8BCD2949}" destId="{83891119-5333-4B0B-8F0B-2B4DE4AA3A9B}" srcOrd="0" destOrd="0" presId="urn:microsoft.com/office/officeart/2005/8/layout/vList2"/>
    <dgm:cxn modelId="{8397915E-0972-4EAF-9304-63A1A22BA0B9}" type="presOf" srcId="{6DF7AA84-8029-4378-999A-1F2D620E6EE1}" destId="{225402C3-A4CF-4F66-A8DD-A3A55107067C}" srcOrd="0" destOrd="0" presId="urn:microsoft.com/office/officeart/2005/8/layout/vList2"/>
    <dgm:cxn modelId="{0EA0F741-C5ED-49C8-915F-66E66D7ABB30}" type="presOf" srcId="{3D8363B7-97D4-49D7-9D80-E656B48B57CD}" destId="{91D97D5C-D533-4E46-87AD-5A3E6AA21128}" srcOrd="0" destOrd="0" presId="urn:microsoft.com/office/officeart/2005/8/layout/vList2"/>
    <dgm:cxn modelId="{34FFC654-5AF5-4B2E-8D4A-A5C7324BB411}" type="presOf" srcId="{0E1F0722-5269-41E8-90D3-BD7127E220FA}" destId="{FD1A25C1-AB98-4BBF-AC09-1A61A169D27E}" srcOrd="0" destOrd="0" presId="urn:microsoft.com/office/officeart/2005/8/layout/vList2"/>
    <dgm:cxn modelId="{9CC8A07E-ADD7-4E5F-8774-99FFE77BEE10}" type="presOf" srcId="{F83379AF-5E7F-41B0-A795-E9F40CF71863}" destId="{BFA5814F-D22F-4BB6-9BDE-DFEFB3D6473A}" srcOrd="0" destOrd="0" presId="urn:microsoft.com/office/officeart/2005/8/layout/vList2"/>
    <dgm:cxn modelId="{3EEC4E98-A951-49D7-A33C-AC75573BAC0B}" srcId="{756F4F85-577B-4D18-ABB6-C84C992C2DE1}" destId="{3D8363B7-97D4-49D7-9D80-E656B48B57CD}" srcOrd="0" destOrd="0" parTransId="{339363B5-D301-4E5A-B433-9F6C109FF6AF}" sibTransId="{91B6EA11-D741-424D-87B4-5452ACEFF3E7}"/>
    <dgm:cxn modelId="{3F705FBD-AA58-4078-A5D1-7ABBD32D6153}" srcId="{756F4F85-577B-4D18-ABB6-C84C992C2DE1}" destId="{F83379AF-5E7F-41B0-A795-E9F40CF71863}" srcOrd="5" destOrd="0" parTransId="{1C22E8C3-40CB-46C4-BBF7-6533127D1F82}" sibTransId="{67FEA68E-CC41-4BDA-8E0F-C38449E8573F}"/>
    <dgm:cxn modelId="{4A21C5C5-11DF-435F-BC62-027480457D05}" srcId="{756F4F85-577B-4D18-ABB6-C84C992C2DE1}" destId="{76FE313F-D48F-485D-97E7-E24FF803E9B3}" srcOrd="1" destOrd="0" parTransId="{FFA01F23-0E9D-4D8B-93F5-9A681106C9C8}" sibTransId="{5B330BED-6B8F-419A-A240-B957B745C0EF}"/>
    <dgm:cxn modelId="{EA2DBCFC-4D5D-4CFE-A952-1C2B4B3BFD73}" srcId="{756F4F85-577B-4D18-ABB6-C84C992C2DE1}" destId="{1B793D51-18E7-4C3A-B227-5CF92AD88546}" srcOrd="4" destOrd="0" parTransId="{368F317F-2968-4A2D-B1A1-E15CC0EB3E96}" sibTransId="{66AE0B27-59A5-4388-BABE-76820E90C818}"/>
    <dgm:cxn modelId="{54DCCBFF-5D99-4288-A33D-7A6B849D5EB4}" srcId="{756F4F85-577B-4D18-ABB6-C84C992C2DE1}" destId="{6DF7AA84-8029-4378-999A-1F2D620E6EE1}" srcOrd="3" destOrd="0" parTransId="{77F334CA-44C2-4054-BDD9-46803253CB85}" sibTransId="{B573911A-9B9D-4879-9418-B9C64D88755E}"/>
    <dgm:cxn modelId="{001677E0-59B5-481F-A342-103058721BE0}" type="presParOf" srcId="{8EC74E7E-5508-403B-9B9F-45EA9CE69DF2}" destId="{91D97D5C-D533-4E46-87AD-5A3E6AA21128}" srcOrd="0" destOrd="0" presId="urn:microsoft.com/office/officeart/2005/8/layout/vList2"/>
    <dgm:cxn modelId="{62A43466-D681-4600-A5D5-74A323612F69}" type="presParOf" srcId="{8EC74E7E-5508-403B-9B9F-45EA9CE69DF2}" destId="{544CEB11-60C7-4D1B-BE95-C120600027E4}" srcOrd="1" destOrd="0" presId="urn:microsoft.com/office/officeart/2005/8/layout/vList2"/>
    <dgm:cxn modelId="{2E7EDC4F-76C2-4C8F-B49E-EEB6FC5AA3C1}" type="presParOf" srcId="{8EC74E7E-5508-403B-9B9F-45EA9CE69DF2}" destId="{D4901581-266D-4232-875F-629332A31165}" srcOrd="2" destOrd="0" presId="urn:microsoft.com/office/officeart/2005/8/layout/vList2"/>
    <dgm:cxn modelId="{96D95FE8-684A-4F49-A604-20FD3DFC351F}" type="presParOf" srcId="{8EC74E7E-5508-403B-9B9F-45EA9CE69DF2}" destId="{DD73A9F0-70F4-4674-9FE8-F2AC55C80DF2}" srcOrd="3" destOrd="0" presId="urn:microsoft.com/office/officeart/2005/8/layout/vList2"/>
    <dgm:cxn modelId="{7F3C0233-A988-4B11-85C2-2FEC7ACC65A0}" type="presParOf" srcId="{8EC74E7E-5508-403B-9B9F-45EA9CE69DF2}" destId="{83891119-5333-4B0B-8F0B-2B4DE4AA3A9B}" srcOrd="4" destOrd="0" presId="urn:microsoft.com/office/officeart/2005/8/layout/vList2"/>
    <dgm:cxn modelId="{3B4893DF-EF26-43E0-A34B-7CE231C32E76}" type="presParOf" srcId="{8EC74E7E-5508-403B-9B9F-45EA9CE69DF2}" destId="{FF03F330-AF34-4F11-906D-A71EA6FB7029}" srcOrd="5" destOrd="0" presId="urn:microsoft.com/office/officeart/2005/8/layout/vList2"/>
    <dgm:cxn modelId="{03ED63E2-2C0C-4E19-8D31-DEA04A94050F}" type="presParOf" srcId="{8EC74E7E-5508-403B-9B9F-45EA9CE69DF2}" destId="{225402C3-A4CF-4F66-A8DD-A3A55107067C}" srcOrd="6" destOrd="0" presId="urn:microsoft.com/office/officeart/2005/8/layout/vList2"/>
    <dgm:cxn modelId="{550E49A9-2656-4AA1-B931-75839D2F9330}" type="presParOf" srcId="{8EC74E7E-5508-403B-9B9F-45EA9CE69DF2}" destId="{D020C90D-1E27-477D-8CA5-897784B68A9E}" srcOrd="7" destOrd="0" presId="urn:microsoft.com/office/officeart/2005/8/layout/vList2"/>
    <dgm:cxn modelId="{8A417459-281C-416D-B11C-6B3A9F042DD4}" type="presParOf" srcId="{8EC74E7E-5508-403B-9B9F-45EA9CE69DF2}" destId="{4A989701-F72D-4D4A-8310-32CE94C54A1F}" srcOrd="8" destOrd="0" presId="urn:microsoft.com/office/officeart/2005/8/layout/vList2"/>
    <dgm:cxn modelId="{6615C6F7-4293-493A-A814-48679D8D503C}" type="presParOf" srcId="{8EC74E7E-5508-403B-9B9F-45EA9CE69DF2}" destId="{DAC5A77C-1CA6-4577-9C2A-52D5C390FC29}" srcOrd="9" destOrd="0" presId="urn:microsoft.com/office/officeart/2005/8/layout/vList2"/>
    <dgm:cxn modelId="{AF6B6EC0-9003-447A-8505-4F0684CB3983}" type="presParOf" srcId="{8EC74E7E-5508-403B-9B9F-45EA9CE69DF2}" destId="{BFA5814F-D22F-4BB6-9BDE-DFEFB3D6473A}" srcOrd="10" destOrd="0" presId="urn:microsoft.com/office/officeart/2005/8/layout/vList2"/>
    <dgm:cxn modelId="{B3494D15-6D81-4C6E-8839-C7F74FA94F33}" type="presParOf" srcId="{8EC74E7E-5508-403B-9B9F-45EA9CE69DF2}" destId="{6C15EA8D-1745-4AD0-B709-7734F758E55E}" srcOrd="11" destOrd="0" presId="urn:microsoft.com/office/officeart/2005/8/layout/vList2"/>
    <dgm:cxn modelId="{C51E8258-36D6-46C1-B31D-B915BD0C30B7}" type="presParOf" srcId="{8EC74E7E-5508-403B-9B9F-45EA9CE69DF2}" destId="{FD1A25C1-AB98-4BBF-AC09-1A61A169D27E}"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EE027C7-D549-4322-81B6-A66254FCBAB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BF9DA92-F366-4550-81A2-2B23F49D55FE}">
      <dgm:prSet/>
      <dgm:spPr/>
      <dgm:t>
        <a:bodyPr/>
        <a:lstStyle/>
        <a:p>
          <a:r>
            <a:rPr lang="en-US" b="0" i="0"/>
            <a:t>Hypoglycemia is a condition in which blood sugar (glucose) level is lower than normal. Glucose is your body's main energy source.</a:t>
          </a:r>
          <a:endParaRPr lang="en-US"/>
        </a:p>
      </dgm:t>
    </dgm:pt>
    <dgm:pt modelId="{B807C35C-E17A-42FC-B3AB-FF13725F1B6D}" type="parTrans" cxnId="{DAF70243-2EA6-4C03-A9A0-3A0836228334}">
      <dgm:prSet/>
      <dgm:spPr/>
      <dgm:t>
        <a:bodyPr/>
        <a:lstStyle/>
        <a:p>
          <a:endParaRPr lang="en-US"/>
        </a:p>
      </dgm:t>
    </dgm:pt>
    <dgm:pt modelId="{9A813CAE-180C-4AC5-8569-980EB659309A}" type="sibTrans" cxnId="{DAF70243-2EA6-4C03-A9A0-3A0836228334}">
      <dgm:prSet/>
      <dgm:spPr/>
      <dgm:t>
        <a:bodyPr/>
        <a:lstStyle/>
        <a:p>
          <a:endParaRPr lang="en-US"/>
        </a:p>
      </dgm:t>
    </dgm:pt>
    <dgm:pt modelId="{7BD19D9A-707E-4B77-A65E-76A60FCAFAE2}">
      <dgm:prSet/>
      <dgm:spPr/>
      <dgm:t>
        <a:bodyPr/>
        <a:lstStyle/>
        <a:p>
          <a:r>
            <a:rPr lang="en-US" b="0" i="0"/>
            <a:t>Hypoglycemia is often related to diabetes treatment. But other drugs and a variety of conditions — many rare — can cause low blood sugar in people who don't have diabetes</a:t>
          </a:r>
          <a:endParaRPr lang="en-US"/>
        </a:p>
      </dgm:t>
    </dgm:pt>
    <dgm:pt modelId="{87108469-ECDA-4C6D-8CFB-F25AEEC99B50}" type="parTrans" cxnId="{450CE2C7-A84E-431E-93C8-4F79720FC33D}">
      <dgm:prSet/>
      <dgm:spPr/>
      <dgm:t>
        <a:bodyPr/>
        <a:lstStyle/>
        <a:p>
          <a:endParaRPr lang="en-US"/>
        </a:p>
      </dgm:t>
    </dgm:pt>
    <dgm:pt modelId="{487C37F2-2E95-406E-BA34-19C93D41B359}" type="sibTrans" cxnId="{450CE2C7-A84E-431E-93C8-4F79720FC33D}">
      <dgm:prSet/>
      <dgm:spPr/>
      <dgm:t>
        <a:bodyPr/>
        <a:lstStyle/>
        <a:p>
          <a:endParaRPr lang="en-US"/>
        </a:p>
      </dgm:t>
    </dgm:pt>
    <dgm:pt modelId="{D56623F5-2C07-4E94-A641-8606B30A5CD8}">
      <dgm:prSet/>
      <dgm:spPr/>
      <dgm:t>
        <a:bodyPr/>
        <a:lstStyle/>
        <a:p>
          <a:r>
            <a:rPr lang="en-US" b="0" i="0"/>
            <a:t>Hypoglycemia needs immediate treatment when blood sugar levels are low. For many people, a fasting blood sugar of 70 milligrams per deciliter (mg/dL), or 3.9 millimoles per liter (mmol/L), or below should serve as an alert for hypoglycemia</a:t>
          </a:r>
          <a:endParaRPr lang="en-US"/>
        </a:p>
      </dgm:t>
    </dgm:pt>
    <dgm:pt modelId="{E6E6F796-1458-4038-A5BB-F08560A60CA1}" type="parTrans" cxnId="{F5B3090E-F0C4-4A72-957B-5C533427D348}">
      <dgm:prSet/>
      <dgm:spPr/>
      <dgm:t>
        <a:bodyPr/>
        <a:lstStyle/>
        <a:p>
          <a:endParaRPr lang="en-US"/>
        </a:p>
      </dgm:t>
    </dgm:pt>
    <dgm:pt modelId="{65D825CC-3F98-478E-9165-C491D3DACB16}" type="sibTrans" cxnId="{F5B3090E-F0C4-4A72-957B-5C533427D348}">
      <dgm:prSet/>
      <dgm:spPr/>
      <dgm:t>
        <a:bodyPr/>
        <a:lstStyle/>
        <a:p>
          <a:endParaRPr lang="en-US"/>
        </a:p>
      </dgm:t>
    </dgm:pt>
    <dgm:pt modelId="{800AF586-1374-486D-A281-665F253877FA}" type="pres">
      <dgm:prSet presAssocID="{DEE027C7-D549-4322-81B6-A66254FCBABF}" presName="linear" presStyleCnt="0">
        <dgm:presLayoutVars>
          <dgm:animLvl val="lvl"/>
          <dgm:resizeHandles val="exact"/>
        </dgm:presLayoutVars>
      </dgm:prSet>
      <dgm:spPr/>
    </dgm:pt>
    <dgm:pt modelId="{DBFE996F-755F-4CF8-A604-646D5D633976}" type="pres">
      <dgm:prSet presAssocID="{CBF9DA92-F366-4550-81A2-2B23F49D55FE}" presName="parentText" presStyleLbl="node1" presStyleIdx="0" presStyleCnt="3">
        <dgm:presLayoutVars>
          <dgm:chMax val="0"/>
          <dgm:bulletEnabled val="1"/>
        </dgm:presLayoutVars>
      </dgm:prSet>
      <dgm:spPr/>
    </dgm:pt>
    <dgm:pt modelId="{E8F31DA7-2DE0-4E10-AC62-477A3DAD2BFF}" type="pres">
      <dgm:prSet presAssocID="{9A813CAE-180C-4AC5-8569-980EB659309A}" presName="spacer" presStyleCnt="0"/>
      <dgm:spPr/>
    </dgm:pt>
    <dgm:pt modelId="{5F02141D-0AAF-4C35-94B2-4C86569419EA}" type="pres">
      <dgm:prSet presAssocID="{7BD19D9A-707E-4B77-A65E-76A60FCAFAE2}" presName="parentText" presStyleLbl="node1" presStyleIdx="1" presStyleCnt="3">
        <dgm:presLayoutVars>
          <dgm:chMax val="0"/>
          <dgm:bulletEnabled val="1"/>
        </dgm:presLayoutVars>
      </dgm:prSet>
      <dgm:spPr/>
    </dgm:pt>
    <dgm:pt modelId="{832E44D8-249E-4B1C-837D-C1D4B825CEEF}" type="pres">
      <dgm:prSet presAssocID="{487C37F2-2E95-406E-BA34-19C93D41B359}" presName="spacer" presStyleCnt="0"/>
      <dgm:spPr/>
    </dgm:pt>
    <dgm:pt modelId="{B6CEA5AE-75E7-49EA-8899-5F25603C93B2}" type="pres">
      <dgm:prSet presAssocID="{D56623F5-2C07-4E94-A641-8606B30A5CD8}" presName="parentText" presStyleLbl="node1" presStyleIdx="2" presStyleCnt="3">
        <dgm:presLayoutVars>
          <dgm:chMax val="0"/>
          <dgm:bulletEnabled val="1"/>
        </dgm:presLayoutVars>
      </dgm:prSet>
      <dgm:spPr/>
    </dgm:pt>
  </dgm:ptLst>
  <dgm:cxnLst>
    <dgm:cxn modelId="{3AEBF205-75B1-4DDC-9A7B-476A920EA020}" type="presOf" srcId="{DEE027C7-D549-4322-81B6-A66254FCBABF}" destId="{800AF586-1374-486D-A281-665F253877FA}" srcOrd="0" destOrd="0" presId="urn:microsoft.com/office/officeart/2005/8/layout/vList2"/>
    <dgm:cxn modelId="{F5B3090E-F0C4-4A72-957B-5C533427D348}" srcId="{DEE027C7-D549-4322-81B6-A66254FCBABF}" destId="{D56623F5-2C07-4E94-A641-8606B30A5CD8}" srcOrd="2" destOrd="0" parTransId="{E6E6F796-1458-4038-A5BB-F08560A60CA1}" sibTransId="{65D825CC-3F98-478E-9165-C491D3DACB16}"/>
    <dgm:cxn modelId="{DAF70243-2EA6-4C03-A9A0-3A0836228334}" srcId="{DEE027C7-D549-4322-81B6-A66254FCBABF}" destId="{CBF9DA92-F366-4550-81A2-2B23F49D55FE}" srcOrd="0" destOrd="0" parTransId="{B807C35C-E17A-42FC-B3AB-FF13725F1B6D}" sibTransId="{9A813CAE-180C-4AC5-8569-980EB659309A}"/>
    <dgm:cxn modelId="{889EBD45-A707-431B-84E4-4D83B0EB306A}" type="presOf" srcId="{7BD19D9A-707E-4B77-A65E-76A60FCAFAE2}" destId="{5F02141D-0AAF-4C35-94B2-4C86569419EA}" srcOrd="0" destOrd="0" presId="urn:microsoft.com/office/officeart/2005/8/layout/vList2"/>
    <dgm:cxn modelId="{450CE2C7-A84E-431E-93C8-4F79720FC33D}" srcId="{DEE027C7-D549-4322-81B6-A66254FCBABF}" destId="{7BD19D9A-707E-4B77-A65E-76A60FCAFAE2}" srcOrd="1" destOrd="0" parTransId="{87108469-ECDA-4C6D-8CFB-F25AEEC99B50}" sibTransId="{487C37F2-2E95-406E-BA34-19C93D41B359}"/>
    <dgm:cxn modelId="{8A48ABF5-AB3E-4614-892F-9205FBC1B283}" type="presOf" srcId="{D56623F5-2C07-4E94-A641-8606B30A5CD8}" destId="{B6CEA5AE-75E7-49EA-8899-5F25603C93B2}" srcOrd="0" destOrd="0" presId="urn:microsoft.com/office/officeart/2005/8/layout/vList2"/>
    <dgm:cxn modelId="{1E5FD6FB-9306-4BFD-8B8F-AEC7B0A838FF}" type="presOf" srcId="{CBF9DA92-F366-4550-81A2-2B23F49D55FE}" destId="{DBFE996F-755F-4CF8-A604-646D5D633976}" srcOrd="0" destOrd="0" presId="urn:microsoft.com/office/officeart/2005/8/layout/vList2"/>
    <dgm:cxn modelId="{25FA5F35-29A3-4072-8B6C-4E3FEB405FFB}" type="presParOf" srcId="{800AF586-1374-486D-A281-665F253877FA}" destId="{DBFE996F-755F-4CF8-A604-646D5D633976}" srcOrd="0" destOrd="0" presId="urn:microsoft.com/office/officeart/2005/8/layout/vList2"/>
    <dgm:cxn modelId="{8EDED61E-7C0F-42B0-9BEA-E0928156A7D2}" type="presParOf" srcId="{800AF586-1374-486D-A281-665F253877FA}" destId="{E8F31DA7-2DE0-4E10-AC62-477A3DAD2BFF}" srcOrd="1" destOrd="0" presId="urn:microsoft.com/office/officeart/2005/8/layout/vList2"/>
    <dgm:cxn modelId="{4A148BA1-C324-4035-ADFD-0D97A78F95E3}" type="presParOf" srcId="{800AF586-1374-486D-A281-665F253877FA}" destId="{5F02141D-0AAF-4C35-94B2-4C86569419EA}" srcOrd="2" destOrd="0" presId="urn:microsoft.com/office/officeart/2005/8/layout/vList2"/>
    <dgm:cxn modelId="{3D5BBFA9-BAF0-4034-9B8B-210F3126E328}" type="presParOf" srcId="{800AF586-1374-486D-A281-665F253877FA}" destId="{832E44D8-249E-4B1C-837D-C1D4B825CEEF}" srcOrd="3" destOrd="0" presId="urn:microsoft.com/office/officeart/2005/8/layout/vList2"/>
    <dgm:cxn modelId="{874471C6-530B-4F6E-BD22-F7D5D7ED4203}" type="presParOf" srcId="{800AF586-1374-486D-A281-665F253877FA}" destId="{B6CEA5AE-75E7-49EA-8899-5F25603C93B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DFBD5BE-2A11-4E86-BD87-07F69C693D17}"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4FDC5D36-67B0-4459-8B62-67CA5E3EA549}">
      <dgm:prSet/>
      <dgm:spPr/>
      <dgm:t>
        <a:bodyPr/>
        <a:lstStyle/>
        <a:p>
          <a:r>
            <a:rPr lang="en-US"/>
            <a:t>Protects body against foreign material </a:t>
          </a:r>
        </a:p>
      </dgm:t>
    </dgm:pt>
    <dgm:pt modelId="{26DD83C4-A6C4-43F0-A1BB-2D1EAEADE6BC}" type="parTrans" cxnId="{109794CB-C40C-47A6-A66A-86A023EE77D4}">
      <dgm:prSet/>
      <dgm:spPr/>
      <dgm:t>
        <a:bodyPr/>
        <a:lstStyle/>
        <a:p>
          <a:endParaRPr lang="en-US"/>
        </a:p>
      </dgm:t>
    </dgm:pt>
    <dgm:pt modelId="{B1E9953A-2F3E-4727-A81F-AFBA666552E5}" type="sibTrans" cxnId="{109794CB-C40C-47A6-A66A-86A023EE77D4}">
      <dgm:prSet/>
      <dgm:spPr/>
      <dgm:t>
        <a:bodyPr/>
        <a:lstStyle/>
        <a:p>
          <a:endParaRPr lang="en-US"/>
        </a:p>
      </dgm:t>
    </dgm:pt>
    <dgm:pt modelId="{8C7DF855-94BA-4F26-81C4-51EDC016558E}">
      <dgm:prSet/>
      <dgm:spPr/>
      <dgm:t>
        <a:bodyPr/>
        <a:lstStyle/>
        <a:p>
          <a:r>
            <a:rPr lang="en-US"/>
            <a:t>Assists in circulation of body fluids between cells and bloodstream </a:t>
          </a:r>
        </a:p>
      </dgm:t>
    </dgm:pt>
    <dgm:pt modelId="{3AC3CD46-16D7-49E3-A08B-EE1A4504C88B}" type="parTrans" cxnId="{F2B6BF3C-C408-4DA9-8C06-823D6E19B642}">
      <dgm:prSet/>
      <dgm:spPr/>
      <dgm:t>
        <a:bodyPr/>
        <a:lstStyle/>
        <a:p>
          <a:endParaRPr lang="en-US"/>
        </a:p>
      </dgm:t>
    </dgm:pt>
    <dgm:pt modelId="{37601677-F5A2-41E6-A38A-62AD17B063A7}" type="sibTrans" cxnId="{F2B6BF3C-C408-4DA9-8C06-823D6E19B642}">
      <dgm:prSet/>
      <dgm:spPr/>
      <dgm:t>
        <a:bodyPr/>
        <a:lstStyle/>
        <a:p>
          <a:endParaRPr lang="en-US"/>
        </a:p>
      </dgm:t>
    </dgm:pt>
    <dgm:pt modelId="{871981F6-AB3D-4D78-9D9D-6AAA1EDF84A3}">
      <dgm:prSet/>
      <dgm:spPr/>
      <dgm:t>
        <a:bodyPr/>
        <a:lstStyle/>
        <a:p>
          <a:r>
            <a:rPr lang="en-US"/>
            <a:t>Transports dietary fats</a:t>
          </a:r>
        </a:p>
      </dgm:t>
    </dgm:pt>
    <dgm:pt modelId="{6D4CEDED-0922-46DA-A566-CC2862B07D66}" type="parTrans" cxnId="{36B8C0F2-C046-4716-B3E2-C59BA6EB2750}">
      <dgm:prSet/>
      <dgm:spPr/>
      <dgm:t>
        <a:bodyPr/>
        <a:lstStyle/>
        <a:p>
          <a:endParaRPr lang="en-US"/>
        </a:p>
      </dgm:t>
    </dgm:pt>
    <dgm:pt modelId="{F59AE3E8-8CA9-43E0-A2E6-AB1F6FF9FEC6}" type="sibTrans" cxnId="{36B8C0F2-C046-4716-B3E2-C59BA6EB2750}">
      <dgm:prSet/>
      <dgm:spPr/>
      <dgm:t>
        <a:bodyPr/>
        <a:lstStyle/>
        <a:p>
          <a:endParaRPr lang="en-US"/>
        </a:p>
      </dgm:t>
    </dgm:pt>
    <dgm:pt modelId="{87BCCB87-C29E-4B77-ADED-DD2497126111}" type="pres">
      <dgm:prSet presAssocID="{1DFBD5BE-2A11-4E86-BD87-07F69C693D17}" presName="outerComposite" presStyleCnt="0">
        <dgm:presLayoutVars>
          <dgm:chMax val="5"/>
          <dgm:dir/>
          <dgm:resizeHandles val="exact"/>
        </dgm:presLayoutVars>
      </dgm:prSet>
      <dgm:spPr/>
    </dgm:pt>
    <dgm:pt modelId="{E745BBC2-C0FE-4F1C-A7D9-6A503B49876C}" type="pres">
      <dgm:prSet presAssocID="{1DFBD5BE-2A11-4E86-BD87-07F69C693D17}" presName="dummyMaxCanvas" presStyleCnt="0">
        <dgm:presLayoutVars/>
      </dgm:prSet>
      <dgm:spPr/>
    </dgm:pt>
    <dgm:pt modelId="{7E045630-8617-4C8C-8603-CFD6B8F17CC0}" type="pres">
      <dgm:prSet presAssocID="{1DFBD5BE-2A11-4E86-BD87-07F69C693D17}" presName="ThreeNodes_1" presStyleLbl="node1" presStyleIdx="0" presStyleCnt="3">
        <dgm:presLayoutVars>
          <dgm:bulletEnabled val="1"/>
        </dgm:presLayoutVars>
      </dgm:prSet>
      <dgm:spPr/>
    </dgm:pt>
    <dgm:pt modelId="{D9AD0BFC-FD18-428F-88F6-3F7016C1E6D7}" type="pres">
      <dgm:prSet presAssocID="{1DFBD5BE-2A11-4E86-BD87-07F69C693D17}" presName="ThreeNodes_2" presStyleLbl="node1" presStyleIdx="1" presStyleCnt="3">
        <dgm:presLayoutVars>
          <dgm:bulletEnabled val="1"/>
        </dgm:presLayoutVars>
      </dgm:prSet>
      <dgm:spPr/>
    </dgm:pt>
    <dgm:pt modelId="{BADA6955-298E-4CE1-AF0F-3A022D93EE48}" type="pres">
      <dgm:prSet presAssocID="{1DFBD5BE-2A11-4E86-BD87-07F69C693D17}" presName="ThreeNodes_3" presStyleLbl="node1" presStyleIdx="2" presStyleCnt="3">
        <dgm:presLayoutVars>
          <dgm:bulletEnabled val="1"/>
        </dgm:presLayoutVars>
      </dgm:prSet>
      <dgm:spPr/>
    </dgm:pt>
    <dgm:pt modelId="{DBA6FCC4-250D-40D5-BF0F-9955D3D968F6}" type="pres">
      <dgm:prSet presAssocID="{1DFBD5BE-2A11-4E86-BD87-07F69C693D17}" presName="ThreeConn_1-2" presStyleLbl="fgAccFollowNode1" presStyleIdx="0" presStyleCnt="2">
        <dgm:presLayoutVars>
          <dgm:bulletEnabled val="1"/>
        </dgm:presLayoutVars>
      </dgm:prSet>
      <dgm:spPr/>
    </dgm:pt>
    <dgm:pt modelId="{8D7EF06B-84C6-4B4F-906F-DE424FD513D0}" type="pres">
      <dgm:prSet presAssocID="{1DFBD5BE-2A11-4E86-BD87-07F69C693D17}" presName="ThreeConn_2-3" presStyleLbl="fgAccFollowNode1" presStyleIdx="1" presStyleCnt="2">
        <dgm:presLayoutVars>
          <dgm:bulletEnabled val="1"/>
        </dgm:presLayoutVars>
      </dgm:prSet>
      <dgm:spPr/>
    </dgm:pt>
    <dgm:pt modelId="{C13E2AEB-B31B-422A-B31D-3C25A4D33540}" type="pres">
      <dgm:prSet presAssocID="{1DFBD5BE-2A11-4E86-BD87-07F69C693D17}" presName="ThreeNodes_1_text" presStyleLbl="node1" presStyleIdx="2" presStyleCnt="3">
        <dgm:presLayoutVars>
          <dgm:bulletEnabled val="1"/>
        </dgm:presLayoutVars>
      </dgm:prSet>
      <dgm:spPr/>
    </dgm:pt>
    <dgm:pt modelId="{FA02CA7B-1DCC-4BB9-95EC-D3CF0F540718}" type="pres">
      <dgm:prSet presAssocID="{1DFBD5BE-2A11-4E86-BD87-07F69C693D17}" presName="ThreeNodes_2_text" presStyleLbl="node1" presStyleIdx="2" presStyleCnt="3">
        <dgm:presLayoutVars>
          <dgm:bulletEnabled val="1"/>
        </dgm:presLayoutVars>
      </dgm:prSet>
      <dgm:spPr/>
    </dgm:pt>
    <dgm:pt modelId="{3991AE8C-A404-4C10-A989-95501C26F5B9}" type="pres">
      <dgm:prSet presAssocID="{1DFBD5BE-2A11-4E86-BD87-07F69C693D17}" presName="ThreeNodes_3_text" presStyleLbl="node1" presStyleIdx="2" presStyleCnt="3">
        <dgm:presLayoutVars>
          <dgm:bulletEnabled val="1"/>
        </dgm:presLayoutVars>
      </dgm:prSet>
      <dgm:spPr/>
    </dgm:pt>
  </dgm:ptLst>
  <dgm:cxnLst>
    <dgm:cxn modelId="{34F4EF23-6689-4B31-97A3-09D62DAE4582}" type="presOf" srcId="{37601677-F5A2-41E6-A38A-62AD17B063A7}" destId="{8D7EF06B-84C6-4B4F-906F-DE424FD513D0}" srcOrd="0" destOrd="0" presId="urn:microsoft.com/office/officeart/2005/8/layout/vProcess5"/>
    <dgm:cxn modelId="{F2B6BF3C-C408-4DA9-8C06-823D6E19B642}" srcId="{1DFBD5BE-2A11-4E86-BD87-07F69C693D17}" destId="{8C7DF855-94BA-4F26-81C4-51EDC016558E}" srcOrd="1" destOrd="0" parTransId="{3AC3CD46-16D7-49E3-A08B-EE1A4504C88B}" sibTransId="{37601677-F5A2-41E6-A38A-62AD17B063A7}"/>
    <dgm:cxn modelId="{9D7EDC50-0EEB-4408-9CD1-48E777029DBC}" type="presOf" srcId="{871981F6-AB3D-4D78-9D9D-6AAA1EDF84A3}" destId="{BADA6955-298E-4CE1-AF0F-3A022D93EE48}" srcOrd="0" destOrd="0" presId="urn:microsoft.com/office/officeart/2005/8/layout/vProcess5"/>
    <dgm:cxn modelId="{1483CD76-FAC9-4A43-8A8F-DF8C0EB2477F}" type="presOf" srcId="{4FDC5D36-67B0-4459-8B62-67CA5E3EA549}" destId="{C13E2AEB-B31B-422A-B31D-3C25A4D33540}" srcOrd="1" destOrd="0" presId="urn:microsoft.com/office/officeart/2005/8/layout/vProcess5"/>
    <dgm:cxn modelId="{78E4BB82-75A1-4C8D-8C99-A7DA96DFD015}" type="presOf" srcId="{B1E9953A-2F3E-4727-A81F-AFBA666552E5}" destId="{DBA6FCC4-250D-40D5-BF0F-9955D3D968F6}" srcOrd="0" destOrd="0" presId="urn:microsoft.com/office/officeart/2005/8/layout/vProcess5"/>
    <dgm:cxn modelId="{13600D86-B2D8-46ED-A61A-84D73EB7C139}" type="presOf" srcId="{4FDC5D36-67B0-4459-8B62-67CA5E3EA549}" destId="{7E045630-8617-4C8C-8603-CFD6B8F17CC0}" srcOrd="0" destOrd="0" presId="urn:microsoft.com/office/officeart/2005/8/layout/vProcess5"/>
    <dgm:cxn modelId="{73C29F86-C5D4-4D91-8BF0-CFDA81075B61}" type="presOf" srcId="{8C7DF855-94BA-4F26-81C4-51EDC016558E}" destId="{D9AD0BFC-FD18-428F-88F6-3F7016C1E6D7}" srcOrd="0" destOrd="0" presId="urn:microsoft.com/office/officeart/2005/8/layout/vProcess5"/>
    <dgm:cxn modelId="{109794CB-C40C-47A6-A66A-86A023EE77D4}" srcId="{1DFBD5BE-2A11-4E86-BD87-07F69C693D17}" destId="{4FDC5D36-67B0-4459-8B62-67CA5E3EA549}" srcOrd="0" destOrd="0" parTransId="{26DD83C4-A6C4-43F0-A1BB-2D1EAEADE6BC}" sibTransId="{B1E9953A-2F3E-4727-A81F-AFBA666552E5}"/>
    <dgm:cxn modelId="{44219FCF-156F-48FA-A955-B395E3FB4F4B}" type="presOf" srcId="{871981F6-AB3D-4D78-9D9D-6AAA1EDF84A3}" destId="{3991AE8C-A404-4C10-A989-95501C26F5B9}" srcOrd="1" destOrd="0" presId="urn:microsoft.com/office/officeart/2005/8/layout/vProcess5"/>
    <dgm:cxn modelId="{36B8C0F2-C046-4716-B3E2-C59BA6EB2750}" srcId="{1DFBD5BE-2A11-4E86-BD87-07F69C693D17}" destId="{871981F6-AB3D-4D78-9D9D-6AAA1EDF84A3}" srcOrd="2" destOrd="0" parTransId="{6D4CEDED-0922-46DA-A566-CC2862B07D66}" sibTransId="{F59AE3E8-8CA9-43E0-A2E6-AB1F6FF9FEC6}"/>
    <dgm:cxn modelId="{F3AC7EFC-620F-4CCC-888B-AC91454ECB2F}" type="presOf" srcId="{1DFBD5BE-2A11-4E86-BD87-07F69C693D17}" destId="{87BCCB87-C29E-4B77-ADED-DD2497126111}" srcOrd="0" destOrd="0" presId="urn:microsoft.com/office/officeart/2005/8/layout/vProcess5"/>
    <dgm:cxn modelId="{1727DEFE-AC38-4451-B20C-7EA9D6FFCF35}" type="presOf" srcId="{8C7DF855-94BA-4F26-81C4-51EDC016558E}" destId="{FA02CA7B-1DCC-4BB9-95EC-D3CF0F540718}" srcOrd="1" destOrd="0" presId="urn:microsoft.com/office/officeart/2005/8/layout/vProcess5"/>
    <dgm:cxn modelId="{48D9AA96-32A1-4D54-82A0-DDED1D1C90B8}" type="presParOf" srcId="{87BCCB87-C29E-4B77-ADED-DD2497126111}" destId="{E745BBC2-C0FE-4F1C-A7D9-6A503B49876C}" srcOrd="0" destOrd="0" presId="urn:microsoft.com/office/officeart/2005/8/layout/vProcess5"/>
    <dgm:cxn modelId="{96D2237A-5495-49A6-A17C-0755840E1F61}" type="presParOf" srcId="{87BCCB87-C29E-4B77-ADED-DD2497126111}" destId="{7E045630-8617-4C8C-8603-CFD6B8F17CC0}" srcOrd="1" destOrd="0" presId="urn:microsoft.com/office/officeart/2005/8/layout/vProcess5"/>
    <dgm:cxn modelId="{5E379584-3D3A-4D98-BB0D-C5A80711A84F}" type="presParOf" srcId="{87BCCB87-C29E-4B77-ADED-DD2497126111}" destId="{D9AD0BFC-FD18-428F-88F6-3F7016C1E6D7}" srcOrd="2" destOrd="0" presId="urn:microsoft.com/office/officeart/2005/8/layout/vProcess5"/>
    <dgm:cxn modelId="{56EF3BA6-3B4E-4D2D-BA57-4EE7ABDDD8EC}" type="presParOf" srcId="{87BCCB87-C29E-4B77-ADED-DD2497126111}" destId="{BADA6955-298E-4CE1-AF0F-3A022D93EE48}" srcOrd="3" destOrd="0" presId="urn:microsoft.com/office/officeart/2005/8/layout/vProcess5"/>
    <dgm:cxn modelId="{146BB743-1EDB-45F2-8074-2C2914D78F4F}" type="presParOf" srcId="{87BCCB87-C29E-4B77-ADED-DD2497126111}" destId="{DBA6FCC4-250D-40D5-BF0F-9955D3D968F6}" srcOrd="4" destOrd="0" presId="urn:microsoft.com/office/officeart/2005/8/layout/vProcess5"/>
    <dgm:cxn modelId="{E562257A-7CAE-4F84-B887-75FD5C660F6C}" type="presParOf" srcId="{87BCCB87-C29E-4B77-ADED-DD2497126111}" destId="{8D7EF06B-84C6-4B4F-906F-DE424FD513D0}" srcOrd="5" destOrd="0" presId="urn:microsoft.com/office/officeart/2005/8/layout/vProcess5"/>
    <dgm:cxn modelId="{7ABC0F58-7959-4B47-B708-0F013B1BADCF}" type="presParOf" srcId="{87BCCB87-C29E-4B77-ADED-DD2497126111}" destId="{C13E2AEB-B31B-422A-B31D-3C25A4D33540}" srcOrd="6" destOrd="0" presId="urn:microsoft.com/office/officeart/2005/8/layout/vProcess5"/>
    <dgm:cxn modelId="{5751423A-6A67-4E31-8EE9-3B2069B3592A}" type="presParOf" srcId="{87BCCB87-C29E-4B77-ADED-DD2497126111}" destId="{FA02CA7B-1DCC-4BB9-95EC-D3CF0F540718}" srcOrd="7" destOrd="0" presId="urn:microsoft.com/office/officeart/2005/8/layout/vProcess5"/>
    <dgm:cxn modelId="{EE348722-AA75-4F63-B396-E745611B49C3}" type="presParOf" srcId="{87BCCB87-C29E-4B77-ADED-DD2497126111}" destId="{3991AE8C-A404-4C10-A989-95501C26F5B9}"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EF3FEAA6-1E07-41C1-8030-AC0EF4122CE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73D2B64-D89C-4381-B303-E95C594B4817}">
      <dgm:prSet/>
      <dgm:spPr/>
      <dgm:t>
        <a:bodyPr/>
        <a:lstStyle/>
        <a:p>
          <a:r>
            <a:rPr lang="en-US"/>
            <a:t>Lymph</a:t>
          </a:r>
        </a:p>
      </dgm:t>
    </dgm:pt>
    <dgm:pt modelId="{4E047603-0822-4BFE-892E-7B507E48B94A}" type="parTrans" cxnId="{8EA805D0-9A52-47B2-910E-806C91EE125B}">
      <dgm:prSet/>
      <dgm:spPr/>
      <dgm:t>
        <a:bodyPr/>
        <a:lstStyle/>
        <a:p>
          <a:endParaRPr lang="en-US"/>
        </a:p>
      </dgm:t>
    </dgm:pt>
    <dgm:pt modelId="{FB0BD0C8-3B93-4373-83CB-A13A72DB4A60}" type="sibTrans" cxnId="{8EA805D0-9A52-47B2-910E-806C91EE125B}">
      <dgm:prSet/>
      <dgm:spPr/>
      <dgm:t>
        <a:bodyPr/>
        <a:lstStyle/>
        <a:p>
          <a:endParaRPr lang="en-US"/>
        </a:p>
      </dgm:t>
    </dgm:pt>
    <dgm:pt modelId="{4911D5A4-200B-43C9-9709-D6B1C7F28792}">
      <dgm:prSet/>
      <dgm:spPr/>
      <dgm:t>
        <a:bodyPr/>
        <a:lstStyle/>
        <a:p>
          <a:r>
            <a:rPr lang="en-US"/>
            <a:t>Network of vessels </a:t>
          </a:r>
        </a:p>
      </dgm:t>
    </dgm:pt>
    <dgm:pt modelId="{EE5D44F6-245D-4A89-97D9-9B8499AD770D}" type="parTrans" cxnId="{A243F9E3-9941-45F7-90F9-D9F7D946D96A}">
      <dgm:prSet/>
      <dgm:spPr/>
      <dgm:t>
        <a:bodyPr/>
        <a:lstStyle/>
        <a:p>
          <a:endParaRPr lang="en-US"/>
        </a:p>
      </dgm:t>
    </dgm:pt>
    <dgm:pt modelId="{A1EBC36E-777A-4674-90F5-B85C86567393}" type="sibTrans" cxnId="{A243F9E3-9941-45F7-90F9-D9F7D946D96A}">
      <dgm:prSet/>
      <dgm:spPr/>
      <dgm:t>
        <a:bodyPr/>
        <a:lstStyle/>
        <a:p>
          <a:endParaRPr lang="en-US"/>
        </a:p>
      </dgm:t>
    </dgm:pt>
    <dgm:pt modelId="{4622AA78-8B13-4E35-A9A8-C6E3722F095E}">
      <dgm:prSet/>
      <dgm:spPr/>
      <dgm:t>
        <a:bodyPr/>
        <a:lstStyle/>
        <a:p>
          <a:r>
            <a:rPr lang="en-US"/>
            <a:t>Lymph nodes and nodules </a:t>
          </a:r>
        </a:p>
      </dgm:t>
    </dgm:pt>
    <dgm:pt modelId="{9FC0D5D6-C8FF-4956-B84F-37015F23E816}" type="parTrans" cxnId="{7774C510-EAF7-4156-8ED2-7DC5E1DC8EE6}">
      <dgm:prSet/>
      <dgm:spPr/>
      <dgm:t>
        <a:bodyPr/>
        <a:lstStyle/>
        <a:p>
          <a:endParaRPr lang="en-US"/>
        </a:p>
      </dgm:t>
    </dgm:pt>
    <dgm:pt modelId="{E37F8275-9BF8-4EE0-8C26-9BF81A0D32FD}" type="sibTrans" cxnId="{7774C510-EAF7-4156-8ED2-7DC5E1DC8EE6}">
      <dgm:prSet/>
      <dgm:spPr/>
      <dgm:t>
        <a:bodyPr/>
        <a:lstStyle/>
        <a:p>
          <a:endParaRPr lang="en-US"/>
        </a:p>
      </dgm:t>
    </dgm:pt>
    <dgm:pt modelId="{9255BB7F-C0E3-4C85-9ABA-9BF6698B95DB}">
      <dgm:prSet/>
      <dgm:spPr/>
      <dgm:t>
        <a:bodyPr/>
        <a:lstStyle/>
        <a:p>
          <a:r>
            <a:rPr lang="en-US"/>
            <a:t>Tonsils </a:t>
          </a:r>
        </a:p>
      </dgm:t>
    </dgm:pt>
    <dgm:pt modelId="{604FFB72-9095-4FAC-97A8-2B7849555EDC}" type="parTrans" cxnId="{C17D910D-4181-4CBE-8C56-08AD6EACE801}">
      <dgm:prSet/>
      <dgm:spPr/>
      <dgm:t>
        <a:bodyPr/>
        <a:lstStyle/>
        <a:p>
          <a:endParaRPr lang="en-US"/>
        </a:p>
      </dgm:t>
    </dgm:pt>
    <dgm:pt modelId="{10A9B293-9A21-4EB5-B873-C9049F8B9BDA}" type="sibTrans" cxnId="{C17D910D-4181-4CBE-8C56-08AD6EACE801}">
      <dgm:prSet/>
      <dgm:spPr/>
      <dgm:t>
        <a:bodyPr/>
        <a:lstStyle/>
        <a:p>
          <a:endParaRPr lang="en-US"/>
        </a:p>
      </dgm:t>
    </dgm:pt>
    <dgm:pt modelId="{CA9C275D-E115-4541-AE37-92706ECB575D}">
      <dgm:prSet/>
      <dgm:spPr/>
      <dgm:t>
        <a:bodyPr/>
        <a:lstStyle/>
        <a:p>
          <a:r>
            <a:rPr lang="en-US"/>
            <a:t>Spleen </a:t>
          </a:r>
        </a:p>
      </dgm:t>
    </dgm:pt>
    <dgm:pt modelId="{350BEA68-7C8F-4C7B-899C-DA61B19DB892}" type="parTrans" cxnId="{A35ACFEC-6D85-4B0D-BF0A-4BABCA2F4802}">
      <dgm:prSet/>
      <dgm:spPr/>
      <dgm:t>
        <a:bodyPr/>
        <a:lstStyle/>
        <a:p>
          <a:endParaRPr lang="en-US"/>
        </a:p>
      </dgm:t>
    </dgm:pt>
    <dgm:pt modelId="{2CF5EC79-624F-4764-84A8-B68B6EF65FD4}" type="sibTrans" cxnId="{A35ACFEC-6D85-4B0D-BF0A-4BABCA2F4802}">
      <dgm:prSet/>
      <dgm:spPr/>
      <dgm:t>
        <a:bodyPr/>
        <a:lstStyle/>
        <a:p>
          <a:endParaRPr lang="en-US"/>
        </a:p>
      </dgm:t>
    </dgm:pt>
    <dgm:pt modelId="{3A28C612-03FB-469C-91CA-F2B0ADF5F952}">
      <dgm:prSet/>
      <dgm:spPr/>
      <dgm:t>
        <a:bodyPr/>
        <a:lstStyle/>
        <a:p>
          <a:r>
            <a:rPr lang="en-US"/>
            <a:t>Thymus gland</a:t>
          </a:r>
        </a:p>
      </dgm:t>
    </dgm:pt>
    <dgm:pt modelId="{A2FD2DD0-D963-4401-B7A3-F42C7AD1E2C8}" type="parTrans" cxnId="{578E139F-5C51-455F-ADB3-ED89157824A2}">
      <dgm:prSet/>
      <dgm:spPr/>
      <dgm:t>
        <a:bodyPr/>
        <a:lstStyle/>
        <a:p>
          <a:endParaRPr lang="en-US"/>
        </a:p>
      </dgm:t>
    </dgm:pt>
    <dgm:pt modelId="{7A3F6185-0C19-4151-9853-973044D14659}" type="sibTrans" cxnId="{578E139F-5C51-455F-ADB3-ED89157824A2}">
      <dgm:prSet/>
      <dgm:spPr/>
      <dgm:t>
        <a:bodyPr/>
        <a:lstStyle/>
        <a:p>
          <a:endParaRPr lang="en-US"/>
        </a:p>
      </dgm:t>
    </dgm:pt>
    <dgm:pt modelId="{6BA36488-C1A9-47E0-ADEE-E3D9E7A260D1}">
      <dgm:prSet/>
      <dgm:spPr/>
      <dgm:t>
        <a:bodyPr/>
        <a:lstStyle/>
        <a:p>
          <a:r>
            <a:rPr lang="en-US"/>
            <a:t>Bone marrow</a:t>
          </a:r>
        </a:p>
      </dgm:t>
    </dgm:pt>
    <dgm:pt modelId="{6171A032-F7FB-4FF5-BA97-1B9C02AC9E43}" type="parTrans" cxnId="{14A04020-31B4-4FAF-8508-E4FFC605CB63}">
      <dgm:prSet/>
      <dgm:spPr/>
      <dgm:t>
        <a:bodyPr/>
        <a:lstStyle/>
        <a:p>
          <a:endParaRPr lang="en-US"/>
        </a:p>
      </dgm:t>
    </dgm:pt>
    <dgm:pt modelId="{26D6FCBC-44C0-45BD-AD22-A1A6F3BA7057}" type="sibTrans" cxnId="{14A04020-31B4-4FAF-8508-E4FFC605CB63}">
      <dgm:prSet/>
      <dgm:spPr/>
      <dgm:t>
        <a:bodyPr/>
        <a:lstStyle/>
        <a:p>
          <a:endParaRPr lang="en-US"/>
        </a:p>
      </dgm:t>
    </dgm:pt>
    <dgm:pt modelId="{753F66A2-F960-4D4C-A497-C6D418D9651B}" type="pres">
      <dgm:prSet presAssocID="{EF3FEAA6-1E07-41C1-8030-AC0EF4122CE0}" presName="linear" presStyleCnt="0">
        <dgm:presLayoutVars>
          <dgm:animLvl val="lvl"/>
          <dgm:resizeHandles val="exact"/>
        </dgm:presLayoutVars>
      </dgm:prSet>
      <dgm:spPr/>
    </dgm:pt>
    <dgm:pt modelId="{0FB093F2-A0F9-45EA-9563-89F50E6C4A3A}" type="pres">
      <dgm:prSet presAssocID="{273D2B64-D89C-4381-B303-E95C594B4817}" presName="parentText" presStyleLbl="node1" presStyleIdx="0" presStyleCnt="7">
        <dgm:presLayoutVars>
          <dgm:chMax val="0"/>
          <dgm:bulletEnabled val="1"/>
        </dgm:presLayoutVars>
      </dgm:prSet>
      <dgm:spPr/>
    </dgm:pt>
    <dgm:pt modelId="{7661C2DB-5C94-47C8-922B-746EDC849405}" type="pres">
      <dgm:prSet presAssocID="{FB0BD0C8-3B93-4373-83CB-A13A72DB4A60}" presName="spacer" presStyleCnt="0"/>
      <dgm:spPr/>
    </dgm:pt>
    <dgm:pt modelId="{0F10629F-2AB0-4439-845D-66050BE667FE}" type="pres">
      <dgm:prSet presAssocID="{4911D5A4-200B-43C9-9709-D6B1C7F28792}" presName="parentText" presStyleLbl="node1" presStyleIdx="1" presStyleCnt="7">
        <dgm:presLayoutVars>
          <dgm:chMax val="0"/>
          <dgm:bulletEnabled val="1"/>
        </dgm:presLayoutVars>
      </dgm:prSet>
      <dgm:spPr/>
    </dgm:pt>
    <dgm:pt modelId="{58EA4B0D-C251-49C1-BEBA-19E1151A0261}" type="pres">
      <dgm:prSet presAssocID="{A1EBC36E-777A-4674-90F5-B85C86567393}" presName="spacer" presStyleCnt="0"/>
      <dgm:spPr/>
    </dgm:pt>
    <dgm:pt modelId="{60ABCBCA-7939-4BF0-8A75-2FA3B6B0CF3D}" type="pres">
      <dgm:prSet presAssocID="{4622AA78-8B13-4E35-A9A8-C6E3722F095E}" presName="parentText" presStyleLbl="node1" presStyleIdx="2" presStyleCnt="7">
        <dgm:presLayoutVars>
          <dgm:chMax val="0"/>
          <dgm:bulletEnabled val="1"/>
        </dgm:presLayoutVars>
      </dgm:prSet>
      <dgm:spPr/>
    </dgm:pt>
    <dgm:pt modelId="{15691D52-CC97-43E0-9778-60DB20E412E2}" type="pres">
      <dgm:prSet presAssocID="{E37F8275-9BF8-4EE0-8C26-9BF81A0D32FD}" presName="spacer" presStyleCnt="0"/>
      <dgm:spPr/>
    </dgm:pt>
    <dgm:pt modelId="{D23FCBEF-AC9A-4586-A7DB-1A486272BFFD}" type="pres">
      <dgm:prSet presAssocID="{9255BB7F-C0E3-4C85-9ABA-9BF6698B95DB}" presName="parentText" presStyleLbl="node1" presStyleIdx="3" presStyleCnt="7">
        <dgm:presLayoutVars>
          <dgm:chMax val="0"/>
          <dgm:bulletEnabled val="1"/>
        </dgm:presLayoutVars>
      </dgm:prSet>
      <dgm:spPr/>
    </dgm:pt>
    <dgm:pt modelId="{4A82E8EC-F973-49CA-9329-8AE6B94B5907}" type="pres">
      <dgm:prSet presAssocID="{10A9B293-9A21-4EB5-B873-C9049F8B9BDA}" presName="spacer" presStyleCnt="0"/>
      <dgm:spPr/>
    </dgm:pt>
    <dgm:pt modelId="{354D0A81-93EB-4EDC-AA5D-4ECEC4B51308}" type="pres">
      <dgm:prSet presAssocID="{CA9C275D-E115-4541-AE37-92706ECB575D}" presName="parentText" presStyleLbl="node1" presStyleIdx="4" presStyleCnt="7">
        <dgm:presLayoutVars>
          <dgm:chMax val="0"/>
          <dgm:bulletEnabled val="1"/>
        </dgm:presLayoutVars>
      </dgm:prSet>
      <dgm:spPr/>
    </dgm:pt>
    <dgm:pt modelId="{A2C423DB-0C30-4B31-A87D-A0CC735E4384}" type="pres">
      <dgm:prSet presAssocID="{2CF5EC79-624F-4764-84A8-B68B6EF65FD4}" presName="spacer" presStyleCnt="0"/>
      <dgm:spPr/>
    </dgm:pt>
    <dgm:pt modelId="{EE8BA684-C09B-4BC7-B5F9-F37449260239}" type="pres">
      <dgm:prSet presAssocID="{3A28C612-03FB-469C-91CA-F2B0ADF5F952}" presName="parentText" presStyleLbl="node1" presStyleIdx="5" presStyleCnt="7">
        <dgm:presLayoutVars>
          <dgm:chMax val="0"/>
          <dgm:bulletEnabled val="1"/>
        </dgm:presLayoutVars>
      </dgm:prSet>
      <dgm:spPr/>
    </dgm:pt>
    <dgm:pt modelId="{6469DB5E-4692-476C-975E-42AE0D394205}" type="pres">
      <dgm:prSet presAssocID="{7A3F6185-0C19-4151-9853-973044D14659}" presName="spacer" presStyleCnt="0"/>
      <dgm:spPr/>
    </dgm:pt>
    <dgm:pt modelId="{C53F152E-60DC-4CED-8A83-A08FFAB20206}" type="pres">
      <dgm:prSet presAssocID="{6BA36488-C1A9-47E0-ADEE-E3D9E7A260D1}" presName="parentText" presStyleLbl="node1" presStyleIdx="6" presStyleCnt="7">
        <dgm:presLayoutVars>
          <dgm:chMax val="0"/>
          <dgm:bulletEnabled val="1"/>
        </dgm:presLayoutVars>
      </dgm:prSet>
      <dgm:spPr/>
    </dgm:pt>
  </dgm:ptLst>
  <dgm:cxnLst>
    <dgm:cxn modelId="{1673230C-0993-41DD-ACCA-C110C3918DE4}" type="presOf" srcId="{3A28C612-03FB-469C-91CA-F2B0ADF5F952}" destId="{EE8BA684-C09B-4BC7-B5F9-F37449260239}" srcOrd="0" destOrd="0" presId="urn:microsoft.com/office/officeart/2005/8/layout/vList2"/>
    <dgm:cxn modelId="{C17D910D-4181-4CBE-8C56-08AD6EACE801}" srcId="{EF3FEAA6-1E07-41C1-8030-AC0EF4122CE0}" destId="{9255BB7F-C0E3-4C85-9ABA-9BF6698B95DB}" srcOrd="3" destOrd="0" parTransId="{604FFB72-9095-4FAC-97A8-2B7849555EDC}" sibTransId="{10A9B293-9A21-4EB5-B873-C9049F8B9BDA}"/>
    <dgm:cxn modelId="{7774C510-EAF7-4156-8ED2-7DC5E1DC8EE6}" srcId="{EF3FEAA6-1E07-41C1-8030-AC0EF4122CE0}" destId="{4622AA78-8B13-4E35-A9A8-C6E3722F095E}" srcOrd="2" destOrd="0" parTransId="{9FC0D5D6-C8FF-4956-B84F-37015F23E816}" sibTransId="{E37F8275-9BF8-4EE0-8C26-9BF81A0D32FD}"/>
    <dgm:cxn modelId="{14A04020-31B4-4FAF-8508-E4FFC605CB63}" srcId="{EF3FEAA6-1E07-41C1-8030-AC0EF4122CE0}" destId="{6BA36488-C1A9-47E0-ADEE-E3D9E7A260D1}" srcOrd="6" destOrd="0" parTransId="{6171A032-F7FB-4FF5-BA97-1B9C02AC9E43}" sibTransId="{26D6FCBC-44C0-45BD-AD22-A1A6F3BA7057}"/>
    <dgm:cxn modelId="{88EBFD20-A4DB-496B-815D-E4819DC6DDA6}" type="presOf" srcId="{4622AA78-8B13-4E35-A9A8-C6E3722F095E}" destId="{60ABCBCA-7939-4BF0-8A75-2FA3B6B0CF3D}" srcOrd="0" destOrd="0" presId="urn:microsoft.com/office/officeart/2005/8/layout/vList2"/>
    <dgm:cxn modelId="{2E154268-315F-4378-A291-ED77B623762B}" type="presOf" srcId="{4911D5A4-200B-43C9-9709-D6B1C7F28792}" destId="{0F10629F-2AB0-4439-845D-66050BE667FE}" srcOrd="0" destOrd="0" presId="urn:microsoft.com/office/officeart/2005/8/layout/vList2"/>
    <dgm:cxn modelId="{826EEC52-BCA6-4C18-8FF3-29647DCF11FA}" type="presOf" srcId="{273D2B64-D89C-4381-B303-E95C594B4817}" destId="{0FB093F2-A0F9-45EA-9563-89F50E6C4A3A}" srcOrd="0" destOrd="0" presId="urn:microsoft.com/office/officeart/2005/8/layout/vList2"/>
    <dgm:cxn modelId="{C4975856-015C-4821-B36A-1523149AFAE2}" type="presOf" srcId="{9255BB7F-C0E3-4C85-9ABA-9BF6698B95DB}" destId="{D23FCBEF-AC9A-4586-A7DB-1A486272BFFD}" srcOrd="0" destOrd="0" presId="urn:microsoft.com/office/officeart/2005/8/layout/vList2"/>
    <dgm:cxn modelId="{48548358-A1BD-4044-B7AD-ECBFDF4242AD}" type="presOf" srcId="{EF3FEAA6-1E07-41C1-8030-AC0EF4122CE0}" destId="{753F66A2-F960-4D4C-A497-C6D418D9651B}" srcOrd="0" destOrd="0" presId="urn:microsoft.com/office/officeart/2005/8/layout/vList2"/>
    <dgm:cxn modelId="{578E139F-5C51-455F-ADB3-ED89157824A2}" srcId="{EF3FEAA6-1E07-41C1-8030-AC0EF4122CE0}" destId="{3A28C612-03FB-469C-91CA-F2B0ADF5F952}" srcOrd="5" destOrd="0" parTransId="{A2FD2DD0-D963-4401-B7A3-F42C7AD1E2C8}" sibTransId="{7A3F6185-0C19-4151-9853-973044D14659}"/>
    <dgm:cxn modelId="{5A8DA3C2-9DA9-4DB9-A67C-DC12302DFFC0}" type="presOf" srcId="{6BA36488-C1A9-47E0-ADEE-E3D9E7A260D1}" destId="{C53F152E-60DC-4CED-8A83-A08FFAB20206}" srcOrd="0" destOrd="0" presId="urn:microsoft.com/office/officeart/2005/8/layout/vList2"/>
    <dgm:cxn modelId="{8EA805D0-9A52-47B2-910E-806C91EE125B}" srcId="{EF3FEAA6-1E07-41C1-8030-AC0EF4122CE0}" destId="{273D2B64-D89C-4381-B303-E95C594B4817}" srcOrd="0" destOrd="0" parTransId="{4E047603-0822-4BFE-892E-7B507E48B94A}" sibTransId="{FB0BD0C8-3B93-4373-83CB-A13A72DB4A60}"/>
    <dgm:cxn modelId="{1C7B79E1-0574-4204-9128-F2C366F296A2}" type="presOf" srcId="{CA9C275D-E115-4541-AE37-92706ECB575D}" destId="{354D0A81-93EB-4EDC-AA5D-4ECEC4B51308}" srcOrd="0" destOrd="0" presId="urn:microsoft.com/office/officeart/2005/8/layout/vList2"/>
    <dgm:cxn modelId="{A243F9E3-9941-45F7-90F9-D9F7D946D96A}" srcId="{EF3FEAA6-1E07-41C1-8030-AC0EF4122CE0}" destId="{4911D5A4-200B-43C9-9709-D6B1C7F28792}" srcOrd="1" destOrd="0" parTransId="{EE5D44F6-245D-4A89-97D9-9B8499AD770D}" sibTransId="{A1EBC36E-777A-4674-90F5-B85C86567393}"/>
    <dgm:cxn modelId="{A35ACFEC-6D85-4B0D-BF0A-4BABCA2F4802}" srcId="{EF3FEAA6-1E07-41C1-8030-AC0EF4122CE0}" destId="{CA9C275D-E115-4541-AE37-92706ECB575D}" srcOrd="4" destOrd="0" parTransId="{350BEA68-7C8F-4C7B-899C-DA61B19DB892}" sibTransId="{2CF5EC79-624F-4764-84A8-B68B6EF65FD4}"/>
    <dgm:cxn modelId="{8CBB9094-BA41-4BA1-B096-AF678A8D7689}" type="presParOf" srcId="{753F66A2-F960-4D4C-A497-C6D418D9651B}" destId="{0FB093F2-A0F9-45EA-9563-89F50E6C4A3A}" srcOrd="0" destOrd="0" presId="urn:microsoft.com/office/officeart/2005/8/layout/vList2"/>
    <dgm:cxn modelId="{1CAA1BAC-E26F-4E07-A858-BD828B75EFF9}" type="presParOf" srcId="{753F66A2-F960-4D4C-A497-C6D418D9651B}" destId="{7661C2DB-5C94-47C8-922B-746EDC849405}" srcOrd="1" destOrd="0" presId="urn:microsoft.com/office/officeart/2005/8/layout/vList2"/>
    <dgm:cxn modelId="{080A21FA-D3E5-49D9-BD7D-280298A143D8}" type="presParOf" srcId="{753F66A2-F960-4D4C-A497-C6D418D9651B}" destId="{0F10629F-2AB0-4439-845D-66050BE667FE}" srcOrd="2" destOrd="0" presId="urn:microsoft.com/office/officeart/2005/8/layout/vList2"/>
    <dgm:cxn modelId="{EC87F1C5-8F4C-423E-9E8A-5D80D009F3D3}" type="presParOf" srcId="{753F66A2-F960-4D4C-A497-C6D418D9651B}" destId="{58EA4B0D-C251-49C1-BEBA-19E1151A0261}" srcOrd="3" destOrd="0" presId="urn:microsoft.com/office/officeart/2005/8/layout/vList2"/>
    <dgm:cxn modelId="{10D2A175-323B-4875-B10D-DD6B7EEF14FB}" type="presParOf" srcId="{753F66A2-F960-4D4C-A497-C6D418D9651B}" destId="{60ABCBCA-7939-4BF0-8A75-2FA3B6B0CF3D}" srcOrd="4" destOrd="0" presId="urn:microsoft.com/office/officeart/2005/8/layout/vList2"/>
    <dgm:cxn modelId="{2331F5C9-3A68-41F5-B47B-49A02D69299E}" type="presParOf" srcId="{753F66A2-F960-4D4C-A497-C6D418D9651B}" destId="{15691D52-CC97-43E0-9778-60DB20E412E2}" srcOrd="5" destOrd="0" presId="urn:microsoft.com/office/officeart/2005/8/layout/vList2"/>
    <dgm:cxn modelId="{537F464E-D413-43A1-8F4E-30079462A3AE}" type="presParOf" srcId="{753F66A2-F960-4D4C-A497-C6D418D9651B}" destId="{D23FCBEF-AC9A-4586-A7DB-1A486272BFFD}" srcOrd="6" destOrd="0" presId="urn:microsoft.com/office/officeart/2005/8/layout/vList2"/>
    <dgm:cxn modelId="{8AE3DCDE-662F-4970-9085-CCF24BE721B5}" type="presParOf" srcId="{753F66A2-F960-4D4C-A497-C6D418D9651B}" destId="{4A82E8EC-F973-49CA-9329-8AE6B94B5907}" srcOrd="7" destOrd="0" presId="urn:microsoft.com/office/officeart/2005/8/layout/vList2"/>
    <dgm:cxn modelId="{F3DEC15E-907F-4643-9F27-A9EFE7E4E4C4}" type="presParOf" srcId="{753F66A2-F960-4D4C-A497-C6D418D9651B}" destId="{354D0A81-93EB-4EDC-AA5D-4ECEC4B51308}" srcOrd="8" destOrd="0" presId="urn:microsoft.com/office/officeart/2005/8/layout/vList2"/>
    <dgm:cxn modelId="{F56A0A8A-5247-4666-B0F0-EE9C4628F9B7}" type="presParOf" srcId="{753F66A2-F960-4D4C-A497-C6D418D9651B}" destId="{A2C423DB-0C30-4B31-A87D-A0CC735E4384}" srcOrd="9" destOrd="0" presId="urn:microsoft.com/office/officeart/2005/8/layout/vList2"/>
    <dgm:cxn modelId="{8BC4BB64-54CE-4855-BC9E-A0EE6F0A2AFE}" type="presParOf" srcId="{753F66A2-F960-4D4C-A497-C6D418D9651B}" destId="{EE8BA684-C09B-4BC7-B5F9-F37449260239}" srcOrd="10" destOrd="0" presId="urn:microsoft.com/office/officeart/2005/8/layout/vList2"/>
    <dgm:cxn modelId="{9D1E1E8F-5B78-4C56-BEA6-B805353734B2}" type="presParOf" srcId="{753F66A2-F960-4D4C-A497-C6D418D9651B}" destId="{6469DB5E-4692-476C-975E-42AE0D394205}" srcOrd="11" destOrd="0" presId="urn:microsoft.com/office/officeart/2005/8/layout/vList2"/>
    <dgm:cxn modelId="{D22A4631-C28F-445C-BFAF-C9E39EAD8ED6}" type="presParOf" srcId="{753F66A2-F960-4D4C-A497-C6D418D9651B}" destId="{C53F152E-60DC-4CED-8A83-A08FFAB20206}"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7A1F416-90E8-4F1D-B781-02ECF4FA93E0}"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43C05847-0B01-4321-9D7E-F927F00BF166}">
      <dgm:prSet/>
      <dgm:spPr/>
      <dgm:t>
        <a:bodyPr/>
        <a:lstStyle/>
        <a:p>
          <a:r>
            <a:rPr lang="en-GB"/>
            <a:t>Microscopic closed-ended vessels </a:t>
          </a:r>
          <a:endParaRPr lang="en-US"/>
        </a:p>
      </dgm:t>
    </dgm:pt>
    <dgm:pt modelId="{DB7AD4C0-649B-4013-8FAE-AAF904CFB4C8}" type="parTrans" cxnId="{B877EF6E-25EF-4AC6-B46E-F8F71C2729E0}">
      <dgm:prSet/>
      <dgm:spPr/>
      <dgm:t>
        <a:bodyPr/>
        <a:lstStyle/>
        <a:p>
          <a:endParaRPr lang="en-US"/>
        </a:p>
      </dgm:t>
    </dgm:pt>
    <dgm:pt modelId="{1CBDAD1B-554E-4D4A-8EB4-D2E1E0A363EA}" type="sibTrans" cxnId="{B877EF6E-25EF-4AC6-B46E-F8F71C2729E0}">
      <dgm:prSet/>
      <dgm:spPr/>
      <dgm:t>
        <a:bodyPr/>
        <a:lstStyle/>
        <a:p>
          <a:endParaRPr lang="en-US"/>
        </a:p>
      </dgm:t>
    </dgm:pt>
    <dgm:pt modelId="{575BE129-A339-4F43-B04C-70C6BEB14BF9}">
      <dgm:prSet/>
      <dgm:spPr/>
      <dgm:t>
        <a:bodyPr/>
        <a:lstStyle/>
        <a:p>
          <a:r>
            <a:rPr lang="en-GB"/>
            <a:t>Located next to blood capillaries in tissue spaces </a:t>
          </a:r>
          <a:endParaRPr lang="en-US"/>
        </a:p>
      </dgm:t>
    </dgm:pt>
    <dgm:pt modelId="{AEA59F6A-D1F3-420C-99DA-75971F110F65}" type="parTrans" cxnId="{36ECD03B-321B-476F-8323-89A85700EF17}">
      <dgm:prSet/>
      <dgm:spPr/>
      <dgm:t>
        <a:bodyPr/>
        <a:lstStyle/>
        <a:p>
          <a:endParaRPr lang="en-US"/>
        </a:p>
      </dgm:t>
    </dgm:pt>
    <dgm:pt modelId="{DDBDD8E4-C3E1-44F2-A8E8-9603F5096ECA}" type="sibTrans" cxnId="{36ECD03B-321B-476F-8323-89A85700EF17}">
      <dgm:prSet/>
      <dgm:spPr/>
      <dgm:t>
        <a:bodyPr/>
        <a:lstStyle/>
        <a:p>
          <a:endParaRPr lang="en-US"/>
        </a:p>
      </dgm:t>
    </dgm:pt>
    <dgm:pt modelId="{03296804-C04F-43F8-B004-909842C2482B}">
      <dgm:prSet/>
      <dgm:spPr/>
      <dgm:t>
        <a:bodyPr/>
        <a:lstStyle/>
        <a:p>
          <a:r>
            <a:rPr lang="en-GB"/>
            <a:t>Larger diameter than blood capillaries </a:t>
          </a:r>
          <a:endParaRPr lang="en-US"/>
        </a:p>
      </dgm:t>
    </dgm:pt>
    <dgm:pt modelId="{F5CFEB8A-8DE2-46EC-8F2B-F4E20AE6CC86}" type="parTrans" cxnId="{5024CF80-5369-42F7-853B-ED7A2A442393}">
      <dgm:prSet/>
      <dgm:spPr/>
      <dgm:t>
        <a:bodyPr/>
        <a:lstStyle/>
        <a:p>
          <a:endParaRPr lang="en-US"/>
        </a:p>
      </dgm:t>
    </dgm:pt>
    <dgm:pt modelId="{5DB85A2F-027B-4AD2-8A82-1CAF7A9FB1C5}" type="sibTrans" cxnId="{5024CF80-5369-42F7-853B-ED7A2A442393}">
      <dgm:prSet/>
      <dgm:spPr/>
      <dgm:t>
        <a:bodyPr/>
        <a:lstStyle/>
        <a:p>
          <a:endParaRPr lang="en-US"/>
        </a:p>
      </dgm:t>
    </dgm:pt>
    <dgm:pt modelId="{F1E9E6B9-98E0-448F-A96F-78DEC4BA2667}">
      <dgm:prSet/>
      <dgm:spPr/>
      <dgm:t>
        <a:bodyPr/>
        <a:lstStyle/>
        <a:p>
          <a:r>
            <a:rPr lang="en-GB"/>
            <a:t>Are very permeable and collect tissue fluid and proteins </a:t>
          </a:r>
          <a:endParaRPr lang="en-US"/>
        </a:p>
      </dgm:t>
    </dgm:pt>
    <dgm:pt modelId="{1B107B9B-2207-4E01-956A-B5523D62FB12}" type="parTrans" cxnId="{B44A933F-DBDC-4CB3-92B4-1536D742E492}">
      <dgm:prSet/>
      <dgm:spPr/>
      <dgm:t>
        <a:bodyPr/>
        <a:lstStyle/>
        <a:p>
          <a:endParaRPr lang="en-US"/>
        </a:p>
      </dgm:t>
    </dgm:pt>
    <dgm:pt modelId="{112CCE33-00E7-4493-8EE8-94912D491D1E}" type="sibTrans" cxnId="{B44A933F-DBDC-4CB3-92B4-1536D742E492}">
      <dgm:prSet/>
      <dgm:spPr/>
      <dgm:t>
        <a:bodyPr/>
        <a:lstStyle/>
        <a:p>
          <a:endParaRPr lang="en-US"/>
        </a:p>
      </dgm:t>
    </dgm:pt>
    <dgm:pt modelId="{88BA96A2-B408-48B3-8288-E0E4EAC339E7}">
      <dgm:prSet/>
      <dgm:spPr/>
      <dgm:t>
        <a:bodyPr/>
        <a:lstStyle/>
        <a:p>
          <a:r>
            <a:rPr lang="en-GB"/>
            <a:t>Lymph capillaries merge to form larger lymph vessels</a:t>
          </a:r>
          <a:endParaRPr lang="en-US"/>
        </a:p>
      </dgm:t>
    </dgm:pt>
    <dgm:pt modelId="{DEF9F9D0-2B81-4380-9CF8-AB6CCE031047}" type="parTrans" cxnId="{2EDBAA81-784F-4E8C-BC6C-F93FB98AA690}">
      <dgm:prSet/>
      <dgm:spPr/>
      <dgm:t>
        <a:bodyPr/>
        <a:lstStyle/>
        <a:p>
          <a:endParaRPr lang="en-US"/>
        </a:p>
      </dgm:t>
    </dgm:pt>
    <dgm:pt modelId="{162D48CC-539B-47CD-B2E9-9DF0EB8F6D44}" type="sibTrans" cxnId="{2EDBAA81-784F-4E8C-BC6C-F93FB98AA690}">
      <dgm:prSet/>
      <dgm:spPr/>
      <dgm:t>
        <a:bodyPr/>
        <a:lstStyle/>
        <a:p>
          <a:endParaRPr lang="en-US"/>
        </a:p>
      </dgm:t>
    </dgm:pt>
    <dgm:pt modelId="{F71363BF-2A75-4F7F-8E67-307AFFB3F0F9}" type="pres">
      <dgm:prSet presAssocID="{07A1F416-90E8-4F1D-B781-02ECF4FA93E0}" presName="Name0" presStyleCnt="0">
        <dgm:presLayoutVars>
          <dgm:dir/>
          <dgm:resizeHandles val="exact"/>
        </dgm:presLayoutVars>
      </dgm:prSet>
      <dgm:spPr/>
    </dgm:pt>
    <dgm:pt modelId="{A6A72BDF-7034-4CE0-849F-C5E73AA9EEF3}" type="pres">
      <dgm:prSet presAssocID="{43C05847-0B01-4321-9D7E-F927F00BF166}" presName="node" presStyleLbl="node1" presStyleIdx="0" presStyleCnt="5">
        <dgm:presLayoutVars>
          <dgm:bulletEnabled val="1"/>
        </dgm:presLayoutVars>
      </dgm:prSet>
      <dgm:spPr/>
    </dgm:pt>
    <dgm:pt modelId="{56A89364-8C00-4100-9F5E-99CB028944B8}" type="pres">
      <dgm:prSet presAssocID="{1CBDAD1B-554E-4D4A-8EB4-D2E1E0A363EA}" presName="sibTrans" presStyleLbl="sibTrans1D1" presStyleIdx="0" presStyleCnt="4"/>
      <dgm:spPr/>
    </dgm:pt>
    <dgm:pt modelId="{69134C9E-29CA-416F-AC5B-6CD8592566D4}" type="pres">
      <dgm:prSet presAssocID="{1CBDAD1B-554E-4D4A-8EB4-D2E1E0A363EA}" presName="connectorText" presStyleLbl="sibTrans1D1" presStyleIdx="0" presStyleCnt="4"/>
      <dgm:spPr/>
    </dgm:pt>
    <dgm:pt modelId="{0DB7FCA2-9A4A-40F9-8F79-D24393B62EA4}" type="pres">
      <dgm:prSet presAssocID="{575BE129-A339-4F43-B04C-70C6BEB14BF9}" presName="node" presStyleLbl="node1" presStyleIdx="1" presStyleCnt="5">
        <dgm:presLayoutVars>
          <dgm:bulletEnabled val="1"/>
        </dgm:presLayoutVars>
      </dgm:prSet>
      <dgm:spPr/>
    </dgm:pt>
    <dgm:pt modelId="{59C9C4C4-D89C-41E0-BC8E-CA763D610B80}" type="pres">
      <dgm:prSet presAssocID="{DDBDD8E4-C3E1-44F2-A8E8-9603F5096ECA}" presName="sibTrans" presStyleLbl="sibTrans1D1" presStyleIdx="1" presStyleCnt="4"/>
      <dgm:spPr/>
    </dgm:pt>
    <dgm:pt modelId="{BC2F2493-69E7-465A-B350-84694BA6C40A}" type="pres">
      <dgm:prSet presAssocID="{DDBDD8E4-C3E1-44F2-A8E8-9603F5096ECA}" presName="connectorText" presStyleLbl="sibTrans1D1" presStyleIdx="1" presStyleCnt="4"/>
      <dgm:spPr/>
    </dgm:pt>
    <dgm:pt modelId="{10573AFC-9521-47BF-BACC-C7DE5DF92B4C}" type="pres">
      <dgm:prSet presAssocID="{03296804-C04F-43F8-B004-909842C2482B}" presName="node" presStyleLbl="node1" presStyleIdx="2" presStyleCnt="5">
        <dgm:presLayoutVars>
          <dgm:bulletEnabled val="1"/>
        </dgm:presLayoutVars>
      </dgm:prSet>
      <dgm:spPr/>
    </dgm:pt>
    <dgm:pt modelId="{4A548E52-96BA-40C7-B4DD-444FB78977C1}" type="pres">
      <dgm:prSet presAssocID="{5DB85A2F-027B-4AD2-8A82-1CAF7A9FB1C5}" presName="sibTrans" presStyleLbl="sibTrans1D1" presStyleIdx="2" presStyleCnt="4"/>
      <dgm:spPr/>
    </dgm:pt>
    <dgm:pt modelId="{955512BC-254A-423A-9B3B-670DFB77B780}" type="pres">
      <dgm:prSet presAssocID="{5DB85A2F-027B-4AD2-8A82-1CAF7A9FB1C5}" presName="connectorText" presStyleLbl="sibTrans1D1" presStyleIdx="2" presStyleCnt="4"/>
      <dgm:spPr/>
    </dgm:pt>
    <dgm:pt modelId="{9699DFFB-6EFB-400D-8A93-1FE46E6CAC7C}" type="pres">
      <dgm:prSet presAssocID="{F1E9E6B9-98E0-448F-A96F-78DEC4BA2667}" presName="node" presStyleLbl="node1" presStyleIdx="3" presStyleCnt="5">
        <dgm:presLayoutVars>
          <dgm:bulletEnabled val="1"/>
        </dgm:presLayoutVars>
      </dgm:prSet>
      <dgm:spPr/>
    </dgm:pt>
    <dgm:pt modelId="{3DDBECD8-C56C-4AE8-BDC1-B319A823182C}" type="pres">
      <dgm:prSet presAssocID="{112CCE33-00E7-4493-8EE8-94912D491D1E}" presName="sibTrans" presStyleLbl="sibTrans1D1" presStyleIdx="3" presStyleCnt="4"/>
      <dgm:spPr/>
    </dgm:pt>
    <dgm:pt modelId="{1AEE964D-95B4-4C71-8F58-EECE4F4CF94A}" type="pres">
      <dgm:prSet presAssocID="{112CCE33-00E7-4493-8EE8-94912D491D1E}" presName="connectorText" presStyleLbl="sibTrans1D1" presStyleIdx="3" presStyleCnt="4"/>
      <dgm:spPr/>
    </dgm:pt>
    <dgm:pt modelId="{E5EAD1BC-CD61-4F83-BE1F-E034E74423D9}" type="pres">
      <dgm:prSet presAssocID="{88BA96A2-B408-48B3-8288-E0E4EAC339E7}" presName="node" presStyleLbl="node1" presStyleIdx="4" presStyleCnt="5">
        <dgm:presLayoutVars>
          <dgm:bulletEnabled val="1"/>
        </dgm:presLayoutVars>
      </dgm:prSet>
      <dgm:spPr/>
    </dgm:pt>
  </dgm:ptLst>
  <dgm:cxnLst>
    <dgm:cxn modelId="{62A03A13-AF7C-4954-B6BB-563A6A14481F}" type="presOf" srcId="{88BA96A2-B408-48B3-8288-E0E4EAC339E7}" destId="{E5EAD1BC-CD61-4F83-BE1F-E034E74423D9}" srcOrd="0" destOrd="0" presId="urn:microsoft.com/office/officeart/2016/7/layout/RepeatingBendingProcessNew"/>
    <dgm:cxn modelId="{7B9D6A1F-B470-482B-B54D-FFC29B3DE148}" type="presOf" srcId="{112CCE33-00E7-4493-8EE8-94912D491D1E}" destId="{1AEE964D-95B4-4C71-8F58-EECE4F4CF94A}" srcOrd="1" destOrd="0" presId="urn:microsoft.com/office/officeart/2016/7/layout/RepeatingBendingProcessNew"/>
    <dgm:cxn modelId="{5AF97437-72F4-4FC1-BA31-254FAAE840FE}" type="presOf" srcId="{1CBDAD1B-554E-4D4A-8EB4-D2E1E0A363EA}" destId="{56A89364-8C00-4100-9F5E-99CB028944B8}" srcOrd="0" destOrd="0" presId="urn:microsoft.com/office/officeart/2016/7/layout/RepeatingBendingProcessNew"/>
    <dgm:cxn modelId="{36ECD03B-321B-476F-8323-89A85700EF17}" srcId="{07A1F416-90E8-4F1D-B781-02ECF4FA93E0}" destId="{575BE129-A339-4F43-B04C-70C6BEB14BF9}" srcOrd="1" destOrd="0" parTransId="{AEA59F6A-D1F3-420C-99DA-75971F110F65}" sibTransId="{DDBDD8E4-C3E1-44F2-A8E8-9603F5096ECA}"/>
    <dgm:cxn modelId="{B44A933F-DBDC-4CB3-92B4-1536D742E492}" srcId="{07A1F416-90E8-4F1D-B781-02ECF4FA93E0}" destId="{F1E9E6B9-98E0-448F-A96F-78DEC4BA2667}" srcOrd="3" destOrd="0" parTransId="{1B107B9B-2207-4E01-956A-B5523D62FB12}" sibTransId="{112CCE33-00E7-4493-8EE8-94912D491D1E}"/>
    <dgm:cxn modelId="{B877EF6E-25EF-4AC6-B46E-F8F71C2729E0}" srcId="{07A1F416-90E8-4F1D-B781-02ECF4FA93E0}" destId="{43C05847-0B01-4321-9D7E-F927F00BF166}" srcOrd="0" destOrd="0" parTransId="{DB7AD4C0-649B-4013-8FAE-AAF904CFB4C8}" sibTransId="{1CBDAD1B-554E-4D4A-8EB4-D2E1E0A363EA}"/>
    <dgm:cxn modelId="{26554578-85C3-4DCB-BD3B-C714C763DEF1}" type="presOf" srcId="{5DB85A2F-027B-4AD2-8A82-1CAF7A9FB1C5}" destId="{4A548E52-96BA-40C7-B4DD-444FB78977C1}" srcOrd="0" destOrd="0" presId="urn:microsoft.com/office/officeart/2016/7/layout/RepeatingBendingProcessNew"/>
    <dgm:cxn modelId="{5024CF80-5369-42F7-853B-ED7A2A442393}" srcId="{07A1F416-90E8-4F1D-B781-02ECF4FA93E0}" destId="{03296804-C04F-43F8-B004-909842C2482B}" srcOrd="2" destOrd="0" parTransId="{F5CFEB8A-8DE2-46EC-8F2B-F4E20AE6CC86}" sibTransId="{5DB85A2F-027B-4AD2-8A82-1CAF7A9FB1C5}"/>
    <dgm:cxn modelId="{54245381-92E2-48A1-9869-2F34AB0471DE}" type="presOf" srcId="{07A1F416-90E8-4F1D-B781-02ECF4FA93E0}" destId="{F71363BF-2A75-4F7F-8E67-307AFFB3F0F9}" srcOrd="0" destOrd="0" presId="urn:microsoft.com/office/officeart/2016/7/layout/RepeatingBendingProcessNew"/>
    <dgm:cxn modelId="{CB578381-68A0-4C14-BB01-548D2FBC929E}" type="presOf" srcId="{DDBDD8E4-C3E1-44F2-A8E8-9603F5096ECA}" destId="{BC2F2493-69E7-465A-B350-84694BA6C40A}" srcOrd="1" destOrd="0" presId="urn:microsoft.com/office/officeart/2016/7/layout/RepeatingBendingProcessNew"/>
    <dgm:cxn modelId="{2EDBAA81-784F-4E8C-BC6C-F93FB98AA690}" srcId="{07A1F416-90E8-4F1D-B781-02ECF4FA93E0}" destId="{88BA96A2-B408-48B3-8288-E0E4EAC339E7}" srcOrd="4" destOrd="0" parTransId="{DEF9F9D0-2B81-4380-9CF8-AB6CCE031047}" sibTransId="{162D48CC-539B-47CD-B2E9-9DF0EB8F6D44}"/>
    <dgm:cxn modelId="{EFD26D99-2108-4208-A649-D3418E59D60F}" type="presOf" srcId="{03296804-C04F-43F8-B004-909842C2482B}" destId="{10573AFC-9521-47BF-BACC-C7DE5DF92B4C}" srcOrd="0" destOrd="0" presId="urn:microsoft.com/office/officeart/2016/7/layout/RepeatingBendingProcessNew"/>
    <dgm:cxn modelId="{F74B939F-23DE-4E99-BC8B-5BB06F350324}" type="presOf" srcId="{1CBDAD1B-554E-4D4A-8EB4-D2E1E0A363EA}" destId="{69134C9E-29CA-416F-AC5B-6CD8592566D4}" srcOrd="1" destOrd="0" presId="urn:microsoft.com/office/officeart/2016/7/layout/RepeatingBendingProcessNew"/>
    <dgm:cxn modelId="{E2A63BA0-1683-476B-BE00-8BE8B660CB43}" type="presOf" srcId="{F1E9E6B9-98E0-448F-A96F-78DEC4BA2667}" destId="{9699DFFB-6EFB-400D-8A93-1FE46E6CAC7C}" srcOrd="0" destOrd="0" presId="urn:microsoft.com/office/officeart/2016/7/layout/RepeatingBendingProcessNew"/>
    <dgm:cxn modelId="{BAEEFDA2-79E4-40AF-B0F1-E455ED1FAC75}" type="presOf" srcId="{5DB85A2F-027B-4AD2-8A82-1CAF7A9FB1C5}" destId="{955512BC-254A-423A-9B3B-670DFB77B780}" srcOrd="1" destOrd="0" presId="urn:microsoft.com/office/officeart/2016/7/layout/RepeatingBendingProcessNew"/>
    <dgm:cxn modelId="{280FA6A9-0DD4-44F4-A0D3-A749E234A995}" type="presOf" srcId="{112CCE33-00E7-4493-8EE8-94912D491D1E}" destId="{3DDBECD8-C56C-4AE8-BDC1-B319A823182C}" srcOrd="0" destOrd="0" presId="urn:microsoft.com/office/officeart/2016/7/layout/RepeatingBendingProcessNew"/>
    <dgm:cxn modelId="{F6F70EBA-49A2-4104-9CAE-47ED31051D9B}" type="presOf" srcId="{43C05847-0B01-4321-9D7E-F927F00BF166}" destId="{A6A72BDF-7034-4CE0-849F-C5E73AA9EEF3}" srcOrd="0" destOrd="0" presId="urn:microsoft.com/office/officeart/2016/7/layout/RepeatingBendingProcessNew"/>
    <dgm:cxn modelId="{C37A24BF-1B04-4536-B00C-54BF909F21C1}" type="presOf" srcId="{575BE129-A339-4F43-B04C-70C6BEB14BF9}" destId="{0DB7FCA2-9A4A-40F9-8F79-D24393B62EA4}" srcOrd="0" destOrd="0" presId="urn:microsoft.com/office/officeart/2016/7/layout/RepeatingBendingProcessNew"/>
    <dgm:cxn modelId="{37FC4DF9-DA3A-4472-86B9-FAE0D93FDA37}" type="presOf" srcId="{DDBDD8E4-C3E1-44F2-A8E8-9603F5096ECA}" destId="{59C9C4C4-D89C-41E0-BC8E-CA763D610B80}" srcOrd="0" destOrd="0" presId="urn:microsoft.com/office/officeart/2016/7/layout/RepeatingBendingProcessNew"/>
    <dgm:cxn modelId="{C356BC35-88B2-47F3-A782-D4CB3B1E647B}" type="presParOf" srcId="{F71363BF-2A75-4F7F-8E67-307AFFB3F0F9}" destId="{A6A72BDF-7034-4CE0-849F-C5E73AA9EEF3}" srcOrd="0" destOrd="0" presId="urn:microsoft.com/office/officeart/2016/7/layout/RepeatingBendingProcessNew"/>
    <dgm:cxn modelId="{01000E43-E14B-4283-BDE9-AB492B730E78}" type="presParOf" srcId="{F71363BF-2A75-4F7F-8E67-307AFFB3F0F9}" destId="{56A89364-8C00-4100-9F5E-99CB028944B8}" srcOrd="1" destOrd="0" presId="urn:microsoft.com/office/officeart/2016/7/layout/RepeatingBendingProcessNew"/>
    <dgm:cxn modelId="{88D644CC-EEBC-498D-8168-EED5C1C8CAE2}" type="presParOf" srcId="{56A89364-8C00-4100-9F5E-99CB028944B8}" destId="{69134C9E-29CA-416F-AC5B-6CD8592566D4}" srcOrd="0" destOrd="0" presId="urn:microsoft.com/office/officeart/2016/7/layout/RepeatingBendingProcessNew"/>
    <dgm:cxn modelId="{3D37FCBA-6259-4411-9A61-2F7CB25067C5}" type="presParOf" srcId="{F71363BF-2A75-4F7F-8E67-307AFFB3F0F9}" destId="{0DB7FCA2-9A4A-40F9-8F79-D24393B62EA4}" srcOrd="2" destOrd="0" presId="urn:microsoft.com/office/officeart/2016/7/layout/RepeatingBendingProcessNew"/>
    <dgm:cxn modelId="{DE309644-537F-4B87-AAEF-AC092435BE19}" type="presParOf" srcId="{F71363BF-2A75-4F7F-8E67-307AFFB3F0F9}" destId="{59C9C4C4-D89C-41E0-BC8E-CA763D610B80}" srcOrd="3" destOrd="0" presId="urn:microsoft.com/office/officeart/2016/7/layout/RepeatingBendingProcessNew"/>
    <dgm:cxn modelId="{1A171DA0-39C3-46F0-82AB-2038DE9148B4}" type="presParOf" srcId="{59C9C4C4-D89C-41E0-BC8E-CA763D610B80}" destId="{BC2F2493-69E7-465A-B350-84694BA6C40A}" srcOrd="0" destOrd="0" presId="urn:microsoft.com/office/officeart/2016/7/layout/RepeatingBendingProcessNew"/>
    <dgm:cxn modelId="{D3F2E3C9-7B22-4092-8562-309629A21ABC}" type="presParOf" srcId="{F71363BF-2A75-4F7F-8E67-307AFFB3F0F9}" destId="{10573AFC-9521-47BF-BACC-C7DE5DF92B4C}" srcOrd="4" destOrd="0" presId="urn:microsoft.com/office/officeart/2016/7/layout/RepeatingBendingProcessNew"/>
    <dgm:cxn modelId="{0431F54F-F010-4845-A5A5-27FF23903972}" type="presParOf" srcId="{F71363BF-2A75-4F7F-8E67-307AFFB3F0F9}" destId="{4A548E52-96BA-40C7-B4DD-444FB78977C1}" srcOrd="5" destOrd="0" presId="urn:microsoft.com/office/officeart/2016/7/layout/RepeatingBendingProcessNew"/>
    <dgm:cxn modelId="{D902C093-DA8C-4F95-82E3-A2B68392F080}" type="presParOf" srcId="{4A548E52-96BA-40C7-B4DD-444FB78977C1}" destId="{955512BC-254A-423A-9B3B-670DFB77B780}" srcOrd="0" destOrd="0" presId="urn:microsoft.com/office/officeart/2016/7/layout/RepeatingBendingProcessNew"/>
    <dgm:cxn modelId="{93A3E8D8-643C-4046-95A2-B3CBBD1DE5A0}" type="presParOf" srcId="{F71363BF-2A75-4F7F-8E67-307AFFB3F0F9}" destId="{9699DFFB-6EFB-400D-8A93-1FE46E6CAC7C}" srcOrd="6" destOrd="0" presId="urn:microsoft.com/office/officeart/2016/7/layout/RepeatingBendingProcessNew"/>
    <dgm:cxn modelId="{3AB8270B-D483-4B3F-8912-6B3D5BCB8C10}" type="presParOf" srcId="{F71363BF-2A75-4F7F-8E67-307AFFB3F0F9}" destId="{3DDBECD8-C56C-4AE8-BDC1-B319A823182C}" srcOrd="7" destOrd="0" presId="urn:microsoft.com/office/officeart/2016/7/layout/RepeatingBendingProcessNew"/>
    <dgm:cxn modelId="{D269CE22-9D40-413D-B38C-4FBE697041F5}" type="presParOf" srcId="{3DDBECD8-C56C-4AE8-BDC1-B319A823182C}" destId="{1AEE964D-95B4-4C71-8F58-EECE4F4CF94A}" srcOrd="0" destOrd="0" presId="urn:microsoft.com/office/officeart/2016/7/layout/RepeatingBendingProcessNew"/>
    <dgm:cxn modelId="{2D059095-856C-4563-8481-001305AD2A6B}" type="presParOf" srcId="{F71363BF-2A75-4F7F-8E67-307AFFB3F0F9}" destId="{E5EAD1BC-CD61-4F83-BE1F-E034E74423D9}"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E5CBAC7-18FF-4882-A51A-5978B3EF4E5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71F9340-B2C9-44AC-8FE9-CAF6D8690984}">
      <dgm:prSet/>
      <dgm:spPr/>
      <dgm:t>
        <a:bodyPr/>
        <a:lstStyle/>
        <a:p>
          <a:r>
            <a:rPr lang="en-US"/>
            <a:t>Resemble veins but have thinner walls and more valves </a:t>
          </a:r>
        </a:p>
      </dgm:t>
    </dgm:pt>
    <dgm:pt modelId="{F116F0DC-ADE3-4CDC-9C76-8817CED43C73}" type="parTrans" cxnId="{31929D9C-B607-428C-9D03-A8797F8D970C}">
      <dgm:prSet/>
      <dgm:spPr/>
      <dgm:t>
        <a:bodyPr/>
        <a:lstStyle/>
        <a:p>
          <a:endParaRPr lang="en-US"/>
        </a:p>
      </dgm:t>
    </dgm:pt>
    <dgm:pt modelId="{C3B786D9-A3A1-4136-9CF7-BC914304D579}" type="sibTrans" cxnId="{31929D9C-B607-428C-9D03-A8797F8D970C}">
      <dgm:prSet/>
      <dgm:spPr/>
      <dgm:t>
        <a:bodyPr/>
        <a:lstStyle/>
        <a:p>
          <a:endParaRPr lang="en-US"/>
        </a:p>
      </dgm:t>
    </dgm:pt>
    <dgm:pt modelId="{11B1CD65-AF12-43DF-AD79-933D897C8821}">
      <dgm:prSet/>
      <dgm:spPr/>
      <dgm:t>
        <a:bodyPr/>
        <a:lstStyle/>
        <a:p>
          <a:r>
            <a:rPr lang="en-US"/>
            <a:t>Ends of endothelial cells overlap - Act as one-way valves allowing interstitial fluid to flow in but not out </a:t>
          </a:r>
        </a:p>
      </dgm:t>
    </dgm:pt>
    <dgm:pt modelId="{6638A00B-B355-4C6A-B2C9-76945D7E4DE4}" type="parTrans" cxnId="{894E0159-AE84-47B7-B633-472D9ED6E28F}">
      <dgm:prSet/>
      <dgm:spPr/>
      <dgm:t>
        <a:bodyPr/>
        <a:lstStyle/>
        <a:p>
          <a:endParaRPr lang="en-US"/>
        </a:p>
      </dgm:t>
    </dgm:pt>
    <dgm:pt modelId="{AC5D19EC-265E-4314-95CF-6610463F64D8}" type="sibTrans" cxnId="{894E0159-AE84-47B7-B633-472D9ED6E28F}">
      <dgm:prSet/>
      <dgm:spPr/>
      <dgm:t>
        <a:bodyPr/>
        <a:lstStyle/>
        <a:p>
          <a:endParaRPr lang="en-US"/>
        </a:p>
      </dgm:t>
    </dgm:pt>
    <dgm:pt modelId="{35A439D3-F61E-4F91-8D45-9DBD04474389}">
      <dgm:prSet/>
      <dgm:spPr/>
      <dgm:t>
        <a:bodyPr/>
        <a:lstStyle/>
        <a:p>
          <a:r>
            <a:rPr lang="en-US"/>
            <a:t>Attached to surrounding tissue by anchoring filaments</a:t>
          </a:r>
        </a:p>
      </dgm:t>
    </dgm:pt>
    <dgm:pt modelId="{0974FDE5-01DA-4CDB-A71E-01F512B29AE7}" type="parTrans" cxnId="{7616B764-991D-43B6-9268-D0E4E85D68CF}">
      <dgm:prSet/>
      <dgm:spPr/>
      <dgm:t>
        <a:bodyPr/>
        <a:lstStyle/>
        <a:p>
          <a:endParaRPr lang="en-US"/>
        </a:p>
      </dgm:t>
    </dgm:pt>
    <dgm:pt modelId="{453F21EB-E289-4552-94B9-D1EA2AC87609}" type="sibTrans" cxnId="{7616B764-991D-43B6-9268-D0E4E85D68CF}">
      <dgm:prSet/>
      <dgm:spPr/>
      <dgm:t>
        <a:bodyPr/>
        <a:lstStyle/>
        <a:p>
          <a:endParaRPr lang="en-US"/>
        </a:p>
      </dgm:t>
    </dgm:pt>
    <dgm:pt modelId="{BCA7350E-CD94-40AF-91B1-1A123844B12B}" type="pres">
      <dgm:prSet presAssocID="{DE5CBAC7-18FF-4882-A51A-5978B3EF4E58}" presName="vert0" presStyleCnt="0">
        <dgm:presLayoutVars>
          <dgm:dir/>
          <dgm:animOne val="branch"/>
          <dgm:animLvl val="lvl"/>
        </dgm:presLayoutVars>
      </dgm:prSet>
      <dgm:spPr/>
    </dgm:pt>
    <dgm:pt modelId="{6A41A23D-CF51-4628-BAB1-5F4025CEF99B}" type="pres">
      <dgm:prSet presAssocID="{071F9340-B2C9-44AC-8FE9-CAF6D8690984}" presName="thickLine" presStyleLbl="alignNode1" presStyleIdx="0" presStyleCnt="3"/>
      <dgm:spPr/>
    </dgm:pt>
    <dgm:pt modelId="{EB707091-3114-4B23-8CD8-3A85301C360D}" type="pres">
      <dgm:prSet presAssocID="{071F9340-B2C9-44AC-8FE9-CAF6D8690984}" presName="horz1" presStyleCnt="0"/>
      <dgm:spPr/>
    </dgm:pt>
    <dgm:pt modelId="{FBA68A7E-9EAC-4498-9BBC-682784EFCFC9}" type="pres">
      <dgm:prSet presAssocID="{071F9340-B2C9-44AC-8FE9-CAF6D8690984}" presName="tx1" presStyleLbl="revTx" presStyleIdx="0" presStyleCnt="3"/>
      <dgm:spPr/>
    </dgm:pt>
    <dgm:pt modelId="{8F56786A-00D8-4FD5-9C88-2A3C12BAEAC7}" type="pres">
      <dgm:prSet presAssocID="{071F9340-B2C9-44AC-8FE9-CAF6D8690984}" presName="vert1" presStyleCnt="0"/>
      <dgm:spPr/>
    </dgm:pt>
    <dgm:pt modelId="{2CA8F037-2D53-4E34-BA27-35B807665740}" type="pres">
      <dgm:prSet presAssocID="{11B1CD65-AF12-43DF-AD79-933D897C8821}" presName="thickLine" presStyleLbl="alignNode1" presStyleIdx="1" presStyleCnt="3"/>
      <dgm:spPr/>
    </dgm:pt>
    <dgm:pt modelId="{44D46F3C-3251-40F6-9C6D-A5F29AEE1661}" type="pres">
      <dgm:prSet presAssocID="{11B1CD65-AF12-43DF-AD79-933D897C8821}" presName="horz1" presStyleCnt="0"/>
      <dgm:spPr/>
    </dgm:pt>
    <dgm:pt modelId="{6E72549F-BA58-4CA6-9490-13101B7F7CAA}" type="pres">
      <dgm:prSet presAssocID="{11B1CD65-AF12-43DF-AD79-933D897C8821}" presName="tx1" presStyleLbl="revTx" presStyleIdx="1" presStyleCnt="3"/>
      <dgm:spPr/>
    </dgm:pt>
    <dgm:pt modelId="{B6534A76-269F-41A7-A8C9-C66ACC52004B}" type="pres">
      <dgm:prSet presAssocID="{11B1CD65-AF12-43DF-AD79-933D897C8821}" presName="vert1" presStyleCnt="0"/>
      <dgm:spPr/>
    </dgm:pt>
    <dgm:pt modelId="{F5F34D50-0BEB-4574-88FC-93FA57B781B2}" type="pres">
      <dgm:prSet presAssocID="{35A439D3-F61E-4F91-8D45-9DBD04474389}" presName="thickLine" presStyleLbl="alignNode1" presStyleIdx="2" presStyleCnt="3"/>
      <dgm:spPr/>
    </dgm:pt>
    <dgm:pt modelId="{FF2295EF-A12E-46A8-8ABB-57AC352C0FF5}" type="pres">
      <dgm:prSet presAssocID="{35A439D3-F61E-4F91-8D45-9DBD04474389}" presName="horz1" presStyleCnt="0"/>
      <dgm:spPr/>
    </dgm:pt>
    <dgm:pt modelId="{C145F5B9-A8C6-47D8-9C51-7D2959F57F75}" type="pres">
      <dgm:prSet presAssocID="{35A439D3-F61E-4F91-8D45-9DBD04474389}" presName="tx1" presStyleLbl="revTx" presStyleIdx="2" presStyleCnt="3"/>
      <dgm:spPr/>
    </dgm:pt>
    <dgm:pt modelId="{BCB704F3-2303-41A6-8D4A-F9D4F5A847B4}" type="pres">
      <dgm:prSet presAssocID="{35A439D3-F61E-4F91-8D45-9DBD04474389}" presName="vert1" presStyleCnt="0"/>
      <dgm:spPr/>
    </dgm:pt>
  </dgm:ptLst>
  <dgm:cxnLst>
    <dgm:cxn modelId="{C41DC005-BABB-4805-8AA8-0864597AFF70}" type="presOf" srcId="{DE5CBAC7-18FF-4882-A51A-5978B3EF4E58}" destId="{BCA7350E-CD94-40AF-91B1-1A123844B12B}" srcOrd="0" destOrd="0" presId="urn:microsoft.com/office/officeart/2008/layout/LinedList"/>
    <dgm:cxn modelId="{3DFF692E-E479-4403-AC84-840E1A7E5062}" type="presOf" srcId="{071F9340-B2C9-44AC-8FE9-CAF6D8690984}" destId="{FBA68A7E-9EAC-4498-9BBC-682784EFCFC9}" srcOrd="0" destOrd="0" presId="urn:microsoft.com/office/officeart/2008/layout/LinedList"/>
    <dgm:cxn modelId="{7616B764-991D-43B6-9268-D0E4E85D68CF}" srcId="{DE5CBAC7-18FF-4882-A51A-5978B3EF4E58}" destId="{35A439D3-F61E-4F91-8D45-9DBD04474389}" srcOrd="2" destOrd="0" parTransId="{0974FDE5-01DA-4CDB-A71E-01F512B29AE7}" sibTransId="{453F21EB-E289-4552-94B9-D1EA2AC87609}"/>
    <dgm:cxn modelId="{F2278C50-2184-4ABC-A859-558E347D9269}" type="presOf" srcId="{35A439D3-F61E-4F91-8D45-9DBD04474389}" destId="{C145F5B9-A8C6-47D8-9C51-7D2959F57F75}" srcOrd="0" destOrd="0" presId="urn:microsoft.com/office/officeart/2008/layout/LinedList"/>
    <dgm:cxn modelId="{894E0159-AE84-47B7-B633-472D9ED6E28F}" srcId="{DE5CBAC7-18FF-4882-A51A-5978B3EF4E58}" destId="{11B1CD65-AF12-43DF-AD79-933D897C8821}" srcOrd="1" destOrd="0" parTransId="{6638A00B-B355-4C6A-B2C9-76945D7E4DE4}" sibTransId="{AC5D19EC-265E-4314-95CF-6610463F64D8}"/>
    <dgm:cxn modelId="{31929D9C-B607-428C-9D03-A8797F8D970C}" srcId="{DE5CBAC7-18FF-4882-A51A-5978B3EF4E58}" destId="{071F9340-B2C9-44AC-8FE9-CAF6D8690984}" srcOrd="0" destOrd="0" parTransId="{F116F0DC-ADE3-4CDC-9C76-8817CED43C73}" sibTransId="{C3B786D9-A3A1-4136-9CF7-BC914304D579}"/>
    <dgm:cxn modelId="{292E0ABA-2F5E-468D-8590-18FFAE0265AD}" type="presOf" srcId="{11B1CD65-AF12-43DF-AD79-933D897C8821}" destId="{6E72549F-BA58-4CA6-9490-13101B7F7CAA}" srcOrd="0" destOrd="0" presId="urn:microsoft.com/office/officeart/2008/layout/LinedList"/>
    <dgm:cxn modelId="{D4104FE1-D62B-4CEF-A876-1B85D2B5F83F}" type="presParOf" srcId="{BCA7350E-CD94-40AF-91B1-1A123844B12B}" destId="{6A41A23D-CF51-4628-BAB1-5F4025CEF99B}" srcOrd="0" destOrd="0" presId="urn:microsoft.com/office/officeart/2008/layout/LinedList"/>
    <dgm:cxn modelId="{893D9713-915F-45B2-B2F6-04B9C16F3C56}" type="presParOf" srcId="{BCA7350E-CD94-40AF-91B1-1A123844B12B}" destId="{EB707091-3114-4B23-8CD8-3A85301C360D}" srcOrd="1" destOrd="0" presId="urn:microsoft.com/office/officeart/2008/layout/LinedList"/>
    <dgm:cxn modelId="{905EE9D3-C493-4404-BE58-C482783D33BF}" type="presParOf" srcId="{EB707091-3114-4B23-8CD8-3A85301C360D}" destId="{FBA68A7E-9EAC-4498-9BBC-682784EFCFC9}" srcOrd="0" destOrd="0" presId="urn:microsoft.com/office/officeart/2008/layout/LinedList"/>
    <dgm:cxn modelId="{7B735E5D-E5AA-418F-BB5C-3C96CF4C135B}" type="presParOf" srcId="{EB707091-3114-4B23-8CD8-3A85301C360D}" destId="{8F56786A-00D8-4FD5-9C88-2A3C12BAEAC7}" srcOrd="1" destOrd="0" presId="urn:microsoft.com/office/officeart/2008/layout/LinedList"/>
    <dgm:cxn modelId="{6DCB6677-E59A-4D93-98F9-750AB643E871}" type="presParOf" srcId="{BCA7350E-CD94-40AF-91B1-1A123844B12B}" destId="{2CA8F037-2D53-4E34-BA27-35B807665740}" srcOrd="2" destOrd="0" presId="urn:microsoft.com/office/officeart/2008/layout/LinedList"/>
    <dgm:cxn modelId="{FA360919-1426-4CD0-AEBE-3C3E9EB495B5}" type="presParOf" srcId="{BCA7350E-CD94-40AF-91B1-1A123844B12B}" destId="{44D46F3C-3251-40F6-9C6D-A5F29AEE1661}" srcOrd="3" destOrd="0" presId="urn:microsoft.com/office/officeart/2008/layout/LinedList"/>
    <dgm:cxn modelId="{9F3E8019-8EF3-4F91-9A7D-1395F5B855B6}" type="presParOf" srcId="{44D46F3C-3251-40F6-9C6D-A5F29AEE1661}" destId="{6E72549F-BA58-4CA6-9490-13101B7F7CAA}" srcOrd="0" destOrd="0" presId="urn:microsoft.com/office/officeart/2008/layout/LinedList"/>
    <dgm:cxn modelId="{79BA87F0-BB5C-49C9-A41E-093244FC9A97}" type="presParOf" srcId="{44D46F3C-3251-40F6-9C6D-A5F29AEE1661}" destId="{B6534A76-269F-41A7-A8C9-C66ACC52004B}" srcOrd="1" destOrd="0" presId="urn:microsoft.com/office/officeart/2008/layout/LinedList"/>
    <dgm:cxn modelId="{E424DDA1-B196-4708-BAD1-AB3088396D37}" type="presParOf" srcId="{BCA7350E-CD94-40AF-91B1-1A123844B12B}" destId="{F5F34D50-0BEB-4574-88FC-93FA57B781B2}" srcOrd="4" destOrd="0" presId="urn:microsoft.com/office/officeart/2008/layout/LinedList"/>
    <dgm:cxn modelId="{469A2A3C-6927-40EA-9E0B-F0BA06DFB555}" type="presParOf" srcId="{BCA7350E-CD94-40AF-91B1-1A123844B12B}" destId="{FF2295EF-A12E-46A8-8ABB-57AC352C0FF5}" srcOrd="5" destOrd="0" presId="urn:microsoft.com/office/officeart/2008/layout/LinedList"/>
    <dgm:cxn modelId="{0E4B6DC6-861B-49C0-8506-2BA585E08DCC}" type="presParOf" srcId="{FF2295EF-A12E-46A8-8ABB-57AC352C0FF5}" destId="{C145F5B9-A8C6-47D8-9C51-7D2959F57F75}" srcOrd="0" destOrd="0" presId="urn:microsoft.com/office/officeart/2008/layout/LinedList"/>
    <dgm:cxn modelId="{8FBB0EE2-9D9F-4269-8B11-971F9C0A4CEA}" type="presParOf" srcId="{FF2295EF-A12E-46A8-8ABB-57AC352C0FF5}" destId="{BCB704F3-2303-41A6-8D4A-F9D4F5A847B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FF462173-52A8-43AD-A739-F1081B748499}"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B5E15751-2C90-4941-9983-40B2BECA8E65}">
      <dgm:prSet/>
      <dgm:spPr/>
      <dgm:t>
        <a:bodyPr/>
        <a:lstStyle/>
        <a:p>
          <a:r>
            <a:rPr lang="en-GB"/>
            <a:t>No pump for lymph </a:t>
          </a:r>
          <a:endParaRPr lang="en-US"/>
        </a:p>
      </dgm:t>
    </dgm:pt>
    <dgm:pt modelId="{595B32BA-DB4E-42A7-8200-8C51A49F5C83}" type="parTrans" cxnId="{D52E2FC8-7423-49E2-B64F-ECF111F09B0E}">
      <dgm:prSet/>
      <dgm:spPr/>
      <dgm:t>
        <a:bodyPr/>
        <a:lstStyle/>
        <a:p>
          <a:endParaRPr lang="en-US"/>
        </a:p>
      </dgm:t>
    </dgm:pt>
    <dgm:pt modelId="{5A8C8171-14A2-4885-B548-86AC94E03525}" type="sibTrans" cxnId="{D52E2FC8-7423-49E2-B64F-ECF111F09B0E}">
      <dgm:prSet/>
      <dgm:spPr/>
      <dgm:t>
        <a:bodyPr/>
        <a:lstStyle/>
        <a:p>
          <a:endParaRPr lang="en-US"/>
        </a:p>
      </dgm:t>
    </dgm:pt>
    <dgm:pt modelId="{D9A5DA7C-A68C-4FF8-B8DF-876C09FA5CBD}">
      <dgm:prSet/>
      <dgm:spPr/>
      <dgm:t>
        <a:bodyPr/>
        <a:lstStyle/>
        <a:p>
          <a:r>
            <a:rPr lang="en-GB"/>
            <a:t>Lymph is kept moving by: - Constriction of vessels - Skeletal muscle pump - Respiratory pump </a:t>
          </a:r>
          <a:endParaRPr lang="en-US"/>
        </a:p>
      </dgm:t>
    </dgm:pt>
    <dgm:pt modelId="{5BA1FD2F-DD63-4D71-8BEA-31D667D8B537}" type="parTrans" cxnId="{69E176D2-C04D-4517-8DB8-8D3828F5A931}">
      <dgm:prSet/>
      <dgm:spPr/>
      <dgm:t>
        <a:bodyPr/>
        <a:lstStyle/>
        <a:p>
          <a:endParaRPr lang="en-US"/>
        </a:p>
      </dgm:t>
    </dgm:pt>
    <dgm:pt modelId="{D5A9C47C-5938-4309-8B11-E2D96E46CA8F}" type="sibTrans" cxnId="{69E176D2-C04D-4517-8DB8-8D3828F5A931}">
      <dgm:prSet/>
      <dgm:spPr/>
      <dgm:t>
        <a:bodyPr/>
        <a:lstStyle/>
        <a:p>
          <a:endParaRPr lang="en-US"/>
        </a:p>
      </dgm:t>
    </dgm:pt>
    <dgm:pt modelId="{193B50EF-CA5E-44CF-8704-11A34EDC4582}">
      <dgm:prSet/>
      <dgm:spPr/>
      <dgm:t>
        <a:bodyPr/>
        <a:lstStyle/>
        <a:p>
          <a:r>
            <a:rPr lang="en-GB"/>
            <a:t>At intervals along vessels lymph flows into lymph nodes </a:t>
          </a:r>
          <a:endParaRPr lang="en-US"/>
        </a:p>
      </dgm:t>
    </dgm:pt>
    <dgm:pt modelId="{9D5C5EBD-8260-49CF-8F97-DCFD7F6D2928}" type="parTrans" cxnId="{81DFB901-56AE-4EE4-B5CF-B3D85B1AA3A8}">
      <dgm:prSet/>
      <dgm:spPr/>
      <dgm:t>
        <a:bodyPr/>
        <a:lstStyle/>
        <a:p>
          <a:endParaRPr lang="en-US"/>
        </a:p>
      </dgm:t>
    </dgm:pt>
    <dgm:pt modelId="{68C62D48-844E-464B-9643-C1C5DF61B600}" type="sibTrans" cxnId="{81DFB901-56AE-4EE4-B5CF-B3D85B1AA3A8}">
      <dgm:prSet/>
      <dgm:spPr/>
      <dgm:t>
        <a:bodyPr/>
        <a:lstStyle/>
        <a:p>
          <a:endParaRPr lang="en-US"/>
        </a:p>
      </dgm:t>
    </dgm:pt>
    <dgm:pt modelId="{5C93A153-B6B2-4310-94FA-4812E7FD3632}">
      <dgm:prSet/>
      <dgm:spPr/>
      <dgm:t>
        <a:bodyPr/>
        <a:lstStyle/>
        <a:p>
          <a:r>
            <a:rPr lang="en-GB"/>
            <a:t>Lymphatic vessels unite to form lymph trunks</a:t>
          </a:r>
          <a:endParaRPr lang="en-US"/>
        </a:p>
      </dgm:t>
    </dgm:pt>
    <dgm:pt modelId="{B702F396-D9C8-4ECE-8964-B9F855D6F5AA}" type="parTrans" cxnId="{061C6DE4-9BAC-4897-A44D-DCDEE1712E02}">
      <dgm:prSet/>
      <dgm:spPr/>
      <dgm:t>
        <a:bodyPr/>
        <a:lstStyle/>
        <a:p>
          <a:endParaRPr lang="en-US"/>
        </a:p>
      </dgm:t>
    </dgm:pt>
    <dgm:pt modelId="{566613D5-FFDF-4693-89B3-3312F32377EB}" type="sibTrans" cxnId="{061C6DE4-9BAC-4897-A44D-DCDEE1712E02}">
      <dgm:prSet/>
      <dgm:spPr/>
      <dgm:t>
        <a:bodyPr/>
        <a:lstStyle/>
        <a:p>
          <a:endParaRPr lang="en-US"/>
        </a:p>
      </dgm:t>
    </dgm:pt>
    <dgm:pt modelId="{991BD91A-2372-40CB-B9DB-345A95BB29AE}" type="pres">
      <dgm:prSet presAssocID="{FF462173-52A8-43AD-A739-F1081B748499}" presName="outerComposite" presStyleCnt="0">
        <dgm:presLayoutVars>
          <dgm:chMax val="5"/>
          <dgm:dir/>
          <dgm:resizeHandles val="exact"/>
        </dgm:presLayoutVars>
      </dgm:prSet>
      <dgm:spPr/>
    </dgm:pt>
    <dgm:pt modelId="{F009F70D-601D-466C-9A4C-16082BD7EA08}" type="pres">
      <dgm:prSet presAssocID="{FF462173-52A8-43AD-A739-F1081B748499}" presName="dummyMaxCanvas" presStyleCnt="0">
        <dgm:presLayoutVars/>
      </dgm:prSet>
      <dgm:spPr/>
    </dgm:pt>
    <dgm:pt modelId="{FA735468-A9B8-4182-BBAA-B04E457F4F1F}" type="pres">
      <dgm:prSet presAssocID="{FF462173-52A8-43AD-A739-F1081B748499}" presName="FourNodes_1" presStyleLbl="node1" presStyleIdx="0" presStyleCnt="4">
        <dgm:presLayoutVars>
          <dgm:bulletEnabled val="1"/>
        </dgm:presLayoutVars>
      </dgm:prSet>
      <dgm:spPr/>
    </dgm:pt>
    <dgm:pt modelId="{F0E79BE5-E8D6-473A-A9DC-FE953F467347}" type="pres">
      <dgm:prSet presAssocID="{FF462173-52A8-43AD-A739-F1081B748499}" presName="FourNodes_2" presStyleLbl="node1" presStyleIdx="1" presStyleCnt="4">
        <dgm:presLayoutVars>
          <dgm:bulletEnabled val="1"/>
        </dgm:presLayoutVars>
      </dgm:prSet>
      <dgm:spPr/>
    </dgm:pt>
    <dgm:pt modelId="{2C758028-8A31-4DB7-BEE9-FACE2D5A40CD}" type="pres">
      <dgm:prSet presAssocID="{FF462173-52A8-43AD-A739-F1081B748499}" presName="FourNodes_3" presStyleLbl="node1" presStyleIdx="2" presStyleCnt="4">
        <dgm:presLayoutVars>
          <dgm:bulletEnabled val="1"/>
        </dgm:presLayoutVars>
      </dgm:prSet>
      <dgm:spPr/>
    </dgm:pt>
    <dgm:pt modelId="{27C7AE99-4616-4483-A481-44BC96393FBE}" type="pres">
      <dgm:prSet presAssocID="{FF462173-52A8-43AD-A739-F1081B748499}" presName="FourNodes_4" presStyleLbl="node1" presStyleIdx="3" presStyleCnt="4">
        <dgm:presLayoutVars>
          <dgm:bulletEnabled val="1"/>
        </dgm:presLayoutVars>
      </dgm:prSet>
      <dgm:spPr/>
    </dgm:pt>
    <dgm:pt modelId="{EB7E6584-D72C-4C3D-ABA6-40FF3F27E784}" type="pres">
      <dgm:prSet presAssocID="{FF462173-52A8-43AD-A739-F1081B748499}" presName="FourConn_1-2" presStyleLbl="fgAccFollowNode1" presStyleIdx="0" presStyleCnt="3">
        <dgm:presLayoutVars>
          <dgm:bulletEnabled val="1"/>
        </dgm:presLayoutVars>
      </dgm:prSet>
      <dgm:spPr/>
    </dgm:pt>
    <dgm:pt modelId="{91242691-8B75-467D-8BFE-0B58D21C0C8E}" type="pres">
      <dgm:prSet presAssocID="{FF462173-52A8-43AD-A739-F1081B748499}" presName="FourConn_2-3" presStyleLbl="fgAccFollowNode1" presStyleIdx="1" presStyleCnt="3">
        <dgm:presLayoutVars>
          <dgm:bulletEnabled val="1"/>
        </dgm:presLayoutVars>
      </dgm:prSet>
      <dgm:spPr/>
    </dgm:pt>
    <dgm:pt modelId="{6D180B75-E06F-40D0-ADDF-A0BD3FA0E345}" type="pres">
      <dgm:prSet presAssocID="{FF462173-52A8-43AD-A739-F1081B748499}" presName="FourConn_3-4" presStyleLbl="fgAccFollowNode1" presStyleIdx="2" presStyleCnt="3">
        <dgm:presLayoutVars>
          <dgm:bulletEnabled val="1"/>
        </dgm:presLayoutVars>
      </dgm:prSet>
      <dgm:spPr/>
    </dgm:pt>
    <dgm:pt modelId="{5E2411B7-7A49-43AC-9E22-F88102D196B9}" type="pres">
      <dgm:prSet presAssocID="{FF462173-52A8-43AD-A739-F1081B748499}" presName="FourNodes_1_text" presStyleLbl="node1" presStyleIdx="3" presStyleCnt="4">
        <dgm:presLayoutVars>
          <dgm:bulletEnabled val="1"/>
        </dgm:presLayoutVars>
      </dgm:prSet>
      <dgm:spPr/>
    </dgm:pt>
    <dgm:pt modelId="{149A54AD-4079-4F88-ABA6-B27762DCB805}" type="pres">
      <dgm:prSet presAssocID="{FF462173-52A8-43AD-A739-F1081B748499}" presName="FourNodes_2_text" presStyleLbl="node1" presStyleIdx="3" presStyleCnt="4">
        <dgm:presLayoutVars>
          <dgm:bulletEnabled val="1"/>
        </dgm:presLayoutVars>
      </dgm:prSet>
      <dgm:spPr/>
    </dgm:pt>
    <dgm:pt modelId="{11F9FB64-2052-4F65-9EAB-4B5B55066685}" type="pres">
      <dgm:prSet presAssocID="{FF462173-52A8-43AD-A739-F1081B748499}" presName="FourNodes_3_text" presStyleLbl="node1" presStyleIdx="3" presStyleCnt="4">
        <dgm:presLayoutVars>
          <dgm:bulletEnabled val="1"/>
        </dgm:presLayoutVars>
      </dgm:prSet>
      <dgm:spPr/>
    </dgm:pt>
    <dgm:pt modelId="{71D1F682-B890-4B5D-9857-09A6D4C9652A}" type="pres">
      <dgm:prSet presAssocID="{FF462173-52A8-43AD-A739-F1081B748499}" presName="FourNodes_4_text" presStyleLbl="node1" presStyleIdx="3" presStyleCnt="4">
        <dgm:presLayoutVars>
          <dgm:bulletEnabled val="1"/>
        </dgm:presLayoutVars>
      </dgm:prSet>
      <dgm:spPr/>
    </dgm:pt>
  </dgm:ptLst>
  <dgm:cxnLst>
    <dgm:cxn modelId="{4AC77401-0F12-4F52-8192-6DB1F2543ED3}" type="presOf" srcId="{5A8C8171-14A2-4885-B548-86AC94E03525}" destId="{EB7E6584-D72C-4C3D-ABA6-40FF3F27E784}" srcOrd="0" destOrd="0" presId="urn:microsoft.com/office/officeart/2005/8/layout/vProcess5"/>
    <dgm:cxn modelId="{81DFB901-56AE-4EE4-B5CF-B3D85B1AA3A8}" srcId="{FF462173-52A8-43AD-A739-F1081B748499}" destId="{193B50EF-CA5E-44CF-8704-11A34EDC4582}" srcOrd="2" destOrd="0" parTransId="{9D5C5EBD-8260-49CF-8F97-DCFD7F6D2928}" sibTransId="{68C62D48-844E-464B-9643-C1C5DF61B600}"/>
    <dgm:cxn modelId="{E460A607-D4F2-4C15-BEFD-56221C7E3F0F}" type="presOf" srcId="{193B50EF-CA5E-44CF-8704-11A34EDC4582}" destId="{2C758028-8A31-4DB7-BEE9-FACE2D5A40CD}" srcOrd="0" destOrd="0" presId="urn:microsoft.com/office/officeart/2005/8/layout/vProcess5"/>
    <dgm:cxn modelId="{84DC3E1A-C36F-40D5-8EAD-7FEA16D66982}" type="presOf" srcId="{B5E15751-2C90-4941-9983-40B2BECA8E65}" destId="{5E2411B7-7A49-43AC-9E22-F88102D196B9}" srcOrd="1" destOrd="0" presId="urn:microsoft.com/office/officeart/2005/8/layout/vProcess5"/>
    <dgm:cxn modelId="{C7817D22-D716-4CEC-B54A-61A5FC3B0F01}" type="presOf" srcId="{D9A5DA7C-A68C-4FF8-B8DF-876C09FA5CBD}" destId="{149A54AD-4079-4F88-ABA6-B27762DCB805}" srcOrd="1" destOrd="0" presId="urn:microsoft.com/office/officeart/2005/8/layout/vProcess5"/>
    <dgm:cxn modelId="{BC2EBF25-014E-41AF-AB31-F1090B8E882B}" type="presOf" srcId="{5C93A153-B6B2-4310-94FA-4812E7FD3632}" destId="{27C7AE99-4616-4483-A481-44BC96393FBE}" srcOrd="0" destOrd="0" presId="urn:microsoft.com/office/officeart/2005/8/layout/vProcess5"/>
    <dgm:cxn modelId="{D9C22968-1934-4748-80B6-09354B4ABCDA}" type="presOf" srcId="{193B50EF-CA5E-44CF-8704-11A34EDC4582}" destId="{11F9FB64-2052-4F65-9EAB-4B5B55066685}" srcOrd="1" destOrd="0" presId="urn:microsoft.com/office/officeart/2005/8/layout/vProcess5"/>
    <dgm:cxn modelId="{7502BE6A-2E24-4A86-9F1F-4E9E579E7427}" type="presOf" srcId="{D9A5DA7C-A68C-4FF8-B8DF-876C09FA5CBD}" destId="{F0E79BE5-E8D6-473A-A9DC-FE953F467347}" srcOrd="0" destOrd="0" presId="urn:microsoft.com/office/officeart/2005/8/layout/vProcess5"/>
    <dgm:cxn modelId="{3A125C4B-C216-496C-8154-F8900896F291}" type="presOf" srcId="{FF462173-52A8-43AD-A739-F1081B748499}" destId="{991BD91A-2372-40CB-B9DB-345A95BB29AE}" srcOrd="0" destOrd="0" presId="urn:microsoft.com/office/officeart/2005/8/layout/vProcess5"/>
    <dgm:cxn modelId="{E686E872-66B8-4BAF-8C85-63E3131CC1A5}" type="presOf" srcId="{68C62D48-844E-464B-9643-C1C5DF61B600}" destId="{6D180B75-E06F-40D0-ADDF-A0BD3FA0E345}" srcOrd="0" destOrd="0" presId="urn:microsoft.com/office/officeart/2005/8/layout/vProcess5"/>
    <dgm:cxn modelId="{7E9163AF-EEF5-4B60-8185-2E50E56BBECB}" type="presOf" srcId="{B5E15751-2C90-4941-9983-40B2BECA8E65}" destId="{FA735468-A9B8-4182-BBAA-B04E457F4F1F}" srcOrd="0" destOrd="0" presId="urn:microsoft.com/office/officeart/2005/8/layout/vProcess5"/>
    <dgm:cxn modelId="{D52E2FC8-7423-49E2-B64F-ECF111F09B0E}" srcId="{FF462173-52A8-43AD-A739-F1081B748499}" destId="{B5E15751-2C90-4941-9983-40B2BECA8E65}" srcOrd="0" destOrd="0" parTransId="{595B32BA-DB4E-42A7-8200-8C51A49F5C83}" sibTransId="{5A8C8171-14A2-4885-B548-86AC94E03525}"/>
    <dgm:cxn modelId="{69E176D2-C04D-4517-8DB8-8D3828F5A931}" srcId="{FF462173-52A8-43AD-A739-F1081B748499}" destId="{D9A5DA7C-A68C-4FF8-B8DF-876C09FA5CBD}" srcOrd="1" destOrd="0" parTransId="{5BA1FD2F-DD63-4D71-8BEA-31D667D8B537}" sibTransId="{D5A9C47C-5938-4309-8B11-E2D96E46CA8F}"/>
    <dgm:cxn modelId="{061C6DE4-9BAC-4897-A44D-DCDEE1712E02}" srcId="{FF462173-52A8-43AD-A739-F1081B748499}" destId="{5C93A153-B6B2-4310-94FA-4812E7FD3632}" srcOrd="3" destOrd="0" parTransId="{B702F396-D9C8-4ECE-8964-B9F855D6F5AA}" sibTransId="{566613D5-FFDF-4693-89B3-3312F32377EB}"/>
    <dgm:cxn modelId="{8A9378E4-CA8F-4277-BCB1-BC3A4E23A59D}" type="presOf" srcId="{5C93A153-B6B2-4310-94FA-4812E7FD3632}" destId="{71D1F682-B890-4B5D-9857-09A6D4C9652A}" srcOrd="1" destOrd="0" presId="urn:microsoft.com/office/officeart/2005/8/layout/vProcess5"/>
    <dgm:cxn modelId="{6CB2A9E5-B4EA-4FEA-9ECC-6EEE1A8435A6}" type="presOf" srcId="{D5A9C47C-5938-4309-8B11-E2D96E46CA8F}" destId="{91242691-8B75-467D-8BFE-0B58D21C0C8E}" srcOrd="0" destOrd="0" presId="urn:microsoft.com/office/officeart/2005/8/layout/vProcess5"/>
    <dgm:cxn modelId="{27ADAF7E-224C-4EDA-BB24-EE3C5DB7AA0F}" type="presParOf" srcId="{991BD91A-2372-40CB-B9DB-345A95BB29AE}" destId="{F009F70D-601D-466C-9A4C-16082BD7EA08}" srcOrd="0" destOrd="0" presId="urn:microsoft.com/office/officeart/2005/8/layout/vProcess5"/>
    <dgm:cxn modelId="{6EC94EC4-9B83-40E8-A76D-AC15636529F9}" type="presParOf" srcId="{991BD91A-2372-40CB-B9DB-345A95BB29AE}" destId="{FA735468-A9B8-4182-BBAA-B04E457F4F1F}" srcOrd="1" destOrd="0" presId="urn:microsoft.com/office/officeart/2005/8/layout/vProcess5"/>
    <dgm:cxn modelId="{94F0C1AA-E4C0-4E05-A357-EBF6B4D8E1DE}" type="presParOf" srcId="{991BD91A-2372-40CB-B9DB-345A95BB29AE}" destId="{F0E79BE5-E8D6-473A-A9DC-FE953F467347}" srcOrd="2" destOrd="0" presId="urn:microsoft.com/office/officeart/2005/8/layout/vProcess5"/>
    <dgm:cxn modelId="{C4C9B9D2-5223-4820-9D9B-61272C076D80}" type="presParOf" srcId="{991BD91A-2372-40CB-B9DB-345A95BB29AE}" destId="{2C758028-8A31-4DB7-BEE9-FACE2D5A40CD}" srcOrd="3" destOrd="0" presId="urn:microsoft.com/office/officeart/2005/8/layout/vProcess5"/>
    <dgm:cxn modelId="{843B63A5-ED80-4D7A-8F3B-6B7CC551E00B}" type="presParOf" srcId="{991BD91A-2372-40CB-B9DB-345A95BB29AE}" destId="{27C7AE99-4616-4483-A481-44BC96393FBE}" srcOrd="4" destOrd="0" presId="urn:microsoft.com/office/officeart/2005/8/layout/vProcess5"/>
    <dgm:cxn modelId="{7EB0FAD9-F237-4C2C-9BD8-636C849E72D6}" type="presParOf" srcId="{991BD91A-2372-40CB-B9DB-345A95BB29AE}" destId="{EB7E6584-D72C-4C3D-ABA6-40FF3F27E784}" srcOrd="5" destOrd="0" presId="urn:microsoft.com/office/officeart/2005/8/layout/vProcess5"/>
    <dgm:cxn modelId="{7F094FCE-3FC7-4EB5-ACB3-8516A47F0478}" type="presParOf" srcId="{991BD91A-2372-40CB-B9DB-345A95BB29AE}" destId="{91242691-8B75-467D-8BFE-0B58D21C0C8E}" srcOrd="6" destOrd="0" presId="urn:microsoft.com/office/officeart/2005/8/layout/vProcess5"/>
    <dgm:cxn modelId="{B3AA5A26-9008-4E6E-ACE9-E2F6DB61C48D}" type="presParOf" srcId="{991BD91A-2372-40CB-B9DB-345A95BB29AE}" destId="{6D180B75-E06F-40D0-ADDF-A0BD3FA0E345}" srcOrd="7" destOrd="0" presId="urn:microsoft.com/office/officeart/2005/8/layout/vProcess5"/>
    <dgm:cxn modelId="{CD652AF8-4811-4939-857F-234E4BB159C4}" type="presParOf" srcId="{991BD91A-2372-40CB-B9DB-345A95BB29AE}" destId="{5E2411B7-7A49-43AC-9E22-F88102D196B9}" srcOrd="8" destOrd="0" presId="urn:microsoft.com/office/officeart/2005/8/layout/vProcess5"/>
    <dgm:cxn modelId="{8743F02E-2902-47CA-A497-082D53E636B4}" type="presParOf" srcId="{991BD91A-2372-40CB-B9DB-345A95BB29AE}" destId="{149A54AD-4079-4F88-ABA6-B27762DCB805}" srcOrd="9" destOrd="0" presId="urn:microsoft.com/office/officeart/2005/8/layout/vProcess5"/>
    <dgm:cxn modelId="{C0B313CD-CF84-4430-989B-72BACE72A967}" type="presParOf" srcId="{991BD91A-2372-40CB-B9DB-345A95BB29AE}" destId="{11F9FB64-2052-4F65-9EAB-4B5B55066685}" srcOrd="10" destOrd="0" presId="urn:microsoft.com/office/officeart/2005/8/layout/vProcess5"/>
    <dgm:cxn modelId="{6D6E4B4D-5D37-4096-8BEB-5D52705BEB64}" type="presParOf" srcId="{991BD91A-2372-40CB-B9DB-345A95BB29AE}" destId="{71D1F682-B890-4B5D-9857-09A6D4C9652A}"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1C813BD5-3F99-4E02-B03A-2F0E6084D9A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C03339E-3A27-4B48-A338-491863A4B906}">
      <dgm:prSet/>
      <dgm:spPr/>
      <dgm:t>
        <a:bodyPr/>
        <a:lstStyle/>
        <a:p>
          <a:r>
            <a:rPr lang="en-US"/>
            <a:t>formed by lymphatic vessels uniting </a:t>
          </a:r>
        </a:p>
      </dgm:t>
    </dgm:pt>
    <dgm:pt modelId="{A9463088-5CF9-47FC-85A8-669623FC192D}" type="parTrans" cxnId="{F69559C5-B5AF-4F90-B7BF-3F818EF97CBE}">
      <dgm:prSet/>
      <dgm:spPr/>
      <dgm:t>
        <a:bodyPr/>
        <a:lstStyle/>
        <a:p>
          <a:endParaRPr lang="en-US"/>
        </a:p>
      </dgm:t>
    </dgm:pt>
    <dgm:pt modelId="{8C1990A3-60C0-40D4-9EE4-AB1EE58EBA65}" type="sibTrans" cxnId="{F69559C5-B5AF-4F90-B7BF-3F818EF97CBE}">
      <dgm:prSet/>
      <dgm:spPr/>
      <dgm:t>
        <a:bodyPr/>
        <a:lstStyle/>
        <a:p>
          <a:endParaRPr lang="en-US"/>
        </a:p>
      </dgm:t>
    </dgm:pt>
    <dgm:pt modelId="{DF3173C2-2568-4092-962A-B5D829B64455}">
      <dgm:prSet/>
      <dgm:spPr/>
      <dgm:t>
        <a:bodyPr/>
        <a:lstStyle/>
        <a:p>
          <a:r>
            <a:rPr lang="en-US"/>
            <a:t>large tubes </a:t>
          </a:r>
        </a:p>
      </dgm:t>
    </dgm:pt>
    <dgm:pt modelId="{E7612953-BC6B-4C47-8A8C-5B82D29E08DD}" type="parTrans" cxnId="{E20286F7-91C1-47E5-9B20-04C907A4F138}">
      <dgm:prSet/>
      <dgm:spPr/>
      <dgm:t>
        <a:bodyPr/>
        <a:lstStyle/>
        <a:p>
          <a:endParaRPr lang="en-US"/>
        </a:p>
      </dgm:t>
    </dgm:pt>
    <dgm:pt modelId="{36E8D4BE-9DCF-465F-9D29-E1DD3C9D21F2}" type="sibTrans" cxnId="{E20286F7-91C1-47E5-9B20-04C907A4F138}">
      <dgm:prSet/>
      <dgm:spPr/>
      <dgm:t>
        <a:bodyPr/>
        <a:lstStyle/>
        <a:p>
          <a:endParaRPr lang="en-US"/>
        </a:p>
      </dgm:t>
    </dgm:pt>
    <dgm:pt modelId="{020E018B-9E87-4FDD-9DF4-B2F3681FD4F6}">
      <dgm:prSet/>
      <dgm:spPr/>
      <dgm:t>
        <a:bodyPr/>
        <a:lstStyle/>
        <a:p>
          <a:r>
            <a:rPr lang="en-US"/>
            <a:t>Empty their lymph into lymphatic ducts</a:t>
          </a:r>
        </a:p>
      </dgm:t>
    </dgm:pt>
    <dgm:pt modelId="{A32F7827-0F9D-4AF7-853A-2C8E2FD27D88}" type="parTrans" cxnId="{47D3469A-6867-4A3B-A3FA-7F2439A4496E}">
      <dgm:prSet/>
      <dgm:spPr/>
      <dgm:t>
        <a:bodyPr/>
        <a:lstStyle/>
        <a:p>
          <a:endParaRPr lang="en-US"/>
        </a:p>
      </dgm:t>
    </dgm:pt>
    <dgm:pt modelId="{BEF3C9CF-6BCD-4AEE-94E5-0C20EAC5C679}" type="sibTrans" cxnId="{47D3469A-6867-4A3B-A3FA-7F2439A4496E}">
      <dgm:prSet/>
      <dgm:spPr/>
      <dgm:t>
        <a:bodyPr/>
        <a:lstStyle/>
        <a:p>
          <a:endParaRPr lang="en-US"/>
        </a:p>
      </dgm:t>
    </dgm:pt>
    <dgm:pt modelId="{87AAA48B-CD56-4A28-BC03-C0E6FE554A2E}" type="pres">
      <dgm:prSet presAssocID="{1C813BD5-3F99-4E02-B03A-2F0E6084D9A3}" presName="vert0" presStyleCnt="0">
        <dgm:presLayoutVars>
          <dgm:dir/>
          <dgm:animOne val="branch"/>
          <dgm:animLvl val="lvl"/>
        </dgm:presLayoutVars>
      </dgm:prSet>
      <dgm:spPr/>
    </dgm:pt>
    <dgm:pt modelId="{A485D92C-87C1-4CB1-BC62-9F811A21DA58}" type="pres">
      <dgm:prSet presAssocID="{0C03339E-3A27-4B48-A338-491863A4B906}" presName="thickLine" presStyleLbl="alignNode1" presStyleIdx="0" presStyleCnt="3"/>
      <dgm:spPr/>
    </dgm:pt>
    <dgm:pt modelId="{6ED44FF8-9F42-4E37-9EDD-012C74D906A1}" type="pres">
      <dgm:prSet presAssocID="{0C03339E-3A27-4B48-A338-491863A4B906}" presName="horz1" presStyleCnt="0"/>
      <dgm:spPr/>
    </dgm:pt>
    <dgm:pt modelId="{935EF548-8F60-4B1C-93DA-42776F47E122}" type="pres">
      <dgm:prSet presAssocID="{0C03339E-3A27-4B48-A338-491863A4B906}" presName="tx1" presStyleLbl="revTx" presStyleIdx="0" presStyleCnt="3"/>
      <dgm:spPr/>
    </dgm:pt>
    <dgm:pt modelId="{C8CCF446-8938-43FE-8F45-3B75684BE344}" type="pres">
      <dgm:prSet presAssocID="{0C03339E-3A27-4B48-A338-491863A4B906}" presName="vert1" presStyleCnt="0"/>
      <dgm:spPr/>
    </dgm:pt>
    <dgm:pt modelId="{97A1B48B-EA74-4D19-80F3-577651985616}" type="pres">
      <dgm:prSet presAssocID="{DF3173C2-2568-4092-962A-B5D829B64455}" presName="thickLine" presStyleLbl="alignNode1" presStyleIdx="1" presStyleCnt="3"/>
      <dgm:spPr/>
    </dgm:pt>
    <dgm:pt modelId="{998D156E-B44D-4466-AC43-FF427C3B3473}" type="pres">
      <dgm:prSet presAssocID="{DF3173C2-2568-4092-962A-B5D829B64455}" presName="horz1" presStyleCnt="0"/>
      <dgm:spPr/>
    </dgm:pt>
    <dgm:pt modelId="{986243B8-9BCA-440F-BC72-00720B69E14A}" type="pres">
      <dgm:prSet presAssocID="{DF3173C2-2568-4092-962A-B5D829B64455}" presName="tx1" presStyleLbl="revTx" presStyleIdx="1" presStyleCnt="3"/>
      <dgm:spPr/>
    </dgm:pt>
    <dgm:pt modelId="{94DCB462-6E7A-4CD2-A1C0-859DA48599E7}" type="pres">
      <dgm:prSet presAssocID="{DF3173C2-2568-4092-962A-B5D829B64455}" presName="vert1" presStyleCnt="0"/>
      <dgm:spPr/>
    </dgm:pt>
    <dgm:pt modelId="{8DCD705E-C3A2-4154-9E6C-D011DC15F30E}" type="pres">
      <dgm:prSet presAssocID="{020E018B-9E87-4FDD-9DF4-B2F3681FD4F6}" presName="thickLine" presStyleLbl="alignNode1" presStyleIdx="2" presStyleCnt="3"/>
      <dgm:spPr/>
    </dgm:pt>
    <dgm:pt modelId="{EDB83D09-68BE-4CA5-B1A4-E3BEBC67BA60}" type="pres">
      <dgm:prSet presAssocID="{020E018B-9E87-4FDD-9DF4-B2F3681FD4F6}" presName="horz1" presStyleCnt="0"/>
      <dgm:spPr/>
    </dgm:pt>
    <dgm:pt modelId="{EFC068A9-15FB-4F7A-ABE5-D793D67F8789}" type="pres">
      <dgm:prSet presAssocID="{020E018B-9E87-4FDD-9DF4-B2F3681FD4F6}" presName="tx1" presStyleLbl="revTx" presStyleIdx="2" presStyleCnt="3"/>
      <dgm:spPr/>
    </dgm:pt>
    <dgm:pt modelId="{75302B4E-3B4D-4610-A088-9B1779299807}" type="pres">
      <dgm:prSet presAssocID="{020E018B-9E87-4FDD-9DF4-B2F3681FD4F6}" presName="vert1" presStyleCnt="0"/>
      <dgm:spPr/>
    </dgm:pt>
  </dgm:ptLst>
  <dgm:cxnLst>
    <dgm:cxn modelId="{6FF68544-938E-4CAB-8371-6F30CA6882AC}" type="presOf" srcId="{DF3173C2-2568-4092-962A-B5D829B64455}" destId="{986243B8-9BCA-440F-BC72-00720B69E14A}" srcOrd="0" destOrd="0" presId="urn:microsoft.com/office/officeart/2008/layout/LinedList"/>
    <dgm:cxn modelId="{469E3F49-3A0C-4C16-BC39-781386FD2818}" type="presOf" srcId="{1C813BD5-3F99-4E02-B03A-2F0E6084D9A3}" destId="{87AAA48B-CD56-4A28-BC03-C0E6FE554A2E}" srcOrd="0" destOrd="0" presId="urn:microsoft.com/office/officeart/2008/layout/LinedList"/>
    <dgm:cxn modelId="{47D3469A-6867-4A3B-A3FA-7F2439A4496E}" srcId="{1C813BD5-3F99-4E02-B03A-2F0E6084D9A3}" destId="{020E018B-9E87-4FDD-9DF4-B2F3681FD4F6}" srcOrd="2" destOrd="0" parTransId="{A32F7827-0F9D-4AF7-853A-2C8E2FD27D88}" sibTransId="{BEF3C9CF-6BCD-4AEE-94E5-0C20EAC5C679}"/>
    <dgm:cxn modelId="{980283C2-9E7D-4315-A834-19FA45CD3970}" type="presOf" srcId="{0C03339E-3A27-4B48-A338-491863A4B906}" destId="{935EF548-8F60-4B1C-93DA-42776F47E122}" srcOrd="0" destOrd="0" presId="urn:microsoft.com/office/officeart/2008/layout/LinedList"/>
    <dgm:cxn modelId="{F69559C5-B5AF-4F90-B7BF-3F818EF97CBE}" srcId="{1C813BD5-3F99-4E02-B03A-2F0E6084D9A3}" destId="{0C03339E-3A27-4B48-A338-491863A4B906}" srcOrd="0" destOrd="0" parTransId="{A9463088-5CF9-47FC-85A8-669623FC192D}" sibTransId="{8C1990A3-60C0-40D4-9EE4-AB1EE58EBA65}"/>
    <dgm:cxn modelId="{ED5172D1-7692-49DB-B63E-29EA1EBF364D}" type="presOf" srcId="{020E018B-9E87-4FDD-9DF4-B2F3681FD4F6}" destId="{EFC068A9-15FB-4F7A-ABE5-D793D67F8789}" srcOrd="0" destOrd="0" presId="urn:microsoft.com/office/officeart/2008/layout/LinedList"/>
    <dgm:cxn modelId="{E20286F7-91C1-47E5-9B20-04C907A4F138}" srcId="{1C813BD5-3F99-4E02-B03A-2F0E6084D9A3}" destId="{DF3173C2-2568-4092-962A-B5D829B64455}" srcOrd="1" destOrd="0" parTransId="{E7612953-BC6B-4C47-8A8C-5B82D29E08DD}" sibTransId="{36E8D4BE-9DCF-465F-9D29-E1DD3C9D21F2}"/>
    <dgm:cxn modelId="{99C75699-3CBF-445D-A9E7-733DD6B15681}" type="presParOf" srcId="{87AAA48B-CD56-4A28-BC03-C0E6FE554A2E}" destId="{A485D92C-87C1-4CB1-BC62-9F811A21DA58}" srcOrd="0" destOrd="0" presId="urn:microsoft.com/office/officeart/2008/layout/LinedList"/>
    <dgm:cxn modelId="{184BB850-2871-49C4-89E1-7BF599CA9517}" type="presParOf" srcId="{87AAA48B-CD56-4A28-BC03-C0E6FE554A2E}" destId="{6ED44FF8-9F42-4E37-9EDD-012C74D906A1}" srcOrd="1" destOrd="0" presId="urn:microsoft.com/office/officeart/2008/layout/LinedList"/>
    <dgm:cxn modelId="{8A60EE26-C1CA-44C6-A558-73DA139B05B4}" type="presParOf" srcId="{6ED44FF8-9F42-4E37-9EDD-012C74D906A1}" destId="{935EF548-8F60-4B1C-93DA-42776F47E122}" srcOrd="0" destOrd="0" presId="urn:microsoft.com/office/officeart/2008/layout/LinedList"/>
    <dgm:cxn modelId="{11A2647D-A722-4286-873C-C2C112E2E675}" type="presParOf" srcId="{6ED44FF8-9F42-4E37-9EDD-012C74D906A1}" destId="{C8CCF446-8938-43FE-8F45-3B75684BE344}" srcOrd="1" destOrd="0" presId="urn:microsoft.com/office/officeart/2008/layout/LinedList"/>
    <dgm:cxn modelId="{48342A35-B657-4A64-9FC6-5FA884F2B482}" type="presParOf" srcId="{87AAA48B-CD56-4A28-BC03-C0E6FE554A2E}" destId="{97A1B48B-EA74-4D19-80F3-577651985616}" srcOrd="2" destOrd="0" presId="urn:microsoft.com/office/officeart/2008/layout/LinedList"/>
    <dgm:cxn modelId="{D2227AF8-0FD8-404C-A474-D388E657DB9D}" type="presParOf" srcId="{87AAA48B-CD56-4A28-BC03-C0E6FE554A2E}" destId="{998D156E-B44D-4466-AC43-FF427C3B3473}" srcOrd="3" destOrd="0" presId="urn:microsoft.com/office/officeart/2008/layout/LinedList"/>
    <dgm:cxn modelId="{DA70FD3D-D76C-404C-A141-508FFFFB5B20}" type="presParOf" srcId="{998D156E-B44D-4466-AC43-FF427C3B3473}" destId="{986243B8-9BCA-440F-BC72-00720B69E14A}" srcOrd="0" destOrd="0" presId="urn:microsoft.com/office/officeart/2008/layout/LinedList"/>
    <dgm:cxn modelId="{E84094C5-E0E0-43BC-98CD-5740F8DAA491}" type="presParOf" srcId="{998D156E-B44D-4466-AC43-FF427C3B3473}" destId="{94DCB462-6E7A-4CD2-A1C0-859DA48599E7}" srcOrd="1" destOrd="0" presId="urn:microsoft.com/office/officeart/2008/layout/LinedList"/>
    <dgm:cxn modelId="{1621DD9D-1F2F-441E-8799-16FA2017E41C}" type="presParOf" srcId="{87AAA48B-CD56-4A28-BC03-C0E6FE554A2E}" destId="{8DCD705E-C3A2-4154-9E6C-D011DC15F30E}" srcOrd="4" destOrd="0" presId="urn:microsoft.com/office/officeart/2008/layout/LinedList"/>
    <dgm:cxn modelId="{6104C877-DE21-4CB3-98DB-B605D8D42057}" type="presParOf" srcId="{87AAA48B-CD56-4A28-BC03-C0E6FE554A2E}" destId="{EDB83D09-68BE-4CA5-B1A4-E3BEBC67BA60}" srcOrd="5" destOrd="0" presId="urn:microsoft.com/office/officeart/2008/layout/LinedList"/>
    <dgm:cxn modelId="{143E0B5F-93D4-4B83-8B77-F2B0EABEF805}" type="presParOf" srcId="{EDB83D09-68BE-4CA5-B1A4-E3BEBC67BA60}" destId="{EFC068A9-15FB-4F7A-ABE5-D793D67F8789}" srcOrd="0" destOrd="0" presId="urn:microsoft.com/office/officeart/2008/layout/LinedList"/>
    <dgm:cxn modelId="{FA9B4286-BB16-4003-8D00-C99B4FE6D4F0}" type="presParOf" srcId="{EDB83D09-68BE-4CA5-B1A4-E3BEBC67BA60}" destId="{75302B4E-3B4D-4610-A088-9B177929980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706F7257-7F84-4C4C-A3D3-46BF32CC96F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5C9F20D-FE0C-4A35-853D-41ECA6306A06}">
      <dgm:prSet/>
      <dgm:spPr/>
      <dgm:t>
        <a:bodyPr/>
        <a:lstStyle/>
        <a:p>
          <a:r>
            <a:rPr lang="en-US"/>
            <a:t>Lymph empties into two conducting ducts: </a:t>
          </a:r>
        </a:p>
      </dgm:t>
    </dgm:pt>
    <dgm:pt modelId="{8AAAC78D-25AC-41C8-8211-035F45531423}" type="parTrans" cxnId="{28229BA3-F684-47CE-A642-6EF31D62620F}">
      <dgm:prSet/>
      <dgm:spPr/>
      <dgm:t>
        <a:bodyPr/>
        <a:lstStyle/>
        <a:p>
          <a:endParaRPr lang="en-US"/>
        </a:p>
      </dgm:t>
    </dgm:pt>
    <dgm:pt modelId="{40F93C7D-C269-4A4B-B334-A3114EA5D75E}" type="sibTrans" cxnId="{28229BA3-F684-47CE-A642-6EF31D62620F}">
      <dgm:prSet/>
      <dgm:spPr/>
      <dgm:t>
        <a:bodyPr/>
        <a:lstStyle/>
        <a:p>
          <a:endParaRPr lang="en-US"/>
        </a:p>
      </dgm:t>
    </dgm:pt>
    <dgm:pt modelId="{B2F646B0-008F-4612-827A-75A938116A0F}">
      <dgm:prSet/>
      <dgm:spPr/>
      <dgm:t>
        <a:bodyPr/>
        <a:lstStyle/>
        <a:p>
          <a:r>
            <a:rPr lang="en-US"/>
            <a:t>the thoracic duct (left lymphatic duct) - the right lymphatic duct</a:t>
          </a:r>
        </a:p>
      </dgm:t>
    </dgm:pt>
    <dgm:pt modelId="{7DF37ABD-1600-487A-A780-B9CCDB71D86D}" type="parTrans" cxnId="{D705F21B-C160-4739-A0D7-D011C6E414A7}">
      <dgm:prSet/>
      <dgm:spPr/>
      <dgm:t>
        <a:bodyPr/>
        <a:lstStyle/>
        <a:p>
          <a:endParaRPr lang="en-US"/>
        </a:p>
      </dgm:t>
    </dgm:pt>
    <dgm:pt modelId="{C44D4747-FFE3-4049-AB96-796232F6EE2B}" type="sibTrans" cxnId="{D705F21B-C160-4739-A0D7-D011C6E414A7}">
      <dgm:prSet/>
      <dgm:spPr/>
      <dgm:t>
        <a:bodyPr/>
        <a:lstStyle/>
        <a:p>
          <a:endParaRPr lang="en-US"/>
        </a:p>
      </dgm:t>
    </dgm:pt>
    <dgm:pt modelId="{CFF779DD-C36E-4FDF-A3D0-89207E54B99E}">
      <dgm:prSet/>
      <dgm:spPr/>
      <dgm:t>
        <a:bodyPr/>
        <a:lstStyle/>
        <a:p>
          <a:r>
            <a:rPr lang="en-US"/>
            <a:t>Lymph from these ducts enters the blood stream via the left subclavian vein and the right subclavian vein</a:t>
          </a:r>
        </a:p>
      </dgm:t>
    </dgm:pt>
    <dgm:pt modelId="{50B6709D-6917-448A-B842-F9D9BBFEAB0D}" type="parTrans" cxnId="{6556F80D-B645-4257-93DD-79851EF00A46}">
      <dgm:prSet/>
      <dgm:spPr/>
      <dgm:t>
        <a:bodyPr/>
        <a:lstStyle/>
        <a:p>
          <a:endParaRPr lang="en-US"/>
        </a:p>
      </dgm:t>
    </dgm:pt>
    <dgm:pt modelId="{8605FF4C-3C8B-4636-9520-DD4ACD672F24}" type="sibTrans" cxnId="{6556F80D-B645-4257-93DD-79851EF00A46}">
      <dgm:prSet/>
      <dgm:spPr/>
      <dgm:t>
        <a:bodyPr/>
        <a:lstStyle/>
        <a:p>
          <a:endParaRPr lang="en-US"/>
        </a:p>
      </dgm:t>
    </dgm:pt>
    <dgm:pt modelId="{13B455AC-A096-4BCE-8F0F-661A33D3BE9B}" type="pres">
      <dgm:prSet presAssocID="{706F7257-7F84-4C4C-A3D3-46BF32CC96F3}" presName="vert0" presStyleCnt="0">
        <dgm:presLayoutVars>
          <dgm:dir/>
          <dgm:animOne val="branch"/>
          <dgm:animLvl val="lvl"/>
        </dgm:presLayoutVars>
      </dgm:prSet>
      <dgm:spPr/>
    </dgm:pt>
    <dgm:pt modelId="{6E7E49C1-66E2-42F7-AA98-CBCF606FFEA3}" type="pres">
      <dgm:prSet presAssocID="{15C9F20D-FE0C-4A35-853D-41ECA6306A06}" presName="thickLine" presStyleLbl="alignNode1" presStyleIdx="0" presStyleCnt="3"/>
      <dgm:spPr/>
    </dgm:pt>
    <dgm:pt modelId="{57E3ED37-B7C1-41C8-8A91-9E1C272D13F1}" type="pres">
      <dgm:prSet presAssocID="{15C9F20D-FE0C-4A35-853D-41ECA6306A06}" presName="horz1" presStyleCnt="0"/>
      <dgm:spPr/>
    </dgm:pt>
    <dgm:pt modelId="{1716DCF9-B263-4B1F-A511-F385DB2F098F}" type="pres">
      <dgm:prSet presAssocID="{15C9F20D-FE0C-4A35-853D-41ECA6306A06}" presName="tx1" presStyleLbl="revTx" presStyleIdx="0" presStyleCnt="3"/>
      <dgm:spPr/>
    </dgm:pt>
    <dgm:pt modelId="{54EAF00C-5D02-4E43-9973-29256D842F23}" type="pres">
      <dgm:prSet presAssocID="{15C9F20D-FE0C-4A35-853D-41ECA6306A06}" presName="vert1" presStyleCnt="0"/>
      <dgm:spPr/>
    </dgm:pt>
    <dgm:pt modelId="{FC399933-D50E-43C5-B128-7920EC6EA699}" type="pres">
      <dgm:prSet presAssocID="{B2F646B0-008F-4612-827A-75A938116A0F}" presName="thickLine" presStyleLbl="alignNode1" presStyleIdx="1" presStyleCnt="3"/>
      <dgm:spPr/>
    </dgm:pt>
    <dgm:pt modelId="{AA957371-248B-4B4A-BD85-FE9CDA1E7DCE}" type="pres">
      <dgm:prSet presAssocID="{B2F646B0-008F-4612-827A-75A938116A0F}" presName="horz1" presStyleCnt="0"/>
      <dgm:spPr/>
    </dgm:pt>
    <dgm:pt modelId="{FE785200-04C0-463A-9E18-16DE12D14CD9}" type="pres">
      <dgm:prSet presAssocID="{B2F646B0-008F-4612-827A-75A938116A0F}" presName="tx1" presStyleLbl="revTx" presStyleIdx="1" presStyleCnt="3"/>
      <dgm:spPr/>
    </dgm:pt>
    <dgm:pt modelId="{9EF8FE95-EA18-42EE-84C4-F4C4A35D12CF}" type="pres">
      <dgm:prSet presAssocID="{B2F646B0-008F-4612-827A-75A938116A0F}" presName="vert1" presStyleCnt="0"/>
      <dgm:spPr/>
    </dgm:pt>
    <dgm:pt modelId="{0DBE16AE-63FC-45E4-9B19-D58584BBAD71}" type="pres">
      <dgm:prSet presAssocID="{CFF779DD-C36E-4FDF-A3D0-89207E54B99E}" presName="thickLine" presStyleLbl="alignNode1" presStyleIdx="2" presStyleCnt="3"/>
      <dgm:spPr/>
    </dgm:pt>
    <dgm:pt modelId="{486871A9-7AEF-4475-9F15-8F28770AC6D5}" type="pres">
      <dgm:prSet presAssocID="{CFF779DD-C36E-4FDF-A3D0-89207E54B99E}" presName="horz1" presStyleCnt="0"/>
      <dgm:spPr/>
    </dgm:pt>
    <dgm:pt modelId="{0F6C8B83-DAEE-4283-8AE0-B43E6E78DD94}" type="pres">
      <dgm:prSet presAssocID="{CFF779DD-C36E-4FDF-A3D0-89207E54B99E}" presName="tx1" presStyleLbl="revTx" presStyleIdx="2" presStyleCnt="3"/>
      <dgm:spPr/>
    </dgm:pt>
    <dgm:pt modelId="{43D201E2-6263-452B-9E62-6B81EFAE5D61}" type="pres">
      <dgm:prSet presAssocID="{CFF779DD-C36E-4FDF-A3D0-89207E54B99E}" presName="vert1" presStyleCnt="0"/>
      <dgm:spPr/>
    </dgm:pt>
  </dgm:ptLst>
  <dgm:cxnLst>
    <dgm:cxn modelId="{6556F80D-B645-4257-93DD-79851EF00A46}" srcId="{706F7257-7F84-4C4C-A3D3-46BF32CC96F3}" destId="{CFF779DD-C36E-4FDF-A3D0-89207E54B99E}" srcOrd="2" destOrd="0" parTransId="{50B6709D-6917-448A-B842-F9D9BBFEAB0D}" sibTransId="{8605FF4C-3C8B-4636-9520-DD4ACD672F24}"/>
    <dgm:cxn modelId="{D705F21B-C160-4739-A0D7-D011C6E414A7}" srcId="{706F7257-7F84-4C4C-A3D3-46BF32CC96F3}" destId="{B2F646B0-008F-4612-827A-75A938116A0F}" srcOrd="1" destOrd="0" parTransId="{7DF37ABD-1600-487A-A780-B9CCDB71D86D}" sibTransId="{C44D4747-FFE3-4049-AB96-796232F6EE2B}"/>
    <dgm:cxn modelId="{16C55B61-BFB8-4957-A5C4-EB374C108233}" type="presOf" srcId="{CFF779DD-C36E-4FDF-A3D0-89207E54B99E}" destId="{0F6C8B83-DAEE-4283-8AE0-B43E6E78DD94}" srcOrd="0" destOrd="0" presId="urn:microsoft.com/office/officeart/2008/layout/LinedList"/>
    <dgm:cxn modelId="{1810D677-3879-48AB-AE86-9B6555F1449C}" type="presOf" srcId="{B2F646B0-008F-4612-827A-75A938116A0F}" destId="{FE785200-04C0-463A-9E18-16DE12D14CD9}" srcOrd="0" destOrd="0" presId="urn:microsoft.com/office/officeart/2008/layout/LinedList"/>
    <dgm:cxn modelId="{FCB78E58-957F-4B11-8460-98B2C23E2ABD}" type="presOf" srcId="{15C9F20D-FE0C-4A35-853D-41ECA6306A06}" destId="{1716DCF9-B263-4B1F-A511-F385DB2F098F}" srcOrd="0" destOrd="0" presId="urn:microsoft.com/office/officeart/2008/layout/LinedList"/>
    <dgm:cxn modelId="{D8A8B597-EF98-4D6C-90B0-108C26ADBDEF}" type="presOf" srcId="{706F7257-7F84-4C4C-A3D3-46BF32CC96F3}" destId="{13B455AC-A096-4BCE-8F0F-661A33D3BE9B}" srcOrd="0" destOrd="0" presId="urn:microsoft.com/office/officeart/2008/layout/LinedList"/>
    <dgm:cxn modelId="{28229BA3-F684-47CE-A642-6EF31D62620F}" srcId="{706F7257-7F84-4C4C-A3D3-46BF32CC96F3}" destId="{15C9F20D-FE0C-4A35-853D-41ECA6306A06}" srcOrd="0" destOrd="0" parTransId="{8AAAC78D-25AC-41C8-8211-035F45531423}" sibTransId="{40F93C7D-C269-4A4B-B334-A3114EA5D75E}"/>
    <dgm:cxn modelId="{7A54337C-E6CA-4F98-B9FE-3579069A4903}" type="presParOf" srcId="{13B455AC-A096-4BCE-8F0F-661A33D3BE9B}" destId="{6E7E49C1-66E2-42F7-AA98-CBCF606FFEA3}" srcOrd="0" destOrd="0" presId="urn:microsoft.com/office/officeart/2008/layout/LinedList"/>
    <dgm:cxn modelId="{EA6348E0-E813-4CE4-8009-AE9CA984C4C4}" type="presParOf" srcId="{13B455AC-A096-4BCE-8F0F-661A33D3BE9B}" destId="{57E3ED37-B7C1-41C8-8A91-9E1C272D13F1}" srcOrd="1" destOrd="0" presId="urn:microsoft.com/office/officeart/2008/layout/LinedList"/>
    <dgm:cxn modelId="{FD307EA7-43BF-4DA0-B01F-F964EFF882C5}" type="presParOf" srcId="{57E3ED37-B7C1-41C8-8A91-9E1C272D13F1}" destId="{1716DCF9-B263-4B1F-A511-F385DB2F098F}" srcOrd="0" destOrd="0" presId="urn:microsoft.com/office/officeart/2008/layout/LinedList"/>
    <dgm:cxn modelId="{D63F3037-8AE5-4009-8C44-A2EC26D06B0B}" type="presParOf" srcId="{57E3ED37-B7C1-41C8-8A91-9E1C272D13F1}" destId="{54EAF00C-5D02-4E43-9973-29256D842F23}" srcOrd="1" destOrd="0" presId="urn:microsoft.com/office/officeart/2008/layout/LinedList"/>
    <dgm:cxn modelId="{129AD46E-15C9-4F7B-9D4F-6730C7530471}" type="presParOf" srcId="{13B455AC-A096-4BCE-8F0F-661A33D3BE9B}" destId="{FC399933-D50E-43C5-B128-7920EC6EA699}" srcOrd="2" destOrd="0" presId="urn:microsoft.com/office/officeart/2008/layout/LinedList"/>
    <dgm:cxn modelId="{460A99CB-EFFB-45F3-8189-B5F06F6AEC32}" type="presParOf" srcId="{13B455AC-A096-4BCE-8F0F-661A33D3BE9B}" destId="{AA957371-248B-4B4A-BD85-FE9CDA1E7DCE}" srcOrd="3" destOrd="0" presId="urn:microsoft.com/office/officeart/2008/layout/LinedList"/>
    <dgm:cxn modelId="{F442C6F4-F177-4322-8668-43AA7BB80301}" type="presParOf" srcId="{AA957371-248B-4B4A-BD85-FE9CDA1E7DCE}" destId="{FE785200-04C0-463A-9E18-16DE12D14CD9}" srcOrd="0" destOrd="0" presId="urn:microsoft.com/office/officeart/2008/layout/LinedList"/>
    <dgm:cxn modelId="{E7708A89-EC95-4BEA-817D-8D9B1404EEF9}" type="presParOf" srcId="{AA957371-248B-4B4A-BD85-FE9CDA1E7DCE}" destId="{9EF8FE95-EA18-42EE-84C4-F4C4A35D12CF}" srcOrd="1" destOrd="0" presId="urn:microsoft.com/office/officeart/2008/layout/LinedList"/>
    <dgm:cxn modelId="{EBE96742-5232-4C7B-8DC8-EE80845A5C62}" type="presParOf" srcId="{13B455AC-A096-4BCE-8F0F-661A33D3BE9B}" destId="{0DBE16AE-63FC-45E4-9B19-D58584BBAD71}" srcOrd="4" destOrd="0" presId="urn:microsoft.com/office/officeart/2008/layout/LinedList"/>
    <dgm:cxn modelId="{78EB0D45-C8C4-4D5B-8131-6D563B0AE7CE}" type="presParOf" srcId="{13B455AC-A096-4BCE-8F0F-661A33D3BE9B}" destId="{486871A9-7AEF-4475-9F15-8F28770AC6D5}" srcOrd="5" destOrd="0" presId="urn:microsoft.com/office/officeart/2008/layout/LinedList"/>
    <dgm:cxn modelId="{AB87827E-7A59-468B-BF9C-FD3E11745496}" type="presParOf" srcId="{486871A9-7AEF-4475-9F15-8F28770AC6D5}" destId="{0F6C8B83-DAEE-4283-8AE0-B43E6E78DD94}" srcOrd="0" destOrd="0" presId="urn:microsoft.com/office/officeart/2008/layout/LinedList"/>
    <dgm:cxn modelId="{DC93DC84-1CEE-461B-B1A6-39B15A5134B3}" type="presParOf" srcId="{486871A9-7AEF-4475-9F15-8F28770AC6D5}" destId="{43D201E2-6263-452B-9E62-6B81EFAE5D6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FF403182-5A97-4990-8B64-48A9EAFA3C1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24A2F85-0A09-40E4-A2E6-6A4975098DB8}">
      <dgm:prSet/>
      <dgm:spPr/>
      <dgm:t>
        <a:bodyPr/>
        <a:lstStyle/>
        <a:p>
          <a:r>
            <a:rPr lang="en-US"/>
            <a:t>Oval or bean-shaped </a:t>
          </a:r>
        </a:p>
      </dgm:t>
    </dgm:pt>
    <dgm:pt modelId="{3E8A4375-B2BB-4345-9382-087B7E5666A8}" type="parTrans" cxnId="{112A1BCD-55E2-44E0-B81C-08F954815483}">
      <dgm:prSet/>
      <dgm:spPr/>
      <dgm:t>
        <a:bodyPr/>
        <a:lstStyle/>
        <a:p>
          <a:endParaRPr lang="en-US"/>
        </a:p>
      </dgm:t>
    </dgm:pt>
    <dgm:pt modelId="{0F14B754-B56B-430C-B37A-3CAB9A9A76F3}" type="sibTrans" cxnId="{112A1BCD-55E2-44E0-B81C-08F954815483}">
      <dgm:prSet/>
      <dgm:spPr/>
      <dgm:t>
        <a:bodyPr/>
        <a:lstStyle/>
        <a:p>
          <a:endParaRPr lang="en-US"/>
        </a:p>
      </dgm:t>
    </dgm:pt>
    <dgm:pt modelId="{671C2D0E-0A52-41FC-936D-F94ECB933EB8}">
      <dgm:prSet/>
      <dgm:spPr/>
      <dgm:t>
        <a:bodyPr/>
        <a:lstStyle/>
        <a:p>
          <a:r>
            <a:rPr lang="en-US"/>
            <a:t>Masses of lymphatic tissue </a:t>
          </a:r>
        </a:p>
      </dgm:t>
    </dgm:pt>
    <dgm:pt modelId="{B72DE92E-D3F7-4603-84D3-7699E3C02F63}" type="parTrans" cxnId="{BCCDD154-65F2-482C-BFFA-B58EEC60F0E3}">
      <dgm:prSet/>
      <dgm:spPr/>
      <dgm:t>
        <a:bodyPr/>
        <a:lstStyle/>
        <a:p>
          <a:endParaRPr lang="en-US"/>
        </a:p>
      </dgm:t>
    </dgm:pt>
    <dgm:pt modelId="{D3646C01-BE56-4827-A2FC-1409AF469255}" type="sibTrans" cxnId="{BCCDD154-65F2-482C-BFFA-B58EEC60F0E3}">
      <dgm:prSet/>
      <dgm:spPr/>
      <dgm:t>
        <a:bodyPr/>
        <a:lstStyle/>
        <a:p>
          <a:endParaRPr lang="en-US"/>
        </a:p>
      </dgm:t>
    </dgm:pt>
    <dgm:pt modelId="{B4D3F1B7-0579-4F0E-8FF5-3F30EF708890}">
      <dgm:prSet/>
      <dgm:spPr/>
      <dgm:t>
        <a:bodyPr/>
        <a:lstStyle/>
        <a:p>
          <a:r>
            <a:rPr lang="en-US"/>
            <a:t>Aid in defense and white blood cell formation </a:t>
          </a:r>
        </a:p>
      </dgm:t>
    </dgm:pt>
    <dgm:pt modelId="{776A73E4-A15F-4C4E-9000-EFA1B24A000A}" type="parTrans" cxnId="{2745A4CA-B831-4390-BA49-8C8B5F3C481E}">
      <dgm:prSet/>
      <dgm:spPr/>
      <dgm:t>
        <a:bodyPr/>
        <a:lstStyle/>
        <a:p>
          <a:endParaRPr lang="en-US"/>
        </a:p>
      </dgm:t>
    </dgm:pt>
    <dgm:pt modelId="{A3EA8E68-0761-4023-8162-9D2106CF7447}" type="sibTrans" cxnId="{2745A4CA-B831-4390-BA49-8C8B5F3C481E}">
      <dgm:prSet/>
      <dgm:spPr/>
      <dgm:t>
        <a:bodyPr/>
        <a:lstStyle/>
        <a:p>
          <a:endParaRPr lang="en-US"/>
        </a:p>
      </dgm:t>
    </dgm:pt>
    <dgm:pt modelId="{B3993985-7E80-4C7D-A84B-50EDB247D7B1}">
      <dgm:prSet/>
      <dgm:spPr/>
      <dgm:t>
        <a:bodyPr/>
        <a:lstStyle/>
        <a:p>
          <a:r>
            <a:rPr lang="en-US"/>
            <a:t>Located along length of lymphatic vessels </a:t>
          </a:r>
        </a:p>
      </dgm:t>
    </dgm:pt>
    <dgm:pt modelId="{342E8D59-35C7-49F0-A548-3FA0CB973D76}" type="parTrans" cxnId="{7B229E92-B32B-42C3-B685-6EA6BAC7E2C8}">
      <dgm:prSet/>
      <dgm:spPr/>
      <dgm:t>
        <a:bodyPr/>
        <a:lstStyle/>
        <a:p>
          <a:endParaRPr lang="en-US"/>
        </a:p>
      </dgm:t>
    </dgm:pt>
    <dgm:pt modelId="{EA54DA96-8281-4F20-8C60-968ABF44AC70}" type="sibTrans" cxnId="{7B229E92-B32B-42C3-B685-6EA6BAC7E2C8}">
      <dgm:prSet/>
      <dgm:spPr/>
      <dgm:t>
        <a:bodyPr/>
        <a:lstStyle/>
        <a:p>
          <a:endParaRPr lang="en-US"/>
        </a:p>
      </dgm:t>
    </dgm:pt>
    <dgm:pt modelId="{F6048FAA-0FE3-4316-843E-DEB50E70710A}">
      <dgm:prSet/>
      <dgm:spPr/>
      <dgm:t>
        <a:bodyPr/>
        <a:lstStyle/>
        <a:p>
          <a:r>
            <a:rPr lang="en-US"/>
            <a:t>Scattered throughout the body usually in clusters</a:t>
          </a:r>
        </a:p>
      </dgm:t>
    </dgm:pt>
    <dgm:pt modelId="{D00D3F77-DE82-4A3A-8750-7659EC42A56A}" type="parTrans" cxnId="{404A184B-0423-419D-BD89-61EB8B64ED27}">
      <dgm:prSet/>
      <dgm:spPr/>
      <dgm:t>
        <a:bodyPr/>
        <a:lstStyle/>
        <a:p>
          <a:endParaRPr lang="en-US"/>
        </a:p>
      </dgm:t>
    </dgm:pt>
    <dgm:pt modelId="{CBE70C69-2C10-4187-B67A-238A52893C75}" type="sibTrans" cxnId="{404A184B-0423-419D-BD89-61EB8B64ED27}">
      <dgm:prSet/>
      <dgm:spPr/>
      <dgm:t>
        <a:bodyPr/>
        <a:lstStyle/>
        <a:p>
          <a:endParaRPr lang="en-US"/>
        </a:p>
      </dgm:t>
    </dgm:pt>
    <dgm:pt modelId="{6D7F3AAC-539D-436C-ACBF-E88B7B7B005F}" type="pres">
      <dgm:prSet presAssocID="{FF403182-5A97-4990-8B64-48A9EAFA3C11}" presName="vert0" presStyleCnt="0">
        <dgm:presLayoutVars>
          <dgm:dir/>
          <dgm:animOne val="branch"/>
          <dgm:animLvl val="lvl"/>
        </dgm:presLayoutVars>
      </dgm:prSet>
      <dgm:spPr/>
    </dgm:pt>
    <dgm:pt modelId="{EF7C8F32-AFFB-498C-AB4B-85C557447CA9}" type="pres">
      <dgm:prSet presAssocID="{E24A2F85-0A09-40E4-A2E6-6A4975098DB8}" presName="thickLine" presStyleLbl="alignNode1" presStyleIdx="0" presStyleCnt="5"/>
      <dgm:spPr/>
    </dgm:pt>
    <dgm:pt modelId="{68A72744-51B5-4392-B6E0-C1843F8FD434}" type="pres">
      <dgm:prSet presAssocID="{E24A2F85-0A09-40E4-A2E6-6A4975098DB8}" presName="horz1" presStyleCnt="0"/>
      <dgm:spPr/>
    </dgm:pt>
    <dgm:pt modelId="{94623C37-D153-4AA5-8268-432684BD30BF}" type="pres">
      <dgm:prSet presAssocID="{E24A2F85-0A09-40E4-A2E6-6A4975098DB8}" presName="tx1" presStyleLbl="revTx" presStyleIdx="0" presStyleCnt="5"/>
      <dgm:spPr/>
    </dgm:pt>
    <dgm:pt modelId="{C5E3B19E-78B6-40C2-B3A6-8D463C3E6CCE}" type="pres">
      <dgm:prSet presAssocID="{E24A2F85-0A09-40E4-A2E6-6A4975098DB8}" presName="vert1" presStyleCnt="0"/>
      <dgm:spPr/>
    </dgm:pt>
    <dgm:pt modelId="{1C8F2587-2283-471D-9F32-BC50656E1AA8}" type="pres">
      <dgm:prSet presAssocID="{671C2D0E-0A52-41FC-936D-F94ECB933EB8}" presName="thickLine" presStyleLbl="alignNode1" presStyleIdx="1" presStyleCnt="5"/>
      <dgm:spPr/>
    </dgm:pt>
    <dgm:pt modelId="{A824B286-EE22-4013-8CB7-FACC5E2A54E1}" type="pres">
      <dgm:prSet presAssocID="{671C2D0E-0A52-41FC-936D-F94ECB933EB8}" presName="horz1" presStyleCnt="0"/>
      <dgm:spPr/>
    </dgm:pt>
    <dgm:pt modelId="{5338E35C-AA44-47C6-A494-7713DCDAA5FC}" type="pres">
      <dgm:prSet presAssocID="{671C2D0E-0A52-41FC-936D-F94ECB933EB8}" presName="tx1" presStyleLbl="revTx" presStyleIdx="1" presStyleCnt="5"/>
      <dgm:spPr/>
    </dgm:pt>
    <dgm:pt modelId="{D05D8C5F-C562-414C-B2EA-0C4CB117F0DD}" type="pres">
      <dgm:prSet presAssocID="{671C2D0E-0A52-41FC-936D-F94ECB933EB8}" presName="vert1" presStyleCnt="0"/>
      <dgm:spPr/>
    </dgm:pt>
    <dgm:pt modelId="{2EECB348-E6BA-40F2-9CB9-BC5A2D67CA7D}" type="pres">
      <dgm:prSet presAssocID="{B4D3F1B7-0579-4F0E-8FF5-3F30EF708890}" presName="thickLine" presStyleLbl="alignNode1" presStyleIdx="2" presStyleCnt="5"/>
      <dgm:spPr/>
    </dgm:pt>
    <dgm:pt modelId="{864E56FC-698E-4671-8929-0847E13D73DA}" type="pres">
      <dgm:prSet presAssocID="{B4D3F1B7-0579-4F0E-8FF5-3F30EF708890}" presName="horz1" presStyleCnt="0"/>
      <dgm:spPr/>
    </dgm:pt>
    <dgm:pt modelId="{FEE2DC73-E1B3-4E6E-86BD-427201736A6B}" type="pres">
      <dgm:prSet presAssocID="{B4D3F1B7-0579-4F0E-8FF5-3F30EF708890}" presName="tx1" presStyleLbl="revTx" presStyleIdx="2" presStyleCnt="5"/>
      <dgm:spPr/>
    </dgm:pt>
    <dgm:pt modelId="{AD49C936-1E93-47FE-9B19-6F428621A9D2}" type="pres">
      <dgm:prSet presAssocID="{B4D3F1B7-0579-4F0E-8FF5-3F30EF708890}" presName="vert1" presStyleCnt="0"/>
      <dgm:spPr/>
    </dgm:pt>
    <dgm:pt modelId="{C3B270B2-F61C-4F83-8ED4-F3054E218437}" type="pres">
      <dgm:prSet presAssocID="{B3993985-7E80-4C7D-A84B-50EDB247D7B1}" presName="thickLine" presStyleLbl="alignNode1" presStyleIdx="3" presStyleCnt="5"/>
      <dgm:spPr/>
    </dgm:pt>
    <dgm:pt modelId="{9441F25E-8D39-4CF4-A779-457378885C3C}" type="pres">
      <dgm:prSet presAssocID="{B3993985-7E80-4C7D-A84B-50EDB247D7B1}" presName="horz1" presStyleCnt="0"/>
      <dgm:spPr/>
    </dgm:pt>
    <dgm:pt modelId="{16A29D69-426C-44AB-A655-B184B957F37A}" type="pres">
      <dgm:prSet presAssocID="{B3993985-7E80-4C7D-A84B-50EDB247D7B1}" presName="tx1" presStyleLbl="revTx" presStyleIdx="3" presStyleCnt="5"/>
      <dgm:spPr/>
    </dgm:pt>
    <dgm:pt modelId="{9A718B3D-ED55-4FAC-B239-61D555BF0881}" type="pres">
      <dgm:prSet presAssocID="{B3993985-7E80-4C7D-A84B-50EDB247D7B1}" presName="vert1" presStyleCnt="0"/>
      <dgm:spPr/>
    </dgm:pt>
    <dgm:pt modelId="{E01DF4B9-4132-423F-9897-7D8830FEAC96}" type="pres">
      <dgm:prSet presAssocID="{F6048FAA-0FE3-4316-843E-DEB50E70710A}" presName="thickLine" presStyleLbl="alignNode1" presStyleIdx="4" presStyleCnt="5"/>
      <dgm:spPr/>
    </dgm:pt>
    <dgm:pt modelId="{4089AD09-47FE-4F04-94CD-2D159FEACB9E}" type="pres">
      <dgm:prSet presAssocID="{F6048FAA-0FE3-4316-843E-DEB50E70710A}" presName="horz1" presStyleCnt="0"/>
      <dgm:spPr/>
    </dgm:pt>
    <dgm:pt modelId="{31C7EC2E-C12C-4266-9410-707056DABF3F}" type="pres">
      <dgm:prSet presAssocID="{F6048FAA-0FE3-4316-843E-DEB50E70710A}" presName="tx1" presStyleLbl="revTx" presStyleIdx="4" presStyleCnt="5"/>
      <dgm:spPr/>
    </dgm:pt>
    <dgm:pt modelId="{6D82A9CF-5055-466F-A419-E67FD46800B7}" type="pres">
      <dgm:prSet presAssocID="{F6048FAA-0FE3-4316-843E-DEB50E70710A}" presName="vert1" presStyleCnt="0"/>
      <dgm:spPr/>
    </dgm:pt>
  </dgm:ptLst>
  <dgm:cxnLst>
    <dgm:cxn modelId="{404A184B-0423-419D-BD89-61EB8B64ED27}" srcId="{FF403182-5A97-4990-8B64-48A9EAFA3C11}" destId="{F6048FAA-0FE3-4316-843E-DEB50E70710A}" srcOrd="4" destOrd="0" parTransId="{D00D3F77-DE82-4A3A-8750-7659EC42A56A}" sibTransId="{CBE70C69-2C10-4187-B67A-238A52893C75}"/>
    <dgm:cxn modelId="{BCCDD154-65F2-482C-BFFA-B58EEC60F0E3}" srcId="{FF403182-5A97-4990-8B64-48A9EAFA3C11}" destId="{671C2D0E-0A52-41FC-936D-F94ECB933EB8}" srcOrd="1" destOrd="0" parTransId="{B72DE92E-D3F7-4603-84D3-7699E3C02F63}" sibTransId="{D3646C01-BE56-4827-A2FC-1409AF469255}"/>
    <dgm:cxn modelId="{0156987B-CCB9-46B8-B0E3-A62ED114E1C2}" type="presOf" srcId="{B4D3F1B7-0579-4F0E-8FF5-3F30EF708890}" destId="{FEE2DC73-E1B3-4E6E-86BD-427201736A6B}" srcOrd="0" destOrd="0" presId="urn:microsoft.com/office/officeart/2008/layout/LinedList"/>
    <dgm:cxn modelId="{7B229E92-B32B-42C3-B685-6EA6BAC7E2C8}" srcId="{FF403182-5A97-4990-8B64-48A9EAFA3C11}" destId="{B3993985-7E80-4C7D-A84B-50EDB247D7B1}" srcOrd="3" destOrd="0" parTransId="{342E8D59-35C7-49F0-A548-3FA0CB973D76}" sibTransId="{EA54DA96-8281-4F20-8C60-968ABF44AC70}"/>
    <dgm:cxn modelId="{6D1A1097-8EEB-4583-9B51-3CEECB4F2C65}" type="presOf" srcId="{F6048FAA-0FE3-4316-843E-DEB50E70710A}" destId="{31C7EC2E-C12C-4266-9410-707056DABF3F}" srcOrd="0" destOrd="0" presId="urn:microsoft.com/office/officeart/2008/layout/LinedList"/>
    <dgm:cxn modelId="{76C10B9B-9882-43BD-9B5F-514D3B6A99C4}" type="presOf" srcId="{671C2D0E-0A52-41FC-936D-F94ECB933EB8}" destId="{5338E35C-AA44-47C6-A494-7713DCDAA5FC}" srcOrd="0" destOrd="0" presId="urn:microsoft.com/office/officeart/2008/layout/LinedList"/>
    <dgm:cxn modelId="{61FAE8BC-153B-4D23-909C-504A6A43BE27}" type="presOf" srcId="{E24A2F85-0A09-40E4-A2E6-6A4975098DB8}" destId="{94623C37-D153-4AA5-8268-432684BD30BF}" srcOrd="0" destOrd="0" presId="urn:microsoft.com/office/officeart/2008/layout/LinedList"/>
    <dgm:cxn modelId="{264C18C1-8AD8-4181-A1A9-8D8123779E80}" type="presOf" srcId="{FF403182-5A97-4990-8B64-48A9EAFA3C11}" destId="{6D7F3AAC-539D-436C-ACBF-E88B7B7B005F}" srcOrd="0" destOrd="0" presId="urn:microsoft.com/office/officeart/2008/layout/LinedList"/>
    <dgm:cxn modelId="{2745A4CA-B831-4390-BA49-8C8B5F3C481E}" srcId="{FF403182-5A97-4990-8B64-48A9EAFA3C11}" destId="{B4D3F1B7-0579-4F0E-8FF5-3F30EF708890}" srcOrd="2" destOrd="0" parTransId="{776A73E4-A15F-4C4E-9000-EFA1B24A000A}" sibTransId="{A3EA8E68-0761-4023-8162-9D2106CF7447}"/>
    <dgm:cxn modelId="{112A1BCD-55E2-44E0-B81C-08F954815483}" srcId="{FF403182-5A97-4990-8B64-48A9EAFA3C11}" destId="{E24A2F85-0A09-40E4-A2E6-6A4975098DB8}" srcOrd="0" destOrd="0" parTransId="{3E8A4375-B2BB-4345-9382-087B7E5666A8}" sibTransId="{0F14B754-B56B-430C-B37A-3CAB9A9A76F3}"/>
    <dgm:cxn modelId="{1A8D4FE9-59AA-4695-A945-AC6FE809BEEB}" type="presOf" srcId="{B3993985-7E80-4C7D-A84B-50EDB247D7B1}" destId="{16A29D69-426C-44AB-A655-B184B957F37A}" srcOrd="0" destOrd="0" presId="urn:microsoft.com/office/officeart/2008/layout/LinedList"/>
    <dgm:cxn modelId="{2B3F04BB-649D-4CED-AAEA-BF7FFC91A2C6}" type="presParOf" srcId="{6D7F3AAC-539D-436C-ACBF-E88B7B7B005F}" destId="{EF7C8F32-AFFB-498C-AB4B-85C557447CA9}" srcOrd="0" destOrd="0" presId="urn:microsoft.com/office/officeart/2008/layout/LinedList"/>
    <dgm:cxn modelId="{AACDD095-77A5-475B-9640-C976E8103784}" type="presParOf" srcId="{6D7F3AAC-539D-436C-ACBF-E88B7B7B005F}" destId="{68A72744-51B5-4392-B6E0-C1843F8FD434}" srcOrd="1" destOrd="0" presId="urn:microsoft.com/office/officeart/2008/layout/LinedList"/>
    <dgm:cxn modelId="{66733C92-41B8-4089-AEF5-98705AF7E581}" type="presParOf" srcId="{68A72744-51B5-4392-B6E0-C1843F8FD434}" destId="{94623C37-D153-4AA5-8268-432684BD30BF}" srcOrd="0" destOrd="0" presId="urn:microsoft.com/office/officeart/2008/layout/LinedList"/>
    <dgm:cxn modelId="{39FF6251-4EEF-424E-AD24-AFDF28CC00BA}" type="presParOf" srcId="{68A72744-51B5-4392-B6E0-C1843F8FD434}" destId="{C5E3B19E-78B6-40C2-B3A6-8D463C3E6CCE}" srcOrd="1" destOrd="0" presId="urn:microsoft.com/office/officeart/2008/layout/LinedList"/>
    <dgm:cxn modelId="{0863A5FE-9B44-4DC9-A457-D2713CF6169B}" type="presParOf" srcId="{6D7F3AAC-539D-436C-ACBF-E88B7B7B005F}" destId="{1C8F2587-2283-471D-9F32-BC50656E1AA8}" srcOrd="2" destOrd="0" presId="urn:microsoft.com/office/officeart/2008/layout/LinedList"/>
    <dgm:cxn modelId="{B8E154C8-31C2-418A-A382-F969091FDFA3}" type="presParOf" srcId="{6D7F3AAC-539D-436C-ACBF-E88B7B7B005F}" destId="{A824B286-EE22-4013-8CB7-FACC5E2A54E1}" srcOrd="3" destOrd="0" presId="urn:microsoft.com/office/officeart/2008/layout/LinedList"/>
    <dgm:cxn modelId="{90B0ECC5-C665-4470-A14A-0F6E73D79B58}" type="presParOf" srcId="{A824B286-EE22-4013-8CB7-FACC5E2A54E1}" destId="{5338E35C-AA44-47C6-A494-7713DCDAA5FC}" srcOrd="0" destOrd="0" presId="urn:microsoft.com/office/officeart/2008/layout/LinedList"/>
    <dgm:cxn modelId="{A9B305F4-9191-4513-970B-3506E6EB87C8}" type="presParOf" srcId="{A824B286-EE22-4013-8CB7-FACC5E2A54E1}" destId="{D05D8C5F-C562-414C-B2EA-0C4CB117F0DD}" srcOrd="1" destOrd="0" presId="urn:microsoft.com/office/officeart/2008/layout/LinedList"/>
    <dgm:cxn modelId="{F528E8BD-8A61-4861-BA46-534DF777BFDA}" type="presParOf" srcId="{6D7F3AAC-539D-436C-ACBF-E88B7B7B005F}" destId="{2EECB348-E6BA-40F2-9CB9-BC5A2D67CA7D}" srcOrd="4" destOrd="0" presId="urn:microsoft.com/office/officeart/2008/layout/LinedList"/>
    <dgm:cxn modelId="{4DDAD8BB-B370-4763-A4B1-0A3B8445964D}" type="presParOf" srcId="{6D7F3AAC-539D-436C-ACBF-E88B7B7B005F}" destId="{864E56FC-698E-4671-8929-0847E13D73DA}" srcOrd="5" destOrd="0" presId="urn:microsoft.com/office/officeart/2008/layout/LinedList"/>
    <dgm:cxn modelId="{76039FFC-37EE-47B4-BC56-23F7D9D6ABFA}" type="presParOf" srcId="{864E56FC-698E-4671-8929-0847E13D73DA}" destId="{FEE2DC73-E1B3-4E6E-86BD-427201736A6B}" srcOrd="0" destOrd="0" presId="urn:microsoft.com/office/officeart/2008/layout/LinedList"/>
    <dgm:cxn modelId="{61ACA7EF-8271-4529-AC9E-5DD6D0C7999E}" type="presParOf" srcId="{864E56FC-698E-4671-8929-0847E13D73DA}" destId="{AD49C936-1E93-47FE-9B19-6F428621A9D2}" srcOrd="1" destOrd="0" presId="urn:microsoft.com/office/officeart/2008/layout/LinedList"/>
    <dgm:cxn modelId="{3BAEE65C-29A6-4AE0-9013-1E4E29343C44}" type="presParOf" srcId="{6D7F3AAC-539D-436C-ACBF-E88B7B7B005F}" destId="{C3B270B2-F61C-4F83-8ED4-F3054E218437}" srcOrd="6" destOrd="0" presId="urn:microsoft.com/office/officeart/2008/layout/LinedList"/>
    <dgm:cxn modelId="{CB45F6C9-D753-4E13-8A1C-1339FFBA71A3}" type="presParOf" srcId="{6D7F3AAC-539D-436C-ACBF-E88B7B7B005F}" destId="{9441F25E-8D39-4CF4-A779-457378885C3C}" srcOrd="7" destOrd="0" presId="urn:microsoft.com/office/officeart/2008/layout/LinedList"/>
    <dgm:cxn modelId="{8EF996FA-46EB-48E7-9B2C-ED2EC7B32D20}" type="presParOf" srcId="{9441F25E-8D39-4CF4-A779-457378885C3C}" destId="{16A29D69-426C-44AB-A655-B184B957F37A}" srcOrd="0" destOrd="0" presId="urn:microsoft.com/office/officeart/2008/layout/LinedList"/>
    <dgm:cxn modelId="{285162DE-E0F7-448D-8C89-FA79F57D1048}" type="presParOf" srcId="{9441F25E-8D39-4CF4-A779-457378885C3C}" destId="{9A718B3D-ED55-4FAC-B239-61D555BF0881}" srcOrd="1" destOrd="0" presId="urn:microsoft.com/office/officeart/2008/layout/LinedList"/>
    <dgm:cxn modelId="{AB51429E-0B16-4FD2-90E4-8F2D4605C847}" type="presParOf" srcId="{6D7F3AAC-539D-436C-ACBF-E88B7B7B005F}" destId="{E01DF4B9-4132-423F-9897-7D8830FEAC96}" srcOrd="8" destOrd="0" presId="urn:microsoft.com/office/officeart/2008/layout/LinedList"/>
    <dgm:cxn modelId="{C33BEF68-159A-4C5E-949B-8440BC45BBF7}" type="presParOf" srcId="{6D7F3AAC-539D-436C-ACBF-E88B7B7B005F}" destId="{4089AD09-47FE-4F04-94CD-2D159FEACB9E}" srcOrd="9" destOrd="0" presId="urn:microsoft.com/office/officeart/2008/layout/LinedList"/>
    <dgm:cxn modelId="{40092E6E-2514-4954-B481-5D7001864E18}" type="presParOf" srcId="{4089AD09-47FE-4F04-94CD-2D159FEACB9E}" destId="{31C7EC2E-C12C-4266-9410-707056DABF3F}" srcOrd="0" destOrd="0" presId="urn:microsoft.com/office/officeart/2008/layout/LinedList"/>
    <dgm:cxn modelId="{528F3F27-96DC-4263-A4A7-44FAA0478FC1}" type="presParOf" srcId="{4089AD09-47FE-4F04-94CD-2D159FEACB9E}" destId="{6D82A9CF-5055-466F-A419-E67FD46800B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E934C87C-28E8-40BE-9F1A-A2AA88C4E78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59EC70F-0F79-43E0-B5F8-A8D11A8C7D50}">
      <dgm:prSet/>
      <dgm:spPr/>
      <dgm:t>
        <a:bodyPr/>
        <a:lstStyle/>
        <a:p>
          <a:r>
            <a:rPr lang="en-US"/>
            <a:t>Cortex -outer region directly beneath the capsule </a:t>
          </a:r>
        </a:p>
      </dgm:t>
    </dgm:pt>
    <dgm:pt modelId="{15419493-FCDC-4ABA-A93A-98F7DB69D3FD}" type="parTrans" cxnId="{D9A91DF6-46CC-49CF-9F27-1DF2CDD9A023}">
      <dgm:prSet/>
      <dgm:spPr/>
      <dgm:t>
        <a:bodyPr/>
        <a:lstStyle/>
        <a:p>
          <a:endParaRPr lang="en-US"/>
        </a:p>
      </dgm:t>
    </dgm:pt>
    <dgm:pt modelId="{D9DCA6A2-1A16-4735-AC64-F3B5DFD4A6A9}" type="sibTrans" cxnId="{D9A91DF6-46CC-49CF-9F27-1DF2CDD9A023}">
      <dgm:prSet/>
      <dgm:spPr/>
      <dgm:t>
        <a:bodyPr/>
        <a:lstStyle/>
        <a:p>
          <a:endParaRPr lang="en-US"/>
        </a:p>
      </dgm:t>
    </dgm:pt>
    <dgm:pt modelId="{C987473D-A024-4DCD-9C33-B024B5B95DCA}">
      <dgm:prSet/>
      <dgm:spPr/>
      <dgm:t>
        <a:bodyPr/>
        <a:lstStyle/>
        <a:p>
          <a:r>
            <a:rPr lang="en-US"/>
            <a:t>Contains densely packed lymphocytes arranged in masses called follicles - outer rim of follicle contains T cells, macrophages, and follicular dendritic cells (aid in T cell activation).</a:t>
          </a:r>
        </a:p>
      </dgm:t>
    </dgm:pt>
    <dgm:pt modelId="{51B43E71-0C8D-49BB-8B3F-43794C6C354B}" type="parTrans" cxnId="{4BD30F58-5D51-499C-816D-BECF9AFDF801}">
      <dgm:prSet/>
      <dgm:spPr/>
      <dgm:t>
        <a:bodyPr/>
        <a:lstStyle/>
        <a:p>
          <a:endParaRPr lang="en-US"/>
        </a:p>
      </dgm:t>
    </dgm:pt>
    <dgm:pt modelId="{325AFE61-6B08-4501-9940-3D59C7449A27}" type="sibTrans" cxnId="{4BD30F58-5D51-499C-816D-BECF9AFDF801}">
      <dgm:prSet/>
      <dgm:spPr/>
      <dgm:t>
        <a:bodyPr/>
        <a:lstStyle/>
        <a:p>
          <a:endParaRPr lang="en-US"/>
        </a:p>
      </dgm:t>
    </dgm:pt>
    <dgm:pt modelId="{AC59EED6-3AE3-43CF-9916-FF8545ED7FCA}">
      <dgm:prSet/>
      <dgm:spPr/>
      <dgm:t>
        <a:bodyPr/>
        <a:lstStyle/>
        <a:p>
          <a:r>
            <a:rPr lang="en-US"/>
            <a:t>Medulla-Inner region • lymphocytes are arranged in strands called medullary cords - contain macrophages and plasma cells.</a:t>
          </a:r>
        </a:p>
      </dgm:t>
    </dgm:pt>
    <dgm:pt modelId="{7D5AE8F3-88FC-4A05-B7C7-5C06B55FF345}" type="parTrans" cxnId="{BDF844C9-4C50-4A40-8F68-8D4F4E9705E8}">
      <dgm:prSet/>
      <dgm:spPr/>
      <dgm:t>
        <a:bodyPr/>
        <a:lstStyle/>
        <a:p>
          <a:endParaRPr lang="en-US"/>
        </a:p>
      </dgm:t>
    </dgm:pt>
    <dgm:pt modelId="{7330F218-6CFC-4086-A27E-B37604394C3E}" type="sibTrans" cxnId="{BDF844C9-4C50-4A40-8F68-8D4F4E9705E8}">
      <dgm:prSet/>
      <dgm:spPr/>
      <dgm:t>
        <a:bodyPr/>
        <a:lstStyle/>
        <a:p>
          <a:endParaRPr lang="en-US"/>
        </a:p>
      </dgm:t>
    </dgm:pt>
    <dgm:pt modelId="{C8BD3FDA-66B4-4D69-9727-80B9B6643803}" type="pres">
      <dgm:prSet presAssocID="{E934C87C-28E8-40BE-9F1A-A2AA88C4E783}" presName="vert0" presStyleCnt="0">
        <dgm:presLayoutVars>
          <dgm:dir/>
          <dgm:animOne val="branch"/>
          <dgm:animLvl val="lvl"/>
        </dgm:presLayoutVars>
      </dgm:prSet>
      <dgm:spPr/>
    </dgm:pt>
    <dgm:pt modelId="{CB38CCF9-F9B4-48E2-BFFB-C664F59C4197}" type="pres">
      <dgm:prSet presAssocID="{059EC70F-0F79-43E0-B5F8-A8D11A8C7D50}" presName="thickLine" presStyleLbl="alignNode1" presStyleIdx="0" presStyleCnt="3"/>
      <dgm:spPr/>
    </dgm:pt>
    <dgm:pt modelId="{2EB9AD78-F9AF-4883-977B-C1EED299F1DB}" type="pres">
      <dgm:prSet presAssocID="{059EC70F-0F79-43E0-B5F8-A8D11A8C7D50}" presName="horz1" presStyleCnt="0"/>
      <dgm:spPr/>
    </dgm:pt>
    <dgm:pt modelId="{739BB6D3-E634-40A8-B4AB-AA0B93808282}" type="pres">
      <dgm:prSet presAssocID="{059EC70F-0F79-43E0-B5F8-A8D11A8C7D50}" presName="tx1" presStyleLbl="revTx" presStyleIdx="0" presStyleCnt="3"/>
      <dgm:spPr/>
    </dgm:pt>
    <dgm:pt modelId="{F1C85AE0-B550-453A-A8A9-ED8C570E7054}" type="pres">
      <dgm:prSet presAssocID="{059EC70F-0F79-43E0-B5F8-A8D11A8C7D50}" presName="vert1" presStyleCnt="0"/>
      <dgm:spPr/>
    </dgm:pt>
    <dgm:pt modelId="{6AB85E45-5A89-4EA5-88AA-66E5DFDB550F}" type="pres">
      <dgm:prSet presAssocID="{C987473D-A024-4DCD-9C33-B024B5B95DCA}" presName="thickLine" presStyleLbl="alignNode1" presStyleIdx="1" presStyleCnt="3"/>
      <dgm:spPr/>
    </dgm:pt>
    <dgm:pt modelId="{F467AFBD-BE13-4035-901F-A054E6830FF8}" type="pres">
      <dgm:prSet presAssocID="{C987473D-A024-4DCD-9C33-B024B5B95DCA}" presName="horz1" presStyleCnt="0"/>
      <dgm:spPr/>
    </dgm:pt>
    <dgm:pt modelId="{20CA8AD0-0FE6-4118-9999-2E26E6E1DCCE}" type="pres">
      <dgm:prSet presAssocID="{C987473D-A024-4DCD-9C33-B024B5B95DCA}" presName="tx1" presStyleLbl="revTx" presStyleIdx="1" presStyleCnt="3"/>
      <dgm:spPr/>
    </dgm:pt>
    <dgm:pt modelId="{EF225914-E6CC-47F1-9009-8C345A7317C4}" type="pres">
      <dgm:prSet presAssocID="{C987473D-A024-4DCD-9C33-B024B5B95DCA}" presName="vert1" presStyleCnt="0"/>
      <dgm:spPr/>
    </dgm:pt>
    <dgm:pt modelId="{49DCFC14-ED3C-4E26-BB48-46A7F23060A3}" type="pres">
      <dgm:prSet presAssocID="{AC59EED6-3AE3-43CF-9916-FF8545ED7FCA}" presName="thickLine" presStyleLbl="alignNode1" presStyleIdx="2" presStyleCnt="3"/>
      <dgm:spPr/>
    </dgm:pt>
    <dgm:pt modelId="{DA976BA3-FE42-4835-AE98-889D9E0A15C1}" type="pres">
      <dgm:prSet presAssocID="{AC59EED6-3AE3-43CF-9916-FF8545ED7FCA}" presName="horz1" presStyleCnt="0"/>
      <dgm:spPr/>
    </dgm:pt>
    <dgm:pt modelId="{7F7EDD57-781F-4898-A815-561BB0CA61A3}" type="pres">
      <dgm:prSet presAssocID="{AC59EED6-3AE3-43CF-9916-FF8545ED7FCA}" presName="tx1" presStyleLbl="revTx" presStyleIdx="2" presStyleCnt="3"/>
      <dgm:spPr/>
    </dgm:pt>
    <dgm:pt modelId="{F4D87151-128B-4CB5-A6CF-0D1F214E3C30}" type="pres">
      <dgm:prSet presAssocID="{AC59EED6-3AE3-43CF-9916-FF8545ED7FCA}" presName="vert1" presStyleCnt="0"/>
      <dgm:spPr/>
    </dgm:pt>
  </dgm:ptLst>
  <dgm:cxnLst>
    <dgm:cxn modelId="{32E3400B-BCCD-4B32-8342-7FF6DDB46546}" type="presOf" srcId="{059EC70F-0F79-43E0-B5F8-A8D11A8C7D50}" destId="{739BB6D3-E634-40A8-B4AB-AA0B93808282}" srcOrd="0" destOrd="0" presId="urn:microsoft.com/office/officeart/2008/layout/LinedList"/>
    <dgm:cxn modelId="{29CCE227-07CA-432F-86DF-63AC61752D07}" type="presOf" srcId="{AC59EED6-3AE3-43CF-9916-FF8545ED7FCA}" destId="{7F7EDD57-781F-4898-A815-561BB0CA61A3}" srcOrd="0" destOrd="0" presId="urn:microsoft.com/office/officeart/2008/layout/LinedList"/>
    <dgm:cxn modelId="{4BD30F58-5D51-499C-816D-BECF9AFDF801}" srcId="{E934C87C-28E8-40BE-9F1A-A2AA88C4E783}" destId="{C987473D-A024-4DCD-9C33-B024B5B95DCA}" srcOrd="1" destOrd="0" parTransId="{51B43E71-0C8D-49BB-8B3F-43794C6C354B}" sibTransId="{325AFE61-6B08-4501-9940-3D59C7449A27}"/>
    <dgm:cxn modelId="{A70B5BB8-01DB-4247-B567-A36AAB6CC693}" type="presOf" srcId="{E934C87C-28E8-40BE-9F1A-A2AA88C4E783}" destId="{C8BD3FDA-66B4-4D69-9727-80B9B6643803}" srcOrd="0" destOrd="0" presId="urn:microsoft.com/office/officeart/2008/layout/LinedList"/>
    <dgm:cxn modelId="{1E2FFCBF-0EF7-4B79-A49A-9A81E6162E93}" type="presOf" srcId="{C987473D-A024-4DCD-9C33-B024B5B95DCA}" destId="{20CA8AD0-0FE6-4118-9999-2E26E6E1DCCE}" srcOrd="0" destOrd="0" presId="urn:microsoft.com/office/officeart/2008/layout/LinedList"/>
    <dgm:cxn modelId="{BDF844C9-4C50-4A40-8F68-8D4F4E9705E8}" srcId="{E934C87C-28E8-40BE-9F1A-A2AA88C4E783}" destId="{AC59EED6-3AE3-43CF-9916-FF8545ED7FCA}" srcOrd="2" destOrd="0" parTransId="{7D5AE8F3-88FC-4A05-B7C7-5C06B55FF345}" sibTransId="{7330F218-6CFC-4086-A27E-B37604394C3E}"/>
    <dgm:cxn modelId="{D9A91DF6-46CC-49CF-9F27-1DF2CDD9A023}" srcId="{E934C87C-28E8-40BE-9F1A-A2AA88C4E783}" destId="{059EC70F-0F79-43E0-B5F8-A8D11A8C7D50}" srcOrd="0" destOrd="0" parTransId="{15419493-FCDC-4ABA-A93A-98F7DB69D3FD}" sibTransId="{D9DCA6A2-1A16-4735-AC64-F3B5DFD4A6A9}"/>
    <dgm:cxn modelId="{6CE8FB2C-3D2A-457D-B374-3423837F2362}" type="presParOf" srcId="{C8BD3FDA-66B4-4D69-9727-80B9B6643803}" destId="{CB38CCF9-F9B4-48E2-BFFB-C664F59C4197}" srcOrd="0" destOrd="0" presId="urn:microsoft.com/office/officeart/2008/layout/LinedList"/>
    <dgm:cxn modelId="{6141834A-ADDB-4E32-8062-98A4EB554E8A}" type="presParOf" srcId="{C8BD3FDA-66B4-4D69-9727-80B9B6643803}" destId="{2EB9AD78-F9AF-4883-977B-C1EED299F1DB}" srcOrd="1" destOrd="0" presId="urn:microsoft.com/office/officeart/2008/layout/LinedList"/>
    <dgm:cxn modelId="{B8CB83BB-89D0-44D4-B4F4-5071852A31C4}" type="presParOf" srcId="{2EB9AD78-F9AF-4883-977B-C1EED299F1DB}" destId="{739BB6D3-E634-40A8-B4AB-AA0B93808282}" srcOrd="0" destOrd="0" presId="urn:microsoft.com/office/officeart/2008/layout/LinedList"/>
    <dgm:cxn modelId="{CDBA94AF-7476-4B53-8B59-793468F572F9}" type="presParOf" srcId="{2EB9AD78-F9AF-4883-977B-C1EED299F1DB}" destId="{F1C85AE0-B550-453A-A8A9-ED8C570E7054}" srcOrd="1" destOrd="0" presId="urn:microsoft.com/office/officeart/2008/layout/LinedList"/>
    <dgm:cxn modelId="{9C9CA4FC-70DE-45AC-AF82-39F485A211E8}" type="presParOf" srcId="{C8BD3FDA-66B4-4D69-9727-80B9B6643803}" destId="{6AB85E45-5A89-4EA5-88AA-66E5DFDB550F}" srcOrd="2" destOrd="0" presId="urn:microsoft.com/office/officeart/2008/layout/LinedList"/>
    <dgm:cxn modelId="{0CCFAE7D-1D0F-4BCF-9283-4F44526BB8F2}" type="presParOf" srcId="{C8BD3FDA-66B4-4D69-9727-80B9B6643803}" destId="{F467AFBD-BE13-4035-901F-A054E6830FF8}" srcOrd="3" destOrd="0" presId="urn:microsoft.com/office/officeart/2008/layout/LinedList"/>
    <dgm:cxn modelId="{E029059E-D018-429C-BEA7-53D4F4DBE3D6}" type="presParOf" srcId="{F467AFBD-BE13-4035-901F-A054E6830FF8}" destId="{20CA8AD0-0FE6-4118-9999-2E26E6E1DCCE}" srcOrd="0" destOrd="0" presId="urn:microsoft.com/office/officeart/2008/layout/LinedList"/>
    <dgm:cxn modelId="{D2C5B9FE-C04F-4017-95D6-B1BA3892FBC7}" type="presParOf" srcId="{F467AFBD-BE13-4035-901F-A054E6830FF8}" destId="{EF225914-E6CC-47F1-9009-8C345A7317C4}" srcOrd="1" destOrd="0" presId="urn:microsoft.com/office/officeart/2008/layout/LinedList"/>
    <dgm:cxn modelId="{A47F3A9C-31DA-4205-A820-FF558E0A5DD6}" type="presParOf" srcId="{C8BD3FDA-66B4-4D69-9727-80B9B6643803}" destId="{49DCFC14-ED3C-4E26-BB48-46A7F23060A3}" srcOrd="4" destOrd="0" presId="urn:microsoft.com/office/officeart/2008/layout/LinedList"/>
    <dgm:cxn modelId="{F4EA5A26-41EC-4029-B2D8-BD2205F9573E}" type="presParOf" srcId="{C8BD3FDA-66B4-4D69-9727-80B9B6643803}" destId="{DA976BA3-FE42-4835-AE98-889D9E0A15C1}" srcOrd="5" destOrd="0" presId="urn:microsoft.com/office/officeart/2008/layout/LinedList"/>
    <dgm:cxn modelId="{021D816E-FA92-4A71-A8E5-05B76F71A1D2}" type="presParOf" srcId="{DA976BA3-FE42-4835-AE98-889D9E0A15C1}" destId="{7F7EDD57-781F-4898-A815-561BB0CA61A3}" srcOrd="0" destOrd="0" presId="urn:microsoft.com/office/officeart/2008/layout/LinedList"/>
    <dgm:cxn modelId="{1CEE6424-AD5C-420E-875B-130A7CC7BAEA}" type="presParOf" srcId="{DA976BA3-FE42-4835-AE98-889D9E0A15C1}" destId="{F4D87151-128B-4CB5-A6CF-0D1F214E3C3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8FA29162-0B3B-407C-A937-6303FAF1C8C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A15B729-38FB-4A86-B84E-7E73274B45EF}">
      <dgm:prSet/>
      <dgm:spPr/>
      <dgm:t>
        <a:bodyPr/>
        <a:lstStyle/>
        <a:p>
          <a:r>
            <a:rPr lang="en-US"/>
            <a:t>As lymph passes through a node bacteria and other foreign materials are trapped by reticular fibers within the node - bacteria are then phagocytized by macrophages.</a:t>
          </a:r>
        </a:p>
      </dgm:t>
    </dgm:pt>
    <dgm:pt modelId="{A9E3C2E1-AC0B-443C-BD7B-57A3826FC408}" type="parTrans" cxnId="{28339CB5-9FAF-4983-AC25-4AA510822A84}">
      <dgm:prSet/>
      <dgm:spPr/>
      <dgm:t>
        <a:bodyPr/>
        <a:lstStyle/>
        <a:p>
          <a:endParaRPr lang="en-US"/>
        </a:p>
      </dgm:t>
    </dgm:pt>
    <dgm:pt modelId="{02D77CA1-11E7-4DA0-B691-00E3FD087AA1}" type="sibTrans" cxnId="{28339CB5-9FAF-4983-AC25-4AA510822A84}">
      <dgm:prSet/>
      <dgm:spPr/>
      <dgm:t>
        <a:bodyPr/>
        <a:lstStyle/>
        <a:p>
          <a:endParaRPr lang="en-US"/>
        </a:p>
      </dgm:t>
    </dgm:pt>
    <dgm:pt modelId="{BA364221-D6A7-42E2-B862-6F906FAF23BC}">
      <dgm:prSet/>
      <dgm:spPr/>
      <dgm:t>
        <a:bodyPr/>
        <a:lstStyle/>
        <a:p>
          <a:r>
            <a:rPr lang="en-US"/>
            <a:t>plasma cells produce antibodies to antigens in the lymph • antibodies, lymphocytes, and monocytes are eventually returned to the blood via subclavian veins</a:t>
          </a:r>
        </a:p>
      </dgm:t>
    </dgm:pt>
    <dgm:pt modelId="{2733F0FB-9483-434E-A6F7-CB4BA9AC851E}" type="parTrans" cxnId="{69B2A6F7-90C1-4C3B-B3C6-4EBC89750F2B}">
      <dgm:prSet/>
      <dgm:spPr/>
      <dgm:t>
        <a:bodyPr/>
        <a:lstStyle/>
        <a:p>
          <a:endParaRPr lang="en-US"/>
        </a:p>
      </dgm:t>
    </dgm:pt>
    <dgm:pt modelId="{86BA3BBB-9D94-4D67-A1D5-95232A860226}" type="sibTrans" cxnId="{69B2A6F7-90C1-4C3B-B3C6-4EBC89750F2B}">
      <dgm:prSet/>
      <dgm:spPr/>
      <dgm:t>
        <a:bodyPr/>
        <a:lstStyle/>
        <a:p>
          <a:endParaRPr lang="en-US"/>
        </a:p>
      </dgm:t>
    </dgm:pt>
    <dgm:pt modelId="{43F5AF62-BD6E-4258-841F-302746291CA9}" type="pres">
      <dgm:prSet presAssocID="{8FA29162-0B3B-407C-A937-6303FAF1C8C3}" presName="linear" presStyleCnt="0">
        <dgm:presLayoutVars>
          <dgm:animLvl val="lvl"/>
          <dgm:resizeHandles val="exact"/>
        </dgm:presLayoutVars>
      </dgm:prSet>
      <dgm:spPr/>
    </dgm:pt>
    <dgm:pt modelId="{11A18005-F65E-4D30-A9D0-EEAAF3165B19}" type="pres">
      <dgm:prSet presAssocID="{8A15B729-38FB-4A86-B84E-7E73274B45EF}" presName="parentText" presStyleLbl="node1" presStyleIdx="0" presStyleCnt="2">
        <dgm:presLayoutVars>
          <dgm:chMax val="0"/>
          <dgm:bulletEnabled val="1"/>
        </dgm:presLayoutVars>
      </dgm:prSet>
      <dgm:spPr/>
    </dgm:pt>
    <dgm:pt modelId="{5DBB5C80-B91F-448A-A748-81F0487CC6A0}" type="pres">
      <dgm:prSet presAssocID="{02D77CA1-11E7-4DA0-B691-00E3FD087AA1}" presName="spacer" presStyleCnt="0"/>
      <dgm:spPr/>
    </dgm:pt>
    <dgm:pt modelId="{3FCF44BB-3A1C-4394-8603-CC4069430578}" type="pres">
      <dgm:prSet presAssocID="{BA364221-D6A7-42E2-B862-6F906FAF23BC}" presName="parentText" presStyleLbl="node1" presStyleIdx="1" presStyleCnt="2">
        <dgm:presLayoutVars>
          <dgm:chMax val="0"/>
          <dgm:bulletEnabled val="1"/>
        </dgm:presLayoutVars>
      </dgm:prSet>
      <dgm:spPr/>
    </dgm:pt>
  </dgm:ptLst>
  <dgm:cxnLst>
    <dgm:cxn modelId="{2300F751-851E-4965-8CA2-5BF92F1BEA41}" type="presOf" srcId="{8FA29162-0B3B-407C-A937-6303FAF1C8C3}" destId="{43F5AF62-BD6E-4258-841F-302746291CA9}" srcOrd="0" destOrd="0" presId="urn:microsoft.com/office/officeart/2005/8/layout/vList2"/>
    <dgm:cxn modelId="{84180A76-7D9D-4570-9794-55DB0E1A7A41}" type="presOf" srcId="{8A15B729-38FB-4A86-B84E-7E73274B45EF}" destId="{11A18005-F65E-4D30-A9D0-EEAAF3165B19}" srcOrd="0" destOrd="0" presId="urn:microsoft.com/office/officeart/2005/8/layout/vList2"/>
    <dgm:cxn modelId="{28339CB5-9FAF-4983-AC25-4AA510822A84}" srcId="{8FA29162-0B3B-407C-A937-6303FAF1C8C3}" destId="{8A15B729-38FB-4A86-B84E-7E73274B45EF}" srcOrd="0" destOrd="0" parTransId="{A9E3C2E1-AC0B-443C-BD7B-57A3826FC408}" sibTransId="{02D77CA1-11E7-4DA0-B691-00E3FD087AA1}"/>
    <dgm:cxn modelId="{878851B9-9D7F-4E2B-B505-93B0A6C5E3BF}" type="presOf" srcId="{BA364221-D6A7-42E2-B862-6F906FAF23BC}" destId="{3FCF44BB-3A1C-4394-8603-CC4069430578}" srcOrd="0" destOrd="0" presId="urn:microsoft.com/office/officeart/2005/8/layout/vList2"/>
    <dgm:cxn modelId="{69B2A6F7-90C1-4C3B-B3C6-4EBC89750F2B}" srcId="{8FA29162-0B3B-407C-A937-6303FAF1C8C3}" destId="{BA364221-D6A7-42E2-B862-6F906FAF23BC}" srcOrd="1" destOrd="0" parTransId="{2733F0FB-9483-434E-A6F7-CB4BA9AC851E}" sibTransId="{86BA3BBB-9D94-4D67-A1D5-95232A860226}"/>
    <dgm:cxn modelId="{36CAC8C4-B2A4-4327-92F6-ACD3659BCAC1}" type="presParOf" srcId="{43F5AF62-BD6E-4258-841F-302746291CA9}" destId="{11A18005-F65E-4D30-A9D0-EEAAF3165B19}" srcOrd="0" destOrd="0" presId="urn:microsoft.com/office/officeart/2005/8/layout/vList2"/>
    <dgm:cxn modelId="{7BB7484B-A813-47DD-82C6-3EEEF9E531D6}" type="presParOf" srcId="{43F5AF62-BD6E-4258-841F-302746291CA9}" destId="{5DBB5C80-B91F-448A-A748-81F0487CC6A0}" srcOrd="1" destOrd="0" presId="urn:microsoft.com/office/officeart/2005/8/layout/vList2"/>
    <dgm:cxn modelId="{4A3CE69A-6485-451B-981F-8942275FDFFD}" type="presParOf" srcId="{43F5AF62-BD6E-4258-841F-302746291CA9}" destId="{3FCF44BB-3A1C-4394-8603-CC406943057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C5B3AA85-953B-4F97-98BC-69456780C21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2D84604-60A3-45AE-BBD7-E643AA9B8200}">
      <dgm:prSet/>
      <dgm:spPr/>
      <dgm:t>
        <a:bodyPr/>
        <a:lstStyle/>
        <a:p>
          <a:r>
            <a:rPr lang="en-GB"/>
            <a:t>As well as the Lymph Nodes, there are specific organs that are part of the lymphatic system</a:t>
          </a:r>
          <a:endParaRPr lang="en-US"/>
        </a:p>
      </dgm:t>
    </dgm:pt>
    <dgm:pt modelId="{7A63758C-4536-4AE1-AFFF-BD8BF4DBCF93}" type="parTrans" cxnId="{24306793-6117-4DF2-A7DA-3EEF2B7E069F}">
      <dgm:prSet/>
      <dgm:spPr/>
      <dgm:t>
        <a:bodyPr/>
        <a:lstStyle/>
        <a:p>
          <a:endParaRPr lang="en-US"/>
        </a:p>
      </dgm:t>
    </dgm:pt>
    <dgm:pt modelId="{CD059DAA-6922-4E1A-82E8-C68CA9F23082}" type="sibTrans" cxnId="{24306793-6117-4DF2-A7DA-3EEF2B7E069F}">
      <dgm:prSet/>
      <dgm:spPr/>
      <dgm:t>
        <a:bodyPr/>
        <a:lstStyle/>
        <a:p>
          <a:endParaRPr lang="en-US"/>
        </a:p>
      </dgm:t>
    </dgm:pt>
    <dgm:pt modelId="{F675E64C-9171-4D38-8047-D25C0BBB5C45}">
      <dgm:prSet/>
      <dgm:spPr/>
      <dgm:t>
        <a:bodyPr/>
        <a:lstStyle/>
        <a:p>
          <a:r>
            <a:rPr lang="en-GB"/>
            <a:t>Thymus </a:t>
          </a:r>
          <a:endParaRPr lang="en-US"/>
        </a:p>
      </dgm:t>
    </dgm:pt>
    <dgm:pt modelId="{0D92ABB8-3533-4771-8E5D-68D4B23CCB7B}" type="parTrans" cxnId="{FD96150C-BFEA-4FDD-8B86-3B343B4479A1}">
      <dgm:prSet/>
      <dgm:spPr/>
      <dgm:t>
        <a:bodyPr/>
        <a:lstStyle/>
        <a:p>
          <a:endParaRPr lang="en-US"/>
        </a:p>
      </dgm:t>
    </dgm:pt>
    <dgm:pt modelId="{7FC85BE7-EB3B-489C-BF17-DD3991BA7461}" type="sibTrans" cxnId="{FD96150C-BFEA-4FDD-8B86-3B343B4479A1}">
      <dgm:prSet/>
      <dgm:spPr/>
      <dgm:t>
        <a:bodyPr/>
        <a:lstStyle/>
        <a:p>
          <a:endParaRPr lang="en-US"/>
        </a:p>
      </dgm:t>
    </dgm:pt>
    <dgm:pt modelId="{640BB086-AA11-45FA-B86D-D611A403F1F7}">
      <dgm:prSet/>
      <dgm:spPr/>
      <dgm:t>
        <a:bodyPr/>
        <a:lstStyle/>
        <a:p>
          <a:r>
            <a:rPr lang="en-GB"/>
            <a:t>Spleen</a:t>
          </a:r>
          <a:endParaRPr lang="en-US"/>
        </a:p>
      </dgm:t>
    </dgm:pt>
    <dgm:pt modelId="{94A87F32-03C1-41D8-8C61-628073F2A196}" type="parTrans" cxnId="{9CFF082E-41BD-46AA-95E2-E1CA63AE5CE7}">
      <dgm:prSet/>
      <dgm:spPr/>
      <dgm:t>
        <a:bodyPr/>
        <a:lstStyle/>
        <a:p>
          <a:endParaRPr lang="en-US"/>
        </a:p>
      </dgm:t>
    </dgm:pt>
    <dgm:pt modelId="{191475C4-8997-4293-9799-10110A9AF9E1}" type="sibTrans" cxnId="{9CFF082E-41BD-46AA-95E2-E1CA63AE5CE7}">
      <dgm:prSet/>
      <dgm:spPr/>
      <dgm:t>
        <a:bodyPr/>
        <a:lstStyle/>
        <a:p>
          <a:endParaRPr lang="en-US"/>
        </a:p>
      </dgm:t>
    </dgm:pt>
    <dgm:pt modelId="{89AFD9CD-BDA8-4CB8-A921-2E466EC0CB66}">
      <dgm:prSet/>
      <dgm:spPr/>
      <dgm:t>
        <a:bodyPr/>
        <a:lstStyle/>
        <a:p>
          <a:r>
            <a:rPr lang="en-GB"/>
            <a:t>Tonsils</a:t>
          </a:r>
          <a:endParaRPr lang="en-US"/>
        </a:p>
      </dgm:t>
    </dgm:pt>
    <dgm:pt modelId="{367DBABC-3EA9-4ED7-B256-BD56A780BFFC}" type="parTrans" cxnId="{53E1B03F-5B23-48B9-8F34-2DB955699A05}">
      <dgm:prSet/>
      <dgm:spPr/>
      <dgm:t>
        <a:bodyPr/>
        <a:lstStyle/>
        <a:p>
          <a:endParaRPr lang="en-US"/>
        </a:p>
      </dgm:t>
    </dgm:pt>
    <dgm:pt modelId="{70541846-07C1-4DB7-A5E0-6169DE351539}" type="sibTrans" cxnId="{53E1B03F-5B23-48B9-8F34-2DB955699A05}">
      <dgm:prSet/>
      <dgm:spPr/>
      <dgm:t>
        <a:bodyPr/>
        <a:lstStyle/>
        <a:p>
          <a:endParaRPr lang="en-US"/>
        </a:p>
      </dgm:t>
    </dgm:pt>
    <dgm:pt modelId="{4D33494A-5E91-4AE3-AF8F-C2AD55225122}" type="pres">
      <dgm:prSet presAssocID="{C5B3AA85-953B-4F97-98BC-69456780C21A}" presName="vert0" presStyleCnt="0">
        <dgm:presLayoutVars>
          <dgm:dir/>
          <dgm:animOne val="branch"/>
          <dgm:animLvl val="lvl"/>
        </dgm:presLayoutVars>
      </dgm:prSet>
      <dgm:spPr/>
    </dgm:pt>
    <dgm:pt modelId="{AE9BF7AA-7D3E-44AA-B9F7-B280EA5F89EE}" type="pres">
      <dgm:prSet presAssocID="{12D84604-60A3-45AE-BBD7-E643AA9B8200}" presName="thickLine" presStyleLbl="alignNode1" presStyleIdx="0" presStyleCnt="4"/>
      <dgm:spPr/>
    </dgm:pt>
    <dgm:pt modelId="{62CF3E98-D2D6-4A94-857F-B042A7BFB90E}" type="pres">
      <dgm:prSet presAssocID="{12D84604-60A3-45AE-BBD7-E643AA9B8200}" presName="horz1" presStyleCnt="0"/>
      <dgm:spPr/>
    </dgm:pt>
    <dgm:pt modelId="{6964C47F-1C76-4B12-BFCB-E62B86D545EE}" type="pres">
      <dgm:prSet presAssocID="{12D84604-60A3-45AE-BBD7-E643AA9B8200}" presName="tx1" presStyleLbl="revTx" presStyleIdx="0" presStyleCnt="4"/>
      <dgm:spPr/>
    </dgm:pt>
    <dgm:pt modelId="{B5647BD1-1CF1-4CFA-A9EC-024460000769}" type="pres">
      <dgm:prSet presAssocID="{12D84604-60A3-45AE-BBD7-E643AA9B8200}" presName="vert1" presStyleCnt="0"/>
      <dgm:spPr/>
    </dgm:pt>
    <dgm:pt modelId="{24982FBE-A484-4589-9340-F0A0F17DF08D}" type="pres">
      <dgm:prSet presAssocID="{F675E64C-9171-4D38-8047-D25C0BBB5C45}" presName="thickLine" presStyleLbl="alignNode1" presStyleIdx="1" presStyleCnt="4"/>
      <dgm:spPr/>
    </dgm:pt>
    <dgm:pt modelId="{BEA591D1-39FB-49D7-B412-45BC5C3A3E51}" type="pres">
      <dgm:prSet presAssocID="{F675E64C-9171-4D38-8047-D25C0BBB5C45}" presName="horz1" presStyleCnt="0"/>
      <dgm:spPr/>
    </dgm:pt>
    <dgm:pt modelId="{D22C8379-55ED-4522-BABE-B9CCBD88C7EF}" type="pres">
      <dgm:prSet presAssocID="{F675E64C-9171-4D38-8047-D25C0BBB5C45}" presName="tx1" presStyleLbl="revTx" presStyleIdx="1" presStyleCnt="4"/>
      <dgm:spPr/>
    </dgm:pt>
    <dgm:pt modelId="{C9BDC2DC-E1E8-4248-94A7-C88F7AE62BD8}" type="pres">
      <dgm:prSet presAssocID="{F675E64C-9171-4D38-8047-D25C0BBB5C45}" presName="vert1" presStyleCnt="0"/>
      <dgm:spPr/>
    </dgm:pt>
    <dgm:pt modelId="{9416D09F-81B5-4287-869F-9C218DAB559D}" type="pres">
      <dgm:prSet presAssocID="{640BB086-AA11-45FA-B86D-D611A403F1F7}" presName="thickLine" presStyleLbl="alignNode1" presStyleIdx="2" presStyleCnt="4"/>
      <dgm:spPr/>
    </dgm:pt>
    <dgm:pt modelId="{FDF36A3F-6D56-4FE2-89ED-CA8393CC6A3A}" type="pres">
      <dgm:prSet presAssocID="{640BB086-AA11-45FA-B86D-D611A403F1F7}" presName="horz1" presStyleCnt="0"/>
      <dgm:spPr/>
    </dgm:pt>
    <dgm:pt modelId="{E8C500E8-5A43-4E85-9618-6FBFE40ABAF6}" type="pres">
      <dgm:prSet presAssocID="{640BB086-AA11-45FA-B86D-D611A403F1F7}" presName="tx1" presStyleLbl="revTx" presStyleIdx="2" presStyleCnt="4"/>
      <dgm:spPr/>
    </dgm:pt>
    <dgm:pt modelId="{B0EBC370-5159-4B51-B791-7026B44F3082}" type="pres">
      <dgm:prSet presAssocID="{640BB086-AA11-45FA-B86D-D611A403F1F7}" presName="vert1" presStyleCnt="0"/>
      <dgm:spPr/>
    </dgm:pt>
    <dgm:pt modelId="{2A14C53A-EAB2-4992-9FD5-8E10A3BBC2AE}" type="pres">
      <dgm:prSet presAssocID="{89AFD9CD-BDA8-4CB8-A921-2E466EC0CB66}" presName="thickLine" presStyleLbl="alignNode1" presStyleIdx="3" presStyleCnt="4"/>
      <dgm:spPr/>
    </dgm:pt>
    <dgm:pt modelId="{E3DA5C9C-A157-42A7-9472-BC7D445A4284}" type="pres">
      <dgm:prSet presAssocID="{89AFD9CD-BDA8-4CB8-A921-2E466EC0CB66}" presName="horz1" presStyleCnt="0"/>
      <dgm:spPr/>
    </dgm:pt>
    <dgm:pt modelId="{39005BDC-33CA-4A7B-8103-F20D09ADFC67}" type="pres">
      <dgm:prSet presAssocID="{89AFD9CD-BDA8-4CB8-A921-2E466EC0CB66}" presName="tx1" presStyleLbl="revTx" presStyleIdx="3" presStyleCnt="4"/>
      <dgm:spPr/>
    </dgm:pt>
    <dgm:pt modelId="{E844B0DE-8979-45E1-A5A8-79108C7DEFA9}" type="pres">
      <dgm:prSet presAssocID="{89AFD9CD-BDA8-4CB8-A921-2E466EC0CB66}" presName="vert1" presStyleCnt="0"/>
      <dgm:spPr/>
    </dgm:pt>
  </dgm:ptLst>
  <dgm:cxnLst>
    <dgm:cxn modelId="{FD96150C-BFEA-4FDD-8B86-3B343B4479A1}" srcId="{C5B3AA85-953B-4F97-98BC-69456780C21A}" destId="{F675E64C-9171-4D38-8047-D25C0BBB5C45}" srcOrd="1" destOrd="0" parTransId="{0D92ABB8-3533-4771-8E5D-68D4B23CCB7B}" sibTransId="{7FC85BE7-EB3B-489C-BF17-DD3991BA7461}"/>
    <dgm:cxn modelId="{9CFF082E-41BD-46AA-95E2-E1CA63AE5CE7}" srcId="{C5B3AA85-953B-4F97-98BC-69456780C21A}" destId="{640BB086-AA11-45FA-B86D-D611A403F1F7}" srcOrd="2" destOrd="0" parTransId="{94A87F32-03C1-41D8-8C61-628073F2A196}" sibTransId="{191475C4-8997-4293-9799-10110A9AF9E1}"/>
    <dgm:cxn modelId="{87DC2D35-4306-4629-BA86-FBF6F8F9BA47}" type="presOf" srcId="{F675E64C-9171-4D38-8047-D25C0BBB5C45}" destId="{D22C8379-55ED-4522-BABE-B9CCBD88C7EF}" srcOrd="0" destOrd="0" presId="urn:microsoft.com/office/officeart/2008/layout/LinedList"/>
    <dgm:cxn modelId="{53E1B03F-5B23-48B9-8F34-2DB955699A05}" srcId="{C5B3AA85-953B-4F97-98BC-69456780C21A}" destId="{89AFD9CD-BDA8-4CB8-A921-2E466EC0CB66}" srcOrd="3" destOrd="0" parTransId="{367DBABC-3EA9-4ED7-B256-BD56A780BFFC}" sibTransId="{70541846-07C1-4DB7-A5E0-6169DE351539}"/>
    <dgm:cxn modelId="{F30A975A-97E2-4B32-A6FB-16BA4D564383}" type="presOf" srcId="{89AFD9CD-BDA8-4CB8-A921-2E466EC0CB66}" destId="{39005BDC-33CA-4A7B-8103-F20D09ADFC67}" srcOrd="0" destOrd="0" presId="urn:microsoft.com/office/officeart/2008/layout/LinedList"/>
    <dgm:cxn modelId="{24306793-6117-4DF2-A7DA-3EEF2B7E069F}" srcId="{C5B3AA85-953B-4F97-98BC-69456780C21A}" destId="{12D84604-60A3-45AE-BBD7-E643AA9B8200}" srcOrd="0" destOrd="0" parTransId="{7A63758C-4536-4AE1-AFFF-BD8BF4DBCF93}" sibTransId="{CD059DAA-6922-4E1A-82E8-C68CA9F23082}"/>
    <dgm:cxn modelId="{CFA3329D-5F4F-4B7C-A86E-12EE20BACCF2}" type="presOf" srcId="{640BB086-AA11-45FA-B86D-D611A403F1F7}" destId="{E8C500E8-5A43-4E85-9618-6FBFE40ABAF6}" srcOrd="0" destOrd="0" presId="urn:microsoft.com/office/officeart/2008/layout/LinedList"/>
    <dgm:cxn modelId="{D142CBCE-280F-45D6-B47B-F4744CF02093}" type="presOf" srcId="{C5B3AA85-953B-4F97-98BC-69456780C21A}" destId="{4D33494A-5E91-4AE3-AF8F-C2AD55225122}" srcOrd="0" destOrd="0" presId="urn:microsoft.com/office/officeart/2008/layout/LinedList"/>
    <dgm:cxn modelId="{DF5890D7-4D77-4C5E-AC54-BAE5D1961326}" type="presOf" srcId="{12D84604-60A3-45AE-BBD7-E643AA9B8200}" destId="{6964C47F-1C76-4B12-BFCB-E62B86D545EE}" srcOrd="0" destOrd="0" presId="urn:microsoft.com/office/officeart/2008/layout/LinedList"/>
    <dgm:cxn modelId="{A8A57A7D-1752-475B-BE6C-CE9C8FDAD51B}" type="presParOf" srcId="{4D33494A-5E91-4AE3-AF8F-C2AD55225122}" destId="{AE9BF7AA-7D3E-44AA-B9F7-B280EA5F89EE}" srcOrd="0" destOrd="0" presId="urn:microsoft.com/office/officeart/2008/layout/LinedList"/>
    <dgm:cxn modelId="{0418AF0E-C035-45DB-B822-24C269ED5884}" type="presParOf" srcId="{4D33494A-5E91-4AE3-AF8F-C2AD55225122}" destId="{62CF3E98-D2D6-4A94-857F-B042A7BFB90E}" srcOrd="1" destOrd="0" presId="urn:microsoft.com/office/officeart/2008/layout/LinedList"/>
    <dgm:cxn modelId="{37DA1DAD-0B69-4D96-966E-C683EC547056}" type="presParOf" srcId="{62CF3E98-D2D6-4A94-857F-B042A7BFB90E}" destId="{6964C47F-1C76-4B12-BFCB-E62B86D545EE}" srcOrd="0" destOrd="0" presId="urn:microsoft.com/office/officeart/2008/layout/LinedList"/>
    <dgm:cxn modelId="{E2E90207-215E-465A-92BC-275FD06DDE00}" type="presParOf" srcId="{62CF3E98-D2D6-4A94-857F-B042A7BFB90E}" destId="{B5647BD1-1CF1-4CFA-A9EC-024460000769}" srcOrd="1" destOrd="0" presId="urn:microsoft.com/office/officeart/2008/layout/LinedList"/>
    <dgm:cxn modelId="{E65D5F49-901D-4B02-AD60-E9A7736E872A}" type="presParOf" srcId="{4D33494A-5E91-4AE3-AF8F-C2AD55225122}" destId="{24982FBE-A484-4589-9340-F0A0F17DF08D}" srcOrd="2" destOrd="0" presId="urn:microsoft.com/office/officeart/2008/layout/LinedList"/>
    <dgm:cxn modelId="{18639C68-986C-4601-A5A9-68D3828F0993}" type="presParOf" srcId="{4D33494A-5E91-4AE3-AF8F-C2AD55225122}" destId="{BEA591D1-39FB-49D7-B412-45BC5C3A3E51}" srcOrd="3" destOrd="0" presId="urn:microsoft.com/office/officeart/2008/layout/LinedList"/>
    <dgm:cxn modelId="{AED8AD18-206B-46F1-9362-4817246C4E56}" type="presParOf" srcId="{BEA591D1-39FB-49D7-B412-45BC5C3A3E51}" destId="{D22C8379-55ED-4522-BABE-B9CCBD88C7EF}" srcOrd="0" destOrd="0" presId="urn:microsoft.com/office/officeart/2008/layout/LinedList"/>
    <dgm:cxn modelId="{2EC4B527-8725-4632-96F2-97AEA4E900F2}" type="presParOf" srcId="{BEA591D1-39FB-49D7-B412-45BC5C3A3E51}" destId="{C9BDC2DC-E1E8-4248-94A7-C88F7AE62BD8}" srcOrd="1" destOrd="0" presId="urn:microsoft.com/office/officeart/2008/layout/LinedList"/>
    <dgm:cxn modelId="{29C588AE-E2AE-494A-8097-08E0D59382DF}" type="presParOf" srcId="{4D33494A-5E91-4AE3-AF8F-C2AD55225122}" destId="{9416D09F-81B5-4287-869F-9C218DAB559D}" srcOrd="4" destOrd="0" presId="urn:microsoft.com/office/officeart/2008/layout/LinedList"/>
    <dgm:cxn modelId="{EC56E604-FF83-48CA-97B5-5D206CB9F979}" type="presParOf" srcId="{4D33494A-5E91-4AE3-AF8F-C2AD55225122}" destId="{FDF36A3F-6D56-4FE2-89ED-CA8393CC6A3A}" srcOrd="5" destOrd="0" presId="urn:microsoft.com/office/officeart/2008/layout/LinedList"/>
    <dgm:cxn modelId="{4F7645D7-D897-4DD9-BC89-0962392541D3}" type="presParOf" srcId="{FDF36A3F-6D56-4FE2-89ED-CA8393CC6A3A}" destId="{E8C500E8-5A43-4E85-9618-6FBFE40ABAF6}" srcOrd="0" destOrd="0" presId="urn:microsoft.com/office/officeart/2008/layout/LinedList"/>
    <dgm:cxn modelId="{89AAAD31-E1CF-4E0B-9B75-8BC390FA31E9}" type="presParOf" srcId="{FDF36A3F-6D56-4FE2-89ED-CA8393CC6A3A}" destId="{B0EBC370-5159-4B51-B791-7026B44F3082}" srcOrd="1" destOrd="0" presId="urn:microsoft.com/office/officeart/2008/layout/LinedList"/>
    <dgm:cxn modelId="{964413B8-7735-4778-950A-1349AD6A2E58}" type="presParOf" srcId="{4D33494A-5E91-4AE3-AF8F-C2AD55225122}" destId="{2A14C53A-EAB2-4992-9FD5-8E10A3BBC2AE}" srcOrd="6" destOrd="0" presId="urn:microsoft.com/office/officeart/2008/layout/LinedList"/>
    <dgm:cxn modelId="{9D8BFA6A-08CF-44E5-B673-2BB551D4BF8D}" type="presParOf" srcId="{4D33494A-5E91-4AE3-AF8F-C2AD55225122}" destId="{E3DA5C9C-A157-42A7-9472-BC7D445A4284}" srcOrd="7" destOrd="0" presId="urn:microsoft.com/office/officeart/2008/layout/LinedList"/>
    <dgm:cxn modelId="{9C1B2D63-38A9-4383-9CF0-CDB52F8DE21F}" type="presParOf" srcId="{E3DA5C9C-A157-42A7-9472-BC7D445A4284}" destId="{39005BDC-33CA-4A7B-8103-F20D09ADFC67}" srcOrd="0" destOrd="0" presId="urn:microsoft.com/office/officeart/2008/layout/LinedList"/>
    <dgm:cxn modelId="{075220D2-96A9-4604-9441-AA58470E2438}" type="presParOf" srcId="{E3DA5C9C-A157-42A7-9472-BC7D445A4284}" destId="{E844B0DE-8979-45E1-A5A8-79108C7DEFA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5A820-87B2-42F7-BC17-413B8604594B}">
      <dsp:nvSpPr>
        <dsp:cNvPr id="0" name=""/>
        <dsp:cNvSpPr/>
      </dsp:nvSpPr>
      <dsp:spPr>
        <a:xfrm>
          <a:off x="883" y="1823138"/>
          <a:ext cx="3102162" cy="196987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A1D733-DD90-4A0F-8945-18B1E94155EA}">
      <dsp:nvSpPr>
        <dsp:cNvPr id="0" name=""/>
        <dsp:cNvSpPr/>
      </dsp:nvSpPr>
      <dsp:spPr>
        <a:xfrm>
          <a:off x="345568" y="2150588"/>
          <a:ext cx="3102162" cy="196987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What are erythrocytes ? </a:t>
          </a:r>
        </a:p>
      </dsp:txBody>
      <dsp:txXfrm>
        <a:off x="403264" y="2208284"/>
        <a:ext cx="2986770" cy="1854480"/>
      </dsp:txXfrm>
    </dsp:sp>
    <dsp:sp modelId="{4A3F62F6-9F70-4B54-9E31-2EB3EE769599}">
      <dsp:nvSpPr>
        <dsp:cNvPr id="0" name=""/>
        <dsp:cNvSpPr/>
      </dsp:nvSpPr>
      <dsp:spPr>
        <a:xfrm>
          <a:off x="3792415" y="1823138"/>
          <a:ext cx="3102162" cy="196987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65222D-5278-48E9-AE38-A857A8B686D9}">
      <dsp:nvSpPr>
        <dsp:cNvPr id="0" name=""/>
        <dsp:cNvSpPr/>
      </dsp:nvSpPr>
      <dsp:spPr>
        <a:xfrm>
          <a:off x="4137100" y="2150588"/>
          <a:ext cx="3102162" cy="196987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What are lymphocytes? </a:t>
          </a:r>
        </a:p>
      </dsp:txBody>
      <dsp:txXfrm>
        <a:off x="4194796" y="2208284"/>
        <a:ext cx="2986770" cy="18544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DE0303-679F-4BB4-B0C6-8542BB740EBE}">
      <dsp:nvSpPr>
        <dsp:cNvPr id="0" name=""/>
        <dsp:cNvSpPr/>
      </dsp:nvSpPr>
      <dsp:spPr>
        <a:xfrm>
          <a:off x="0" y="2902"/>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AB83DF-426E-41B7-AB10-43CE2BF0254E}">
      <dsp:nvSpPr>
        <dsp:cNvPr id="0" name=""/>
        <dsp:cNvSpPr/>
      </dsp:nvSpPr>
      <dsp:spPr>
        <a:xfrm>
          <a:off x="0" y="290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What is the primary function of blood?</a:t>
          </a:r>
        </a:p>
      </dsp:txBody>
      <dsp:txXfrm>
        <a:off x="0" y="2902"/>
        <a:ext cx="7240146" cy="1979265"/>
      </dsp:txXfrm>
    </dsp:sp>
    <dsp:sp modelId="{2D1CD301-E5E9-444C-BAEA-A72F99CB1B10}">
      <dsp:nvSpPr>
        <dsp:cNvPr id="0" name=""/>
        <dsp:cNvSpPr/>
      </dsp:nvSpPr>
      <dsp:spPr>
        <a:xfrm>
          <a:off x="0" y="1982167"/>
          <a:ext cx="7240146" cy="0"/>
        </a:xfrm>
        <a:prstGeom prst="line">
          <a:avLst/>
        </a:prstGeom>
        <a:solidFill>
          <a:schemeClr val="accent2">
            <a:hueOff val="-759766"/>
            <a:satOff val="3001"/>
            <a:lumOff val="3137"/>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908128-8E2A-4388-9276-7D63E0A53DAF}">
      <dsp:nvSpPr>
        <dsp:cNvPr id="0" name=""/>
        <dsp:cNvSpPr/>
      </dsp:nvSpPr>
      <dsp:spPr>
        <a:xfrm>
          <a:off x="0" y="1982167"/>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How much blood is in the human body?</a:t>
          </a:r>
        </a:p>
      </dsp:txBody>
      <dsp:txXfrm>
        <a:off x="0" y="1982167"/>
        <a:ext cx="7240146" cy="1979265"/>
      </dsp:txXfrm>
    </dsp:sp>
    <dsp:sp modelId="{886D88B5-DF7A-43EA-9775-5F1C114BD544}">
      <dsp:nvSpPr>
        <dsp:cNvPr id="0" name=""/>
        <dsp:cNvSpPr/>
      </dsp:nvSpPr>
      <dsp:spPr>
        <a:xfrm>
          <a:off x="0" y="3961432"/>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1D1AF7-657E-41E6-B2B6-D9C5846641A9}">
      <dsp:nvSpPr>
        <dsp:cNvPr id="0" name=""/>
        <dsp:cNvSpPr/>
      </dsp:nvSpPr>
      <dsp:spPr>
        <a:xfrm>
          <a:off x="0" y="396143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What is plasma and what percentage of it is in the blood? </a:t>
          </a:r>
        </a:p>
      </dsp:txBody>
      <dsp:txXfrm>
        <a:off x="0" y="3961432"/>
        <a:ext cx="7240146" cy="19792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E096AD-F6F4-411D-9279-181207A05AFF}">
      <dsp:nvSpPr>
        <dsp:cNvPr id="0" name=""/>
        <dsp:cNvSpPr/>
      </dsp:nvSpPr>
      <dsp:spPr>
        <a:xfrm>
          <a:off x="0" y="161809"/>
          <a:ext cx="5029199" cy="147419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The average human has 5 litres of blood</a:t>
          </a:r>
        </a:p>
      </dsp:txBody>
      <dsp:txXfrm>
        <a:off x="71964" y="233773"/>
        <a:ext cx="4885271" cy="1330271"/>
      </dsp:txXfrm>
    </dsp:sp>
    <dsp:sp modelId="{387640BE-69A2-429A-BA9B-8CCB0829F7A8}">
      <dsp:nvSpPr>
        <dsp:cNvPr id="0" name=""/>
        <dsp:cNvSpPr/>
      </dsp:nvSpPr>
      <dsp:spPr>
        <a:xfrm>
          <a:off x="0" y="1736809"/>
          <a:ext cx="5029199" cy="1474199"/>
        </a:xfrm>
        <a:prstGeom prst="roundRect">
          <a:avLst/>
        </a:prstGeom>
        <a:solidFill>
          <a:schemeClr val="accent5">
            <a:hueOff val="-755398"/>
            <a:satOff val="94"/>
            <a:lumOff val="-2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It is a transporting fluid</a:t>
          </a:r>
        </a:p>
      </dsp:txBody>
      <dsp:txXfrm>
        <a:off x="71964" y="1808773"/>
        <a:ext cx="4885271" cy="1330271"/>
      </dsp:txXfrm>
    </dsp:sp>
    <dsp:sp modelId="{4D2B0FC3-6A1B-4C67-85C9-26787772B175}">
      <dsp:nvSpPr>
        <dsp:cNvPr id="0" name=""/>
        <dsp:cNvSpPr/>
      </dsp:nvSpPr>
      <dsp:spPr>
        <a:xfrm>
          <a:off x="0" y="3311808"/>
          <a:ext cx="5029199" cy="1474199"/>
        </a:xfrm>
        <a:prstGeom prst="roundRect">
          <a:avLst/>
        </a:prstGeom>
        <a:solidFill>
          <a:schemeClr val="accent5">
            <a:hueOff val="-1510796"/>
            <a:satOff val="187"/>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It carries vital substances to all parts of the body</a:t>
          </a:r>
        </a:p>
      </dsp:txBody>
      <dsp:txXfrm>
        <a:off x="71964" y="3383772"/>
        <a:ext cx="4885271" cy="133027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27D220-0295-48D2-B220-95EEC182C8FE}">
      <dsp:nvSpPr>
        <dsp:cNvPr id="0" name=""/>
        <dsp:cNvSpPr/>
      </dsp:nvSpPr>
      <dsp:spPr>
        <a:xfrm>
          <a:off x="0" y="965834"/>
          <a:ext cx="7240146" cy="17830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B5A38D-9D36-4F2D-B86B-C8D00EA6538F}">
      <dsp:nvSpPr>
        <dsp:cNvPr id="0" name=""/>
        <dsp:cNvSpPr/>
      </dsp:nvSpPr>
      <dsp:spPr>
        <a:xfrm>
          <a:off x="539381" y="1367027"/>
          <a:ext cx="980694" cy="9806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39A433-D4DD-4E4E-9A58-80AE63710937}">
      <dsp:nvSpPr>
        <dsp:cNvPr id="0" name=""/>
        <dsp:cNvSpPr/>
      </dsp:nvSpPr>
      <dsp:spPr>
        <a:xfrm>
          <a:off x="2059457" y="965834"/>
          <a:ext cx="5180688" cy="1783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8709" tIns="188709" rIns="188709" bIns="188709" numCol="1" spcCol="1270" anchor="ctr" anchorCtr="0">
          <a:noAutofit/>
        </a:bodyPr>
        <a:lstStyle/>
        <a:p>
          <a:pPr marL="0" lvl="0" indent="0" algn="l" defTabSz="1111250">
            <a:lnSpc>
              <a:spcPct val="90000"/>
            </a:lnSpc>
            <a:spcBef>
              <a:spcPct val="0"/>
            </a:spcBef>
            <a:spcAft>
              <a:spcPct val="35000"/>
            </a:spcAft>
            <a:buNone/>
          </a:pPr>
          <a:r>
            <a:rPr lang="en-US" sz="2500" kern="1200"/>
            <a:t>Where are plasma proteins formed?</a:t>
          </a:r>
        </a:p>
      </dsp:txBody>
      <dsp:txXfrm>
        <a:off x="2059457" y="965834"/>
        <a:ext cx="5180688" cy="1783080"/>
      </dsp:txXfrm>
    </dsp:sp>
    <dsp:sp modelId="{21843208-49AA-4FE6-846C-3C555291CB14}">
      <dsp:nvSpPr>
        <dsp:cNvPr id="0" name=""/>
        <dsp:cNvSpPr/>
      </dsp:nvSpPr>
      <dsp:spPr>
        <a:xfrm>
          <a:off x="0" y="3194684"/>
          <a:ext cx="7240146" cy="17830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02A94E-B1A8-4CF9-878D-789AB95F6401}">
      <dsp:nvSpPr>
        <dsp:cNvPr id="0" name=""/>
        <dsp:cNvSpPr/>
      </dsp:nvSpPr>
      <dsp:spPr>
        <a:xfrm>
          <a:off x="539381" y="3595878"/>
          <a:ext cx="980694" cy="9806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DC113C-BC08-430C-A883-645EC9EA12A6}">
      <dsp:nvSpPr>
        <dsp:cNvPr id="0" name=""/>
        <dsp:cNvSpPr/>
      </dsp:nvSpPr>
      <dsp:spPr>
        <a:xfrm>
          <a:off x="2059457" y="3194684"/>
          <a:ext cx="5180688" cy="1783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8709" tIns="188709" rIns="188709" bIns="188709" numCol="1" spcCol="1270" anchor="ctr" anchorCtr="0">
          <a:noAutofit/>
        </a:bodyPr>
        <a:lstStyle/>
        <a:p>
          <a:pPr marL="0" lvl="0" indent="0" algn="l" defTabSz="1111250">
            <a:lnSpc>
              <a:spcPct val="90000"/>
            </a:lnSpc>
            <a:spcBef>
              <a:spcPct val="0"/>
            </a:spcBef>
            <a:spcAft>
              <a:spcPct val="35000"/>
            </a:spcAft>
            <a:buNone/>
          </a:pPr>
          <a:r>
            <a:rPr lang="en-US" sz="2500" kern="1200"/>
            <a:t>What is the function of Albumin, Fibrinogen and prothrombin and globulins? </a:t>
          </a:r>
        </a:p>
      </dsp:txBody>
      <dsp:txXfrm>
        <a:off x="2059457" y="3194684"/>
        <a:ext cx="5180688" cy="17830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245182-4234-415C-BD78-DE9F2D67E766}">
      <dsp:nvSpPr>
        <dsp:cNvPr id="0" name=""/>
        <dsp:cNvSpPr/>
      </dsp:nvSpPr>
      <dsp:spPr>
        <a:xfrm>
          <a:off x="0" y="331987"/>
          <a:ext cx="7240146" cy="163507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Erythrocytes</a:t>
          </a:r>
        </a:p>
      </dsp:txBody>
      <dsp:txXfrm>
        <a:off x="79818" y="411805"/>
        <a:ext cx="7080510" cy="1475439"/>
      </dsp:txXfrm>
    </dsp:sp>
    <dsp:sp modelId="{010B1078-EBA3-403B-8872-149E172153B9}">
      <dsp:nvSpPr>
        <dsp:cNvPr id="0" name=""/>
        <dsp:cNvSpPr/>
      </dsp:nvSpPr>
      <dsp:spPr>
        <a:xfrm>
          <a:off x="0" y="2154262"/>
          <a:ext cx="7240146" cy="1635075"/>
        </a:xfrm>
        <a:prstGeom prst="roundRect">
          <a:avLst/>
        </a:prstGeom>
        <a:solidFill>
          <a:schemeClr val="accent5">
            <a:hueOff val="-755398"/>
            <a:satOff val="94"/>
            <a:lumOff val="-2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Lymphocytes</a:t>
          </a:r>
        </a:p>
      </dsp:txBody>
      <dsp:txXfrm>
        <a:off x="79818" y="2234080"/>
        <a:ext cx="7080510" cy="1475439"/>
      </dsp:txXfrm>
    </dsp:sp>
    <dsp:sp modelId="{14F8784F-A04F-4C97-A806-364A2817A2B9}">
      <dsp:nvSpPr>
        <dsp:cNvPr id="0" name=""/>
        <dsp:cNvSpPr/>
      </dsp:nvSpPr>
      <dsp:spPr>
        <a:xfrm>
          <a:off x="0" y="3976537"/>
          <a:ext cx="7240146" cy="1635075"/>
        </a:xfrm>
        <a:prstGeom prst="roundRect">
          <a:avLst/>
        </a:prstGeom>
        <a:solidFill>
          <a:schemeClr val="accent5">
            <a:hueOff val="-1510796"/>
            <a:satOff val="187"/>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Thrombocytes </a:t>
          </a:r>
        </a:p>
      </dsp:txBody>
      <dsp:txXfrm>
        <a:off x="79818" y="4056355"/>
        <a:ext cx="7080510" cy="14754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14AEA8-E5CA-4317-936B-CE81916B55A5}">
      <dsp:nvSpPr>
        <dsp:cNvPr id="0" name=""/>
        <dsp:cNvSpPr/>
      </dsp:nvSpPr>
      <dsp:spPr>
        <a:xfrm>
          <a:off x="0" y="725"/>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9BD78-86E6-42C7-BEAC-4B4096D41BD4}">
      <dsp:nvSpPr>
        <dsp:cNvPr id="0" name=""/>
        <dsp:cNvSpPr/>
      </dsp:nvSpPr>
      <dsp:spPr>
        <a:xfrm>
          <a:off x="0" y="72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i="0" kern="1200"/>
            <a:t>N</a:t>
          </a:r>
          <a:r>
            <a:rPr lang="en-US" sz="3100" b="0" i="0" kern="1200"/>
            <a:t>ever – </a:t>
          </a:r>
          <a:r>
            <a:rPr lang="en-US" sz="3100" b="1" i="0" kern="1200"/>
            <a:t>N</a:t>
          </a:r>
          <a:r>
            <a:rPr lang="en-US" sz="3100" b="0" i="0" kern="1200"/>
            <a:t>eutrophils most prevalent so bacterial infections first responders! </a:t>
          </a:r>
          <a:endParaRPr lang="en-US" sz="3100" kern="1200"/>
        </a:p>
      </dsp:txBody>
      <dsp:txXfrm>
        <a:off x="0" y="725"/>
        <a:ext cx="7240146" cy="1188429"/>
      </dsp:txXfrm>
    </dsp:sp>
    <dsp:sp modelId="{42F93164-0F11-43B2-AF0E-20F6C2867197}">
      <dsp:nvSpPr>
        <dsp:cNvPr id="0" name=""/>
        <dsp:cNvSpPr/>
      </dsp:nvSpPr>
      <dsp:spPr>
        <a:xfrm>
          <a:off x="0" y="1189155"/>
          <a:ext cx="7240146" cy="0"/>
        </a:xfrm>
        <a:prstGeom prst="line">
          <a:avLst/>
        </a:prstGeom>
        <a:solidFill>
          <a:schemeClr val="accent2">
            <a:hueOff val="-379883"/>
            <a:satOff val="1500"/>
            <a:lumOff val="1569"/>
            <a:alphaOff val="0"/>
          </a:schemeClr>
        </a:solidFill>
        <a:ln w="12700" cap="flat" cmpd="sng" algn="ctr">
          <a:solidFill>
            <a:schemeClr val="accent2">
              <a:hueOff val="-379883"/>
              <a:satOff val="1500"/>
              <a:lumOff val="15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AE12A7-0508-4425-BD5D-8BE93E787045}">
      <dsp:nvSpPr>
        <dsp:cNvPr id="0" name=""/>
        <dsp:cNvSpPr/>
      </dsp:nvSpPr>
      <dsp:spPr>
        <a:xfrm>
          <a:off x="0" y="118915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i="0" kern="1200"/>
            <a:t>L</a:t>
          </a:r>
          <a:r>
            <a:rPr lang="en-US" sz="3100" b="0" i="0" kern="1200"/>
            <a:t>et – </a:t>
          </a:r>
          <a:r>
            <a:rPr lang="en-US" sz="3100" b="1" i="0" kern="1200"/>
            <a:t>L</a:t>
          </a:r>
          <a:r>
            <a:rPr lang="en-US" sz="3100" b="0" i="0" kern="1200"/>
            <a:t>ymphocytes B and T cells produce antibodies </a:t>
          </a:r>
          <a:endParaRPr lang="en-US" sz="3100" kern="1200"/>
        </a:p>
      </dsp:txBody>
      <dsp:txXfrm>
        <a:off x="0" y="1189155"/>
        <a:ext cx="7240146" cy="1188429"/>
      </dsp:txXfrm>
    </dsp:sp>
    <dsp:sp modelId="{0B9F2B21-74F3-4291-823A-8346456E82AD}">
      <dsp:nvSpPr>
        <dsp:cNvPr id="0" name=""/>
        <dsp:cNvSpPr/>
      </dsp:nvSpPr>
      <dsp:spPr>
        <a:xfrm>
          <a:off x="0" y="2377585"/>
          <a:ext cx="7240146" cy="0"/>
        </a:xfrm>
        <a:prstGeom prst="line">
          <a:avLst/>
        </a:prstGeom>
        <a:solidFill>
          <a:schemeClr val="accent2">
            <a:hueOff val="-759766"/>
            <a:satOff val="3001"/>
            <a:lumOff val="3137"/>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61C00A-14EA-4831-96B6-F0E5C30DB360}">
      <dsp:nvSpPr>
        <dsp:cNvPr id="0" name=""/>
        <dsp:cNvSpPr/>
      </dsp:nvSpPr>
      <dsp:spPr>
        <a:xfrm>
          <a:off x="0" y="237758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i="0" kern="1200"/>
            <a:t>M</a:t>
          </a:r>
          <a:r>
            <a:rPr lang="en-US" sz="3100" b="0" i="0" kern="1200"/>
            <a:t>onkeys – </a:t>
          </a:r>
          <a:r>
            <a:rPr lang="en-US" sz="3100" b="1" i="0" kern="1200"/>
            <a:t>M</a:t>
          </a:r>
          <a:r>
            <a:rPr lang="en-US" sz="3100" b="0" i="0" kern="1200"/>
            <a:t>onocytes- remember munch ) phagocytosis eat the bacteria </a:t>
          </a:r>
          <a:endParaRPr lang="en-US" sz="3100" kern="1200"/>
        </a:p>
      </dsp:txBody>
      <dsp:txXfrm>
        <a:off x="0" y="2377585"/>
        <a:ext cx="7240146" cy="1188429"/>
      </dsp:txXfrm>
    </dsp:sp>
    <dsp:sp modelId="{49CB1F88-E50B-4150-9C79-819250B4FE0E}">
      <dsp:nvSpPr>
        <dsp:cNvPr id="0" name=""/>
        <dsp:cNvSpPr/>
      </dsp:nvSpPr>
      <dsp:spPr>
        <a:xfrm>
          <a:off x="0" y="3566014"/>
          <a:ext cx="7240146" cy="0"/>
        </a:xfrm>
        <a:prstGeom prst="line">
          <a:avLst/>
        </a:prstGeom>
        <a:solidFill>
          <a:schemeClr val="accent2">
            <a:hueOff val="-1139648"/>
            <a:satOff val="4501"/>
            <a:lumOff val="4706"/>
            <a:alphaOff val="0"/>
          </a:schemeClr>
        </a:solidFill>
        <a:ln w="12700" cap="flat" cmpd="sng" algn="ctr">
          <a:solidFill>
            <a:schemeClr val="accent2">
              <a:hueOff val="-1139648"/>
              <a:satOff val="4501"/>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ADDDA4-5559-4E95-90D3-CCD2A5193290}">
      <dsp:nvSpPr>
        <dsp:cNvPr id="0" name=""/>
        <dsp:cNvSpPr/>
      </dsp:nvSpPr>
      <dsp:spPr>
        <a:xfrm>
          <a:off x="0" y="3566014"/>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i="0" kern="1200"/>
            <a:t>E</a:t>
          </a:r>
          <a:r>
            <a:rPr lang="en-US" sz="3100" b="0" i="0" kern="1200"/>
            <a:t>at – </a:t>
          </a:r>
          <a:r>
            <a:rPr lang="en-US" sz="3100" b="1" i="0" kern="1200"/>
            <a:t>E</a:t>
          </a:r>
          <a:r>
            <a:rPr lang="en-US" sz="3100" b="0" i="0" kern="1200"/>
            <a:t>osinophils- parasites and allergic responses inflammatory.</a:t>
          </a:r>
          <a:endParaRPr lang="en-US" sz="3100" kern="1200"/>
        </a:p>
      </dsp:txBody>
      <dsp:txXfrm>
        <a:off x="0" y="3566014"/>
        <a:ext cx="7240146" cy="1188429"/>
      </dsp:txXfrm>
    </dsp:sp>
    <dsp:sp modelId="{812CA765-36CF-4E0C-A3F5-A1E26F073AD6}">
      <dsp:nvSpPr>
        <dsp:cNvPr id="0" name=""/>
        <dsp:cNvSpPr/>
      </dsp:nvSpPr>
      <dsp:spPr>
        <a:xfrm>
          <a:off x="0" y="4754444"/>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DF659F-B942-4194-AB7F-537D9C42E8A2}">
      <dsp:nvSpPr>
        <dsp:cNvPr id="0" name=""/>
        <dsp:cNvSpPr/>
      </dsp:nvSpPr>
      <dsp:spPr>
        <a:xfrm>
          <a:off x="0" y="4754444"/>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i="0" kern="1200"/>
            <a:t>B</a:t>
          </a:r>
          <a:r>
            <a:rPr lang="en-US" sz="3100" b="0" i="0" kern="1200"/>
            <a:t>ananas – </a:t>
          </a:r>
          <a:r>
            <a:rPr lang="en-US" sz="3100" b="1" i="0" kern="1200"/>
            <a:t>B</a:t>
          </a:r>
          <a:r>
            <a:rPr lang="en-US" sz="3100" b="0" i="0" kern="1200"/>
            <a:t>asophils </a:t>
          </a:r>
          <a:r>
            <a:rPr lang="en-US" sz="3100" kern="1200"/>
            <a:t>Allergic and antigen response release histamine.</a:t>
          </a:r>
        </a:p>
      </dsp:txBody>
      <dsp:txXfrm>
        <a:off x="0" y="4754444"/>
        <a:ext cx="7240146" cy="118842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1CADA2-9385-48F0-8F7F-85053EE491E0}">
      <dsp:nvSpPr>
        <dsp:cNvPr id="0" name=""/>
        <dsp:cNvSpPr/>
      </dsp:nvSpPr>
      <dsp:spPr>
        <a:xfrm>
          <a:off x="788669" y="0"/>
          <a:ext cx="8938260" cy="435133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5F6813-5414-4BE9-B11F-69D61B1193FF}">
      <dsp:nvSpPr>
        <dsp:cNvPr id="0" name=""/>
        <dsp:cNvSpPr/>
      </dsp:nvSpPr>
      <dsp:spPr>
        <a:xfrm>
          <a:off x="4621"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Kidneys detect hypoxia</a:t>
          </a:r>
          <a:endParaRPr lang="en-GB" sz="1800" kern="1200" dirty="0"/>
        </a:p>
      </dsp:txBody>
      <dsp:txXfrm>
        <a:off x="89587" y="1390367"/>
        <a:ext cx="1850521" cy="1570603"/>
      </dsp:txXfrm>
    </dsp:sp>
    <dsp:sp modelId="{1BDEE499-002B-4C2E-809A-757B095C1696}">
      <dsp:nvSpPr>
        <dsp:cNvPr id="0" name=""/>
        <dsp:cNvSpPr/>
      </dsp:nvSpPr>
      <dsp:spPr>
        <a:xfrm>
          <a:off x="2126097"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Erythropoietin released by kidneys into the blood. </a:t>
          </a:r>
          <a:endParaRPr lang="en-GB" sz="1800" kern="1200" dirty="0"/>
        </a:p>
      </dsp:txBody>
      <dsp:txXfrm>
        <a:off x="2211063" y="1390367"/>
        <a:ext cx="1850521" cy="1570603"/>
      </dsp:txXfrm>
    </dsp:sp>
    <dsp:sp modelId="{8D10F852-BE44-4841-B23B-D7730656908F}">
      <dsp:nvSpPr>
        <dsp:cNvPr id="0" name=""/>
        <dsp:cNvSpPr/>
      </dsp:nvSpPr>
      <dsp:spPr>
        <a:xfrm>
          <a:off x="4247573"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Bone marrow increase erythropoiesis</a:t>
          </a:r>
          <a:endParaRPr lang="en-GB" sz="1800" kern="1200" dirty="0"/>
        </a:p>
      </dsp:txBody>
      <dsp:txXfrm>
        <a:off x="4332539" y="1390367"/>
        <a:ext cx="1850521" cy="1570603"/>
      </dsp:txXfrm>
    </dsp:sp>
    <dsp:sp modelId="{A5089E4B-E1F9-4215-8575-81162DB9529A}">
      <dsp:nvSpPr>
        <dsp:cNvPr id="0" name=""/>
        <dsp:cNvSpPr/>
      </dsp:nvSpPr>
      <dsp:spPr>
        <a:xfrm>
          <a:off x="6369049"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Increases amount  of erythrocytes in blood with capacity to carry O2</a:t>
          </a:r>
          <a:endParaRPr lang="en-GB" sz="1800" kern="1200" dirty="0"/>
        </a:p>
      </dsp:txBody>
      <dsp:txXfrm>
        <a:off x="6454015" y="1390367"/>
        <a:ext cx="1850521" cy="1570603"/>
      </dsp:txXfrm>
    </dsp:sp>
    <dsp:sp modelId="{4FFE0E22-8396-4E91-AFEB-BC6C8D72CEC8}">
      <dsp:nvSpPr>
        <dsp:cNvPr id="0" name=""/>
        <dsp:cNvSpPr/>
      </dsp:nvSpPr>
      <dsp:spPr>
        <a:xfrm>
          <a:off x="8490525"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Reduction in tissue hypoxia due </a:t>
          </a:r>
          <a:r>
            <a:rPr lang="en-US" sz="1800" kern="1200"/>
            <a:t>to increased </a:t>
          </a:r>
          <a:endParaRPr lang="en-GB" sz="1800" kern="1200"/>
        </a:p>
      </dsp:txBody>
      <dsp:txXfrm>
        <a:off x="8575491" y="1390367"/>
        <a:ext cx="1850521" cy="157060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F98700-261C-47EF-AAEF-E36F669245D1}">
      <dsp:nvSpPr>
        <dsp:cNvPr id="0" name=""/>
        <dsp:cNvSpPr/>
      </dsp:nvSpPr>
      <dsp:spPr>
        <a:xfrm>
          <a:off x="0" y="1243124"/>
          <a:ext cx="7240146" cy="163507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What are arteries</a:t>
          </a:r>
        </a:p>
      </dsp:txBody>
      <dsp:txXfrm>
        <a:off x="79818" y="1322942"/>
        <a:ext cx="7080510" cy="1475439"/>
      </dsp:txXfrm>
    </dsp:sp>
    <dsp:sp modelId="{271588C0-02CE-4366-A689-F2E95AD400BE}">
      <dsp:nvSpPr>
        <dsp:cNvPr id="0" name=""/>
        <dsp:cNvSpPr/>
      </dsp:nvSpPr>
      <dsp:spPr>
        <a:xfrm>
          <a:off x="0" y="3065400"/>
          <a:ext cx="7240146" cy="1635075"/>
        </a:xfrm>
        <a:prstGeom prst="roundRect">
          <a:avLst/>
        </a:prstGeom>
        <a:solidFill>
          <a:schemeClr val="accent5">
            <a:hueOff val="-1510796"/>
            <a:satOff val="187"/>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What are veins</a:t>
          </a:r>
        </a:p>
      </dsp:txBody>
      <dsp:txXfrm>
        <a:off x="79818" y="3145218"/>
        <a:ext cx="7080510" cy="147543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2F9BB6-B107-45AE-9F3B-26CF9B500DB1}">
      <dsp:nvSpPr>
        <dsp:cNvPr id="0" name=""/>
        <dsp:cNvSpPr/>
      </dsp:nvSpPr>
      <dsp:spPr>
        <a:xfrm>
          <a:off x="0" y="0"/>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7598F0-449A-4DFB-954D-9D28012ACFEF}">
      <dsp:nvSpPr>
        <dsp:cNvPr id="0" name=""/>
        <dsp:cNvSpPr/>
      </dsp:nvSpPr>
      <dsp:spPr>
        <a:xfrm>
          <a:off x="0" y="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Egestion </a:t>
          </a:r>
        </a:p>
      </dsp:txBody>
      <dsp:txXfrm>
        <a:off x="0" y="0"/>
        <a:ext cx="7240146" cy="1485900"/>
      </dsp:txXfrm>
    </dsp:sp>
    <dsp:sp modelId="{11BA88F9-276B-468D-8C9F-98F683767163}">
      <dsp:nvSpPr>
        <dsp:cNvPr id="0" name=""/>
        <dsp:cNvSpPr/>
      </dsp:nvSpPr>
      <dsp:spPr>
        <a:xfrm>
          <a:off x="0" y="1485900"/>
          <a:ext cx="7240146" cy="0"/>
        </a:xfrm>
        <a:prstGeom prst="line">
          <a:avLst/>
        </a:prstGeom>
        <a:solidFill>
          <a:schemeClr val="accent2">
            <a:hueOff val="-506510"/>
            <a:satOff val="2001"/>
            <a:lumOff val="2092"/>
            <a:alphaOff val="0"/>
          </a:schemeClr>
        </a:solidFill>
        <a:ln w="12700" cap="flat" cmpd="sng" algn="ctr">
          <a:solidFill>
            <a:schemeClr val="accent2">
              <a:hueOff val="-506510"/>
              <a:satOff val="2001"/>
              <a:lumOff val="20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940D08-1F03-4D73-994E-5AD158A1F4CB}">
      <dsp:nvSpPr>
        <dsp:cNvPr id="0" name=""/>
        <dsp:cNvSpPr/>
      </dsp:nvSpPr>
      <dsp:spPr>
        <a:xfrm>
          <a:off x="0" y="148590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Digestion </a:t>
          </a:r>
        </a:p>
      </dsp:txBody>
      <dsp:txXfrm>
        <a:off x="0" y="1485900"/>
        <a:ext cx="7240146" cy="1485900"/>
      </dsp:txXfrm>
    </dsp:sp>
    <dsp:sp modelId="{D09D9685-9AD5-4B95-979D-A564653D7CBC}">
      <dsp:nvSpPr>
        <dsp:cNvPr id="0" name=""/>
        <dsp:cNvSpPr/>
      </dsp:nvSpPr>
      <dsp:spPr>
        <a:xfrm>
          <a:off x="0" y="2971800"/>
          <a:ext cx="7240146" cy="0"/>
        </a:xfrm>
        <a:prstGeom prst="line">
          <a:avLst/>
        </a:prstGeom>
        <a:solidFill>
          <a:schemeClr val="accent2">
            <a:hueOff val="-1013021"/>
            <a:satOff val="4001"/>
            <a:lumOff val="4183"/>
            <a:alphaOff val="0"/>
          </a:schemeClr>
        </a:solidFill>
        <a:ln w="12700" cap="flat" cmpd="sng" algn="ctr">
          <a:solidFill>
            <a:schemeClr val="accent2">
              <a:hueOff val="-1013021"/>
              <a:satOff val="4001"/>
              <a:lumOff val="41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21169F-AF00-42F9-9F7A-C274B364F996}">
      <dsp:nvSpPr>
        <dsp:cNvPr id="0" name=""/>
        <dsp:cNvSpPr/>
      </dsp:nvSpPr>
      <dsp:spPr>
        <a:xfrm>
          <a:off x="0" y="297180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Ingestion</a:t>
          </a:r>
        </a:p>
      </dsp:txBody>
      <dsp:txXfrm>
        <a:off x="0" y="2971800"/>
        <a:ext cx="7240146" cy="1485900"/>
      </dsp:txXfrm>
    </dsp:sp>
    <dsp:sp modelId="{D036F754-E4D6-4A36-938B-D8343DCC99BB}">
      <dsp:nvSpPr>
        <dsp:cNvPr id="0" name=""/>
        <dsp:cNvSpPr/>
      </dsp:nvSpPr>
      <dsp:spPr>
        <a:xfrm>
          <a:off x="0" y="4457699"/>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05FF43-9682-4662-80DE-51A16FC3FA99}">
      <dsp:nvSpPr>
        <dsp:cNvPr id="0" name=""/>
        <dsp:cNvSpPr/>
      </dsp:nvSpPr>
      <dsp:spPr>
        <a:xfrm>
          <a:off x="0" y="4457699"/>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Absorption </a:t>
          </a:r>
        </a:p>
      </dsp:txBody>
      <dsp:txXfrm>
        <a:off x="0" y="4457699"/>
        <a:ext cx="7240146" cy="14859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CE3BDA-DEB8-4853-9F27-E19D57DE53A2}">
      <dsp:nvSpPr>
        <dsp:cNvPr id="0" name=""/>
        <dsp:cNvSpPr/>
      </dsp:nvSpPr>
      <dsp:spPr>
        <a:xfrm>
          <a:off x="0" y="477359"/>
          <a:ext cx="7240146" cy="655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F7515A5-3A2F-4F5F-B992-95DC2EF6CCD8}">
      <dsp:nvSpPr>
        <dsp:cNvPr id="0" name=""/>
        <dsp:cNvSpPr/>
      </dsp:nvSpPr>
      <dsp:spPr>
        <a:xfrm>
          <a:off x="362007" y="93599"/>
          <a:ext cx="5068102" cy="767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562" tIns="0" rIns="191562" bIns="0" numCol="1" spcCol="1270" anchor="ctr" anchorCtr="0">
          <a:noAutofit/>
        </a:bodyPr>
        <a:lstStyle/>
        <a:p>
          <a:pPr marL="0" lvl="0" indent="0" algn="l" defTabSz="1155700">
            <a:lnSpc>
              <a:spcPct val="90000"/>
            </a:lnSpc>
            <a:spcBef>
              <a:spcPct val="0"/>
            </a:spcBef>
            <a:spcAft>
              <a:spcPct val="35000"/>
            </a:spcAft>
            <a:buNone/>
          </a:pPr>
          <a:r>
            <a:rPr lang="en-US" sz="2600" kern="1200"/>
            <a:t>Bile</a:t>
          </a:r>
        </a:p>
      </dsp:txBody>
      <dsp:txXfrm>
        <a:off x="399474" y="131066"/>
        <a:ext cx="4993168" cy="692586"/>
      </dsp:txXfrm>
    </dsp:sp>
    <dsp:sp modelId="{45A488FF-919F-42DC-BE11-F46008B1C2ED}">
      <dsp:nvSpPr>
        <dsp:cNvPr id="0" name=""/>
        <dsp:cNvSpPr/>
      </dsp:nvSpPr>
      <dsp:spPr>
        <a:xfrm>
          <a:off x="0" y="1656719"/>
          <a:ext cx="7240146" cy="655200"/>
        </a:xfrm>
        <a:prstGeom prst="rect">
          <a:avLst/>
        </a:prstGeom>
        <a:solidFill>
          <a:schemeClr val="lt1">
            <a:alpha val="90000"/>
            <a:hueOff val="0"/>
            <a:satOff val="0"/>
            <a:lumOff val="0"/>
            <a:alphaOff val="0"/>
          </a:schemeClr>
        </a:solidFill>
        <a:ln w="12700" cap="flat" cmpd="sng" algn="ctr">
          <a:solidFill>
            <a:schemeClr val="accent2">
              <a:hueOff val="-379883"/>
              <a:satOff val="1500"/>
              <a:lumOff val="1569"/>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3F173E-EDF2-44C3-A1C9-BABB469A4578}">
      <dsp:nvSpPr>
        <dsp:cNvPr id="0" name=""/>
        <dsp:cNvSpPr/>
      </dsp:nvSpPr>
      <dsp:spPr>
        <a:xfrm>
          <a:off x="362007" y="1272959"/>
          <a:ext cx="5068102" cy="767520"/>
        </a:xfrm>
        <a:prstGeom prst="roundRect">
          <a:avLst/>
        </a:prstGeom>
        <a:solidFill>
          <a:schemeClr val="accent2">
            <a:hueOff val="-379883"/>
            <a:satOff val="1500"/>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562" tIns="0" rIns="191562" bIns="0" numCol="1" spcCol="1270" anchor="ctr" anchorCtr="0">
          <a:noAutofit/>
        </a:bodyPr>
        <a:lstStyle/>
        <a:p>
          <a:pPr marL="0" lvl="0" indent="0" algn="l" defTabSz="1155700">
            <a:lnSpc>
              <a:spcPct val="90000"/>
            </a:lnSpc>
            <a:spcBef>
              <a:spcPct val="0"/>
            </a:spcBef>
            <a:spcAft>
              <a:spcPct val="35000"/>
            </a:spcAft>
            <a:buNone/>
          </a:pPr>
          <a:r>
            <a:rPr lang="en-US" sz="2600" kern="1200"/>
            <a:t>Liver</a:t>
          </a:r>
        </a:p>
      </dsp:txBody>
      <dsp:txXfrm>
        <a:off x="399474" y="1310426"/>
        <a:ext cx="4993168" cy="692586"/>
      </dsp:txXfrm>
    </dsp:sp>
    <dsp:sp modelId="{7C0D6C4E-4F40-41FD-8785-AF638280694A}">
      <dsp:nvSpPr>
        <dsp:cNvPr id="0" name=""/>
        <dsp:cNvSpPr/>
      </dsp:nvSpPr>
      <dsp:spPr>
        <a:xfrm>
          <a:off x="0" y="2836079"/>
          <a:ext cx="7240146" cy="655200"/>
        </a:xfrm>
        <a:prstGeom prst="rect">
          <a:avLst/>
        </a:prstGeom>
        <a:solidFill>
          <a:schemeClr val="lt1">
            <a:alpha val="90000"/>
            <a:hueOff val="0"/>
            <a:satOff val="0"/>
            <a:lumOff val="0"/>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dsp:style>
    </dsp:sp>
    <dsp:sp modelId="{9FD5B60A-3DE3-4BC9-8346-6225EEC499EB}">
      <dsp:nvSpPr>
        <dsp:cNvPr id="0" name=""/>
        <dsp:cNvSpPr/>
      </dsp:nvSpPr>
      <dsp:spPr>
        <a:xfrm>
          <a:off x="362007" y="2452319"/>
          <a:ext cx="5068102" cy="767520"/>
        </a:xfrm>
        <a:prstGeom prst="roundRect">
          <a:avLst/>
        </a:prstGeom>
        <a:solidFill>
          <a:schemeClr val="accent2">
            <a:hueOff val="-759766"/>
            <a:satOff val="3001"/>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562" tIns="0" rIns="191562" bIns="0" numCol="1" spcCol="1270" anchor="ctr" anchorCtr="0">
          <a:noAutofit/>
        </a:bodyPr>
        <a:lstStyle/>
        <a:p>
          <a:pPr marL="0" lvl="0" indent="0" algn="l" defTabSz="1155700">
            <a:lnSpc>
              <a:spcPct val="90000"/>
            </a:lnSpc>
            <a:spcBef>
              <a:spcPct val="0"/>
            </a:spcBef>
            <a:spcAft>
              <a:spcPct val="35000"/>
            </a:spcAft>
            <a:buNone/>
          </a:pPr>
          <a:r>
            <a:rPr lang="en-US" sz="2600" kern="1200"/>
            <a:t>Protease</a:t>
          </a:r>
        </a:p>
      </dsp:txBody>
      <dsp:txXfrm>
        <a:off x="399474" y="2489786"/>
        <a:ext cx="4993168" cy="692586"/>
      </dsp:txXfrm>
    </dsp:sp>
    <dsp:sp modelId="{57CCDFF2-BDEC-4B0E-A2EB-9EB0A3DEE51B}">
      <dsp:nvSpPr>
        <dsp:cNvPr id="0" name=""/>
        <dsp:cNvSpPr/>
      </dsp:nvSpPr>
      <dsp:spPr>
        <a:xfrm>
          <a:off x="0" y="4015440"/>
          <a:ext cx="7240146" cy="655200"/>
        </a:xfrm>
        <a:prstGeom prst="rect">
          <a:avLst/>
        </a:prstGeom>
        <a:solidFill>
          <a:schemeClr val="lt1">
            <a:alpha val="90000"/>
            <a:hueOff val="0"/>
            <a:satOff val="0"/>
            <a:lumOff val="0"/>
            <a:alphaOff val="0"/>
          </a:schemeClr>
        </a:solidFill>
        <a:ln w="12700" cap="flat" cmpd="sng" algn="ctr">
          <a:solidFill>
            <a:schemeClr val="accent2">
              <a:hueOff val="-1139648"/>
              <a:satOff val="4501"/>
              <a:lumOff val="4706"/>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EECE84-FA84-424C-8C30-15B99509719A}">
      <dsp:nvSpPr>
        <dsp:cNvPr id="0" name=""/>
        <dsp:cNvSpPr/>
      </dsp:nvSpPr>
      <dsp:spPr>
        <a:xfrm>
          <a:off x="362007" y="3631680"/>
          <a:ext cx="5068102" cy="767520"/>
        </a:xfrm>
        <a:prstGeom prst="roundRect">
          <a:avLst/>
        </a:prstGeom>
        <a:solidFill>
          <a:schemeClr val="accent2">
            <a:hueOff val="-1139648"/>
            <a:satOff val="4501"/>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562" tIns="0" rIns="191562" bIns="0" numCol="1" spcCol="1270" anchor="ctr" anchorCtr="0">
          <a:noAutofit/>
        </a:bodyPr>
        <a:lstStyle/>
        <a:p>
          <a:pPr marL="0" lvl="0" indent="0" algn="l" defTabSz="1155700">
            <a:lnSpc>
              <a:spcPct val="90000"/>
            </a:lnSpc>
            <a:spcBef>
              <a:spcPct val="0"/>
            </a:spcBef>
            <a:spcAft>
              <a:spcPct val="35000"/>
            </a:spcAft>
            <a:buNone/>
          </a:pPr>
          <a:r>
            <a:rPr lang="en-US" sz="2600" kern="1200"/>
            <a:t>Lipase</a:t>
          </a:r>
        </a:p>
      </dsp:txBody>
      <dsp:txXfrm>
        <a:off x="399474" y="3669147"/>
        <a:ext cx="4993168" cy="692586"/>
      </dsp:txXfrm>
    </dsp:sp>
    <dsp:sp modelId="{455F3E1C-A07E-4302-90FA-7912049AEBDC}">
      <dsp:nvSpPr>
        <dsp:cNvPr id="0" name=""/>
        <dsp:cNvSpPr/>
      </dsp:nvSpPr>
      <dsp:spPr>
        <a:xfrm>
          <a:off x="0" y="5194800"/>
          <a:ext cx="7240146" cy="655200"/>
        </a:xfrm>
        <a:prstGeom prst="rect">
          <a:avLst/>
        </a:prstGeom>
        <a:solidFill>
          <a:schemeClr val="lt1">
            <a:alpha val="90000"/>
            <a:hueOff val="0"/>
            <a:satOff val="0"/>
            <a:lumOff val="0"/>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735AA5-1D2D-4605-BDA7-65CC87017B6E}">
      <dsp:nvSpPr>
        <dsp:cNvPr id="0" name=""/>
        <dsp:cNvSpPr/>
      </dsp:nvSpPr>
      <dsp:spPr>
        <a:xfrm>
          <a:off x="362007" y="4811039"/>
          <a:ext cx="5068102" cy="767520"/>
        </a:xfrm>
        <a:prstGeom prst="roundRect">
          <a:avLst/>
        </a:prstGeom>
        <a:solidFill>
          <a:schemeClr val="accent2">
            <a:hueOff val="-1519531"/>
            <a:satOff val="6002"/>
            <a:lumOff val="6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562" tIns="0" rIns="191562" bIns="0" numCol="1" spcCol="1270" anchor="ctr" anchorCtr="0">
          <a:noAutofit/>
        </a:bodyPr>
        <a:lstStyle/>
        <a:p>
          <a:pPr marL="0" lvl="0" indent="0" algn="l" defTabSz="1155700">
            <a:lnSpc>
              <a:spcPct val="90000"/>
            </a:lnSpc>
            <a:spcBef>
              <a:spcPct val="0"/>
            </a:spcBef>
            <a:spcAft>
              <a:spcPct val="35000"/>
            </a:spcAft>
            <a:buNone/>
          </a:pPr>
          <a:r>
            <a:rPr lang="en-US" sz="2600" kern="1200"/>
            <a:t>Amylase </a:t>
          </a:r>
        </a:p>
      </dsp:txBody>
      <dsp:txXfrm>
        <a:off x="399474" y="4848506"/>
        <a:ext cx="4993168" cy="69258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734B81-1979-4A31-8B5C-08A1385E52CA}">
      <dsp:nvSpPr>
        <dsp:cNvPr id="0" name=""/>
        <dsp:cNvSpPr/>
      </dsp:nvSpPr>
      <dsp:spPr>
        <a:xfrm>
          <a:off x="0" y="263339"/>
          <a:ext cx="7240146" cy="17269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What are the accessory organs and what is their function?</a:t>
          </a:r>
        </a:p>
      </dsp:txBody>
      <dsp:txXfrm>
        <a:off x="84301" y="347640"/>
        <a:ext cx="7071544" cy="1558318"/>
      </dsp:txXfrm>
    </dsp:sp>
    <dsp:sp modelId="{2668F624-CD87-480D-9397-D52798713259}">
      <dsp:nvSpPr>
        <dsp:cNvPr id="0" name=""/>
        <dsp:cNvSpPr/>
      </dsp:nvSpPr>
      <dsp:spPr>
        <a:xfrm>
          <a:off x="0" y="2108340"/>
          <a:ext cx="7240146" cy="1726920"/>
        </a:xfrm>
        <a:prstGeom prst="roundRect">
          <a:avLst/>
        </a:prstGeom>
        <a:solidFill>
          <a:schemeClr val="accent5">
            <a:hueOff val="-755398"/>
            <a:satOff val="94"/>
            <a:lumOff val="-2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What are villi and what are their function ? </a:t>
          </a:r>
        </a:p>
      </dsp:txBody>
      <dsp:txXfrm>
        <a:off x="84301" y="2192641"/>
        <a:ext cx="7071544" cy="1558318"/>
      </dsp:txXfrm>
    </dsp:sp>
    <dsp:sp modelId="{F01C7DFE-4FDB-4252-8959-253161F215C1}">
      <dsp:nvSpPr>
        <dsp:cNvPr id="0" name=""/>
        <dsp:cNvSpPr/>
      </dsp:nvSpPr>
      <dsp:spPr>
        <a:xfrm>
          <a:off x="0" y="3953340"/>
          <a:ext cx="7240146" cy="1726920"/>
        </a:xfrm>
        <a:prstGeom prst="roundRect">
          <a:avLst/>
        </a:prstGeom>
        <a:solidFill>
          <a:schemeClr val="accent5">
            <a:hueOff val="-1510796"/>
            <a:satOff val="187"/>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What is peristalsis ? </a:t>
          </a:r>
        </a:p>
      </dsp:txBody>
      <dsp:txXfrm>
        <a:off x="84301" y="4037641"/>
        <a:ext cx="7071544" cy="155831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FAAE93-8A64-4FD9-803C-AAB0C8F440CF}">
      <dsp:nvSpPr>
        <dsp:cNvPr id="0" name=""/>
        <dsp:cNvSpPr/>
      </dsp:nvSpPr>
      <dsp:spPr>
        <a:xfrm>
          <a:off x="0" y="725"/>
          <a:ext cx="7240146" cy="16977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C93D27-8885-493C-9EAE-89C74326311C}">
      <dsp:nvSpPr>
        <dsp:cNvPr id="0" name=""/>
        <dsp:cNvSpPr/>
      </dsp:nvSpPr>
      <dsp:spPr>
        <a:xfrm>
          <a:off x="513571" y="382720"/>
          <a:ext cx="933766" cy="9337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4423BC-D7CC-40E3-94F7-F8BD6F5D379C}">
      <dsp:nvSpPr>
        <dsp:cNvPr id="0" name=""/>
        <dsp:cNvSpPr/>
      </dsp:nvSpPr>
      <dsp:spPr>
        <a:xfrm>
          <a:off x="1960909" y="725"/>
          <a:ext cx="5279236" cy="1697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679" tIns="179679" rIns="179679" bIns="179679" numCol="1" spcCol="1270" anchor="ctr" anchorCtr="0">
          <a:noAutofit/>
        </a:bodyPr>
        <a:lstStyle/>
        <a:p>
          <a:pPr marL="0" lvl="0" indent="0" algn="l" defTabSz="889000">
            <a:lnSpc>
              <a:spcPct val="100000"/>
            </a:lnSpc>
            <a:spcBef>
              <a:spcPct val="0"/>
            </a:spcBef>
            <a:spcAft>
              <a:spcPct val="35000"/>
            </a:spcAft>
            <a:buNone/>
          </a:pPr>
          <a:r>
            <a:rPr lang="en-US" sz="2000" b="0" i="0" kern="1200"/>
            <a:t>Hyperglycemia is a defining characteristic of diabetes—when the blood glucose level is too high because the body isn't properly using or doesn't make the hormone insulin.</a:t>
          </a:r>
          <a:endParaRPr lang="en-US" sz="2000" kern="1200"/>
        </a:p>
      </dsp:txBody>
      <dsp:txXfrm>
        <a:off x="1960909" y="725"/>
        <a:ext cx="5279236" cy="1697756"/>
      </dsp:txXfrm>
    </dsp:sp>
    <dsp:sp modelId="{C5DF2912-3BEA-4B54-885D-56A9A6878AB1}">
      <dsp:nvSpPr>
        <dsp:cNvPr id="0" name=""/>
        <dsp:cNvSpPr/>
      </dsp:nvSpPr>
      <dsp:spPr>
        <a:xfrm>
          <a:off x="0" y="2122921"/>
          <a:ext cx="7240146" cy="16977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25D781-1289-4AC1-9EDF-02B22232DDEA}">
      <dsp:nvSpPr>
        <dsp:cNvPr id="0" name=""/>
        <dsp:cNvSpPr/>
      </dsp:nvSpPr>
      <dsp:spPr>
        <a:xfrm>
          <a:off x="513571" y="2504916"/>
          <a:ext cx="933766" cy="9337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56C22F-6D8A-4B2B-8AC8-C7979A12EF02}">
      <dsp:nvSpPr>
        <dsp:cNvPr id="0" name=""/>
        <dsp:cNvSpPr/>
      </dsp:nvSpPr>
      <dsp:spPr>
        <a:xfrm>
          <a:off x="1960909" y="2122921"/>
          <a:ext cx="5279236" cy="1697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679" tIns="179679" rIns="179679" bIns="179679" numCol="1" spcCol="1270" anchor="ctr" anchorCtr="0">
          <a:noAutofit/>
        </a:bodyPr>
        <a:lstStyle/>
        <a:p>
          <a:pPr marL="0" lvl="0" indent="0" algn="l" defTabSz="889000">
            <a:lnSpc>
              <a:spcPct val="100000"/>
            </a:lnSpc>
            <a:spcBef>
              <a:spcPct val="0"/>
            </a:spcBef>
            <a:spcAft>
              <a:spcPct val="35000"/>
            </a:spcAft>
            <a:buNone/>
          </a:pPr>
          <a:r>
            <a:rPr lang="en-US" sz="2000" b="0" i="0" kern="1200"/>
            <a:t>If the blood glucose concentration rises too high then </a:t>
          </a:r>
          <a:r>
            <a:rPr lang="en-US" sz="2000" b="1" i="0" kern="1200"/>
            <a:t>cells can lose water</a:t>
          </a:r>
          <a:r>
            <a:rPr lang="en-US" sz="2000" b="0" i="0" kern="1200"/>
            <a:t>. This may interfere with cellular activities.</a:t>
          </a:r>
          <a:endParaRPr lang="en-US" sz="2000" kern="1200"/>
        </a:p>
      </dsp:txBody>
      <dsp:txXfrm>
        <a:off x="1960909" y="2122921"/>
        <a:ext cx="5279236" cy="1697756"/>
      </dsp:txXfrm>
    </dsp:sp>
    <dsp:sp modelId="{D3FE29BD-BCBB-49C7-A1DE-A43DC86DE309}">
      <dsp:nvSpPr>
        <dsp:cNvPr id="0" name=""/>
        <dsp:cNvSpPr/>
      </dsp:nvSpPr>
      <dsp:spPr>
        <a:xfrm>
          <a:off x="0" y="4245117"/>
          <a:ext cx="7240146" cy="16977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17E0FD-1D9A-41CD-87F8-4887AFB9E669}">
      <dsp:nvSpPr>
        <dsp:cNvPr id="0" name=""/>
        <dsp:cNvSpPr/>
      </dsp:nvSpPr>
      <dsp:spPr>
        <a:xfrm>
          <a:off x="513571" y="4627112"/>
          <a:ext cx="933766" cy="9337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0D5814-8053-48F6-9FEF-80013CE77B36}">
      <dsp:nvSpPr>
        <dsp:cNvPr id="0" name=""/>
        <dsp:cNvSpPr/>
      </dsp:nvSpPr>
      <dsp:spPr>
        <a:xfrm>
          <a:off x="1960909" y="4245117"/>
          <a:ext cx="5279236" cy="1697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679" tIns="179679" rIns="179679" bIns="179679" numCol="1" spcCol="1270" anchor="ctr" anchorCtr="0">
          <a:noAutofit/>
        </a:bodyPr>
        <a:lstStyle/>
        <a:p>
          <a:pPr marL="0" lvl="0" indent="0" algn="l" defTabSz="889000">
            <a:lnSpc>
              <a:spcPct val="100000"/>
            </a:lnSpc>
            <a:spcBef>
              <a:spcPct val="0"/>
            </a:spcBef>
            <a:spcAft>
              <a:spcPct val="35000"/>
            </a:spcAft>
            <a:buNone/>
          </a:pPr>
          <a:r>
            <a:rPr lang="en-US" sz="2000" kern="1200"/>
            <a:t>Hyperglycemia</a:t>
          </a:r>
          <a:r>
            <a:rPr lang="en-US" sz="2000" i="0" kern="1200"/>
            <a:t>, can happen when blood glucose (sugar) levels are too high – usually above 7mmol/l before a meal and above 8.5mmol/l two hours after a meal.</a:t>
          </a:r>
          <a:endParaRPr lang="en-US" sz="2000" kern="1200"/>
        </a:p>
      </dsp:txBody>
      <dsp:txXfrm>
        <a:off x="1960909" y="4245117"/>
        <a:ext cx="5279236" cy="169775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D97D5C-D533-4E46-87AD-5A3E6AA21128}">
      <dsp:nvSpPr>
        <dsp:cNvPr id="0" name=""/>
        <dsp:cNvSpPr/>
      </dsp:nvSpPr>
      <dsp:spPr>
        <a:xfrm>
          <a:off x="0" y="458054"/>
          <a:ext cx="7240146" cy="6540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a:t>High glucose levels can affect you from head to toe. </a:t>
          </a:r>
          <a:endParaRPr lang="en-US" sz="2600" kern="1200"/>
        </a:p>
      </dsp:txBody>
      <dsp:txXfrm>
        <a:off x="31927" y="489981"/>
        <a:ext cx="7176292" cy="590176"/>
      </dsp:txXfrm>
    </dsp:sp>
    <dsp:sp modelId="{D4901581-266D-4232-875F-629332A31165}">
      <dsp:nvSpPr>
        <dsp:cNvPr id="0" name=""/>
        <dsp:cNvSpPr/>
      </dsp:nvSpPr>
      <dsp:spPr>
        <a:xfrm>
          <a:off x="0" y="1186964"/>
          <a:ext cx="7240146" cy="654030"/>
        </a:xfrm>
        <a:prstGeom prst="roundRect">
          <a:avLst/>
        </a:prstGeom>
        <a:solidFill>
          <a:schemeClr val="accent2">
            <a:hueOff val="-253255"/>
            <a:satOff val="1000"/>
            <a:lumOff val="10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a:t>Heart disease or heart attack</a:t>
          </a:r>
          <a:endParaRPr lang="en-US" sz="2600" kern="1200"/>
        </a:p>
      </dsp:txBody>
      <dsp:txXfrm>
        <a:off x="31927" y="1218891"/>
        <a:ext cx="7176292" cy="590176"/>
      </dsp:txXfrm>
    </dsp:sp>
    <dsp:sp modelId="{83891119-5333-4B0B-8F0B-2B4DE4AA3A9B}">
      <dsp:nvSpPr>
        <dsp:cNvPr id="0" name=""/>
        <dsp:cNvSpPr/>
      </dsp:nvSpPr>
      <dsp:spPr>
        <a:xfrm>
          <a:off x="0" y="1915874"/>
          <a:ext cx="7240146" cy="654030"/>
        </a:xfrm>
        <a:prstGeom prst="roundRect">
          <a:avLst/>
        </a:prstGeom>
        <a:solidFill>
          <a:schemeClr val="accent2">
            <a:hueOff val="-506510"/>
            <a:satOff val="2001"/>
            <a:lumOff val="2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a:t>Stroke</a:t>
          </a:r>
          <a:endParaRPr lang="en-US" sz="2600" kern="1200"/>
        </a:p>
      </dsp:txBody>
      <dsp:txXfrm>
        <a:off x="31927" y="1947801"/>
        <a:ext cx="7176292" cy="590176"/>
      </dsp:txXfrm>
    </dsp:sp>
    <dsp:sp modelId="{225402C3-A4CF-4F66-A8DD-A3A55107067C}">
      <dsp:nvSpPr>
        <dsp:cNvPr id="0" name=""/>
        <dsp:cNvSpPr/>
      </dsp:nvSpPr>
      <dsp:spPr>
        <a:xfrm>
          <a:off x="0" y="2644784"/>
          <a:ext cx="7240146" cy="654030"/>
        </a:xfrm>
        <a:prstGeom prst="roundRect">
          <a:avLst/>
        </a:prstGeom>
        <a:solidFill>
          <a:schemeClr val="accent2">
            <a:hueOff val="-759766"/>
            <a:satOff val="3001"/>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a:t>Kidney damage</a:t>
          </a:r>
          <a:endParaRPr lang="en-US" sz="2600" kern="1200"/>
        </a:p>
      </dsp:txBody>
      <dsp:txXfrm>
        <a:off x="31927" y="2676711"/>
        <a:ext cx="7176292" cy="590176"/>
      </dsp:txXfrm>
    </dsp:sp>
    <dsp:sp modelId="{4A989701-F72D-4D4A-8310-32CE94C54A1F}">
      <dsp:nvSpPr>
        <dsp:cNvPr id="0" name=""/>
        <dsp:cNvSpPr/>
      </dsp:nvSpPr>
      <dsp:spPr>
        <a:xfrm>
          <a:off x="0" y="3373695"/>
          <a:ext cx="7240146" cy="654030"/>
        </a:xfrm>
        <a:prstGeom prst="roundRect">
          <a:avLst/>
        </a:prstGeom>
        <a:solidFill>
          <a:schemeClr val="accent2">
            <a:hueOff val="-1013021"/>
            <a:satOff val="4001"/>
            <a:lumOff val="41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a:t>Nerve damage</a:t>
          </a:r>
          <a:endParaRPr lang="en-US" sz="2600" kern="1200"/>
        </a:p>
      </dsp:txBody>
      <dsp:txXfrm>
        <a:off x="31927" y="3405622"/>
        <a:ext cx="7176292" cy="590176"/>
      </dsp:txXfrm>
    </dsp:sp>
    <dsp:sp modelId="{BFA5814F-D22F-4BB6-9BDE-DFEFB3D6473A}">
      <dsp:nvSpPr>
        <dsp:cNvPr id="0" name=""/>
        <dsp:cNvSpPr/>
      </dsp:nvSpPr>
      <dsp:spPr>
        <a:xfrm>
          <a:off x="0" y="4102605"/>
          <a:ext cx="7240146" cy="654030"/>
        </a:xfrm>
        <a:prstGeom prst="roundRect">
          <a:avLst/>
        </a:prstGeom>
        <a:solidFill>
          <a:schemeClr val="accent2">
            <a:hueOff val="-1266276"/>
            <a:satOff val="500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a:t>Eye damage</a:t>
          </a:r>
          <a:endParaRPr lang="en-US" sz="2600" kern="1200"/>
        </a:p>
      </dsp:txBody>
      <dsp:txXfrm>
        <a:off x="31927" y="4134532"/>
        <a:ext cx="7176292" cy="590176"/>
      </dsp:txXfrm>
    </dsp:sp>
    <dsp:sp modelId="{FD1A25C1-AB98-4BBF-AC09-1A61A169D27E}">
      <dsp:nvSpPr>
        <dsp:cNvPr id="0" name=""/>
        <dsp:cNvSpPr/>
      </dsp:nvSpPr>
      <dsp:spPr>
        <a:xfrm>
          <a:off x="0" y="4831515"/>
          <a:ext cx="7240146" cy="654030"/>
        </a:xfrm>
        <a:prstGeom prst="roundRect">
          <a:avLst/>
        </a:prstGeom>
        <a:solidFill>
          <a:schemeClr val="accent2">
            <a:hueOff val="-1519531"/>
            <a:satOff val="6002"/>
            <a:lumOff val="6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a:t>Skin problems</a:t>
          </a:r>
          <a:endParaRPr lang="en-US" sz="2600" kern="1200"/>
        </a:p>
      </dsp:txBody>
      <dsp:txXfrm>
        <a:off x="31927" y="4863442"/>
        <a:ext cx="7176292" cy="59017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FE996F-755F-4CF8-A604-646D5D633976}">
      <dsp:nvSpPr>
        <dsp:cNvPr id="0" name=""/>
        <dsp:cNvSpPr/>
      </dsp:nvSpPr>
      <dsp:spPr>
        <a:xfrm>
          <a:off x="0" y="550296"/>
          <a:ext cx="7240146" cy="157401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a:t>Hypoglycemia is a condition in which blood sugar (glucose) level is lower than normal. Glucose is your body's main energy source.</a:t>
          </a:r>
          <a:endParaRPr lang="en-US" sz="2100" kern="1200"/>
        </a:p>
      </dsp:txBody>
      <dsp:txXfrm>
        <a:off x="76837" y="627133"/>
        <a:ext cx="7086472" cy="1420341"/>
      </dsp:txXfrm>
    </dsp:sp>
    <dsp:sp modelId="{5F02141D-0AAF-4C35-94B2-4C86569419EA}">
      <dsp:nvSpPr>
        <dsp:cNvPr id="0" name=""/>
        <dsp:cNvSpPr/>
      </dsp:nvSpPr>
      <dsp:spPr>
        <a:xfrm>
          <a:off x="0" y="2184792"/>
          <a:ext cx="7240146" cy="1574015"/>
        </a:xfrm>
        <a:prstGeom prst="roundRect">
          <a:avLst/>
        </a:prstGeom>
        <a:solidFill>
          <a:schemeClr val="accent2">
            <a:hueOff val="-759766"/>
            <a:satOff val="3001"/>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a:t>Hypoglycemia is often related to diabetes treatment. But other drugs and a variety of conditions — many rare — can cause low blood sugar in people who don't have diabetes</a:t>
          </a:r>
          <a:endParaRPr lang="en-US" sz="2100" kern="1200"/>
        </a:p>
      </dsp:txBody>
      <dsp:txXfrm>
        <a:off x="76837" y="2261629"/>
        <a:ext cx="7086472" cy="1420341"/>
      </dsp:txXfrm>
    </dsp:sp>
    <dsp:sp modelId="{B6CEA5AE-75E7-49EA-8899-5F25603C93B2}">
      <dsp:nvSpPr>
        <dsp:cNvPr id="0" name=""/>
        <dsp:cNvSpPr/>
      </dsp:nvSpPr>
      <dsp:spPr>
        <a:xfrm>
          <a:off x="0" y="3819287"/>
          <a:ext cx="7240146" cy="1574015"/>
        </a:xfrm>
        <a:prstGeom prst="roundRect">
          <a:avLst/>
        </a:prstGeom>
        <a:solidFill>
          <a:schemeClr val="accent2">
            <a:hueOff val="-1519531"/>
            <a:satOff val="6002"/>
            <a:lumOff val="6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a:t>Hypoglycemia needs immediate treatment when blood sugar levels are low. For many people, a fasting blood sugar of 70 milligrams per deciliter (mg/dL), or 3.9 millimoles per liter (mmol/L), or below should serve as an alert for hypoglycemia</a:t>
          </a:r>
          <a:endParaRPr lang="en-US" sz="2100" kern="1200"/>
        </a:p>
      </dsp:txBody>
      <dsp:txXfrm>
        <a:off x="76837" y="3896124"/>
        <a:ext cx="7086472" cy="142034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045630-8617-4C8C-8603-CFD6B8F17CC0}">
      <dsp:nvSpPr>
        <dsp:cNvPr id="0" name=""/>
        <dsp:cNvSpPr/>
      </dsp:nvSpPr>
      <dsp:spPr>
        <a:xfrm>
          <a:off x="0" y="0"/>
          <a:ext cx="8031480" cy="117064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Protects body against foreign material </a:t>
          </a:r>
        </a:p>
      </dsp:txBody>
      <dsp:txXfrm>
        <a:off x="34287" y="34287"/>
        <a:ext cx="6768262" cy="1102071"/>
      </dsp:txXfrm>
    </dsp:sp>
    <dsp:sp modelId="{D9AD0BFC-FD18-428F-88F6-3F7016C1E6D7}">
      <dsp:nvSpPr>
        <dsp:cNvPr id="0" name=""/>
        <dsp:cNvSpPr/>
      </dsp:nvSpPr>
      <dsp:spPr>
        <a:xfrm>
          <a:off x="708659" y="1365752"/>
          <a:ext cx="8031480" cy="117064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Assists in circulation of body fluids between cells and bloodstream </a:t>
          </a:r>
        </a:p>
      </dsp:txBody>
      <dsp:txXfrm>
        <a:off x="742946" y="1400039"/>
        <a:ext cx="6493326" cy="1102071"/>
      </dsp:txXfrm>
    </dsp:sp>
    <dsp:sp modelId="{BADA6955-298E-4CE1-AF0F-3A022D93EE48}">
      <dsp:nvSpPr>
        <dsp:cNvPr id="0" name=""/>
        <dsp:cNvSpPr/>
      </dsp:nvSpPr>
      <dsp:spPr>
        <a:xfrm>
          <a:off x="1417319" y="2731504"/>
          <a:ext cx="8031480" cy="117064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Transports dietary fats</a:t>
          </a:r>
        </a:p>
      </dsp:txBody>
      <dsp:txXfrm>
        <a:off x="1451606" y="2765791"/>
        <a:ext cx="6493326" cy="1102071"/>
      </dsp:txXfrm>
    </dsp:sp>
    <dsp:sp modelId="{DBA6FCC4-250D-40D5-BF0F-9955D3D968F6}">
      <dsp:nvSpPr>
        <dsp:cNvPr id="0" name=""/>
        <dsp:cNvSpPr/>
      </dsp:nvSpPr>
      <dsp:spPr>
        <a:xfrm>
          <a:off x="7270560" y="887739"/>
          <a:ext cx="760919" cy="76091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7441767" y="887739"/>
        <a:ext cx="418505" cy="572592"/>
      </dsp:txXfrm>
    </dsp:sp>
    <dsp:sp modelId="{8D7EF06B-84C6-4B4F-906F-DE424FD513D0}">
      <dsp:nvSpPr>
        <dsp:cNvPr id="0" name=""/>
        <dsp:cNvSpPr/>
      </dsp:nvSpPr>
      <dsp:spPr>
        <a:xfrm>
          <a:off x="7979220" y="2245687"/>
          <a:ext cx="760919" cy="760919"/>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150427" y="2245687"/>
        <a:ext cx="418505" cy="57259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B093F2-A0F9-45EA-9563-89F50E6C4A3A}">
      <dsp:nvSpPr>
        <dsp:cNvPr id="0" name=""/>
        <dsp:cNvSpPr/>
      </dsp:nvSpPr>
      <dsp:spPr>
        <a:xfrm>
          <a:off x="0" y="17792"/>
          <a:ext cx="6177516" cy="62887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Lymph</a:t>
          </a:r>
        </a:p>
      </dsp:txBody>
      <dsp:txXfrm>
        <a:off x="30699" y="48491"/>
        <a:ext cx="6116118" cy="567477"/>
      </dsp:txXfrm>
    </dsp:sp>
    <dsp:sp modelId="{0F10629F-2AB0-4439-845D-66050BE667FE}">
      <dsp:nvSpPr>
        <dsp:cNvPr id="0" name=""/>
        <dsp:cNvSpPr/>
      </dsp:nvSpPr>
      <dsp:spPr>
        <a:xfrm>
          <a:off x="0" y="718667"/>
          <a:ext cx="6177516" cy="628875"/>
        </a:xfrm>
        <a:prstGeom prst="roundRect">
          <a:avLst/>
        </a:prstGeom>
        <a:solidFill>
          <a:schemeClr val="accent5">
            <a:hueOff val="-251799"/>
            <a:satOff val="31"/>
            <a:lumOff val="-9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Network of vessels </a:t>
          </a:r>
        </a:p>
      </dsp:txBody>
      <dsp:txXfrm>
        <a:off x="30699" y="749366"/>
        <a:ext cx="6116118" cy="567477"/>
      </dsp:txXfrm>
    </dsp:sp>
    <dsp:sp modelId="{60ABCBCA-7939-4BF0-8A75-2FA3B6B0CF3D}">
      <dsp:nvSpPr>
        <dsp:cNvPr id="0" name=""/>
        <dsp:cNvSpPr/>
      </dsp:nvSpPr>
      <dsp:spPr>
        <a:xfrm>
          <a:off x="0" y="1419542"/>
          <a:ext cx="6177516" cy="628875"/>
        </a:xfrm>
        <a:prstGeom prst="roundRect">
          <a:avLst/>
        </a:prstGeom>
        <a:solidFill>
          <a:schemeClr val="accent5">
            <a:hueOff val="-503599"/>
            <a:satOff val="62"/>
            <a:lumOff val="-18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Lymph nodes and nodules </a:t>
          </a:r>
        </a:p>
      </dsp:txBody>
      <dsp:txXfrm>
        <a:off x="30699" y="1450241"/>
        <a:ext cx="6116118" cy="567477"/>
      </dsp:txXfrm>
    </dsp:sp>
    <dsp:sp modelId="{D23FCBEF-AC9A-4586-A7DB-1A486272BFFD}">
      <dsp:nvSpPr>
        <dsp:cNvPr id="0" name=""/>
        <dsp:cNvSpPr/>
      </dsp:nvSpPr>
      <dsp:spPr>
        <a:xfrm>
          <a:off x="0" y="2120417"/>
          <a:ext cx="6177516" cy="628875"/>
        </a:xfrm>
        <a:prstGeom prst="roundRect">
          <a:avLst/>
        </a:prstGeom>
        <a:solidFill>
          <a:schemeClr val="accent5">
            <a:hueOff val="-755398"/>
            <a:satOff val="94"/>
            <a:lumOff val="-2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Tonsils </a:t>
          </a:r>
        </a:p>
      </dsp:txBody>
      <dsp:txXfrm>
        <a:off x="30699" y="2151116"/>
        <a:ext cx="6116118" cy="567477"/>
      </dsp:txXfrm>
    </dsp:sp>
    <dsp:sp modelId="{354D0A81-93EB-4EDC-AA5D-4ECEC4B51308}">
      <dsp:nvSpPr>
        <dsp:cNvPr id="0" name=""/>
        <dsp:cNvSpPr/>
      </dsp:nvSpPr>
      <dsp:spPr>
        <a:xfrm>
          <a:off x="0" y="2821292"/>
          <a:ext cx="6177516" cy="628875"/>
        </a:xfrm>
        <a:prstGeom prst="roundRect">
          <a:avLst/>
        </a:prstGeom>
        <a:solidFill>
          <a:schemeClr val="accent5">
            <a:hueOff val="-1007197"/>
            <a:satOff val="125"/>
            <a:lumOff val="-37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Spleen </a:t>
          </a:r>
        </a:p>
      </dsp:txBody>
      <dsp:txXfrm>
        <a:off x="30699" y="2851991"/>
        <a:ext cx="6116118" cy="567477"/>
      </dsp:txXfrm>
    </dsp:sp>
    <dsp:sp modelId="{EE8BA684-C09B-4BC7-B5F9-F37449260239}">
      <dsp:nvSpPr>
        <dsp:cNvPr id="0" name=""/>
        <dsp:cNvSpPr/>
      </dsp:nvSpPr>
      <dsp:spPr>
        <a:xfrm>
          <a:off x="0" y="3522168"/>
          <a:ext cx="6177516" cy="628875"/>
        </a:xfrm>
        <a:prstGeom prst="roundRect">
          <a:avLst/>
        </a:prstGeom>
        <a:solidFill>
          <a:schemeClr val="accent5">
            <a:hueOff val="-1258997"/>
            <a:satOff val="156"/>
            <a:lumOff val="-47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Thymus gland</a:t>
          </a:r>
        </a:p>
      </dsp:txBody>
      <dsp:txXfrm>
        <a:off x="30699" y="3552867"/>
        <a:ext cx="6116118" cy="567477"/>
      </dsp:txXfrm>
    </dsp:sp>
    <dsp:sp modelId="{C53F152E-60DC-4CED-8A83-A08FFAB20206}">
      <dsp:nvSpPr>
        <dsp:cNvPr id="0" name=""/>
        <dsp:cNvSpPr/>
      </dsp:nvSpPr>
      <dsp:spPr>
        <a:xfrm>
          <a:off x="0" y="4223043"/>
          <a:ext cx="6177516" cy="628875"/>
        </a:xfrm>
        <a:prstGeom prst="roundRect">
          <a:avLst/>
        </a:prstGeom>
        <a:solidFill>
          <a:schemeClr val="accent5">
            <a:hueOff val="-1510796"/>
            <a:satOff val="187"/>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Bone marrow</a:t>
          </a:r>
        </a:p>
      </dsp:txBody>
      <dsp:txXfrm>
        <a:off x="30699" y="4253742"/>
        <a:ext cx="6116118" cy="56747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A89364-8C00-4100-9F5E-99CB028944B8}">
      <dsp:nvSpPr>
        <dsp:cNvPr id="0" name=""/>
        <dsp:cNvSpPr/>
      </dsp:nvSpPr>
      <dsp:spPr>
        <a:xfrm>
          <a:off x="3316205" y="745940"/>
          <a:ext cx="573535" cy="91440"/>
        </a:xfrm>
        <a:custGeom>
          <a:avLst/>
          <a:gdLst/>
          <a:ahLst/>
          <a:cxnLst/>
          <a:rect l="0" t="0" r="0" b="0"/>
          <a:pathLst>
            <a:path>
              <a:moveTo>
                <a:pt x="0" y="45720"/>
              </a:moveTo>
              <a:lnTo>
                <a:pt x="57353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87869" y="788639"/>
        <a:ext cx="30206" cy="6041"/>
      </dsp:txXfrm>
    </dsp:sp>
    <dsp:sp modelId="{A6A72BDF-7034-4CE0-849F-C5E73AA9EEF3}">
      <dsp:nvSpPr>
        <dsp:cNvPr id="0" name=""/>
        <dsp:cNvSpPr/>
      </dsp:nvSpPr>
      <dsp:spPr>
        <a:xfrm>
          <a:off x="691331" y="3658"/>
          <a:ext cx="2626674" cy="15760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709" tIns="135103" rIns="128709" bIns="135103" numCol="1" spcCol="1270" anchor="ctr" anchorCtr="0">
          <a:noAutofit/>
        </a:bodyPr>
        <a:lstStyle/>
        <a:p>
          <a:pPr marL="0" lvl="0" indent="0" algn="ctr" defTabSz="1022350">
            <a:lnSpc>
              <a:spcPct val="90000"/>
            </a:lnSpc>
            <a:spcBef>
              <a:spcPct val="0"/>
            </a:spcBef>
            <a:spcAft>
              <a:spcPct val="35000"/>
            </a:spcAft>
            <a:buNone/>
          </a:pPr>
          <a:r>
            <a:rPr lang="en-GB" sz="2300" kern="1200"/>
            <a:t>Microscopic closed-ended vessels </a:t>
          </a:r>
          <a:endParaRPr lang="en-US" sz="2300" kern="1200"/>
        </a:p>
      </dsp:txBody>
      <dsp:txXfrm>
        <a:off x="691331" y="3658"/>
        <a:ext cx="2626674" cy="1576004"/>
      </dsp:txXfrm>
    </dsp:sp>
    <dsp:sp modelId="{59C9C4C4-D89C-41E0-BC8E-CA763D610B80}">
      <dsp:nvSpPr>
        <dsp:cNvPr id="0" name=""/>
        <dsp:cNvSpPr/>
      </dsp:nvSpPr>
      <dsp:spPr>
        <a:xfrm>
          <a:off x="2004668" y="1577862"/>
          <a:ext cx="3230809" cy="573535"/>
        </a:xfrm>
        <a:custGeom>
          <a:avLst/>
          <a:gdLst/>
          <a:ahLst/>
          <a:cxnLst/>
          <a:rect l="0" t="0" r="0" b="0"/>
          <a:pathLst>
            <a:path>
              <a:moveTo>
                <a:pt x="3230809" y="0"/>
              </a:moveTo>
              <a:lnTo>
                <a:pt x="3230809" y="303867"/>
              </a:lnTo>
              <a:lnTo>
                <a:pt x="0" y="303867"/>
              </a:lnTo>
              <a:lnTo>
                <a:pt x="0" y="57353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37902" y="1861609"/>
        <a:ext cx="164340" cy="6041"/>
      </dsp:txXfrm>
    </dsp:sp>
    <dsp:sp modelId="{0DB7FCA2-9A4A-40F9-8F79-D24393B62EA4}">
      <dsp:nvSpPr>
        <dsp:cNvPr id="0" name=""/>
        <dsp:cNvSpPr/>
      </dsp:nvSpPr>
      <dsp:spPr>
        <a:xfrm>
          <a:off x="3922140" y="3658"/>
          <a:ext cx="2626674" cy="15760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709" tIns="135103" rIns="128709" bIns="135103" numCol="1" spcCol="1270" anchor="ctr" anchorCtr="0">
          <a:noAutofit/>
        </a:bodyPr>
        <a:lstStyle/>
        <a:p>
          <a:pPr marL="0" lvl="0" indent="0" algn="ctr" defTabSz="1022350">
            <a:lnSpc>
              <a:spcPct val="90000"/>
            </a:lnSpc>
            <a:spcBef>
              <a:spcPct val="0"/>
            </a:spcBef>
            <a:spcAft>
              <a:spcPct val="35000"/>
            </a:spcAft>
            <a:buNone/>
          </a:pPr>
          <a:r>
            <a:rPr lang="en-GB" sz="2300" kern="1200"/>
            <a:t>Located next to blood capillaries in tissue spaces </a:t>
          </a:r>
          <a:endParaRPr lang="en-US" sz="2300" kern="1200"/>
        </a:p>
      </dsp:txBody>
      <dsp:txXfrm>
        <a:off x="3922140" y="3658"/>
        <a:ext cx="2626674" cy="1576004"/>
      </dsp:txXfrm>
    </dsp:sp>
    <dsp:sp modelId="{4A548E52-96BA-40C7-B4DD-444FB78977C1}">
      <dsp:nvSpPr>
        <dsp:cNvPr id="0" name=""/>
        <dsp:cNvSpPr/>
      </dsp:nvSpPr>
      <dsp:spPr>
        <a:xfrm>
          <a:off x="3316205" y="2926080"/>
          <a:ext cx="573535" cy="91440"/>
        </a:xfrm>
        <a:custGeom>
          <a:avLst/>
          <a:gdLst/>
          <a:ahLst/>
          <a:cxnLst/>
          <a:rect l="0" t="0" r="0" b="0"/>
          <a:pathLst>
            <a:path>
              <a:moveTo>
                <a:pt x="0" y="45720"/>
              </a:moveTo>
              <a:lnTo>
                <a:pt x="57353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87869" y="2968779"/>
        <a:ext cx="30206" cy="6041"/>
      </dsp:txXfrm>
    </dsp:sp>
    <dsp:sp modelId="{10573AFC-9521-47BF-BACC-C7DE5DF92B4C}">
      <dsp:nvSpPr>
        <dsp:cNvPr id="0" name=""/>
        <dsp:cNvSpPr/>
      </dsp:nvSpPr>
      <dsp:spPr>
        <a:xfrm>
          <a:off x="691331" y="2183797"/>
          <a:ext cx="2626674" cy="15760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709" tIns="135103" rIns="128709" bIns="135103" numCol="1" spcCol="1270" anchor="ctr" anchorCtr="0">
          <a:noAutofit/>
        </a:bodyPr>
        <a:lstStyle/>
        <a:p>
          <a:pPr marL="0" lvl="0" indent="0" algn="ctr" defTabSz="1022350">
            <a:lnSpc>
              <a:spcPct val="90000"/>
            </a:lnSpc>
            <a:spcBef>
              <a:spcPct val="0"/>
            </a:spcBef>
            <a:spcAft>
              <a:spcPct val="35000"/>
            </a:spcAft>
            <a:buNone/>
          </a:pPr>
          <a:r>
            <a:rPr lang="en-GB" sz="2300" kern="1200"/>
            <a:t>Larger diameter than blood capillaries </a:t>
          </a:r>
          <a:endParaRPr lang="en-US" sz="2300" kern="1200"/>
        </a:p>
      </dsp:txBody>
      <dsp:txXfrm>
        <a:off x="691331" y="2183797"/>
        <a:ext cx="2626674" cy="1576004"/>
      </dsp:txXfrm>
    </dsp:sp>
    <dsp:sp modelId="{3DDBECD8-C56C-4AE8-BDC1-B319A823182C}">
      <dsp:nvSpPr>
        <dsp:cNvPr id="0" name=""/>
        <dsp:cNvSpPr/>
      </dsp:nvSpPr>
      <dsp:spPr>
        <a:xfrm>
          <a:off x="2004668" y="3758002"/>
          <a:ext cx="3230809" cy="573535"/>
        </a:xfrm>
        <a:custGeom>
          <a:avLst/>
          <a:gdLst/>
          <a:ahLst/>
          <a:cxnLst/>
          <a:rect l="0" t="0" r="0" b="0"/>
          <a:pathLst>
            <a:path>
              <a:moveTo>
                <a:pt x="3230809" y="0"/>
              </a:moveTo>
              <a:lnTo>
                <a:pt x="3230809" y="303867"/>
              </a:lnTo>
              <a:lnTo>
                <a:pt x="0" y="303867"/>
              </a:lnTo>
              <a:lnTo>
                <a:pt x="0" y="57353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37902" y="4041749"/>
        <a:ext cx="164340" cy="6041"/>
      </dsp:txXfrm>
    </dsp:sp>
    <dsp:sp modelId="{9699DFFB-6EFB-400D-8A93-1FE46E6CAC7C}">
      <dsp:nvSpPr>
        <dsp:cNvPr id="0" name=""/>
        <dsp:cNvSpPr/>
      </dsp:nvSpPr>
      <dsp:spPr>
        <a:xfrm>
          <a:off x="3922140" y="2183797"/>
          <a:ext cx="2626674" cy="15760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709" tIns="135103" rIns="128709" bIns="135103" numCol="1" spcCol="1270" anchor="ctr" anchorCtr="0">
          <a:noAutofit/>
        </a:bodyPr>
        <a:lstStyle/>
        <a:p>
          <a:pPr marL="0" lvl="0" indent="0" algn="ctr" defTabSz="1022350">
            <a:lnSpc>
              <a:spcPct val="90000"/>
            </a:lnSpc>
            <a:spcBef>
              <a:spcPct val="0"/>
            </a:spcBef>
            <a:spcAft>
              <a:spcPct val="35000"/>
            </a:spcAft>
            <a:buNone/>
          </a:pPr>
          <a:r>
            <a:rPr lang="en-GB" sz="2300" kern="1200"/>
            <a:t>Are very permeable and collect tissue fluid and proteins </a:t>
          </a:r>
          <a:endParaRPr lang="en-US" sz="2300" kern="1200"/>
        </a:p>
      </dsp:txBody>
      <dsp:txXfrm>
        <a:off x="3922140" y="2183797"/>
        <a:ext cx="2626674" cy="1576004"/>
      </dsp:txXfrm>
    </dsp:sp>
    <dsp:sp modelId="{E5EAD1BC-CD61-4F83-BE1F-E034E74423D9}">
      <dsp:nvSpPr>
        <dsp:cNvPr id="0" name=""/>
        <dsp:cNvSpPr/>
      </dsp:nvSpPr>
      <dsp:spPr>
        <a:xfrm>
          <a:off x="691331" y="4363937"/>
          <a:ext cx="2626674" cy="15760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709" tIns="135103" rIns="128709" bIns="135103" numCol="1" spcCol="1270" anchor="ctr" anchorCtr="0">
          <a:noAutofit/>
        </a:bodyPr>
        <a:lstStyle/>
        <a:p>
          <a:pPr marL="0" lvl="0" indent="0" algn="ctr" defTabSz="1022350">
            <a:lnSpc>
              <a:spcPct val="90000"/>
            </a:lnSpc>
            <a:spcBef>
              <a:spcPct val="0"/>
            </a:spcBef>
            <a:spcAft>
              <a:spcPct val="35000"/>
            </a:spcAft>
            <a:buNone/>
          </a:pPr>
          <a:r>
            <a:rPr lang="en-GB" sz="2300" kern="1200"/>
            <a:t>Lymph capillaries merge to form larger lymph vessels</a:t>
          </a:r>
          <a:endParaRPr lang="en-US" sz="2300" kern="1200"/>
        </a:p>
      </dsp:txBody>
      <dsp:txXfrm>
        <a:off x="691331" y="4363937"/>
        <a:ext cx="2626674" cy="157600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41A23D-CF51-4628-BAB1-5F4025CEF99B}">
      <dsp:nvSpPr>
        <dsp:cNvPr id="0" name=""/>
        <dsp:cNvSpPr/>
      </dsp:nvSpPr>
      <dsp:spPr>
        <a:xfrm>
          <a:off x="0" y="2902"/>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A68A7E-9EAC-4498-9BBC-682784EFCFC9}">
      <dsp:nvSpPr>
        <dsp:cNvPr id="0" name=""/>
        <dsp:cNvSpPr/>
      </dsp:nvSpPr>
      <dsp:spPr>
        <a:xfrm>
          <a:off x="0" y="290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Resemble veins but have thinner walls and more valves </a:t>
          </a:r>
        </a:p>
      </dsp:txBody>
      <dsp:txXfrm>
        <a:off x="0" y="2902"/>
        <a:ext cx="7240146" cy="1979265"/>
      </dsp:txXfrm>
    </dsp:sp>
    <dsp:sp modelId="{2CA8F037-2D53-4E34-BA27-35B807665740}">
      <dsp:nvSpPr>
        <dsp:cNvPr id="0" name=""/>
        <dsp:cNvSpPr/>
      </dsp:nvSpPr>
      <dsp:spPr>
        <a:xfrm>
          <a:off x="0" y="1982167"/>
          <a:ext cx="7240146" cy="0"/>
        </a:xfrm>
        <a:prstGeom prst="line">
          <a:avLst/>
        </a:prstGeom>
        <a:solidFill>
          <a:schemeClr val="accent2">
            <a:hueOff val="-759766"/>
            <a:satOff val="3001"/>
            <a:lumOff val="3137"/>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72549F-BA58-4CA6-9490-13101B7F7CAA}">
      <dsp:nvSpPr>
        <dsp:cNvPr id="0" name=""/>
        <dsp:cNvSpPr/>
      </dsp:nvSpPr>
      <dsp:spPr>
        <a:xfrm>
          <a:off x="0" y="1982167"/>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Ends of endothelial cells overlap - Act as one-way valves allowing interstitial fluid to flow in but not out </a:t>
          </a:r>
        </a:p>
      </dsp:txBody>
      <dsp:txXfrm>
        <a:off x="0" y="1982167"/>
        <a:ext cx="7240146" cy="1979265"/>
      </dsp:txXfrm>
    </dsp:sp>
    <dsp:sp modelId="{F5F34D50-0BEB-4574-88FC-93FA57B781B2}">
      <dsp:nvSpPr>
        <dsp:cNvPr id="0" name=""/>
        <dsp:cNvSpPr/>
      </dsp:nvSpPr>
      <dsp:spPr>
        <a:xfrm>
          <a:off x="0" y="3961432"/>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45F5B9-A8C6-47D8-9C51-7D2959F57F75}">
      <dsp:nvSpPr>
        <dsp:cNvPr id="0" name=""/>
        <dsp:cNvSpPr/>
      </dsp:nvSpPr>
      <dsp:spPr>
        <a:xfrm>
          <a:off x="0" y="396143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Attached to surrounding tissue by anchoring filaments</a:t>
          </a:r>
        </a:p>
      </dsp:txBody>
      <dsp:txXfrm>
        <a:off x="0" y="3961432"/>
        <a:ext cx="7240146" cy="197926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735468-A9B8-4182-BBAA-B04E457F4F1F}">
      <dsp:nvSpPr>
        <dsp:cNvPr id="0" name=""/>
        <dsp:cNvSpPr/>
      </dsp:nvSpPr>
      <dsp:spPr>
        <a:xfrm>
          <a:off x="0" y="0"/>
          <a:ext cx="5792116" cy="130759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No pump for lymph </a:t>
          </a:r>
          <a:endParaRPr lang="en-US" sz="2300" kern="1200"/>
        </a:p>
      </dsp:txBody>
      <dsp:txXfrm>
        <a:off x="38298" y="38298"/>
        <a:ext cx="4270631" cy="1230996"/>
      </dsp:txXfrm>
    </dsp:sp>
    <dsp:sp modelId="{F0E79BE5-E8D6-473A-A9DC-FE953F467347}">
      <dsp:nvSpPr>
        <dsp:cNvPr id="0" name=""/>
        <dsp:cNvSpPr/>
      </dsp:nvSpPr>
      <dsp:spPr>
        <a:xfrm>
          <a:off x="485089" y="1545336"/>
          <a:ext cx="5792116" cy="1307592"/>
        </a:xfrm>
        <a:prstGeom prst="roundRect">
          <a:avLst>
            <a:gd name="adj" fmla="val 10000"/>
          </a:avLst>
        </a:prstGeom>
        <a:solidFill>
          <a:schemeClr val="accent2">
            <a:hueOff val="-506510"/>
            <a:satOff val="2001"/>
            <a:lumOff val="2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Lymph is kept moving by: - Constriction of vessels - Skeletal muscle pump - Respiratory pump </a:t>
          </a:r>
          <a:endParaRPr lang="en-US" sz="2300" kern="1200"/>
        </a:p>
      </dsp:txBody>
      <dsp:txXfrm>
        <a:off x="523387" y="1583634"/>
        <a:ext cx="4380496" cy="1230996"/>
      </dsp:txXfrm>
    </dsp:sp>
    <dsp:sp modelId="{2C758028-8A31-4DB7-BEE9-FACE2D5A40CD}">
      <dsp:nvSpPr>
        <dsp:cNvPr id="0" name=""/>
        <dsp:cNvSpPr/>
      </dsp:nvSpPr>
      <dsp:spPr>
        <a:xfrm>
          <a:off x="962939" y="3090672"/>
          <a:ext cx="5792116" cy="1307592"/>
        </a:xfrm>
        <a:prstGeom prst="roundRect">
          <a:avLst>
            <a:gd name="adj" fmla="val 10000"/>
          </a:avLst>
        </a:prstGeom>
        <a:solidFill>
          <a:schemeClr val="accent2">
            <a:hueOff val="-1013021"/>
            <a:satOff val="4001"/>
            <a:lumOff val="41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At intervals along vessels lymph flows into lymph nodes </a:t>
          </a:r>
          <a:endParaRPr lang="en-US" sz="2300" kern="1200"/>
        </a:p>
      </dsp:txBody>
      <dsp:txXfrm>
        <a:off x="1001237" y="3128970"/>
        <a:ext cx="4387736" cy="1230996"/>
      </dsp:txXfrm>
    </dsp:sp>
    <dsp:sp modelId="{27C7AE99-4616-4483-A481-44BC96393FBE}">
      <dsp:nvSpPr>
        <dsp:cNvPr id="0" name=""/>
        <dsp:cNvSpPr/>
      </dsp:nvSpPr>
      <dsp:spPr>
        <a:xfrm>
          <a:off x="1448029" y="4636008"/>
          <a:ext cx="5792116" cy="1307592"/>
        </a:xfrm>
        <a:prstGeom prst="roundRect">
          <a:avLst>
            <a:gd name="adj" fmla="val 10000"/>
          </a:avLst>
        </a:prstGeom>
        <a:solidFill>
          <a:schemeClr val="accent2">
            <a:hueOff val="-1519531"/>
            <a:satOff val="6002"/>
            <a:lumOff val="6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Lymphatic vessels unite to form lymph trunks</a:t>
          </a:r>
          <a:endParaRPr lang="en-US" sz="2300" kern="1200"/>
        </a:p>
      </dsp:txBody>
      <dsp:txXfrm>
        <a:off x="1486327" y="4674306"/>
        <a:ext cx="4380496" cy="1230996"/>
      </dsp:txXfrm>
    </dsp:sp>
    <dsp:sp modelId="{EB7E6584-D72C-4C3D-ABA6-40FF3F27E784}">
      <dsp:nvSpPr>
        <dsp:cNvPr id="0" name=""/>
        <dsp:cNvSpPr/>
      </dsp:nvSpPr>
      <dsp:spPr>
        <a:xfrm>
          <a:off x="4942181" y="1001496"/>
          <a:ext cx="849934" cy="84993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133416" y="1001496"/>
        <a:ext cx="467464" cy="639575"/>
      </dsp:txXfrm>
    </dsp:sp>
    <dsp:sp modelId="{91242691-8B75-467D-8BFE-0B58D21C0C8E}">
      <dsp:nvSpPr>
        <dsp:cNvPr id="0" name=""/>
        <dsp:cNvSpPr/>
      </dsp:nvSpPr>
      <dsp:spPr>
        <a:xfrm>
          <a:off x="5427271" y="2546832"/>
          <a:ext cx="849934" cy="849934"/>
        </a:xfrm>
        <a:prstGeom prst="downArrow">
          <a:avLst>
            <a:gd name="adj1" fmla="val 55000"/>
            <a:gd name="adj2" fmla="val 45000"/>
          </a:avLst>
        </a:prstGeom>
        <a:solidFill>
          <a:schemeClr val="accent2">
            <a:tint val="40000"/>
            <a:alpha val="90000"/>
            <a:hueOff val="-804133"/>
            <a:satOff val="3075"/>
            <a:lumOff val="774"/>
            <a:alphaOff val="0"/>
          </a:schemeClr>
        </a:solidFill>
        <a:ln w="12700" cap="flat" cmpd="sng" algn="ctr">
          <a:solidFill>
            <a:schemeClr val="accent2">
              <a:tint val="40000"/>
              <a:alpha val="90000"/>
              <a:hueOff val="-804133"/>
              <a:satOff val="3075"/>
              <a:lumOff val="77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618506" y="2546832"/>
        <a:ext cx="467464" cy="639575"/>
      </dsp:txXfrm>
    </dsp:sp>
    <dsp:sp modelId="{6D180B75-E06F-40D0-ADDF-A0BD3FA0E345}">
      <dsp:nvSpPr>
        <dsp:cNvPr id="0" name=""/>
        <dsp:cNvSpPr/>
      </dsp:nvSpPr>
      <dsp:spPr>
        <a:xfrm>
          <a:off x="5905121" y="4092168"/>
          <a:ext cx="849934" cy="849934"/>
        </a:xfrm>
        <a:prstGeom prst="downArrow">
          <a:avLst>
            <a:gd name="adj1" fmla="val 55000"/>
            <a:gd name="adj2" fmla="val 45000"/>
          </a:avLst>
        </a:prstGeom>
        <a:solidFill>
          <a:schemeClr val="accent2">
            <a:tint val="40000"/>
            <a:alpha val="90000"/>
            <a:hueOff val="-1608266"/>
            <a:satOff val="6150"/>
            <a:lumOff val="1549"/>
            <a:alphaOff val="0"/>
          </a:schemeClr>
        </a:solidFill>
        <a:ln w="12700" cap="flat" cmpd="sng" algn="ctr">
          <a:solidFill>
            <a:schemeClr val="accent2">
              <a:tint val="40000"/>
              <a:alpha val="90000"/>
              <a:hueOff val="-1608266"/>
              <a:satOff val="6150"/>
              <a:lumOff val="154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096356" y="4092168"/>
        <a:ext cx="467464" cy="63957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85D92C-87C1-4CB1-BC62-9F811A21DA58}">
      <dsp:nvSpPr>
        <dsp:cNvPr id="0" name=""/>
        <dsp:cNvSpPr/>
      </dsp:nvSpPr>
      <dsp:spPr>
        <a:xfrm>
          <a:off x="0" y="2902"/>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5EF548-8F60-4B1C-93DA-42776F47E122}">
      <dsp:nvSpPr>
        <dsp:cNvPr id="0" name=""/>
        <dsp:cNvSpPr/>
      </dsp:nvSpPr>
      <dsp:spPr>
        <a:xfrm>
          <a:off x="0" y="290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US" sz="5200" kern="1200"/>
            <a:t>formed by lymphatic vessels uniting </a:t>
          </a:r>
        </a:p>
      </dsp:txBody>
      <dsp:txXfrm>
        <a:off x="0" y="2902"/>
        <a:ext cx="7240146" cy="1979265"/>
      </dsp:txXfrm>
    </dsp:sp>
    <dsp:sp modelId="{97A1B48B-EA74-4D19-80F3-577651985616}">
      <dsp:nvSpPr>
        <dsp:cNvPr id="0" name=""/>
        <dsp:cNvSpPr/>
      </dsp:nvSpPr>
      <dsp:spPr>
        <a:xfrm>
          <a:off x="0" y="1982167"/>
          <a:ext cx="7240146" cy="0"/>
        </a:xfrm>
        <a:prstGeom prst="line">
          <a:avLst/>
        </a:prstGeom>
        <a:solidFill>
          <a:schemeClr val="accent2">
            <a:hueOff val="-759766"/>
            <a:satOff val="3001"/>
            <a:lumOff val="3137"/>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6243B8-9BCA-440F-BC72-00720B69E14A}">
      <dsp:nvSpPr>
        <dsp:cNvPr id="0" name=""/>
        <dsp:cNvSpPr/>
      </dsp:nvSpPr>
      <dsp:spPr>
        <a:xfrm>
          <a:off x="0" y="1982167"/>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US" sz="5200" kern="1200"/>
            <a:t>large tubes </a:t>
          </a:r>
        </a:p>
      </dsp:txBody>
      <dsp:txXfrm>
        <a:off x="0" y="1982167"/>
        <a:ext cx="7240146" cy="1979265"/>
      </dsp:txXfrm>
    </dsp:sp>
    <dsp:sp modelId="{8DCD705E-C3A2-4154-9E6C-D011DC15F30E}">
      <dsp:nvSpPr>
        <dsp:cNvPr id="0" name=""/>
        <dsp:cNvSpPr/>
      </dsp:nvSpPr>
      <dsp:spPr>
        <a:xfrm>
          <a:off x="0" y="3961432"/>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C068A9-15FB-4F7A-ABE5-D793D67F8789}">
      <dsp:nvSpPr>
        <dsp:cNvPr id="0" name=""/>
        <dsp:cNvSpPr/>
      </dsp:nvSpPr>
      <dsp:spPr>
        <a:xfrm>
          <a:off x="0" y="396143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US" sz="5200" kern="1200"/>
            <a:t>Empty their lymph into lymphatic ducts</a:t>
          </a:r>
        </a:p>
      </dsp:txBody>
      <dsp:txXfrm>
        <a:off x="0" y="3961432"/>
        <a:ext cx="7240146" cy="1979265"/>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7E49C1-66E2-42F7-AA98-CBCF606FFEA3}">
      <dsp:nvSpPr>
        <dsp:cNvPr id="0" name=""/>
        <dsp:cNvSpPr/>
      </dsp:nvSpPr>
      <dsp:spPr>
        <a:xfrm>
          <a:off x="0" y="2902"/>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16DCF9-B263-4B1F-A511-F385DB2F098F}">
      <dsp:nvSpPr>
        <dsp:cNvPr id="0" name=""/>
        <dsp:cNvSpPr/>
      </dsp:nvSpPr>
      <dsp:spPr>
        <a:xfrm>
          <a:off x="0" y="290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Lymph empties into two conducting ducts: </a:t>
          </a:r>
        </a:p>
      </dsp:txBody>
      <dsp:txXfrm>
        <a:off x="0" y="2902"/>
        <a:ext cx="7240146" cy="1979265"/>
      </dsp:txXfrm>
    </dsp:sp>
    <dsp:sp modelId="{FC399933-D50E-43C5-B128-7920EC6EA699}">
      <dsp:nvSpPr>
        <dsp:cNvPr id="0" name=""/>
        <dsp:cNvSpPr/>
      </dsp:nvSpPr>
      <dsp:spPr>
        <a:xfrm>
          <a:off x="0" y="1982167"/>
          <a:ext cx="7240146" cy="0"/>
        </a:xfrm>
        <a:prstGeom prst="line">
          <a:avLst/>
        </a:prstGeom>
        <a:solidFill>
          <a:schemeClr val="accent2">
            <a:hueOff val="-759766"/>
            <a:satOff val="3001"/>
            <a:lumOff val="3137"/>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785200-04C0-463A-9E18-16DE12D14CD9}">
      <dsp:nvSpPr>
        <dsp:cNvPr id="0" name=""/>
        <dsp:cNvSpPr/>
      </dsp:nvSpPr>
      <dsp:spPr>
        <a:xfrm>
          <a:off x="0" y="1982167"/>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the thoracic duct (left lymphatic duct) - the right lymphatic duct</a:t>
          </a:r>
        </a:p>
      </dsp:txBody>
      <dsp:txXfrm>
        <a:off x="0" y="1982167"/>
        <a:ext cx="7240146" cy="1979265"/>
      </dsp:txXfrm>
    </dsp:sp>
    <dsp:sp modelId="{0DBE16AE-63FC-45E4-9B19-D58584BBAD71}">
      <dsp:nvSpPr>
        <dsp:cNvPr id="0" name=""/>
        <dsp:cNvSpPr/>
      </dsp:nvSpPr>
      <dsp:spPr>
        <a:xfrm>
          <a:off x="0" y="3961432"/>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6C8B83-DAEE-4283-8AE0-B43E6E78DD94}">
      <dsp:nvSpPr>
        <dsp:cNvPr id="0" name=""/>
        <dsp:cNvSpPr/>
      </dsp:nvSpPr>
      <dsp:spPr>
        <a:xfrm>
          <a:off x="0" y="396143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Lymph from these ducts enters the blood stream via the left subclavian vein and the right subclavian vein</a:t>
          </a:r>
        </a:p>
      </dsp:txBody>
      <dsp:txXfrm>
        <a:off x="0" y="3961432"/>
        <a:ext cx="7240146" cy="1979265"/>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7C8F32-AFFB-498C-AB4B-85C557447CA9}">
      <dsp:nvSpPr>
        <dsp:cNvPr id="0" name=""/>
        <dsp:cNvSpPr/>
      </dsp:nvSpPr>
      <dsp:spPr>
        <a:xfrm>
          <a:off x="0" y="725"/>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623C37-D153-4AA5-8268-432684BD30BF}">
      <dsp:nvSpPr>
        <dsp:cNvPr id="0" name=""/>
        <dsp:cNvSpPr/>
      </dsp:nvSpPr>
      <dsp:spPr>
        <a:xfrm>
          <a:off x="0" y="72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Oval or bean-shaped </a:t>
          </a:r>
        </a:p>
      </dsp:txBody>
      <dsp:txXfrm>
        <a:off x="0" y="725"/>
        <a:ext cx="7240146" cy="1188429"/>
      </dsp:txXfrm>
    </dsp:sp>
    <dsp:sp modelId="{1C8F2587-2283-471D-9F32-BC50656E1AA8}">
      <dsp:nvSpPr>
        <dsp:cNvPr id="0" name=""/>
        <dsp:cNvSpPr/>
      </dsp:nvSpPr>
      <dsp:spPr>
        <a:xfrm>
          <a:off x="0" y="1189155"/>
          <a:ext cx="7240146" cy="0"/>
        </a:xfrm>
        <a:prstGeom prst="line">
          <a:avLst/>
        </a:prstGeom>
        <a:solidFill>
          <a:schemeClr val="accent2">
            <a:hueOff val="-379883"/>
            <a:satOff val="1500"/>
            <a:lumOff val="1569"/>
            <a:alphaOff val="0"/>
          </a:schemeClr>
        </a:solidFill>
        <a:ln w="12700" cap="flat" cmpd="sng" algn="ctr">
          <a:solidFill>
            <a:schemeClr val="accent2">
              <a:hueOff val="-379883"/>
              <a:satOff val="1500"/>
              <a:lumOff val="15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38E35C-AA44-47C6-A494-7713DCDAA5FC}">
      <dsp:nvSpPr>
        <dsp:cNvPr id="0" name=""/>
        <dsp:cNvSpPr/>
      </dsp:nvSpPr>
      <dsp:spPr>
        <a:xfrm>
          <a:off x="0" y="118915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Masses of lymphatic tissue </a:t>
          </a:r>
        </a:p>
      </dsp:txBody>
      <dsp:txXfrm>
        <a:off x="0" y="1189155"/>
        <a:ext cx="7240146" cy="1188429"/>
      </dsp:txXfrm>
    </dsp:sp>
    <dsp:sp modelId="{2EECB348-E6BA-40F2-9CB9-BC5A2D67CA7D}">
      <dsp:nvSpPr>
        <dsp:cNvPr id="0" name=""/>
        <dsp:cNvSpPr/>
      </dsp:nvSpPr>
      <dsp:spPr>
        <a:xfrm>
          <a:off x="0" y="2377585"/>
          <a:ext cx="7240146" cy="0"/>
        </a:xfrm>
        <a:prstGeom prst="line">
          <a:avLst/>
        </a:prstGeom>
        <a:solidFill>
          <a:schemeClr val="accent2">
            <a:hueOff val="-759766"/>
            <a:satOff val="3001"/>
            <a:lumOff val="3137"/>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E2DC73-E1B3-4E6E-86BD-427201736A6B}">
      <dsp:nvSpPr>
        <dsp:cNvPr id="0" name=""/>
        <dsp:cNvSpPr/>
      </dsp:nvSpPr>
      <dsp:spPr>
        <a:xfrm>
          <a:off x="0" y="237758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Aid in defense and white blood cell formation </a:t>
          </a:r>
        </a:p>
      </dsp:txBody>
      <dsp:txXfrm>
        <a:off x="0" y="2377585"/>
        <a:ext cx="7240146" cy="1188429"/>
      </dsp:txXfrm>
    </dsp:sp>
    <dsp:sp modelId="{C3B270B2-F61C-4F83-8ED4-F3054E218437}">
      <dsp:nvSpPr>
        <dsp:cNvPr id="0" name=""/>
        <dsp:cNvSpPr/>
      </dsp:nvSpPr>
      <dsp:spPr>
        <a:xfrm>
          <a:off x="0" y="3566014"/>
          <a:ext cx="7240146" cy="0"/>
        </a:xfrm>
        <a:prstGeom prst="line">
          <a:avLst/>
        </a:prstGeom>
        <a:solidFill>
          <a:schemeClr val="accent2">
            <a:hueOff val="-1139648"/>
            <a:satOff val="4501"/>
            <a:lumOff val="4706"/>
            <a:alphaOff val="0"/>
          </a:schemeClr>
        </a:solidFill>
        <a:ln w="12700" cap="flat" cmpd="sng" algn="ctr">
          <a:solidFill>
            <a:schemeClr val="accent2">
              <a:hueOff val="-1139648"/>
              <a:satOff val="4501"/>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A29D69-426C-44AB-A655-B184B957F37A}">
      <dsp:nvSpPr>
        <dsp:cNvPr id="0" name=""/>
        <dsp:cNvSpPr/>
      </dsp:nvSpPr>
      <dsp:spPr>
        <a:xfrm>
          <a:off x="0" y="3566014"/>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Located along length of lymphatic vessels </a:t>
          </a:r>
        </a:p>
      </dsp:txBody>
      <dsp:txXfrm>
        <a:off x="0" y="3566014"/>
        <a:ext cx="7240146" cy="1188429"/>
      </dsp:txXfrm>
    </dsp:sp>
    <dsp:sp modelId="{E01DF4B9-4132-423F-9897-7D8830FEAC96}">
      <dsp:nvSpPr>
        <dsp:cNvPr id="0" name=""/>
        <dsp:cNvSpPr/>
      </dsp:nvSpPr>
      <dsp:spPr>
        <a:xfrm>
          <a:off x="0" y="4754444"/>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C7EC2E-C12C-4266-9410-707056DABF3F}">
      <dsp:nvSpPr>
        <dsp:cNvPr id="0" name=""/>
        <dsp:cNvSpPr/>
      </dsp:nvSpPr>
      <dsp:spPr>
        <a:xfrm>
          <a:off x="0" y="4754444"/>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Scattered throughout the body usually in clusters</a:t>
          </a:r>
        </a:p>
      </dsp:txBody>
      <dsp:txXfrm>
        <a:off x="0" y="4754444"/>
        <a:ext cx="7240146" cy="1188429"/>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38CCF9-F9B4-48E2-BFFB-C664F59C4197}">
      <dsp:nvSpPr>
        <dsp:cNvPr id="0" name=""/>
        <dsp:cNvSpPr/>
      </dsp:nvSpPr>
      <dsp:spPr>
        <a:xfrm>
          <a:off x="0" y="2902"/>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9BB6D3-E634-40A8-B4AB-AA0B93808282}">
      <dsp:nvSpPr>
        <dsp:cNvPr id="0" name=""/>
        <dsp:cNvSpPr/>
      </dsp:nvSpPr>
      <dsp:spPr>
        <a:xfrm>
          <a:off x="0" y="290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Cortex -outer region directly beneath the capsule </a:t>
          </a:r>
        </a:p>
      </dsp:txBody>
      <dsp:txXfrm>
        <a:off x="0" y="2902"/>
        <a:ext cx="7240146" cy="1979265"/>
      </dsp:txXfrm>
    </dsp:sp>
    <dsp:sp modelId="{6AB85E45-5A89-4EA5-88AA-66E5DFDB550F}">
      <dsp:nvSpPr>
        <dsp:cNvPr id="0" name=""/>
        <dsp:cNvSpPr/>
      </dsp:nvSpPr>
      <dsp:spPr>
        <a:xfrm>
          <a:off x="0" y="1982167"/>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CA8AD0-0FE6-4118-9999-2E26E6E1DCCE}">
      <dsp:nvSpPr>
        <dsp:cNvPr id="0" name=""/>
        <dsp:cNvSpPr/>
      </dsp:nvSpPr>
      <dsp:spPr>
        <a:xfrm>
          <a:off x="0" y="1982167"/>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Contains densely packed lymphocytes arranged in masses called follicles - outer rim of follicle contains T cells, macrophages, and follicular dendritic cells (aid in T cell activation).</a:t>
          </a:r>
        </a:p>
      </dsp:txBody>
      <dsp:txXfrm>
        <a:off x="0" y="1982167"/>
        <a:ext cx="7240146" cy="1979265"/>
      </dsp:txXfrm>
    </dsp:sp>
    <dsp:sp modelId="{49DCFC14-ED3C-4E26-BB48-46A7F23060A3}">
      <dsp:nvSpPr>
        <dsp:cNvPr id="0" name=""/>
        <dsp:cNvSpPr/>
      </dsp:nvSpPr>
      <dsp:spPr>
        <a:xfrm>
          <a:off x="0" y="3961432"/>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7EDD57-781F-4898-A815-561BB0CA61A3}">
      <dsp:nvSpPr>
        <dsp:cNvPr id="0" name=""/>
        <dsp:cNvSpPr/>
      </dsp:nvSpPr>
      <dsp:spPr>
        <a:xfrm>
          <a:off x="0" y="396143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Medulla-Inner region • lymphocytes are arranged in strands called medullary cords - contain macrophages and plasma cells.</a:t>
          </a:r>
        </a:p>
      </dsp:txBody>
      <dsp:txXfrm>
        <a:off x="0" y="3961432"/>
        <a:ext cx="7240146" cy="1979265"/>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A18005-F65E-4D30-A9D0-EEAAF3165B19}">
      <dsp:nvSpPr>
        <dsp:cNvPr id="0" name=""/>
        <dsp:cNvSpPr/>
      </dsp:nvSpPr>
      <dsp:spPr>
        <a:xfrm>
          <a:off x="0" y="5400"/>
          <a:ext cx="7240146" cy="29203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As lymph passes through a node bacteria and other foreign materials are trapped by reticular fibers within the node - bacteria are then phagocytized by macrophages.</a:t>
          </a:r>
        </a:p>
      </dsp:txBody>
      <dsp:txXfrm>
        <a:off x="142558" y="147958"/>
        <a:ext cx="6955030" cy="2635203"/>
      </dsp:txXfrm>
    </dsp:sp>
    <dsp:sp modelId="{3FCF44BB-3A1C-4394-8603-CC4069430578}">
      <dsp:nvSpPr>
        <dsp:cNvPr id="0" name=""/>
        <dsp:cNvSpPr/>
      </dsp:nvSpPr>
      <dsp:spPr>
        <a:xfrm>
          <a:off x="0" y="3017880"/>
          <a:ext cx="7240146" cy="2920319"/>
        </a:xfrm>
        <a:prstGeom prst="roundRect">
          <a:avLst/>
        </a:prstGeom>
        <a:solidFill>
          <a:schemeClr val="accent2">
            <a:hueOff val="-1519531"/>
            <a:satOff val="6002"/>
            <a:lumOff val="6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plasma cells produce antibodies to antigens in the lymph • antibodies, lymphocytes, and monocytes are eventually returned to the blood via subclavian veins</a:t>
          </a:r>
        </a:p>
      </dsp:txBody>
      <dsp:txXfrm>
        <a:off x="142558" y="3160438"/>
        <a:ext cx="6955030" cy="2635203"/>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9BF7AA-7D3E-44AA-B9F7-B280EA5F89EE}">
      <dsp:nvSpPr>
        <dsp:cNvPr id="0" name=""/>
        <dsp:cNvSpPr/>
      </dsp:nvSpPr>
      <dsp:spPr>
        <a:xfrm>
          <a:off x="0" y="0"/>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64C47F-1C76-4B12-BFCB-E62B86D545EE}">
      <dsp:nvSpPr>
        <dsp:cNvPr id="0" name=""/>
        <dsp:cNvSpPr/>
      </dsp:nvSpPr>
      <dsp:spPr>
        <a:xfrm>
          <a:off x="0" y="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As well as the Lymph Nodes, there are specific organs that are part of the lymphatic system</a:t>
          </a:r>
          <a:endParaRPr lang="en-US" sz="2900" kern="1200"/>
        </a:p>
      </dsp:txBody>
      <dsp:txXfrm>
        <a:off x="0" y="0"/>
        <a:ext cx="7240146" cy="1485900"/>
      </dsp:txXfrm>
    </dsp:sp>
    <dsp:sp modelId="{24982FBE-A484-4589-9340-F0A0F17DF08D}">
      <dsp:nvSpPr>
        <dsp:cNvPr id="0" name=""/>
        <dsp:cNvSpPr/>
      </dsp:nvSpPr>
      <dsp:spPr>
        <a:xfrm>
          <a:off x="0" y="1485900"/>
          <a:ext cx="7240146" cy="0"/>
        </a:xfrm>
        <a:prstGeom prst="line">
          <a:avLst/>
        </a:prstGeom>
        <a:solidFill>
          <a:schemeClr val="accent2">
            <a:hueOff val="-506510"/>
            <a:satOff val="2001"/>
            <a:lumOff val="2092"/>
            <a:alphaOff val="0"/>
          </a:schemeClr>
        </a:solidFill>
        <a:ln w="12700" cap="flat" cmpd="sng" algn="ctr">
          <a:solidFill>
            <a:schemeClr val="accent2">
              <a:hueOff val="-506510"/>
              <a:satOff val="2001"/>
              <a:lumOff val="20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2C8379-55ED-4522-BABE-B9CCBD88C7EF}">
      <dsp:nvSpPr>
        <dsp:cNvPr id="0" name=""/>
        <dsp:cNvSpPr/>
      </dsp:nvSpPr>
      <dsp:spPr>
        <a:xfrm>
          <a:off x="0" y="148590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Thymus </a:t>
          </a:r>
          <a:endParaRPr lang="en-US" sz="2900" kern="1200"/>
        </a:p>
      </dsp:txBody>
      <dsp:txXfrm>
        <a:off x="0" y="1485900"/>
        <a:ext cx="7240146" cy="1485900"/>
      </dsp:txXfrm>
    </dsp:sp>
    <dsp:sp modelId="{9416D09F-81B5-4287-869F-9C218DAB559D}">
      <dsp:nvSpPr>
        <dsp:cNvPr id="0" name=""/>
        <dsp:cNvSpPr/>
      </dsp:nvSpPr>
      <dsp:spPr>
        <a:xfrm>
          <a:off x="0" y="2971800"/>
          <a:ext cx="7240146" cy="0"/>
        </a:xfrm>
        <a:prstGeom prst="line">
          <a:avLst/>
        </a:prstGeom>
        <a:solidFill>
          <a:schemeClr val="accent2">
            <a:hueOff val="-1013021"/>
            <a:satOff val="4001"/>
            <a:lumOff val="4183"/>
            <a:alphaOff val="0"/>
          </a:schemeClr>
        </a:solidFill>
        <a:ln w="12700" cap="flat" cmpd="sng" algn="ctr">
          <a:solidFill>
            <a:schemeClr val="accent2">
              <a:hueOff val="-1013021"/>
              <a:satOff val="4001"/>
              <a:lumOff val="41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C500E8-5A43-4E85-9618-6FBFE40ABAF6}">
      <dsp:nvSpPr>
        <dsp:cNvPr id="0" name=""/>
        <dsp:cNvSpPr/>
      </dsp:nvSpPr>
      <dsp:spPr>
        <a:xfrm>
          <a:off x="0" y="297180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Spleen</a:t>
          </a:r>
          <a:endParaRPr lang="en-US" sz="2900" kern="1200"/>
        </a:p>
      </dsp:txBody>
      <dsp:txXfrm>
        <a:off x="0" y="2971800"/>
        <a:ext cx="7240146" cy="1485900"/>
      </dsp:txXfrm>
    </dsp:sp>
    <dsp:sp modelId="{2A14C53A-EAB2-4992-9FD5-8E10A3BBC2AE}">
      <dsp:nvSpPr>
        <dsp:cNvPr id="0" name=""/>
        <dsp:cNvSpPr/>
      </dsp:nvSpPr>
      <dsp:spPr>
        <a:xfrm>
          <a:off x="0" y="4457699"/>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005BDC-33CA-4A7B-8103-F20D09ADFC67}">
      <dsp:nvSpPr>
        <dsp:cNvPr id="0" name=""/>
        <dsp:cNvSpPr/>
      </dsp:nvSpPr>
      <dsp:spPr>
        <a:xfrm>
          <a:off x="0" y="4457699"/>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Tonsils</a:t>
          </a:r>
          <a:endParaRPr lang="en-US" sz="2900" kern="1200"/>
        </a:p>
      </dsp:txBody>
      <dsp:txXfrm>
        <a:off x="0" y="4457699"/>
        <a:ext cx="7240146" cy="14859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0E925E-5FF4-4E74-A72C-8E9A8D8D250F}" type="datetimeFigureOut">
              <a:rPr lang="en-GB" smtClean="0"/>
              <a:t>21/02/2024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F07991-2D1F-4208-A0B3-9024E71BF40C}" type="slidenum">
              <a:rPr lang="en-GB" smtClean="0"/>
              <a:t>‹#›</a:t>
            </a:fld>
            <a:endParaRPr lang="en-GB"/>
          </a:p>
        </p:txBody>
      </p:sp>
    </p:spTree>
    <p:extLst>
      <p:ext uri="{BB962C8B-B14F-4D97-AF65-F5344CB8AC3E}">
        <p14:creationId xmlns:p14="http://schemas.microsoft.com/office/powerpoint/2010/main" val="140282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i6mIBpHs-aE" TargetMode="External"/><Relationship Id="rId2" Type="http://schemas.openxmlformats.org/officeDocument/2006/relationships/slide" Target="../slides/slide26.xml"/><Relationship Id="rId1" Type="http://schemas.openxmlformats.org/officeDocument/2006/relationships/notesMaster" Target="../notesMasters/notesMaster1.xml"/><Relationship Id="rId4" Type="http://schemas.openxmlformats.org/officeDocument/2006/relationships/hyperlink" Target="https://www.youtube.com/watch?v=FKJr5uqPv5s"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RrXJsf9x_sY"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E72B33C-58A1-4326-8928-B65F50D80BE1}"/>
              </a:ext>
            </a:extLst>
          </p:cNvPr>
          <p:cNvSpPr>
            <a:spLocks noGrp="1" noChangeArrowheads="1"/>
          </p:cNvSpPr>
          <p:nvPr>
            <p:ph type="sldNum" sz="quarter" idx="5"/>
          </p:nvPr>
        </p:nvSpPr>
        <p:spPr>
          <a:ln/>
        </p:spPr>
        <p:txBody>
          <a:bodyPr/>
          <a:lstStyle/>
          <a:p>
            <a:fld id="{1634421F-B6E0-4685-AD00-529A3564B465}" type="slidenum">
              <a:rPr lang="en-GB" altLang="en-US"/>
              <a:pPr/>
              <a:t>4</a:t>
            </a:fld>
            <a:endParaRPr lang="en-GB" altLang="en-US"/>
          </a:p>
        </p:txBody>
      </p:sp>
      <p:sp>
        <p:nvSpPr>
          <p:cNvPr id="32770" name="Rectangle 2">
            <a:extLst>
              <a:ext uri="{FF2B5EF4-FFF2-40B4-BE49-F238E27FC236}">
                <a16:creationId xmlns:a16="http://schemas.microsoft.com/office/drawing/2014/main" id="{ABBA0017-C0CF-4967-AC78-9FFAC1F32EA0}"/>
              </a:ext>
            </a:extLst>
          </p:cNvPr>
          <p:cNvSpPr>
            <a:spLocks noGrp="1" noRot="1" noChangeAspect="1" noChangeArrowheads="1" noTextEdit="1"/>
          </p:cNvSpPr>
          <p:nvPr>
            <p:ph type="sldImg"/>
          </p:nvPr>
        </p:nvSpPr>
        <p:spPr>
          <a:ln/>
        </p:spPr>
      </p:sp>
      <p:sp>
        <p:nvSpPr>
          <p:cNvPr id="32771" name="Rectangle 3">
            <a:extLst>
              <a:ext uri="{FF2B5EF4-FFF2-40B4-BE49-F238E27FC236}">
                <a16:creationId xmlns:a16="http://schemas.microsoft.com/office/drawing/2014/main" id="{AA822100-32C5-4AF3-B034-797ADE121F74}"/>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213EBB7-996C-4528-AB54-5DAA9086D0ED}"/>
              </a:ext>
            </a:extLst>
          </p:cNvPr>
          <p:cNvSpPr>
            <a:spLocks noGrp="1" noChangeArrowheads="1"/>
          </p:cNvSpPr>
          <p:nvPr>
            <p:ph type="sldNum" sz="quarter" idx="5"/>
          </p:nvPr>
        </p:nvSpPr>
        <p:spPr>
          <a:ln/>
        </p:spPr>
        <p:txBody>
          <a:bodyPr/>
          <a:lstStyle/>
          <a:p>
            <a:fld id="{F58A08AB-9D24-481D-A212-78A6C936ECEA}" type="slidenum">
              <a:rPr lang="en-GB" altLang="en-US"/>
              <a:pPr/>
              <a:t>7</a:t>
            </a:fld>
            <a:endParaRPr lang="en-GB" altLang="en-US"/>
          </a:p>
        </p:txBody>
      </p:sp>
      <p:sp>
        <p:nvSpPr>
          <p:cNvPr id="36866" name="Rectangle 2">
            <a:extLst>
              <a:ext uri="{FF2B5EF4-FFF2-40B4-BE49-F238E27FC236}">
                <a16:creationId xmlns:a16="http://schemas.microsoft.com/office/drawing/2014/main" id="{84C4F04A-98AE-4ED1-9470-CAF705E70312}"/>
              </a:ext>
            </a:extLst>
          </p:cNvPr>
          <p:cNvSpPr>
            <a:spLocks noGrp="1" noRot="1" noChangeAspect="1" noChangeArrowheads="1" noTextEdit="1"/>
          </p:cNvSpPr>
          <p:nvPr>
            <p:ph type="sldImg"/>
          </p:nvPr>
        </p:nvSpPr>
        <p:spPr>
          <a:ln/>
        </p:spPr>
      </p:sp>
      <p:sp>
        <p:nvSpPr>
          <p:cNvPr id="36867" name="Rectangle 3">
            <a:extLst>
              <a:ext uri="{FF2B5EF4-FFF2-40B4-BE49-F238E27FC236}">
                <a16:creationId xmlns:a16="http://schemas.microsoft.com/office/drawing/2014/main" id="{F7EC0FA6-8AF6-4525-82A0-743560F8338B}"/>
              </a:ext>
            </a:extLst>
          </p:cNvPr>
          <p:cNvSpPr>
            <a:spLocks noGrp="1" noChangeArrowheads="1"/>
          </p:cNvSpPr>
          <p:nvPr>
            <p:ph type="body" idx="1"/>
          </p:nvPr>
        </p:nvSpPr>
        <p:spPr/>
        <p:txBody>
          <a:bodyPr/>
          <a:lstStyle/>
          <a:p>
            <a:r>
              <a:rPr lang="en-US" altLang="en-US" dirty="0"/>
              <a:t>Fibrinogen ( factor 1) - is a glycoprotein made in the liver. During tissue injury such as a cut it is converted by thrombin to fibrin and then to a fibrin based blood clot. This is what stops you from bleeding after cutting yourself. </a:t>
            </a:r>
            <a:endParaRPr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B4CEF9D-A9BA-488E-AF74-EDB9BB48A3C3}"/>
              </a:ext>
            </a:extLst>
          </p:cNvPr>
          <p:cNvSpPr>
            <a:spLocks noGrp="1" noChangeArrowheads="1"/>
          </p:cNvSpPr>
          <p:nvPr>
            <p:ph type="sldNum" sz="quarter" idx="5"/>
          </p:nvPr>
        </p:nvSpPr>
        <p:spPr>
          <a:ln/>
        </p:spPr>
        <p:txBody>
          <a:bodyPr/>
          <a:lstStyle/>
          <a:p>
            <a:fld id="{3352E713-8DAB-4D97-AD44-09D639ABF82D}" type="slidenum">
              <a:rPr lang="en-GB" altLang="en-US"/>
              <a:pPr/>
              <a:t>9</a:t>
            </a:fld>
            <a:endParaRPr lang="en-GB" altLang="en-US"/>
          </a:p>
        </p:txBody>
      </p:sp>
      <p:sp>
        <p:nvSpPr>
          <p:cNvPr id="40962" name="Rectangle 2">
            <a:extLst>
              <a:ext uri="{FF2B5EF4-FFF2-40B4-BE49-F238E27FC236}">
                <a16:creationId xmlns:a16="http://schemas.microsoft.com/office/drawing/2014/main" id="{0C28CDD1-E8E5-49A6-8B17-17A640360CB8}"/>
              </a:ext>
            </a:extLst>
          </p:cNvPr>
          <p:cNvSpPr>
            <a:spLocks noGrp="1" noRot="1" noChangeAspect="1" noChangeArrowheads="1" noTextEdit="1"/>
          </p:cNvSpPr>
          <p:nvPr>
            <p:ph type="sldImg"/>
          </p:nvPr>
        </p:nvSpPr>
        <p:spPr>
          <a:ln/>
        </p:spPr>
      </p:sp>
      <p:sp>
        <p:nvSpPr>
          <p:cNvPr id="40963" name="Rectangle 3">
            <a:extLst>
              <a:ext uri="{FF2B5EF4-FFF2-40B4-BE49-F238E27FC236}">
                <a16:creationId xmlns:a16="http://schemas.microsoft.com/office/drawing/2014/main" id="{51C99804-E3B5-4C8E-AE21-B963406490D0}"/>
              </a:ext>
            </a:extLst>
          </p:cNvPr>
          <p:cNvSpPr>
            <a:spLocks noGrp="1" noChangeArrowheads="1"/>
          </p:cNvSpPr>
          <p:nvPr>
            <p:ph type="body" idx="1"/>
          </p:nvPr>
        </p:nvSpPr>
        <p:spPr/>
        <p:txBody>
          <a:bodyPr/>
          <a:lstStyle/>
          <a:p>
            <a:r>
              <a:rPr lang="en-US" altLang="en-US" dirty="0"/>
              <a:t>Erythrocytes are the most abundant blood cells. They are formed in the red bone marrow in the Centre of bones. The biconcave shape increase the surface area, thus allowing for greater absorption of gases such as oxygen and carbon dioxide ( CO2) . Red blood cells contain the pigment </a:t>
            </a:r>
            <a:r>
              <a:rPr lang="en-US" altLang="en-US" dirty="0" err="1"/>
              <a:t>haemoglobin</a:t>
            </a:r>
            <a:r>
              <a:rPr lang="en-US" altLang="en-US" dirty="0"/>
              <a:t> this transports oxygen and Carbon dioxide to all the cells of the body. </a:t>
            </a:r>
            <a:r>
              <a:rPr lang="en-US" altLang="en-US" dirty="0" err="1"/>
              <a:t>Haemoglobin</a:t>
            </a:r>
            <a:r>
              <a:rPr lang="en-US" altLang="en-US" dirty="0"/>
              <a:t> consists of </a:t>
            </a:r>
            <a:r>
              <a:rPr lang="en-US" altLang="en-US" dirty="0" err="1"/>
              <a:t>globlin</a:t>
            </a:r>
            <a:r>
              <a:rPr lang="en-US" altLang="en-US" dirty="0"/>
              <a:t> a protein and complex called </a:t>
            </a:r>
            <a:r>
              <a:rPr lang="en-US" altLang="en-US" dirty="0" err="1"/>
              <a:t>haem</a:t>
            </a:r>
            <a:r>
              <a:rPr lang="en-US" altLang="en-US" dirty="0"/>
              <a:t> oxygen attaches itself to the </a:t>
            </a:r>
            <a:r>
              <a:rPr lang="en-US" altLang="en-US" dirty="0" err="1"/>
              <a:t>haem</a:t>
            </a:r>
            <a:r>
              <a:rPr lang="en-US" altLang="en-US" dirty="0"/>
              <a:t> portion of the red blood cell. Red blood cells have a limited life of about 120 days after which they are broken down and recycled. If oxygen levels become low due to </a:t>
            </a:r>
            <a:r>
              <a:rPr lang="en-US" altLang="en-US" dirty="0" err="1"/>
              <a:t>anaemia</a:t>
            </a:r>
            <a:r>
              <a:rPr lang="en-US" altLang="en-US" dirty="0"/>
              <a:t>, blood loss the body needs to respond to this loss and makes new blood cells </a:t>
            </a:r>
            <a:r>
              <a:rPr lang="en-US" altLang="en-US" dirty="0" err="1"/>
              <a:t>Erthropoiesis</a:t>
            </a:r>
            <a:r>
              <a:rPr lang="en-US" altLang="en-US" dirty="0"/>
              <a:t> formation of red blood cells is stimulated. Low oxygen stimulates the production of erythropoietin (EPO) from the kidneys this stimulates the red bone marrow to produce more erythrocytes or red blood cells thus increasing the amount of oxygen in the blood. It is essential that the body has sufficient iron, B12 and folic acid in order to produce red blood cells, </a:t>
            </a:r>
            <a:endParaRPr lang="en-GB"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Hypoxia is when your are suffering from low levels of oxygen </a:t>
            </a:r>
            <a:endParaRPr lang="en-GB" dirty="0"/>
          </a:p>
        </p:txBody>
      </p:sp>
      <p:sp>
        <p:nvSpPr>
          <p:cNvPr id="4" name="Slide Number Placeholder 3"/>
          <p:cNvSpPr>
            <a:spLocks noGrp="1"/>
          </p:cNvSpPr>
          <p:nvPr>
            <p:ph type="sldNum" sz="quarter" idx="5"/>
          </p:nvPr>
        </p:nvSpPr>
        <p:spPr/>
        <p:txBody>
          <a:bodyPr/>
          <a:lstStyle/>
          <a:p>
            <a:fld id="{54F5B741-B8B0-4FDE-8D8D-21B401C5FEB7}" type="slidenum">
              <a:rPr lang="en-GB" smtClean="0"/>
              <a:t>12</a:t>
            </a:fld>
            <a:endParaRPr lang="en-GB"/>
          </a:p>
        </p:txBody>
      </p:sp>
    </p:spTree>
    <p:extLst>
      <p:ext uri="{BB962C8B-B14F-4D97-AF65-F5344CB8AC3E}">
        <p14:creationId xmlns:p14="http://schemas.microsoft.com/office/powerpoint/2010/main" val="2410822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72F32EB-BD89-4791-9B5F-9F3F588DB0CC}" type="slidenum">
              <a:rPr lang="en-US"/>
              <a:pPr/>
              <a:t>24</a:t>
            </a:fld>
            <a:endParaRPr lang="en-US"/>
          </a:p>
        </p:txBody>
      </p:sp>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p:txBody>
          <a:bodyPr/>
          <a:lstStyle/>
          <a:p>
            <a:pPr marL="457200" indent="-457200" algn="just">
              <a:lnSpc>
                <a:spcPct val="90000"/>
              </a:lnSpc>
              <a:buNone/>
            </a:pPr>
            <a:r>
              <a:rPr lang="en-US" sz="1100" b="1" dirty="0">
                <a:cs typeface="Times New Roman" pitchFamily="18" charset="0"/>
              </a:rPr>
              <a:t>	Factors affecting peripheral resistance </a:t>
            </a:r>
          </a:p>
          <a:p>
            <a:pPr marL="457200" indent="-457200" algn="just">
              <a:lnSpc>
                <a:spcPct val="90000"/>
              </a:lnSpc>
              <a:buNone/>
            </a:pPr>
            <a:endParaRPr lang="en-US" sz="1100" b="1" dirty="0">
              <a:solidFill>
                <a:schemeClr val="accent2"/>
              </a:solidFill>
              <a:cs typeface="Times New Roman" pitchFamily="18" charset="0"/>
            </a:endParaRPr>
          </a:p>
          <a:p>
            <a:pPr marL="457200" indent="-457200" algn="just">
              <a:lnSpc>
                <a:spcPct val="90000"/>
              </a:lnSpc>
              <a:buNone/>
            </a:pPr>
            <a:endParaRPr lang="en-US" sz="1100" b="1" dirty="0">
              <a:solidFill>
                <a:schemeClr val="accent2"/>
              </a:solidFill>
              <a:cs typeface="Times New Roman" pitchFamily="18" charset="0"/>
            </a:endParaRPr>
          </a:p>
          <a:p>
            <a:pPr marL="457200" indent="-457200" algn="just">
              <a:lnSpc>
                <a:spcPct val="90000"/>
              </a:lnSpc>
              <a:buNone/>
            </a:pPr>
            <a:r>
              <a:rPr lang="en-US" b="1" dirty="0">
                <a:solidFill>
                  <a:schemeClr val="accent2"/>
                </a:solidFill>
                <a:cs typeface="Times New Roman" pitchFamily="18" charset="0"/>
              </a:rPr>
              <a:t>The length of the vessel the blood</a:t>
            </a:r>
            <a:r>
              <a:rPr lang="en-US" dirty="0">
                <a:cs typeface="Times New Roman" pitchFamily="18" charset="0"/>
              </a:rPr>
              <a:t> </a:t>
            </a:r>
          </a:p>
          <a:p>
            <a:pPr marL="457200" indent="-457200" algn="just">
              <a:lnSpc>
                <a:spcPct val="90000"/>
              </a:lnSpc>
              <a:buNone/>
            </a:pPr>
            <a:endParaRPr lang="en-US" dirty="0">
              <a:cs typeface="Times New Roman" pitchFamily="18" charset="0"/>
            </a:endParaRPr>
          </a:p>
          <a:p>
            <a:pPr marL="457200" indent="-457200" algn="just">
              <a:lnSpc>
                <a:spcPct val="90000"/>
              </a:lnSpc>
              <a:buNone/>
            </a:pPr>
            <a:r>
              <a:rPr lang="en-US" dirty="0">
                <a:cs typeface="Times New Roman" pitchFamily="18" charset="0"/>
              </a:rPr>
              <a:t> </a:t>
            </a:r>
          </a:p>
          <a:p>
            <a:pPr marL="457200" indent="-457200" algn="just">
              <a:lnSpc>
                <a:spcPct val="90000"/>
              </a:lnSpc>
              <a:buNone/>
            </a:pPr>
            <a:r>
              <a:rPr lang="en-US" b="1" dirty="0">
                <a:cs typeface="Times New Roman" pitchFamily="18" charset="0"/>
              </a:rPr>
              <a:t>	</a:t>
            </a:r>
            <a:r>
              <a:rPr lang="en-US" b="1" dirty="0">
                <a:solidFill>
                  <a:schemeClr val="accent2"/>
                </a:solidFill>
                <a:cs typeface="Times New Roman" pitchFamily="18" charset="0"/>
              </a:rPr>
              <a:t>The diameter of the lumen of the vessel</a:t>
            </a:r>
            <a:r>
              <a:rPr lang="en-US" dirty="0">
                <a:cs typeface="Times New Roman" pitchFamily="18" charset="0"/>
              </a:rPr>
              <a:t> </a:t>
            </a:r>
          </a:p>
          <a:p>
            <a:pPr marL="457200" indent="-457200" algn="just">
              <a:lnSpc>
                <a:spcPct val="90000"/>
              </a:lnSpc>
              <a:buNone/>
            </a:pPr>
            <a:endParaRPr lang="en-US" dirty="0">
              <a:cs typeface="Times New Roman" pitchFamily="18" charset="0"/>
            </a:endParaRPr>
          </a:p>
          <a:p>
            <a:pPr marL="457200" indent="-457200" algn="just">
              <a:lnSpc>
                <a:spcPct val="90000"/>
              </a:lnSpc>
              <a:buNone/>
            </a:pPr>
            <a:r>
              <a:rPr lang="en-US" dirty="0">
                <a:cs typeface="Times New Roman" pitchFamily="18" charset="0"/>
              </a:rPr>
              <a:t> </a:t>
            </a:r>
          </a:p>
          <a:p>
            <a:pPr marL="457200" indent="-457200" algn="just">
              <a:lnSpc>
                <a:spcPct val="90000"/>
              </a:lnSpc>
              <a:buNone/>
            </a:pPr>
            <a:r>
              <a:rPr lang="en-US" b="1" dirty="0">
                <a:cs typeface="Times New Roman" pitchFamily="18" charset="0"/>
              </a:rPr>
              <a:t>	</a:t>
            </a:r>
            <a:r>
              <a:rPr lang="en-US" b="1" dirty="0">
                <a:solidFill>
                  <a:schemeClr val="accent2"/>
                </a:solidFill>
                <a:cs typeface="Times New Roman" pitchFamily="18" charset="0"/>
              </a:rPr>
              <a:t>The viscosity of the blood</a:t>
            </a:r>
          </a:p>
          <a:p>
            <a:pPr marL="457200" indent="-457200" algn="just">
              <a:lnSpc>
                <a:spcPct val="90000"/>
              </a:lnSpc>
              <a:buNone/>
            </a:pPr>
            <a:r>
              <a:rPr lang="en-US" b="1" dirty="0">
                <a:solidFill>
                  <a:schemeClr val="accent2"/>
                </a:solidFill>
                <a:cs typeface="Times New Roman" pitchFamily="18" charset="0"/>
              </a:rPr>
              <a:t>       </a:t>
            </a:r>
            <a:endParaRPr lang="en-GB" dirty="0"/>
          </a:p>
          <a:p>
            <a:endParaRPr lang="en-US" dirty="0"/>
          </a:p>
        </p:txBody>
      </p:sp>
    </p:spTree>
    <p:extLst>
      <p:ext uri="{BB962C8B-B14F-4D97-AF65-F5344CB8AC3E}">
        <p14:creationId xmlns:p14="http://schemas.microsoft.com/office/powerpoint/2010/main" val="12112246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More information or for more visual learners</a:t>
            </a:r>
          </a:p>
          <a:p>
            <a:endParaRPr lang="en-US" dirty="0"/>
          </a:p>
          <a:p>
            <a:r>
              <a:rPr lang="en-GB" dirty="0">
                <a:hlinkClick r:id="rId3"/>
              </a:rPr>
              <a:t>https://www.youtube.com/watch?v=i6mIBpHs-aE</a:t>
            </a:r>
            <a:r>
              <a:rPr lang="en-GB" dirty="0"/>
              <a:t>   respiratory pump</a:t>
            </a:r>
          </a:p>
          <a:p>
            <a:endParaRPr lang="en-GB" dirty="0"/>
          </a:p>
          <a:p>
            <a:r>
              <a:rPr lang="en-GB" dirty="0">
                <a:hlinkClick r:id="rId4"/>
              </a:rPr>
              <a:t>https://www.youtube.com/watch?v=FKJr5uqPv5s</a:t>
            </a: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0024CBF-2525-40F0-8923-77CB41B523D3}" type="slidenum">
              <a:rPr lang="en-GB" smtClean="0"/>
              <a:t>26</a:t>
            </a:fld>
            <a:endParaRPr lang="en-GB"/>
          </a:p>
        </p:txBody>
      </p:sp>
    </p:spTree>
    <p:extLst>
      <p:ext uri="{BB962C8B-B14F-4D97-AF65-F5344CB8AC3E}">
        <p14:creationId xmlns:p14="http://schemas.microsoft.com/office/powerpoint/2010/main" val="1868325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Modifiable means you can change it non modifiable means you can’t change it. </a:t>
            </a:r>
          </a:p>
          <a:p>
            <a:endParaRPr lang="en-US" dirty="0"/>
          </a:p>
          <a:p>
            <a:r>
              <a:rPr lang="en-US" dirty="0"/>
              <a:t>For more information please watch the following </a:t>
            </a:r>
          </a:p>
          <a:p>
            <a:endParaRPr lang="en-US" dirty="0"/>
          </a:p>
          <a:p>
            <a:r>
              <a:rPr lang="en-GB" dirty="0">
                <a:hlinkClick r:id="rId3"/>
              </a:rPr>
              <a:t>https://www.youtube.com/watch?v=RrXJsf9x_sY</a:t>
            </a:r>
            <a:endParaRPr lang="en-GB" dirty="0"/>
          </a:p>
        </p:txBody>
      </p:sp>
      <p:sp>
        <p:nvSpPr>
          <p:cNvPr id="4" name="Slide Number Placeholder 3"/>
          <p:cNvSpPr>
            <a:spLocks noGrp="1"/>
          </p:cNvSpPr>
          <p:nvPr>
            <p:ph type="sldNum" sz="quarter" idx="5"/>
          </p:nvPr>
        </p:nvSpPr>
        <p:spPr/>
        <p:txBody>
          <a:bodyPr/>
          <a:lstStyle/>
          <a:p>
            <a:fld id="{E0024CBF-2525-40F0-8923-77CB41B523D3}" type="slidenum">
              <a:rPr lang="en-GB" smtClean="0"/>
              <a:t>30</a:t>
            </a:fld>
            <a:endParaRPr lang="en-GB"/>
          </a:p>
        </p:txBody>
      </p:sp>
    </p:spTree>
    <p:extLst>
      <p:ext uri="{BB962C8B-B14F-4D97-AF65-F5344CB8AC3E}">
        <p14:creationId xmlns:p14="http://schemas.microsoft.com/office/powerpoint/2010/main" val="4185938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55E4B83A-2E1B-465D-A660-00B6A4AC2BE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27CE53C-1871-46EF-8EBF-708D9C890095}" type="slidenum">
              <a:rPr lang="en-US" altLang="en-US">
                <a:latin typeface="Arial" panose="020B0604020202020204" pitchFamily="34" charset="0"/>
              </a:rPr>
              <a:pPr>
                <a:spcBef>
                  <a:spcPct val="0"/>
                </a:spcBef>
              </a:pPr>
              <a:t>35</a:t>
            </a:fld>
            <a:endParaRPr lang="en-US" altLang="en-US">
              <a:latin typeface="Arial" panose="020B0604020202020204" pitchFamily="34" charset="0"/>
            </a:endParaRPr>
          </a:p>
        </p:txBody>
      </p:sp>
      <p:sp>
        <p:nvSpPr>
          <p:cNvPr id="32771" name="Rectangle 2">
            <a:extLst>
              <a:ext uri="{FF2B5EF4-FFF2-40B4-BE49-F238E27FC236}">
                <a16:creationId xmlns:a16="http://schemas.microsoft.com/office/drawing/2014/main" id="{D4EAAEE4-654C-4EEE-996D-9C1EAF711D6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2" name="Rectangle 3">
            <a:extLst>
              <a:ext uri="{FF2B5EF4-FFF2-40B4-BE49-F238E27FC236}">
                <a16:creationId xmlns:a16="http://schemas.microsoft.com/office/drawing/2014/main" id="{4CABA7A5-481C-45E5-8B35-BD7013FEC6C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Wednesday, February 21, 2024</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39450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Wednesday, February 21, 2024</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5819790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Wednesday, February 21, 2024</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06585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Wednesday, February 21, 2024</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413357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Wednesday, February 21, 2024</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8639231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Wednesday, February 21, 2024</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07822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Wednesday, February 21, 2024</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889740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Wednesday, February 21, 2024</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713883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Wednesday, February 21, 2024</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586207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Wednesday, February 21, 2024</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6978519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Wednesday, February 21, 2024</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1834401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B7E71-3F8C-4C4E-8873-B1A0D816CDDE}"/>
              </a:ext>
            </a:extLst>
          </p:cNvPr>
          <p:cNvSpPr>
            <a:spLocks noGrp="1"/>
          </p:cNvSpPr>
          <p:nvPr>
            <p:ph type="title"/>
          </p:nvPr>
        </p:nvSpPr>
        <p:spPr>
          <a:xfrm>
            <a:off x="766233" y="304801"/>
            <a:ext cx="10668000" cy="1216025"/>
          </a:xfr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C4345A-5E70-4D47-A12F-ED4163AF2FDD}"/>
              </a:ext>
            </a:extLst>
          </p:cNvPr>
          <p:cNvSpPr>
            <a:spLocks noGrp="1"/>
          </p:cNvSpPr>
          <p:nvPr>
            <p:ph sz="half" idx="1"/>
          </p:nvPr>
        </p:nvSpPr>
        <p:spPr>
          <a:xfrm>
            <a:off x="755651" y="1752600"/>
            <a:ext cx="52324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91C5523-86FD-44AB-8EC9-EC194F7B9921}"/>
              </a:ext>
            </a:extLst>
          </p:cNvPr>
          <p:cNvSpPr>
            <a:spLocks noGrp="1"/>
          </p:cNvSpPr>
          <p:nvPr>
            <p:ph type="body" sz="half" idx="2"/>
          </p:nvPr>
        </p:nvSpPr>
        <p:spPr>
          <a:xfrm>
            <a:off x="6191251" y="1752600"/>
            <a:ext cx="52324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B7B177-A95E-47A6-8301-CC4471BE20B0}"/>
              </a:ext>
            </a:extLst>
          </p:cNvPr>
          <p:cNvSpPr>
            <a:spLocks noGrp="1"/>
          </p:cNvSpPr>
          <p:nvPr>
            <p:ph type="dt" sz="half" idx="10"/>
          </p:nvPr>
        </p:nvSpPr>
        <p:spPr>
          <a:xfrm>
            <a:off x="812800" y="6245225"/>
            <a:ext cx="2641600" cy="47625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A227B869-F373-4FD8-883E-D6ED0DCB2E5F}"/>
              </a:ext>
            </a:extLst>
          </p:cNvPr>
          <p:cNvSpPr>
            <a:spLocks noGrp="1"/>
          </p:cNvSpPr>
          <p:nvPr>
            <p:ph type="ftr" sz="quarter" idx="11"/>
          </p:nvPr>
        </p:nvSpPr>
        <p:spPr>
          <a:xfrm>
            <a:off x="4165600" y="6245225"/>
            <a:ext cx="3860800" cy="47625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172A6126-B33A-4183-826B-54517D902B23}"/>
              </a:ext>
            </a:extLst>
          </p:cNvPr>
          <p:cNvSpPr>
            <a:spLocks noGrp="1"/>
          </p:cNvSpPr>
          <p:nvPr>
            <p:ph type="sldNum" sz="quarter" idx="12"/>
          </p:nvPr>
        </p:nvSpPr>
        <p:spPr>
          <a:xfrm>
            <a:off x="8737600" y="6245225"/>
            <a:ext cx="2641600" cy="476250"/>
          </a:xfrm>
        </p:spPr>
        <p:txBody>
          <a:bodyPr/>
          <a:lstStyle>
            <a:lvl1pPr>
              <a:defRPr/>
            </a:lvl1pPr>
          </a:lstStyle>
          <a:p>
            <a:fld id="{295B4F5F-A517-454A-A715-D2AD036B5A71}" type="slidenum">
              <a:rPr lang="en-US" altLang="en-US"/>
              <a:pPr/>
              <a:t>‹#›</a:t>
            </a:fld>
            <a:endParaRPr lang="en-US" altLang="en-US"/>
          </a:p>
        </p:txBody>
      </p:sp>
    </p:spTree>
    <p:extLst>
      <p:ext uri="{BB962C8B-B14F-4D97-AF65-F5344CB8AC3E}">
        <p14:creationId xmlns:p14="http://schemas.microsoft.com/office/powerpoint/2010/main" val="3042676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Wednesday, February 21, 2024</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965449967"/>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 id="2147483672" r:id="rId12"/>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comments" Target="../comments/comment1.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fE1GfwKsvjc?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ivyroses.com/HumanBody/Blood/Blood_StructureandFunctions.php" TargetMode="External"/><Relationship Id="rId2" Type="http://schemas.openxmlformats.org/officeDocument/2006/relationships/image" Target="../media/image12.jpg"/><Relationship Id="rId1" Type="http://schemas.openxmlformats.org/officeDocument/2006/relationships/slideLayout" Target="../slideLayouts/slideLayout4.xml"/><Relationship Id="rId4" Type="http://schemas.openxmlformats.org/officeDocument/2006/relationships/hyperlink" Target="https://www.ivyroses.com/HumanBody/Blood/Heart_Structure.php"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6mfqH1wmJBw?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2vVqBjk-oqQ?feature=oembed"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KSbbDnbSEyM?feature=oembed"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video" Target="https://www.youtube.com/embed/ecXJ7to6Lb4?feature=oembed" TargetMode="External"/><Relationship Id="rId4" Type="http://schemas.openxmlformats.org/officeDocument/2006/relationships/image" Target="../media/image17.jpeg"/></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NR8GvLBfABw?feature=oembed"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ajLgwCygHsc?feature=oembed"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xml"/><Relationship Id="rId1" Type="http://schemas.openxmlformats.org/officeDocument/2006/relationships/video" Target="https://www.youtube.com/embed/Z4N0cgpgAMc?feature=oembed" TargetMode="External"/></Relationships>
</file>

<file path=ppt/slides/_rels/slide4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8.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xml"/><Relationship Id="rId1" Type="http://schemas.openxmlformats.org/officeDocument/2006/relationships/video" Target="https://www.youtube.com/embed/fPguYEDlQEQ?feature=oembed" TargetMode="External"/></Relationships>
</file>

<file path=ppt/slides/_rels/slide5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58.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2.xml"/><Relationship Id="rId1" Type="http://schemas.openxmlformats.org/officeDocument/2006/relationships/video" Target="https://www.youtube.com/embed/ik9xIeOjHyw?feature=oembed" TargetMode="External"/></Relationships>
</file>

<file path=ppt/slides/_rels/slide61.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64.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65.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66.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67.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68.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69.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70.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7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slideLayout" Target="../slideLayouts/slideLayout2.xml"/><Relationship Id="rId1" Type="http://schemas.openxmlformats.org/officeDocument/2006/relationships/video" Target="https://www.youtube.com/embed/kjLwVqxwaIM?feature=oembed" TargetMode="External"/></Relationships>
</file>

<file path=ppt/slides/_rels/slide73.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7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19DE0E-F039-443E-AF60-E4B6AA72D2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A065953-3D69-4CD4-80C3-DF10DEB4C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0"/>
            <a:ext cx="8104091" cy="6857571"/>
          </a:xfrm>
          <a:prstGeom prst="rect">
            <a:avLst/>
          </a:prstGeom>
          <a:gradFill>
            <a:gsLst>
              <a:gs pos="0">
                <a:schemeClr val="accent4">
                  <a:alpha val="80000"/>
                </a:schemeClr>
              </a:gs>
              <a:gs pos="100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AB36DB5-F10D-4EDB-87E2-ECB9301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74250" y="627728"/>
            <a:ext cx="4355593" cy="8104092"/>
          </a:xfrm>
          <a:prstGeom prst="rect">
            <a:avLst/>
          </a:prstGeom>
          <a:gradFill>
            <a:gsLst>
              <a:gs pos="0">
                <a:schemeClr val="accent5">
                  <a:alpha val="0"/>
                </a:schemeClr>
              </a:gs>
              <a:gs pos="91000">
                <a:schemeClr val="accent2">
                  <a:alpha val="43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46F195D-95DC-419E-BBC1-E2B601A60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1"/>
            <a:ext cx="5638801" cy="6886827"/>
          </a:xfrm>
          <a:prstGeom prst="rect">
            <a:avLst/>
          </a:prstGeom>
          <a:gradFill>
            <a:gsLst>
              <a:gs pos="49000">
                <a:schemeClr val="accent6">
                  <a:lumMod val="75000"/>
                  <a:alpha val="0"/>
                </a:schemeClr>
              </a:gs>
              <a:gs pos="99000">
                <a:schemeClr val="accent6">
                  <a:alpha val="79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5993D72-5628-4E5E-BB9F-96066414E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609180" y="724988"/>
            <a:ext cx="5121259" cy="5458067"/>
          </a:xfrm>
          <a:prstGeom prst="ellipse">
            <a:avLst/>
          </a:prstGeom>
          <a:gradFill>
            <a:gsLst>
              <a:gs pos="39000">
                <a:schemeClr val="accent4">
                  <a:lumMod val="20000"/>
                  <a:lumOff val="80000"/>
                  <a:alpha val="0"/>
                </a:schemeClr>
              </a:gs>
              <a:gs pos="100000">
                <a:schemeClr val="accent6">
                  <a:alpha val="29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07DD0E-F01F-4207-B385-91E74287E6A6}"/>
              </a:ext>
            </a:extLst>
          </p:cNvPr>
          <p:cNvSpPr>
            <a:spLocks noGrp="1"/>
          </p:cNvSpPr>
          <p:nvPr>
            <p:ph type="ctrTitle"/>
          </p:nvPr>
        </p:nvSpPr>
        <p:spPr>
          <a:xfrm>
            <a:off x="920151" y="2920878"/>
            <a:ext cx="6292690" cy="2992576"/>
          </a:xfrm>
        </p:spPr>
        <p:txBody>
          <a:bodyPr anchor="t">
            <a:normAutofit/>
          </a:bodyPr>
          <a:lstStyle/>
          <a:p>
            <a:pPr algn="l"/>
            <a:r>
              <a:rPr lang="en-US" dirty="0" err="1">
                <a:solidFill>
                  <a:schemeClr val="bg1"/>
                </a:solidFill>
              </a:rPr>
              <a:t>RevisionExam</a:t>
            </a:r>
            <a:r>
              <a:rPr lang="en-US" dirty="0">
                <a:solidFill>
                  <a:schemeClr val="bg1"/>
                </a:solidFill>
              </a:rPr>
              <a:t> 1</a:t>
            </a:r>
            <a:endParaRPr lang="en-GB" dirty="0">
              <a:solidFill>
                <a:schemeClr val="bg1"/>
              </a:solidFill>
            </a:endParaRPr>
          </a:p>
        </p:txBody>
      </p:sp>
      <p:sp>
        <p:nvSpPr>
          <p:cNvPr id="3" name="Subtitle 2">
            <a:extLst>
              <a:ext uri="{FF2B5EF4-FFF2-40B4-BE49-F238E27FC236}">
                <a16:creationId xmlns:a16="http://schemas.microsoft.com/office/drawing/2014/main" id="{52EAFDCA-A1CF-471A-AE4B-990ECBC4C8C0}"/>
              </a:ext>
            </a:extLst>
          </p:cNvPr>
          <p:cNvSpPr>
            <a:spLocks noGrp="1"/>
          </p:cNvSpPr>
          <p:nvPr>
            <p:ph type="subTitle" idx="1"/>
          </p:nvPr>
        </p:nvSpPr>
        <p:spPr>
          <a:xfrm>
            <a:off x="920151" y="1017038"/>
            <a:ext cx="5392495" cy="1248274"/>
          </a:xfrm>
        </p:spPr>
        <p:txBody>
          <a:bodyPr anchor="b">
            <a:normAutofit/>
          </a:bodyPr>
          <a:lstStyle/>
          <a:p>
            <a:pPr algn="l"/>
            <a:r>
              <a:rPr lang="en-US" sz="1400" dirty="0">
                <a:solidFill>
                  <a:schemeClr val="bg1"/>
                </a:solidFill>
              </a:rPr>
              <a:t>Putting it all together. </a:t>
            </a:r>
            <a:endParaRPr lang="en-GB" sz="1400" dirty="0">
              <a:solidFill>
                <a:schemeClr val="bg1"/>
              </a:solidFill>
            </a:endParaRPr>
          </a:p>
        </p:txBody>
      </p:sp>
      <p:pic>
        <p:nvPicPr>
          <p:cNvPr id="4" name="Picture 3">
            <a:extLst>
              <a:ext uri="{FF2B5EF4-FFF2-40B4-BE49-F238E27FC236}">
                <a16:creationId xmlns:a16="http://schemas.microsoft.com/office/drawing/2014/main" id="{4A227C19-6B78-4314-B9F9-38B1A3BBA11C}"/>
              </a:ext>
            </a:extLst>
          </p:cNvPr>
          <p:cNvPicPr>
            <a:picLocks noChangeAspect="1"/>
          </p:cNvPicPr>
          <p:nvPr/>
        </p:nvPicPr>
        <p:blipFill rotWithShape="1">
          <a:blip r:embed="rId2"/>
          <a:srcRect l="17531" r="42863" b="-1"/>
          <a:stretch/>
        </p:blipFill>
        <p:spPr>
          <a:xfrm>
            <a:off x="8104092" y="10"/>
            <a:ext cx="4099858" cy="6857990"/>
          </a:xfrm>
          <a:prstGeom prst="rect">
            <a:avLst/>
          </a:prstGeom>
        </p:spPr>
      </p:pic>
    </p:spTree>
    <p:extLst>
      <p:ext uri="{BB962C8B-B14F-4D97-AF65-F5344CB8AC3E}">
        <p14:creationId xmlns:p14="http://schemas.microsoft.com/office/powerpoint/2010/main" val="901966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4E46E6-45BD-4751-AA60-64B253ADB3D5}"/>
              </a:ext>
            </a:extLst>
          </p:cNvPr>
          <p:cNvSpPr>
            <a:spLocks noGrp="1"/>
          </p:cNvSpPr>
          <p:nvPr>
            <p:ph type="title"/>
          </p:nvPr>
        </p:nvSpPr>
        <p:spPr>
          <a:xfrm>
            <a:off x="457200" y="868280"/>
            <a:ext cx="3390645" cy="3363597"/>
          </a:xfrm>
        </p:spPr>
        <p:txBody>
          <a:bodyPr>
            <a:normAutofit/>
          </a:bodyPr>
          <a:lstStyle/>
          <a:p>
            <a:pPr algn="r"/>
            <a:r>
              <a:rPr lang="en-US" sz="2700">
                <a:solidFill>
                  <a:schemeClr val="bg1"/>
                </a:solidFill>
              </a:rPr>
              <a:t>Blood can you answer the following? </a:t>
            </a:r>
            <a:endParaRPr lang="en-GB" sz="2700">
              <a:solidFill>
                <a:schemeClr val="bg1"/>
              </a:solidFill>
            </a:endParaRPr>
          </a:p>
        </p:txBody>
      </p:sp>
      <p:graphicFrame>
        <p:nvGraphicFramePr>
          <p:cNvPr id="5" name="Content Placeholder 2">
            <a:extLst>
              <a:ext uri="{FF2B5EF4-FFF2-40B4-BE49-F238E27FC236}">
                <a16:creationId xmlns:a16="http://schemas.microsoft.com/office/drawing/2014/main" id="{8E862654-A764-436C-9CEB-666DD3F99FD9}"/>
              </a:ext>
            </a:extLst>
          </p:cNvPr>
          <p:cNvGraphicFramePr>
            <a:graphicFrameLocks noGrp="1"/>
          </p:cNvGraphicFramePr>
          <p:nvPr>
            <p:ph idx="1"/>
            <p:extLst>
              <p:ext uri="{D42A27DB-BD31-4B8C-83A1-F6EECF244321}">
                <p14:modId xmlns:p14="http://schemas.microsoft.com/office/powerpoint/2010/main" val="129362426"/>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5368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7F94DF-E74A-447C-8310-47ABB6FB611D}"/>
              </a:ext>
            </a:extLst>
          </p:cNvPr>
          <p:cNvSpPr>
            <a:spLocks noGrp="1"/>
          </p:cNvSpPr>
          <p:nvPr>
            <p:ph type="title"/>
          </p:nvPr>
        </p:nvSpPr>
        <p:spPr>
          <a:xfrm>
            <a:off x="457200" y="868280"/>
            <a:ext cx="3390645" cy="3363597"/>
          </a:xfrm>
        </p:spPr>
        <p:txBody>
          <a:bodyPr>
            <a:normAutofit/>
          </a:bodyPr>
          <a:lstStyle/>
          <a:p>
            <a:pPr algn="r"/>
            <a:r>
              <a:rPr lang="en-US" sz="3000">
                <a:solidFill>
                  <a:schemeClr val="bg1"/>
                </a:solidFill>
              </a:rPr>
              <a:t>Can you answer the following ? </a:t>
            </a:r>
            <a:endParaRPr lang="en-GB" sz="3000">
              <a:solidFill>
                <a:schemeClr val="bg1"/>
              </a:solidFill>
            </a:endParaRPr>
          </a:p>
        </p:txBody>
      </p:sp>
      <p:graphicFrame>
        <p:nvGraphicFramePr>
          <p:cNvPr id="24" name="Content Placeholder 2">
            <a:extLst>
              <a:ext uri="{FF2B5EF4-FFF2-40B4-BE49-F238E27FC236}">
                <a16:creationId xmlns:a16="http://schemas.microsoft.com/office/drawing/2014/main" id="{7FA23A5B-FFD3-47D4-A628-F2BAD5411159}"/>
              </a:ext>
            </a:extLst>
          </p:cNvPr>
          <p:cNvGraphicFramePr>
            <a:graphicFrameLocks noGrp="1"/>
          </p:cNvGraphicFramePr>
          <p:nvPr>
            <p:ph idx="1"/>
            <p:extLst>
              <p:ext uri="{D42A27DB-BD31-4B8C-83A1-F6EECF244321}">
                <p14:modId xmlns:p14="http://schemas.microsoft.com/office/powerpoint/2010/main" val="20690112"/>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70564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8" name="Rectangle 77">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Freeform: Shape 85">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267" name="Text Box 3">
            <a:extLst>
              <a:ext uri="{FF2B5EF4-FFF2-40B4-BE49-F238E27FC236}">
                <a16:creationId xmlns:a16="http://schemas.microsoft.com/office/drawing/2014/main" id="{0640C4A1-1185-451A-838D-96777C4ECB89}"/>
              </a:ext>
            </a:extLst>
          </p:cNvPr>
          <p:cNvSpPr txBox="1">
            <a:spLocks noChangeArrowheads="1"/>
          </p:cNvSpPr>
          <p:nvPr/>
        </p:nvSpPr>
        <p:spPr bwMode="auto">
          <a:xfrm>
            <a:off x="474243" y="681317"/>
            <a:ext cx="3236613" cy="340618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0" rtlCol="0" anchor="b">
            <a:normAutofit/>
          </a:bodyPr>
          <a:lstStyle/>
          <a:p>
            <a:pPr algn="r">
              <a:spcBef>
                <a:spcPct val="0"/>
              </a:spcBef>
              <a:spcAft>
                <a:spcPts val="600"/>
              </a:spcAft>
            </a:pPr>
            <a:r>
              <a:rPr lang="en-US" altLang="en-US" sz="3200" b="1" cap="all" spc="750">
                <a:solidFill>
                  <a:schemeClr val="bg1"/>
                </a:solidFill>
                <a:effectLst>
                  <a:outerShdw blurRad="38100" dist="38100" dir="2700000" algn="tl">
                    <a:srgbClr val="C0C0C0"/>
                  </a:outerShdw>
                </a:effectLst>
                <a:latin typeface="+mj-lt"/>
                <a:ea typeface="+mj-ea"/>
                <a:cs typeface="+mj-cs"/>
              </a:rPr>
              <a:t>Blood</a:t>
            </a:r>
          </a:p>
        </p:txBody>
      </p:sp>
      <p:graphicFrame>
        <p:nvGraphicFramePr>
          <p:cNvPr id="11269" name="Rectangle 2">
            <a:extLst>
              <a:ext uri="{FF2B5EF4-FFF2-40B4-BE49-F238E27FC236}">
                <a16:creationId xmlns:a16="http://schemas.microsoft.com/office/drawing/2014/main" id="{B9FC6699-BEE3-49BD-B8C8-DEDB0404EE44}"/>
              </a:ext>
            </a:extLst>
          </p:cNvPr>
          <p:cNvGraphicFramePr/>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75953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50D6903-A473-4EBE-9A97-1E2B75CA7BDC}"/>
              </a:ext>
            </a:extLst>
          </p:cNvPr>
          <p:cNvSpPr>
            <a:spLocks noGrp="1"/>
          </p:cNvSpPr>
          <p:nvPr>
            <p:ph type="title"/>
          </p:nvPr>
        </p:nvSpPr>
        <p:spPr>
          <a:xfrm>
            <a:off x="387927" y="1028701"/>
            <a:ext cx="3248863" cy="3020785"/>
          </a:xfrm>
        </p:spPr>
        <p:txBody>
          <a:bodyPr>
            <a:normAutofit/>
          </a:bodyPr>
          <a:lstStyle/>
          <a:p>
            <a:pPr algn="r"/>
            <a:r>
              <a:rPr lang="en-US" sz="3200">
                <a:solidFill>
                  <a:schemeClr val="bg1"/>
                </a:solidFill>
              </a:rPr>
              <a:t>Plasma </a:t>
            </a:r>
            <a:endParaRPr lang="en-GB" sz="3200">
              <a:solidFill>
                <a:schemeClr val="bg1"/>
              </a:solidFill>
            </a:endParaRPr>
          </a:p>
        </p:txBody>
      </p:sp>
      <p:sp>
        <p:nvSpPr>
          <p:cNvPr id="3" name="Content Placeholder 2">
            <a:extLst>
              <a:ext uri="{FF2B5EF4-FFF2-40B4-BE49-F238E27FC236}">
                <a16:creationId xmlns:a16="http://schemas.microsoft.com/office/drawing/2014/main" id="{64F10863-9B60-4C82-871E-F4AEC4965C04}"/>
              </a:ext>
            </a:extLst>
          </p:cNvPr>
          <p:cNvSpPr>
            <a:spLocks noGrp="1"/>
          </p:cNvSpPr>
          <p:nvPr>
            <p:ph idx="1"/>
          </p:nvPr>
        </p:nvSpPr>
        <p:spPr>
          <a:xfrm>
            <a:off x="4777409" y="1028702"/>
            <a:ext cx="6273972" cy="4843462"/>
          </a:xfrm>
        </p:spPr>
        <p:txBody>
          <a:bodyPr>
            <a:normAutofit/>
          </a:bodyPr>
          <a:lstStyle/>
          <a:p>
            <a:r>
              <a:rPr lang="en-US" sz="2800" dirty="0"/>
              <a:t>Liquid portion of blood </a:t>
            </a:r>
          </a:p>
          <a:p>
            <a:r>
              <a:rPr lang="en-US" sz="2800" dirty="0"/>
              <a:t>55 % of the blood is plasma </a:t>
            </a:r>
          </a:p>
          <a:p>
            <a:r>
              <a:rPr lang="en-US" sz="2800" dirty="0"/>
              <a:t>90-92 % water and a range of dissolves substances such as enzymes, hormones, gases, plasma proteins, waste products. All of which have a vital part to pay in maintaining the internal environment or homeostasis.</a:t>
            </a:r>
            <a:endParaRPr lang="en-GB" sz="2800" dirty="0"/>
          </a:p>
        </p:txBody>
      </p:sp>
    </p:spTree>
    <p:extLst>
      <p:ext uri="{BB962C8B-B14F-4D97-AF65-F5344CB8AC3E}">
        <p14:creationId xmlns:p14="http://schemas.microsoft.com/office/powerpoint/2010/main" val="1009020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3B950B-18D8-4169-93C0-6CE4B61E028E}"/>
              </a:ext>
            </a:extLst>
          </p:cNvPr>
          <p:cNvSpPr>
            <a:spLocks noGrp="1"/>
          </p:cNvSpPr>
          <p:nvPr>
            <p:ph type="title"/>
          </p:nvPr>
        </p:nvSpPr>
        <p:spPr>
          <a:xfrm>
            <a:off x="457200" y="868280"/>
            <a:ext cx="3390645" cy="3363597"/>
          </a:xfrm>
        </p:spPr>
        <p:txBody>
          <a:bodyPr>
            <a:normAutofit/>
          </a:bodyPr>
          <a:lstStyle/>
          <a:p>
            <a:pPr algn="r"/>
            <a:r>
              <a:rPr lang="en-US" sz="3200">
                <a:solidFill>
                  <a:schemeClr val="bg1"/>
                </a:solidFill>
              </a:rPr>
              <a:t>Questions </a:t>
            </a:r>
            <a:endParaRPr lang="en-GB" sz="3200">
              <a:solidFill>
                <a:schemeClr val="bg1"/>
              </a:solidFill>
            </a:endParaRPr>
          </a:p>
        </p:txBody>
      </p:sp>
      <p:graphicFrame>
        <p:nvGraphicFramePr>
          <p:cNvPr id="5" name="Content Placeholder 2">
            <a:extLst>
              <a:ext uri="{FF2B5EF4-FFF2-40B4-BE49-F238E27FC236}">
                <a16:creationId xmlns:a16="http://schemas.microsoft.com/office/drawing/2014/main" id="{AF9AE7F7-4BD0-4F75-B63C-E59A32DE3090}"/>
              </a:ext>
            </a:extLst>
          </p:cNvPr>
          <p:cNvGraphicFramePr>
            <a:graphicFrameLocks noGrp="1"/>
          </p:cNvGraphicFramePr>
          <p:nvPr>
            <p:ph idx="1"/>
            <p:extLst>
              <p:ext uri="{D42A27DB-BD31-4B8C-83A1-F6EECF244321}">
                <p14:modId xmlns:p14="http://schemas.microsoft.com/office/powerpoint/2010/main" val="914184991"/>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92812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8BA5B3-FDDB-4B35-8420-C08417B3454E}"/>
              </a:ext>
            </a:extLst>
          </p:cNvPr>
          <p:cNvSpPr>
            <a:spLocks noGrp="1"/>
          </p:cNvSpPr>
          <p:nvPr>
            <p:ph type="title"/>
          </p:nvPr>
        </p:nvSpPr>
        <p:spPr/>
        <p:txBody>
          <a:bodyPr/>
          <a:lstStyle/>
          <a:p>
            <a:r>
              <a:rPr lang="en-US" dirty="0"/>
              <a:t>Plasma proteins are formed in the liver. </a:t>
            </a:r>
            <a:endParaRPr lang="en-GB" dirty="0"/>
          </a:p>
        </p:txBody>
      </p:sp>
      <p:sp>
        <p:nvSpPr>
          <p:cNvPr id="15362" name="Rectangle 2">
            <a:extLst>
              <a:ext uri="{FF2B5EF4-FFF2-40B4-BE49-F238E27FC236}">
                <a16:creationId xmlns:a16="http://schemas.microsoft.com/office/drawing/2014/main" id="{C50B614A-3836-47A8-A085-34ED5F46A859}"/>
              </a:ext>
            </a:extLst>
          </p:cNvPr>
          <p:cNvSpPr>
            <a:spLocks noGrp="1" noChangeArrowheads="1"/>
          </p:cNvSpPr>
          <p:nvPr>
            <p:ph type="body" idx="1"/>
          </p:nvPr>
        </p:nvSpPr>
        <p:spPr/>
        <p:txBody>
          <a:bodyPr>
            <a:normAutofit/>
          </a:bodyPr>
          <a:lstStyle/>
          <a:p>
            <a:r>
              <a:rPr lang="en-US" altLang="en-US" sz="3200" b="1" u="sng" dirty="0">
                <a:latin typeface="Comic Sans MS" panose="030F0702030302020204" pitchFamily="66" charset="0"/>
              </a:rPr>
              <a:t>Three types </a:t>
            </a:r>
            <a:endParaRPr lang="en-GB" altLang="en-US" sz="3200" b="1" u="sng" dirty="0">
              <a:latin typeface="Comic Sans MS" panose="030F0702030302020204" pitchFamily="66" charset="0"/>
            </a:endParaRPr>
          </a:p>
        </p:txBody>
      </p:sp>
      <p:sp>
        <p:nvSpPr>
          <p:cNvPr id="4" name="Content Placeholder 3">
            <a:extLst>
              <a:ext uri="{FF2B5EF4-FFF2-40B4-BE49-F238E27FC236}">
                <a16:creationId xmlns:a16="http://schemas.microsoft.com/office/drawing/2014/main" id="{746FC318-5A49-4568-A49A-0B795DBA871D}"/>
              </a:ext>
            </a:extLst>
          </p:cNvPr>
          <p:cNvSpPr>
            <a:spLocks noGrp="1"/>
          </p:cNvSpPr>
          <p:nvPr>
            <p:ph sz="half" idx="2"/>
          </p:nvPr>
        </p:nvSpPr>
        <p:spPr/>
        <p:txBody>
          <a:bodyPr/>
          <a:lstStyle/>
          <a:p>
            <a:r>
              <a:rPr lang="en-US" dirty="0"/>
              <a:t>Albumin</a:t>
            </a:r>
          </a:p>
          <a:p>
            <a:endParaRPr lang="en-US" dirty="0"/>
          </a:p>
          <a:p>
            <a:r>
              <a:rPr lang="en-US" dirty="0"/>
              <a:t>Fibrinogen and prothrombin</a:t>
            </a:r>
          </a:p>
          <a:p>
            <a:endParaRPr lang="en-US" dirty="0"/>
          </a:p>
          <a:p>
            <a:r>
              <a:rPr lang="en-US" dirty="0"/>
              <a:t>Globulins</a:t>
            </a:r>
            <a:endParaRPr lang="en-GB" dirty="0"/>
          </a:p>
        </p:txBody>
      </p:sp>
      <p:sp>
        <p:nvSpPr>
          <p:cNvPr id="5" name="Text Placeholder 4">
            <a:extLst>
              <a:ext uri="{FF2B5EF4-FFF2-40B4-BE49-F238E27FC236}">
                <a16:creationId xmlns:a16="http://schemas.microsoft.com/office/drawing/2014/main" id="{601622F8-C46F-40A0-A17D-66DF206BF529}"/>
              </a:ext>
            </a:extLst>
          </p:cNvPr>
          <p:cNvSpPr>
            <a:spLocks noGrp="1"/>
          </p:cNvSpPr>
          <p:nvPr>
            <p:ph type="body" sz="quarter" idx="3"/>
          </p:nvPr>
        </p:nvSpPr>
        <p:spPr/>
        <p:txBody>
          <a:bodyPr>
            <a:normAutofit/>
          </a:bodyPr>
          <a:lstStyle/>
          <a:p>
            <a:r>
              <a:rPr lang="en-US" dirty="0"/>
              <a:t>Function </a:t>
            </a:r>
            <a:endParaRPr lang="en-GB" dirty="0"/>
          </a:p>
        </p:txBody>
      </p:sp>
      <p:sp>
        <p:nvSpPr>
          <p:cNvPr id="6" name="Content Placeholder 5">
            <a:extLst>
              <a:ext uri="{FF2B5EF4-FFF2-40B4-BE49-F238E27FC236}">
                <a16:creationId xmlns:a16="http://schemas.microsoft.com/office/drawing/2014/main" id="{17EFB33D-1B4C-4803-8D2A-7F168E0181BC}"/>
              </a:ext>
            </a:extLst>
          </p:cNvPr>
          <p:cNvSpPr>
            <a:spLocks noGrp="1"/>
          </p:cNvSpPr>
          <p:nvPr>
            <p:ph sz="quarter" idx="4"/>
          </p:nvPr>
        </p:nvSpPr>
        <p:spPr/>
        <p:txBody>
          <a:bodyPr/>
          <a:lstStyle/>
          <a:p>
            <a:r>
              <a:rPr lang="en-US" dirty="0"/>
              <a:t>Increasing osmatic pressure drawing fluid back into the capillaries. </a:t>
            </a:r>
          </a:p>
          <a:p>
            <a:r>
              <a:rPr lang="en-US" dirty="0"/>
              <a:t>Involved in blood clotting.</a:t>
            </a:r>
          </a:p>
          <a:p>
            <a:endParaRPr lang="en-US" dirty="0"/>
          </a:p>
          <a:p>
            <a:r>
              <a:rPr lang="en-US" dirty="0"/>
              <a:t>Formed in liver or lymph tissue responsible for immunity and fighting infection. </a:t>
            </a:r>
          </a:p>
          <a:p>
            <a:pPr marL="0" indent="0">
              <a:buNone/>
            </a:pPr>
            <a:endParaRPr lang="en-US" dirty="0"/>
          </a:p>
          <a:p>
            <a:pPr marL="0" indent="0">
              <a:buNone/>
            </a:pPr>
            <a:endParaRPr lang="en-GB" dirty="0"/>
          </a:p>
        </p:txBody>
      </p:sp>
      <p:cxnSp>
        <p:nvCxnSpPr>
          <p:cNvPr id="8" name="Straight Arrow Connector 7">
            <a:extLst>
              <a:ext uri="{FF2B5EF4-FFF2-40B4-BE49-F238E27FC236}">
                <a16:creationId xmlns:a16="http://schemas.microsoft.com/office/drawing/2014/main" id="{38858253-4E12-468D-9AD4-C3BD13493CF7}"/>
              </a:ext>
            </a:extLst>
          </p:cNvPr>
          <p:cNvCxnSpPr/>
          <p:nvPr/>
        </p:nvCxnSpPr>
        <p:spPr>
          <a:xfrm>
            <a:off x="3120705" y="2801923"/>
            <a:ext cx="305149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52EFA4EC-BAE4-4BCF-9041-3D02CF0814B5}"/>
              </a:ext>
            </a:extLst>
          </p:cNvPr>
          <p:cNvCxnSpPr/>
          <p:nvPr/>
        </p:nvCxnSpPr>
        <p:spPr>
          <a:xfrm>
            <a:off x="5226341" y="3783435"/>
            <a:ext cx="945859" cy="3187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CE56BB7-3E8D-4964-BB57-FAD3B2E618E8}"/>
              </a:ext>
            </a:extLst>
          </p:cNvPr>
          <p:cNvCxnSpPr/>
          <p:nvPr/>
        </p:nvCxnSpPr>
        <p:spPr>
          <a:xfrm>
            <a:off x="2692866" y="4756558"/>
            <a:ext cx="3691156" cy="3020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81040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6B87B1-A7DF-4D97-9365-838B5E73BAA3}"/>
              </a:ext>
            </a:extLst>
          </p:cNvPr>
          <p:cNvSpPr>
            <a:spLocks noGrp="1"/>
          </p:cNvSpPr>
          <p:nvPr>
            <p:ph type="title"/>
          </p:nvPr>
        </p:nvSpPr>
        <p:spPr>
          <a:xfrm>
            <a:off x="457200" y="868280"/>
            <a:ext cx="3390645" cy="3363597"/>
          </a:xfrm>
        </p:spPr>
        <p:txBody>
          <a:bodyPr>
            <a:normAutofit/>
          </a:bodyPr>
          <a:lstStyle/>
          <a:p>
            <a:pPr algn="r"/>
            <a:r>
              <a:rPr lang="en-US" sz="2700">
                <a:solidFill>
                  <a:schemeClr val="bg1"/>
                </a:solidFill>
              </a:rPr>
              <a:t>What are the following? </a:t>
            </a:r>
            <a:endParaRPr lang="en-GB" sz="2700">
              <a:solidFill>
                <a:schemeClr val="bg1"/>
              </a:solidFill>
            </a:endParaRPr>
          </a:p>
        </p:txBody>
      </p:sp>
      <p:graphicFrame>
        <p:nvGraphicFramePr>
          <p:cNvPr id="5" name="Content Placeholder 2">
            <a:extLst>
              <a:ext uri="{FF2B5EF4-FFF2-40B4-BE49-F238E27FC236}">
                <a16:creationId xmlns:a16="http://schemas.microsoft.com/office/drawing/2014/main" id="{38177638-0450-496C-8089-EBFA9691759B}"/>
              </a:ext>
            </a:extLst>
          </p:cNvPr>
          <p:cNvGraphicFramePr>
            <a:graphicFrameLocks noGrp="1"/>
          </p:cNvGraphicFramePr>
          <p:nvPr>
            <p:ph idx="1"/>
            <p:extLst>
              <p:ext uri="{D42A27DB-BD31-4B8C-83A1-F6EECF244321}">
                <p14:modId xmlns:p14="http://schemas.microsoft.com/office/powerpoint/2010/main" val="2748394543"/>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05865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581CE346-84F6-4CCE-AB39-09355CB61F8A}"/>
              </a:ext>
            </a:extLst>
          </p:cNvPr>
          <p:cNvSpPr>
            <a:spLocks noGrp="1" noChangeArrowheads="1"/>
          </p:cNvSpPr>
          <p:nvPr>
            <p:ph type="title"/>
          </p:nvPr>
        </p:nvSpPr>
        <p:spPr>
          <a:xfrm>
            <a:off x="1047280" y="759805"/>
            <a:ext cx="10306520" cy="1325563"/>
          </a:xfrm>
        </p:spPr>
        <p:txBody>
          <a:bodyPr vert="horz" lIns="91440" tIns="45720" rIns="91440" bIns="45720" rtlCol="0" anchor="ctr">
            <a:normAutofit/>
          </a:bodyPr>
          <a:lstStyle/>
          <a:p>
            <a:r>
              <a:rPr lang="en-US" altLang="en-US" sz="4000" b="1">
                <a:solidFill>
                  <a:srgbClr val="FFFFFF"/>
                </a:solidFill>
                <a:effectLst>
                  <a:outerShdw blurRad="38100" dist="38100" dir="2700000" algn="tl">
                    <a:srgbClr val="C0C0C0"/>
                  </a:outerShdw>
                </a:effectLst>
              </a:rPr>
              <a:t>Erythrocytes (Red blood cells) </a:t>
            </a:r>
          </a:p>
        </p:txBody>
      </p:sp>
      <p:pic>
        <p:nvPicPr>
          <p:cNvPr id="17412" name="Picture 4">
            <a:extLst>
              <a:ext uri="{FF2B5EF4-FFF2-40B4-BE49-F238E27FC236}">
                <a16:creationId xmlns:a16="http://schemas.microsoft.com/office/drawing/2014/main" id="{3FE19D9E-9DC4-411F-A77C-7C7204266449}"/>
              </a:ext>
            </a:extLst>
          </p:cNvPr>
          <p:cNvPicPr>
            <a:picLocks noGrp="1" noChangeAspect="1" noChangeArrowheads="1"/>
          </p:cNvPicPr>
          <p:nvPr>
            <p:ph sz="half" idx="1"/>
          </p:nvPr>
        </p:nvPicPr>
        <p:blipFill rotWithShape="1">
          <a:blip r:embed="rId3">
            <a:extLst>
              <a:ext uri="{28A0092B-C50C-407E-A947-70E740481C1C}">
                <a14:useLocalDpi xmlns:a14="http://schemas.microsoft.com/office/drawing/2010/main" val="0"/>
              </a:ext>
            </a:extLst>
          </a:blip>
          <a:srcRect l="10099" r="25209"/>
          <a:stretch/>
        </p:blipFill>
        <p:spPr>
          <a:xfrm>
            <a:off x="1424902" y="2492376"/>
            <a:ext cx="3209779" cy="356337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7411" name="Rectangle 3">
            <a:extLst>
              <a:ext uri="{FF2B5EF4-FFF2-40B4-BE49-F238E27FC236}">
                <a16:creationId xmlns:a16="http://schemas.microsoft.com/office/drawing/2014/main" id="{A0A5968A-CB94-454D-8EB8-5DAA1B96754C}"/>
              </a:ext>
            </a:extLst>
          </p:cNvPr>
          <p:cNvSpPr>
            <a:spLocks noGrp="1" noChangeArrowheads="1"/>
          </p:cNvSpPr>
          <p:nvPr>
            <p:ph type="body" sz="half" idx="2"/>
          </p:nvPr>
        </p:nvSpPr>
        <p:spPr>
          <a:xfrm>
            <a:off x="5295569" y="2494450"/>
            <a:ext cx="5471529" cy="3563159"/>
          </a:xfrm>
        </p:spPr>
        <p:txBody>
          <a:bodyPr vert="horz" lIns="91440" tIns="45720" rIns="91440" bIns="45720" rtlCol="0">
            <a:normAutofit fontScale="92500" lnSpcReduction="20000"/>
          </a:bodyPr>
          <a:lstStyle/>
          <a:p>
            <a:pPr marL="533400">
              <a:buClr>
                <a:schemeClr val="tx1"/>
              </a:buClr>
            </a:pPr>
            <a:r>
              <a:rPr lang="en-US" altLang="en-US" sz="2400"/>
              <a:t>2) </a:t>
            </a:r>
            <a:r>
              <a:rPr lang="en-US" altLang="en-US" sz="2400" b="1" u="sng"/>
              <a:t>no</a:t>
            </a:r>
            <a:r>
              <a:rPr lang="en-US" altLang="en-US" sz="2400" b="1"/>
              <a:t> nucleus</a:t>
            </a:r>
          </a:p>
          <a:p>
            <a:pPr marL="533400">
              <a:buClr>
                <a:schemeClr val="tx1"/>
              </a:buClr>
            </a:pPr>
            <a:r>
              <a:rPr lang="en-US" altLang="en-US" sz="2400"/>
              <a:t> </a:t>
            </a:r>
            <a:r>
              <a:rPr lang="en-US" altLang="en-US" sz="2400">
                <a:sym typeface="Symbol" panose="05050102010706020507" pitchFamily="18" charset="2"/>
              </a:rPr>
              <a:t> </a:t>
            </a:r>
            <a:r>
              <a:rPr lang="en-US" altLang="en-US" sz="2400"/>
              <a:t>extra space inside made in red bone marrow</a:t>
            </a:r>
          </a:p>
          <a:p>
            <a:pPr marL="533400">
              <a:buClr>
                <a:schemeClr val="tx1"/>
              </a:buClr>
            </a:pPr>
            <a:endParaRPr lang="en-US" altLang="en-US" sz="2400"/>
          </a:p>
          <a:p>
            <a:pPr marL="533400">
              <a:buClr>
                <a:schemeClr val="tx1"/>
              </a:buClr>
            </a:pPr>
            <a:r>
              <a:rPr lang="en-US" altLang="en-US" sz="2400"/>
              <a:t>3) contain </a:t>
            </a:r>
            <a:r>
              <a:rPr lang="en-US" altLang="en-US" sz="2400" b="1" u="sng"/>
              <a:t>haemoglobin </a:t>
            </a:r>
          </a:p>
          <a:p>
            <a:pPr marL="533400">
              <a:buClr>
                <a:schemeClr val="tx1"/>
              </a:buClr>
            </a:pPr>
            <a:r>
              <a:rPr lang="en-US" altLang="en-US" sz="2400">
                <a:sym typeface="Symbol" panose="05050102010706020507" pitchFamily="18" charset="2"/>
              </a:rPr>
              <a:t>  the oxygen carrying molecule</a:t>
            </a:r>
          </a:p>
          <a:p>
            <a:pPr marL="533400">
              <a:buClr>
                <a:schemeClr val="tx1"/>
              </a:buClr>
            </a:pPr>
            <a:r>
              <a:rPr lang="en-US" altLang="en-US" sz="2400">
                <a:sym typeface="Symbol" panose="05050102010706020507" pitchFamily="18" charset="2"/>
              </a:rPr>
              <a:t>  250million molecules / cell most abundant</a:t>
            </a:r>
          </a:p>
        </p:txBody>
      </p:sp>
      <p:sp>
        <p:nvSpPr>
          <p:cNvPr id="17413" name="Text Box 5">
            <a:extLst>
              <a:ext uri="{FF2B5EF4-FFF2-40B4-BE49-F238E27FC236}">
                <a16:creationId xmlns:a16="http://schemas.microsoft.com/office/drawing/2014/main" id="{40B058F5-2AC3-4ABE-A42C-FEADD2016F36}"/>
              </a:ext>
            </a:extLst>
          </p:cNvPr>
          <p:cNvSpPr txBox="1">
            <a:spLocks noChangeArrowheads="1"/>
          </p:cNvSpPr>
          <p:nvPr/>
        </p:nvSpPr>
        <p:spPr bwMode="auto">
          <a:xfrm>
            <a:off x="2279650" y="1557338"/>
            <a:ext cx="3671888"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800"/>
              <a:t>1) </a:t>
            </a:r>
            <a:r>
              <a:rPr lang="en-GB" altLang="en-US" sz="2800" b="1"/>
              <a:t>biconcave shape</a:t>
            </a:r>
          </a:p>
        </p:txBody>
      </p:sp>
      <p:sp>
        <p:nvSpPr>
          <p:cNvPr id="17414" name="Text Box 6">
            <a:extLst>
              <a:ext uri="{FF2B5EF4-FFF2-40B4-BE49-F238E27FC236}">
                <a16:creationId xmlns:a16="http://schemas.microsoft.com/office/drawing/2014/main" id="{DE654F6F-549E-4DEC-B3A0-1E3ED0B285AD}"/>
              </a:ext>
            </a:extLst>
          </p:cNvPr>
          <p:cNvSpPr txBox="1">
            <a:spLocks noChangeArrowheads="1"/>
          </p:cNvSpPr>
          <p:nvPr/>
        </p:nvSpPr>
        <p:spPr bwMode="auto">
          <a:xfrm>
            <a:off x="2279650" y="4868864"/>
            <a:ext cx="3455988"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800"/>
              <a:t>increases the surface area so more oxygen can be carried</a:t>
            </a:r>
          </a:p>
        </p:txBody>
      </p:sp>
    </p:spTree>
    <p:extLst>
      <p:ext uri="{BB962C8B-B14F-4D97-AF65-F5344CB8AC3E}">
        <p14:creationId xmlns:p14="http://schemas.microsoft.com/office/powerpoint/2010/main" val="2103950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6E3EF-9F6B-4326-AE04-BAC641CE3CEC}"/>
              </a:ext>
            </a:extLst>
          </p:cNvPr>
          <p:cNvSpPr>
            <a:spLocks noGrp="1"/>
          </p:cNvSpPr>
          <p:nvPr>
            <p:ph type="title"/>
          </p:nvPr>
        </p:nvSpPr>
        <p:spPr/>
        <p:txBody>
          <a:bodyPr/>
          <a:lstStyle/>
          <a:p>
            <a:endParaRPr lang="en-GB"/>
          </a:p>
        </p:txBody>
      </p:sp>
      <p:pic>
        <p:nvPicPr>
          <p:cNvPr id="4" name="Online Media 3" title="Blood Components (Hematocrit)">
            <a:hlinkClick r:id="" action="ppaction://media"/>
            <a:extLst>
              <a:ext uri="{FF2B5EF4-FFF2-40B4-BE49-F238E27FC236}">
                <a16:creationId xmlns:a16="http://schemas.microsoft.com/office/drawing/2014/main" id="{91B148AA-6FD3-4644-8F13-382B49FC7A8E}"/>
              </a:ext>
            </a:extLst>
          </p:cNvPr>
          <p:cNvPicPr>
            <a:picLocks noGrp="1" noRot="1" noChangeAspect="1"/>
          </p:cNvPicPr>
          <p:nvPr>
            <p:ph idx="1"/>
            <a:videoFile r:link="rId1"/>
          </p:nvPr>
        </p:nvPicPr>
        <p:blipFill>
          <a:blip r:embed="rId3"/>
          <a:stretch>
            <a:fillRect/>
          </a:stretch>
        </p:blipFill>
        <p:spPr>
          <a:xfrm>
            <a:off x="2989263" y="2112963"/>
            <a:ext cx="7007225" cy="3959225"/>
          </a:xfrm>
          <a:prstGeom prst="rect">
            <a:avLst/>
          </a:prstGeom>
        </p:spPr>
      </p:pic>
    </p:spTree>
    <p:extLst>
      <p:ext uri="{BB962C8B-B14F-4D97-AF65-F5344CB8AC3E}">
        <p14:creationId xmlns:p14="http://schemas.microsoft.com/office/powerpoint/2010/main" val="1750786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328280-0B2B-4D61-A270-B2EAF2EFE9A8}"/>
              </a:ext>
            </a:extLst>
          </p:cNvPr>
          <p:cNvSpPr>
            <a:spLocks noGrp="1"/>
          </p:cNvSpPr>
          <p:nvPr>
            <p:ph type="title"/>
          </p:nvPr>
        </p:nvSpPr>
        <p:spPr>
          <a:xfrm>
            <a:off x="457200" y="868280"/>
            <a:ext cx="3390645" cy="3363597"/>
          </a:xfrm>
        </p:spPr>
        <p:txBody>
          <a:bodyPr>
            <a:normAutofit/>
          </a:bodyPr>
          <a:lstStyle/>
          <a:p>
            <a:pPr algn="r"/>
            <a:r>
              <a:rPr lang="en-US" sz="3200">
                <a:solidFill>
                  <a:schemeClr val="bg1"/>
                </a:solidFill>
              </a:rPr>
              <a:t>How to remember? </a:t>
            </a:r>
            <a:endParaRPr lang="en-GB" sz="3200">
              <a:solidFill>
                <a:schemeClr val="bg1"/>
              </a:solidFill>
            </a:endParaRPr>
          </a:p>
        </p:txBody>
      </p:sp>
      <p:graphicFrame>
        <p:nvGraphicFramePr>
          <p:cNvPr id="18" name="Content Placeholder 2">
            <a:extLst>
              <a:ext uri="{FF2B5EF4-FFF2-40B4-BE49-F238E27FC236}">
                <a16:creationId xmlns:a16="http://schemas.microsoft.com/office/drawing/2014/main" id="{F97010A0-F298-464F-8E02-C41D7BCF9190}"/>
              </a:ext>
            </a:extLst>
          </p:cNvPr>
          <p:cNvGraphicFramePr>
            <a:graphicFrameLocks noGrp="1"/>
          </p:cNvGraphicFramePr>
          <p:nvPr>
            <p:ph idx="1"/>
            <p:extLst>
              <p:ext uri="{D42A27DB-BD31-4B8C-83A1-F6EECF244321}">
                <p14:modId xmlns:p14="http://schemas.microsoft.com/office/powerpoint/2010/main" val="2185197004"/>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21666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95E617A-E671-4B07-9309-26EF7758B028}"/>
              </a:ext>
            </a:extLst>
          </p:cNvPr>
          <p:cNvSpPr>
            <a:spLocks noGrp="1"/>
          </p:cNvSpPr>
          <p:nvPr>
            <p:ph type="title"/>
          </p:nvPr>
        </p:nvSpPr>
        <p:spPr/>
        <p:txBody>
          <a:bodyPr/>
          <a:lstStyle/>
          <a:p>
            <a:r>
              <a:rPr lang="en-US" dirty="0"/>
              <a:t>Erythropoiesis </a:t>
            </a:r>
            <a:endParaRPr lang="en-GB" dirty="0"/>
          </a:p>
        </p:txBody>
      </p:sp>
      <p:graphicFrame>
        <p:nvGraphicFramePr>
          <p:cNvPr id="5" name="Content Placeholder 4">
            <a:extLst>
              <a:ext uri="{FF2B5EF4-FFF2-40B4-BE49-F238E27FC236}">
                <a16:creationId xmlns:a16="http://schemas.microsoft.com/office/drawing/2014/main" id="{6BC422BA-5D23-4EF6-A3E3-A39D0988062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78773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07183E-36DF-48FF-89A2-BB2610C0CB0B}"/>
              </a:ext>
            </a:extLst>
          </p:cNvPr>
          <p:cNvSpPr>
            <a:spLocks noGrp="1"/>
          </p:cNvSpPr>
          <p:nvPr>
            <p:ph type="title"/>
          </p:nvPr>
        </p:nvSpPr>
        <p:spPr>
          <a:xfrm>
            <a:off x="457200" y="868280"/>
            <a:ext cx="3390645" cy="3363597"/>
          </a:xfrm>
        </p:spPr>
        <p:txBody>
          <a:bodyPr>
            <a:normAutofit/>
          </a:bodyPr>
          <a:lstStyle/>
          <a:p>
            <a:pPr algn="r"/>
            <a:r>
              <a:rPr lang="en-US" sz="2700">
                <a:solidFill>
                  <a:schemeClr val="bg1"/>
                </a:solidFill>
              </a:rPr>
              <a:t>Can you answer the following?</a:t>
            </a:r>
            <a:endParaRPr lang="en-GB" sz="2700">
              <a:solidFill>
                <a:schemeClr val="bg1"/>
              </a:solidFill>
            </a:endParaRPr>
          </a:p>
        </p:txBody>
      </p:sp>
      <p:graphicFrame>
        <p:nvGraphicFramePr>
          <p:cNvPr id="5" name="Content Placeholder 2">
            <a:extLst>
              <a:ext uri="{FF2B5EF4-FFF2-40B4-BE49-F238E27FC236}">
                <a16:creationId xmlns:a16="http://schemas.microsoft.com/office/drawing/2014/main" id="{8441BFC7-272E-4C32-B353-38F5E2E660A5}"/>
              </a:ext>
            </a:extLst>
          </p:cNvPr>
          <p:cNvGraphicFramePr>
            <a:graphicFrameLocks noGrp="1"/>
          </p:cNvGraphicFramePr>
          <p:nvPr>
            <p:ph idx="1"/>
            <p:extLst>
              <p:ext uri="{D42A27DB-BD31-4B8C-83A1-F6EECF244321}">
                <p14:modId xmlns:p14="http://schemas.microsoft.com/office/powerpoint/2010/main" val="1983073094"/>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51469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3EF92BF-0F81-4809-934F-656C098E971E}"/>
              </a:ext>
            </a:extLst>
          </p:cNvPr>
          <p:cNvSpPr>
            <a:spLocks noGrp="1"/>
          </p:cNvSpPr>
          <p:nvPr>
            <p:ph type="title"/>
          </p:nvPr>
        </p:nvSpPr>
        <p:spPr/>
        <p:txBody>
          <a:bodyPr/>
          <a:lstStyle/>
          <a:p>
            <a:r>
              <a:rPr lang="en-US" dirty="0"/>
              <a:t>Arteries </a:t>
            </a:r>
            <a:endParaRPr lang="en-GB" dirty="0"/>
          </a:p>
        </p:txBody>
      </p:sp>
      <p:sp>
        <p:nvSpPr>
          <p:cNvPr id="6" name="Content Placeholder 5">
            <a:extLst>
              <a:ext uri="{FF2B5EF4-FFF2-40B4-BE49-F238E27FC236}">
                <a16:creationId xmlns:a16="http://schemas.microsoft.com/office/drawing/2014/main" id="{F970C066-35FE-4051-882E-07636EB46C8E}"/>
              </a:ext>
            </a:extLst>
          </p:cNvPr>
          <p:cNvSpPr>
            <a:spLocks noGrp="1"/>
          </p:cNvSpPr>
          <p:nvPr>
            <p:ph sz="half" idx="1"/>
          </p:nvPr>
        </p:nvSpPr>
        <p:spPr/>
        <p:txBody>
          <a:bodyPr>
            <a:normAutofit/>
          </a:bodyPr>
          <a:lstStyle/>
          <a:p>
            <a:r>
              <a:rPr lang="en-US" dirty="0"/>
              <a:t>Carry blood away from the heart at high pressure.</a:t>
            </a:r>
          </a:p>
          <a:p>
            <a:r>
              <a:rPr lang="en-US" dirty="0"/>
              <a:t>Arteries require elastic walls to cope with the pressure caused when the ventricles contract and  muscle to provide a further contraction to help move the blood. The muscles also help dilate (open) the artery to increase blood flow. </a:t>
            </a:r>
            <a:endParaRPr lang="en-GB" dirty="0"/>
          </a:p>
        </p:txBody>
      </p:sp>
      <p:pic>
        <p:nvPicPr>
          <p:cNvPr id="10" name="Content Placeholder 9" descr="A picture containing device&#10;&#10;Description automatically generated">
            <a:extLst>
              <a:ext uri="{FF2B5EF4-FFF2-40B4-BE49-F238E27FC236}">
                <a16:creationId xmlns:a16="http://schemas.microsoft.com/office/drawing/2014/main" id="{72F2380C-2E4D-46EF-B30E-D703731C7D8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48500" y="2629694"/>
            <a:ext cx="3429000" cy="2743200"/>
          </a:xfrm>
        </p:spPr>
      </p:pic>
      <p:sp>
        <p:nvSpPr>
          <p:cNvPr id="5" name="Text Placeholder 4">
            <a:extLst>
              <a:ext uri="{FF2B5EF4-FFF2-40B4-BE49-F238E27FC236}">
                <a16:creationId xmlns:a16="http://schemas.microsoft.com/office/drawing/2014/main" id="{5DAA5F74-FB4D-4E96-A2F1-FB495EA325C2}"/>
              </a:ext>
            </a:extLst>
          </p:cNvPr>
          <p:cNvSpPr>
            <a:spLocks noGrp="1"/>
          </p:cNvSpPr>
          <p:nvPr>
            <p:ph type="body" idx="4294967295"/>
          </p:nvPr>
        </p:nvSpPr>
        <p:spPr>
          <a:xfrm>
            <a:off x="0" y="1681163"/>
            <a:ext cx="5157788" cy="823912"/>
          </a:xfrm>
        </p:spPr>
        <p:txBody>
          <a:bodyPr/>
          <a:lstStyle/>
          <a:p>
            <a:pPr marL="0" indent="0">
              <a:buNone/>
            </a:pPr>
            <a:r>
              <a:rPr lang="en-US" dirty="0"/>
              <a:t> </a:t>
            </a:r>
            <a:endParaRPr lang="en-GB" dirty="0"/>
          </a:p>
        </p:txBody>
      </p:sp>
    </p:spTree>
    <p:extLst>
      <p:ext uri="{BB962C8B-B14F-4D97-AF65-F5344CB8AC3E}">
        <p14:creationId xmlns:p14="http://schemas.microsoft.com/office/powerpoint/2010/main" val="23180865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93DAF4AA-9270-40B5-B73C-B11B9A92F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E4DE54-60F4-45A9-8D65-9F2E1F056DAA}"/>
              </a:ext>
            </a:extLst>
          </p:cNvPr>
          <p:cNvSpPr>
            <a:spLocks noGrp="1"/>
          </p:cNvSpPr>
          <p:nvPr>
            <p:ph type="title"/>
          </p:nvPr>
        </p:nvSpPr>
        <p:spPr>
          <a:xfrm>
            <a:off x="1371598" y="462743"/>
            <a:ext cx="5327375" cy="1560022"/>
          </a:xfrm>
        </p:spPr>
        <p:txBody>
          <a:bodyPr vert="horz" lIns="0" tIns="0" rIns="0" bIns="0" rtlCol="0" anchor="b">
            <a:normAutofit/>
          </a:bodyPr>
          <a:lstStyle/>
          <a:p>
            <a:r>
              <a:rPr lang="en-US"/>
              <a:t>Veins</a:t>
            </a:r>
          </a:p>
        </p:txBody>
      </p:sp>
      <p:sp>
        <p:nvSpPr>
          <p:cNvPr id="4" name="Content Placeholder 3">
            <a:extLst>
              <a:ext uri="{FF2B5EF4-FFF2-40B4-BE49-F238E27FC236}">
                <a16:creationId xmlns:a16="http://schemas.microsoft.com/office/drawing/2014/main" id="{DF23B625-F310-4DAF-9AEB-11893BEBE06E}"/>
              </a:ext>
            </a:extLst>
          </p:cNvPr>
          <p:cNvSpPr>
            <a:spLocks noGrp="1"/>
          </p:cNvSpPr>
          <p:nvPr>
            <p:ph sz="half" idx="1"/>
          </p:nvPr>
        </p:nvSpPr>
        <p:spPr>
          <a:xfrm>
            <a:off x="1371600" y="2279374"/>
            <a:ext cx="5327373" cy="3601436"/>
          </a:xfrm>
        </p:spPr>
        <p:txBody>
          <a:bodyPr vert="horz" lIns="0" tIns="0" rIns="0" bIns="0" rtlCol="0">
            <a:normAutofit/>
          </a:bodyPr>
          <a:lstStyle/>
          <a:p>
            <a:r>
              <a:rPr lang="en-US" sz="1600"/>
              <a:t>Provide the tubing to take blood back to the heart. </a:t>
            </a:r>
          </a:p>
          <a:p>
            <a:r>
              <a:rPr lang="en-US" sz="1600"/>
              <a:t>Veins have a thinner wall because they do not have to deal with constant changes in blood pressure with heart contractions, and the blood moves more slowly through them. </a:t>
            </a:r>
          </a:p>
          <a:p>
            <a:r>
              <a:rPr lang="en-US" sz="1600"/>
              <a:t>They contain valves, which help to prevent blood flowing in the wrong direction. This is needed especially in veins that are bringing blood up-wards against gravity</a:t>
            </a:r>
          </a:p>
        </p:txBody>
      </p:sp>
      <p:sp>
        <p:nvSpPr>
          <p:cNvPr id="18" name="Rectangle 17">
            <a:extLst>
              <a:ext uri="{FF2B5EF4-FFF2-40B4-BE49-F238E27FC236}">
                <a16:creationId xmlns:a16="http://schemas.microsoft.com/office/drawing/2014/main" id="{31D5E60A-D6B1-4F21-A993-313958AF0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15300" y="-4"/>
            <a:ext cx="4076699" cy="6858003"/>
          </a:xfrm>
          <a:prstGeom prst="rect">
            <a:avLst/>
          </a:prstGeom>
          <a:gradFill>
            <a:gsLst>
              <a:gs pos="8000">
                <a:schemeClr val="accent6"/>
              </a:gs>
              <a:gs pos="100000">
                <a:schemeClr val="accent5">
                  <a:alpha val="90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B7BB16B-E108-4C64-97D5-7AC67CC5E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24863" y="1390436"/>
            <a:ext cx="6857572" cy="4076700"/>
          </a:xfrm>
          <a:prstGeom prst="rect">
            <a:avLst/>
          </a:prstGeom>
          <a:gradFill>
            <a:gsLst>
              <a:gs pos="0">
                <a:schemeClr val="accent4">
                  <a:alpha val="13000"/>
                </a:schemeClr>
              </a:gs>
              <a:gs pos="99000">
                <a:schemeClr val="accent2">
                  <a:alpha val="5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A5F6A003-4671-4F7B-A12E-2946D61E4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85110" y="1451112"/>
            <a:ext cx="6858001" cy="3955771"/>
          </a:xfrm>
          <a:prstGeom prst="rect">
            <a:avLst/>
          </a:prstGeom>
          <a:gradFill>
            <a:gsLst>
              <a:gs pos="0">
                <a:schemeClr val="accent6">
                  <a:alpha val="0"/>
                </a:schemeClr>
              </a:gs>
              <a:gs pos="72000">
                <a:schemeClr val="tx2">
                  <a:lumMod val="75000"/>
                  <a:lumOff val="25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Content Placeholder 6" descr="A close up of a logo&#10;&#10;Description automatically generated">
            <a:extLst>
              <a:ext uri="{FF2B5EF4-FFF2-40B4-BE49-F238E27FC236}">
                <a16:creationId xmlns:a16="http://schemas.microsoft.com/office/drawing/2014/main" id="{CE8C209C-9A1F-4A9B-8C2C-48641FE4394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69796" y="1028699"/>
            <a:ext cx="4076701" cy="3261360"/>
          </a:xfrm>
          <a:prstGeom prst="rect">
            <a:avLst/>
          </a:prstGeom>
        </p:spPr>
      </p:pic>
    </p:spTree>
    <p:extLst>
      <p:ext uri="{BB962C8B-B14F-4D97-AF65-F5344CB8AC3E}">
        <p14:creationId xmlns:p14="http://schemas.microsoft.com/office/powerpoint/2010/main" val="14175006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018CB0C-F212-414A-BF5D-334E5885D8F6}"/>
              </a:ext>
            </a:extLst>
          </p:cNvPr>
          <p:cNvSpPr>
            <a:spLocks noGrp="1"/>
          </p:cNvSpPr>
          <p:nvPr>
            <p:ph type="title"/>
          </p:nvPr>
        </p:nvSpPr>
        <p:spPr>
          <a:xfrm>
            <a:off x="474243" y="681317"/>
            <a:ext cx="3236613" cy="3406187"/>
          </a:xfrm>
        </p:spPr>
        <p:txBody>
          <a:bodyPr vert="horz" lIns="0" tIns="0" rIns="0" bIns="0" rtlCol="0" anchor="b">
            <a:normAutofit/>
          </a:bodyPr>
          <a:lstStyle/>
          <a:p>
            <a:pPr algn="r">
              <a:lnSpc>
                <a:spcPct val="90000"/>
              </a:lnSpc>
            </a:pPr>
            <a:r>
              <a:rPr lang="en-US" sz="2700" spc="750">
                <a:solidFill>
                  <a:schemeClr val="bg1"/>
                </a:solidFill>
              </a:rPr>
              <a:t>What is the flow of blood through the arteries on leaving the heart </a:t>
            </a:r>
          </a:p>
        </p:txBody>
      </p:sp>
      <p:pic>
        <p:nvPicPr>
          <p:cNvPr id="7" name="Graphic 6" descr="Heart">
            <a:extLst>
              <a:ext uri="{FF2B5EF4-FFF2-40B4-BE49-F238E27FC236}">
                <a16:creationId xmlns:a16="http://schemas.microsoft.com/office/drawing/2014/main" id="{F1AAD77F-AF71-4509-A1E2-CFCFA8274CF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35131" y="457200"/>
            <a:ext cx="5951114" cy="5951114"/>
          </a:xfrm>
          <a:prstGeom prst="rect">
            <a:avLst/>
          </a:prstGeom>
        </p:spPr>
      </p:pic>
    </p:spTree>
    <p:extLst>
      <p:ext uri="{BB962C8B-B14F-4D97-AF65-F5344CB8AC3E}">
        <p14:creationId xmlns:p14="http://schemas.microsoft.com/office/powerpoint/2010/main" val="37468353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7379D1-22F6-4D56-A874-AF9DD5BE9A0B}"/>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kern="1200">
                <a:solidFill>
                  <a:srgbClr val="000000"/>
                </a:solidFill>
                <a:latin typeface="+mj-lt"/>
                <a:ea typeface="+mj-ea"/>
                <a:cs typeface="+mj-cs"/>
              </a:rPr>
              <a:t>Venules </a:t>
            </a:r>
          </a:p>
        </p:txBody>
      </p:sp>
      <p:pic>
        <p:nvPicPr>
          <p:cNvPr id="9" name="Content Placeholder 8" descr="A picture containing drawing&#10;&#10;Description automatically generated">
            <a:extLst>
              <a:ext uri="{FF2B5EF4-FFF2-40B4-BE49-F238E27FC236}">
                <a16:creationId xmlns:a16="http://schemas.microsoft.com/office/drawing/2014/main" id="{D92C897E-8182-4AAE-B15E-55B30F243097}"/>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29349" y="2747929"/>
            <a:ext cx="3661831" cy="1382341"/>
          </a:xfrm>
          <a:prstGeom prst="rect">
            <a:avLst/>
          </a:prstGeom>
        </p:spPr>
      </p:pic>
      <p:sp>
        <p:nvSpPr>
          <p:cNvPr id="5" name="Content Placeholder 4">
            <a:extLst>
              <a:ext uri="{FF2B5EF4-FFF2-40B4-BE49-F238E27FC236}">
                <a16:creationId xmlns:a16="http://schemas.microsoft.com/office/drawing/2014/main" id="{637658FC-933C-4B23-8FE6-BBCD1149760D}"/>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000" b="1">
                <a:solidFill>
                  <a:srgbClr val="000000"/>
                </a:solidFill>
              </a:rPr>
              <a:t>venules</a:t>
            </a:r>
            <a:r>
              <a:rPr lang="en-US" sz="2000">
                <a:solidFill>
                  <a:srgbClr val="000000"/>
                </a:solidFill>
              </a:rPr>
              <a:t> are minute vessels that drain </a:t>
            </a:r>
            <a:r>
              <a:rPr lang="en-US" sz="2000">
                <a:solidFill>
                  <a:srgbClr val="000000"/>
                </a:solidFill>
                <a:hlinkClick r:id="rId3"/>
              </a:rPr>
              <a:t>blood</a:t>
            </a:r>
            <a:r>
              <a:rPr lang="en-US" sz="2000">
                <a:solidFill>
                  <a:srgbClr val="000000"/>
                </a:solidFill>
              </a:rPr>
              <a:t> from capillaries into veins.</a:t>
            </a:r>
          </a:p>
          <a:p>
            <a:r>
              <a:rPr lang="en-US" sz="2000">
                <a:solidFill>
                  <a:srgbClr val="000000"/>
                </a:solidFill>
              </a:rPr>
              <a:t>Many venules unite to form a vein.</a:t>
            </a:r>
          </a:p>
          <a:p>
            <a:pPr marL="0"/>
            <a:endParaRPr lang="en-US" sz="2000">
              <a:solidFill>
                <a:srgbClr val="000000"/>
              </a:solidFill>
            </a:endParaRPr>
          </a:p>
          <a:p>
            <a:r>
              <a:rPr lang="en-US" sz="2000">
                <a:solidFill>
                  <a:srgbClr val="000000"/>
                </a:solidFill>
              </a:rPr>
              <a:t>Drains blood from capillaries into veins, for return to the </a:t>
            </a:r>
            <a:r>
              <a:rPr lang="en-US" sz="2000">
                <a:solidFill>
                  <a:srgbClr val="000000"/>
                </a:solidFill>
                <a:hlinkClick r:id="rId4"/>
              </a:rPr>
              <a:t>heart</a:t>
            </a:r>
            <a:r>
              <a:rPr lang="en-US" sz="2000">
                <a:solidFill>
                  <a:srgbClr val="000000"/>
                </a:solidFill>
              </a:rPr>
              <a:t>.</a:t>
            </a:r>
          </a:p>
          <a:p>
            <a:endParaRPr lang="en-US" sz="2000">
              <a:solidFill>
                <a:srgbClr val="000000"/>
              </a:solidFill>
            </a:endParaRPr>
          </a:p>
          <a:p>
            <a:endParaRPr lang="en-US" sz="2000">
              <a:solidFill>
                <a:srgbClr val="000000"/>
              </a:solidFill>
            </a:endParaRPr>
          </a:p>
        </p:txBody>
      </p:sp>
    </p:spTree>
    <p:extLst>
      <p:ext uri="{BB962C8B-B14F-4D97-AF65-F5344CB8AC3E}">
        <p14:creationId xmlns:p14="http://schemas.microsoft.com/office/powerpoint/2010/main" val="42292368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709D17E-BCB9-4559-BB79-638B299ED955}"/>
              </a:ext>
            </a:extLst>
          </p:cNvPr>
          <p:cNvSpPr>
            <a:spLocks noGrp="1"/>
          </p:cNvSpPr>
          <p:nvPr>
            <p:ph type="title"/>
          </p:nvPr>
        </p:nvSpPr>
        <p:spPr>
          <a:xfrm>
            <a:off x="387927" y="1028701"/>
            <a:ext cx="3248863" cy="3020785"/>
          </a:xfrm>
        </p:spPr>
        <p:txBody>
          <a:bodyPr>
            <a:normAutofit/>
          </a:bodyPr>
          <a:lstStyle/>
          <a:p>
            <a:pPr algn="r"/>
            <a:r>
              <a:rPr lang="en-US" sz="2700">
                <a:solidFill>
                  <a:schemeClr val="bg1"/>
                </a:solidFill>
              </a:rPr>
              <a:t>Can you answer the following? </a:t>
            </a:r>
            <a:endParaRPr lang="en-GB" sz="2700">
              <a:solidFill>
                <a:schemeClr val="bg1"/>
              </a:solidFill>
            </a:endParaRPr>
          </a:p>
        </p:txBody>
      </p:sp>
      <p:sp>
        <p:nvSpPr>
          <p:cNvPr id="3" name="Content Placeholder 2">
            <a:extLst>
              <a:ext uri="{FF2B5EF4-FFF2-40B4-BE49-F238E27FC236}">
                <a16:creationId xmlns:a16="http://schemas.microsoft.com/office/drawing/2014/main" id="{E733A80E-8C62-4C0B-8DEF-01CC0F3B4FD1}"/>
              </a:ext>
            </a:extLst>
          </p:cNvPr>
          <p:cNvSpPr>
            <a:spLocks noGrp="1"/>
          </p:cNvSpPr>
          <p:nvPr>
            <p:ph idx="1"/>
          </p:nvPr>
        </p:nvSpPr>
        <p:spPr>
          <a:xfrm>
            <a:off x="4777409" y="1028702"/>
            <a:ext cx="6273972" cy="4843462"/>
          </a:xfrm>
        </p:spPr>
        <p:txBody>
          <a:bodyPr>
            <a:normAutofit/>
          </a:bodyPr>
          <a:lstStyle/>
          <a:p>
            <a:r>
              <a:rPr lang="en-US" sz="2800" dirty="0"/>
              <a:t>What are DVT’s</a:t>
            </a:r>
          </a:p>
          <a:p>
            <a:r>
              <a:rPr lang="en-US" sz="2800" dirty="0"/>
              <a:t>What increases risks of DVT</a:t>
            </a:r>
          </a:p>
          <a:p>
            <a:r>
              <a:rPr lang="en-US" sz="2800" dirty="0"/>
              <a:t>How can we prevent DVT</a:t>
            </a:r>
          </a:p>
          <a:p>
            <a:endParaRPr lang="en-GB" sz="2800" dirty="0"/>
          </a:p>
        </p:txBody>
      </p:sp>
    </p:spTree>
    <p:extLst>
      <p:ext uri="{BB962C8B-B14F-4D97-AF65-F5344CB8AC3E}">
        <p14:creationId xmlns:p14="http://schemas.microsoft.com/office/powerpoint/2010/main" val="11523768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89192-F8D5-43F2-A42E-8A2547C4C794}"/>
              </a:ext>
            </a:extLst>
          </p:cNvPr>
          <p:cNvSpPr>
            <a:spLocks noGrp="1"/>
          </p:cNvSpPr>
          <p:nvPr>
            <p:ph type="title"/>
          </p:nvPr>
        </p:nvSpPr>
        <p:spPr/>
        <p:txBody>
          <a:bodyPr/>
          <a:lstStyle/>
          <a:p>
            <a:r>
              <a:rPr lang="en-GB" dirty="0"/>
              <a:t>Blood vessels </a:t>
            </a:r>
          </a:p>
        </p:txBody>
      </p:sp>
      <p:pic>
        <p:nvPicPr>
          <p:cNvPr id="4" name="Online Media 3" title="Blood Vessels | Cardiology">
            <a:hlinkClick r:id="" action="ppaction://media"/>
            <a:extLst>
              <a:ext uri="{FF2B5EF4-FFF2-40B4-BE49-F238E27FC236}">
                <a16:creationId xmlns:a16="http://schemas.microsoft.com/office/drawing/2014/main" id="{85439A31-6D4E-492C-A54F-91EBC822EBCE}"/>
              </a:ext>
            </a:extLst>
          </p:cNvPr>
          <p:cNvPicPr>
            <a:picLocks noGrp="1" noRot="1" noChangeAspect="1"/>
          </p:cNvPicPr>
          <p:nvPr>
            <p:ph idx="1"/>
            <a:videoFile r:link="rId1"/>
          </p:nvPr>
        </p:nvPicPr>
        <p:blipFill>
          <a:blip r:embed="rId3"/>
          <a:stretch>
            <a:fillRect/>
          </a:stretch>
        </p:blipFill>
        <p:spPr>
          <a:xfrm>
            <a:off x="2989263" y="2112963"/>
            <a:ext cx="7007225" cy="3959225"/>
          </a:xfrm>
          <a:prstGeom prst="rect">
            <a:avLst/>
          </a:prstGeom>
        </p:spPr>
      </p:pic>
    </p:spTree>
    <p:extLst>
      <p:ext uri="{BB962C8B-B14F-4D97-AF65-F5344CB8AC3E}">
        <p14:creationId xmlns:p14="http://schemas.microsoft.com/office/powerpoint/2010/main" val="521361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BC179-F833-4402-8360-5435DC6C6674}"/>
              </a:ext>
            </a:extLst>
          </p:cNvPr>
          <p:cNvSpPr>
            <a:spLocks noGrp="1"/>
          </p:cNvSpPr>
          <p:nvPr>
            <p:ph type="title"/>
          </p:nvPr>
        </p:nvSpPr>
        <p:spPr/>
        <p:txBody>
          <a:bodyPr/>
          <a:lstStyle/>
          <a:p>
            <a:r>
              <a:rPr lang="en-US" dirty="0"/>
              <a:t>DVT</a:t>
            </a:r>
            <a:endParaRPr lang="en-GB" dirty="0"/>
          </a:p>
        </p:txBody>
      </p:sp>
      <p:pic>
        <p:nvPicPr>
          <p:cNvPr id="4" name="Online Media 3" title="Deep Vein Thrombosis - Overview (pathophysiology, treatment, complications)">
            <a:hlinkClick r:id="" action="ppaction://media"/>
            <a:extLst>
              <a:ext uri="{FF2B5EF4-FFF2-40B4-BE49-F238E27FC236}">
                <a16:creationId xmlns:a16="http://schemas.microsoft.com/office/drawing/2014/main" id="{EAC77850-B7B7-437F-BAB2-5DAA56DDB880}"/>
              </a:ext>
            </a:extLst>
          </p:cNvPr>
          <p:cNvPicPr>
            <a:picLocks noGrp="1" noRot="1" noChangeAspect="1"/>
          </p:cNvPicPr>
          <p:nvPr>
            <p:ph idx="1"/>
            <a:videoFile r:link="rId1"/>
          </p:nvPr>
        </p:nvPicPr>
        <p:blipFill>
          <a:blip r:embed="rId3"/>
          <a:stretch>
            <a:fillRect/>
          </a:stretch>
        </p:blipFill>
        <p:spPr>
          <a:xfrm>
            <a:off x="2973388" y="2112963"/>
            <a:ext cx="7038975" cy="3959225"/>
          </a:xfrm>
          <a:prstGeom prst="rect">
            <a:avLst/>
          </a:prstGeom>
        </p:spPr>
      </p:pic>
    </p:spTree>
    <p:extLst>
      <p:ext uri="{BB962C8B-B14F-4D97-AF65-F5344CB8AC3E}">
        <p14:creationId xmlns:p14="http://schemas.microsoft.com/office/powerpoint/2010/main" val="3601670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4B965F9-A399-4DE1-BACB-AC9F23836486}"/>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2700" spc="750">
                <a:solidFill>
                  <a:schemeClr val="bg1"/>
                </a:solidFill>
              </a:rPr>
              <a:t>Can you label the following </a:t>
            </a:r>
          </a:p>
        </p:txBody>
      </p:sp>
      <p:pic>
        <p:nvPicPr>
          <p:cNvPr id="5" name="Content Placeholder 4" descr="A picture containing drawing&#10;&#10;Description automatically generated">
            <a:extLst>
              <a:ext uri="{FF2B5EF4-FFF2-40B4-BE49-F238E27FC236}">
                <a16:creationId xmlns:a16="http://schemas.microsoft.com/office/drawing/2014/main" id="{4A63FCB8-1D5A-4F21-90A5-CD62D96133F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11220" y="457200"/>
            <a:ext cx="4998935" cy="5951114"/>
          </a:xfrm>
          <a:prstGeom prst="rect">
            <a:avLst/>
          </a:prstGeom>
        </p:spPr>
      </p:pic>
    </p:spTree>
    <p:extLst>
      <p:ext uri="{BB962C8B-B14F-4D97-AF65-F5344CB8AC3E}">
        <p14:creationId xmlns:p14="http://schemas.microsoft.com/office/powerpoint/2010/main" val="24273480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FBA4D-6AB4-4E99-BC4F-3B5E0D5DBD36}"/>
              </a:ext>
            </a:extLst>
          </p:cNvPr>
          <p:cNvSpPr>
            <a:spLocks noGrp="1"/>
          </p:cNvSpPr>
          <p:nvPr>
            <p:ph type="title"/>
          </p:nvPr>
        </p:nvSpPr>
        <p:spPr/>
        <p:txBody>
          <a:bodyPr/>
          <a:lstStyle/>
          <a:p>
            <a:r>
              <a:rPr lang="en-GB" dirty="0"/>
              <a:t>How to remember the heart </a:t>
            </a:r>
          </a:p>
        </p:txBody>
      </p:sp>
      <p:pic>
        <p:nvPicPr>
          <p:cNvPr id="4" name="Online Media 3" title="Circulatory System Rap (Pump it Up!)">
            <a:hlinkClick r:id="" action="ppaction://media"/>
            <a:extLst>
              <a:ext uri="{FF2B5EF4-FFF2-40B4-BE49-F238E27FC236}">
                <a16:creationId xmlns:a16="http://schemas.microsoft.com/office/drawing/2014/main" id="{2BA723DC-7E4C-4E70-A7F5-07532F7015EA}"/>
              </a:ext>
            </a:extLst>
          </p:cNvPr>
          <p:cNvPicPr>
            <a:picLocks noGrp="1" noRot="1" noChangeAspect="1"/>
          </p:cNvPicPr>
          <p:nvPr>
            <p:ph idx="1"/>
            <a:videoFile r:link="rId1"/>
          </p:nvPr>
        </p:nvPicPr>
        <p:blipFill>
          <a:blip r:embed="rId3"/>
          <a:stretch>
            <a:fillRect/>
          </a:stretch>
        </p:blipFill>
        <p:spPr>
          <a:xfrm>
            <a:off x="3852863" y="2112963"/>
            <a:ext cx="5278437" cy="3959225"/>
          </a:xfrm>
          <a:prstGeom prst="rect">
            <a:avLst/>
          </a:prstGeom>
        </p:spPr>
      </p:pic>
    </p:spTree>
    <p:extLst>
      <p:ext uri="{BB962C8B-B14F-4D97-AF65-F5344CB8AC3E}">
        <p14:creationId xmlns:p14="http://schemas.microsoft.com/office/powerpoint/2010/main" val="3574951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BFA82BA-4027-4A2C-8842-7C790527E5D8}"/>
              </a:ext>
            </a:extLst>
          </p:cNvPr>
          <p:cNvSpPr>
            <a:spLocks noGrp="1"/>
          </p:cNvSpPr>
          <p:nvPr>
            <p:ph type="title"/>
          </p:nvPr>
        </p:nvSpPr>
        <p:spPr>
          <a:xfrm>
            <a:off x="387927" y="1028701"/>
            <a:ext cx="3248863" cy="3020785"/>
          </a:xfrm>
        </p:spPr>
        <p:txBody>
          <a:bodyPr>
            <a:normAutofit/>
          </a:bodyPr>
          <a:lstStyle/>
          <a:p>
            <a:pPr algn="r"/>
            <a:r>
              <a:rPr lang="en-US" sz="2700">
                <a:solidFill>
                  <a:schemeClr val="bg1"/>
                </a:solidFill>
              </a:rPr>
              <a:t>Can you answer the following?</a:t>
            </a:r>
            <a:endParaRPr lang="en-GB" sz="2700">
              <a:solidFill>
                <a:schemeClr val="bg1"/>
              </a:solidFill>
            </a:endParaRPr>
          </a:p>
        </p:txBody>
      </p:sp>
      <p:sp>
        <p:nvSpPr>
          <p:cNvPr id="3" name="Content Placeholder 2">
            <a:extLst>
              <a:ext uri="{FF2B5EF4-FFF2-40B4-BE49-F238E27FC236}">
                <a16:creationId xmlns:a16="http://schemas.microsoft.com/office/drawing/2014/main" id="{D4132474-AAEE-4509-8C03-656C5D263F5A}"/>
              </a:ext>
            </a:extLst>
          </p:cNvPr>
          <p:cNvSpPr>
            <a:spLocks noGrp="1"/>
          </p:cNvSpPr>
          <p:nvPr>
            <p:ph idx="1"/>
          </p:nvPr>
        </p:nvSpPr>
        <p:spPr>
          <a:xfrm>
            <a:off x="4777409" y="1028702"/>
            <a:ext cx="6273972" cy="4843462"/>
          </a:xfrm>
        </p:spPr>
        <p:txBody>
          <a:bodyPr>
            <a:normAutofit/>
          </a:bodyPr>
          <a:lstStyle/>
          <a:p>
            <a:r>
              <a:rPr lang="en-US" sz="1800" dirty="0"/>
              <a:t>What is blood pressure</a:t>
            </a:r>
          </a:p>
          <a:p>
            <a:r>
              <a:rPr lang="en-US" sz="1800" dirty="0"/>
              <a:t>What is the systolic</a:t>
            </a:r>
          </a:p>
          <a:p>
            <a:r>
              <a:rPr lang="en-US" sz="1800" dirty="0"/>
              <a:t>What is the diastolic</a:t>
            </a:r>
          </a:p>
          <a:p>
            <a:r>
              <a:rPr lang="en-US" sz="1800" dirty="0"/>
              <a:t>What is hypertension</a:t>
            </a:r>
          </a:p>
          <a:p>
            <a:r>
              <a:rPr lang="en-US" sz="1800" dirty="0"/>
              <a:t>What is hypotension</a:t>
            </a:r>
          </a:p>
          <a:p>
            <a:r>
              <a:rPr lang="en-US" sz="1800" dirty="0"/>
              <a:t>What is the pace maker of the heart called</a:t>
            </a:r>
          </a:p>
          <a:p>
            <a:r>
              <a:rPr lang="en-US" sz="1800" dirty="0"/>
              <a:t>What is mean arterial pressure</a:t>
            </a:r>
          </a:p>
          <a:p>
            <a:r>
              <a:rPr lang="en-US" sz="1800" dirty="0"/>
              <a:t>What is blood pressure determined by </a:t>
            </a:r>
          </a:p>
          <a:p>
            <a:r>
              <a:rPr lang="en-US" sz="1800" dirty="0"/>
              <a:t>What factors affect venous return. </a:t>
            </a:r>
            <a:endParaRPr lang="en-GB" sz="1800" dirty="0"/>
          </a:p>
        </p:txBody>
      </p:sp>
    </p:spTree>
    <p:extLst>
      <p:ext uri="{BB962C8B-B14F-4D97-AF65-F5344CB8AC3E}">
        <p14:creationId xmlns:p14="http://schemas.microsoft.com/office/powerpoint/2010/main" val="9640628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6" name="Rectangle 75">
            <a:extLst>
              <a:ext uri="{FF2B5EF4-FFF2-40B4-BE49-F238E27FC236}">
                <a16:creationId xmlns:a16="http://schemas.microsoft.com/office/drawing/2014/main" id="{A21FCE60-ECDB-49B1-A5CA-E834A33FE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1" y="3587283"/>
            <a:ext cx="2501979" cy="4038601"/>
          </a:xfrm>
          <a:prstGeom prst="rect">
            <a:avLst/>
          </a:prstGeom>
          <a:gradFill>
            <a:gsLst>
              <a:gs pos="0">
                <a:schemeClr val="accent5">
                  <a:lumMod val="60000"/>
                  <a:lumOff val="40000"/>
                  <a:alpha val="0"/>
                </a:schemeClr>
              </a:gs>
              <a:gs pos="99000">
                <a:schemeClr val="accent2">
                  <a:alpha val="74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Freeform: Shape 8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489" y="1757117"/>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602" name="Rectangle 2"/>
          <p:cNvSpPr>
            <a:spLocks noGrp="1" noChangeArrowheads="1"/>
          </p:cNvSpPr>
          <p:nvPr>
            <p:ph type="title"/>
          </p:nvPr>
        </p:nvSpPr>
        <p:spPr>
          <a:xfrm>
            <a:off x="681780" y="586855"/>
            <a:ext cx="3131093" cy="3507474"/>
          </a:xfrm>
        </p:spPr>
        <p:txBody>
          <a:bodyPr vert="horz" lIns="0" tIns="0" rIns="0" bIns="0" rtlCol="0" anchor="b">
            <a:normAutofit/>
          </a:bodyPr>
          <a:lstStyle/>
          <a:p>
            <a:pPr algn="r"/>
            <a:r>
              <a:rPr lang="en-US" sz="3000">
                <a:solidFill>
                  <a:schemeClr val="bg1"/>
                </a:solidFill>
              </a:rPr>
              <a:t>Factors which influence blood pressure</a:t>
            </a:r>
            <a:endParaRPr lang="en-US" sz="3000" u="sng">
              <a:solidFill>
                <a:schemeClr val="bg1"/>
              </a:solidFill>
            </a:endParaRPr>
          </a:p>
        </p:txBody>
      </p:sp>
      <p:sp>
        <p:nvSpPr>
          <p:cNvPr id="25603" name="Rectangle 3"/>
          <p:cNvSpPr>
            <a:spLocks noGrp="1" noChangeArrowheads="1"/>
          </p:cNvSpPr>
          <p:nvPr>
            <p:ph sz="half" idx="1"/>
          </p:nvPr>
        </p:nvSpPr>
        <p:spPr>
          <a:xfrm>
            <a:off x="4478695" y="833535"/>
            <a:ext cx="3222170" cy="5361991"/>
          </a:xfrm>
        </p:spPr>
        <p:txBody>
          <a:bodyPr vert="horz" lIns="0" tIns="0" rIns="0" bIns="0" rtlCol="0">
            <a:normAutofit/>
          </a:bodyPr>
          <a:lstStyle/>
          <a:p>
            <a:pPr marL="457200"/>
            <a:endParaRPr lang="en-US" sz="1600"/>
          </a:p>
          <a:p>
            <a:pPr marL="457200"/>
            <a:endParaRPr lang="en-US" sz="1600"/>
          </a:p>
          <a:p>
            <a:pPr marL="457200"/>
            <a:r>
              <a:rPr lang="en-US" sz="1600"/>
              <a:t>Cardiac output (</a:t>
            </a:r>
            <a:r>
              <a:rPr lang="en-US" sz="1600" b="1"/>
              <a:t>CO</a:t>
            </a:r>
            <a:r>
              <a:rPr lang="en-US" sz="1600"/>
              <a:t>) </a:t>
            </a:r>
          </a:p>
          <a:p>
            <a:pPr marL="457200"/>
            <a:r>
              <a:rPr lang="en-US" sz="1600"/>
              <a:t>Total Peripheral Resistance (</a:t>
            </a:r>
            <a:r>
              <a:rPr lang="en-US" sz="1600" b="1"/>
              <a:t>TPR</a:t>
            </a:r>
            <a:r>
              <a:rPr lang="en-US" sz="1600"/>
              <a:t>)</a:t>
            </a:r>
          </a:p>
          <a:p>
            <a:pPr marL="457200"/>
            <a:endParaRPr lang="en-US" sz="1600"/>
          </a:p>
          <a:p>
            <a:pPr marL="457200"/>
            <a:r>
              <a:rPr lang="en-US" sz="1600"/>
              <a:t>Or </a:t>
            </a:r>
            <a:r>
              <a:rPr lang="en-US" sz="1600" b="1"/>
              <a:t>BP =  CO  x  TPR</a:t>
            </a:r>
          </a:p>
          <a:p>
            <a:pPr marL="457200"/>
            <a:endParaRPr lang="en-US" sz="1600"/>
          </a:p>
          <a:p>
            <a:pPr marL="457200"/>
            <a:endParaRPr lang="en-US" sz="1600"/>
          </a:p>
        </p:txBody>
      </p:sp>
      <p:pic>
        <p:nvPicPr>
          <p:cNvPr id="3" name="Online Media 2" title="Regulation of Cardiac Output and Mean Arterial Pressure relationships.">
            <a:hlinkClick r:id="" action="ppaction://media"/>
            <a:extLst>
              <a:ext uri="{FF2B5EF4-FFF2-40B4-BE49-F238E27FC236}">
                <a16:creationId xmlns:a16="http://schemas.microsoft.com/office/drawing/2014/main" id="{4B2220E3-74BF-4F95-AE37-0D59542AEB83}"/>
              </a:ext>
            </a:extLst>
          </p:cNvPr>
          <p:cNvPicPr>
            <a:picLocks noGrp="1" noRot="1" noChangeAspect="1"/>
          </p:cNvPicPr>
          <p:nvPr>
            <p:ph sz="half" idx="2"/>
            <a:videoFile r:link="rId1"/>
          </p:nvPr>
        </p:nvPicPr>
        <p:blipFill>
          <a:blip r:embed="rId4"/>
          <a:stretch>
            <a:fillRect/>
          </a:stretch>
        </p:blipFill>
        <p:spPr>
          <a:xfrm>
            <a:off x="8115300" y="2411016"/>
            <a:ext cx="3619500" cy="2035968"/>
          </a:xfrm>
          <a:prstGeom prst="rect">
            <a:avLst/>
          </a:prstGeom>
        </p:spPr>
      </p:pic>
    </p:spTree>
    <p:extLst>
      <p:ext uri="{BB962C8B-B14F-4D97-AF65-F5344CB8AC3E}">
        <p14:creationId xmlns:p14="http://schemas.microsoft.com/office/powerpoint/2010/main" val="324542412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560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3"/>
                </p:tgtEl>
              </p:cMediaNode>
            </p:video>
            <p:seq concurrent="1" nextAc="seek">
              <p:cTn id="20" restart="whenNotActive" fill="hold" evtFilter="cancelBubble" nodeType="interactiveSeq">
                <p:stCondLst>
                  <p:cond evt="onClick" delay="0">
                    <p:tgtEl>
                      <p:spTgt spid="3"/>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2"/>
          <p:cNvPicPr>
            <a:picLocks noChangeAspect="1" noChangeArrowheads="1"/>
          </p:cNvPicPr>
          <p:nvPr/>
        </p:nvPicPr>
        <p:blipFill>
          <a:blip r:embed="rId2" cstate="print"/>
          <a:stretch>
            <a:fillRect/>
          </a:stretch>
        </p:blipFill>
        <p:spPr bwMode="auto">
          <a:xfrm>
            <a:off x="2381956" y="643467"/>
            <a:ext cx="7428088" cy="5571066"/>
          </a:xfrm>
          <a:prstGeom prst="rect">
            <a:avLst/>
          </a:prstGeom>
          <a:noFill/>
        </p:spPr>
      </p:pic>
    </p:spTree>
    <p:extLst>
      <p:ext uri="{BB962C8B-B14F-4D97-AF65-F5344CB8AC3E}">
        <p14:creationId xmlns:p14="http://schemas.microsoft.com/office/powerpoint/2010/main" val="15296327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ChangeArrowheads="1"/>
          </p:cNvSpPr>
          <p:nvPr/>
        </p:nvSpPr>
        <p:spPr bwMode="auto">
          <a:xfrm>
            <a:off x="4965430" y="629268"/>
            <a:ext cx="6586491" cy="128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100">
                <a:latin typeface="+mj-lt"/>
                <a:ea typeface="+mj-ea"/>
                <a:cs typeface="+mj-cs"/>
              </a:rPr>
              <a:t>Factors Aiding Venous Return</a:t>
            </a:r>
          </a:p>
        </p:txBody>
      </p:sp>
      <p:sp>
        <p:nvSpPr>
          <p:cNvPr id="109572" name="Rectangle 4"/>
          <p:cNvSpPr>
            <a:spLocks noGrp="1" noChangeArrowheads="1"/>
          </p:cNvSpPr>
          <p:nvPr>
            <p:ph idx="1"/>
          </p:nvPr>
        </p:nvSpPr>
        <p:spPr>
          <a:xfrm>
            <a:off x="4965431" y="2438400"/>
            <a:ext cx="6586489" cy="3785419"/>
          </a:xfrm>
        </p:spPr>
        <p:txBody>
          <a:bodyPr vert="horz" lIns="91440" tIns="45720" rIns="91440" bIns="45720" rtlCol="0">
            <a:normAutofit fontScale="92500" lnSpcReduction="20000"/>
          </a:bodyPr>
          <a:lstStyle/>
          <a:p>
            <a:r>
              <a:rPr lang="en-US" sz="1600" dirty="0"/>
              <a:t>Venous blood pressure alone is too low to promote adequate blood return and is aided by the:</a:t>
            </a:r>
          </a:p>
          <a:p>
            <a:endParaRPr lang="en-US" sz="1600" dirty="0"/>
          </a:p>
          <a:p>
            <a:pPr lvl="1"/>
            <a:r>
              <a:rPr lang="en-US" sz="1600" b="1" dirty="0"/>
              <a:t>Respiratory “pump</a:t>
            </a:r>
            <a:r>
              <a:rPr lang="en-US" sz="1600" dirty="0"/>
              <a:t>” – </a:t>
            </a:r>
            <a:r>
              <a:rPr lang="en-US" sz="1600" i="1" dirty="0"/>
              <a:t>pressure </a:t>
            </a:r>
          </a:p>
          <a:p>
            <a:pPr lvl="1"/>
            <a:r>
              <a:rPr lang="en-US" sz="1600" i="1" dirty="0"/>
              <a:t>	changes</a:t>
            </a:r>
            <a:r>
              <a:rPr lang="en-US" sz="1600" dirty="0"/>
              <a:t> created during breathing suck blood toward the heart by</a:t>
            </a:r>
          </a:p>
          <a:p>
            <a:pPr lvl="1"/>
            <a:r>
              <a:rPr lang="en-US" sz="1600" dirty="0"/>
              <a:t>     squeezing local veins </a:t>
            </a:r>
          </a:p>
          <a:p>
            <a:pPr lvl="1"/>
            <a:endParaRPr lang="en-US" sz="1600" dirty="0"/>
          </a:p>
          <a:p>
            <a:pPr lvl="1"/>
            <a:r>
              <a:rPr lang="en-US" sz="1600" b="1" dirty="0"/>
              <a:t>Muscular “pump”</a:t>
            </a:r>
            <a:r>
              <a:rPr lang="en-US" sz="1600" dirty="0"/>
              <a:t> – </a:t>
            </a:r>
            <a:r>
              <a:rPr lang="en-US" sz="1600" i="1" dirty="0"/>
              <a:t>contraction </a:t>
            </a:r>
          </a:p>
          <a:p>
            <a:pPr lvl="1"/>
            <a:r>
              <a:rPr lang="en-US" sz="1600" i="1" dirty="0"/>
              <a:t>	of skeletal muscles</a:t>
            </a:r>
            <a:r>
              <a:rPr lang="en-US" sz="1600" dirty="0"/>
              <a:t> moves blood </a:t>
            </a:r>
          </a:p>
          <a:p>
            <a:pPr lvl="1"/>
            <a:r>
              <a:rPr lang="en-US" sz="1600" dirty="0"/>
              <a:t>	toward heart</a:t>
            </a:r>
          </a:p>
          <a:p>
            <a:pPr lvl="1"/>
            <a:endParaRPr lang="en-US" sz="1600" dirty="0"/>
          </a:p>
          <a:p>
            <a:pPr lvl="1"/>
            <a:r>
              <a:rPr lang="en-US" sz="1600" dirty="0"/>
              <a:t>	</a:t>
            </a:r>
            <a:r>
              <a:rPr lang="en-US" sz="1600" b="1" dirty="0"/>
              <a:t>Valves </a:t>
            </a:r>
            <a:r>
              <a:rPr lang="en-US" sz="1600" dirty="0"/>
              <a:t>prevent backflow during venous return</a:t>
            </a:r>
          </a:p>
        </p:txBody>
      </p:sp>
      <p:pic>
        <p:nvPicPr>
          <p:cNvPr id="109571" name="Picture 3"/>
          <p:cNvPicPr>
            <a:picLocks noChangeAspect="1" noChangeArrowheads="1"/>
          </p:cNvPicPr>
          <p:nvPr/>
        </p:nvPicPr>
        <p:blipFill rotWithShape="1">
          <a:blip r:embed="rId3" cstate="print"/>
          <a:srcRect r="1" b="2729"/>
          <a:stretch/>
        </p:blipFill>
        <p:spPr bwMode="auto">
          <a:xfrm>
            <a:off x="20" y="10"/>
            <a:ext cx="4635571" cy="6857990"/>
          </a:xfrm>
          <a:prstGeom prst="rect">
            <a:avLst/>
          </a:prstGeom>
          <a:noFill/>
          <a:effectLst/>
        </p:spPr>
      </p:pic>
    </p:spTree>
    <p:extLst>
      <p:ext uri="{BB962C8B-B14F-4D97-AF65-F5344CB8AC3E}">
        <p14:creationId xmlns:p14="http://schemas.microsoft.com/office/powerpoint/2010/main" val="450030433"/>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F783C-CCD9-4CFC-8E7B-EDF662E2D7B7}"/>
              </a:ext>
            </a:extLst>
          </p:cNvPr>
          <p:cNvSpPr>
            <a:spLocks noGrp="1"/>
          </p:cNvSpPr>
          <p:nvPr>
            <p:ph type="title"/>
          </p:nvPr>
        </p:nvSpPr>
        <p:spPr/>
        <p:txBody>
          <a:bodyPr/>
          <a:lstStyle/>
          <a:p>
            <a:r>
              <a:rPr lang="en-GB" dirty="0"/>
              <a:t>Electrical conduction of the heart </a:t>
            </a:r>
          </a:p>
        </p:txBody>
      </p:sp>
      <p:pic>
        <p:nvPicPr>
          <p:cNvPr id="4" name="Online Media 3" title="Cardiac Conduction System | Cardiology">
            <a:hlinkClick r:id="" action="ppaction://media"/>
            <a:extLst>
              <a:ext uri="{FF2B5EF4-FFF2-40B4-BE49-F238E27FC236}">
                <a16:creationId xmlns:a16="http://schemas.microsoft.com/office/drawing/2014/main" id="{AC98207B-3449-4DEB-B1D2-0EA1A7498B65}"/>
              </a:ext>
            </a:extLst>
          </p:cNvPr>
          <p:cNvPicPr>
            <a:picLocks noGrp="1" noRot="1" noChangeAspect="1"/>
          </p:cNvPicPr>
          <p:nvPr>
            <p:ph idx="1"/>
            <a:videoFile r:link="rId1"/>
          </p:nvPr>
        </p:nvPicPr>
        <p:blipFill>
          <a:blip r:embed="rId3"/>
          <a:stretch>
            <a:fillRect/>
          </a:stretch>
        </p:blipFill>
        <p:spPr>
          <a:xfrm>
            <a:off x="2989263" y="2112963"/>
            <a:ext cx="7007225" cy="3959225"/>
          </a:xfrm>
          <a:prstGeom prst="rect">
            <a:avLst/>
          </a:prstGeom>
        </p:spPr>
      </p:pic>
    </p:spTree>
    <p:extLst>
      <p:ext uri="{BB962C8B-B14F-4D97-AF65-F5344CB8AC3E}">
        <p14:creationId xmlns:p14="http://schemas.microsoft.com/office/powerpoint/2010/main" val="680002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DA854F7-9872-2203-0CAA-914E2B15AF7F}"/>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1500" spc="750">
                <a:solidFill>
                  <a:schemeClr val="bg1"/>
                </a:solidFill>
              </a:rPr>
              <a:t>Baroreceptors and blood pressure control.</a:t>
            </a:r>
          </a:p>
        </p:txBody>
      </p:sp>
      <p:pic>
        <p:nvPicPr>
          <p:cNvPr id="4" name="Online Media 3" title="Regulation of blood pressure with baroreceptors | NCLEX-RN | Khan Academy">
            <a:hlinkClick r:id="" action="ppaction://media"/>
            <a:extLst>
              <a:ext uri="{FF2B5EF4-FFF2-40B4-BE49-F238E27FC236}">
                <a16:creationId xmlns:a16="http://schemas.microsoft.com/office/drawing/2014/main" id="{EE839055-6856-9AE9-6C06-0407A2CA10AC}"/>
              </a:ext>
            </a:extLst>
          </p:cNvPr>
          <p:cNvPicPr>
            <a:picLocks noGrp="1" noRot="1" noChangeAspect="1"/>
          </p:cNvPicPr>
          <p:nvPr>
            <p:ph idx="1"/>
            <a:videoFile r:link="rId1"/>
          </p:nvPr>
        </p:nvPicPr>
        <p:blipFill>
          <a:blip r:embed="rId3"/>
          <a:stretch>
            <a:fillRect/>
          </a:stretch>
        </p:blipFill>
        <p:spPr>
          <a:xfrm>
            <a:off x="4503619" y="727455"/>
            <a:ext cx="7214138" cy="5410603"/>
          </a:xfrm>
          <a:prstGeom prst="rect">
            <a:avLst/>
          </a:prstGeom>
        </p:spPr>
      </p:pic>
    </p:spTree>
    <p:extLst>
      <p:ext uri="{BB962C8B-B14F-4D97-AF65-F5344CB8AC3E}">
        <p14:creationId xmlns:p14="http://schemas.microsoft.com/office/powerpoint/2010/main" val="2188457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5B699-57B8-4D5C-9C62-255CE8A6BF03}"/>
              </a:ext>
            </a:extLst>
          </p:cNvPr>
          <p:cNvSpPr>
            <a:spLocks noGrp="1"/>
          </p:cNvSpPr>
          <p:nvPr>
            <p:ph type="title"/>
          </p:nvPr>
        </p:nvSpPr>
        <p:spPr/>
        <p:txBody>
          <a:bodyPr/>
          <a:lstStyle/>
          <a:p>
            <a:r>
              <a:rPr lang="en-US" dirty="0"/>
              <a:t>Can you answer the following?</a:t>
            </a:r>
            <a:endParaRPr lang="en-GB" dirty="0"/>
          </a:p>
        </p:txBody>
      </p:sp>
      <p:sp>
        <p:nvSpPr>
          <p:cNvPr id="3" name="Content Placeholder 2">
            <a:extLst>
              <a:ext uri="{FF2B5EF4-FFF2-40B4-BE49-F238E27FC236}">
                <a16:creationId xmlns:a16="http://schemas.microsoft.com/office/drawing/2014/main" id="{F902A575-5666-406D-8F51-E530639D65C5}"/>
              </a:ext>
            </a:extLst>
          </p:cNvPr>
          <p:cNvSpPr>
            <a:spLocks noGrp="1"/>
          </p:cNvSpPr>
          <p:nvPr>
            <p:ph idx="1"/>
          </p:nvPr>
        </p:nvSpPr>
        <p:spPr/>
        <p:txBody>
          <a:bodyPr/>
          <a:lstStyle/>
          <a:p>
            <a:r>
              <a:rPr lang="en-US" dirty="0"/>
              <a:t>What are the consequences of a high blood pressure</a:t>
            </a:r>
          </a:p>
          <a:p>
            <a:r>
              <a:rPr lang="en-US" dirty="0"/>
              <a:t>What are the consequences of a low blood pressure</a:t>
            </a:r>
          </a:p>
          <a:p>
            <a:r>
              <a:rPr lang="en-US" dirty="0"/>
              <a:t>What are the modifiable causes of high blood pressure</a:t>
            </a:r>
          </a:p>
          <a:p>
            <a:r>
              <a:rPr lang="en-US" dirty="0"/>
              <a:t>What are the non modifiable causes of high blood pressure</a:t>
            </a:r>
          </a:p>
          <a:p>
            <a:r>
              <a:rPr lang="en-US" dirty="0"/>
              <a:t>What is the rennin aldosterone system</a:t>
            </a:r>
          </a:p>
          <a:p>
            <a:r>
              <a:rPr lang="en-US" dirty="0"/>
              <a:t>What readings are associated with high blood pressure and low blood pressure </a:t>
            </a:r>
            <a:endParaRPr lang="en-GB" dirty="0"/>
          </a:p>
        </p:txBody>
      </p:sp>
    </p:spTree>
    <p:extLst>
      <p:ext uri="{BB962C8B-B14F-4D97-AF65-F5344CB8AC3E}">
        <p14:creationId xmlns:p14="http://schemas.microsoft.com/office/powerpoint/2010/main" val="11663246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7084" y="374427"/>
            <a:ext cx="10374517" cy="971512"/>
          </a:xfrm>
        </p:spPr>
        <p:txBody>
          <a:bodyPr vert="horz" lIns="0" tIns="0" rIns="0" bIns="0" rtlCol="0" anchor="ctr">
            <a:normAutofit/>
          </a:bodyPr>
          <a:lstStyle/>
          <a:p>
            <a:pPr>
              <a:lnSpc>
                <a:spcPct val="90000"/>
              </a:lnSpc>
            </a:pPr>
            <a:r>
              <a:rPr lang="en-US" sz="1800">
                <a:solidFill>
                  <a:schemeClr val="bg1"/>
                </a:solidFill>
              </a:rPr>
              <a:t>An adult’s blood pressure is considered high when the readings are greater than 140 mm Hg systolic or 90 mm Hg diastolic (BHS, 2004)</a:t>
            </a:r>
          </a:p>
        </p:txBody>
      </p:sp>
      <p:sp>
        <p:nvSpPr>
          <p:cNvPr id="3" name="Content Placeholder 2"/>
          <p:cNvSpPr>
            <a:spLocks/>
          </p:cNvSpPr>
          <p:nvPr/>
        </p:nvSpPr>
        <p:spPr>
          <a:xfrm>
            <a:off x="3130260" y="2062715"/>
            <a:ext cx="2808996" cy="4189229"/>
          </a:xfrm>
          <a:prstGeom prst="rect">
            <a:avLst/>
          </a:prstGeom>
        </p:spPr>
        <p:txBody>
          <a:bodyPr>
            <a:normAutofit/>
          </a:bodyPr>
          <a:lstStyle/>
          <a:p>
            <a:pPr defTabSz="868680">
              <a:spcAft>
                <a:spcPts val="600"/>
              </a:spcAft>
            </a:pPr>
            <a:r>
              <a:rPr lang="en-GB" sz="1900" b="1" u="sng" kern="1200">
                <a:solidFill>
                  <a:schemeClr val="tx1"/>
                </a:solidFill>
                <a:latin typeface="+mn-lt"/>
                <a:ea typeface="+mn-ea"/>
                <a:cs typeface="+mn-cs"/>
              </a:rPr>
              <a:t>Non-modifiable Risk Factors:</a:t>
            </a:r>
          </a:p>
          <a:p>
            <a:pPr defTabSz="868680">
              <a:spcAft>
                <a:spcPts val="600"/>
              </a:spcAft>
            </a:pPr>
            <a:r>
              <a:rPr lang="en-GB" sz="1900" kern="1200">
                <a:solidFill>
                  <a:schemeClr val="tx1"/>
                </a:solidFill>
                <a:latin typeface="+mn-lt"/>
                <a:ea typeface="+mn-ea"/>
                <a:cs typeface="+mn-cs"/>
              </a:rPr>
              <a:t>Age</a:t>
            </a:r>
          </a:p>
          <a:p>
            <a:pPr defTabSz="868680">
              <a:spcAft>
                <a:spcPts val="600"/>
              </a:spcAft>
            </a:pPr>
            <a:r>
              <a:rPr lang="en-GB" sz="1900" kern="1200">
                <a:solidFill>
                  <a:schemeClr val="tx1"/>
                </a:solidFill>
                <a:latin typeface="+mn-lt"/>
                <a:ea typeface="+mn-ea"/>
                <a:cs typeface="+mn-cs"/>
              </a:rPr>
              <a:t> male sex</a:t>
            </a:r>
          </a:p>
          <a:p>
            <a:pPr defTabSz="868680">
              <a:spcAft>
                <a:spcPts val="600"/>
              </a:spcAft>
            </a:pPr>
            <a:r>
              <a:rPr lang="en-GB" sz="1900" kern="1200">
                <a:solidFill>
                  <a:schemeClr val="tx1"/>
                </a:solidFill>
                <a:latin typeface="+mn-lt"/>
                <a:ea typeface="+mn-ea"/>
                <a:cs typeface="+mn-cs"/>
              </a:rPr>
              <a:t> family history</a:t>
            </a:r>
          </a:p>
          <a:p>
            <a:pPr defTabSz="868680">
              <a:spcAft>
                <a:spcPts val="600"/>
              </a:spcAft>
            </a:pPr>
            <a:r>
              <a:rPr lang="en-GB" sz="1900" kern="1200">
                <a:solidFill>
                  <a:schemeClr val="tx1"/>
                </a:solidFill>
                <a:latin typeface="+mn-lt"/>
                <a:ea typeface="+mn-ea"/>
                <a:cs typeface="+mn-cs"/>
              </a:rPr>
              <a:t>Primary cause of raised cholesterol (genetic)</a:t>
            </a:r>
          </a:p>
          <a:p>
            <a:pPr defTabSz="868680">
              <a:spcAft>
                <a:spcPts val="600"/>
              </a:spcAft>
            </a:pPr>
            <a:r>
              <a:rPr lang="en-GB" sz="1900" kern="1200">
                <a:solidFill>
                  <a:schemeClr val="tx1"/>
                </a:solidFill>
                <a:latin typeface="+mn-lt"/>
                <a:ea typeface="+mn-ea"/>
                <a:cs typeface="+mn-cs"/>
              </a:rPr>
              <a:t>diabetes mellitus (autoimmune)</a:t>
            </a:r>
          </a:p>
          <a:p>
            <a:pPr marL="434340" lvl="1" defTabSz="868680">
              <a:spcAft>
                <a:spcPts val="600"/>
              </a:spcAft>
            </a:pPr>
            <a:endParaRPr lang="en-GB" sz="1900" kern="1200">
              <a:solidFill>
                <a:schemeClr val="tx1"/>
              </a:solidFill>
              <a:latin typeface="+mn-lt"/>
              <a:ea typeface="+mn-ea"/>
              <a:cs typeface="+mn-cs"/>
            </a:endParaRPr>
          </a:p>
          <a:p>
            <a:pPr>
              <a:spcAft>
                <a:spcPts val="600"/>
              </a:spcAft>
            </a:pPr>
            <a:endParaRPr lang="en-GB" sz="2000"/>
          </a:p>
        </p:txBody>
      </p:sp>
      <p:sp>
        <p:nvSpPr>
          <p:cNvPr id="4" name="Content Placeholder 3"/>
          <p:cNvSpPr>
            <a:spLocks/>
          </p:cNvSpPr>
          <p:nvPr/>
        </p:nvSpPr>
        <p:spPr>
          <a:xfrm>
            <a:off x="6252721" y="2062715"/>
            <a:ext cx="2808996" cy="4189229"/>
          </a:xfrm>
          <a:prstGeom prst="rect">
            <a:avLst/>
          </a:prstGeom>
        </p:spPr>
        <p:txBody>
          <a:bodyPr>
            <a:normAutofit/>
          </a:bodyPr>
          <a:lstStyle/>
          <a:p>
            <a:pPr defTabSz="868680">
              <a:spcAft>
                <a:spcPts val="600"/>
              </a:spcAft>
            </a:pPr>
            <a:r>
              <a:rPr lang="en-GB" sz="1615" b="1" u="sng" kern="1200">
                <a:solidFill>
                  <a:schemeClr val="tx1"/>
                </a:solidFill>
                <a:latin typeface="+mn-lt"/>
                <a:ea typeface="+mn-ea"/>
                <a:cs typeface="+mn-cs"/>
              </a:rPr>
              <a:t>Modifiable Risk Factors</a:t>
            </a:r>
          </a:p>
          <a:p>
            <a:pPr defTabSz="868680">
              <a:spcAft>
                <a:spcPts val="600"/>
              </a:spcAft>
            </a:pPr>
            <a:r>
              <a:rPr lang="en-GB" sz="1615" kern="1200">
                <a:solidFill>
                  <a:schemeClr val="tx1"/>
                </a:solidFill>
                <a:latin typeface="+mn-lt"/>
                <a:ea typeface="+mn-ea"/>
                <a:cs typeface="+mn-cs"/>
              </a:rPr>
              <a:t>Excess alcohol (43 units/day)</a:t>
            </a:r>
          </a:p>
          <a:p>
            <a:pPr defTabSz="868680">
              <a:spcAft>
                <a:spcPts val="600"/>
              </a:spcAft>
            </a:pPr>
            <a:r>
              <a:rPr lang="en-GB" sz="1615" kern="1200">
                <a:solidFill>
                  <a:schemeClr val="tx1"/>
                </a:solidFill>
                <a:latin typeface="+mn-lt"/>
                <a:ea typeface="+mn-ea"/>
                <a:cs typeface="+mn-cs"/>
              </a:rPr>
              <a:t>Excess salt intake</a:t>
            </a:r>
          </a:p>
          <a:p>
            <a:pPr defTabSz="868680">
              <a:spcAft>
                <a:spcPts val="600"/>
              </a:spcAft>
            </a:pPr>
            <a:r>
              <a:rPr lang="en-GB" sz="1615" kern="1200">
                <a:solidFill>
                  <a:schemeClr val="tx1"/>
                </a:solidFill>
                <a:latin typeface="+mn-lt"/>
                <a:ea typeface="+mn-ea"/>
                <a:cs typeface="+mn-cs"/>
              </a:rPr>
              <a:t>Lack of exercise</a:t>
            </a:r>
          </a:p>
          <a:p>
            <a:pPr defTabSz="868680">
              <a:spcAft>
                <a:spcPts val="600"/>
              </a:spcAft>
            </a:pPr>
            <a:r>
              <a:rPr lang="en-GB" sz="1615" kern="1200">
                <a:solidFill>
                  <a:schemeClr val="tx1"/>
                </a:solidFill>
                <a:latin typeface="+mn-lt"/>
                <a:ea typeface="+mn-ea"/>
                <a:cs typeface="+mn-cs"/>
              </a:rPr>
              <a:t>Environmental stress</a:t>
            </a:r>
          </a:p>
          <a:p>
            <a:pPr defTabSz="868680">
              <a:spcAft>
                <a:spcPts val="600"/>
              </a:spcAft>
            </a:pPr>
            <a:r>
              <a:rPr lang="en-GB" sz="1615" kern="1200">
                <a:solidFill>
                  <a:schemeClr val="tx1"/>
                </a:solidFill>
                <a:latin typeface="+mn-lt"/>
                <a:ea typeface="+mn-ea"/>
                <a:cs typeface="+mn-cs"/>
              </a:rPr>
              <a:t>smoking</a:t>
            </a:r>
          </a:p>
          <a:p>
            <a:pPr defTabSz="868680">
              <a:spcAft>
                <a:spcPts val="600"/>
              </a:spcAft>
            </a:pPr>
            <a:r>
              <a:rPr lang="en-GB" sz="1615" kern="1200">
                <a:solidFill>
                  <a:schemeClr val="tx1"/>
                </a:solidFill>
                <a:latin typeface="+mn-lt"/>
                <a:ea typeface="+mn-ea"/>
                <a:cs typeface="+mn-cs"/>
              </a:rPr>
              <a:t>Overweight (obesity) </a:t>
            </a:r>
          </a:p>
          <a:p>
            <a:pPr defTabSz="868680">
              <a:spcAft>
                <a:spcPts val="600"/>
              </a:spcAft>
            </a:pPr>
            <a:r>
              <a:rPr lang="en-GB" sz="1615" kern="1200">
                <a:solidFill>
                  <a:schemeClr val="tx1"/>
                </a:solidFill>
                <a:latin typeface="+mn-lt"/>
                <a:ea typeface="+mn-ea"/>
                <a:cs typeface="+mn-cs"/>
              </a:rPr>
              <a:t>Type II -Diabetes </a:t>
            </a:r>
          </a:p>
          <a:p>
            <a:pPr defTabSz="868680">
              <a:spcAft>
                <a:spcPts val="600"/>
              </a:spcAft>
            </a:pPr>
            <a:r>
              <a:rPr lang="en-GB" sz="1615" kern="1200">
                <a:solidFill>
                  <a:schemeClr val="tx1"/>
                </a:solidFill>
                <a:latin typeface="+mn-lt"/>
                <a:ea typeface="+mn-ea"/>
                <a:cs typeface="+mn-cs"/>
              </a:rPr>
              <a:t>(Type II can often coexists with obesity, dyslipidaemia, hypertension)</a:t>
            </a:r>
          </a:p>
          <a:p>
            <a:pPr marL="434340" lvl="1" defTabSz="868680">
              <a:spcAft>
                <a:spcPts val="600"/>
              </a:spcAft>
            </a:pPr>
            <a:endParaRPr lang="en-GB" sz="1615" kern="1200">
              <a:solidFill>
                <a:schemeClr val="tx1"/>
              </a:solidFill>
              <a:latin typeface="+mn-lt"/>
              <a:ea typeface="+mn-ea"/>
              <a:cs typeface="+mn-cs"/>
            </a:endParaRPr>
          </a:p>
          <a:p>
            <a:pPr>
              <a:spcAft>
                <a:spcPts val="600"/>
              </a:spcAft>
            </a:pPr>
            <a:endParaRPr lang="en-GB" sz="1700"/>
          </a:p>
        </p:txBody>
      </p:sp>
    </p:spTree>
    <p:extLst>
      <p:ext uri="{BB962C8B-B14F-4D97-AF65-F5344CB8AC3E}">
        <p14:creationId xmlns:p14="http://schemas.microsoft.com/office/powerpoint/2010/main" val="3769987571"/>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5EFBF-015C-479A-9557-B0B04971C32D}"/>
              </a:ext>
            </a:extLst>
          </p:cNvPr>
          <p:cNvSpPr>
            <a:spLocks noGrp="1"/>
          </p:cNvSpPr>
          <p:nvPr>
            <p:ph type="title"/>
          </p:nvPr>
        </p:nvSpPr>
        <p:spPr/>
        <p:txBody>
          <a:bodyPr/>
          <a:lstStyle/>
          <a:p>
            <a:r>
              <a:rPr lang="en-US" sz="3960" dirty="0"/>
              <a:t>Formula for cellular respiration </a:t>
            </a:r>
            <a:endParaRPr lang="en-GB" sz="3960" dirty="0"/>
          </a:p>
        </p:txBody>
      </p:sp>
      <p:sp>
        <p:nvSpPr>
          <p:cNvPr id="4" name="Content Placeholder 3">
            <a:extLst>
              <a:ext uri="{FF2B5EF4-FFF2-40B4-BE49-F238E27FC236}">
                <a16:creationId xmlns:a16="http://schemas.microsoft.com/office/drawing/2014/main" id="{67B04CB9-D7A4-4914-8CD6-129EFF423780}"/>
              </a:ext>
            </a:extLst>
          </p:cNvPr>
          <p:cNvSpPr>
            <a:spLocks noGrp="1"/>
          </p:cNvSpPr>
          <p:nvPr>
            <p:ph idx="1"/>
          </p:nvPr>
        </p:nvSpPr>
        <p:spPr/>
        <p:txBody>
          <a:bodyPr/>
          <a:lstStyle/>
          <a:p>
            <a:r>
              <a:rPr lang="en-US" dirty="0"/>
              <a:t>Oxygen + Glucose =   CO2 + H20 + ATP </a:t>
            </a:r>
            <a:endParaRPr lang="en-GB" dirty="0"/>
          </a:p>
          <a:p>
            <a:endParaRPr lang="en-GB" dirty="0"/>
          </a:p>
        </p:txBody>
      </p:sp>
      <p:cxnSp>
        <p:nvCxnSpPr>
          <p:cNvPr id="5" name="Straight Arrow Connector 4">
            <a:extLst>
              <a:ext uri="{FF2B5EF4-FFF2-40B4-BE49-F238E27FC236}">
                <a16:creationId xmlns:a16="http://schemas.microsoft.com/office/drawing/2014/main" id="{440F47EB-1858-4001-AD50-39A092B39DCB}"/>
              </a:ext>
            </a:extLst>
          </p:cNvPr>
          <p:cNvCxnSpPr>
            <a:cxnSpLocks/>
          </p:cNvCxnSpPr>
          <p:nvPr/>
        </p:nvCxnSpPr>
        <p:spPr bwMode="auto">
          <a:xfrm>
            <a:off x="6781800" y="3977640"/>
            <a:ext cx="342900" cy="0"/>
          </a:xfrm>
          <a:prstGeom prst="straightConnector1">
            <a:avLst/>
          </a:prstGeom>
          <a:solidFill>
            <a:srgbClr val="268CDF">
              <a:alpha val="69803"/>
            </a:srgbClr>
          </a:solidFill>
          <a:ln w="25400" cap="flat" cmpd="sng" algn="ctr">
            <a:noFill/>
            <a:prstDash val="solid"/>
            <a:round/>
            <a:headEnd type="none" w="med" len="med"/>
            <a:tailEnd type="triangle"/>
          </a:ln>
          <a:effectLst/>
        </p:spPr>
      </p:cxnSp>
    </p:spTree>
    <p:extLst>
      <p:ext uri="{BB962C8B-B14F-4D97-AF65-F5344CB8AC3E}">
        <p14:creationId xmlns:p14="http://schemas.microsoft.com/office/powerpoint/2010/main" val="30129878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32997-B43E-187C-B659-57CB8C3D5D6C}"/>
              </a:ext>
            </a:extLst>
          </p:cNvPr>
          <p:cNvSpPr>
            <a:spLocks noGrp="1"/>
          </p:cNvSpPr>
          <p:nvPr>
            <p:ph type="title"/>
          </p:nvPr>
        </p:nvSpPr>
        <p:spPr/>
        <p:txBody>
          <a:bodyPr/>
          <a:lstStyle/>
          <a:p>
            <a:r>
              <a:rPr lang="en-US" dirty="0"/>
              <a:t>Quiz Time</a:t>
            </a:r>
            <a:endParaRPr lang="en-GB" dirty="0"/>
          </a:p>
        </p:txBody>
      </p:sp>
      <p:sp>
        <p:nvSpPr>
          <p:cNvPr id="3" name="Content Placeholder 2">
            <a:extLst>
              <a:ext uri="{FF2B5EF4-FFF2-40B4-BE49-F238E27FC236}">
                <a16:creationId xmlns:a16="http://schemas.microsoft.com/office/drawing/2014/main" id="{0308F202-BD37-918E-EF6C-14CDE2BE4EF2}"/>
              </a:ext>
            </a:extLst>
          </p:cNvPr>
          <p:cNvSpPr>
            <a:spLocks noGrp="1"/>
          </p:cNvSpPr>
          <p:nvPr>
            <p:ph idx="1"/>
          </p:nvPr>
        </p:nvSpPr>
        <p:spPr/>
        <p:txBody>
          <a:bodyPr/>
          <a:lstStyle/>
          <a:p>
            <a:r>
              <a:rPr lang="en-GB" dirty="0"/>
              <a:t>https://create.kahoot.it/share/the-heart/3c18ad95-b83c-44b4-bccc-33c2fa271a8e</a:t>
            </a:r>
          </a:p>
        </p:txBody>
      </p:sp>
    </p:spTree>
    <p:extLst>
      <p:ext uri="{BB962C8B-B14F-4D97-AF65-F5344CB8AC3E}">
        <p14:creationId xmlns:p14="http://schemas.microsoft.com/office/powerpoint/2010/main" val="35114988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3">
            <a:extLst>
              <a:ext uri="{FF2B5EF4-FFF2-40B4-BE49-F238E27FC236}">
                <a16:creationId xmlns:a16="http://schemas.microsoft.com/office/drawing/2014/main" id="{F73DEDF6-813D-447B-BC3C-537866BFD803}"/>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3200" spc="750">
                <a:solidFill>
                  <a:schemeClr val="bg1"/>
                </a:solidFill>
              </a:rPr>
              <a:t>Digestion can you label the diagram? </a:t>
            </a:r>
          </a:p>
        </p:txBody>
      </p:sp>
      <p:pic>
        <p:nvPicPr>
          <p:cNvPr id="7" name="Content Placeholder 6" descr="Diagram, engineering drawing&#10;&#10;Description automatically generated">
            <a:extLst>
              <a:ext uri="{FF2B5EF4-FFF2-40B4-BE49-F238E27FC236}">
                <a16:creationId xmlns:a16="http://schemas.microsoft.com/office/drawing/2014/main" id="{E148A4B6-79E4-4C85-98C4-35BFC21730A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22804" y="457200"/>
            <a:ext cx="4775768" cy="5951114"/>
          </a:xfrm>
          <a:prstGeom prst="rect">
            <a:avLst/>
          </a:prstGeom>
        </p:spPr>
      </p:pic>
    </p:spTree>
    <p:extLst>
      <p:ext uri="{BB962C8B-B14F-4D97-AF65-F5344CB8AC3E}">
        <p14:creationId xmlns:p14="http://schemas.microsoft.com/office/powerpoint/2010/main" val="40397769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BF77B5-1BDC-450E-B0A5-BB4020C95ED7}"/>
              </a:ext>
            </a:extLst>
          </p:cNvPr>
          <p:cNvSpPr>
            <a:spLocks noGrp="1"/>
          </p:cNvSpPr>
          <p:nvPr>
            <p:ph type="title"/>
          </p:nvPr>
        </p:nvSpPr>
        <p:spPr>
          <a:xfrm>
            <a:off x="457200" y="868280"/>
            <a:ext cx="3390645" cy="3363597"/>
          </a:xfrm>
        </p:spPr>
        <p:txBody>
          <a:bodyPr>
            <a:normAutofit/>
          </a:bodyPr>
          <a:lstStyle/>
          <a:p>
            <a:pPr algn="r"/>
            <a:r>
              <a:rPr lang="en-US" sz="3000">
                <a:solidFill>
                  <a:schemeClr val="bg1"/>
                </a:solidFill>
              </a:rPr>
              <a:t>What are the following</a:t>
            </a:r>
            <a:endParaRPr lang="en-GB" sz="3000">
              <a:solidFill>
                <a:schemeClr val="bg1"/>
              </a:solidFill>
            </a:endParaRPr>
          </a:p>
        </p:txBody>
      </p:sp>
      <p:graphicFrame>
        <p:nvGraphicFramePr>
          <p:cNvPr id="5" name="Content Placeholder 2">
            <a:extLst>
              <a:ext uri="{FF2B5EF4-FFF2-40B4-BE49-F238E27FC236}">
                <a16:creationId xmlns:a16="http://schemas.microsoft.com/office/drawing/2014/main" id="{72116A08-5203-433B-9A34-2A018121E75E}"/>
              </a:ext>
            </a:extLst>
          </p:cNvPr>
          <p:cNvGraphicFramePr>
            <a:graphicFrameLocks noGrp="1"/>
          </p:cNvGraphicFramePr>
          <p:nvPr>
            <p:ph idx="1"/>
            <p:extLst>
              <p:ext uri="{D42A27DB-BD31-4B8C-83A1-F6EECF244321}">
                <p14:modId xmlns:p14="http://schemas.microsoft.com/office/powerpoint/2010/main" val="1628969683"/>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61930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57" name="Rectangle 72">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8" name="Rectangle 74">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9" name="Rectangle 76">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Freeform: Shape 80">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146" name="Rectangle 2">
            <a:extLst>
              <a:ext uri="{FF2B5EF4-FFF2-40B4-BE49-F238E27FC236}">
                <a16:creationId xmlns:a16="http://schemas.microsoft.com/office/drawing/2014/main" id="{EABB464D-A72B-4A67-8C5F-1E57F77FDF81}"/>
              </a:ext>
            </a:extLst>
          </p:cNvPr>
          <p:cNvSpPr>
            <a:spLocks noGrp="1" noChangeArrowheads="1"/>
          </p:cNvSpPr>
          <p:nvPr>
            <p:ph type="title"/>
          </p:nvPr>
        </p:nvSpPr>
        <p:spPr>
          <a:xfrm>
            <a:off x="387927" y="1028701"/>
            <a:ext cx="3248863" cy="3020785"/>
          </a:xfrm>
        </p:spPr>
        <p:txBody>
          <a:bodyPr>
            <a:normAutofit/>
          </a:bodyPr>
          <a:lstStyle/>
          <a:p>
            <a:pPr algn="r" eaLnBrk="1" hangingPunct="1"/>
            <a:r>
              <a:rPr lang="en-US" altLang="en-US" sz="2700">
                <a:solidFill>
                  <a:schemeClr val="bg1"/>
                </a:solidFill>
                <a:latin typeface="Comic Sans MS" panose="030F0702030302020204" pitchFamily="66" charset="0"/>
              </a:rPr>
              <a:t>Processing food</a:t>
            </a:r>
          </a:p>
        </p:txBody>
      </p:sp>
      <p:sp>
        <p:nvSpPr>
          <p:cNvPr id="23555" name="Rectangle 3">
            <a:extLst>
              <a:ext uri="{FF2B5EF4-FFF2-40B4-BE49-F238E27FC236}">
                <a16:creationId xmlns:a16="http://schemas.microsoft.com/office/drawing/2014/main" id="{842ACBC2-79AD-4614-BF78-D01992289812}"/>
              </a:ext>
            </a:extLst>
          </p:cNvPr>
          <p:cNvSpPr>
            <a:spLocks noGrp="1" noChangeArrowheads="1"/>
          </p:cNvSpPr>
          <p:nvPr>
            <p:ph type="body" idx="1"/>
          </p:nvPr>
        </p:nvSpPr>
        <p:spPr>
          <a:xfrm>
            <a:off x="4777409" y="1028702"/>
            <a:ext cx="6273972" cy="4843462"/>
          </a:xfrm>
        </p:spPr>
        <p:txBody>
          <a:bodyPr>
            <a:normAutofit/>
          </a:bodyPr>
          <a:lstStyle/>
          <a:p>
            <a:pPr marL="457200" indent="-457200">
              <a:buFontTx/>
              <a:buAutoNum type="arabicPeriod"/>
            </a:pPr>
            <a:r>
              <a:rPr lang="en-US" altLang="en-US" sz="1800" b="1">
                <a:latin typeface="Comic Sans MS" panose="030F0702030302020204" pitchFamily="66" charset="0"/>
              </a:rPr>
              <a:t>Ingestion</a:t>
            </a:r>
            <a:r>
              <a:rPr lang="en-US" altLang="en-US" sz="1800">
                <a:latin typeface="Comic Sans MS" panose="030F0702030302020204" pitchFamily="66" charset="0"/>
              </a:rPr>
              <a:t>- process of taking food into the digestive system so that it may be hydrolised or digested.</a:t>
            </a:r>
          </a:p>
          <a:p>
            <a:pPr marL="457200" indent="-457200">
              <a:buFontTx/>
              <a:buAutoNum type="arabicPeriod"/>
            </a:pPr>
            <a:endParaRPr lang="en-US" altLang="en-US" sz="1800">
              <a:latin typeface="Comic Sans MS" panose="030F0702030302020204" pitchFamily="66" charset="0"/>
            </a:endParaRPr>
          </a:p>
          <a:p>
            <a:pPr marL="457200" indent="-457200">
              <a:buFontTx/>
              <a:buAutoNum type="arabicPeriod"/>
            </a:pPr>
            <a:r>
              <a:rPr lang="en-US" altLang="en-US" sz="1800" b="1">
                <a:latin typeface="Comic Sans MS" panose="030F0702030302020204" pitchFamily="66" charset="0"/>
              </a:rPr>
              <a:t>Digestion</a:t>
            </a:r>
            <a:r>
              <a:rPr lang="en-US" altLang="en-US" sz="1800">
                <a:latin typeface="Comic Sans MS" panose="030F0702030302020204" pitchFamily="66" charset="0"/>
              </a:rPr>
              <a:t>- the breakdown of food (either chemically or mechanically) in order to utilise nutrients</a:t>
            </a:r>
          </a:p>
          <a:p>
            <a:pPr marL="457200" indent="-457200">
              <a:buFontTx/>
              <a:buAutoNum type="arabicPeriod"/>
            </a:pPr>
            <a:endParaRPr lang="en-US" altLang="en-US" sz="1800" b="1">
              <a:latin typeface="Comic Sans MS" panose="030F0702030302020204" pitchFamily="66" charset="0"/>
            </a:endParaRPr>
          </a:p>
          <a:p>
            <a:pPr marL="457200" indent="-457200">
              <a:buFontTx/>
              <a:buAutoNum type="arabicPeriod"/>
            </a:pPr>
            <a:r>
              <a:rPr lang="en-US" altLang="en-US" sz="1800" b="1">
                <a:latin typeface="Comic Sans MS" panose="030F0702030302020204" pitchFamily="66" charset="0"/>
              </a:rPr>
              <a:t>Absorption-</a:t>
            </a:r>
            <a:r>
              <a:rPr lang="en-US" altLang="en-US" sz="1800">
                <a:latin typeface="Comic Sans MS" panose="030F0702030302020204" pitchFamily="66" charset="0"/>
              </a:rPr>
              <a:t> nutrients pass from the guts to the blood   stream</a:t>
            </a:r>
          </a:p>
          <a:p>
            <a:pPr marL="457200" indent="-457200">
              <a:buFontTx/>
              <a:buAutoNum type="arabicPeriod"/>
            </a:pPr>
            <a:endParaRPr lang="en-US" altLang="en-US" sz="1800" b="1">
              <a:latin typeface="Comic Sans MS" panose="030F0702030302020204" pitchFamily="66" charset="0"/>
            </a:endParaRPr>
          </a:p>
          <a:p>
            <a:pPr marL="457200" indent="-457200">
              <a:buFontTx/>
              <a:buAutoNum type="arabicPeriod"/>
            </a:pPr>
            <a:r>
              <a:rPr lang="en-US" altLang="en-US" sz="1800" b="1">
                <a:latin typeface="Comic Sans MS" panose="030F0702030302020204" pitchFamily="66" charset="0"/>
              </a:rPr>
              <a:t>Egestion- </a:t>
            </a:r>
            <a:r>
              <a:rPr lang="en-US" altLang="en-US" sz="1800">
                <a:latin typeface="Comic Sans MS" panose="030F0702030302020204" pitchFamily="66" charset="0"/>
              </a:rPr>
              <a:t>elimination of indigested food </a:t>
            </a:r>
          </a:p>
          <a:p>
            <a:pPr marL="457200" indent="-457200">
              <a:buFontTx/>
              <a:buAutoNum type="arabicPeriod"/>
            </a:pPr>
            <a:endParaRPr lang="en-US" altLang="en-US" sz="18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555">
                                            <p:txEl>
                                              <p:pRg st="2" end="2"/>
                                            </p:txEl>
                                          </p:spTgt>
                                        </p:tgtEl>
                                        <p:attrNameLst>
                                          <p:attrName>style.visibility</p:attrName>
                                        </p:attrNameLst>
                                      </p:cBhvr>
                                      <p:to>
                                        <p:strVal val="visible"/>
                                      </p:to>
                                    </p:set>
                                    <p:anim calcmode="lin" valueType="num">
                                      <p:cBhvr additive="base">
                                        <p:cTn id="13" dur="500" fill="hold"/>
                                        <p:tgtEl>
                                          <p:spTgt spid="2355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3555">
                                            <p:txEl>
                                              <p:pRg st="4" end="4"/>
                                            </p:txEl>
                                          </p:spTgt>
                                        </p:tgtEl>
                                        <p:attrNameLst>
                                          <p:attrName>style.visibility</p:attrName>
                                        </p:attrNameLst>
                                      </p:cBhvr>
                                      <p:to>
                                        <p:strVal val="visible"/>
                                      </p:to>
                                    </p:set>
                                    <p:anim calcmode="lin" valueType="num">
                                      <p:cBhvr additive="base">
                                        <p:cTn id="19" dur="500" fill="hold"/>
                                        <p:tgtEl>
                                          <p:spTgt spid="2355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3555">
                                            <p:txEl>
                                              <p:pRg st="6" end="6"/>
                                            </p:txEl>
                                          </p:spTgt>
                                        </p:tgtEl>
                                        <p:attrNameLst>
                                          <p:attrName>style.visibility</p:attrName>
                                        </p:attrNameLst>
                                      </p:cBhvr>
                                      <p:to>
                                        <p:strVal val="visible"/>
                                      </p:to>
                                    </p:set>
                                    <p:anim calcmode="lin" valueType="num">
                                      <p:cBhvr additive="base">
                                        <p:cTn id="25" dur="500" fill="hold"/>
                                        <p:tgtEl>
                                          <p:spTgt spid="23555">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355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BADF5A6-CBFE-4DD2-AC5B-834CC0D7FED3}"/>
              </a:ext>
            </a:extLst>
          </p:cNvPr>
          <p:cNvSpPr>
            <a:spLocks noGrp="1"/>
          </p:cNvSpPr>
          <p:nvPr>
            <p:ph type="title"/>
          </p:nvPr>
        </p:nvSpPr>
        <p:spPr>
          <a:xfrm>
            <a:off x="387927" y="1028701"/>
            <a:ext cx="3248863" cy="3020785"/>
          </a:xfrm>
        </p:spPr>
        <p:txBody>
          <a:bodyPr>
            <a:normAutofit/>
          </a:bodyPr>
          <a:lstStyle/>
          <a:p>
            <a:pPr algn="r"/>
            <a:r>
              <a:rPr lang="en-US" sz="3200">
                <a:solidFill>
                  <a:schemeClr val="bg1"/>
                </a:solidFill>
              </a:rPr>
              <a:t>What happens where </a:t>
            </a:r>
            <a:endParaRPr lang="en-GB" sz="3200">
              <a:solidFill>
                <a:schemeClr val="bg1"/>
              </a:solidFill>
            </a:endParaRPr>
          </a:p>
        </p:txBody>
      </p:sp>
      <p:sp>
        <p:nvSpPr>
          <p:cNvPr id="3" name="Content Placeholder 2">
            <a:extLst>
              <a:ext uri="{FF2B5EF4-FFF2-40B4-BE49-F238E27FC236}">
                <a16:creationId xmlns:a16="http://schemas.microsoft.com/office/drawing/2014/main" id="{B392B08C-71C9-464C-9AE1-88D22C3E5370}"/>
              </a:ext>
            </a:extLst>
          </p:cNvPr>
          <p:cNvSpPr>
            <a:spLocks noGrp="1"/>
          </p:cNvSpPr>
          <p:nvPr>
            <p:ph idx="1"/>
          </p:nvPr>
        </p:nvSpPr>
        <p:spPr>
          <a:xfrm>
            <a:off x="4777409" y="1028702"/>
            <a:ext cx="6273972" cy="4843462"/>
          </a:xfrm>
        </p:spPr>
        <p:txBody>
          <a:bodyPr>
            <a:normAutofit/>
          </a:bodyPr>
          <a:lstStyle/>
          <a:p>
            <a:r>
              <a:rPr lang="en-US" dirty="0"/>
              <a:t>Mouth</a:t>
            </a:r>
          </a:p>
          <a:p>
            <a:r>
              <a:rPr lang="en-US" dirty="0"/>
              <a:t>Epiglottis</a:t>
            </a:r>
          </a:p>
          <a:p>
            <a:r>
              <a:rPr lang="en-US" dirty="0"/>
              <a:t>Stomach</a:t>
            </a:r>
          </a:p>
          <a:p>
            <a:r>
              <a:rPr lang="en-US" dirty="0"/>
              <a:t>Small intestines</a:t>
            </a:r>
          </a:p>
          <a:p>
            <a:r>
              <a:rPr lang="en-US" dirty="0"/>
              <a:t>Large intestines</a:t>
            </a:r>
            <a:endParaRPr lang="en-GB" dirty="0"/>
          </a:p>
        </p:txBody>
      </p:sp>
    </p:spTree>
    <p:extLst>
      <p:ext uri="{BB962C8B-B14F-4D97-AF65-F5344CB8AC3E}">
        <p14:creationId xmlns:p14="http://schemas.microsoft.com/office/powerpoint/2010/main" val="16334440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8AAA7E-D670-4E8F-BC85-45CC94B83DBA}"/>
              </a:ext>
            </a:extLst>
          </p:cNvPr>
          <p:cNvSpPr>
            <a:spLocks noGrp="1"/>
          </p:cNvSpPr>
          <p:nvPr>
            <p:ph type="title"/>
          </p:nvPr>
        </p:nvSpPr>
        <p:spPr>
          <a:xfrm>
            <a:off x="457200" y="868280"/>
            <a:ext cx="3390645" cy="3363597"/>
          </a:xfrm>
        </p:spPr>
        <p:txBody>
          <a:bodyPr>
            <a:normAutofit/>
          </a:bodyPr>
          <a:lstStyle/>
          <a:p>
            <a:pPr algn="r"/>
            <a:r>
              <a:rPr lang="en-US" sz="2700">
                <a:solidFill>
                  <a:schemeClr val="bg1"/>
                </a:solidFill>
              </a:rPr>
              <a:t>What are the functions of the following? </a:t>
            </a:r>
            <a:endParaRPr lang="en-GB" sz="2700">
              <a:solidFill>
                <a:schemeClr val="bg1"/>
              </a:solidFill>
            </a:endParaRPr>
          </a:p>
        </p:txBody>
      </p:sp>
      <p:graphicFrame>
        <p:nvGraphicFramePr>
          <p:cNvPr id="5" name="Content Placeholder 2">
            <a:extLst>
              <a:ext uri="{FF2B5EF4-FFF2-40B4-BE49-F238E27FC236}">
                <a16:creationId xmlns:a16="http://schemas.microsoft.com/office/drawing/2014/main" id="{755C17B0-61A8-4A49-899A-DBEBC292131D}"/>
              </a:ext>
            </a:extLst>
          </p:cNvPr>
          <p:cNvGraphicFramePr>
            <a:graphicFrameLocks noGrp="1"/>
          </p:cNvGraphicFramePr>
          <p:nvPr>
            <p:ph idx="1"/>
            <p:extLst>
              <p:ext uri="{D42A27DB-BD31-4B8C-83A1-F6EECF244321}">
                <p14:modId xmlns:p14="http://schemas.microsoft.com/office/powerpoint/2010/main" val="839253093"/>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02162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D5471B-928D-454C-9ADB-33DB27606ADC}"/>
              </a:ext>
            </a:extLst>
          </p:cNvPr>
          <p:cNvSpPr>
            <a:spLocks noGrp="1"/>
          </p:cNvSpPr>
          <p:nvPr>
            <p:ph type="title"/>
          </p:nvPr>
        </p:nvSpPr>
        <p:spPr>
          <a:xfrm>
            <a:off x="457200" y="868280"/>
            <a:ext cx="3390645" cy="3363597"/>
          </a:xfrm>
        </p:spPr>
        <p:txBody>
          <a:bodyPr>
            <a:normAutofit/>
          </a:bodyPr>
          <a:lstStyle/>
          <a:p>
            <a:pPr algn="r"/>
            <a:r>
              <a:rPr lang="en-US" sz="2700">
                <a:solidFill>
                  <a:schemeClr val="bg1"/>
                </a:solidFill>
              </a:rPr>
              <a:t>Can you answer the following?</a:t>
            </a:r>
            <a:endParaRPr lang="en-GB" sz="2700">
              <a:solidFill>
                <a:schemeClr val="bg1"/>
              </a:solidFill>
            </a:endParaRPr>
          </a:p>
        </p:txBody>
      </p:sp>
      <p:graphicFrame>
        <p:nvGraphicFramePr>
          <p:cNvPr id="5" name="Content Placeholder 2">
            <a:extLst>
              <a:ext uri="{FF2B5EF4-FFF2-40B4-BE49-F238E27FC236}">
                <a16:creationId xmlns:a16="http://schemas.microsoft.com/office/drawing/2014/main" id="{67573D95-94D9-40CB-A8F2-4379DDA67EAE}"/>
              </a:ext>
            </a:extLst>
          </p:cNvPr>
          <p:cNvGraphicFramePr>
            <a:graphicFrameLocks noGrp="1"/>
          </p:cNvGraphicFramePr>
          <p:nvPr>
            <p:ph idx="1"/>
            <p:extLst>
              <p:ext uri="{D42A27DB-BD31-4B8C-83A1-F6EECF244321}">
                <p14:modId xmlns:p14="http://schemas.microsoft.com/office/powerpoint/2010/main" val="3961731916"/>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14094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A80700C2-73C5-4B50-B712-3F5C7510C1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48075" y="0"/>
            <a:ext cx="489426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23118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A8B28-4A37-47FB-AE34-BC3969836B90}"/>
              </a:ext>
            </a:extLst>
          </p:cNvPr>
          <p:cNvSpPr>
            <a:spLocks noGrp="1"/>
          </p:cNvSpPr>
          <p:nvPr>
            <p:ph type="title"/>
          </p:nvPr>
        </p:nvSpPr>
        <p:spPr/>
        <p:txBody>
          <a:bodyPr/>
          <a:lstStyle/>
          <a:p>
            <a:r>
              <a:rPr lang="en-GB" dirty="0"/>
              <a:t>Digestion overview </a:t>
            </a:r>
          </a:p>
        </p:txBody>
      </p:sp>
      <p:pic>
        <p:nvPicPr>
          <p:cNvPr id="4" name="Online Media 3" title="Overview of the Digestive System">
            <a:hlinkClick r:id="" action="ppaction://media"/>
            <a:extLst>
              <a:ext uri="{FF2B5EF4-FFF2-40B4-BE49-F238E27FC236}">
                <a16:creationId xmlns:a16="http://schemas.microsoft.com/office/drawing/2014/main" id="{59AE6878-DF51-430B-8227-F7E9EC5BDAAF}"/>
              </a:ext>
            </a:extLst>
          </p:cNvPr>
          <p:cNvPicPr>
            <a:picLocks noGrp="1" noRot="1" noChangeAspect="1"/>
          </p:cNvPicPr>
          <p:nvPr>
            <p:ph idx="1"/>
            <a:videoFile r:link="rId1"/>
          </p:nvPr>
        </p:nvPicPr>
        <p:blipFill>
          <a:blip r:embed="rId3"/>
          <a:stretch>
            <a:fillRect/>
          </a:stretch>
        </p:blipFill>
        <p:spPr>
          <a:xfrm>
            <a:off x="2989263" y="2112963"/>
            <a:ext cx="7007225" cy="3959225"/>
          </a:xfrm>
          <a:prstGeom prst="rect">
            <a:avLst/>
          </a:prstGeom>
        </p:spPr>
      </p:pic>
    </p:spTree>
    <p:extLst>
      <p:ext uri="{BB962C8B-B14F-4D97-AF65-F5344CB8AC3E}">
        <p14:creationId xmlns:p14="http://schemas.microsoft.com/office/powerpoint/2010/main" val="3420480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2" name="Rectangle 7181">
            <a:extLst>
              <a:ext uri="{FF2B5EF4-FFF2-40B4-BE49-F238E27FC236}">
                <a16:creationId xmlns:a16="http://schemas.microsoft.com/office/drawing/2014/main" id="{FE0A6C7C-0AE6-48BC-951D-9663738EE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4" name="Rectangle 7183">
            <a:extLst>
              <a:ext uri="{FF2B5EF4-FFF2-40B4-BE49-F238E27FC236}">
                <a16:creationId xmlns:a16="http://schemas.microsoft.com/office/drawing/2014/main" id="{88F7DC0D-FB41-40DE-9A2A-1621F2F26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7" y="5257371"/>
            <a:ext cx="12203207"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6" name="Rectangle 7185">
            <a:extLst>
              <a:ext uri="{FF2B5EF4-FFF2-40B4-BE49-F238E27FC236}">
                <a16:creationId xmlns:a16="http://schemas.microsoft.com/office/drawing/2014/main" id="{70CEE6E3-70B6-4693-8985-3413141EE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3356" y="5256871"/>
            <a:ext cx="8118644" cy="1594270"/>
          </a:xfrm>
          <a:prstGeom prst="rect">
            <a:avLst/>
          </a:prstGeom>
          <a:gradFill>
            <a:gsLst>
              <a:gs pos="22000">
                <a:schemeClr val="accent2">
                  <a:alpha val="0"/>
                </a:schemeClr>
              </a:gs>
              <a:gs pos="99000">
                <a:schemeClr val="accent2">
                  <a:alpha val="50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81" name="Rectangle 7180">
            <a:extLst>
              <a:ext uri="{FF2B5EF4-FFF2-40B4-BE49-F238E27FC236}">
                <a16:creationId xmlns:a16="http://schemas.microsoft.com/office/drawing/2014/main" id="{AC56B1E5-8C40-4B38-9E01-086401F40D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477235" y="4347947"/>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83" name="Rectangle 7182">
            <a:extLst>
              <a:ext uri="{FF2B5EF4-FFF2-40B4-BE49-F238E27FC236}">
                <a16:creationId xmlns:a16="http://schemas.microsoft.com/office/drawing/2014/main" id="{373BF372-AF59-4E6A-B507-99714F0DD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751495" y="5254192"/>
            <a:ext cx="10451711" cy="114660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5" name="Rectangle 7184">
            <a:extLst>
              <a:ext uri="{FF2B5EF4-FFF2-40B4-BE49-F238E27FC236}">
                <a16:creationId xmlns:a16="http://schemas.microsoft.com/office/drawing/2014/main" id="{3E51228A-E070-4CBB-B003-E1F8EB0AF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7" y="5260786"/>
            <a:ext cx="7199156" cy="1596786"/>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7" name="Rectangle 7186">
            <a:extLst>
              <a:ext uri="{FF2B5EF4-FFF2-40B4-BE49-F238E27FC236}">
                <a16:creationId xmlns:a16="http://schemas.microsoft.com/office/drawing/2014/main" id="{B61AB5B3-299F-402C-A990-BCBB37FE0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982543" y="2273948"/>
            <a:ext cx="1594272" cy="7581771"/>
          </a:xfrm>
          <a:prstGeom prst="rect">
            <a:avLst/>
          </a:prstGeom>
          <a:gradFill>
            <a:gsLst>
              <a:gs pos="16000">
                <a:schemeClr val="accent4">
                  <a:alpha val="0"/>
                </a:schemeClr>
              </a:gs>
              <a:gs pos="99000">
                <a:schemeClr val="accent4">
                  <a:alpha val="39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8634AA-EF19-4BB6-9A26-374BC31E3949}"/>
              </a:ext>
            </a:extLst>
          </p:cNvPr>
          <p:cNvSpPr>
            <a:spLocks noGrp="1"/>
          </p:cNvSpPr>
          <p:nvPr>
            <p:ph type="title"/>
          </p:nvPr>
        </p:nvSpPr>
        <p:spPr>
          <a:xfrm>
            <a:off x="1080052" y="5605670"/>
            <a:ext cx="9906807" cy="802042"/>
          </a:xfrm>
        </p:spPr>
        <p:txBody>
          <a:bodyPr anchor="ctr">
            <a:normAutofit/>
          </a:bodyPr>
          <a:lstStyle/>
          <a:p>
            <a:pPr>
              <a:lnSpc>
                <a:spcPct val="90000"/>
              </a:lnSpc>
            </a:pPr>
            <a:r>
              <a:rPr lang="en-GB" sz="2700">
                <a:solidFill>
                  <a:schemeClr val="bg1"/>
                </a:solidFill>
              </a:rPr>
              <a:t>Controlling blood glucose levels.</a:t>
            </a:r>
          </a:p>
        </p:txBody>
      </p:sp>
      <p:pic>
        <p:nvPicPr>
          <p:cNvPr id="7170" name="Picture 2" descr="Image result for crenation of red blood cells diabetes">
            <a:extLst>
              <a:ext uri="{FF2B5EF4-FFF2-40B4-BE49-F238E27FC236}">
                <a16:creationId xmlns:a16="http://schemas.microsoft.com/office/drawing/2014/main" id="{1C332D5D-EEFF-4FB7-BCC6-F42742D9E2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24" r="2" b="2"/>
          <a:stretch/>
        </p:blipFill>
        <p:spPr bwMode="auto">
          <a:xfrm>
            <a:off x="1940256" y="-3970"/>
            <a:ext cx="6497745" cy="321733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E519BB8-3868-46EE-AA70-EE3C0C5BFC41}"/>
              </a:ext>
            </a:extLst>
          </p:cNvPr>
          <p:cNvSpPr>
            <a:spLocks noGrp="1"/>
          </p:cNvSpPr>
          <p:nvPr>
            <p:ph idx="1"/>
          </p:nvPr>
        </p:nvSpPr>
        <p:spPr>
          <a:xfrm>
            <a:off x="1940256" y="3428999"/>
            <a:ext cx="8311487" cy="1518859"/>
          </a:xfrm>
        </p:spPr>
        <p:txBody>
          <a:bodyPr>
            <a:normAutofit/>
          </a:bodyPr>
          <a:lstStyle/>
          <a:p>
            <a:r>
              <a:rPr lang="en-GB" sz="1600"/>
              <a:t>Excess glucose; blood plasma and tissue fluids around cells become too concentrated  which can seriously damage cells e.g. crenation in red blood cells. </a:t>
            </a:r>
          </a:p>
          <a:p>
            <a:endParaRPr lang="en-GB" sz="1600"/>
          </a:p>
          <a:p>
            <a:endParaRPr lang="en-GB" sz="1600"/>
          </a:p>
          <a:p>
            <a:pPr marL="0" indent="0">
              <a:buNone/>
            </a:pPr>
            <a:endParaRPr lang="en-GB" sz="1600"/>
          </a:p>
        </p:txBody>
      </p:sp>
    </p:spTree>
    <p:extLst>
      <p:ext uri="{BB962C8B-B14F-4D97-AF65-F5344CB8AC3E}">
        <p14:creationId xmlns:p14="http://schemas.microsoft.com/office/powerpoint/2010/main" val="16673944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FE0A6C7C-0AE6-48BC-951D-9663738EE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1" name="Rectangle 8200">
            <a:extLst>
              <a:ext uri="{FF2B5EF4-FFF2-40B4-BE49-F238E27FC236}">
                <a16:creationId xmlns:a16="http://schemas.microsoft.com/office/drawing/2014/main" id="{88F7DC0D-FB41-40DE-9A2A-1621F2F26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7" y="5257371"/>
            <a:ext cx="12203207"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70CEE6E3-70B6-4693-8985-3413141EE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3356" y="5256871"/>
            <a:ext cx="8118644" cy="1594270"/>
          </a:xfrm>
          <a:prstGeom prst="rect">
            <a:avLst/>
          </a:prstGeom>
          <a:gradFill>
            <a:gsLst>
              <a:gs pos="22000">
                <a:schemeClr val="accent2">
                  <a:alpha val="0"/>
                </a:schemeClr>
              </a:gs>
              <a:gs pos="99000">
                <a:schemeClr val="accent2">
                  <a:alpha val="50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5" name="Rectangle 8204">
            <a:extLst>
              <a:ext uri="{FF2B5EF4-FFF2-40B4-BE49-F238E27FC236}">
                <a16:creationId xmlns:a16="http://schemas.microsoft.com/office/drawing/2014/main" id="{AC56B1E5-8C40-4B38-9E01-086401F40D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477235" y="4347947"/>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7" name="Rectangle 8206">
            <a:extLst>
              <a:ext uri="{FF2B5EF4-FFF2-40B4-BE49-F238E27FC236}">
                <a16:creationId xmlns:a16="http://schemas.microsoft.com/office/drawing/2014/main" id="{373BF372-AF59-4E6A-B507-99714F0DD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751495" y="5254192"/>
            <a:ext cx="10451711" cy="114660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9" name="Rectangle 8208">
            <a:extLst>
              <a:ext uri="{FF2B5EF4-FFF2-40B4-BE49-F238E27FC236}">
                <a16:creationId xmlns:a16="http://schemas.microsoft.com/office/drawing/2014/main" id="{3E51228A-E070-4CBB-B003-E1F8EB0AF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7" y="5260786"/>
            <a:ext cx="7199156" cy="1596786"/>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11" name="Rectangle 8210">
            <a:extLst>
              <a:ext uri="{FF2B5EF4-FFF2-40B4-BE49-F238E27FC236}">
                <a16:creationId xmlns:a16="http://schemas.microsoft.com/office/drawing/2014/main" id="{B61AB5B3-299F-402C-A990-BCBB37FE0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982543" y="2273948"/>
            <a:ext cx="1594272" cy="7581771"/>
          </a:xfrm>
          <a:prstGeom prst="rect">
            <a:avLst/>
          </a:prstGeom>
          <a:gradFill>
            <a:gsLst>
              <a:gs pos="16000">
                <a:schemeClr val="accent4">
                  <a:alpha val="0"/>
                </a:schemeClr>
              </a:gs>
              <a:gs pos="99000">
                <a:schemeClr val="accent4">
                  <a:alpha val="39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D12333-85EE-4469-AC8E-46F40BDC68E5}"/>
              </a:ext>
            </a:extLst>
          </p:cNvPr>
          <p:cNvSpPr>
            <a:spLocks noGrp="1"/>
          </p:cNvSpPr>
          <p:nvPr>
            <p:ph type="title"/>
          </p:nvPr>
        </p:nvSpPr>
        <p:spPr>
          <a:xfrm>
            <a:off x="1080052" y="5605670"/>
            <a:ext cx="9906807" cy="802042"/>
          </a:xfrm>
        </p:spPr>
        <p:txBody>
          <a:bodyPr anchor="ctr">
            <a:normAutofit/>
          </a:bodyPr>
          <a:lstStyle/>
          <a:p>
            <a:r>
              <a:rPr lang="en-GB" sz="3200">
                <a:solidFill>
                  <a:schemeClr val="bg1"/>
                </a:solidFill>
              </a:rPr>
              <a:t>Low blood glucose levels </a:t>
            </a:r>
          </a:p>
        </p:txBody>
      </p:sp>
      <p:pic>
        <p:nvPicPr>
          <p:cNvPr id="8194" name="Picture 2" descr="See the source image">
            <a:extLst>
              <a:ext uri="{FF2B5EF4-FFF2-40B4-BE49-F238E27FC236}">
                <a16:creationId xmlns:a16="http://schemas.microsoft.com/office/drawing/2014/main" id="{6460621D-DFB4-41FB-BFDE-76FB2484431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458" b="-1"/>
          <a:stretch/>
        </p:blipFill>
        <p:spPr bwMode="auto">
          <a:xfrm>
            <a:off x="1940256" y="-3970"/>
            <a:ext cx="4688372" cy="321733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AAA8071-A28D-44AA-B2D7-156DF3471D57}"/>
              </a:ext>
            </a:extLst>
          </p:cNvPr>
          <p:cNvSpPr>
            <a:spLocks noGrp="1"/>
          </p:cNvSpPr>
          <p:nvPr>
            <p:ph idx="1"/>
          </p:nvPr>
        </p:nvSpPr>
        <p:spPr>
          <a:xfrm>
            <a:off x="1940256" y="3428999"/>
            <a:ext cx="8311487" cy="1518859"/>
          </a:xfrm>
        </p:spPr>
        <p:txBody>
          <a:bodyPr>
            <a:normAutofit/>
          </a:bodyPr>
          <a:lstStyle/>
          <a:p>
            <a:r>
              <a:rPr lang="en-GB" sz="1600"/>
              <a:t>Cells swell up and and burst lysis.</a:t>
            </a:r>
          </a:p>
          <a:p>
            <a:endParaRPr lang="en-GB" sz="1600" b="1"/>
          </a:p>
        </p:txBody>
      </p:sp>
    </p:spTree>
    <p:extLst>
      <p:ext uri="{BB962C8B-B14F-4D97-AF65-F5344CB8AC3E}">
        <p14:creationId xmlns:p14="http://schemas.microsoft.com/office/powerpoint/2010/main" val="36102485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DC797-CD99-42D3-8671-E69FC6A16CAF}"/>
              </a:ext>
            </a:extLst>
          </p:cNvPr>
          <p:cNvSpPr>
            <a:spLocks noGrp="1"/>
          </p:cNvSpPr>
          <p:nvPr>
            <p:ph type="title"/>
          </p:nvPr>
        </p:nvSpPr>
        <p:spPr/>
        <p:txBody>
          <a:bodyPr>
            <a:normAutofit fontScale="90000"/>
          </a:bodyPr>
          <a:lstStyle/>
          <a:p>
            <a:r>
              <a:rPr lang="en-GB" dirty="0"/>
              <a:t>Formula for cellular respiration ATP is the energy currency of the body!</a:t>
            </a:r>
          </a:p>
        </p:txBody>
      </p:sp>
      <p:pic>
        <p:nvPicPr>
          <p:cNvPr id="1026" name="Picture 2" descr="See the source image">
            <a:extLst>
              <a:ext uri="{FF2B5EF4-FFF2-40B4-BE49-F238E27FC236}">
                <a16:creationId xmlns:a16="http://schemas.microsoft.com/office/drawing/2014/main" id="{1C659240-02B7-4B4F-9868-1BB89731F25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28975" y="2386806"/>
            <a:ext cx="5734050" cy="3228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58459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F130D-11ED-4E6B-A74E-9081FD25890D}"/>
              </a:ext>
            </a:extLst>
          </p:cNvPr>
          <p:cNvSpPr>
            <a:spLocks noGrp="1"/>
          </p:cNvSpPr>
          <p:nvPr>
            <p:ph type="title"/>
          </p:nvPr>
        </p:nvSpPr>
        <p:spPr>
          <a:xfrm>
            <a:off x="4965430" y="629268"/>
            <a:ext cx="6586491" cy="1286160"/>
          </a:xfrm>
        </p:spPr>
        <p:txBody>
          <a:bodyPr anchor="b">
            <a:normAutofit/>
          </a:bodyPr>
          <a:lstStyle/>
          <a:p>
            <a:r>
              <a:rPr lang="en-GB" dirty="0"/>
              <a:t>Normal glucose levels </a:t>
            </a:r>
          </a:p>
        </p:txBody>
      </p:sp>
      <p:sp>
        <p:nvSpPr>
          <p:cNvPr id="3" name="Content Placeholder 2">
            <a:extLst>
              <a:ext uri="{FF2B5EF4-FFF2-40B4-BE49-F238E27FC236}">
                <a16:creationId xmlns:a16="http://schemas.microsoft.com/office/drawing/2014/main" id="{1BA4FE3E-7E79-43F2-898C-C1315EECF9C0}"/>
              </a:ext>
            </a:extLst>
          </p:cNvPr>
          <p:cNvSpPr>
            <a:spLocks noGrp="1"/>
          </p:cNvSpPr>
          <p:nvPr>
            <p:ph idx="1"/>
          </p:nvPr>
        </p:nvSpPr>
        <p:spPr>
          <a:xfrm>
            <a:off x="4965431" y="2438400"/>
            <a:ext cx="6586489" cy="3785419"/>
          </a:xfrm>
        </p:spPr>
        <p:txBody>
          <a:bodyPr>
            <a:normAutofit/>
          </a:bodyPr>
          <a:lstStyle/>
          <a:p>
            <a:r>
              <a:rPr lang="en-US" sz="2000" b="0" i="0" dirty="0">
                <a:effectLst/>
                <a:latin typeface="Roboto"/>
              </a:rPr>
              <a:t>The body's homeostatic mechanism of blood sugar regulation (known as glucose homeostasis), when operating normally, restores the blood sugar level to a narrow range of about </a:t>
            </a:r>
            <a:r>
              <a:rPr lang="en-US" sz="2000" b="1" i="0" dirty="0">
                <a:effectLst/>
                <a:latin typeface="Roboto"/>
              </a:rPr>
              <a:t>4.4 to 6.1 mmol /L (79 to 110 mg/dL)</a:t>
            </a:r>
            <a:r>
              <a:rPr lang="en-US" sz="2000" b="0" i="0" dirty="0">
                <a:effectLst/>
                <a:latin typeface="Roboto"/>
              </a:rPr>
              <a:t> (as measured by a fasting blood glucose test).</a:t>
            </a:r>
            <a:endParaRPr lang="en-GB" sz="2000" dirty="0"/>
          </a:p>
        </p:txBody>
      </p:sp>
      <p:pic>
        <p:nvPicPr>
          <p:cNvPr id="5" name="Picture 4" descr="A row of samples for medical testing">
            <a:extLst>
              <a:ext uri="{FF2B5EF4-FFF2-40B4-BE49-F238E27FC236}">
                <a16:creationId xmlns:a16="http://schemas.microsoft.com/office/drawing/2014/main" id="{412424B7-ADF3-4236-98D3-204DB274E9A0}"/>
              </a:ext>
            </a:extLst>
          </p:cNvPr>
          <p:cNvPicPr>
            <a:picLocks noChangeAspect="1"/>
          </p:cNvPicPr>
          <p:nvPr/>
        </p:nvPicPr>
        <p:blipFill rotWithShape="1">
          <a:blip r:embed="rId2"/>
          <a:srcRect l="48152" r="1153"/>
          <a:stretch/>
        </p:blipFill>
        <p:spPr>
          <a:xfrm>
            <a:off x="20" y="10"/>
            <a:ext cx="4635571" cy="6857990"/>
          </a:xfrm>
          <a:prstGeom prst="rect">
            <a:avLst/>
          </a:prstGeom>
          <a:effectLst/>
        </p:spPr>
      </p:pic>
    </p:spTree>
    <p:extLst>
      <p:ext uri="{BB962C8B-B14F-4D97-AF65-F5344CB8AC3E}">
        <p14:creationId xmlns:p14="http://schemas.microsoft.com/office/powerpoint/2010/main" val="28197783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Rectangle 40">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33B3FC-0D45-4A5D-B564-A0A10E558819}"/>
              </a:ext>
            </a:extLst>
          </p:cNvPr>
          <p:cNvSpPr>
            <a:spLocks noGrp="1"/>
          </p:cNvSpPr>
          <p:nvPr>
            <p:ph type="title"/>
          </p:nvPr>
        </p:nvSpPr>
        <p:spPr>
          <a:xfrm>
            <a:off x="457200" y="868280"/>
            <a:ext cx="3390645" cy="3363597"/>
          </a:xfrm>
        </p:spPr>
        <p:txBody>
          <a:bodyPr>
            <a:normAutofit/>
          </a:bodyPr>
          <a:lstStyle/>
          <a:p>
            <a:pPr algn="r"/>
            <a:r>
              <a:rPr lang="en-US" sz="2000" b="0" i="0">
                <a:solidFill>
                  <a:schemeClr val="bg1"/>
                </a:solidFill>
                <a:effectLst/>
                <a:latin typeface="Lato"/>
              </a:rPr>
              <a:t>Hyperglycemia: When Your Blood Glucose Level Goes Too High</a:t>
            </a:r>
            <a:br>
              <a:rPr lang="en-US" sz="2000" b="0" i="0">
                <a:solidFill>
                  <a:schemeClr val="bg1"/>
                </a:solidFill>
                <a:effectLst/>
                <a:latin typeface="Lato"/>
              </a:rPr>
            </a:br>
            <a:endParaRPr lang="en-GB" sz="2000">
              <a:solidFill>
                <a:schemeClr val="bg1"/>
              </a:solidFill>
            </a:endParaRPr>
          </a:p>
        </p:txBody>
      </p:sp>
      <p:graphicFrame>
        <p:nvGraphicFramePr>
          <p:cNvPr id="28" name="Content Placeholder 2">
            <a:extLst>
              <a:ext uri="{FF2B5EF4-FFF2-40B4-BE49-F238E27FC236}">
                <a16:creationId xmlns:a16="http://schemas.microsoft.com/office/drawing/2014/main" id="{2F5D3EC5-59DC-4923-B3FB-BD21887DCDDE}"/>
              </a:ext>
            </a:extLst>
          </p:cNvPr>
          <p:cNvGraphicFramePr>
            <a:graphicFrameLocks noGrp="1"/>
          </p:cNvGraphicFramePr>
          <p:nvPr>
            <p:ph idx="1"/>
            <p:extLst>
              <p:ext uri="{D42A27DB-BD31-4B8C-83A1-F6EECF244321}">
                <p14:modId xmlns:p14="http://schemas.microsoft.com/office/powerpoint/2010/main" val="1668713322"/>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1821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1A3AC0-7BAA-4EDD-8E81-5A0E5841E56E}"/>
              </a:ext>
            </a:extLst>
          </p:cNvPr>
          <p:cNvSpPr>
            <a:spLocks noGrp="1"/>
          </p:cNvSpPr>
          <p:nvPr>
            <p:ph type="title"/>
          </p:nvPr>
        </p:nvSpPr>
        <p:spPr>
          <a:xfrm>
            <a:off x="457200" y="868280"/>
            <a:ext cx="3390645" cy="3363597"/>
          </a:xfrm>
        </p:spPr>
        <p:txBody>
          <a:bodyPr>
            <a:normAutofit/>
          </a:bodyPr>
          <a:lstStyle/>
          <a:p>
            <a:pPr algn="r"/>
            <a:r>
              <a:rPr lang="en-GB" sz="2000">
                <a:solidFill>
                  <a:schemeClr val="bg1"/>
                </a:solidFill>
              </a:rPr>
              <a:t>Complications</a:t>
            </a:r>
          </a:p>
        </p:txBody>
      </p:sp>
      <p:graphicFrame>
        <p:nvGraphicFramePr>
          <p:cNvPr id="5" name="Content Placeholder 2">
            <a:extLst>
              <a:ext uri="{FF2B5EF4-FFF2-40B4-BE49-F238E27FC236}">
                <a16:creationId xmlns:a16="http://schemas.microsoft.com/office/drawing/2014/main" id="{5FD2BEF3-9BA8-F9D9-5693-D8A12AB7C030}"/>
              </a:ext>
            </a:extLst>
          </p:cNvPr>
          <p:cNvGraphicFramePr>
            <a:graphicFrameLocks noGrp="1"/>
          </p:cNvGraphicFramePr>
          <p:nvPr>
            <p:ph idx="1"/>
            <p:extLst>
              <p:ext uri="{D42A27DB-BD31-4B8C-83A1-F6EECF244321}">
                <p14:modId xmlns:p14="http://schemas.microsoft.com/office/powerpoint/2010/main" val="305640588"/>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817078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6ED750-1BB7-40DB-AEDE-9219C036B0BF}"/>
              </a:ext>
            </a:extLst>
          </p:cNvPr>
          <p:cNvSpPr>
            <a:spLocks noGrp="1"/>
          </p:cNvSpPr>
          <p:nvPr>
            <p:ph type="title"/>
          </p:nvPr>
        </p:nvSpPr>
        <p:spPr>
          <a:xfrm>
            <a:off x="457200" y="868280"/>
            <a:ext cx="3390645" cy="3363597"/>
          </a:xfrm>
        </p:spPr>
        <p:txBody>
          <a:bodyPr>
            <a:normAutofit/>
          </a:bodyPr>
          <a:lstStyle/>
          <a:p>
            <a:pPr algn="r"/>
            <a:r>
              <a:rPr lang="en-GB" sz="1800">
                <a:solidFill>
                  <a:schemeClr val="bg1"/>
                </a:solidFill>
              </a:rPr>
              <a:t>Hypoglycaemia</a:t>
            </a:r>
          </a:p>
        </p:txBody>
      </p:sp>
      <p:graphicFrame>
        <p:nvGraphicFramePr>
          <p:cNvPr id="5" name="Content Placeholder 2">
            <a:extLst>
              <a:ext uri="{FF2B5EF4-FFF2-40B4-BE49-F238E27FC236}">
                <a16:creationId xmlns:a16="http://schemas.microsoft.com/office/drawing/2014/main" id="{4F33D701-5F22-38B7-71C7-B201A50300CC}"/>
              </a:ext>
            </a:extLst>
          </p:cNvPr>
          <p:cNvGraphicFramePr>
            <a:graphicFrameLocks noGrp="1"/>
          </p:cNvGraphicFramePr>
          <p:nvPr>
            <p:ph idx="1"/>
            <p:extLst>
              <p:ext uri="{D42A27DB-BD31-4B8C-83A1-F6EECF244321}">
                <p14:modId xmlns:p14="http://schemas.microsoft.com/office/powerpoint/2010/main" val="2292637469"/>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647595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EDC711F-4DA7-4E33-A776-F079ACDA6D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B3E32D53-FD05-46F1-97E2-C13949F59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 y="1"/>
            <a:ext cx="8110817" cy="6858000"/>
          </a:xfrm>
          <a:prstGeom prst="rect">
            <a:avLst/>
          </a:prstGeom>
          <a:gradFill>
            <a:gsLst>
              <a:gs pos="3000">
                <a:schemeClr val="accent5">
                  <a:alpha val="83000"/>
                </a:schemeClr>
              </a:gs>
              <a:gs pos="100000">
                <a:schemeClr val="accent6"/>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FDA9E872-DB12-4A7B-A151-052FA0773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26407" y="-626409"/>
            <a:ext cx="6858002" cy="8110820"/>
          </a:xfrm>
          <a:prstGeom prst="rect">
            <a:avLst/>
          </a:prstGeom>
          <a:gradFill>
            <a:gsLst>
              <a:gs pos="11000">
                <a:schemeClr val="accent2">
                  <a:alpha val="50000"/>
                </a:schemeClr>
              </a:gs>
              <a:gs pos="99000">
                <a:schemeClr val="accent4">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Rectangle 1036">
            <a:extLst>
              <a:ext uri="{FF2B5EF4-FFF2-40B4-BE49-F238E27FC236}">
                <a16:creationId xmlns:a16="http://schemas.microsoft.com/office/drawing/2014/main" id="{3B984CFC-8941-41C1-9730-F447E13EB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878315" y="-1878315"/>
            <a:ext cx="4354180" cy="8110814"/>
          </a:xfrm>
          <a:prstGeom prst="rect">
            <a:avLst/>
          </a:prstGeom>
          <a:gradFill>
            <a:gsLst>
              <a:gs pos="0">
                <a:schemeClr val="accent4">
                  <a:lumMod val="60000"/>
                  <a:lumOff val="40000"/>
                  <a:alpha val="26000"/>
                </a:schemeClr>
              </a:gs>
              <a:gs pos="92000">
                <a:schemeClr val="accent5">
                  <a:alpha val="33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9" name="Rectangle 1038">
            <a:extLst>
              <a:ext uri="{FF2B5EF4-FFF2-40B4-BE49-F238E27FC236}">
                <a16:creationId xmlns:a16="http://schemas.microsoft.com/office/drawing/2014/main" id="{D3185161-AC26-4077-A972-6C3306B241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439" y="447866"/>
            <a:ext cx="6805130" cy="5909388"/>
          </a:xfrm>
          <a:prstGeom prst="rect">
            <a:avLst/>
          </a:prstGeom>
          <a:gradFill>
            <a:gsLst>
              <a:gs pos="38000">
                <a:schemeClr val="accent5">
                  <a:lumMod val="60000"/>
                  <a:lumOff val="40000"/>
                  <a:alpha val="0"/>
                </a:schemeClr>
              </a:gs>
              <a:gs pos="99000">
                <a:schemeClr val="accent5">
                  <a:alpha val="4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1" name="Oval 1040">
            <a:extLst>
              <a:ext uri="{FF2B5EF4-FFF2-40B4-BE49-F238E27FC236}">
                <a16:creationId xmlns:a16="http://schemas.microsoft.com/office/drawing/2014/main" id="{39B0F207-7872-4A1E-BCCD-EBF4B8A6A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178826">
            <a:off x="1555888" y="899682"/>
            <a:ext cx="5005754" cy="5005754"/>
          </a:xfrm>
          <a:prstGeom prst="ellipse">
            <a:avLst/>
          </a:prstGeom>
          <a:gradFill>
            <a:gsLst>
              <a:gs pos="31000">
                <a:schemeClr val="accent6">
                  <a:alpha val="0"/>
                </a:schemeClr>
              </a:gs>
              <a:gs pos="85000">
                <a:schemeClr val="accent6">
                  <a:lumMod val="60000"/>
                  <a:lumOff val="40000"/>
                  <a:alpha val="23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371600" y="1467134"/>
            <a:ext cx="4724399" cy="2548275"/>
          </a:xfrm>
        </p:spPr>
        <p:txBody>
          <a:bodyPr vert="horz" lIns="91440" tIns="45720" rIns="91440" bIns="45720" rtlCol="0" anchor="t">
            <a:normAutofit/>
          </a:bodyPr>
          <a:lstStyle/>
          <a:p>
            <a:pPr algn="l"/>
            <a:r>
              <a:rPr lang="en-US" b="1" u="sng" kern="1200">
                <a:solidFill>
                  <a:schemeClr val="bg1"/>
                </a:solidFill>
                <a:latin typeface="+mj-lt"/>
                <a:ea typeface="+mj-ea"/>
                <a:cs typeface="+mj-cs"/>
              </a:rPr>
              <a:t>Regulation of blood glucose</a:t>
            </a:r>
          </a:p>
        </p:txBody>
      </p:sp>
      <p:pic>
        <p:nvPicPr>
          <p:cNvPr id="1026" name="Picture 2" descr="https://bohone09.wikispaces.com/file/view/Glucose_Homeostasis.jpg/89638413/Glucose_Homeostasis.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85721" y="732715"/>
            <a:ext cx="5049079" cy="54000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422586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75520" y="332657"/>
            <a:ext cx="8640960" cy="1470025"/>
          </a:xfrm>
        </p:spPr>
        <p:txBody>
          <a:bodyPr>
            <a:normAutofit fontScale="90000"/>
          </a:bodyPr>
          <a:lstStyle/>
          <a:p>
            <a:r>
              <a:rPr lang="en-GB" b="1" u="sng" dirty="0">
                <a:solidFill>
                  <a:srgbClr val="00B0F0"/>
                </a:solidFill>
              </a:rPr>
              <a:t>Factors that increase blood glucose concentration</a:t>
            </a:r>
          </a:p>
        </p:txBody>
      </p:sp>
      <p:sp>
        <p:nvSpPr>
          <p:cNvPr id="4" name="AutoShape 2"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TextBox 6"/>
          <p:cNvSpPr txBox="1"/>
          <p:nvPr/>
        </p:nvSpPr>
        <p:spPr>
          <a:xfrm rot="21136010">
            <a:off x="1841776" y="2180804"/>
            <a:ext cx="4104456" cy="2677656"/>
          </a:xfrm>
          <a:prstGeom prst="rect">
            <a:avLst/>
          </a:prstGeom>
          <a:solidFill>
            <a:srgbClr val="FFCCFF"/>
          </a:solidFill>
          <a:ln w="57150">
            <a:solidFill>
              <a:srgbClr val="FF00FF"/>
            </a:solidFill>
          </a:ln>
        </p:spPr>
        <p:txBody>
          <a:bodyPr wrap="square" rtlCol="0">
            <a:spAutoFit/>
          </a:bodyPr>
          <a:lstStyle/>
          <a:p>
            <a:r>
              <a:rPr lang="en-GB" sz="2800" b="1" u="sng" dirty="0"/>
              <a:t>Diet</a:t>
            </a:r>
          </a:p>
          <a:p>
            <a:r>
              <a:rPr lang="en-GB" sz="2800" dirty="0"/>
              <a:t>Carbohydrates are broken down in the digestive system to release glucose. Glucose is absorbed into the bloodstream.</a:t>
            </a:r>
          </a:p>
        </p:txBody>
      </p:sp>
      <p:sp>
        <p:nvSpPr>
          <p:cNvPr id="8" name="TextBox 7"/>
          <p:cNvSpPr txBox="1"/>
          <p:nvPr/>
        </p:nvSpPr>
        <p:spPr>
          <a:xfrm rot="957531">
            <a:off x="6181761" y="2396248"/>
            <a:ext cx="4104456" cy="2246769"/>
          </a:xfrm>
          <a:prstGeom prst="rect">
            <a:avLst/>
          </a:prstGeom>
          <a:solidFill>
            <a:srgbClr val="CCFFCC"/>
          </a:solidFill>
          <a:ln w="57150">
            <a:solidFill>
              <a:srgbClr val="00FF00"/>
            </a:solidFill>
          </a:ln>
        </p:spPr>
        <p:txBody>
          <a:bodyPr wrap="square" rtlCol="0">
            <a:spAutoFit/>
          </a:bodyPr>
          <a:lstStyle/>
          <a:p>
            <a:r>
              <a:rPr lang="en-GB" sz="2800" b="1" u="sng" dirty="0" err="1"/>
              <a:t>Glycogenolysis</a:t>
            </a:r>
            <a:endParaRPr lang="en-GB" sz="2800" b="1" u="sng" dirty="0"/>
          </a:p>
          <a:p>
            <a:r>
              <a:rPr lang="en-GB" sz="2800" dirty="0"/>
              <a:t>Stored glycogen in the liver is broken down to glucose and released into the bloodstream</a:t>
            </a:r>
          </a:p>
        </p:txBody>
      </p:sp>
      <p:sp>
        <p:nvSpPr>
          <p:cNvPr id="9" name="TextBox 8"/>
          <p:cNvSpPr txBox="1"/>
          <p:nvPr/>
        </p:nvSpPr>
        <p:spPr>
          <a:xfrm>
            <a:off x="3587441" y="4869160"/>
            <a:ext cx="5040560" cy="1815882"/>
          </a:xfrm>
          <a:prstGeom prst="rect">
            <a:avLst/>
          </a:prstGeom>
          <a:solidFill>
            <a:srgbClr val="CCFFFF"/>
          </a:solidFill>
          <a:ln w="57150">
            <a:solidFill>
              <a:srgbClr val="00B0F0"/>
            </a:solidFill>
          </a:ln>
        </p:spPr>
        <p:txBody>
          <a:bodyPr wrap="square" rtlCol="0">
            <a:spAutoFit/>
          </a:bodyPr>
          <a:lstStyle/>
          <a:p>
            <a:r>
              <a:rPr lang="en-GB" sz="2800" b="1" u="sng" dirty="0"/>
              <a:t>Gluconeogenesis</a:t>
            </a:r>
          </a:p>
          <a:p>
            <a:r>
              <a:rPr lang="en-GB" sz="2800" dirty="0"/>
              <a:t>Glucose is produced from other biological molecules e.g. from glycerol and amino acids in liver</a:t>
            </a:r>
          </a:p>
        </p:txBody>
      </p:sp>
    </p:spTree>
    <p:extLst>
      <p:ext uri="{BB962C8B-B14F-4D97-AF65-F5344CB8AC3E}">
        <p14:creationId xmlns:p14="http://schemas.microsoft.com/office/powerpoint/2010/main" val="3802904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75520" y="332657"/>
            <a:ext cx="8640960" cy="1470025"/>
          </a:xfrm>
        </p:spPr>
        <p:txBody>
          <a:bodyPr>
            <a:normAutofit fontScale="90000"/>
          </a:bodyPr>
          <a:lstStyle/>
          <a:p>
            <a:r>
              <a:rPr lang="en-GB" b="1" u="sng" dirty="0">
                <a:solidFill>
                  <a:srgbClr val="00B0F0"/>
                </a:solidFill>
              </a:rPr>
              <a:t>Factors that decrease blood glucose concentration</a:t>
            </a:r>
          </a:p>
        </p:txBody>
      </p:sp>
      <p:sp>
        <p:nvSpPr>
          <p:cNvPr id="4" name="AutoShape 2"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TextBox 9"/>
          <p:cNvSpPr txBox="1"/>
          <p:nvPr/>
        </p:nvSpPr>
        <p:spPr>
          <a:xfrm rot="21136010">
            <a:off x="1764070" y="2311063"/>
            <a:ext cx="3699692" cy="1815882"/>
          </a:xfrm>
          <a:prstGeom prst="rect">
            <a:avLst/>
          </a:prstGeom>
          <a:solidFill>
            <a:srgbClr val="FFCCFF"/>
          </a:solidFill>
          <a:ln w="57150">
            <a:solidFill>
              <a:srgbClr val="FF00FF"/>
            </a:solidFill>
          </a:ln>
        </p:spPr>
        <p:txBody>
          <a:bodyPr wrap="square" rtlCol="0">
            <a:spAutoFit/>
          </a:bodyPr>
          <a:lstStyle/>
          <a:p>
            <a:r>
              <a:rPr lang="en-GB" sz="2800" b="1" u="sng" dirty="0"/>
              <a:t>Respiration</a:t>
            </a:r>
          </a:p>
          <a:p>
            <a:r>
              <a:rPr lang="en-GB" sz="2800" dirty="0"/>
              <a:t>Glucose in blood is used by cells to release energy. </a:t>
            </a:r>
          </a:p>
        </p:txBody>
      </p:sp>
      <p:sp>
        <p:nvSpPr>
          <p:cNvPr id="7" name="TextBox 6"/>
          <p:cNvSpPr txBox="1"/>
          <p:nvPr/>
        </p:nvSpPr>
        <p:spPr>
          <a:xfrm>
            <a:off x="2258020" y="4365105"/>
            <a:ext cx="6579481" cy="2246769"/>
          </a:xfrm>
          <a:prstGeom prst="rect">
            <a:avLst/>
          </a:prstGeom>
          <a:solidFill>
            <a:srgbClr val="CCFFCC"/>
          </a:solidFill>
          <a:ln w="57150">
            <a:solidFill>
              <a:srgbClr val="00FF00"/>
            </a:solidFill>
          </a:ln>
        </p:spPr>
        <p:txBody>
          <a:bodyPr wrap="square" rtlCol="0">
            <a:spAutoFit/>
          </a:bodyPr>
          <a:lstStyle/>
          <a:p>
            <a:r>
              <a:rPr lang="en-GB" sz="2800" b="1" u="sng" dirty="0"/>
              <a:t>Glycogenesis</a:t>
            </a:r>
          </a:p>
          <a:p>
            <a:r>
              <a:rPr lang="en-GB" sz="2800" dirty="0"/>
              <a:t>The production of glycogen. When blood glucose concentration is too high, excess glucose is taken in through the diet and converted into glycogen</a:t>
            </a:r>
          </a:p>
        </p:txBody>
      </p:sp>
      <p:sp>
        <p:nvSpPr>
          <p:cNvPr id="11" name="TextBox 10"/>
          <p:cNvSpPr txBox="1"/>
          <p:nvPr/>
        </p:nvSpPr>
        <p:spPr>
          <a:xfrm rot="797589">
            <a:off x="6006048" y="2513391"/>
            <a:ext cx="4198102" cy="2246769"/>
          </a:xfrm>
          <a:prstGeom prst="rect">
            <a:avLst/>
          </a:prstGeom>
          <a:solidFill>
            <a:srgbClr val="CCFFFF"/>
          </a:solidFill>
          <a:ln w="57150">
            <a:solidFill>
              <a:srgbClr val="00B0F0"/>
            </a:solidFill>
          </a:ln>
        </p:spPr>
        <p:txBody>
          <a:bodyPr wrap="square" rtlCol="0">
            <a:spAutoFit/>
          </a:bodyPr>
          <a:lstStyle/>
          <a:p>
            <a:r>
              <a:rPr lang="en-GB" sz="2800" b="1" u="sng" dirty="0"/>
              <a:t>Exercise</a:t>
            </a:r>
          </a:p>
          <a:p>
            <a:r>
              <a:rPr lang="en-GB" sz="2800" dirty="0"/>
              <a:t>More glucose is needed as the body needs to generate more energy in order for muscle cells to contract </a:t>
            </a:r>
          </a:p>
        </p:txBody>
      </p:sp>
    </p:spTree>
    <p:extLst>
      <p:ext uri="{BB962C8B-B14F-4D97-AF65-F5344CB8AC3E}">
        <p14:creationId xmlns:p14="http://schemas.microsoft.com/office/powerpoint/2010/main" val="216541595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600" y="457200"/>
            <a:ext cx="4911393" cy="1556724"/>
          </a:xfrm>
        </p:spPr>
        <p:txBody>
          <a:bodyPr anchor="b">
            <a:normAutofit/>
          </a:bodyPr>
          <a:lstStyle/>
          <a:p>
            <a:r>
              <a:rPr lang="en-GB" b="1" u="sng"/>
              <a:t>Role of insulin</a:t>
            </a:r>
          </a:p>
        </p:txBody>
      </p:sp>
      <p:sp>
        <p:nvSpPr>
          <p:cNvPr id="3" name="Content Placeholder 2"/>
          <p:cNvSpPr>
            <a:spLocks noGrp="1"/>
          </p:cNvSpPr>
          <p:nvPr>
            <p:ph idx="1"/>
          </p:nvPr>
        </p:nvSpPr>
        <p:spPr>
          <a:xfrm>
            <a:off x="1371601" y="2345635"/>
            <a:ext cx="4911392" cy="3583940"/>
          </a:xfrm>
        </p:spPr>
        <p:txBody>
          <a:bodyPr anchor="t">
            <a:normAutofit/>
          </a:bodyPr>
          <a:lstStyle/>
          <a:p>
            <a:pPr marL="0" indent="0">
              <a:buNone/>
            </a:pPr>
            <a:r>
              <a:rPr lang="en-GB" sz="1600" i="1"/>
              <a:t>Virtually all body cells have insulin receptors on their cell surface membrane.</a:t>
            </a:r>
          </a:p>
          <a:p>
            <a:r>
              <a:rPr lang="en-GB" sz="1600"/>
              <a:t>Insulin binds to its glycoprotein receptor</a:t>
            </a:r>
          </a:p>
          <a:p>
            <a:r>
              <a:rPr lang="en-GB" sz="1600"/>
              <a:t>Causes a change in tertiary structure of glucose transport protein channels</a:t>
            </a:r>
          </a:p>
          <a:p>
            <a:r>
              <a:rPr lang="en-GB" sz="1600"/>
              <a:t>Channels open allowing more glucose to enter cell</a:t>
            </a:r>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33116" y="457200"/>
            <a:ext cx="3913206" cy="547237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11">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2014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274638"/>
            <a:ext cx="8784976" cy="1143000"/>
          </a:xfrm>
        </p:spPr>
        <p:txBody>
          <a:bodyPr>
            <a:normAutofit fontScale="90000"/>
          </a:bodyPr>
          <a:lstStyle/>
          <a:p>
            <a:r>
              <a:rPr lang="en-GB" sz="3800" b="1" u="sng" dirty="0">
                <a:solidFill>
                  <a:srgbClr val="00B0F0"/>
                </a:solidFill>
              </a:rPr>
              <a:t>Insulin lowers blood glucose concentration</a:t>
            </a:r>
          </a:p>
        </p:txBody>
      </p:sp>
      <p:sp>
        <p:nvSpPr>
          <p:cNvPr id="4" name="TextBox 3"/>
          <p:cNvSpPr txBox="1"/>
          <p:nvPr/>
        </p:nvSpPr>
        <p:spPr>
          <a:xfrm rot="908019">
            <a:off x="2135560" y="1844825"/>
            <a:ext cx="2520280" cy="1200329"/>
          </a:xfrm>
          <a:prstGeom prst="rect">
            <a:avLst/>
          </a:prstGeom>
          <a:solidFill>
            <a:srgbClr val="CCFFCC"/>
          </a:solidFill>
          <a:ln w="57150">
            <a:solidFill>
              <a:srgbClr val="00FF00"/>
            </a:solidFill>
          </a:ln>
        </p:spPr>
        <p:txBody>
          <a:bodyPr wrap="square" rtlCol="0">
            <a:spAutoFit/>
          </a:bodyPr>
          <a:lstStyle/>
          <a:p>
            <a:r>
              <a:rPr lang="en-GB" sz="2400" dirty="0"/>
              <a:t>Increases rate of glucose uptake by cells </a:t>
            </a:r>
          </a:p>
        </p:txBody>
      </p:sp>
      <p:sp>
        <p:nvSpPr>
          <p:cNvPr id="5" name="TextBox 4"/>
          <p:cNvSpPr txBox="1"/>
          <p:nvPr/>
        </p:nvSpPr>
        <p:spPr>
          <a:xfrm rot="20528668">
            <a:off x="4708712" y="3354426"/>
            <a:ext cx="2520280" cy="1200329"/>
          </a:xfrm>
          <a:prstGeom prst="rect">
            <a:avLst/>
          </a:prstGeom>
          <a:solidFill>
            <a:srgbClr val="CCFFCC"/>
          </a:solidFill>
          <a:ln w="57150">
            <a:solidFill>
              <a:srgbClr val="00FF00"/>
            </a:solidFill>
          </a:ln>
        </p:spPr>
        <p:txBody>
          <a:bodyPr wrap="square" rtlCol="0">
            <a:spAutoFit/>
          </a:bodyPr>
          <a:lstStyle/>
          <a:p>
            <a:r>
              <a:rPr lang="en-GB" sz="2400" dirty="0"/>
              <a:t>Increases rate of respiration within cells</a:t>
            </a:r>
          </a:p>
        </p:txBody>
      </p:sp>
      <p:sp>
        <p:nvSpPr>
          <p:cNvPr id="6" name="TextBox 5"/>
          <p:cNvSpPr txBox="1"/>
          <p:nvPr/>
        </p:nvSpPr>
        <p:spPr>
          <a:xfrm rot="1201867">
            <a:off x="7629160" y="1839831"/>
            <a:ext cx="2520280" cy="1938992"/>
          </a:xfrm>
          <a:prstGeom prst="rect">
            <a:avLst/>
          </a:prstGeom>
          <a:solidFill>
            <a:srgbClr val="CCFFCC"/>
          </a:solidFill>
          <a:ln w="57150">
            <a:solidFill>
              <a:srgbClr val="00FF00"/>
            </a:solidFill>
          </a:ln>
        </p:spPr>
        <p:txBody>
          <a:bodyPr wrap="square" rtlCol="0">
            <a:spAutoFit/>
          </a:bodyPr>
          <a:lstStyle/>
          <a:p>
            <a:r>
              <a:rPr lang="en-GB" sz="2400" dirty="0"/>
              <a:t>Increases rate of glycogenesis (more glucose converted to glycogen)</a:t>
            </a:r>
          </a:p>
        </p:txBody>
      </p:sp>
      <p:sp>
        <p:nvSpPr>
          <p:cNvPr id="7" name="TextBox 6"/>
          <p:cNvSpPr txBox="1"/>
          <p:nvPr/>
        </p:nvSpPr>
        <p:spPr>
          <a:xfrm rot="956251">
            <a:off x="7086454" y="4663194"/>
            <a:ext cx="2520280" cy="1200329"/>
          </a:xfrm>
          <a:prstGeom prst="rect">
            <a:avLst/>
          </a:prstGeom>
          <a:solidFill>
            <a:srgbClr val="CCFFCC"/>
          </a:solidFill>
          <a:ln w="57150">
            <a:solidFill>
              <a:srgbClr val="00FF00"/>
            </a:solidFill>
          </a:ln>
        </p:spPr>
        <p:txBody>
          <a:bodyPr wrap="square" rtlCol="0">
            <a:spAutoFit/>
          </a:bodyPr>
          <a:lstStyle/>
          <a:p>
            <a:r>
              <a:rPr lang="en-GB" sz="2400" dirty="0"/>
              <a:t>Increases rate of conversion of glucose to fat</a:t>
            </a:r>
          </a:p>
        </p:txBody>
      </p:sp>
      <p:sp>
        <p:nvSpPr>
          <p:cNvPr id="8" name="TextBox 7"/>
          <p:cNvSpPr txBox="1"/>
          <p:nvPr/>
        </p:nvSpPr>
        <p:spPr>
          <a:xfrm rot="20606036">
            <a:off x="2205695" y="4478527"/>
            <a:ext cx="2520280" cy="1569660"/>
          </a:xfrm>
          <a:prstGeom prst="rect">
            <a:avLst/>
          </a:prstGeom>
          <a:solidFill>
            <a:schemeClr val="accent2">
              <a:lumMod val="20000"/>
              <a:lumOff val="80000"/>
            </a:schemeClr>
          </a:solidFill>
          <a:ln w="57150">
            <a:solidFill>
              <a:srgbClr val="FF0000"/>
            </a:solidFill>
          </a:ln>
        </p:spPr>
        <p:txBody>
          <a:bodyPr wrap="square" rtlCol="0">
            <a:spAutoFit/>
          </a:bodyPr>
          <a:lstStyle/>
          <a:p>
            <a:r>
              <a:rPr lang="en-GB" sz="2400" dirty="0"/>
              <a:t>Inhibits the release of glucagon from </a:t>
            </a:r>
            <a:r>
              <a:rPr lang="el-GR" sz="2400" dirty="0"/>
              <a:t>α</a:t>
            </a:r>
            <a:r>
              <a:rPr lang="en-GB" sz="2400" dirty="0"/>
              <a:t> cells</a:t>
            </a:r>
          </a:p>
        </p:txBody>
      </p:sp>
    </p:spTree>
    <p:extLst>
      <p:ext uri="{BB962C8B-B14F-4D97-AF65-F5344CB8AC3E}">
        <p14:creationId xmlns:p14="http://schemas.microsoft.com/office/powerpoint/2010/main" val="3155062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wipe(down)">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wheel(1)">
                                      <p:cBhvr>
                                        <p:cTn id="25" dur="20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circle(in)">
                                      <p:cBhvr>
                                        <p:cTn id="30"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DB945-DE71-411F-AB44-6EC1198A574D}"/>
              </a:ext>
            </a:extLst>
          </p:cNvPr>
          <p:cNvSpPr>
            <a:spLocks noGrp="1"/>
          </p:cNvSpPr>
          <p:nvPr>
            <p:ph type="title"/>
          </p:nvPr>
        </p:nvSpPr>
        <p:spPr/>
        <p:txBody>
          <a:bodyPr/>
          <a:lstStyle/>
          <a:p>
            <a:r>
              <a:rPr lang="en-GB" dirty="0"/>
              <a:t>Role of insulin </a:t>
            </a:r>
          </a:p>
        </p:txBody>
      </p:sp>
      <p:pic>
        <p:nvPicPr>
          <p:cNvPr id="4" name="Online Media 3" title="Insulin 1: What does insulin do, and why do we need it?">
            <a:hlinkClick r:id="" action="ppaction://media"/>
            <a:extLst>
              <a:ext uri="{FF2B5EF4-FFF2-40B4-BE49-F238E27FC236}">
                <a16:creationId xmlns:a16="http://schemas.microsoft.com/office/drawing/2014/main" id="{2C596DE0-CE50-4CF9-8020-1936543F7F0A}"/>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344846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B0F0"/>
                </a:solidFill>
              </a:rPr>
              <a:t>Interaction of insulin and glucagon</a:t>
            </a:r>
          </a:p>
        </p:txBody>
      </p:sp>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40014" y="1412875"/>
            <a:ext cx="7058025" cy="531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1979557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8FAF097-5073-4347-985F-3B9C1042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7CB9BA-F081-4F8A-89C5-2B90E86C3834}"/>
              </a:ext>
            </a:extLst>
          </p:cNvPr>
          <p:cNvSpPr>
            <a:spLocks noGrp="1"/>
          </p:cNvSpPr>
          <p:nvPr>
            <p:ph type="title"/>
          </p:nvPr>
        </p:nvSpPr>
        <p:spPr>
          <a:xfrm>
            <a:off x="1371599" y="474031"/>
            <a:ext cx="9448801" cy="1003895"/>
          </a:xfrm>
        </p:spPr>
        <p:txBody>
          <a:bodyPr anchor="b">
            <a:normAutofit/>
          </a:bodyPr>
          <a:lstStyle/>
          <a:p>
            <a:pPr>
              <a:lnSpc>
                <a:spcPct val="90000"/>
              </a:lnSpc>
            </a:pPr>
            <a:r>
              <a:rPr lang="en-GB"/>
              <a:t>Functions of the lymphatic system</a:t>
            </a:r>
          </a:p>
        </p:txBody>
      </p:sp>
      <p:sp>
        <p:nvSpPr>
          <p:cNvPr id="12" name="Rectangle 11">
            <a:extLst>
              <a:ext uri="{FF2B5EF4-FFF2-40B4-BE49-F238E27FC236}">
                <a16:creationId xmlns:a16="http://schemas.microsoft.com/office/drawing/2014/main" id="{445029C0-7C9E-4B38-AF9F-4F41075F64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22416BE-CA7D-4941-954A-840BCE5B84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4AC5DAB-F648-410D-B7B6-FC4C12885D4C}"/>
              </a:ext>
            </a:extLst>
          </p:cNvPr>
          <p:cNvGraphicFramePr>
            <a:graphicFrameLocks noGrp="1"/>
          </p:cNvGraphicFramePr>
          <p:nvPr>
            <p:ph idx="1"/>
            <p:extLst>
              <p:ext uri="{D42A27DB-BD31-4B8C-83A1-F6EECF244321}">
                <p14:modId xmlns:p14="http://schemas.microsoft.com/office/powerpoint/2010/main" val="910749457"/>
              </p:ext>
            </p:extLst>
          </p:nvPr>
        </p:nvGraphicFramePr>
        <p:xfrm>
          <a:off x="1371600" y="1913860"/>
          <a:ext cx="9448800" cy="3902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599308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BB125-18AB-A073-905F-7BDDEC47A7F3}"/>
              </a:ext>
            </a:extLst>
          </p:cNvPr>
          <p:cNvSpPr>
            <a:spLocks noGrp="1"/>
          </p:cNvSpPr>
          <p:nvPr>
            <p:ph type="title"/>
          </p:nvPr>
        </p:nvSpPr>
        <p:spPr/>
        <p:txBody>
          <a:bodyPr/>
          <a:lstStyle/>
          <a:p>
            <a:r>
              <a:rPr lang="en-US" dirty="0"/>
              <a:t>Quiz Time</a:t>
            </a:r>
            <a:endParaRPr lang="en-GB" dirty="0"/>
          </a:p>
        </p:txBody>
      </p:sp>
      <p:sp>
        <p:nvSpPr>
          <p:cNvPr id="3" name="Content Placeholder 2">
            <a:extLst>
              <a:ext uri="{FF2B5EF4-FFF2-40B4-BE49-F238E27FC236}">
                <a16:creationId xmlns:a16="http://schemas.microsoft.com/office/drawing/2014/main" id="{8446E6E6-FE64-85E7-EA26-86C1F742ADD2}"/>
              </a:ext>
            </a:extLst>
          </p:cNvPr>
          <p:cNvSpPr>
            <a:spLocks noGrp="1"/>
          </p:cNvSpPr>
          <p:nvPr>
            <p:ph idx="1"/>
          </p:nvPr>
        </p:nvSpPr>
        <p:spPr/>
        <p:txBody>
          <a:bodyPr/>
          <a:lstStyle/>
          <a:p>
            <a:r>
              <a:rPr lang="en-GB" dirty="0"/>
              <a:t>https://create.kahoot.it/share/blood-glucose-regulation/35c1d6d3-4c31-4231-9f50-d018aaeb4b2b</a:t>
            </a:r>
          </a:p>
        </p:txBody>
      </p:sp>
    </p:spTree>
    <p:extLst>
      <p:ext uri="{BB962C8B-B14F-4D97-AF65-F5344CB8AC3E}">
        <p14:creationId xmlns:p14="http://schemas.microsoft.com/office/powerpoint/2010/main" val="65715515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E6C0C3-A448-4D8B-86C7-3C83B7E4A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7F4ABD-32F0-4467-A20F-49A72F2E261C}"/>
              </a:ext>
            </a:extLst>
          </p:cNvPr>
          <p:cNvSpPr>
            <a:spLocks noGrp="1"/>
          </p:cNvSpPr>
          <p:nvPr>
            <p:ph type="title"/>
          </p:nvPr>
        </p:nvSpPr>
        <p:spPr>
          <a:xfrm>
            <a:off x="1353190" y="1028700"/>
            <a:ext cx="3330452" cy="4472690"/>
          </a:xfrm>
        </p:spPr>
        <p:txBody>
          <a:bodyPr anchor="ctr">
            <a:normAutofit/>
          </a:bodyPr>
          <a:lstStyle/>
          <a:p>
            <a:r>
              <a:rPr lang="en-GB" sz="3200"/>
              <a:t>Consists of; </a:t>
            </a:r>
          </a:p>
        </p:txBody>
      </p:sp>
      <p:sp>
        <p:nvSpPr>
          <p:cNvPr id="11" name="Rectangle 10">
            <a:extLst>
              <a:ext uri="{FF2B5EF4-FFF2-40B4-BE49-F238E27FC236}">
                <a16:creationId xmlns:a16="http://schemas.microsoft.com/office/drawing/2014/main" id="{EF1326A3-CBDD-4503-8C40-806B4ABF4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910698D-E436-464E-9DE4-F9FB349FD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2FAFFDD-0A13-45BF-A45C-AC8E295E2518}"/>
              </a:ext>
            </a:extLst>
          </p:cNvPr>
          <p:cNvGraphicFramePr>
            <a:graphicFrameLocks noGrp="1"/>
          </p:cNvGraphicFramePr>
          <p:nvPr>
            <p:ph idx="1"/>
            <p:extLst>
              <p:ext uri="{D42A27DB-BD31-4B8C-83A1-F6EECF244321}">
                <p14:modId xmlns:p14="http://schemas.microsoft.com/office/powerpoint/2010/main" val="3929943921"/>
              </p:ext>
            </p:extLst>
          </p:nvPr>
        </p:nvGraphicFramePr>
        <p:xfrm>
          <a:off x="5172741" y="882502"/>
          <a:ext cx="6177516" cy="48697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927354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4">
                  <a:alpha val="61000"/>
                </a:schemeClr>
              </a:gs>
              <a:gs pos="100000">
                <a:schemeClr val="accent5">
                  <a:alpha val="89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5333145" y="0"/>
            <a:ext cx="6858855" cy="6857572"/>
          </a:xfrm>
          <a:prstGeom prst="rect">
            <a:avLst/>
          </a:prstGeom>
          <a:gradFill>
            <a:gsLst>
              <a:gs pos="8000">
                <a:schemeClr val="accent6">
                  <a:alpha val="11000"/>
                </a:schemeClr>
              </a:gs>
              <a:gs pos="100000">
                <a:schemeClr val="accent4">
                  <a:alpha val="70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7945" y="-1686055"/>
            <a:ext cx="4894564" cy="12193546"/>
          </a:xfrm>
          <a:prstGeom prst="rect">
            <a:avLst/>
          </a:prstGeom>
          <a:gradFill>
            <a:gsLst>
              <a:gs pos="0">
                <a:schemeClr val="accent5">
                  <a:lumMod val="60000"/>
                  <a:lumOff val="40000"/>
                  <a:alpha val="0"/>
                </a:schemeClr>
              </a:gs>
              <a:gs pos="99000">
                <a:schemeClr val="accent2"/>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7D9E2AD4-ED5B-4959-BBD4-30B452C5EF9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873" b="11856"/>
          <a:stretch/>
        </p:blipFill>
        <p:spPr bwMode="auto">
          <a:xfrm>
            <a:off x="457200" y="457200"/>
            <a:ext cx="112776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852767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BE38BDF-2BC3-46C5-9E54-8A2FFD3A1F28}"/>
              </a:ext>
            </a:extLst>
          </p:cNvPr>
          <p:cNvSpPr>
            <a:spLocks noGrp="1"/>
          </p:cNvSpPr>
          <p:nvPr>
            <p:ph type="title"/>
          </p:nvPr>
        </p:nvSpPr>
        <p:spPr>
          <a:xfrm>
            <a:off x="387927" y="1028701"/>
            <a:ext cx="3248863" cy="3020785"/>
          </a:xfrm>
        </p:spPr>
        <p:txBody>
          <a:bodyPr>
            <a:normAutofit/>
          </a:bodyPr>
          <a:lstStyle/>
          <a:p>
            <a:pPr algn="r"/>
            <a:r>
              <a:rPr lang="en-GB" sz="3200">
                <a:solidFill>
                  <a:schemeClr val="bg1"/>
                </a:solidFill>
              </a:rPr>
              <a:t>Lymph a clear fluid </a:t>
            </a:r>
          </a:p>
        </p:txBody>
      </p:sp>
      <p:sp>
        <p:nvSpPr>
          <p:cNvPr id="3" name="Content Placeholder 2">
            <a:extLst>
              <a:ext uri="{FF2B5EF4-FFF2-40B4-BE49-F238E27FC236}">
                <a16:creationId xmlns:a16="http://schemas.microsoft.com/office/drawing/2014/main" id="{E51F6772-45D2-43F0-9E7B-99AF25842E02}"/>
              </a:ext>
            </a:extLst>
          </p:cNvPr>
          <p:cNvSpPr>
            <a:spLocks noGrp="1"/>
          </p:cNvSpPr>
          <p:nvPr>
            <p:ph idx="1"/>
          </p:nvPr>
        </p:nvSpPr>
        <p:spPr>
          <a:xfrm>
            <a:off x="4777409" y="1028702"/>
            <a:ext cx="6273972" cy="4843462"/>
          </a:xfrm>
        </p:spPr>
        <p:txBody>
          <a:bodyPr>
            <a:normAutofit/>
          </a:bodyPr>
          <a:lstStyle/>
          <a:p>
            <a:r>
              <a:rPr lang="en-US" sz="1800"/>
              <a:t>Derived from tissue fluid </a:t>
            </a:r>
          </a:p>
          <a:p>
            <a:r>
              <a:rPr lang="en-US" sz="1800"/>
              <a:t> Contains more white blood cells than plasma </a:t>
            </a:r>
          </a:p>
          <a:p>
            <a:r>
              <a:rPr lang="en-US" sz="1800"/>
              <a:t> Enters node through afferent lymphatic vessels </a:t>
            </a:r>
          </a:p>
          <a:p>
            <a:r>
              <a:rPr lang="en-US" sz="1800"/>
              <a:t> Flows through node in one direction</a:t>
            </a:r>
            <a:endParaRPr lang="en-GB" sz="1800"/>
          </a:p>
        </p:txBody>
      </p:sp>
    </p:spTree>
    <p:extLst>
      <p:ext uri="{BB962C8B-B14F-4D97-AF65-F5344CB8AC3E}">
        <p14:creationId xmlns:p14="http://schemas.microsoft.com/office/powerpoint/2010/main" val="191910125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7BB7B-BDFA-4C00-A904-E40D796A820C}"/>
              </a:ext>
            </a:extLst>
          </p:cNvPr>
          <p:cNvSpPr>
            <a:spLocks noGrp="1"/>
          </p:cNvSpPr>
          <p:nvPr>
            <p:ph type="title"/>
          </p:nvPr>
        </p:nvSpPr>
        <p:spPr/>
        <p:txBody>
          <a:bodyPr/>
          <a:lstStyle/>
          <a:p>
            <a:r>
              <a:rPr lang="en-GB" dirty="0"/>
              <a:t>Lymph </a:t>
            </a:r>
          </a:p>
        </p:txBody>
      </p:sp>
      <p:pic>
        <p:nvPicPr>
          <p:cNvPr id="6" name="Online Media 5" title="Lymphatic System - A quick overview">
            <a:hlinkClick r:id="" action="ppaction://media"/>
            <a:extLst>
              <a:ext uri="{FF2B5EF4-FFF2-40B4-BE49-F238E27FC236}">
                <a16:creationId xmlns:a16="http://schemas.microsoft.com/office/drawing/2014/main" id="{EC3CECD7-6D67-4A5E-86DC-D6D0F369A816}"/>
              </a:ext>
            </a:extLst>
          </p:cNvPr>
          <p:cNvPicPr>
            <a:picLocks noGrp="1" noRot="1" noChangeAspect="1"/>
          </p:cNvPicPr>
          <p:nvPr>
            <p:ph idx="1"/>
            <a:videoFile r:link="rId1"/>
          </p:nvPr>
        </p:nvPicPr>
        <p:blipFill>
          <a:blip r:embed="rId3"/>
          <a:stretch>
            <a:fillRect/>
          </a:stretch>
        </p:blipFill>
        <p:spPr>
          <a:xfrm>
            <a:off x="3852863" y="2112963"/>
            <a:ext cx="5278437" cy="3959225"/>
          </a:xfrm>
          <a:prstGeom prst="rect">
            <a:avLst/>
          </a:prstGeom>
        </p:spPr>
      </p:pic>
    </p:spTree>
    <p:extLst>
      <p:ext uri="{BB962C8B-B14F-4D97-AF65-F5344CB8AC3E}">
        <p14:creationId xmlns:p14="http://schemas.microsoft.com/office/powerpoint/2010/main" val="4179157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264B9363-C2ED-476D-9B82-E38BF481198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91032" y="1176793"/>
            <a:ext cx="3152844" cy="45481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114200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picture of blood vessels and lymph nodes">
            <a:extLst>
              <a:ext uri="{FF2B5EF4-FFF2-40B4-BE49-F238E27FC236}">
                <a16:creationId xmlns:a16="http://schemas.microsoft.com/office/drawing/2014/main" id="{61E63D41-B445-487F-9DB6-F9A41C19875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36181" y="1589999"/>
            <a:ext cx="5462546" cy="37217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856173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1D0F95-9C6C-414D-B920-4B12E59695B1}"/>
              </a:ext>
            </a:extLst>
          </p:cNvPr>
          <p:cNvSpPr>
            <a:spLocks noGrp="1"/>
          </p:cNvSpPr>
          <p:nvPr>
            <p:ph type="title"/>
          </p:nvPr>
        </p:nvSpPr>
        <p:spPr>
          <a:xfrm>
            <a:off x="457200" y="868280"/>
            <a:ext cx="3390645" cy="3363597"/>
          </a:xfrm>
        </p:spPr>
        <p:txBody>
          <a:bodyPr>
            <a:normAutofit/>
          </a:bodyPr>
          <a:lstStyle/>
          <a:p>
            <a:pPr algn="r"/>
            <a:r>
              <a:rPr lang="en-GB" sz="2700">
                <a:solidFill>
                  <a:schemeClr val="bg1"/>
                </a:solidFill>
              </a:rPr>
              <a:t>Lymph Capillaries</a:t>
            </a:r>
          </a:p>
        </p:txBody>
      </p:sp>
      <p:graphicFrame>
        <p:nvGraphicFramePr>
          <p:cNvPr id="5" name="Content Placeholder 2">
            <a:extLst>
              <a:ext uri="{FF2B5EF4-FFF2-40B4-BE49-F238E27FC236}">
                <a16:creationId xmlns:a16="http://schemas.microsoft.com/office/drawing/2014/main" id="{B3E3AB28-4874-48A5-83B7-D0FDCD8B4E06}"/>
              </a:ext>
            </a:extLst>
          </p:cNvPr>
          <p:cNvGraphicFramePr>
            <a:graphicFrameLocks noGrp="1"/>
          </p:cNvGraphicFramePr>
          <p:nvPr>
            <p:ph idx="1"/>
            <p:extLst>
              <p:ext uri="{D42A27DB-BD31-4B8C-83A1-F6EECF244321}">
                <p14:modId xmlns:p14="http://schemas.microsoft.com/office/powerpoint/2010/main" val="3538534843"/>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460001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2140F8-ECE1-4044-95BD-8137783EC020}"/>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Lymph Vessels</a:t>
            </a:r>
          </a:p>
        </p:txBody>
      </p:sp>
      <p:graphicFrame>
        <p:nvGraphicFramePr>
          <p:cNvPr id="5" name="Content Placeholder 2">
            <a:extLst>
              <a:ext uri="{FF2B5EF4-FFF2-40B4-BE49-F238E27FC236}">
                <a16:creationId xmlns:a16="http://schemas.microsoft.com/office/drawing/2014/main" id="{5EF7A997-40D3-4497-9FD0-D5C18252FA70}"/>
              </a:ext>
            </a:extLst>
          </p:cNvPr>
          <p:cNvGraphicFramePr>
            <a:graphicFrameLocks noGrp="1"/>
          </p:cNvGraphicFramePr>
          <p:nvPr>
            <p:ph idx="1"/>
            <p:extLst>
              <p:ext uri="{D42A27DB-BD31-4B8C-83A1-F6EECF244321}">
                <p14:modId xmlns:p14="http://schemas.microsoft.com/office/powerpoint/2010/main" val="829827030"/>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439769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60344A-E0DE-4961-BD10-C658637C1143}"/>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Lymph vessels </a:t>
            </a:r>
          </a:p>
        </p:txBody>
      </p:sp>
      <p:graphicFrame>
        <p:nvGraphicFramePr>
          <p:cNvPr id="5" name="Content Placeholder 2">
            <a:extLst>
              <a:ext uri="{FF2B5EF4-FFF2-40B4-BE49-F238E27FC236}">
                <a16:creationId xmlns:a16="http://schemas.microsoft.com/office/drawing/2014/main" id="{815AEEF0-50CA-4829-B918-D273D7BE06FF}"/>
              </a:ext>
            </a:extLst>
          </p:cNvPr>
          <p:cNvGraphicFramePr>
            <a:graphicFrameLocks noGrp="1"/>
          </p:cNvGraphicFramePr>
          <p:nvPr>
            <p:ph idx="1"/>
            <p:extLst>
              <p:ext uri="{D42A27DB-BD31-4B8C-83A1-F6EECF244321}">
                <p14:modId xmlns:p14="http://schemas.microsoft.com/office/powerpoint/2010/main" val="2342600469"/>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671897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6B39D8-1BFA-4D65-99D5-CA49A54E036F}"/>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Lymph Trunks </a:t>
            </a:r>
          </a:p>
        </p:txBody>
      </p:sp>
      <p:graphicFrame>
        <p:nvGraphicFramePr>
          <p:cNvPr id="5" name="Content Placeholder 2">
            <a:extLst>
              <a:ext uri="{FF2B5EF4-FFF2-40B4-BE49-F238E27FC236}">
                <a16:creationId xmlns:a16="http://schemas.microsoft.com/office/drawing/2014/main" id="{65FA35D9-BF00-482F-A73B-A05ADF525826}"/>
              </a:ext>
            </a:extLst>
          </p:cNvPr>
          <p:cNvGraphicFramePr>
            <a:graphicFrameLocks noGrp="1"/>
          </p:cNvGraphicFramePr>
          <p:nvPr>
            <p:ph idx="1"/>
            <p:extLst>
              <p:ext uri="{D42A27DB-BD31-4B8C-83A1-F6EECF244321}">
                <p14:modId xmlns:p14="http://schemas.microsoft.com/office/powerpoint/2010/main" val="3305922962"/>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575451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2DC78E-68B5-422D-9EFE-26EC125B12AF}"/>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Lymphatic ducts </a:t>
            </a:r>
          </a:p>
        </p:txBody>
      </p:sp>
      <p:graphicFrame>
        <p:nvGraphicFramePr>
          <p:cNvPr id="5" name="Content Placeholder 2">
            <a:extLst>
              <a:ext uri="{FF2B5EF4-FFF2-40B4-BE49-F238E27FC236}">
                <a16:creationId xmlns:a16="http://schemas.microsoft.com/office/drawing/2014/main" id="{E99B3A0D-479C-48F6-9DC4-01B001C7F296}"/>
              </a:ext>
            </a:extLst>
          </p:cNvPr>
          <p:cNvGraphicFramePr>
            <a:graphicFrameLocks noGrp="1"/>
          </p:cNvGraphicFramePr>
          <p:nvPr>
            <p:ph idx="1"/>
            <p:extLst>
              <p:ext uri="{D42A27DB-BD31-4B8C-83A1-F6EECF244321}">
                <p14:modId xmlns:p14="http://schemas.microsoft.com/office/powerpoint/2010/main" val="3762007737"/>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727311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85FC4-C26D-4CA3-B39A-D60F4B1E869F}"/>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Lymph nodes </a:t>
            </a:r>
          </a:p>
        </p:txBody>
      </p:sp>
      <p:graphicFrame>
        <p:nvGraphicFramePr>
          <p:cNvPr id="5" name="Content Placeholder 2">
            <a:extLst>
              <a:ext uri="{FF2B5EF4-FFF2-40B4-BE49-F238E27FC236}">
                <a16:creationId xmlns:a16="http://schemas.microsoft.com/office/drawing/2014/main" id="{67EF22C4-C698-4158-BF4E-B97CBB8EF56F}"/>
              </a:ext>
            </a:extLst>
          </p:cNvPr>
          <p:cNvGraphicFramePr>
            <a:graphicFrameLocks noGrp="1"/>
          </p:cNvGraphicFramePr>
          <p:nvPr>
            <p:ph idx="1"/>
            <p:extLst>
              <p:ext uri="{D42A27DB-BD31-4B8C-83A1-F6EECF244321}">
                <p14:modId xmlns:p14="http://schemas.microsoft.com/office/powerpoint/2010/main" val="3506584707"/>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501941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1CBABC-B277-4BE2-850E-9C0F43685A47}"/>
              </a:ext>
            </a:extLst>
          </p:cNvPr>
          <p:cNvSpPr>
            <a:spLocks noGrp="1"/>
          </p:cNvSpPr>
          <p:nvPr>
            <p:ph type="title"/>
          </p:nvPr>
        </p:nvSpPr>
        <p:spPr>
          <a:xfrm>
            <a:off x="457200" y="868280"/>
            <a:ext cx="3390645" cy="3363597"/>
          </a:xfrm>
        </p:spPr>
        <p:txBody>
          <a:bodyPr>
            <a:normAutofit/>
          </a:bodyPr>
          <a:lstStyle/>
          <a:p>
            <a:pPr algn="r"/>
            <a:r>
              <a:rPr lang="en-US" sz="3000">
                <a:solidFill>
                  <a:schemeClr val="bg1"/>
                </a:solidFill>
              </a:rPr>
              <a:t>Two main regions of a lymph node: Cortex and Medulla </a:t>
            </a:r>
            <a:endParaRPr lang="en-GB" sz="3000">
              <a:solidFill>
                <a:schemeClr val="bg1"/>
              </a:solidFill>
            </a:endParaRPr>
          </a:p>
        </p:txBody>
      </p:sp>
      <p:graphicFrame>
        <p:nvGraphicFramePr>
          <p:cNvPr id="5" name="Content Placeholder 2">
            <a:extLst>
              <a:ext uri="{FF2B5EF4-FFF2-40B4-BE49-F238E27FC236}">
                <a16:creationId xmlns:a16="http://schemas.microsoft.com/office/drawing/2014/main" id="{CE23248D-171E-4EBC-90AC-8BA2DF4005ED}"/>
              </a:ext>
            </a:extLst>
          </p:cNvPr>
          <p:cNvGraphicFramePr>
            <a:graphicFrameLocks noGrp="1"/>
          </p:cNvGraphicFramePr>
          <p:nvPr>
            <p:ph idx="1"/>
            <p:extLst>
              <p:ext uri="{D42A27DB-BD31-4B8C-83A1-F6EECF244321}">
                <p14:modId xmlns:p14="http://schemas.microsoft.com/office/powerpoint/2010/main" val="3662964586"/>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63623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4B3811-70DB-4793-BAE5-D066F57838C2}"/>
              </a:ext>
            </a:extLst>
          </p:cNvPr>
          <p:cNvSpPr>
            <a:spLocks noGrp="1"/>
          </p:cNvSpPr>
          <p:nvPr>
            <p:ph type="title"/>
          </p:nvPr>
        </p:nvSpPr>
        <p:spPr>
          <a:xfrm>
            <a:off x="457200" y="868280"/>
            <a:ext cx="3390645" cy="3363597"/>
          </a:xfrm>
        </p:spPr>
        <p:txBody>
          <a:bodyPr>
            <a:normAutofit/>
          </a:bodyPr>
          <a:lstStyle/>
          <a:p>
            <a:pPr algn="r"/>
            <a:r>
              <a:rPr lang="en-GB" sz="3000">
                <a:solidFill>
                  <a:schemeClr val="bg1"/>
                </a:solidFill>
              </a:rPr>
              <a:t>BIOLOGICAL FILTRATION</a:t>
            </a:r>
          </a:p>
        </p:txBody>
      </p:sp>
      <p:graphicFrame>
        <p:nvGraphicFramePr>
          <p:cNvPr id="5" name="Content Placeholder 2">
            <a:extLst>
              <a:ext uri="{FF2B5EF4-FFF2-40B4-BE49-F238E27FC236}">
                <a16:creationId xmlns:a16="http://schemas.microsoft.com/office/drawing/2014/main" id="{06C28A01-FE2D-4373-AC9E-8C0DDA425667}"/>
              </a:ext>
            </a:extLst>
          </p:cNvPr>
          <p:cNvGraphicFramePr>
            <a:graphicFrameLocks noGrp="1"/>
          </p:cNvGraphicFramePr>
          <p:nvPr>
            <p:ph idx="1"/>
            <p:extLst>
              <p:ext uri="{D42A27DB-BD31-4B8C-83A1-F6EECF244321}">
                <p14:modId xmlns:p14="http://schemas.microsoft.com/office/powerpoint/2010/main" val="923383948"/>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469640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ee the source image">
            <a:extLst>
              <a:ext uri="{FF2B5EF4-FFF2-40B4-BE49-F238E27FC236}">
                <a16:creationId xmlns:a16="http://schemas.microsoft.com/office/drawing/2014/main" id="{2D8FDB57-A73C-40B8-BB07-C552E3AC744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076452" y="643467"/>
            <a:ext cx="6039095" cy="5571065"/>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969782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4EDA3-8A63-42CE-B8E3-D1686060759A}"/>
              </a:ext>
            </a:extLst>
          </p:cNvPr>
          <p:cNvSpPr>
            <a:spLocks noGrp="1"/>
          </p:cNvSpPr>
          <p:nvPr>
            <p:ph type="title"/>
          </p:nvPr>
        </p:nvSpPr>
        <p:spPr/>
        <p:txBody>
          <a:bodyPr/>
          <a:lstStyle/>
          <a:p>
            <a:r>
              <a:rPr lang="en-GB" dirty="0"/>
              <a:t>Lymphatic system role in immunity </a:t>
            </a:r>
          </a:p>
        </p:txBody>
      </p:sp>
      <p:pic>
        <p:nvPicPr>
          <p:cNvPr id="4" name="Online Media 3" title="The lymphatic system's role in immunity | Lymphatic system physiology | NCLEX-RN | Khan Academy">
            <a:hlinkClick r:id="" action="ppaction://media"/>
            <a:extLst>
              <a:ext uri="{FF2B5EF4-FFF2-40B4-BE49-F238E27FC236}">
                <a16:creationId xmlns:a16="http://schemas.microsoft.com/office/drawing/2014/main" id="{65E6145E-06AD-4497-8778-B240BFFBBCA7}"/>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154002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Shape 49">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2" name="Rectangle 51">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CE8D3A-21E3-42AA-A7F3-ED1C9603FE32}"/>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Lymph Organs</a:t>
            </a:r>
          </a:p>
        </p:txBody>
      </p:sp>
      <p:graphicFrame>
        <p:nvGraphicFramePr>
          <p:cNvPr id="39" name="Content Placeholder 2">
            <a:extLst>
              <a:ext uri="{FF2B5EF4-FFF2-40B4-BE49-F238E27FC236}">
                <a16:creationId xmlns:a16="http://schemas.microsoft.com/office/drawing/2014/main" id="{9E1FB521-089A-47F0-A936-A040CC85C429}"/>
              </a:ext>
            </a:extLst>
          </p:cNvPr>
          <p:cNvGraphicFramePr>
            <a:graphicFrameLocks noGrp="1"/>
          </p:cNvGraphicFramePr>
          <p:nvPr>
            <p:ph idx="1"/>
            <p:extLst>
              <p:ext uri="{D42A27DB-BD31-4B8C-83A1-F6EECF244321}">
                <p14:modId xmlns:p14="http://schemas.microsoft.com/office/powerpoint/2010/main" val="2856631543"/>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938515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134" y="-31686"/>
            <a:ext cx="8596668" cy="1320800"/>
          </a:xfrm>
        </p:spPr>
        <p:txBody>
          <a:bodyPr/>
          <a:lstStyle/>
          <a:p>
            <a:r>
              <a:rPr lang="en-GB" dirty="0"/>
              <a:t>Thymus</a:t>
            </a:r>
          </a:p>
        </p:txBody>
      </p:sp>
      <p:pic>
        <p:nvPicPr>
          <p:cNvPr id="4" name="Content Placeholder 3"/>
          <p:cNvPicPr>
            <a:picLocks noGrp="1" noChangeAspect="1"/>
          </p:cNvPicPr>
          <p:nvPr>
            <p:ph idx="1"/>
          </p:nvPr>
        </p:nvPicPr>
        <p:blipFill>
          <a:blip r:embed="rId2"/>
          <a:stretch>
            <a:fillRect/>
          </a:stretch>
        </p:blipFill>
        <p:spPr>
          <a:xfrm>
            <a:off x="4609810" y="1790700"/>
            <a:ext cx="7582190" cy="4876006"/>
          </a:xfrm>
          <a:prstGeom prst="rect">
            <a:avLst/>
          </a:prstGeom>
        </p:spPr>
      </p:pic>
      <p:sp>
        <p:nvSpPr>
          <p:cNvPr id="5" name="TextBox 4"/>
          <p:cNvSpPr txBox="1"/>
          <p:nvPr/>
        </p:nvSpPr>
        <p:spPr>
          <a:xfrm>
            <a:off x="220134" y="850900"/>
            <a:ext cx="4504266" cy="4524315"/>
          </a:xfrm>
          <a:prstGeom prst="rect">
            <a:avLst/>
          </a:prstGeom>
          <a:noFill/>
        </p:spPr>
        <p:txBody>
          <a:bodyPr wrap="square" rtlCol="0">
            <a:spAutoFit/>
          </a:bodyPr>
          <a:lstStyle/>
          <a:p>
            <a:r>
              <a:rPr lang="en-GB" sz="3200" dirty="0"/>
              <a:t>In the neck . Produces T-lymphocytes for the immune system. The human thymus becomes much smaller at the approach of puberty.</a:t>
            </a:r>
          </a:p>
          <a:p>
            <a:r>
              <a:rPr lang="en-GB" sz="3200" dirty="0"/>
              <a:t>You make most of your T Cells in childhood.</a:t>
            </a:r>
          </a:p>
        </p:txBody>
      </p:sp>
    </p:spTree>
    <p:extLst>
      <p:ext uri="{BB962C8B-B14F-4D97-AF65-F5344CB8AC3E}">
        <p14:creationId xmlns:p14="http://schemas.microsoft.com/office/powerpoint/2010/main" val="394674464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5934" y="508000"/>
            <a:ext cx="8596668" cy="1320800"/>
          </a:xfrm>
        </p:spPr>
        <p:txBody>
          <a:bodyPr/>
          <a:lstStyle/>
          <a:p>
            <a:r>
              <a:rPr lang="en-GB" dirty="0"/>
              <a:t>Spleen</a:t>
            </a:r>
          </a:p>
        </p:txBody>
      </p:sp>
      <p:sp>
        <p:nvSpPr>
          <p:cNvPr id="3" name="Content Placeholder 2"/>
          <p:cNvSpPr>
            <a:spLocks noGrp="1"/>
          </p:cNvSpPr>
          <p:nvPr>
            <p:ph idx="1"/>
          </p:nvPr>
        </p:nvSpPr>
        <p:spPr>
          <a:xfrm>
            <a:off x="304799" y="1270001"/>
            <a:ext cx="6870699" cy="4771362"/>
          </a:xfrm>
        </p:spPr>
        <p:txBody>
          <a:bodyPr>
            <a:noAutofit/>
          </a:bodyPr>
          <a:lstStyle/>
          <a:p>
            <a:r>
              <a:rPr lang="en-GB" sz="2800" dirty="0"/>
              <a:t>Found behind the stomach</a:t>
            </a:r>
          </a:p>
          <a:p>
            <a:r>
              <a:rPr lang="en-GB" sz="2800" dirty="0"/>
              <a:t>Largest lymphatic organ in the body</a:t>
            </a:r>
          </a:p>
          <a:p>
            <a:r>
              <a:rPr lang="en-GB" sz="2800" dirty="0"/>
              <a:t>Similar in structure to a large lymph node, it acts primarily as a blood filter.</a:t>
            </a:r>
          </a:p>
          <a:p>
            <a:r>
              <a:rPr lang="en-GB" sz="2800" dirty="0"/>
              <a:t>The spleen plays important roles in regard to red blood cells  and the immune system. It removes old red blood cells and holds a reserve of blood, which can be valuable in case of haemorrhagic shock, and also recycles iron.</a:t>
            </a:r>
          </a:p>
        </p:txBody>
      </p:sp>
      <p:pic>
        <p:nvPicPr>
          <p:cNvPr id="4" name="Picture 3"/>
          <p:cNvPicPr>
            <a:picLocks noChangeAspect="1"/>
          </p:cNvPicPr>
          <p:nvPr/>
        </p:nvPicPr>
        <p:blipFill rotWithShape="1">
          <a:blip r:embed="rId2"/>
          <a:srcRect r="47468" b="7000"/>
          <a:stretch/>
        </p:blipFill>
        <p:spPr>
          <a:xfrm>
            <a:off x="7175499" y="705644"/>
            <a:ext cx="4867419" cy="5453855"/>
          </a:xfrm>
          <a:prstGeom prst="rect">
            <a:avLst/>
          </a:prstGeom>
        </p:spPr>
      </p:pic>
      <p:sp>
        <p:nvSpPr>
          <p:cNvPr id="5" name="TextBox 4"/>
          <p:cNvSpPr txBox="1"/>
          <p:nvPr/>
        </p:nvSpPr>
        <p:spPr>
          <a:xfrm>
            <a:off x="7266966" y="650299"/>
            <a:ext cx="4684484" cy="5509200"/>
          </a:xfrm>
          <a:prstGeom prst="rect">
            <a:avLst/>
          </a:prstGeom>
          <a:solidFill>
            <a:schemeClr val="accent1">
              <a:lumMod val="40000"/>
              <a:lumOff val="60000"/>
            </a:schemeClr>
          </a:solidFill>
        </p:spPr>
        <p:txBody>
          <a:bodyPr wrap="square" rtlCol="0">
            <a:spAutoFit/>
          </a:bodyPr>
          <a:lstStyle/>
          <a:p>
            <a:r>
              <a:rPr lang="en-GB" sz="4400" dirty="0"/>
              <a:t>A life-threatening condition that results when you lose more than 20 percent (one-fifth) of your body's blood or fluid supply</a:t>
            </a:r>
          </a:p>
        </p:txBody>
      </p:sp>
    </p:spTree>
    <p:extLst>
      <p:ext uri="{BB962C8B-B14F-4D97-AF65-F5344CB8AC3E}">
        <p14:creationId xmlns:p14="http://schemas.microsoft.com/office/powerpoint/2010/main" val="3178035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barn(inVertical)">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animBg="1"/>
    </p:bldLst>
  </p:timing>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600" y="457200"/>
            <a:ext cx="4911393" cy="1556724"/>
          </a:xfrm>
        </p:spPr>
        <p:txBody>
          <a:bodyPr anchor="b">
            <a:normAutofit/>
          </a:bodyPr>
          <a:lstStyle/>
          <a:p>
            <a:r>
              <a:rPr lang="en-GB"/>
              <a:t>Tonsils</a:t>
            </a:r>
          </a:p>
        </p:txBody>
      </p:sp>
      <p:sp>
        <p:nvSpPr>
          <p:cNvPr id="3" name="Content Placeholder 2"/>
          <p:cNvSpPr>
            <a:spLocks noGrp="1"/>
          </p:cNvSpPr>
          <p:nvPr>
            <p:ph idx="1"/>
          </p:nvPr>
        </p:nvSpPr>
        <p:spPr>
          <a:xfrm>
            <a:off x="1371601" y="2345635"/>
            <a:ext cx="4911392" cy="3583940"/>
          </a:xfrm>
        </p:spPr>
        <p:txBody>
          <a:bodyPr anchor="t">
            <a:normAutofit/>
          </a:bodyPr>
          <a:lstStyle/>
          <a:p>
            <a:r>
              <a:rPr lang="en-GB" sz="1600"/>
              <a:t>Most people have five tonsils. These include a single pharyngeal tonsil, often referred to as the adenoid, located in the posterior wall of the upper part of the throat. A pair of palatine tonsils is found at the back of the mouth; a pair of lingual tonsils is located at the base of the tongue.</a:t>
            </a:r>
          </a:p>
          <a:p>
            <a:r>
              <a:rPr lang="en-GB" sz="1600"/>
              <a:t>The tonsils combat bacteria and viruses that enter your body through your mouth. However, tonsils are also vulnerable to infection from these invaders. </a:t>
            </a:r>
          </a:p>
        </p:txBody>
      </p:sp>
      <p:pic>
        <p:nvPicPr>
          <p:cNvPr id="4" name="Picture 3"/>
          <p:cNvPicPr>
            <a:picLocks noChangeAspect="1"/>
          </p:cNvPicPr>
          <p:nvPr/>
        </p:nvPicPr>
        <p:blipFill rotWithShape="1">
          <a:blip r:embed="rId2"/>
          <a:srcRect r="-1" b="504"/>
          <a:stretch/>
        </p:blipFill>
        <p:spPr>
          <a:xfrm>
            <a:off x="6644639" y="1304947"/>
            <a:ext cx="5090161" cy="3776881"/>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6794645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4A7ABEF-6C26-4C1A-8D7C-C2559811AB5E}"/>
              </a:ext>
            </a:extLst>
          </p:cNvPr>
          <p:cNvPicPr>
            <a:picLocks noChangeAspect="1"/>
          </p:cNvPicPr>
          <p:nvPr/>
        </p:nvPicPr>
        <p:blipFill rotWithShape="1">
          <a:blip r:embed="rId2"/>
          <a:srcRect l="17813" t="45703" r="40208" b="8203"/>
          <a:stretch/>
        </p:blipFill>
        <p:spPr>
          <a:xfrm>
            <a:off x="2924928" y="643467"/>
            <a:ext cx="6342143" cy="5571066"/>
          </a:xfrm>
          <a:prstGeom prst="rect">
            <a:avLst/>
          </a:prstGeom>
        </p:spPr>
      </p:pic>
    </p:spTree>
    <p:extLst>
      <p:ext uri="{BB962C8B-B14F-4D97-AF65-F5344CB8AC3E}">
        <p14:creationId xmlns:p14="http://schemas.microsoft.com/office/powerpoint/2010/main" val="1192913317"/>
      </p:ext>
    </p:extLst>
  </p:cSld>
  <p:clrMapOvr>
    <a:masterClrMapping/>
  </p:clrMapOvr>
</p:sld>
</file>

<file path=ppt/theme/theme1.xml><?xml version="1.0" encoding="utf-8"?>
<a:theme xmlns:a="http://schemas.openxmlformats.org/drawingml/2006/main" name="GradientRiseVTI">
  <a:themeElements>
    <a:clrScheme name="AnalogousFromLightSeedLeftStep">
      <a:dk1>
        <a:srgbClr val="000000"/>
      </a:dk1>
      <a:lt1>
        <a:srgbClr val="FFFFFF"/>
      </a:lt1>
      <a:dk2>
        <a:srgbClr val="1F2D37"/>
      </a:dk2>
      <a:lt2>
        <a:srgbClr val="E4E2E8"/>
      </a:lt2>
      <a:accent1>
        <a:srgbClr val="9AA67D"/>
      </a:accent1>
      <a:accent2>
        <a:srgbClr val="A9A273"/>
      </a:accent2>
      <a:accent3>
        <a:srgbClr val="BB9B81"/>
      </a:accent3>
      <a:accent4>
        <a:srgbClr val="BA827F"/>
      </a:accent4>
      <a:accent5>
        <a:srgbClr val="C492A4"/>
      </a:accent5>
      <a:accent6>
        <a:srgbClr val="BA7FAD"/>
      </a:accent6>
      <a:hlink>
        <a:srgbClr val="7E69AE"/>
      </a:hlink>
      <a:folHlink>
        <a:srgbClr val="7F7F7F"/>
      </a:folHlink>
    </a:clrScheme>
    <a:fontScheme name="Avenir">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4EDC92A4854F54BB239D23D7A986030" ma:contentTypeVersion="11" ma:contentTypeDescription="Create a new document." ma:contentTypeScope="" ma:versionID="cf05957b0233f6a2d4f10003a95a7d45">
  <xsd:schema xmlns:xsd="http://www.w3.org/2001/XMLSchema" xmlns:xs="http://www.w3.org/2001/XMLSchema" xmlns:p="http://schemas.microsoft.com/office/2006/metadata/properties" xmlns:ns3="741459c1-fc13-496f-a31c-ce7560468e89" xmlns:ns4="ce163182-9ffc-4bcc-9d9a-c6af5b586840" targetNamespace="http://schemas.microsoft.com/office/2006/metadata/properties" ma:root="true" ma:fieldsID="314022646cfd2c15f741b4baab92dd78" ns3:_="" ns4:_="">
    <xsd:import namespace="741459c1-fc13-496f-a31c-ce7560468e89"/>
    <xsd:import namespace="ce163182-9ffc-4bcc-9d9a-c6af5b58684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1459c1-fc13-496f-a31c-ce7560468e89"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e163182-9ffc-4bcc-9d9a-c6af5b58684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CBB218A-3E89-4442-9B84-02CBBFEDD0AD}">
  <ds:schemaRefs>
    <ds:schemaRef ds:uri="http://schemas.microsoft.com/sharepoint/v3/contenttype/forms"/>
  </ds:schemaRefs>
</ds:datastoreItem>
</file>

<file path=customXml/itemProps2.xml><?xml version="1.0" encoding="utf-8"?>
<ds:datastoreItem xmlns:ds="http://schemas.openxmlformats.org/officeDocument/2006/customXml" ds:itemID="{F08165AC-02CA-49B0-97F0-50DE06AA93CB}">
  <ds:schemaRefs>
    <ds:schemaRef ds:uri="http://schemas.openxmlformats.org/package/2006/metadata/core-properties"/>
    <ds:schemaRef ds:uri="http://purl.org/dc/dcmitype/"/>
    <ds:schemaRef ds:uri="http://www.w3.org/XML/1998/namespace"/>
    <ds:schemaRef ds:uri="http://schemas.microsoft.com/office/2006/metadata/properties"/>
    <ds:schemaRef ds:uri="http://schemas.microsoft.com/office/2006/documentManagement/types"/>
    <ds:schemaRef ds:uri="http://schemas.microsoft.com/office/infopath/2007/PartnerControls"/>
    <ds:schemaRef ds:uri="http://purl.org/dc/elements/1.1/"/>
    <ds:schemaRef ds:uri="http://purl.org/dc/terms/"/>
    <ds:schemaRef ds:uri="ce163182-9ffc-4bcc-9d9a-c6af5b586840"/>
    <ds:schemaRef ds:uri="741459c1-fc13-496f-a31c-ce7560468e89"/>
  </ds:schemaRefs>
</ds:datastoreItem>
</file>

<file path=customXml/itemProps3.xml><?xml version="1.0" encoding="utf-8"?>
<ds:datastoreItem xmlns:ds="http://schemas.openxmlformats.org/officeDocument/2006/customXml" ds:itemID="{EB31194D-2801-4866-8A75-4C3503483A1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1459c1-fc13-496f-a31c-ce7560468e89"/>
    <ds:schemaRef ds:uri="ce163182-9ffc-4bcc-9d9a-c6af5b58684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36</TotalTime>
  <Words>2593</Words>
  <Application>Microsoft Office PowerPoint</Application>
  <PresentationFormat>Widescreen</PresentationFormat>
  <Paragraphs>330</Paragraphs>
  <Slides>77</Slides>
  <Notes>8</Notes>
  <HiddenSlides>0</HiddenSlides>
  <MMClips>11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77</vt:i4>
      </vt:variant>
    </vt:vector>
  </HeadingPairs>
  <TitlesOfParts>
    <vt:vector size="86" baseType="lpstr">
      <vt:lpstr>Arial</vt:lpstr>
      <vt:lpstr>Calibri</vt:lpstr>
      <vt:lpstr>Comic Sans MS</vt:lpstr>
      <vt:lpstr>Gill Sans Nova</vt:lpstr>
      <vt:lpstr>Lato</vt:lpstr>
      <vt:lpstr>Roboto</vt:lpstr>
      <vt:lpstr>Symbol</vt:lpstr>
      <vt:lpstr>Times New Roman</vt:lpstr>
      <vt:lpstr>GradientRiseVTI</vt:lpstr>
      <vt:lpstr>RevisionExam 1</vt:lpstr>
      <vt:lpstr>Blood can you answer the following? </vt:lpstr>
      <vt:lpstr>Can you answer the following ? </vt:lpstr>
      <vt:lpstr>PowerPoint Presentation</vt:lpstr>
      <vt:lpstr>Plasma </vt:lpstr>
      <vt:lpstr>Questions </vt:lpstr>
      <vt:lpstr>Plasma proteins are formed in the liver. </vt:lpstr>
      <vt:lpstr>What are the following? </vt:lpstr>
      <vt:lpstr>Erythrocytes (Red blood cells) </vt:lpstr>
      <vt:lpstr>PowerPoint Presentation</vt:lpstr>
      <vt:lpstr>How to remember? </vt:lpstr>
      <vt:lpstr>Erythropoiesis </vt:lpstr>
      <vt:lpstr>Can you answer the following?</vt:lpstr>
      <vt:lpstr>Arteries </vt:lpstr>
      <vt:lpstr>Veins</vt:lpstr>
      <vt:lpstr>What is the flow of blood through the arteries on leaving the heart </vt:lpstr>
      <vt:lpstr>Venules </vt:lpstr>
      <vt:lpstr>Can you answer the following? </vt:lpstr>
      <vt:lpstr>Blood vessels </vt:lpstr>
      <vt:lpstr>DVT</vt:lpstr>
      <vt:lpstr>Can you label the following </vt:lpstr>
      <vt:lpstr>How to remember the heart </vt:lpstr>
      <vt:lpstr>Can you answer the following?</vt:lpstr>
      <vt:lpstr>Factors which influence blood pressure</vt:lpstr>
      <vt:lpstr>PowerPoint Presentation</vt:lpstr>
      <vt:lpstr>PowerPoint Presentation</vt:lpstr>
      <vt:lpstr>Electrical conduction of the heart </vt:lpstr>
      <vt:lpstr>Baroreceptors and blood pressure control.</vt:lpstr>
      <vt:lpstr>Can you answer the following?</vt:lpstr>
      <vt:lpstr>An adult’s blood pressure is considered high when the readings are greater than 140 mm Hg systolic or 90 mm Hg diastolic (BHS, 2004)</vt:lpstr>
      <vt:lpstr>Formula for cellular respiration </vt:lpstr>
      <vt:lpstr>Quiz Time</vt:lpstr>
      <vt:lpstr>Digestion can you label the diagram? </vt:lpstr>
      <vt:lpstr>What are the following</vt:lpstr>
      <vt:lpstr>Processing food</vt:lpstr>
      <vt:lpstr>What happens where </vt:lpstr>
      <vt:lpstr>What are the functions of the following? </vt:lpstr>
      <vt:lpstr>Can you answer the following?</vt:lpstr>
      <vt:lpstr>PowerPoint Presentation</vt:lpstr>
      <vt:lpstr>Digestion overview </vt:lpstr>
      <vt:lpstr>Controlling blood glucose levels.</vt:lpstr>
      <vt:lpstr>Low blood glucose levels </vt:lpstr>
      <vt:lpstr>Formula for cellular respiration ATP is the energy currency of the body!</vt:lpstr>
      <vt:lpstr>Normal glucose levels </vt:lpstr>
      <vt:lpstr>Hyperglycemia: When Your Blood Glucose Level Goes Too High </vt:lpstr>
      <vt:lpstr>Complications</vt:lpstr>
      <vt:lpstr>Hypoglycaemia</vt:lpstr>
      <vt:lpstr>Regulation of blood glucose</vt:lpstr>
      <vt:lpstr>Factors that increase blood glucose concentration</vt:lpstr>
      <vt:lpstr>Factors that decrease blood glucose concentration</vt:lpstr>
      <vt:lpstr>Role of insulin</vt:lpstr>
      <vt:lpstr>Insulin lowers blood glucose concentration</vt:lpstr>
      <vt:lpstr>Role of insulin </vt:lpstr>
      <vt:lpstr>Interaction of insulin and glucagon</vt:lpstr>
      <vt:lpstr>Functions of the lymphatic system</vt:lpstr>
      <vt:lpstr>Quiz Time</vt:lpstr>
      <vt:lpstr>Consists of; </vt:lpstr>
      <vt:lpstr>PowerPoint Presentation</vt:lpstr>
      <vt:lpstr>Lymph a clear fluid </vt:lpstr>
      <vt:lpstr>Lymph </vt:lpstr>
      <vt:lpstr>PowerPoint Presentation</vt:lpstr>
      <vt:lpstr>PowerPoint Presentation</vt:lpstr>
      <vt:lpstr>Lymph Capillaries</vt:lpstr>
      <vt:lpstr>Lymph Vessels</vt:lpstr>
      <vt:lpstr>Lymph vessels </vt:lpstr>
      <vt:lpstr>Lymph Trunks </vt:lpstr>
      <vt:lpstr>Lymphatic ducts </vt:lpstr>
      <vt:lpstr>Lymph nodes </vt:lpstr>
      <vt:lpstr>Two main regions of a lymph node: Cortex and Medulla </vt:lpstr>
      <vt:lpstr>BIOLOGICAL FILTRATION</vt:lpstr>
      <vt:lpstr>PowerPoint Presentation</vt:lpstr>
      <vt:lpstr>Lymphatic system role in immunity </vt:lpstr>
      <vt:lpstr>Lymph Organs</vt:lpstr>
      <vt:lpstr>Thymus</vt:lpstr>
      <vt:lpstr>Spleen</vt:lpstr>
      <vt:lpstr>Tonsils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Revision</dc:title>
  <dc:creator>Felicity Page</dc:creator>
  <cp:lastModifiedBy>Felicity Peacock</cp:lastModifiedBy>
  <cp:revision>4</cp:revision>
  <dcterms:created xsi:type="dcterms:W3CDTF">2020-11-30T16:24:06Z</dcterms:created>
  <dcterms:modified xsi:type="dcterms:W3CDTF">2024-02-21T10:32:57Z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0x01010074EDC92A4854F54BB239D23D7A986030</vt:lpwstr>
  </property>
</Properties>
</file>