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8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</p:sldIdLst>
  <p:sldSz cx="12192000" cy="6858000"/>
  <p:notesSz cx="6858000" cy="9144000"/>
  <p:defaultTextStyle>
    <a:defPPr rtl="0">
      <a:defRPr lang="uk-ua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690" autoAdjust="0"/>
  </p:normalViewPr>
  <p:slideViewPr>
    <p:cSldViewPr snapToGrid="0" showGuides="1">
      <p:cViewPr varScale="1">
        <p:scale>
          <a:sx n="61" d="100"/>
          <a:sy n="61" d="100"/>
        </p:scale>
        <p:origin x="884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46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6" d="100"/>
          <a:sy n="76" d="100"/>
        </p:scale>
        <p:origin x="3330" y="11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1A4C85-F86C-4233-A3CA-F76829F2E8A5}" type="doc">
      <dgm:prSet loTypeId="urn:microsoft.com/office/officeart/2005/8/layout/chevron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uk-UA"/>
        </a:p>
      </dgm:t>
    </dgm:pt>
    <dgm:pt modelId="{B4CCD7BA-BE68-46E4-805A-C7713946A371}">
      <dgm:prSet phldrT="[Текст]"/>
      <dgm:spPr/>
      <dgm:t>
        <a:bodyPr/>
        <a:lstStyle/>
        <a:p>
          <a:endParaRPr lang="uk-UA" dirty="0"/>
        </a:p>
      </dgm:t>
    </dgm:pt>
    <dgm:pt modelId="{1B716254-1B35-49B1-A6E5-CF592BD95111}" type="parTrans" cxnId="{8F904580-D4EC-4D35-98BD-8CF008B2E6E4}">
      <dgm:prSet/>
      <dgm:spPr/>
      <dgm:t>
        <a:bodyPr/>
        <a:lstStyle/>
        <a:p>
          <a:endParaRPr lang="uk-UA"/>
        </a:p>
      </dgm:t>
    </dgm:pt>
    <dgm:pt modelId="{37F79D5B-5D53-42D9-B264-B86579900786}" type="sibTrans" cxnId="{8F904580-D4EC-4D35-98BD-8CF008B2E6E4}">
      <dgm:prSet/>
      <dgm:spPr/>
      <dgm:t>
        <a:bodyPr/>
        <a:lstStyle/>
        <a:p>
          <a:endParaRPr lang="uk-UA"/>
        </a:p>
      </dgm:t>
    </dgm:pt>
    <dgm:pt modelId="{FA4AD4C4-3747-4BF5-9E39-6807B468954F}">
      <dgm:prSet phldrT="[Текст]"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US" dirty="0">
              <a:solidFill>
                <a:schemeClr val="tx2"/>
              </a:solidFill>
            </a:rPr>
            <a:t> </a:t>
          </a:r>
          <a:endParaRPr lang="uk-UA" dirty="0">
            <a:solidFill>
              <a:schemeClr val="tx2"/>
            </a:solidFill>
          </a:endParaRPr>
        </a:p>
      </dgm:t>
    </dgm:pt>
    <dgm:pt modelId="{A3FEE7A1-4342-46D4-B425-1E73F9C070A4}" type="parTrans" cxnId="{16677EC4-F03E-47D7-BE4A-2F6BE11F5746}">
      <dgm:prSet/>
      <dgm:spPr/>
      <dgm:t>
        <a:bodyPr/>
        <a:lstStyle/>
        <a:p>
          <a:endParaRPr lang="uk-UA"/>
        </a:p>
      </dgm:t>
    </dgm:pt>
    <dgm:pt modelId="{00FE0E37-C884-4DCD-8D93-78E3B4C06973}" type="sibTrans" cxnId="{16677EC4-F03E-47D7-BE4A-2F6BE11F5746}">
      <dgm:prSet/>
      <dgm:spPr/>
      <dgm:t>
        <a:bodyPr/>
        <a:lstStyle/>
        <a:p>
          <a:endParaRPr lang="uk-UA"/>
        </a:p>
      </dgm:t>
    </dgm:pt>
    <dgm:pt modelId="{7F1E4A90-0ACF-4994-89DB-BEA0AC714A8B}">
      <dgm:prSet phldrT="[Текст]"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Company background</a:t>
          </a:r>
          <a:endParaRPr lang="uk-UA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1D999B-F49E-42C9-8954-1F0D70F7910A}" type="parTrans" cxnId="{3E4BCAAD-8273-4C50-AE6E-A2C7B8459DF2}">
      <dgm:prSet/>
      <dgm:spPr/>
      <dgm:t>
        <a:bodyPr/>
        <a:lstStyle/>
        <a:p>
          <a:endParaRPr lang="uk-UA"/>
        </a:p>
      </dgm:t>
    </dgm:pt>
    <dgm:pt modelId="{CB47A28B-E346-44D4-A07C-9FC6CF5C45BB}" type="sibTrans" cxnId="{3E4BCAAD-8273-4C50-AE6E-A2C7B8459DF2}">
      <dgm:prSet/>
      <dgm:spPr/>
      <dgm:t>
        <a:bodyPr/>
        <a:lstStyle/>
        <a:p>
          <a:endParaRPr lang="uk-UA"/>
        </a:p>
      </dgm:t>
    </dgm:pt>
    <dgm:pt modelId="{A295B263-B2B0-4220-B001-7FF0A35FD330}">
      <dgm:prSet phldrT="[Текст]"/>
      <dgm:spPr/>
      <dgm:t>
        <a:bodyPr/>
        <a:lstStyle/>
        <a:p>
          <a:endParaRPr lang="uk-UA" dirty="0"/>
        </a:p>
      </dgm:t>
    </dgm:pt>
    <dgm:pt modelId="{8975BAF6-2E97-4C72-AABB-664165E040AC}" type="parTrans" cxnId="{72C8BE9E-30DE-429E-A51D-C66FF2CD5BE1}">
      <dgm:prSet/>
      <dgm:spPr/>
      <dgm:t>
        <a:bodyPr/>
        <a:lstStyle/>
        <a:p>
          <a:endParaRPr lang="uk-UA"/>
        </a:p>
      </dgm:t>
    </dgm:pt>
    <dgm:pt modelId="{E8D5B9F9-ECAF-4243-9019-B4BDE4FAB68D}" type="sibTrans" cxnId="{72C8BE9E-30DE-429E-A51D-C66FF2CD5BE1}">
      <dgm:prSet/>
      <dgm:spPr/>
      <dgm:t>
        <a:bodyPr/>
        <a:lstStyle/>
        <a:p>
          <a:endParaRPr lang="uk-UA"/>
        </a:p>
      </dgm:t>
    </dgm:pt>
    <dgm:pt modelId="{123C251F-F011-4B76-A441-C38612ECAD84}">
      <dgm:prSet phldrT="[Текст]"/>
      <dgm:spPr/>
      <dgm:t>
        <a:bodyPr/>
        <a:lstStyle/>
        <a:p>
          <a:endParaRPr lang="uk-UA" dirty="0"/>
        </a:p>
      </dgm:t>
    </dgm:pt>
    <dgm:pt modelId="{30441231-2AF0-4B2B-A1DE-46EBBA8C07D9}" type="parTrans" cxnId="{58EB662E-3D9B-424A-9467-DADB0FA522DC}">
      <dgm:prSet/>
      <dgm:spPr/>
      <dgm:t>
        <a:bodyPr/>
        <a:lstStyle/>
        <a:p>
          <a:endParaRPr lang="uk-UA"/>
        </a:p>
      </dgm:t>
    </dgm:pt>
    <dgm:pt modelId="{3D8EB974-1A9D-49B6-8EA1-66520ECB7617}" type="sibTrans" cxnId="{58EB662E-3D9B-424A-9467-DADB0FA522DC}">
      <dgm:prSet/>
      <dgm:spPr/>
      <dgm:t>
        <a:bodyPr/>
        <a:lstStyle/>
        <a:p>
          <a:endParaRPr lang="uk-UA"/>
        </a:p>
      </dgm:t>
    </dgm:pt>
    <dgm:pt modelId="{61D7DE76-CB4A-4C8D-9694-B8158EB64934}">
      <dgm:prSet phldrT="[Текст]"/>
      <dgm:spPr/>
      <dgm:t>
        <a:bodyPr/>
        <a:lstStyle/>
        <a:p>
          <a:endParaRPr lang="uk-UA" dirty="0"/>
        </a:p>
      </dgm:t>
    </dgm:pt>
    <dgm:pt modelId="{59A0BD63-FE17-4711-A7EB-D8544EB6A71E}" type="parTrans" cxnId="{FFD2F9B6-E95F-488F-8517-DB62ACD9D141}">
      <dgm:prSet/>
      <dgm:spPr/>
      <dgm:t>
        <a:bodyPr/>
        <a:lstStyle/>
        <a:p>
          <a:endParaRPr lang="uk-UA"/>
        </a:p>
      </dgm:t>
    </dgm:pt>
    <dgm:pt modelId="{927C102C-5CB6-46FA-832B-517AA265C580}" type="sibTrans" cxnId="{FFD2F9B6-E95F-488F-8517-DB62ACD9D141}">
      <dgm:prSet/>
      <dgm:spPr/>
      <dgm:t>
        <a:bodyPr/>
        <a:lstStyle/>
        <a:p>
          <a:endParaRPr lang="uk-UA"/>
        </a:p>
      </dgm:t>
    </dgm:pt>
    <dgm:pt modelId="{4383148E-3A06-436F-8372-F8FC6ED93928}">
      <dgm:prSet phldrT="[Текст]"/>
      <dgm:spPr/>
      <dgm:t>
        <a:bodyPr/>
        <a:lstStyle/>
        <a:p>
          <a:endParaRPr lang="uk-UA" dirty="0"/>
        </a:p>
      </dgm:t>
    </dgm:pt>
    <dgm:pt modelId="{2BD75EC6-B15D-4736-8E58-7EE1C8E5BD51}" type="parTrans" cxnId="{4347C827-0905-4EB9-B04E-DEA7316B0FE7}">
      <dgm:prSet/>
      <dgm:spPr/>
      <dgm:t>
        <a:bodyPr/>
        <a:lstStyle/>
        <a:p>
          <a:endParaRPr lang="uk-UA"/>
        </a:p>
      </dgm:t>
    </dgm:pt>
    <dgm:pt modelId="{57EDE99C-6B8A-4F5E-ACED-87CFB89225FC}" type="sibTrans" cxnId="{4347C827-0905-4EB9-B04E-DEA7316B0FE7}">
      <dgm:prSet/>
      <dgm:spPr/>
      <dgm:t>
        <a:bodyPr/>
        <a:lstStyle/>
        <a:p>
          <a:endParaRPr lang="uk-UA"/>
        </a:p>
      </dgm:t>
    </dgm:pt>
    <dgm:pt modelId="{91CA5067-F86A-42CA-B771-06D23F9601C3}">
      <dgm:prSet phldrT="[Текст]"/>
      <dgm:spPr/>
      <dgm:t>
        <a:bodyPr/>
        <a:lstStyle/>
        <a:p>
          <a:endParaRPr lang="uk-UA" dirty="0"/>
        </a:p>
      </dgm:t>
    </dgm:pt>
    <dgm:pt modelId="{0D086479-82E2-4B66-9386-76243B72304C}" type="parTrans" cxnId="{6D48516E-B500-4062-ACC1-AF80718FB7D8}">
      <dgm:prSet/>
      <dgm:spPr/>
      <dgm:t>
        <a:bodyPr/>
        <a:lstStyle/>
        <a:p>
          <a:endParaRPr lang="uk-UA"/>
        </a:p>
      </dgm:t>
    </dgm:pt>
    <dgm:pt modelId="{2D55AE30-D7CC-4410-A4D1-E51539A1BD46}" type="sibTrans" cxnId="{6D48516E-B500-4062-ACC1-AF80718FB7D8}">
      <dgm:prSet/>
      <dgm:spPr/>
      <dgm:t>
        <a:bodyPr/>
        <a:lstStyle/>
        <a:p>
          <a:endParaRPr lang="uk-UA"/>
        </a:p>
      </dgm:t>
    </dgm:pt>
    <dgm:pt modelId="{65A77DAA-4A14-48E1-9C61-8E2F6D438472}">
      <dgm:prSet phldrT="[Текст]"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Problem : nature and scope</a:t>
          </a:r>
          <a:endParaRPr lang="uk-UA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CCEF1F-0110-4BE3-97AD-602D18FD564F}" type="parTrans" cxnId="{9DB5EA8A-8F57-4844-BBC2-CF64D0777D89}">
      <dgm:prSet/>
      <dgm:spPr/>
      <dgm:t>
        <a:bodyPr/>
        <a:lstStyle/>
        <a:p>
          <a:endParaRPr lang="uk-UA"/>
        </a:p>
      </dgm:t>
    </dgm:pt>
    <dgm:pt modelId="{58EB1E20-6116-4303-BC7D-A26A0033EC3A}" type="sibTrans" cxnId="{9DB5EA8A-8F57-4844-BBC2-CF64D0777D89}">
      <dgm:prSet/>
      <dgm:spPr/>
      <dgm:t>
        <a:bodyPr/>
        <a:lstStyle/>
        <a:p>
          <a:endParaRPr lang="uk-UA"/>
        </a:p>
      </dgm:t>
    </dgm:pt>
    <dgm:pt modelId="{FA03D65B-DFA1-40B3-8538-A1FDA1664A74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ANALYSIS: Green Haven Florists</a:t>
          </a:r>
          <a:endParaRPr lang="uk-UA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633CCE-2627-43CC-890E-DF6160B18819}" type="parTrans" cxnId="{172D73D5-2D02-4F03-9D45-8C2EDF8050D3}">
      <dgm:prSet/>
      <dgm:spPr/>
      <dgm:t>
        <a:bodyPr/>
        <a:lstStyle/>
        <a:p>
          <a:endParaRPr lang="uk-UA"/>
        </a:p>
      </dgm:t>
    </dgm:pt>
    <dgm:pt modelId="{09121FA7-4B38-496F-B3C2-739B300177B7}" type="sibTrans" cxnId="{172D73D5-2D02-4F03-9D45-8C2EDF8050D3}">
      <dgm:prSet/>
      <dgm:spPr/>
      <dgm:t>
        <a:bodyPr/>
        <a:lstStyle/>
        <a:p>
          <a:endParaRPr lang="uk-UA"/>
        </a:p>
      </dgm:t>
    </dgm:pt>
    <dgm:pt modelId="{5EE9A2E5-1A07-4324-8015-B0FEF05C6F2C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uk-UA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C39D2B-6303-4618-B0DF-F78343093C6E}" type="parTrans" cxnId="{385348C9-242F-4B79-948F-304D99AF3740}">
      <dgm:prSet/>
      <dgm:spPr/>
      <dgm:t>
        <a:bodyPr/>
        <a:lstStyle/>
        <a:p>
          <a:endParaRPr lang="uk-UA"/>
        </a:p>
      </dgm:t>
    </dgm:pt>
    <dgm:pt modelId="{DC0FD4CC-2656-400E-8115-D07071DD63F1}" type="sibTrans" cxnId="{385348C9-242F-4B79-948F-304D99AF3740}">
      <dgm:prSet/>
      <dgm:spPr/>
      <dgm:t>
        <a:bodyPr/>
        <a:lstStyle/>
        <a:p>
          <a:endParaRPr lang="uk-UA"/>
        </a:p>
      </dgm:t>
    </dgm:pt>
    <dgm:pt modelId="{D6EF66CF-0452-42A1-BA90-BCEEA3F4A1ED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dirty="0"/>
            <a:t> </a:t>
          </a:r>
          <a:endParaRPr lang="uk-UA" dirty="0"/>
        </a:p>
      </dgm:t>
    </dgm:pt>
    <dgm:pt modelId="{34D52F3A-3C9A-4EC8-977A-AFD7A4C87B7A}" type="parTrans" cxnId="{5AC22BDA-7F7C-4CA9-8EF7-4EBF7D7DF811}">
      <dgm:prSet/>
      <dgm:spPr/>
      <dgm:t>
        <a:bodyPr/>
        <a:lstStyle/>
        <a:p>
          <a:endParaRPr lang="uk-UA"/>
        </a:p>
      </dgm:t>
    </dgm:pt>
    <dgm:pt modelId="{8948639F-BAA4-4DFA-B62A-F31AAB93BF34}" type="sibTrans" cxnId="{5AC22BDA-7F7C-4CA9-8EF7-4EBF7D7DF811}">
      <dgm:prSet/>
      <dgm:spPr/>
      <dgm:t>
        <a:bodyPr/>
        <a:lstStyle/>
        <a:p>
          <a:endParaRPr lang="uk-UA"/>
        </a:p>
      </dgm:t>
    </dgm:pt>
    <dgm:pt modelId="{171C300B-A71E-48BC-8785-91CF69BCC482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US" dirty="0"/>
            <a:t> </a:t>
          </a:r>
          <a:endParaRPr lang="uk-UA" dirty="0"/>
        </a:p>
      </dgm:t>
    </dgm:pt>
    <dgm:pt modelId="{A50B8EE0-0834-4924-903F-AA379A86B1BC}" type="parTrans" cxnId="{CF47DAE1-2483-4DC2-8439-DF23CBFC5B57}">
      <dgm:prSet/>
      <dgm:spPr/>
      <dgm:t>
        <a:bodyPr/>
        <a:lstStyle/>
        <a:p>
          <a:endParaRPr lang="uk-UA"/>
        </a:p>
      </dgm:t>
    </dgm:pt>
    <dgm:pt modelId="{637D5BD9-5E92-4F70-AE19-EC1C56A5207F}" type="sibTrans" cxnId="{CF47DAE1-2483-4DC2-8439-DF23CBFC5B57}">
      <dgm:prSet/>
      <dgm:spPr/>
      <dgm:t>
        <a:bodyPr/>
        <a:lstStyle/>
        <a:p>
          <a:endParaRPr lang="uk-UA"/>
        </a:p>
      </dgm:t>
    </dgm:pt>
    <dgm:pt modelId="{310FAD09-42C3-4282-B31C-99C848758177}">
      <dgm:prSet phldrT="[Текст]"/>
      <dgm:spPr/>
      <dgm:t>
        <a:bodyPr/>
        <a:lstStyle/>
        <a:p>
          <a:endParaRPr lang="uk-UA" dirty="0"/>
        </a:p>
      </dgm:t>
    </dgm:pt>
    <dgm:pt modelId="{0DE971C8-C7A9-47A4-B2E4-C521A308BDC2}" type="sibTrans" cxnId="{296685BB-4568-4A59-9354-A8FF7121BC12}">
      <dgm:prSet/>
      <dgm:spPr/>
      <dgm:t>
        <a:bodyPr/>
        <a:lstStyle/>
        <a:p>
          <a:endParaRPr lang="uk-UA"/>
        </a:p>
      </dgm:t>
    </dgm:pt>
    <dgm:pt modelId="{8CA108D6-F5BB-4B33-B922-F2C8EF29D7FF}" type="parTrans" cxnId="{296685BB-4568-4A59-9354-A8FF7121BC12}">
      <dgm:prSet/>
      <dgm:spPr/>
      <dgm:t>
        <a:bodyPr/>
        <a:lstStyle/>
        <a:p>
          <a:endParaRPr lang="uk-UA"/>
        </a:p>
      </dgm:t>
    </dgm:pt>
    <dgm:pt modelId="{402D0A03-EF87-4E27-8465-C2C12C20F586}" type="pres">
      <dgm:prSet presAssocID="{3F1A4C85-F86C-4233-A3CA-F76829F2E8A5}" presName="linearFlow" presStyleCnt="0">
        <dgm:presLayoutVars>
          <dgm:dir/>
          <dgm:animLvl val="lvl"/>
          <dgm:resizeHandles val="exact"/>
        </dgm:presLayoutVars>
      </dgm:prSet>
      <dgm:spPr/>
    </dgm:pt>
    <dgm:pt modelId="{EC378EC8-229E-4803-BBCE-D95A090C6995}" type="pres">
      <dgm:prSet presAssocID="{B4CCD7BA-BE68-46E4-805A-C7713946A371}" presName="composite" presStyleCnt="0"/>
      <dgm:spPr/>
    </dgm:pt>
    <dgm:pt modelId="{080EC4F9-39EA-42D1-ABF0-EFD411C50017}" type="pres">
      <dgm:prSet presAssocID="{B4CCD7BA-BE68-46E4-805A-C7713946A371}" presName="parentText" presStyleLbl="alignNode1" presStyleIdx="0" presStyleCnt="7">
        <dgm:presLayoutVars>
          <dgm:chMax val="1"/>
          <dgm:bulletEnabled val="1"/>
        </dgm:presLayoutVars>
      </dgm:prSet>
      <dgm:spPr/>
    </dgm:pt>
    <dgm:pt modelId="{0B02CA3A-0480-4BB7-9521-D6664E346176}" type="pres">
      <dgm:prSet presAssocID="{B4CCD7BA-BE68-46E4-805A-C7713946A371}" presName="descendantText" presStyleLbl="alignAcc1" presStyleIdx="0" presStyleCnt="7" custLinFactNeighborX="841" custLinFactNeighborY="-2663">
        <dgm:presLayoutVars>
          <dgm:bulletEnabled val="1"/>
        </dgm:presLayoutVars>
      </dgm:prSet>
      <dgm:spPr/>
    </dgm:pt>
    <dgm:pt modelId="{6E29533F-DF02-43FD-9160-19EA953C14CD}" type="pres">
      <dgm:prSet presAssocID="{37F79D5B-5D53-42D9-B264-B86579900786}" presName="sp" presStyleCnt="0"/>
      <dgm:spPr/>
    </dgm:pt>
    <dgm:pt modelId="{B4C5DF6B-2B1F-46F2-A01E-CEC0B8610A8E}" type="pres">
      <dgm:prSet presAssocID="{310FAD09-42C3-4282-B31C-99C848758177}" presName="composite" presStyleCnt="0"/>
      <dgm:spPr/>
    </dgm:pt>
    <dgm:pt modelId="{13A8DE18-2ACE-4FEF-8AE8-0FA77437683D}" type="pres">
      <dgm:prSet presAssocID="{310FAD09-42C3-4282-B31C-99C848758177}" presName="parentText" presStyleLbl="alignNode1" presStyleIdx="1" presStyleCnt="7">
        <dgm:presLayoutVars>
          <dgm:chMax val="1"/>
          <dgm:bulletEnabled val="1"/>
        </dgm:presLayoutVars>
      </dgm:prSet>
      <dgm:spPr/>
    </dgm:pt>
    <dgm:pt modelId="{920498BA-BA54-49D1-8158-3B4A0C397C5E}" type="pres">
      <dgm:prSet presAssocID="{310FAD09-42C3-4282-B31C-99C848758177}" presName="descendantText" presStyleLbl="alignAcc1" presStyleIdx="1" presStyleCnt="7" custLinFactNeighborX="122">
        <dgm:presLayoutVars>
          <dgm:bulletEnabled val="1"/>
        </dgm:presLayoutVars>
      </dgm:prSet>
      <dgm:spPr/>
    </dgm:pt>
    <dgm:pt modelId="{2C6AEAC8-0070-406B-BA42-E9E5F9FDF07E}" type="pres">
      <dgm:prSet presAssocID="{0DE971C8-C7A9-47A4-B2E4-C521A308BDC2}" presName="sp" presStyleCnt="0"/>
      <dgm:spPr/>
    </dgm:pt>
    <dgm:pt modelId="{14C53AD8-CA0E-4144-8ABF-25F374FABF24}" type="pres">
      <dgm:prSet presAssocID="{A295B263-B2B0-4220-B001-7FF0A35FD330}" presName="composite" presStyleCnt="0"/>
      <dgm:spPr/>
    </dgm:pt>
    <dgm:pt modelId="{4DA2B6F1-B36D-4C6D-A03C-763551F6C609}" type="pres">
      <dgm:prSet presAssocID="{A295B263-B2B0-4220-B001-7FF0A35FD330}" presName="parentText" presStyleLbl="alignNode1" presStyleIdx="2" presStyleCnt="7">
        <dgm:presLayoutVars>
          <dgm:chMax val="1"/>
          <dgm:bulletEnabled val="1"/>
        </dgm:presLayoutVars>
      </dgm:prSet>
      <dgm:spPr/>
    </dgm:pt>
    <dgm:pt modelId="{E5670B6A-D606-4041-95EE-9A4A9B7BB5A5}" type="pres">
      <dgm:prSet presAssocID="{A295B263-B2B0-4220-B001-7FF0A35FD330}" presName="descendantText" presStyleLbl="alignAcc1" presStyleIdx="2" presStyleCnt="7">
        <dgm:presLayoutVars>
          <dgm:bulletEnabled val="1"/>
        </dgm:presLayoutVars>
      </dgm:prSet>
      <dgm:spPr/>
    </dgm:pt>
    <dgm:pt modelId="{4C122FB9-D7D6-4B67-B2DC-C7B476A5643D}" type="pres">
      <dgm:prSet presAssocID="{E8D5B9F9-ECAF-4243-9019-B4BDE4FAB68D}" presName="sp" presStyleCnt="0"/>
      <dgm:spPr/>
    </dgm:pt>
    <dgm:pt modelId="{90A9D86F-2807-4E64-880A-2E2D77F2E07C}" type="pres">
      <dgm:prSet presAssocID="{4383148E-3A06-436F-8372-F8FC6ED93928}" presName="composite" presStyleCnt="0"/>
      <dgm:spPr/>
    </dgm:pt>
    <dgm:pt modelId="{06E89438-4134-46F6-AB28-BFB386EC79AC}" type="pres">
      <dgm:prSet presAssocID="{4383148E-3A06-436F-8372-F8FC6ED93928}" presName="parentText" presStyleLbl="alignNode1" presStyleIdx="3" presStyleCnt="7">
        <dgm:presLayoutVars>
          <dgm:chMax val="1"/>
          <dgm:bulletEnabled val="1"/>
        </dgm:presLayoutVars>
      </dgm:prSet>
      <dgm:spPr/>
    </dgm:pt>
    <dgm:pt modelId="{FAA3F51C-AA86-45A0-94E5-9F8F5BB6E285}" type="pres">
      <dgm:prSet presAssocID="{4383148E-3A06-436F-8372-F8FC6ED93928}" presName="descendantText" presStyleLbl="alignAcc1" presStyleIdx="3" presStyleCnt="7">
        <dgm:presLayoutVars>
          <dgm:bulletEnabled val="1"/>
        </dgm:presLayoutVars>
      </dgm:prSet>
      <dgm:spPr/>
    </dgm:pt>
    <dgm:pt modelId="{7BB400E9-9D36-412D-BA74-1E2EB6586532}" type="pres">
      <dgm:prSet presAssocID="{57EDE99C-6B8A-4F5E-ACED-87CFB89225FC}" presName="sp" presStyleCnt="0"/>
      <dgm:spPr/>
    </dgm:pt>
    <dgm:pt modelId="{001D5793-787B-4DEA-A0E9-17FDBAD56DCF}" type="pres">
      <dgm:prSet presAssocID="{91CA5067-F86A-42CA-B771-06D23F9601C3}" presName="composite" presStyleCnt="0"/>
      <dgm:spPr/>
    </dgm:pt>
    <dgm:pt modelId="{14982727-3F46-4768-B006-8AAB5A6ECE2C}" type="pres">
      <dgm:prSet presAssocID="{91CA5067-F86A-42CA-B771-06D23F9601C3}" presName="parentText" presStyleLbl="alignNode1" presStyleIdx="4" presStyleCnt="7">
        <dgm:presLayoutVars>
          <dgm:chMax val="1"/>
          <dgm:bulletEnabled val="1"/>
        </dgm:presLayoutVars>
      </dgm:prSet>
      <dgm:spPr/>
    </dgm:pt>
    <dgm:pt modelId="{CF58108D-5123-437B-B54A-BF998007ED60}" type="pres">
      <dgm:prSet presAssocID="{91CA5067-F86A-42CA-B771-06D23F9601C3}" presName="descendantText" presStyleLbl="alignAcc1" presStyleIdx="4" presStyleCnt="7" custScaleX="99895" custLinFactNeighborX="167" custLinFactNeighborY="-3685">
        <dgm:presLayoutVars>
          <dgm:bulletEnabled val="1"/>
        </dgm:presLayoutVars>
      </dgm:prSet>
      <dgm:spPr/>
    </dgm:pt>
    <dgm:pt modelId="{E996260C-4A45-4696-9998-3D7657BFDD39}" type="pres">
      <dgm:prSet presAssocID="{2D55AE30-D7CC-4410-A4D1-E51539A1BD46}" presName="sp" presStyleCnt="0"/>
      <dgm:spPr/>
    </dgm:pt>
    <dgm:pt modelId="{FDF5A136-9F9E-4531-BF58-4178E6BF502D}" type="pres">
      <dgm:prSet presAssocID="{61D7DE76-CB4A-4C8D-9694-B8158EB64934}" presName="composite" presStyleCnt="0"/>
      <dgm:spPr/>
    </dgm:pt>
    <dgm:pt modelId="{ADF68B13-D237-4948-B024-7A4B03D333A9}" type="pres">
      <dgm:prSet presAssocID="{61D7DE76-CB4A-4C8D-9694-B8158EB64934}" presName="parentText" presStyleLbl="alignNode1" presStyleIdx="5" presStyleCnt="7">
        <dgm:presLayoutVars>
          <dgm:chMax val="1"/>
          <dgm:bulletEnabled val="1"/>
        </dgm:presLayoutVars>
      </dgm:prSet>
      <dgm:spPr/>
    </dgm:pt>
    <dgm:pt modelId="{F3086368-C91D-40CF-984D-64CC1F672B35}" type="pres">
      <dgm:prSet presAssocID="{61D7DE76-CB4A-4C8D-9694-B8158EB64934}" presName="descendantText" presStyleLbl="alignAcc1" presStyleIdx="5" presStyleCnt="7" custLinFactNeighborX="876" custLinFactNeighborY="924">
        <dgm:presLayoutVars>
          <dgm:bulletEnabled val="1"/>
        </dgm:presLayoutVars>
      </dgm:prSet>
      <dgm:spPr/>
    </dgm:pt>
    <dgm:pt modelId="{F66AFA4C-355A-4E59-AAF0-F4EC1DD332A3}" type="pres">
      <dgm:prSet presAssocID="{927C102C-5CB6-46FA-832B-517AA265C580}" presName="sp" presStyleCnt="0"/>
      <dgm:spPr/>
    </dgm:pt>
    <dgm:pt modelId="{8393307B-B704-4FAA-BD01-EF0600D60886}" type="pres">
      <dgm:prSet presAssocID="{123C251F-F011-4B76-A441-C38612ECAD84}" presName="composite" presStyleCnt="0"/>
      <dgm:spPr/>
    </dgm:pt>
    <dgm:pt modelId="{3C1D593E-FFC0-4BEE-A5DF-014461E6466C}" type="pres">
      <dgm:prSet presAssocID="{123C251F-F011-4B76-A441-C38612ECAD84}" presName="parentText" presStyleLbl="alignNode1" presStyleIdx="6" presStyleCnt="7">
        <dgm:presLayoutVars>
          <dgm:chMax val="1"/>
          <dgm:bulletEnabled val="1"/>
        </dgm:presLayoutVars>
      </dgm:prSet>
      <dgm:spPr/>
    </dgm:pt>
    <dgm:pt modelId="{AE3F0813-009F-41EE-B1F1-E5B35461B900}" type="pres">
      <dgm:prSet presAssocID="{123C251F-F011-4B76-A441-C38612ECAD84}" presName="descendantText" presStyleLbl="alignAcc1" presStyleIdx="6" presStyleCnt="7" custLinFactNeighborY="0">
        <dgm:presLayoutVars>
          <dgm:bulletEnabled val="1"/>
        </dgm:presLayoutVars>
      </dgm:prSet>
      <dgm:spPr/>
    </dgm:pt>
  </dgm:ptLst>
  <dgm:cxnLst>
    <dgm:cxn modelId="{73D59011-B322-4BE0-BCC5-A8AA0474097F}" type="presOf" srcId="{65A77DAA-4A14-48E1-9C61-8E2F6D438472}" destId="{E5670B6A-D606-4041-95EE-9A4A9B7BB5A5}" srcOrd="0" destOrd="0" presId="urn:microsoft.com/office/officeart/2005/8/layout/chevron2"/>
    <dgm:cxn modelId="{4347C827-0905-4EB9-B04E-DEA7316B0FE7}" srcId="{3F1A4C85-F86C-4233-A3CA-F76829F2E8A5}" destId="{4383148E-3A06-436F-8372-F8FC6ED93928}" srcOrd="3" destOrd="0" parTransId="{2BD75EC6-B15D-4736-8E58-7EE1C8E5BD51}" sibTransId="{57EDE99C-6B8A-4F5E-ACED-87CFB89225FC}"/>
    <dgm:cxn modelId="{58EB662E-3D9B-424A-9467-DADB0FA522DC}" srcId="{3F1A4C85-F86C-4233-A3CA-F76829F2E8A5}" destId="{123C251F-F011-4B76-A441-C38612ECAD84}" srcOrd="6" destOrd="0" parTransId="{30441231-2AF0-4B2B-A1DE-46EBBA8C07D9}" sibTransId="{3D8EB974-1A9D-49B6-8EA1-66520ECB7617}"/>
    <dgm:cxn modelId="{A5A5EA30-1DBE-4496-983F-52CE8546B488}" type="presOf" srcId="{91CA5067-F86A-42CA-B771-06D23F9601C3}" destId="{14982727-3F46-4768-B006-8AAB5A6ECE2C}" srcOrd="0" destOrd="0" presId="urn:microsoft.com/office/officeart/2005/8/layout/chevron2"/>
    <dgm:cxn modelId="{EC4B4337-E4A4-49C2-A4D8-9318C2E25EA3}" type="presOf" srcId="{3F1A4C85-F86C-4233-A3CA-F76829F2E8A5}" destId="{402D0A03-EF87-4E27-8465-C2C12C20F586}" srcOrd="0" destOrd="0" presId="urn:microsoft.com/office/officeart/2005/8/layout/chevron2"/>
    <dgm:cxn modelId="{2D54393D-17EE-43D3-A7DF-32D41515C0EC}" type="presOf" srcId="{61D7DE76-CB4A-4C8D-9694-B8158EB64934}" destId="{ADF68B13-D237-4948-B024-7A4B03D333A9}" srcOrd="0" destOrd="0" presId="urn:microsoft.com/office/officeart/2005/8/layout/chevron2"/>
    <dgm:cxn modelId="{C7AF3F45-C3CB-4303-B5E1-5AE7C65ECB84}" type="presOf" srcId="{FA03D65B-DFA1-40B3-8538-A1FDA1664A74}" destId="{FAA3F51C-AA86-45A0-94E5-9F8F5BB6E285}" srcOrd="0" destOrd="0" presId="urn:microsoft.com/office/officeart/2005/8/layout/chevron2"/>
    <dgm:cxn modelId="{6D48516E-B500-4062-ACC1-AF80718FB7D8}" srcId="{3F1A4C85-F86C-4233-A3CA-F76829F2E8A5}" destId="{91CA5067-F86A-42CA-B771-06D23F9601C3}" srcOrd="4" destOrd="0" parTransId="{0D086479-82E2-4B66-9386-76243B72304C}" sibTransId="{2D55AE30-D7CC-4410-A4D1-E51539A1BD46}"/>
    <dgm:cxn modelId="{74FFC26F-59CC-40D4-8E60-A57DE6719D8D}" type="presOf" srcId="{5EE9A2E5-1A07-4324-8015-B0FEF05C6F2C}" destId="{CF58108D-5123-437B-B54A-BF998007ED60}" srcOrd="0" destOrd="0" presId="urn:microsoft.com/office/officeart/2005/8/layout/chevron2"/>
    <dgm:cxn modelId="{DF87CF7B-8E70-40CE-8D4F-41314D7082E7}" type="presOf" srcId="{171C300B-A71E-48BC-8785-91CF69BCC482}" destId="{AE3F0813-009F-41EE-B1F1-E5B35461B900}" srcOrd="0" destOrd="0" presId="urn:microsoft.com/office/officeart/2005/8/layout/chevron2"/>
    <dgm:cxn modelId="{8F904580-D4EC-4D35-98BD-8CF008B2E6E4}" srcId="{3F1A4C85-F86C-4233-A3CA-F76829F2E8A5}" destId="{B4CCD7BA-BE68-46E4-805A-C7713946A371}" srcOrd="0" destOrd="0" parTransId="{1B716254-1B35-49B1-A6E5-CF592BD95111}" sibTransId="{37F79D5B-5D53-42D9-B264-B86579900786}"/>
    <dgm:cxn modelId="{9DB5EA8A-8F57-4844-BBC2-CF64D0777D89}" srcId="{A295B263-B2B0-4220-B001-7FF0A35FD330}" destId="{65A77DAA-4A14-48E1-9C61-8E2F6D438472}" srcOrd="0" destOrd="0" parTransId="{47CCEF1F-0110-4BE3-97AD-602D18FD564F}" sibTransId="{58EB1E20-6116-4303-BC7D-A26A0033EC3A}"/>
    <dgm:cxn modelId="{02B53E8B-0542-4088-8281-C6A4D0A55AC8}" type="presOf" srcId="{123C251F-F011-4B76-A441-C38612ECAD84}" destId="{3C1D593E-FFC0-4BEE-A5DF-014461E6466C}" srcOrd="0" destOrd="0" presId="urn:microsoft.com/office/officeart/2005/8/layout/chevron2"/>
    <dgm:cxn modelId="{72C8BE9E-30DE-429E-A51D-C66FF2CD5BE1}" srcId="{3F1A4C85-F86C-4233-A3CA-F76829F2E8A5}" destId="{A295B263-B2B0-4220-B001-7FF0A35FD330}" srcOrd="2" destOrd="0" parTransId="{8975BAF6-2E97-4C72-AABB-664165E040AC}" sibTransId="{E8D5B9F9-ECAF-4243-9019-B4BDE4FAB68D}"/>
    <dgm:cxn modelId="{1BB766A1-D0DD-4127-AA65-F89CB94649A4}" type="presOf" srcId="{FA4AD4C4-3747-4BF5-9E39-6807B468954F}" destId="{0B02CA3A-0480-4BB7-9521-D6664E346176}" srcOrd="0" destOrd="0" presId="urn:microsoft.com/office/officeart/2005/8/layout/chevron2"/>
    <dgm:cxn modelId="{3E4BCAAD-8273-4C50-AE6E-A2C7B8459DF2}" srcId="{310FAD09-42C3-4282-B31C-99C848758177}" destId="{7F1E4A90-0ACF-4994-89DB-BEA0AC714A8B}" srcOrd="0" destOrd="0" parTransId="{851D999B-F49E-42C9-8954-1F0D70F7910A}" sibTransId="{CB47A28B-E346-44D4-A07C-9FC6CF5C45BB}"/>
    <dgm:cxn modelId="{FFD2F9B6-E95F-488F-8517-DB62ACD9D141}" srcId="{3F1A4C85-F86C-4233-A3CA-F76829F2E8A5}" destId="{61D7DE76-CB4A-4C8D-9694-B8158EB64934}" srcOrd="5" destOrd="0" parTransId="{59A0BD63-FE17-4711-A7EB-D8544EB6A71E}" sibTransId="{927C102C-5CB6-46FA-832B-517AA265C580}"/>
    <dgm:cxn modelId="{015A89B7-599E-4041-A484-2171229553CE}" type="presOf" srcId="{7F1E4A90-0ACF-4994-89DB-BEA0AC714A8B}" destId="{920498BA-BA54-49D1-8158-3B4A0C397C5E}" srcOrd="0" destOrd="0" presId="urn:microsoft.com/office/officeart/2005/8/layout/chevron2"/>
    <dgm:cxn modelId="{296685BB-4568-4A59-9354-A8FF7121BC12}" srcId="{3F1A4C85-F86C-4233-A3CA-F76829F2E8A5}" destId="{310FAD09-42C3-4282-B31C-99C848758177}" srcOrd="1" destOrd="0" parTransId="{8CA108D6-F5BB-4B33-B922-F2C8EF29D7FF}" sibTransId="{0DE971C8-C7A9-47A4-B2E4-C521A308BDC2}"/>
    <dgm:cxn modelId="{16677EC4-F03E-47D7-BE4A-2F6BE11F5746}" srcId="{B4CCD7BA-BE68-46E4-805A-C7713946A371}" destId="{FA4AD4C4-3747-4BF5-9E39-6807B468954F}" srcOrd="0" destOrd="0" parTransId="{A3FEE7A1-4342-46D4-B425-1E73F9C070A4}" sibTransId="{00FE0E37-C884-4DCD-8D93-78E3B4C06973}"/>
    <dgm:cxn modelId="{C16DEFC4-3D2E-4E4A-B497-BA8EAFF6D64C}" type="presOf" srcId="{4383148E-3A06-436F-8372-F8FC6ED93928}" destId="{06E89438-4134-46F6-AB28-BFB386EC79AC}" srcOrd="0" destOrd="0" presId="urn:microsoft.com/office/officeart/2005/8/layout/chevron2"/>
    <dgm:cxn modelId="{385348C9-242F-4B79-948F-304D99AF3740}" srcId="{91CA5067-F86A-42CA-B771-06D23F9601C3}" destId="{5EE9A2E5-1A07-4324-8015-B0FEF05C6F2C}" srcOrd="0" destOrd="0" parTransId="{E1C39D2B-6303-4618-B0DF-F78343093C6E}" sibTransId="{DC0FD4CC-2656-400E-8115-D07071DD63F1}"/>
    <dgm:cxn modelId="{172D73D5-2D02-4F03-9D45-8C2EDF8050D3}" srcId="{4383148E-3A06-436F-8372-F8FC6ED93928}" destId="{FA03D65B-DFA1-40B3-8538-A1FDA1664A74}" srcOrd="0" destOrd="0" parTransId="{EE633CCE-2627-43CC-890E-DF6160B18819}" sibTransId="{09121FA7-4B38-496F-B3C2-739B300177B7}"/>
    <dgm:cxn modelId="{5AC22BDA-7F7C-4CA9-8EF7-4EBF7D7DF811}" srcId="{61D7DE76-CB4A-4C8D-9694-B8158EB64934}" destId="{D6EF66CF-0452-42A1-BA90-BCEEA3F4A1ED}" srcOrd="0" destOrd="0" parTransId="{34D52F3A-3C9A-4EC8-977A-AFD7A4C87B7A}" sibTransId="{8948639F-BAA4-4DFA-B62A-F31AAB93BF34}"/>
    <dgm:cxn modelId="{6B77BBE1-D5DE-4101-9BFB-391818440A4B}" type="presOf" srcId="{D6EF66CF-0452-42A1-BA90-BCEEA3F4A1ED}" destId="{F3086368-C91D-40CF-984D-64CC1F672B35}" srcOrd="0" destOrd="0" presId="urn:microsoft.com/office/officeart/2005/8/layout/chevron2"/>
    <dgm:cxn modelId="{CF47DAE1-2483-4DC2-8439-DF23CBFC5B57}" srcId="{123C251F-F011-4B76-A441-C38612ECAD84}" destId="{171C300B-A71E-48BC-8785-91CF69BCC482}" srcOrd="0" destOrd="0" parTransId="{A50B8EE0-0834-4924-903F-AA379A86B1BC}" sibTransId="{637D5BD9-5E92-4F70-AE19-EC1C56A5207F}"/>
    <dgm:cxn modelId="{B20D31E6-ED8C-43B5-BDB0-40F84B678B20}" type="presOf" srcId="{B4CCD7BA-BE68-46E4-805A-C7713946A371}" destId="{080EC4F9-39EA-42D1-ABF0-EFD411C50017}" srcOrd="0" destOrd="0" presId="urn:microsoft.com/office/officeart/2005/8/layout/chevron2"/>
    <dgm:cxn modelId="{C9FCCCF0-DF9A-40EB-A24E-DE83A3D9577E}" type="presOf" srcId="{310FAD09-42C3-4282-B31C-99C848758177}" destId="{13A8DE18-2ACE-4FEF-8AE8-0FA77437683D}" srcOrd="0" destOrd="0" presId="urn:microsoft.com/office/officeart/2005/8/layout/chevron2"/>
    <dgm:cxn modelId="{D512C6F5-2134-4E1F-A98E-C4109C981EFF}" type="presOf" srcId="{A295B263-B2B0-4220-B001-7FF0A35FD330}" destId="{4DA2B6F1-B36D-4C6D-A03C-763551F6C609}" srcOrd="0" destOrd="0" presId="urn:microsoft.com/office/officeart/2005/8/layout/chevron2"/>
    <dgm:cxn modelId="{F9E13E5B-9D1A-45B3-B46A-78F1778D54C5}" type="presParOf" srcId="{402D0A03-EF87-4E27-8465-C2C12C20F586}" destId="{EC378EC8-229E-4803-BBCE-D95A090C6995}" srcOrd="0" destOrd="0" presId="urn:microsoft.com/office/officeart/2005/8/layout/chevron2"/>
    <dgm:cxn modelId="{98171C6B-4AB6-473E-844F-348859095D06}" type="presParOf" srcId="{EC378EC8-229E-4803-BBCE-D95A090C6995}" destId="{080EC4F9-39EA-42D1-ABF0-EFD411C50017}" srcOrd="0" destOrd="0" presId="urn:microsoft.com/office/officeart/2005/8/layout/chevron2"/>
    <dgm:cxn modelId="{5F3EB641-13A9-4355-B230-AE5FE16F8623}" type="presParOf" srcId="{EC378EC8-229E-4803-BBCE-D95A090C6995}" destId="{0B02CA3A-0480-4BB7-9521-D6664E346176}" srcOrd="1" destOrd="0" presId="urn:microsoft.com/office/officeart/2005/8/layout/chevron2"/>
    <dgm:cxn modelId="{4980445A-4E3A-4DFA-9DD4-FDAE6E520333}" type="presParOf" srcId="{402D0A03-EF87-4E27-8465-C2C12C20F586}" destId="{6E29533F-DF02-43FD-9160-19EA953C14CD}" srcOrd="1" destOrd="0" presId="urn:microsoft.com/office/officeart/2005/8/layout/chevron2"/>
    <dgm:cxn modelId="{3584AD1F-CECF-435C-B095-9E21E38F44F6}" type="presParOf" srcId="{402D0A03-EF87-4E27-8465-C2C12C20F586}" destId="{B4C5DF6B-2B1F-46F2-A01E-CEC0B8610A8E}" srcOrd="2" destOrd="0" presId="urn:microsoft.com/office/officeart/2005/8/layout/chevron2"/>
    <dgm:cxn modelId="{42B1E76D-08E9-497C-ADC0-FC50BB76B5C1}" type="presParOf" srcId="{B4C5DF6B-2B1F-46F2-A01E-CEC0B8610A8E}" destId="{13A8DE18-2ACE-4FEF-8AE8-0FA77437683D}" srcOrd="0" destOrd="0" presId="urn:microsoft.com/office/officeart/2005/8/layout/chevron2"/>
    <dgm:cxn modelId="{4CDB5F0B-67D5-4A44-98CD-D237BFAFC62A}" type="presParOf" srcId="{B4C5DF6B-2B1F-46F2-A01E-CEC0B8610A8E}" destId="{920498BA-BA54-49D1-8158-3B4A0C397C5E}" srcOrd="1" destOrd="0" presId="urn:microsoft.com/office/officeart/2005/8/layout/chevron2"/>
    <dgm:cxn modelId="{325208EA-DFBD-4BF1-AB79-E04E67E49433}" type="presParOf" srcId="{402D0A03-EF87-4E27-8465-C2C12C20F586}" destId="{2C6AEAC8-0070-406B-BA42-E9E5F9FDF07E}" srcOrd="3" destOrd="0" presId="urn:microsoft.com/office/officeart/2005/8/layout/chevron2"/>
    <dgm:cxn modelId="{226DDB42-2F64-45FF-9665-FDB5D4D1A448}" type="presParOf" srcId="{402D0A03-EF87-4E27-8465-C2C12C20F586}" destId="{14C53AD8-CA0E-4144-8ABF-25F374FABF24}" srcOrd="4" destOrd="0" presId="urn:microsoft.com/office/officeart/2005/8/layout/chevron2"/>
    <dgm:cxn modelId="{5A595D20-4E83-4978-9E88-D6DCFDF65DB2}" type="presParOf" srcId="{14C53AD8-CA0E-4144-8ABF-25F374FABF24}" destId="{4DA2B6F1-B36D-4C6D-A03C-763551F6C609}" srcOrd="0" destOrd="0" presId="urn:microsoft.com/office/officeart/2005/8/layout/chevron2"/>
    <dgm:cxn modelId="{7CBEB973-9371-4375-817F-1FCE0B43922A}" type="presParOf" srcId="{14C53AD8-CA0E-4144-8ABF-25F374FABF24}" destId="{E5670B6A-D606-4041-95EE-9A4A9B7BB5A5}" srcOrd="1" destOrd="0" presId="urn:microsoft.com/office/officeart/2005/8/layout/chevron2"/>
    <dgm:cxn modelId="{E3330731-FD04-4590-BE08-0CE8990657F8}" type="presParOf" srcId="{402D0A03-EF87-4E27-8465-C2C12C20F586}" destId="{4C122FB9-D7D6-4B67-B2DC-C7B476A5643D}" srcOrd="5" destOrd="0" presId="urn:microsoft.com/office/officeart/2005/8/layout/chevron2"/>
    <dgm:cxn modelId="{FA540C7F-7116-432A-9E1B-F09A519C7183}" type="presParOf" srcId="{402D0A03-EF87-4E27-8465-C2C12C20F586}" destId="{90A9D86F-2807-4E64-880A-2E2D77F2E07C}" srcOrd="6" destOrd="0" presId="urn:microsoft.com/office/officeart/2005/8/layout/chevron2"/>
    <dgm:cxn modelId="{31FE1ABD-829A-45C1-93FF-9E17E6EFEBE4}" type="presParOf" srcId="{90A9D86F-2807-4E64-880A-2E2D77F2E07C}" destId="{06E89438-4134-46F6-AB28-BFB386EC79AC}" srcOrd="0" destOrd="0" presId="urn:microsoft.com/office/officeart/2005/8/layout/chevron2"/>
    <dgm:cxn modelId="{A2FBC336-2E0D-4FE9-8069-07C33A4B3F3A}" type="presParOf" srcId="{90A9D86F-2807-4E64-880A-2E2D77F2E07C}" destId="{FAA3F51C-AA86-45A0-94E5-9F8F5BB6E285}" srcOrd="1" destOrd="0" presId="urn:microsoft.com/office/officeart/2005/8/layout/chevron2"/>
    <dgm:cxn modelId="{B2FD2E9B-5F02-4078-B859-FF2F33CED314}" type="presParOf" srcId="{402D0A03-EF87-4E27-8465-C2C12C20F586}" destId="{7BB400E9-9D36-412D-BA74-1E2EB6586532}" srcOrd="7" destOrd="0" presId="urn:microsoft.com/office/officeart/2005/8/layout/chevron2"/>
    <dgm:cxn modelId="{760B869E-8A7A-4C26-A6CE-9CD35242BB61}" type="presParOf" srcId="{402D0A03-EF87-4E27-8465-C2C12C20F586}" destId="{001D5793-787B-4DEA-A0E9-17FDBAD56DCF}" srcOrd="8" destOrd="0" presId="urn:microsoft.com/office/officeart/2005/8/layout/chevron2"/>
    <dgm:cxn modelId="{40E13377-1AC2-4480-86F2-F6EEABA2B092}" type="presParOf" srcId="{001D5793-787B-4DEA-A0E9-17FDBAD56DCF}" destId="{14982727-3F46-4768-B006-8AAB5A6ECE2C}" srcOrd="0" destOrd="0" presId="urn:microsoft.com/office/officeart/2005/8/layout/chevron2"/>
    <dgm:cxn modelId="{4D7E18DE-77CD-4C95-B301-1FFE045A1CD5}" type="presParOf" srcId="{001D5793-787B-4DEA-A0E9-17FDBAD56DCF}" destId="{CF58108D-5123-437B-B54A-BF998007ED60}" srcOrd="1" destOrd="0" presId="urn:microsoft.com/office/officeart/2005/8/layout/chevron2"/>
    <dgm:cxn modelId="{D0A1C0CA-174E-4037-9C8D-21E9AA00656F}" type="presParOf" srcId="{402D0A03-EF87-4E27-8465-C2C12C20F586}" destId="{E996260C-4A45-4696-9998-3D7657BFDD39}" srcOrd="9" destOrd="0" presId="urn:microsoft.com/office/officeart/2005/8/layout/chevron2"/>
    <dgm:cxn modelId="{0FB5B5EA-5ABD-4D91-8A5B-F9F6590423DB}" type="presParOf" srcId="{402D0A03-EF87-4E27-8465-C2C12C20F586}" destId="{FDF5A136-9F9E-4531-BF58-4178E6BF502D}" srcOrd="10" destOrd="0" presId="urn:microsoft.com/office/officeart/2005/8/layout/chevron2"/>
    <dgm:cxn modelId="{AC2D0DBD-EFA1-45CC-99EE-33EB824A5FFC}" type="presParOf" srcId="{FDF5A136-9F9E-4531-BF58-4178E6BF502D}" destId="{ADF68B13-D237-4948-B024-7A4B03D333A9}" srcOrd="0" destOrd="0" presId="urn:microsoft.com/office/officeart/2005/8/layout/chevron2"/>
    <dgm:cxn modelId="{6E58150C-4BC4-441F-992D-E55576889220}" type="presParOf" srcId="{FDF5A136-9F9E-4531-BF58-4178E6BF502D}" destId="{F3086368-C91D-40CF-984D-64CC1F672B35}" srcOrd="1" destOrd="0" presId="urn:microsoft.com/office/officeart/2005/8/layout/chevron2"/>
    <dgm:cxn modelId="{760BDB39-F8F3-484E-BC22-202167D74C63}" type="presParOf" srcId="{402D0A03-EF87-4E27-8465-C2C12C20F586}" destId="{F66AFA4C-355A-4E59-AAF0-F4EC1DD332A3}" srcOrd="11" destOrd="0" presId="urn:microsoft.com/office/officeart/2005/8/layout/chevron2"/>
    <dgm:cxn modelId="{FB60E4E7-BC35-462A-96E3-3180FBC09344}" type="presParOf" srcId="{402D0A03-EF87-4E27-8465-C2C12C20F586}" destId="{8393307B-B704-4FAA-BD01-EF0600D60886}" srcOrd="12" destOrd="0" presId="urn:microsoft.com/office/officeart/2005/8/layout/chevron2"/>
    <dgm:cxn modelId="{EFADC7A1-3066-4FF6-A2EA-B56223AEF408}" type="presParOf" srcId="{8393307B-B704-4FAA-BD01-EF0600D60886}" destId="{3C1D593E-FFC0-4BEE-A5DF-014461E6466C}" srcOrd="0" destOrd="0" presId="urn:microsoft.com/office/officeart/2005/8/layout/chevron2"/>
    <dgm:cxn modelId="{B295E280-FD45-4C7E-88F8-4385C18364FB}" type="presParOf" srcId="{8393307B-B704-4FAA-BD01-EF0600D60886}" destId="{AE3F0813-009F-41EE-B1F1-E5B35461B90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EC4F9-39EA-42D1-ABF0-EFD411C50017}">
      <dsp:nvSpPr>
        <dsp:cNvPr id="0" name=""/>
        <dsp:cNvSpPr/>
      </dsp:nvSpPr>
      <dsp:spPr>
        <a:xfrm rot="5400000">
          <a:off x="-116746" y="117008"/>
          <a:ext cx="778310" cy="544817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uk-UA" sz="1500" kern="1200" dirty="0"/>
        </a:p>
      </dsp:txBody>
      <dsp:txXfrm rot="-5400000">
        <a:off x="1" y="272671"/>
        <a:ext cx="544817" cy="233493"/>
      </dsp:txXfrm>
    </dsp:sp>
    <dsp:sp modelId="{0B02CA3A-0480-4BB7-9521-D6664E346176}">
      <dsp:nvSpPr>
        <dsp:cNvPr id="0" name=""/>
        <dsp:cNvSpPr/>
      </dsp:nvSpPr>
      <dsp:spPr>
        <a:xfrm rot="5400000">
          <a:off x="3325735" y="-2780918"/>
          <a:ext cx="505901" cy="60677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US" sz="2200" kern="1200" dirty="0">
              <a:solidFill>
                <a:schemeClr val="tx2"/>
              </a:solidFill>
            </a:rPr>
            <a:t> </a:t>
          </a:r>
          <a:endParaRPr lang="uk-UA" sz="2200" kern="1200" dirty="0">
            <a:solidFill>
              <a:schemeClr val="tx2"/>
            </a:solidFill>
          </a:endParaRPr>
        </a:p>
      </dsp:txBody>
      <dsp:txXfrm rot="-5400000">
        <a:off x="544817" y="24696"/>
        <a:ext cx="6043042" cy="456509"/>
      </dsp:txXfrm>
    </dsp:sp>
    <dsp:sp modelId="{13A8DE18-2ACE-4FEF-8AE8-0FA77437683D}">
      <dsp:nvSpPr>
        <dsp:cNvPr id="0" name=""/>
        <dsp:cNvSpPr/>
      </dsp:nvSpPr>
      <dsp:spPr>
        <a:xfrm rot="5400000">
          <a:off x="-116746" y="810964"/>
          <a:ext cx="778310" cy="544817"/>
        </a:xfrm>
        <a:prstGeom prst="chevron">
          <a:avLst/>
        </a:prstGeom>
        <a:solidFill>
          <a:schemeClr val="accent5">
            <a:hueOff val="-3225957"/>
            <a:satOff val="-2042"/>
            <a:lumOff val="-1895"/>
            <a:alphaOff val="0"/>
          </a:schemeClr>
        </a:solidFill>
        <a:ln w="12700" cap="flat" cmpd="sng" algn="ctr">
          <a:solidFill>
            <a:schemeClr val="accent5">
              <a:hueOff val="-3225957"/>
              <a:satOff val="-2042"/>
              <a:lumOff val="-18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uk-UA" sz="1500" kern="1200" dirty="0"/>
        </a:p>
      </dsp:txBody>
      <dsp:txXfrm rot="-5400000">
        <a:off x="1" y="966627"/>
        <a:ext cx="544817" cy="233493"/>
      </dsp:txXfrm>
    </dsp:sp>
    <dsp:sp modelId="{920498BA-BA54-49D1-8158-3B4A0C397C5E}">
      <dsp:nvSpPr>
        <dsp:cNvPr id="0" name=""/>
        <dsp:cNvSpPr/>
      </dsp:nvSpPr>
      <dsp:spPr>
        <a:xfrm rot="5400000">
          <a:off x="3325735" y="-2086700"/>
          <a:ext cx="505901" cy="60677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225957"/>
              <a:satOff val="-2042"/>
              <a:lumOff val="-18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Company background</a:t>
          </a:r>
          <a:endParaRPr lang="uk-UA" sz="22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544817" y="718914"/>
        <a:ext cx="6043042" cy="456509"/>
      </dsp:txXfrm>
    </dsp:sp>
    <dsp:sp modelId="{4DA2B6F1-B36D-4C6D-A03C-763551F6C609}">
      <dsp:nvSpPr>
        <dsp:cNvPr id="0" name=""/>
        <dsp:cNvSpPr/>
      </dsp:nvSpPr>
      <dsp:spPr>
        <a:xfrm rot="5400000">
          <a:off x="-116746" y="1504921"/>
          <a:ext cx="778310" cy="544817"/>
        </a:xfrm>
        <a:prstGeom prst="chevron">
          <a:avLst/>
        </a:prstGeom>
        <a:solidFill>
          <a:schemeClr val="accent5">
            <a:hueOff val="-6451914"/>
            <a:satOff val="-4084"/>
            <a:lumOff val="-3791"/>
            <a:alphaOff val="0"/>
          </a:schemeClr>
        </a:solidFill>
        <a:ln w="12700" cap="flat" cmpd="sng" algn="ctr">
          <a:solidFill>
            <a:schemeClr val="accent5">
              <a:hueOff val="-6451914"/>
              <a:satOff val="-4084"/>
              <a:lumOff val="-37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uk-UA" sz="1500" kern="1200" dirty="0"/>
        </a:p>
      </dsp:txBody>
      <dsp:txXfrm rot="-5400000">
        <a:off x="1" y="1660584"/>
        <a:ext cx="544817" cy="233493"/>
      </dsp:txXfrm>
    </dsp:sp>
    <dsp:sp modelId="{E5670B6A-D606-4041-95EE-9A4A9B7BB5A5}">
      <dsp:nvSpPr>
        <dsp:cNvPr id="0" name=""/>
        <dsp:cNvSpPr/>
      </dsp:nvSpPr>
      <dsp:spPr>
        <a:xfrm rot="5400000">
          <a:off x="3325735" y="-1392744"/>
          <a:ext cx="505901" cy="60677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451914"/>
              <a:satOff val="-4084"/>
              <a:lumOff val="-37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Problem : nature and scope</a:t>
          </a:r>
          <a:endParaRPr lang="uk-UA" sz="22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544817" y="1412870"/>
        <a:ext cx="6043042" cy="456509"/>
      </dsp:txXfrm>
    </dsp:sp>
    <dsp:sp modelId="{06E89438-4134-46F6-AB28-BFB386EC79AC}">
      <dsp:nvSpPr>
        <dsp:cNvPr id="0" name=""/>
        <dsp:cNvSpPr/>
      </dsp:nvSpPr>
      <dsp:spPr>
        <a:xfrm rot="5400000">
          <a:off x="-116746" y="2198877"/>
          <a:ext cx="778310" cy="544817"/>
        </a:xfrm>
        <a:prstGeom prst="chevron">
          <a:avLst/>
        </a:prstGeom>
        <a:solidFill>
          <a:schemeClr val="accent5">
            <a:hueOff val="-9677871"/>
            <a:satOff val="-6126"/>
            <a:lumOff val="-5686"/>
            <a:alphaOff val="0"/>
          </a:schemeClr>
        </a:solidFill>
        <a:ln w="12700" cap="flat" cmpd="sng" algn="ctr">
          <a:solidFill>
            <a:schemeClr val="accent5">
              <a:hueOff val="-9677871"/>
              <a:satOff val="-6126"/>
              <a:lumOff val="-56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uk-UA" sz="1500" kern="1200" dirty="0"/>
        </a:p>
      </dsp:txBody>
      <dsp:txXfrm rot="-5400000">
        <a:off x="1" y="2354540"/>
        <a:ext cx="544817" cy="233493"/>
      </dsp:txXfrm>
    </dsp:sp>
    <dsp:sp modelId="{FAA3F51C-AA86-45A0-94E5-9F8F5BB6E285}">
      <dsp:nvSpPr>
        <dsp:cNvPr id="0" name=""/>
        <dsp:cNvSpPr/>
      </dsp:nvSpPr>
      <dsp:spPr>
        <a:xfrm rot="5400000">
          <a:off x="3325735" y="-698787"/>
          <a:ext cx="505901" cy="60677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9677871"/>
              <a:satOff val="-6126"/>
              <a:lumOff val="-56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ANALYSIS: Green Haven Florists</a:t>
          </a:r>
          <a:endParaRPr lang="uk-UA" sz="22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544817" y="2106827"/>
        <a:ext cx="6043042" cy="456509"/>
      </dsp:txXfrm>
    </dsp:sp>
    <dsp:sp modelId="{14982727-3F46-4768-B006-8AAB5A6ECE2C}">
      <dsp:nvSpPr>
        <dsp:cNvPr id="0" name=""/>
        <dsp:cNvSpPr/>
      </dsp:nvSpPr>
      <dsp:spPr>
        <a:xfrm rot="5400000">
          <a:off x="-116746" y="2892833"/>
          <a:ext cx="778310" cy="544817"/>
        </a:xfrm>
        <a:prstGeom prst="chevron">
          <a:avLst/>
        </a:prstGeom>
        <a:solidFill>
          <a:schemeClr val="accent5">
            <a:hueOff val="-12903829"/>
            <a:satOff val="-8168"/>
            <a:lumOff val="-7582"/>
            <a:alphaOff val="0"/>
          </a:schemeClr>
        </a:solidFill>
        <a:ln w="12700" cap="flat" cmpd="sng" algn="ctr">
          <a:solidFill>
            <a:schemeClr val="accent5">
              <a:hueOff val="-12903829"/>
              <a:satOff val="-8168"/>
              <a:lumOff val="-75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uk-UA" sz="1500" kern="1200" dirty="0"/>
        </a:p>
      </dsp:txBody>
      <dsp:txXfrm rot="-5400000">
        <a:off x="1" y="3048496"/>
        <a:ext cx="544817" cy="233493"/>
      </dsp:txXfrm>
    </dsp:sp>
    <dsp:sp modelId="{CF58108D-5123-437B-B54A-BF998007ED60}">
      <dsp:nvSpPr>
        <dsp:cNvPr id="0" name=""/>
        <dsp:cNvSpPr/>
      </dsp:nvSpPr>
      <dsp:spPr>
        <a:xfrm rot="5400000">
          <a:off x="3328921" y="-20288"/>
          <a:ext cx="505901" cy="606136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903829"/>
              <a:satOff val="-8168"/>
              <a:lumOff val="-75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uk-UA" sz="22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551188" y="2782141"/>
        <a:ext cx="6036671" cy="456509"/>
      </dsp:txXfrm>
    </dsp:sp>
    <dsp:sp modelId="{ADF68B13-D237-4948-B024-7A4B03D333A9}">
      <dsp:nvSpPr>
        <dsp:cNvPr id="0" name=""/>
        <dsp:cNvSpPr/>
      </dsp:nvSpPr>
      <dsp:spPr>
        <a:xfrm rot="5400000">
          <a:off x="-116746" y="3586790"/>
          <a:ext cx="778310" cy="544817"/>
        </a:xfrm>
        <a:prstGeom prst="chevron">
          <a:avLst/>
        </a:prstGeom>
        <a:solidFill>
          <a:schemeClr val="accent5">
            <a:hueOff val="-16129785"/>
            <a:satOff val="-10210"/>
            <a:lumOff val="-9477"/>
            <a:alphaOff val="0"/>
          </a:schemeClr>
        </a:solidFill>
        <a:ln w="12700" cap="flat" cmpd="sng" algn="ctr">
          <a:solidFill>
            <a:schemeClr val="accent5">
              <a:hueOff val="-16129785"/>
              <a:satOff val="-10210"/>
              <a:lumOff val="-94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uk-UA" sz="1500" kern="1200" dirty="0"/>
        </a:p>
      </dsp:txBody>
      <dsp:txXfrm rot="-5400000">
        <a:off x="1" y="3742453"/>
        <a:ext cx="544817" cy="233493"/>
      </dsp:txXfrm>
    </dsp:sp>
    <dsp:sp modelId="{F3086368-C91D-40CF-984D-64CC1F672B35}">
      <dsp:nvSpPr>
        <dsp:cNvPr id="0" name=""/>
        <dsp:cNvSpPr/>
      </dsp:nvSpPr>
      <dsp:spPr>
        <a:xfrm rot="5400000">
          <a:off x="3325735" y="693799"/>
          <a:ext cx="505901" cy="60677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6129785"/>
              <a:satOff val="-10210"/>
              <a:lumOff val="-94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US" sz="2200" kern="1200" dirty="0"/>
            <a:t> </a:t>
          </a:r>
          <a:endParaRPr lang="uk-UA" sz="2200" kern="1200" dirty="0"/>
        </a:p>
      </dsp:txBody>
      <dsp:txXfrm rot="-5400000">
        <a:off x="544817" y="3499413"/>
        <a:ext cx="6043042" cy="456509"/>
      </dsp:txXfrm>
    </dsp:sp>
    <dsp:sp modelId="{3C1D593E-FFC0-4BEE-A5DF-014461E6466C}">
      <dsp:nvSpPr>
        <dsp:cNvPr id="0" name=""/>
        <dsp:cNvSpPr/>
      </dsp:nvSpPr>
      <dsp:spPr>
        <a:xfrm rot="5400000">
          <a:off x="-116746" y="4280746"/>
          <a:ext cx="778310" cy="544817"/>
        </a:xfrm>
        <a:prstGeom prst="chevron">
          <a:avLst/>
        </a:prstGeom>
        <a:solidFill>
          <a:schemeClr val="accent5">
            <a:hueOff val="-19355742"/>
            <a:satOff val="-12252"/>
            <a:lumOff val="-11373"/>
            <a:alphaOff val="0"/>
          </a:schemeClr>
        </a:solidFill>
        <a:ln w="12700" cap="flat" cmpd="sng" algn="ctr">
          <a:solidFill>
            <a:schemeClr val="accent5">
              <a:hueOff val="-19355742"/>
              <a:satOff val="-12252"/>
              <a:lumOff val="-11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uk-UA" sz="1500" kern="1200" dirty="0"/>
        </a:p>
      </dsp:txBody>
      <dsp:txXfrm rot="-5400000">
        <a:off x="1" y="4436409"/>
        <a:ext cx="544817" cy="233493"/>
      </dsp:txXfrm>
    </dsp:sp>
    <dsp:sp modelId="{AE3F0813-009F-41EE-B1F1-E5B35461B900}">
      <dsp:nvSpPr>
        <dsp:cNvPr id="0" name=""/>
        <dsp:cNvSpPr/>
      </dsp:nvSpPr>
      <dsp:spPr>
        <a:xfrm rot="5400000">
          <a:off x="3325735" y="1383081"/>
          <a:ext cx="505901" cy="606773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9355742"/>
              <a:satOff val="-12252"/>
              <a:lumOff val="-113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r>
            <a:rPr lang="en-US" sz="2200" kern="1200" dirty="0"/>
            <a:t> </a:t>
          </a:r>
          <a:endParaRPr lang="uk-UA" sz="2200" kern="1200" dirty="0"/>
        </a:p>
      </dsp:txBody>
      <dsp:txXfrm rot="-5400000">
        <a:off x="544817" y="4188695"/>
        <a:ext cx="6043042" cy="456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 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uk-UA" dirty="0"/>
          </a:p>
        </p:txBody>
      </p:sp>
      <p:sp>
        <p:nvSpPr>
          <p:cNvPr id="3" name="Місце для дати 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03C542F-31EA-4B9A-A067-6ED5C1834D94}" type="datetime1">
              <a:rPr lang="uk-UA" smtClean="0"/>
              <a:t>13.03.2026</a:t>
            </a:fld>
            <a:endParaRPr lang="uk-UA" dirty="0"/>
          </a:p>
        </p:txBody>
      </p:sp>
      <p:sp>
        <p:nvSpPr>
          <p:cNvPr id="4" name="Місце для нижнього колонтитула 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uk-UA" dirty="0"/>
          </a:p>
        </p:txBody>
      </p:sp>
      <p:sp>
        <p:nvSpPr>
          <p:cNvPr id="5" name="Місце для номера слайда 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63FFE7F-C917-439A-8026-3D301EB5CC28}" type="slidenum">
              <a:rPr lang="uk-UA" smtClean="0"/>
              <a:t>‹№›</a:t>
            </a:fld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75279982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 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uk-UA" noProof="0" dirty="0"/>
          </a:p>
        </p:txBody>
      </p:sp>
      <p:sp>
        <p:nvSpPr>
          <p:cNvPr id="3" name="Місце для дати 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76EDE9F-D674-4D53-AC2F-9FEDDC68AE64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4" name="Місце для зображення 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uk-UA" noProof="0" dirty="0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uk-UA" noProof="0" dirty="0"/>
              <a:t>Зразки заголовків</a:t>
            </a:r>
          </a:p>
          <a:p>
            <a:pPr lvl="1" rtl="0"/>
            <a:r>
              <a:rPr lang="uk-UA" noProof="0" dirty="0"/>
              <a:t>Другий рівень</a:t>
            </a:r>
          </a:p>
          <a:p>
            <a:pPr lvl="2" rtl="0"/>
            <a:r>
              <a:rPr lang="uk-UA" noProof="0" dirty="0"/>
              <a:t>Третій рівень</a:t>
            </a:r>
          </a:p>
          <a:p>
            <a:pPr lvl="3" rtl="0"/>
            <a:r>
              <a:rPr lang="uk-UA" noProof="0" dirty="0"/>
              <a:t>Четвертий рівень</a:t>
            </a:r>
          </a:p>
          <a:p>
            <a:pPr lvl="4" rtl="0"/>
            <a:r>
              <a:rPr lang="uk-UA" noProof="0" dirty="0"/>
              <a:t>П’ятий рівень</a:t>
            </a:r>
          </a:p>
        </p:txBody>
      </p:sp>
      <p:sp>
        <p:nvSpPr>
          <p:cNvPr id="6" name="Місце для нижнього колонтитула 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uk-UA" noProof="0" dirty="0"/>
          </a:p>
        </p:txBody>
      </p:sp>
      <p:sp>
        <p:nvSpPr>
          <p:cNvPr id="7" name="Місце для номера слайда 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EC0B30D-C07A-425B-A90C-BA7BEB191079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37231904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EC0B30D-C07A-425B-A90C-BA7BEB191079}" type="slidenum">
              <a:rPr lang="uk-UA" noProof="0" smtClean="0"/>
              <a:t>1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1919784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ctrTitle"/>
          </p:nvPr>
        </p:nvSpPr>
        <p:spPr>
          <a:xfrm>
            <a:off x="1066800" y="4245434"/>
            <a:ext cx="8686800" cy="1464906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r>
              <a:rPr lang="uk-UA"/>
              <a:t>Клацніть, щоб редагувати стиль зразка заголовка</a:t>
            </a:r>
            <a:endParaRPr lang="uk-UA" dirty="0"/>
          </a:p>
        </p:txBody>
      </p:sp>
      <p:sp>
        <p:nvSpPr>
          <p:cNvPr id="3" name="Підзаголовок 2"/>
          <p:cNvSpPr>
            <a:spLocks noGrp="1"/>
          </p:cNvSpPr>
          <p:nvPr>
            <p:ph type="subTitle" idx="1"/>
          </p:nvPr>
        </p:nvSpPr>
        <p:spPr>
          <a:xfrm>
            <a:off x="1066800" y="5731795"/>
            <a:ext cx="8686800" cy="440405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uk-UA"/>
              <a:t>Клацніть, щоб редагувати стиль зразка підзаголовка</a:t>
            </a: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і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</p:spPr>
        <p:txBody>
          <a:bodyPr rtlCol="0"/>
          <a:lstStyle/>
          <a:p>
            <a:pPr rtl="0"/>
            <a:r>
              <a:rPr lang="uk-UA"/>
              <a:t>Клацніть, щоб редагувати стиль зразка заголовка</a:t>
            </a:r>
            <a:endParaRPr lang="uk-UA" dirty="0"/>
          </a:p>
        </p:txBody>
      </p:sp>
      <p:sp>
        <p:nvSpPr>
          <p:cNvPr id="3" name="Місце для вмісту 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uk-UA"/>
              <a:t>Клацніть, щоб відредагувати стилі зразків тексту</a:t>
            </a:r>
          </a:p>
          <a:p>
            <a:pPr lvl="1" rtl="0"/>
            <a:r>
              <a:rPr lang="uk-UA"/>
              <a:t>Другий рівень</a:t>
            </a:r>
          </a:p>
          <a:p>
            <a:pPr lvl="2" rtl="0"/>
            <a:r>
              <a:rPr lang="uk-UA"/>
              <a:t>Третій рівень</a:t>
            </a:r>
          </a:p>
          <a:p>
            <a:pPr lvl="3" rtl="0"/>
            <a:r>
              <a:rPr lang="uk-UA"/>
              <a:t>Четвертий рівень</a:t>
            </a:r>
          </a:p>
          <a:p>
            <a:pPr lvl="4" rtl="0"/>
            <a:r>
              <a:rPr lang="uk-UA"/>
              <a:t>П’ятий рівень</a:t>
            </a:r>
            <a:endParaRPr lang="uk-UA" dirty="0"/>
          </a:p>
        </p:txBody>
      </p:sp>
      <p:sp>
        <p:nvSpPr>
          <p:cNvPr id="4" name="Місце для дати 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753F6EB-04AC-443F-B94A-F9DF059B55EF}" type="datetime1">
              <a:rPr lang="uk-UA" smtClean="0"/>
              <a:t>13.03.2026</a:t>
            </a:fld>
            <a:endParaRPr lang="uk-UA" dirty="0"/>
          </a:p>
        </p:txBody>
      </p:sp>
      <p:sp>
        <p:nvSpPr>
          <p:cNvPr id="5" name="Місце для нижнього колонтитула 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dirty="0"/>
          </a:p>
        </p:txBody>
      </p:sp>
      <p:sp>
        <p:nvSpPr>
          <p:cNvPr id="6" name="Місце для номера слайда 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smtClean="0"/>
              <a:t>‹№›</a:t>
            </a:fld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озділу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>
          <a:xfrm>
            <a:off x="1069848" y="4242816"/>
            <a:ext cx="8686800" cy="1463040"/>
          </a:xfrm>
        </p:spPr>
        <p:txBody>
          <a:bodyPr rtlCol="0" anchor="b">
            <a:normAutofit/>
          </a:bodyPr>
          <a:lstStyle>
            <a:lvl1pPr>
              <a:defRPr sz="4800"/>
            </a:lvl1pPr>
          </a:lstStyle>
          <a:p>
            <a:pPr rtl="0"/>
            <a:r>
              <a:rPr lang="uk-UA"/>
              <a:t>Клацніть, щоб редагувати стиль зразка заголовка</a:t>
            </a:r>
            <a:endParaRPr lang="uk-UA" dirty="0"/>
          </a:p>
        </p:txBody>
      </p:sp>
      <p:sp>
        <p:nvSpPr>
          <p:cNvPr id="3" name="Місце для тексту 2"/>
          <p:cNvSpPr>
            <a:spLocks noGrp="1"/>
          </p:cNvSpPr>
          <p:nvPr>
            <p:ph type="body" idx="1"/>
          </p:nvPr>
        </p:nvSpPr>
        <p:spPr>
          <a:xfrm>
            <a:off x="1066799" y="5733288"/>
            <a:ext cx="8686800" cy="438912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rtl="0"/>
            <a:r>
              <a:rPr lang="uk-UA"/>
              <a:t>Клацніть, щоб відредагувати стилі зразків тексту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елементи вміст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uk-UA" noProof="0"/>
              <a:t>Клацніть, щоб редагувати стиль зразка заголовка</a:t>
            </a:r>
            <a:endParaRPr lang="uk-UA" noProof="0" dirty="0"/>
          </a:p>
        </p:txBody>
      </p:sp>
      <p:sp>
        <p:nvSpPr>
          <p:cNvPr id="3" name="Місце для вмісту 2"/>
          <p:cNvSpPr>
            <a:spLocks noGrp="1"/>
          </p:cNvSpPr>
          <p:nvPr>
            <p:ph sz="half" idx="1"/>
          </p:nvPr>
        </p:nvSpPr>
        <p:spPr>
          <a:xfrm>
            <a:off x="10668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  <a:p>
            <a:pPr lvl="1" rtl="0"/>
            <a:r>
              <a:rPr lang="uk-UA" noProof="0"/>
              <a:t>Другий рівень</a:t>
            </a:r>
          </a:p>
          <a:p>
            <a:pPr lvl="2" rtl="0"/>
            <a:r>
              <a:rPr lang="uk-UA" noProof="0"/>
              <a:t>Третій рівень</a:t>
            </a:r>
          </a:p>
          <a:p>
            <a:pPr lvl="3" rtl="0"/>
            <a:r>
              <a:rPr lang="uk-UA" noProof="0"/>
              <a:t>Четвертий рівень</a:t>
            </a:r>
          </a:p>
          <a:p>
            <a:pPr lvl="4" rtl="0"/>
            <a:r>
              <a:rPr lang="uk-UA" noProof="0"/>
              <a:t>П’ятий рівень</a:t>
            </a:r>
            <a:endParaRPr lang="uk-UA" noProof="0" dirty="0"/>
          </a:p>
        </p:txBody>
      </p:sp>
      <p:sp>
        <p:nvSpPr>
          <p:cNvPr id="4" name="Місце для вмісту 3"/>
          <p:cNvSpPr>
            <a:spLocks noGrp="1"/>
          </p:cNvSpPr>
          <p:nvPr>
            <p:ph sz="half" idx="2"/>
          </p:nvPr>
        </p:nvSpPr>
        <p:spPr>
          <a:xfrm>
            <a:off x="6324600" y="1904999"/>
            <a:ext cx="4800600" cy="4271963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  <a:p>
            <a:pPr lvl="1" rtl="0"/>
            <a:r>
              <a:rPr lang="uk-UA" noProof="0"/>
              <a:t>Другий рівень</a:t>
            </a:r>
          </a:p>
          <a:p>
            <a:pPr lvl="2" rtl="0"/>
            <a:r>
              <a:rPr lang="uk-UA" noProof="0"/>
              <a:t>Третій рівень</a:t>
            </a:r>
          </a:p>
          <a:p>
            <a:pPr lvl="3" rtl="0"/>
            <a:r>
              <a:rPr lang="uk-UA" noProof="0"/>
              <a:t>Четвертий рівень</a:t>
            </a:r>
          </a:p>
          <a:p>
            <a:pPr lvl="4" rtl="0"/>
            <a:r>
              <a:rPr lang="uk-UA" noProof="0"/>
              <a:t>П’ятий рівень</a:t>
            </a:r>
            <a:endParaRPr lang="uk-UA" noProof="0" dirty="0"/>
          </a:p>
        </p:txBody>
      </p:sp>
      <p:sp>
        <p:nvSpPr>
          <p:cNvPr id="5" name="Місце для дати 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282EED1-269D-427D-A744-DC8E26BBD082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6" name="Місце для нижнього колонтитула 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noProof="0" dirty="0"/>
          </a:p>
        </p:txBody>
      </p:sp>
      <p:sp>
        <p:nvSpPr>
          <p:cNvPr id="7" name="Місце для номера слайда 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uk-UA" noProof="0"/>
              <a:t>Клацніть, щоб редагувати стиль зразка заголовка</a:t>
            </a:r>
            <a:endParaRPr lang="uk-UA" noProof="0" dirty="0"/>
          </a:p>
        </p:txBody>
      </p:sp>
      <p:sp>
        <p:nvSpPr>
          <p:cNvPr id="3" name="Місце для тексту 2"/>
          <p:cNvSpPr>
            <a:spLocks noGrp="1"/>
          </p:cNvSpPr>
          <p:nvPr>
            <p:ph type="body" idx="1"/>
          </p:nvPr>
        </p:nvSpPr>
        <p:spPr>
          <a:xfrm>
            <a:off x="10668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 3"/>
          <p:cNvSpPr>
            <a:spLocks noGrp="1"/>
          </p:cNvSpPr>
          <p:nvPr>
            <p:ph sz="half" idx="2"/>
          </p:nvPr>
        </p:nvSpPr>
        <p:spPr>
          <a:xfrm>
            <a:off x="10668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  <a:p>
            <a:pPr lvl="1" rtl="0"/>
            <a:r>
              <a:rPr lang="uk-UA" noProof="0"/>
              <a:t>Другий рівень</a:t>
            </a:r>
          </a:p>
          <a:p>
            <a:pPr lvl="2" rtl="0"/>
            <a:r>
              <a:rPr lang="uk-UA" noProof="0"/>
              <a:t>Третій рівень</a:t>
            </a:r>
          </a:p>
          <a:p>
            <a:pPr lvl="3" rtl="0"/>
            <a:r>
              <a:rPr lang="uk-UA" noProof="0"/>
              <a:t>Четвертий рівень</a:t>
            </a:r>
          </a:p>
          <a:p>
            <a:pPr lvl="4" rtl="0"/>
            <a:r>
              <a:rPr lang="uk-UA" noProof="0"/>
              <a:t>П’ятий рівень</a:t>
            </a:r>
            <a:endParaRPr lang="uk-UA" noProof="0" dirty="0"/>
          </a:p>
        </p:txBody>
      </p:sp>
      <p:sp>
        <p:nvSpPr>
          <p:cNvPr id="5" name="Місце для тексту 4"/>
          <p:cNvSpPr>
            <a:spLocks noGrp="1"/>
          </p:cNvSpPr>
          <p:nvPr>
            <p:ph type="body" sz="quarter" idx="3"/>
          </p:nvPr>
        </p:nvSpPr>
        <p:spPr>
          <a:xfrm>
            <a:off x="6324600" y="1772815"/>
            <a:ext cx="4800600" cy="737121"/>
          </a:xfrm>
        </p:spPr>
        <p:txBody>
          <a:bodyPr rtlCol="0" anchor="ctr"/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 5"/>
          <p:cNvSpPr>
            <a:spLocks noGrp="1"/>
          </p:cNvSpPr>
          <p:nvPr>
            <p:ph sz="quarter" idx="4"/>
          </p:nvPr>
        </p:nvSpPr>
        <p:spPr>
          <a:xfrm>
            <a:off x="6324600" y="2509937"/>
            <a:ext cx="4800600" cy="3662263"/>
          </a:xfrm>
        </p:spPr>
        <p:txBody>
          <a:bodyPr rtlCol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  <a:p>
            <a:pPr lvl="1" rtl="0"/>
            <a:r>
              <a:rPr lang="uk-UA" noProof="0"/>
              <a:t>Другий рівень</a:t>
            </a:r>
          </a:p>
          <a:p>
            <a:pPr lvl="2" rtl="0"/>
            <a:r>
              <a:rPr lang="uk-UA" noProof="0"/>
              <a:t>Третій рівень</a:t>
            </a:r>
          </a:p>
          <a:p>
            <a:pPr lvl="3" rtl="0"/>
            <a:r>
              <a:rPr lang="uk-UA" noProof="0"/>
              <a:t>Четвертий рівень</a:t>
            </a:r>
          </a:p>
          <a:p>
            <a:pPr lvl="4" rtl="0"/>
            <a:r>
              <a:rPr lang="uk-UA" noProof="0"/>
              <a:t>П’ятий рівень</a:t>
            </a:r>
            <a:endParaRPr lang="uk-UA" noProof="0" dirty="0"/>
          </a:p>
        </p:txBody>
      </p:sp>
      <p:sp>
        <p:nvSpPr>
          <p:cNvPr id="7" name="Місце для дати 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42AF230-2922-41E8-8419-D1C163DD29D5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8" name="Місце для нижнього колонтитула 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noProof="0" dirty="0"/>
          </a:p>
        </p:txBody>
      </p:sp>
      <p:sp>
        <p:nvSpPr>
          <p:cNvPr id="9" name="Місце для номера слайда 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uk-UA" noProof="0"/>
              <a:t>Клацніть, щоб редагувати стиль зразка заголовка</a:t>
            </a:r>
            <a:endParaRPr lang="uk-UA" noProof="0" dirty="0"/>
          </a:p>
        </p:txBody>
      </p:sp>
      <p:sp>
        <p:nvSpPr>
          <p:cNvPr id="3" name="Місце для дати 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054974D-9193-43CC-B7D9-85C23E5D3EAA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4" name="Місце для нижнього колонтитула 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noProof="0" dirty="0"/>
          </a:p>
        </p:txBody>
      </p:sp>
      <p:sp>
        <p:nvSpPr>
          <p:cNvPr id="5" name="Місце для номера слайда 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 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4782DA3-4A42-4217-886B-16BEBB69596D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3" name="Місце для нижнього колонтитула 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noProof="0" dirty="0"/>
          </a:p>
        </p:txBody>
      </p:sp>
      <p:sp>
        <p:nvSpPr>
          <p:cNvPr id="4" name="Місце для номера слайда 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>
          <a:xfrm>
            <a:off x="6842760" y="3090672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uk-UA" noProof="0"/>
              <a:t>Клацніть, щоб редагувати стиль зразка заголовка</a:t>
            </a:r>
            <a:endParaRPr lang="uk-UA" noProof="0" dirty="0"/>
          </a:p>
        </p:txBody>
      </p:sp>
      <p:sp>
        <p:nvSpPr>
          <p:cNvPr id="3" name="Місце для вмісту 2"/>
          <p:cNvSpPr>
            <a:spLocks noGrp="1"/>
          </p:cNvSpPr>
          <p:nvPr>
            <p:ph idx="1"/>
          </p:nvPr>
        </p:nvSpPr>
        <p:spPr>
          <a:xfrm>
            <a:off x="685799" y="457200"/>
            <a:ext cx="5410201" cy="5715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  <a:p>
            <a:pPr lvl="1" rtl="0"/>
            <a:r>
              <a:rPr lang="uk-UA" noProof="0"/>
              <a:t>Другий рівень</a:t>
            </a:r>
          </a:p>
          <a:p>
            <a:pPr lvl="2" rtl="0"/>
            <a:r>
              <a:rPr lang="uk-UA" noProof="0"/>
              <a:t>Третій рівень</a:t>
            </a:r>
          </a:p>
          <a:p>
            <a:pPr lvl="3" rtl="0"/>
            <a:r>
              <a:rPr lang="uk-UA" noProof="0"/>
              <a:t>Четвертий рівень</a:t>
            </a:r>
          </a:p>
          <a:p>
            <a:pPr lvl="4" rtl="0"/>
            <a:r>
              <a:rPr lang="uk-UA" noProof="0"/>
              <a:t>П’ятий рівень</a:t>
            </a:r>
            <a:endParaRPr lang="uk-UA" noProof="0" dirty="0"/>
          </a:p>
        </p:txBody>
      </p:sp>
      <p:sp>
        <p:nvSpPr>
          <p:cNvPr id="4" name="Місце для тексту 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 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D2BE89-563A-4BBC-9FDC-575D2E3C4B6A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6" name="Місце для нижнього колонтитула 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noProof="0" dirty="0"/>
          </a:p>
        </p:txBody>
      </p:sp>
      <p:sp>
        <p:nvSpPr>
          <p:cNvPr id="7" name="Місце для номера слайда 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Зображення 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>
          <a:xfrm>
            <a:off x="6842760" y="3093099"/>
            <a:ext cx="4663440" cy="182880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uk-UA" noProof="0"/>
              <a:t>Клацніть, щоб редагувати стиль зразка заголовка</a:t>
            </a:r>
            <a:endParaRPr lang="uk-UA" noProof="0" dirty="0"/>
          </a:p>
        </p:txBody>
      </p:sp>
      <p:sp>
        <p:nvSpPr>
          <p:cNvPr id="3" name="Місце для зображення 2" descr="Пустий покажчик місця заповнення для зображення. Клацніть покажчик місця заповнення та виберіть зображення, яке потрібно додати.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</p:spPr>
        <p:txBody>
          <a:bodyPr tIns="4572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uk-UA" noProof="0"/>
              <a:t>Клацніть піктограму, щоб додати зображення</a:t>
            </a:r>
            <a:endParaRPr lang="uk-UA" noProof="0" dirty="0"/>
          </a:p>
        </p:txBody>
      </p:sp>
      <p:sp>
        <p:nvSpPr>
          <p:cNvPr id="4" name="Місце для тексту 3"/>
          <p:cNvSpPr>
            <a:spLocks noGrp="1"/>
          </p:cNvSpPr>
          <p:nvPr>
            <p:ph type="body" sz="half" idx="2"/>
          </p:nvPr>
        </p:nvSpPr>
        <p:spPr>
          <a:xfrm>
            <a:off x="6842760" y="4983480"/>
            <a:ext cx="4663440" cy="118872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uk-UA" noProof="0"/>
              <a:t>Клацніть, щоб редагувати стиль зразка заголовка</a:t>
            </a:r>
            <a:endParaRPr lang="uk-UA" noProof="0" dirty="0"/>
          </a:p>
        </p:txBody>
      </p:sp>
      <p:sp>
        <p:nvSpPr>
          <p:cNvPr id="3" name="Місце для вертикального тексту 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  <a:p>
            <a:pPr lvl="1" rtl="0"/>
            <a:r>
              <a:rPr lang="uk-UA" noProof="0"/>
              <a:t>Другий рівень</a:t>
            </a:r>
          </a:p>
          <a:p>
            <a:pPr lvl="2" rtl="0"/>
            <a:r>
              <a:rPr lang="uk-UA" noProof="0"/>
              <a:t>Третій рівень</a:t>
            </a:r>
          </a:p>
          <a:p>
            <a:pPr lvl="3" rtl="0"/>
            <a:r>
              <a:rPr lang="uk-UA" noProof="0"/>
              <a:t>Четвертий рівень</a:t>
            </a:r>
          </a:p>
          <a:p>
            <a:pPr lvl="4" rtl="0"/>
            <a:r>
              <a:rPr lang="uk-UA" noProof="0"/>
              <a:t>П’ятий рівень</a:t>
            </a:r>
            <a:endParaRPr lang="uk-UA" noProof="0" dirty="0"/>
          </a:p>
        </p:txBody>
      </p:sp>
      <p:sp>
        <p:nvSpPr>
          <p:cNvPr id="4" name="Місце для дати 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D518D2-7F7A-42D4-9BB3-0DF0E5995FD4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5" name="Місце для нижнього колонтитула 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noProof="0" dirty="0"/>
          </a:p>
        </p:txBody>
      </p:sp>
      <p:sp>
        <p:nvSpPr>
          <p:cNvPr id="6" name="Місце для номера слайда 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 1"/>
          <p:cNvSpPr>
            <a:spLocks noGrp="1"/>
          </p:cNvSpPr>
          <p:nvPr>
            <p:ph type="title" orient="vert"/>
          </p:nvPr>
        </p:nvSpPr>
        <p:spPr>
          <a:xfrm>
            <a:off x="9296400" y="457200"/>
            <a:ext cx="1828800" cy="5719762"/>
          </a:xfrm>
        </p:spPr>
        <p:txBody>
          <a:bodyPr vert="eaVert" rtlCol="0"/>
          <a:lstStyle/>
          <a:p>
            <a:pPr rtl="0"/>
            <a:r>
              <a:rPr lang="uk-UA" noProof="0"/>
              <a:t>Клацніть, щоб редагувати стиль зразка заголовка</a:t>
            </a:r>
            <a:endParaRPr lang="uk-UA" noProof="0" dirty="0"/>
          </a:p>
        </p:txBody>
      </p:sp>
      <p:sp>
        <p:nvSpPr>
          <p:cNvPr id="3" name="Місце для вертикального тексту 2"/>
          <p:cNvSpPr>
            <a:spLocks noGrp="1"/>
          </p:cNvSpPr>
          <p:nvPr>
            <p:ph type="body" orient="vert" idx="1"/>
          </p:nvPr>
        </p:nvSpPr>
        <p:spPr>
          <a:xfrm>
            <a:off x="1066800" y="457200"/>
            <a:ext cx="7955280" cy="5719762"/>
          </a:xfrm>
        </p:spPr>
        <p:txBody>
          <a:bodyPr vert="eaVert" rtlCol="0"/>
          <a:lstStyle/>
          <a:p>
            <a:pPr lvl="0" rtl="0"/>
            <a:r>
              <a:rPr lang="uk-UA" noProof="0"/>
              <a:t>Клацніть, щоб відредагувати стилі зразків тексту</a:t>
            </a:r>
          </a:p>
          <a:p>
            <a:pPr lvl="1" rtl="0"/>
            <a:r>
              <a:rPr lang="uk-UA" noProof="0"/>
              <a:t>Другий рівень</a:t>
            </a:r>
          </a:p>
          <a:p>
            <a:pPr lvl="2" rtl="0"/>
            <a:r>
              <a:rPr lang="uk-UA" noProof="0"/>
              <a:t>Третій рівень</a:t>
            </a:r>
          </a:p>
          <a:p>
            <a:pPr lvl="3" rtl="0"/>
            <a:r>
              <a:rPr lang="uk-UA" noProof="0"/>
              <a:t>Четвертий рівень</a:t>
            </a:r>
          </a:p>
          <a:p>
            <a:pPr lvl="4" rtl="0"/>
            <a:r>
              <a:rPr lang="uk-UA" noProof="0"/>
              <a:t>П’ятий рівень</a:t>
            </a:r>
            <a:endParaRPr lang="uk-UA" noProof="0" dirty="0"/>
          </a:p>
        </p:txBody>
      </p:sp>
      <p:sp>
        <p:nvSpPr>
          <p:cNvPr id="4" name="Місце для дати 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17EB1E5-7F94-4C05-8BE5-2C341E771A8B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5" name="Місце для нижнього колонтитула 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uk-UA" noProof="0" dirty="0"/>
          </a:p>
        </p:txBody>
      </p:sp>
      <p:sp>
        <p:nvSpPr>
          <p:cNvPr id="6" name="Місце для номера слайда 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31375A4-56A4-47D6-9801-1991572033F7}" type="slidenum">
              <a:rPr lang="uk-UA" noProof="0" smtClean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 1"/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11887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uk-UA" noProof="0" dirty="0"/>
              <a:t>Зразок заголовка</a:t>
            </a:r>
          </a:p>
        </p:txBody>
      </p:sp>
      <p:sp>
        <p:nvSpPr>
          <p:cNvPr id="3" name="Місце для тексту 2"/>
          <p:cNvSpPr>
            <a:spLocks noGrp="1"/>
          </p:cNvSpPr>
          <p:nvPr>
            <p:ph type="body" idx="1"/>
          </p:nvPr>
        </p:nvSpPr>
        <p:spPr>
          <a:xfrm>
            <a:off x="1066800" y="1905001"/>
            <a:ext cx="100584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uk-UA" noProof="0" dirty="0"/>
              <a:t>Зразки заголовків</a:t>
            </a:r>
          </a:p>
          <a:p>
            <a:pPr lvl="1" rtl="0"/>
            <a:r>
              <a:rPr lang="uk-UA" noProof="0" dirty="0"/>
              <a:t>Другий рівень</a:t>
            </a:r>
          </a:p>
          <a:p>
            <a:pPr lvl="2" rtl="0"/>
            <a:r>
              <a:rPr lang="uk-UA" noProof="0" dirty="0"/>
              <a:t>Третій рівень</a:t>
            </a:r>
          </a:p>
          <a:p>
            <a:pPr lvl="3" rtl="0"/>
            <a:r>
              <a:rPr lang="uk-UA" noProof="0" dirty="0"/>
              <a:t>Четвертий рівень</a:t>
            </a:r>
          </a:p>
          <a:p>
            <a:pPr lvl="4" rtl="0"/>
            <a:r>
              <a:rPr lang="uk-UA" noProof="0" dirty="0"/>
              <a:t>П’ятий рівень</a:t>
            </a:r>
          </a:p>
        </p:txBody>
      </p:sp>
      <p:sp>
        <p:nvSpPr>
          <p:cNvPr id="4" name="Місце для дати 3"/>
          <p:cNvSpPr>
            <a:spLocks noGrp="1"/>
          </p:cNvSpPr>
          <p:nvPr>
            <p:ph type="dt" sz="half" idx="2"/>
          </p:nvPr>
        </p:nvSpPr>
        <p:spPr>
          <a:xfrm>
            <a:off x="106680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AF157891-2A87-4CA7-A30F-EA520A97C94E}" type="datetime1">
              <a:rPr lang="uk-UA" noProof="0" smtClean="0"/>
              <a:t>13.03.2026</a:t>
            </a:fld>
            <a:endParaRPr lang="uk-UA" noProof="0" dirty="0"/>
          </a:p>
        </p:txBody>
      </p:sp>
      <p:sp>
        <p:nvSpPr>
          <p:cNvPr id="5" name="Місце для нижнього колонтитула 4"/>
          <p:cNvSpPr>
            <a:spLocks noGrp="1"/>
          </p:cNvSpPr>
          <p:nvPr>
            <p:ph type="ftr" sz="quarter" idx="3"/>
          </p:nvPr>
        </p:nvSpPr>
        <p:spPr>
          <a:xfrm>
            <a:off x="2422849" y="6400800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uk-UA" noProof="0" dirty="0"/>
          </a:p>
        </p:txBody>
      </p:sp>
      <p:sp>
        <p:nvSpPr>
          <p:cNvPr id="6" name="Місце для номера слайда 5"/>
          <p:cNvSpPr>
            <a:spLocks noGrp="1"/>
          </p:cNvSpPr>
          <p:nvPr>
            <p:ph type="sldNum" sz="quarter" idx="4"/>
          </p:nvPr>
        </p:nvSpPr>
        <p:spPr>
          <a:xfrm>
            <a:off x="10027920" y="6400800"/>
            <a:ext cx="109728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E31375A4-56A4-47D6-9801-1991572033F7}" type="slidenum">
              <a:rPr lang="uk-UA" noProof="0" smtClean="0"/>
              <a:pPr rtl="0"/>
              <a:t>‹№›</a:t>
            </a:fld>
            <a:endParaRPr lang="uk-UA" noProof="0" dirty="0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5"/>
        </a:buClr>
        <a:buSzPct val="9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accent5"/>
        </a:buClr>
        <a:buSzPct val="9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5"/>
        </a:buClr>
        <a:buSzPct val="9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5544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7830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40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accent5"/>
        </a:buClr>
        <a:buSzPct val="9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02/sajesbm.v2i1.15" TargetMode="External"/><Relationship Id="rId2" Type="http://schemas.openxmlformats.org/officeDocument/2006/relationships/hyperlink" Target="https://asq.org/quality-resources/fishbo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consumer-rights-act-2015" TargetMode="External"/><Relationship Id="rId5" Type="http://schemas.openxmlformats.org/officeDocument/2006/relationships/hyperlink" Target="https://www.studocu.com/en-gb/document/canterbury-christ-church-university/application-of-sport-and-exercise-science-1/pestel-worksheet/14644338" TargetMode="External"/><Relationship Id="rId4" Type="http://schemas.openxmlformats.org/officeDocument/2006/relationships/hyperlink" Target="https://pyx4.com/en/blog/what-is-the-5w2h-method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 1"/>
          <p:cNvSpPr>
            <a:spLocks noGrp="1"/>
          </p:cNvSpPr>
          <p:nvPr>
            <p:ph type="ctrTitle"/>
          </p:nvPr>
        </p:nvSpPr>
        <p:spPr>
          <a:xfrm>
            <a:off x="1607419" y="-57059"/>
            <a:ext cx="9676597" cy="1702978"/>
          </a:xfrm>
        </p:spPr>
        <p:txBody>
          <a:bodyPr rtlCol="0">
            <a:noAutofit/>
          </a:bodyPr>
          <a:lstStyle/>
          <a:p>
            <a:pPr rtl="0"/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Name:</a:t>
            </a:r>
            <a:b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Problem Solving and Decision Making</a:t>
            </a:r>
            <a:endParaRPr lang="uk-UA" sz="4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Підзаголовок 2"/>
          <p:cNvSpPr>
            <a:spLocks noGrp="1"/>
          </p:cNvSpPr>
          <p:nvPr>
            <p:ph type="subTitle" idx="1"/>
          </p:nvPr>
        </p:nvSpPr>
        <p:spPr>
          <a:xfrm>
            <a:off x="5303520" y="3429000"/>
            <a:ext cx="6256420" cy="2743200"/>
          </a:xfrm>
        </p:spPr>
        <p:txBody>
          <a:bodyPr rtlCol="0">
            <a:normAutofit/>
          </a:bodyPr>
          <a:lstStyle/>
          <a:p>
            <a:pPr rtl="0"/>
            <a:r>
              <a:rPr lang="en-US" sz="3200" dirty="0">
                <a:solidFill>
                  <a:schemeClr val="tx2"/>
                </a:solidFill>
              </a:rPr>
              <a:t>Module Code:  LCLM4004_LON</a:t>
            </a:r>
          </a:p>
          <a:p>
            <a:pPr rtl="0"/>
            <a:endParaRPr lang="en-US" sz="3200" dirty="0">
              <a:solidFill>
                <a:schemeClr val="tx2"/>
              </a:solidFill>
            </a:endParaRPr>
          </a:p>
          <a:p>
            <a:pPr rtl="0"/>
            <a:r>
              <a:rPr lang="en-US" sz="3200" dirty="0">
                <a:solidFill>
                  <a:schemeClr val="tx2"/>
                </a:solidFill>
              </a:rPr>
              <a:t>Student Name: MARIANA HERBA</a:t>
            </a:r>
          </a:p>
          <a:p>
            <a:pPr rtl="0"/>
            <a:r>
              <a:rPr lang="en-US" sz="3200" dirty="0">
                <a:solidFill>
                  <a:schemeClr val="tx2"/>
                </a:solidFill>
              </a:rPr>
              <a:t>Student ID</a:t>
            </a:r>
            <a:r>
              <a:rPr lang="en-US" sz="3200">
                <a:solidFill>
                  <a:schemeClr val="tx2"/>
                </a:solidFill>
              </a:rPr>
              <a:t>:2515995</a:t>
            </a:r>
            <a:endParaRPr lang="en-US" sz="3200" dirty="0">
              <a:solidFill>
                <a:schemeClr val="tx2"/>
              </a:solidFill>
            </a:endParaRPr>
          </a:p>
          <a:p>
            <a:pPr rtl="0"/>
            <a:endParaRPr lang="en-US" sz="3200" dirty="0">
              <a:solidFill>
                <a:schemeClr val="tx2"/>
              </a:solidFill>
            </a:endParaRPr>
          </a:p>
          <a:p>
            <a:pPr rtl="0"/>
            <a:r>
              <a:rPr lang="en-US" sz="3200" dirty="0">
                <a:solidFill>
                  <a:schemeClr val="tx2"/>
                </a:solidFill>
              </a:rPr>
              <a:t>Lecturer: ANITA NAN</a:t>
            </a:r>
            <a:endParaRPr lang="uk-UA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1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7A4EBFF-0529-4339-9F42-08936FE0B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0598" y="211755"/>
            <a:ext cx="3436218" cy="996216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 </a:t>
            </a:r>
            <a:endParaRPr lang="uk-UA" sz="4000" dirty="0">
              <a:solidFill>
                <a:schemeClr val="tx2"/>
              </a:solidFill>
            </a:endParaRPr>
          </a:p>
        </p:txBody>
      </p:sp>
      <p:graphicFrame>
        <p:nvGraphicFramePr>
          <p:cNvPr id="9" name="Місце для вмісту 8">
            <a:extLst>
              <a:ext uri="{FF2B5EF4-FFF2-40B4-BE49-F238E27FC236}">
                <a16:creationId xmlns:a16="http://schemas.microsoft.com/office/drawing/2014/main" id="{1A8DE237-7463-4058-8664-1503BD866F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5064601"/>
              </p:ext>
            </p:extLst>
          </p:nvPr>
        </p:nvGraphicFramePr>
        <p:xfrm>
          <a:off x="904776" y="1284973"/>
          <a:ext cx="6612556" cy="4942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4509D5FA-414E-48F6-93C5-5D6F5F70FA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78678" y="5573027"/>
            <a:ext cx="1029902" cy="77002"/>
          </a:xfrm>
        </p:spPr>
        <p:txBody>
          <a:bodyPr>
            <a:normAutofit fontScale="25000" lnSpcReduction="20000"/>
          </a:bodyPr>
          <a:lstStyle/>
          <a:p>
            <a:endParaRPr lang="uk-UA" dirty="0"/>
          </a:p>
        </p:txBody>
      </p:sp>
      <p:sp>
        <p:nvSpPr>
          <p:cNvPr id="11" name="Прямокутник: округлені кути 10">
            <a:extLst>
              <a:ext uri="{FF2B5EF4-FFF2-40B4-BE49-F238E27FC236}">
                <a16:creationId xmlns:a16="http://schemas.microsoft.com/office/drawing/2014/main" id="{4EE007D8-A254-47F3-988C-913119E6DA2E}"/>
              </a:ext>
            </a:extLst>
          </p:cNvPr>
          <p:cNvSpPr/>
          <p:nvPr/>
        </p:nvSpPr>
        <p:spPr>
          <a:xfrm>
            <a:off x="2358190" y="50671"/>
            <a:ext cx="4783756" cy="80371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uk-UA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Ідеї на тему «Квіткові магазини» (9) | квіткові магазини, квітковий магазин,  квіти">
            <a:extLst>
              <a:ext uri="{FF2B5EF4-FFF2-40B4-BE49-F238E27FC236}">
                <a16:creationId xmlns:a16="http://schemas.microsoft.com/office/drawing/2014/main" id="{D9E35ED3-F428-4F7F-A55A-75E008228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369" y="1207972"/>
            <a:ext cx="3707696" cy="505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Графіка 12" descr="Flower without stem with solid fill">
            <a:extLst>
              <a:ext uri="{FF2B5EF4-FFF2-40B4-BE49-F238E27FC236}">
                <a16:creationId xmlns:a16="http://schemas.microsoft.com/office/drawing/2014/main" id="{79F67C35-D83B-4444-8A4A-C404A5718E0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16544" y="1364382"/>
            <a:ext cx="733926" cy="733926"/>
          </a:xfrm>
          <a:prstGeom prst="rect">
            <a:avLst/>
          </a:prstGeom>
        </p:spPr>
      </p:pic>
      <p:pic>
        <p:nvPicPr>
          <p:cNvPr id="16" name="Графіка 15" descr="Flower without stem with solid fill">
            <a:extLst>
              <a:ext uri="{FF2B5EF4-FFF2-40B4-BE49-F238E27FC236}">
                <a16:creationId xmlns:a16="http://schemas.microsoft.com/office/drawing/2014/main" id="{A580E6BD-6753-43C2-9832-789D5C6A66C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80521" y="2092292"/>
            <a:ext cx="733926" cy="733926"/>
          </a:xfrm>
          <a:prstGeom prst="rect">
            <a:avLst/>
          </a:prstGeom>
        </p:spPr>
      </p:pic>
      <p:pic>
        <p:nvPicPr>
          <p:cNvPr id="17" name="Графіка 16" descr="Flower without stem with solid fill">
            <a:extLst>
              <a:ext uri="{FF2B5EF4-FFF2-40B4-BE49-F238E27FC236}">
                <a16:creationId xmlns:a16="http://schemas.microsoft.com/office/drawing/2014/main" id="{11E8B147-E9A5-4133-8EC5-64365D54DC9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15778" y="2784107"/>
            <a:ext cx="733926" cy="733926"/>
          </a:xfrm>
          <a:prstGeom prst="rect">
            <a:avLst/>
          </a:prstGeom>
        </p:spPr>
      </p:pic>
      <p:pic>
        <p:nvPicPr>
          <p:cNvPr id="18" name="Графіка 17" descr="Flower without stem with solid fill">
            <a:extLst>
              <a:ext uri="{FF2B5EF4-FFF2-40B4-BE49-F238E27FC236}">
                <a16:creationId xmlns:a16="http://schemas.microsoft.com/office/drawing/2014/main" id="{E361FF1A-B508-4BE1-9CCB-26B76641C84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27007" y="3455470"/>
            <a:ext cx="733926" cy="733926"/>
          </a:xfrm>
          <a:prstGeom prst="rect">
            <a:avLst/>
          </a:prstGeom>
        </p:spPr>
      </p:pic>
      <p:pic>
        <p:nvPicPr>
          <p:cNvPr id="19" name="Графіка 18" descr="Flower without stem with solid fill">
            <a:extLst>
              <a:ext uri="{FF2B5EF4-FFF2-40B4-BE49-F238E27FC236}">
                <a16:creationId xmlns:a16="http://schemas.microsoft.com/office/drawing/2014/main" id="{90EAB388-1B4E-4870-BA69-6F1A051E5E3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68820" y="4126833"/>
            <a:ext cx="733926" cy="733926"/>
          </a:xfrm>
          <a:prstGeom prst="rect">
            <a:avLst/>
          </a:prstGeom>
        </p:spPr>
      </p:pic>
      <p:pic>
        <p:nvPicPr>
          <p:cNvPr id="20" name="Графіка 19" descr="Flower without stem with solid fill">
            <a:extLst>
              <a:ext uri="{FF2B5EF4-FFF2-40B4-BE49-F238E27FC236}">
                <a16:creationId xmlns:a16="http://schemas.microsoft.com/office/drawing/2014/main" id="{172C38C0-F8A8-4AE7-8828-1D52105071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1410" y="4839101"/>
            <a:ext cx="733926" cy="733926"/>
          </a:xfrm>
          <a:prstGeom prst="rect">
            <a:avLst/>
          </a:prstGeom>
        </p:spPr>
      </p:pic>
      <p:pic>
        <p:nvPicPr>
          <p:cNvPr id="21" name="Графіка 20" descr="Flower without stem with solid fill">
            <a:extLst>
              <a:ext uri="{FF2B5EF4-FFF2-40B4-BE49-F238E27FC236}">
                <a16:creationId xmlns:a16="http://schemas.microsoft.com/office/drawing/2014/main" id="{7315DE8B-BE25-41AB-9E09-64345D5A519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16544" y="5569819"/>
            <a:ext cx="733926" cy="73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49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D643DF4-CDEA-49B5-88BC-073B0C78B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953" y="388567"/>
            <a:ext cx="8686800" cy="1017872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uk-UA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86BF21F9-2091-4E03-B00A-98CBCFCC8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6302" y="4127938"/>
            <a:ext cx="5712375" cy="698938"/>
          </a:xfrm>
        </p:spPr>
        <p:txBody>
          <a:bodyPr>
            <a:normAutofit/>
          </a:bodyPr>
          <a:lstStyle/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 is a strategic tool used to analysis external factors.(Go </a:t>
            </a:r>
            <a:r>
              <a:rPr lang="en-US" sz="2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Cadless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uk-UA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PESTEL analysis. Source: the authors. | Download Scientific Diagram">
            <a:extLst>
              <a:ext uri="{FF2B5EF4-FFF2-40B4-BE49-F238E27FC236}">
                <a16:creationId xmlns:a16="http://schemas.microsoft.com/office/drawing/2014/main" id="{659571C4-EA6D-4260-AD26-7B9458BC93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" y="3699493"/>
            <a:ext cx="2184554" cy="1630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F3F7DA-8264-4E2A-A1ED-E12C28C645DC}"/>
              </a:ext>
            </a:extLst>
          </p:cNvPr>
          <p:cNvSpPr txBox="1"/>
          <p:nvPr/>
        </p:nvSpPr>
        <p:spPr>
          <a:xfrm>
            <a:off x="2331695" y="2287407"/>
            <a:ext cx="54249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1414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Five 5W2H’s  is a simple yet very effective method that allows you to diagnose a situation or a problem in a precise and exhaustive way</a:t>
            </a:r>
            <a:r>
              <a:rPr lang="en-US" b="0" i="0" dirty="0">
                <a:solidFill>
                  <a:srgbClr val="141414"/>
                </a:solidFill>
                <a:effectLst/>
                <a:latin typeface="Maven Pro"/>
              </a:rPr>
              <a:t>.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(PYX4,2022)</a:t>
            </a:r>
            <a:endParaRPr lang="uk-UA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8" name="Picture 6" descr="5W2H Method Used For Problem Solving ...">
            <a:extLst>
              <a:ext uri="{FF2B5EF4-FFF2-40B4-BE49-F238E27FC236}">
                <a16:creationId xmlns:a16="http://schemas.microsoft.com/office/drawing/2014/main" id="{B8E53D4F-7579-47EC-B88C-BBEF3DB4B0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8939" y="2167024"/>
            <a:ext cx="1931366" cy="1441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27AEF3-B75A-4F2E-AE39-724A529898C1}"/>
              </a:ext>
            </a:extLst>
          </p:cNvPr>
          <p:cNvSpPr txBox="1"/>
          <p:nvPr/>
        </p:nvSpPr>
        <p:spPr>
          <a:xfrm>
            <a:off x="2343808" y="5467078"/>
            <a:ext cx="54548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 – </a:t>
            </a:r>
            <a:r>
              <a:rPr lang="en-US" b="0" i="0" dirty="0">
                <a:solidFill>
                  <a:srgbClr val="09090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a quality tool that helps users identify the many possible causes for a problem by sorting ideas into useful categories.</a:t>
            </a:r>
          </a:p>
          <a:p>
            <a:br>
              <a:rPr lang="en-US" dirty="0"/>
            </a:br>
            <a:endParaRPr lang="uk-UA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80" name="Picture 8" descr="Fishbone diagram,  Basic cause and effect diagram">
            <a:extLst>
              <a:ext uri="{FF2B5EF4-FFF2-40B4-BE49-F238E27FC236}">
                <a16:creationId xmlns:a16="http://schemas.microsoft.com/office/drawing/2014/main" id="{AA2159D8-FB4E-4E3B-9817-D67DE0B9C0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8939" y="5103788"/>
            <a:ext cx="1931366" cy="144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ECB22CF-BB89-4BFF-9410-FC08453280CC}"/>
              </a:ext>
            </a:extLst>
          </p:cNvPr>
          <p:cNvSpPr txBox="1"/>
          <p:nvPr/>
        </p:nvSpPr>
        <p:spPr>
          <a:xfrm flipH="1">
            <a:off x="2343808" y="1166648"/>
            <a:ext cx="54128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Decline in means a situation when a company starts losing sales or profit over time (Pretorius,2009)</a:t>
            </a:r>
            <a:endParaRPr lang="uk-UA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752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266F0474-FBCE-45D4-A543-DD16C3AD7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259883"/>
            <a:ext cx="8686800" cy="153041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  <a:b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uk-UA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5B533AB7-35D3-4E8B-A311-B053A7505E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1185" y="2039173"/>
            <a:ext cx="6614161" cy="4336180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2016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 : Liam and Priya Patel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Located in Norwich, UK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Specialises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bespoke floral arrangements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eco-friendly packaging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Serves walk-in customers, corporate clients, and weddings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Known for high-quality flowers and strong community connections</a:t>
            </a:r>
            <a:endParaRPr lang="uk-UA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Сувій: горизонтальний 3">
            <a:extLst>
              <a:ext uri="{FF2B5EF4-FFF2-40B4-BE49-F238E27FC236}">
                <a16:creationId xmlns:a16="http://schemas.microsoft.com/office/drawing/2014/main" id="{D8E88657-8075-4429-9295-9DB63A16787E}"/>
              </a:ext>
            </a:extLst>
          </p:cNvPr>
          <p:cNvSpPr/>
          <p:nvPr/>
        </p:nvSpPr>
        <p:spPr>
          <a:xfrm rot="10800000" flipH="1" flipV="1">
            <a:off x="2854490" y="720693"/>
            <a:ext cx="5111417" cy="931243"/>
          </a:xfrm>
          <a:prstGeom prst="horizontalScroll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uk-UA" sz="3600" dirty="0"/>
          </a:p>
        </p:txBody>
      </p:sp>
      <p:pic>
        <p:nvPicPr>
          <p:cNvPr id="2050" name="Picture 2" descr="Найкращі фото (4 000+) за запитом «Квітковий Магазин ...">
            <a:extLst>
              <a:ext uri="{FF2B5EF4-FFF2-40B4-BE49-F238E27FC236}">
                <a16:creationId xmlns:a16="http://schemas.microsoft.com/office/drawing/2014/main" id="{6397FAA9-2C04-4D6F-B18D-3498B35216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0905" y="1862488"/>
            <a:ext cx="3091247" cy="41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143746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Виноска: зі стрілкою вниз 2">
            <a:extLst>
              <a:ext uri="{FF2B5EF4-FFF2-40B4-BE49-F238E27FC236}">
                <a16:creationId xmlns:a16="http://schemas.microsoft.com/office/drawing/2014/main" id="{788C8993-DD46-4A60-AD20-B4EBE1B2DBDC}"/>
              </a:ext>
            </a:extLst>
          </p:cNvPr>
          <p:cNvSpPr/>
          <p:nvPr/>
        </p:nvSpPr>
        <p:spPr>
          <a:xfrm>
            <a:off x="1905802" y="433137"/>
            <a:ext cx="7613583" cy="166517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– Nature and Scope</a:t>
            </a: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(5W2H)</a:t>
            </a:r>
            <a:endParaRPr lang="uk-U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Овал 3">
            <a:extLst>
              <a:ext uri="{FF2B5EF4-FFF2-40B4-BE49-F238E27FC236}">
                <a16:creationId xmlns:a16="http://schemas.microsoft.com/office/drawing/2014/main" id="{EBD40560-3239-4F4D-829C-5D86EB46D541}"/>
              </a:ext>
            </a:extLst>
          </p:cNvPr>
          <p:cNvSpPr/>
          <p:nvPr/>
        </p:nvSpPr>
        <p:spPr>
          <a:xfrm>
            <a:off x="279134" y="2006867"/>
            <a:ext cx="2974206" cy="10828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Owners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Liam and Priya Patel </a:t>
            </a:r>
          </a:p>
          <a:p>
            <a:pPr algn="ctr"/>
            <a:r>
              <a:rPr lang="en-US" dirty="0"/>
              <a:t> </a:t>
            </a:r>
            <a:endParaRPr lang="uk-UA" dirty="0"/>
          </a:p>
        </p:txBody>
      </p:sp>
      <p:sp>
        <p:nvSpPr>
          <p:cNvPr id="6" name="Виноска: зі стрілкою вниз 5">
            <a:extLst>
              <a:ext uri="{FF2B5EF4-FFF2-40B4-BE49-F238E27FC236}">
                <a16:creationId xmlns:a16="http://schemas.microsoft.com/office/drawing/2014/main" id="{51C1FA19-5E75-4370-A316-369C6EF6323F}"/>
              </a:ext>
            </a:extLst>
          </p:cNvPr>
          <p:cNvSpPr/>
          <p:nvPr/>
        </p:nvSpPr>
        <p:spPr>
          <a:xfrm>
            <a:off x="1186314" y="1694045"/>
            <a:ext cx="1113724" cy="312821"/>
          </a:xfrm>
          <a:prstGeom prst="downArrowCallout">
            <a:avLst>
              <a:gd name="adj1" fmla="val 0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Who?</a:t>
            </a:r>
            <a:endParaRPr lang="uk-UA" dirty="0"/>
          </a:p>
        </p:txBody>
      </p:sp>
      <p:sp>
        <p:nvSpPr>
          <p:cNvPr id="7" name="Овал 6">
            <a:extLst>
              <a:ext uri="{FF2B5EF4-FFF2-40B4-BE49-F238E27FC236}">
                <a16:creationId xmlns:a16="http://schemas.microsoft.com/office/drawing/2014/main" id="{0722C379-AC6D-40E9-9B02-DFFE7A8484CD}"/>
              </a:ext>
            </a:extLst>
          </p:cNvPr>
          <p:cNvSpPr/>
          <p:nvPr/>
        </p:nvSpPr>
        <p:spPr>
          <a:xfrm>
            <a:off x="173255" y="3508410"/>
            <a:ext cx="3080085" cy="13427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Norwich, UK</a:t>
            </a:r>
            <a:endParaRPr lang="uk-UA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Виноска: зі стрілкою вниз 7">
            <a:extLst>
              <a:ext uri="{FF2B5EF4-FFF2-40B4-BE49-F238E27FC236}">
                <a16:creationId xmlns:a16="http://schemas.microsoft.com/office/drawing/2014/main" id="{CD76B0FC-7927-47C8-9205-E713155B99F6}"/>
              </a:ext>
            </a:extLst>
          </p:cNvPr>
          <p:cNvSpPr/>
          <p:nvPr/>
        </p:nvSpPr>
        <p:spPr>
          <a:xfrm>
            <a:off x="1186314" y="3248526"/>
            <a:ext cx="1053966" cy="423511"/>
          </a:xfrm>
          <a:prstGeom prst="downArrow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US" dirty="0"/>
              <a:t>?</a:t>
            </a:r>
            <a:endParaRPr lang="uk-UA" dirty="0"/>
          </a:p>
        </p:txBody>
      </p:sp>
      <p:sp>
        <p:nvSpPr>
          <p:cNvPr id="10" name="Овал 9">
            <a:extLst>
              <a:ext uri="{FF2B5EF4-FFF2-40B4-BE49-F238E27FC236}">
                <a16:creationId xmlns:a16="http://schemas.microsoft.com/office/drawing/2014/main" id="{93BB3AAF-6C23-4895-9708-BAD7307A9ACD}"/>
              </a:ext>
            </a:extLst>
          </p:cNvPr>
          <p:cNvSpPr/>
          <p:nvPr/>
        </p:nvSpPr>
        <p:spPr>
          <a:xfrm>
            <a:off x="4355149" y="2427495"/>
            <a:ext cx="2785912" cy="7051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 the last 12 months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Виноска: зі стрілкою вниз 10">
            <a:extLst>
              <a:ext uri="{FF2B5EF4-FFF2-40B4-BE49-F238E27FC236}">
                <a16:creationId xmlns:a16="http://schemas.microsoft.com/office/drawing/2014/main" id="{5EF42F4E-4D4A-4D26-BCDB-5E0E036F9EEF}"/>
              </a:ext>
            </a:extLst>
          </p:cNvPr>
          <p:cNvSpPr/>
          <p:nvPr/>
        </p:nvSpPr>
        <p:spPr>
          <a:xfrm>
            <a:off x="5155731" y="1878855"/>
            <a:ext cx="1113724" cy="548640"/>
          </a:xfrm>
          <a:prstGeom prst="downArrow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When?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Овал 4">
            <a:extLst>
              <a:ext uri="{FF2B5EF4-FFF2-40B4-BE49-F238E27FC236}">
                <a16:creationId xmlns:a16="http://schemas.microsoft.com/office/drawing/2014/main" id="{314F0940-377B-4390-AB23-5AECBEEB19FB}"/>
              </a:ext>
            </a:extLst>
          </p:cNvPr>
          <p:cNvSpPr/>
          <p:nvPr/>
        </p:nvSpPr>
        <p:spPr>
          <a:xfrm>
            <a:off x="206155" y="5539169"/>
            <a:ext cx="2916075" cy="11790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Decline in sales and customers 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Виноска: зі стрілкою вниз 8">
            <a:extLst>
              <a:ext uri="{FF2B5EF4-FFF2-40B4-BE49-F238E27FC236}">
                <a16:creationId xmlns:a16="http://schemas.microsoft.com/office/drawing/2014/main" id="{5D6D065C-83EC-45E1-9BD2-07A58382E682}"/>
              </a:ext>
            </a:extLst>
          </p:cNvPr>
          <p:cNvSpPr/>
          <p:nvPr/>
        </p:nvSpPr>
        <p:spPr>
          <a:xfrm>
            <a:off x="1145628" y="5058079"/>
            <a:ext cx="981777" cy="423512"/>
          </a:xfrm>
          <a:prstGeom prst="downArrow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Овал 11">
            <a:extLst>
              <a:ext uri="{FF2B5EF4-FFF2-40B4-BE49-F238E27FC236}">
                <a16:creationId xmlns:a16="http://schemas.microsoft.com/office/drawing/2014/main" id="{FEB31ECA-FE79-4F2D-8F5D-3EF997E87025}"/>
              </a:ext>
            </a:extLst>
          </p:cNvPr>
          <p:cNvSpPr/>
          <p:nvPr/>
        </p:nvSpPr>
        <p:spPr>
          <a:xfrm>
            <a:off x="4691815" y="6311289"/>
            <a:ext cx="2112580" cy="4427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30%</a:t>
            </a:r>
            <a:endParaRPr lang="uk-UA" dirty="0"/>
          </a:p>
        </p:txBody>
      </p:sp>
      <p:sp>
        <p:nvSpPr>
          <p:cNvPr id="13" name="Виноска: зі стрілкою вниз 12">
            <a:extLst>
              <a:ext uri="{FF2B5EF4-FFF2-40B4-BE49-F238E27FC236}">
                <a16:creationId xmlns:a16="http://schemas.microsoft.com/office/drawing/2014/main" id="{9168EE66-BA49-49E6-92C7-2938E9066DA5}"/>
              </a:ext>
            </a:extLst>
          </p:cNvPr>
          <p:cNvSpPr/>
          <p:nvPr/>
        </p:nvSpPr>
        <p:spPr>
          <a:xfrm>
            <a:off x="5052473" y="5982101"/>
            <a:ext cx="1530416" cy="442762"/>
          </a:xfrm>
          <a:prstGeom prst="downArrow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much?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Овал 13">
            <a:extLst>
              <a:ext uri="{FF2B5EF4-FFF2-40B4-BE49-F238E27FC236}">
                <a16:creationId xmlns:a16="http://schemas.microsoft.com/office/drawing/2014/main" id="{B44D33B4-E6B2-409F-A032-4F4BA7FC7315}"/>
              </a:ext>
            </a:extLst>
          </p:cNvPr>
          <p:cNvSpPr/>
          <p:nvPr/>
        </p:nvSpPr>
        <p:spPr>
          <a:xfrm>
            <a:off x="4335760" y="3810788"/>
            <a:ext cx="2989950" cy="17953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Small range of delivery options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Виноска: зі стрілкою вниз 14">
            <a:extLst>
              <a:ext uri="{FF2B5EF4-FFF2-40B4-BE49-F238E27FC236}">
                <a16:creationId xmlns:a16="http://schemas.microsoft.com/office/drawing/2014/main" id="{FD61B328-233E-4D79-9C2A-CC3DBD272C1D}"/>
              </a:ext>
            </a:extLst>
          </p:cNvPr>
          <p:cNvSpPr/>
          <p:nvPr/>
        </p:nvSpPr>
        <p:spPr>
          <a:xfrm>
            <a:off x="5134412" y="3301648"/>
            <a:ext cx="1096277" cy="442762"/>
          </a:xfrm>
          <a:prstGeom prst="downArrow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Прямокутник: округлені кути 15">
            <a:extLst>
              <a:ext uri="{FF2B5EF4-FFF2-40B4-BE49-F238E27FC236}">
                <a16:creationId xmlns:a16="http://schemas.microsoft.com/office/drawing/2014/main" id="{967FDCED-E0D2-4040-8C06-105DD384B7BE}"/>
              </a:ext>
            </a:extLst>
          </p:cNvPr>
          <p:cNvSpPr/>
          <p:nvPr/>
        </p:nvSpPr>
        <p:spPr>
          <a:xfrm>
            <a:off x="8146606" y="3461769"/>
            <a:ext cx="3498381" cy="30709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Increasing competition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 digital marketing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Closure of nearby businesses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Lower foot traffic</a:t>
            </a:r>
          </a:p>
          <a:p>
            <a:pPr marL="285750" indent="-285750" algn="ctr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Rising costs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Виноска: зі стрілкою вниз 16">
            <a:extLst>
              <a:ext uri="{FF2B5EF4-FFF2-40B4-BE49-F238E27FC236}">
                <a16:creationId xmlns:a16="http://schemas.microsoft.com/office/drawing/2014/main" id="{9482DB44-FF34-4E3F-85F1-628C9AFAE13E}"/>
              </a:ext>
            </a:extLst>
          </p:cNvPr>
          <p:cNvSpPr/>
          <p:nvPr/>
        </p:nvSpPr>
        <p:spPr>
          <a:xfrm>
            <a:off x="9235769" y="3121911"/>
            <a:ext cx="1366788" cy="548640"/>
          </a:xfrm>
          <a:prstGeom prst="downArrow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Why?</a:t>
            </a:r>
            <a:endParaRPr lang="uk-UA" dirty="0"/>
          </a:p>
        </p:txBody>
      </p:sp>
      <p:pic>
        <p:nvPicPr>
          <p:cNvPr id="2054" name="Picture 6" descr="Букети на випускний - купити з ...">
            <a:extLst>
              <a:ext uri="{FF2B5EF4-FFF2-40B4-BE49-F238E27FC236}">
                <a16:creationId xmlns:a16="http://schemas.microsoft.com/office/drawing/2014/main" id="{24C0D280-810C-431D-8954-99976C50F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5985" y="1607152"/>
            <a:ext cx="2239701" cy="148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501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FFC1C89-4686-4663-96CC-87506D66F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406" y="173423"/>
            <a:ext cx="9768198" cy="104240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PESTLE ANALYSIS: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uk-UA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Виноска: зі стрілкою вниз 3">
            <a:extLst>
              <a:ext uri="{FF2B5EF4-FFF2-40B4-BE49-F238E27FC236}">
                <a16:creationId xmlns:a16="http://schemas.microsoft.com/office/drawing/2014/main" id="{E12A7A81-1CEE-4C16-8733-D170ADE3326A}"/>
              </a:ext>
            </a:extLst>
          </p:cNvPr>
          <p:cNvSpPr/>
          <p:nvPr/>
        </p:nvSpPr>
        <p:spPr>
          <a:xfrm>
            <a:off x="4550977" y="1192927"/>
            <a:ext cx="2469931" cy="493986"/>
          </a:xfrm>
          <a:prstGeom prst="downArrowCallout">
            <a:avLst>
              <a:gd name="adj1" fmla="val 25000"/>
              <a:gd name="adj2" fmla="val 25000"/>
              <a:gd name="adj3" fmla="val 25000"/>
              <a:gd name="adj4" fmla="val 674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Прямокутник 5">
            <a:extLst>
              <a:ext uri="{FF2B5EF4-FFF2-40B4-BE49-F238E27FC236}">
                <a16:creationId xmlns:a16="http://schemas.microsoft.com/office/drawing/2014/main" id="{C80C95AD-A5AC-479F-B349-46722A458CE8}"/>
              </a:ext>
            </a:extLst>
          </p:cNvPr>
          <p:cNvSpPr/>
          <p:nvPr/>
        </p:nvSpPr>
        <p:spPr>
          <a:xfrm>
            <a:off x="704193" y="1597574"/>
            <a:ext cx="10783614" cy="151349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Government environmental policies encourage businesses to use sustainable and eco-friendly parking.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England government opened the trade back up to allow other countries to sell their flowers in the UK.(Studocu,2026)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Виноска: зі стрілкою вниз 6">
            <a:extLst>
              <a:ext uri="{FF2B5EF4-FFF2-40B4-BE49-F238E27FC236}">
                <a16:creationId xmlns:a16="http://schemas.microsoft.com/office/drawing/2014/main" id="{56213839-8E30-4539-B175-A5FE7918FC73}"/>
              </a:ext>
            </a:extLst>
          </p:cNvPr>
          <p:cNvSpPr/>
          <p:nvPr/>
        </p:nvSpPr>
        <p:spPr>
          <a:xfrm>
            <a:off x="4466896" y="3310763"/>
            <a:ext cx="2469930" cy="50449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Economic</a:t>
            </a:r>
            <a:endParaRPr lang="uk-UA" dirty="0"/>
          </a:p>
        </p:txBody>
      </p:sp>
      <p:sp>
        <p:nvSpPr>
          <p:cNvPr id="8" name="Прямокутник 7">
            <a:extLst>
              <a:ext uri="{FF2B5EF4-FFF2-40B4-BE49-F238E27FC236}">
                <a16:creationId xmlns:a16="http://schemas.microsoft.com/office/drawing/2014/main" id="{76E52DAB-C0D7-472F-AED8-D4D4D0DBDECB}"/>
              </a:ext>
            </a:extLst>
          </p:cNvPr>
          <p:cNvSpPr/>
          <p:nvPr/>
        </p:nvSpPr>
        <p:spPr>
          <a:xfrm>
            <a:off x="704194" y="3746938"/>
            <a:ext cx="10783614" cy="90914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Flower business depends on imports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production costs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uk-UA" dirty="0"/>
          </a:p>
        </p:txBody>
      </p:sp>
      <p:sp>
        <p:nvSpPr>
          <p:cNvPr id="9" name="Виноска: зі стрілкою вниз 8">
            <a:extLst>
              <a:ext uri="{FF2B5EF4-FFF2-40B4-BE49-F238E27FC236}">
                <a16:creationId xmlns:a16="http://schemas.microsoft.com/office/drawing/2014/main" id="{26A99700-3D14-4D10-87A6-D39DEC2F5C9D}"/>
              </a:ext>
            </a:extLst>
          </p:cNvPr>
          <p:cNvSpPr/>
          <p:nvPr/>
        </p:nvSpPr>
        <p:spPr>
          <a:xfrm>
            <a:off x="4550977" y="4868915"/>
            <a:ext cx="2554015" cy="44668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Social</a:t>
            </a:r>
            <a:endParaRPr lang="uk-UA" dirty="0"/>
          </a:p>
        </p:txBody>
      </p:sp>
      <p:sp>
        <p:nvSpPr>
          <p:cNvPr id="10" name="Прямокутник 9">
            <a:extLst>
              <a:ext uri="{FF2B5EF4-FFF2-40B4-BE49-F238E27FC236}">
                <a16:creationId xmlns:a16="http://schemas.microsoft.com/office/drawing/2014/main" id="{23CFDEF0-7E9E-49D2-BAE4-1D7490FC2F8C}"/>
              </a:ext>
            </a:extLst>
          </p:cNvPr>
          <p:cNvSpPr/>
          <p:nvPr/>
        </p:nvSpPr>
        <p:spPr>
          <a:xfrm>
            <a:off x="704193" y="5465379"/>
            <a:ext cx="10920249" cy="90914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value of  personalized and creative floral arrangements for special occasions.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customers prefer flower shop that offer discounts and fast delivery options. 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74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6C1CA5A-1CAF-40C7-87E0-57AB0E6D6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7363" y="220341"/>
            <a:ext cx="8686800" cy="1240597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PESTLE ANALYSIS: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uk-UA" sz="4000" dirty="0"/>
          </a:p>
        </p:txBody>
      </p:sp>
      <p:sp>
        <p:nvSpPr>
          <p:cNvPr id="4" name="Виноска: зі стрілкою вниз 3">
            <a:extLst>
              <a:ext uri="{FF2B5EF4-FFF2-40B4-BE49-F238E27FC236}">
                <a16:creationId xmlns:a16="http://schemas.microsoft.com/office/drawing/2014/main" id="{786BF2F4-4CCE-4F74-A187-8E18CD25DB06}"/>
              </a:ext>
            </a:extLst>
          </p:cNvPr>
          <p:cNvSpPr/>
          <p:nvPr/>
        </p:nvSpPr>
        <p:spPr>
          <a:xfrm>
            <a:off x="4309241" y="1534510"/>
            <a:ext cx="2638097" cy="504497"/>
          </a:xfrm>
          <a:prstGeom prst="downArrowCallout">
            <a:avLst>
              <a:gd name="adj1" fmla="val 29167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</p:txBody>
      </p:sp>
      <p:sp>
        <p:nvSpPr>
          <p:cNvPr id="6" name="Прямокутник 5">
            <a:extLst>
              <a:ext uri="{FF2B5EF4-FFF2-40B4-BE49-F238E27FC236}">
                <a16:creationId xmlns:a16="http://schemas.microsoft.com/office/drawing/2014/main" id="{011F9A22-C08C-4E43-A912-D7D1E6EC9C8B}"/>
              </a:ext>
            </a:extLst>
          </p:cNvPr>
          <p:cNvSpPr/>
          <p:nvPr/>
        </p:nvSpPr>
        <p:spPr>
          <a:xfrm>
            <a:off x="735725" y="2039007"/>
            <a:ext cx="10573406" cy="72521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website  with an old design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Inconsistent presence on social media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Виноска: зі стрілкою вниз 6">
            <a:extLst>
              <a:ext uri="{FF2B5EF4-FFF2-40B4-BE49-F238E27FC236}">
                <a16:creationId xmlns:a16="http://schemas.microsoft.com/office/drawing/2014/main" id="{A2DE2CB0-7D5F-48B3-96CB-EC3D9CFBFE48}"/>
              </a:ext>
            </a:extLst>
          </p:cNvPr>
          <p:cNvSpPr/>
          <p:nvPr/>
        </p:nvSpPr>
        <p:spPr>
          <a:xfrm>
            <a:off x="4309241" y="3026979"/>
            <a:ext cx="2638097" cy="56755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Legal</a:t>
            </a:r>
            <a:endParaRPr lang="uk-UA" dirty="0"/>
          </a:p>
        </p:txBody>
      </p:sp>
      <p:sp>
        <p:nvSpPr>
          <p:cNvPr id="8" name="Прямокутник 7">
            <a:extLst>
              <a:ext uri="{FF2B5EF4-FFF2-40B4-BE49-F238E27FC236}">
                <a16:creationId xmlns:a16="http://schemas.microsoft.com/office/drawing/2014/main" id="{AC1874FA-1A70-4633-ABBC-7F0904D541EB}"/>
              </a:ext>
            </a:extLst>
          </p:cNvPr>
          <p:cNvSpPr/>
          <p:nvPr/>
        </p:nvSpPr>
        <p:spPr>
          <a:xfrm>
            <a:off x="809297" y="3594537"/>
            <a:ext cx="10573406" cy="96695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 Laws regulate the import of flowers from other countries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Consumer Rights Act 2025(UK Government)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uk-UA" dirty="0"/>
          </a:p>
        </p:txBody>
      </p:sp>
      <p:sp>
        <p:nvSpPr>
          <p:cNvPr id="9" name="Виноска: зі стрілкою вниз 8">
            <a:extLst>
              <a:ext uri="{FF2B5EF4-FFF2-40B4-BE49-F238E27FC236}">
                <a16:creationId xmlns:a16="http://schemas.microsoft.com/office/drawing/2014/main" id="{E55AF8E8-ACBB-42F5-A754-2505284548F6}"/>
              </a:ext>
            </a:extLst>
          </p:cNvPr>
          <p:cNvSpPr/>
          <p:nvPr/>
        </p:nvSpPr>
        <p:spPr>
          <a:xfrm>
            <a:off x="4456386" y="4855780"/>
            <a:ext cx="2490952" cy="5360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Environmental</a:t>
            </a:r>
            <a:endParaRPr lang="uk-UA" dirty="0"/>
          </a:p>
        </p:txBody>
      </p:sp>
      <p:sp>
        <p:nvSpPr>
          <p:cNvPr id="10" name="Прямокутник 9">
            <a:extLst>
              <a:ext uri="{FF2B5EF4-FFF2-40B4-BE49-F238E27FC236}">
                <a16:creationId xmlns:a16="http://schemas.microsoft.com/office/drawing/2014/main" id="{4BE5EB4A-0BDD-40F9-8DF3-11DD99E75BAF}"/>
              </a:ext>
            </a:extLst>
          </p:cNvPr>
          <p:cNvSpPr/>
          <p:nvPr/>
        </p:nvSpPr>
        <p:spPr>
          <a:xfrm>
            <a:off x="846083" y="5412825"/>
            <a:ext cx="10499834" cy="96695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Increased cost of eco-friendly packaging solutions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Climate change may affect the production and supply of flowers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945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53F7842-073C-403D-B259-24FB953E5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2206" y="97221"/>
            <a:ext cx="8686800" cy="117715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</a:t>
            </a:r>
            <a:b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  <a:endParaRPr lang="uk-UA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Стрілка: вправо 6">
            <a:extLst>
              <a:ext uri="{FF2B5EF4-FFF2-40B4-BE49-F238E27FC236}">
                <a16:creationId xmlns:a16="http://schemas.microsoft.com/office/drawing/2014/main" id="{538C5823-1F5C-4B05-834C-CE48A639BA87}"/>
              </a:ext>
            </a:extLst>
          </p:cNvPr>
          <p:cNvSpPr/>
          <p:nvPr/>
        </p:nvSpPr>
        <p:spPr>
          <a:xfrm>
            <a:off x="9401504" y="3284444"/>
            <a:ext cx="2690648" cy="1376855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Decline in In-Store Sales 30%</a:t>
            </a:r>
            <a:endParaRPr lang="uk-UA" dirty="0"/>
          </a:p>
        </p:txBody>
      </p:sp>
      <p:sp>
        <p:nvSpPr>
          <p:cNvPr id="8" name="Стрілка: вправо 7">
            <a:extLst>
              <a:ext uri="{FF2B5EF4-FFF2-40B4-BE49-F238E27FC236}">
                <a16:creationId xmlns:a16="http://schemas.microsoft.com/office/drawing/2014/main" id="{FEE879CD-B78C-49C4-996D-593A146E2E24}"/>
              </a:ext>
            </a:extLst>
          </p:cNvPr>
          <p:cNvSpPr/>
          <p:nvPr/>
        </p:nvSpPr>
        <p:spPr>
          <a:xfrm>
            <a:off x="0" y="3846786"/>
            <a:ext cx="9556532" cy="2521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uk-UA"/>
          </a:p>
        </p:txBody>
      </p:sp>
      <p:cxnSp>
        <p:nvCxnSpPr>
          <p:cNvPr id="11" name="Пряма зі стрілкою 10">
            <a:extLst>
              <a:ext uri="{FF2B5EF4-FFF2-40B4-BE49-F238E27FC236}">
                <a16:creationId xmlns:a16="http://schemas.microsoft.com/office/drawing/2014/main" id="{89E6B76D-6481-472A-985A-6AC3638AE411}"/>
              </a:ext>
            </a:extLst>
          </p:cNvPr>
          <p:cNvCxnSpPr/>
          <p:nvPr/>
        </p:nvCxnSpPr>
        <p:spPr>
          <a:xfrm>
            <a:off x="2802319" y="1933902"/>
            <a:ext cx="893379" cy="19759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5" name="Пряма зі стрілкою 14">
            <a:extLst>
              <a:ext uri="{FF2B5EF4-FFF2-40B4-BE49-F238E27FC236}">
                <a16:creationId xmlns:a16="http://schemas.microsoft.com/office/drawing/2014/main" id="{E5416341-D390-4357-9C3F-D57955A07F1F}"/>
              </a:ext>
            </a:extLst>
          </p:cNvPr>
          <p:cNvCxnSpPr/>
          <p:nvPr/>
        </p:nvCxnSpPr>
        <p:spPr>
          <a:xfrm>
            <a:off x="5229316" y="1898431"/>
            <a:ext cx="1082566" cy="19759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Пряма зі стрілкою 16">
            <a:extLst>
              <a:ext uri="{FF2B5EF4-FFF2-40B4-BE49-F238E27FC236}">
                <a16:creationId xmlns:a16="http://schemas.microsoft.com/office/drawing/2014/main" id="{8B660B4A-1088-4D96-8CEC-3A9CDABF09AB}"/>
              </a:ext>
            </a:extLst>
          </p:cNvPr>
          <p:cNvCxnSpPr/>
          <p:nvPr/>
        </p:nvCxnSpPr>
        <p:spPr>
          <a:xfrm flipV="1">
            <a:off x="2882461" y="4098958"/>
            <a:ext cx="830317" cy="193521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9" name="Пряма зі стрілкою 18">
            <a:extLst>
              <a:ext uri="{FF2B5EF4-FFF2-40B4-BE49-F238E27FC236}">
                <a16:creationId xmlns:a16="http://schemas.microsoft.com/office/drawing/2014/main" id="{CE47E1F2-104A-4C38-8DAA-E64CFBE4D7F0}"/>
              </a:ext>
            </a:extLst>
          </p:cNvPr>
          <p:cNvCxnSpPr>
            <a:cxnSpLocks/>
          </p:cNvCxnSpPr>
          <p:nvPr/>
        </p:nvCxnSpPr>
        <p:spPr>
          <a:xfrm flipV="1">
            <a:off x="5652354" y="4098958"/>
            <a:ext cx="662152" cy="18287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Прямокутник 20">
            <a:extLst>
              <a:ext uri="{FF2B5EF4-FFF2-40B4-BE49-F238E27FC236}">
                <a16:creationId xmlns:a16="http://schemas.microsoft.com/office/drawing/2014/main" id="{4CE72710-DEE5-4920-854E-31C604BB4E94}"/>
              </a:ext>
            </a:extLst>
          </p:cNvPr>
          <p:cNvSpPr/>
          <p:nvPr/>
        </p:nvSpPr>
        <p:spPr>
          <a:xfrm>
            <a:off x="488731" y="1484586"/>
            <a:ext cx="2296510" cy="4414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en-US" dirty="0"/>
              <a:t> </a:t>
            </a:r>
            <a:endParaRPr lang="uk-UA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94C8DDF-C4A2-4AD0-92BE-2474A3BF54E6}"/>
              </a:ext>
            </a:extLst>
          </p:cNvPr>
          <p:cNvSpPr txBox="1"/>
          <p:nvPr/>
        </p:nvSpPr>
        <p:spPr>
          <a:xfrm>
            <a:off x="806666" y="2207172"/>
            <a:ext cx="24909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Not enough modern marketing skills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Пряма зі стрілкою 26">
            <a:extLst>
              <a:ext uri="{FF2B5EF4-FFF2-40B4-BE49-F238E27FC236}">
                <a16:creationId xmlns:a16="http://schemas.microsoft.com/office/drawing/2014/main" id="{1F59FD3C-FF18-499F-AEB2-13D6369AEBD7}"/>
              </a:ext>
            </a:extLst>
          </p:cNvPr>
          <p:cNvCxnSpPr/>
          <p:nvPr/>
        </p:nvCxnSpPr>
        <p:spPr>
          <a:xfrm>
            <a:off x="704612" y="2764220"/>
            <a:ext cx="2475188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EC330133-4AD2-4367-9AC4-DC038863AE68}"/>
              </a:ext>
            </a:extLst>
          </p:cNvPr>
          <p:cNvSpPr txBox="1"/>
          <p:nvPr/>
        </p:nvSpPr>
        <p:spPr>
          <a:xfrm>
            <a:off x="1432430" y="3143694"/>
            <a:ext cx="2168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Loss of foot traffic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1" name="Пряма зі стрілкою 30">
            <a:extLst>
              <a:ext uri="{FF2B5EF4-FFF2-40B4-BE49-F238E27FC236}">
                <a16:creationId xmlns:a16="http://schemas.microsoft.com/office/drawing/2014/main" id="{FD73E6E7-BC4C-4AE1-94A0-179BCE769AE1}"/>
              </a:ext>
            </a:extLst>
          </p:cNvPr>
          <p:cNvCxnSpPr/>
          <p:nvPr/>
        </p:nvCxnSpPr>
        <p:spPr>
          <a:xfrm flipV="1">
            <a:off x="1188022" y="3505145"/>
            <a:ext cx="2276935" cy="78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2" name="Прямокутник 31">
            <a:extLst>
              <a:ext uri="{FF2B5EF4-FFF2-40B4-BE49-F238E27FC236}">
                <a16:creationId xmlns:a16="http://schemas.microsoft.com/office/drawing/2014/main" id="{6A003456-44AC-42BA-986E-0B3686384907}"/>
              </a:ext>
            </a:extLst>
          </p:cNvPr>
          <p:cNvSpPr/>
          <p:nvPr/>
        </p:nvSpPr>
        <p:spPr>
          <a:xfrm>
            <a:off x="5229316" y="1484587"/>
            <a:ext cx="3266988" cy="4493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Environment </a:t>
            </a:r>
            <a:endParaRPr lang="uk-UA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0317EA5-A53A-4E6A-9979-BA675F7F5CBF}"/>
              </a:ext>
            </a:extLst>
          </p:cNvPr>
          <p:cNvSpPr txBox="1"/>
          <p:nvPr/>
        </p:nvSpPr>
        <p:spPr>
          <a:xfrm>
            <a:off x="5566487" y="2117889"/>
            <a:ext cx="3189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Two new competitors on the local market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8" name="Пряма зі стрілкою 37">
            <a:extLst>
              <a:ext uri="{FF2B5EF4-FFF2-40B4-BE49-F238E27FC236}">
                <a16:creationId xmlns:a16="http://schemas.microsoft.com/office/drawing/2014/main" id="{7EBD17DF-0DB4-408A-B8CA-F8B07C9DD5E1}"/>
              </a:ext>
            </a:extLst>
          </p:cNvPr>
          <p:cNvCxnSpPr/>
          <p:nvPr/>
        </p:nvCxnSpPr>
        <p:spPr>
          <a:xfrm flipH="1">
            <a:off x="5739247" y="2764220"/>
            <a:ext cx="284395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F371C3E3-14F1-4372-B8FD-3E3FDED8E36F}"/>
              </a:ext>
            </a:extLst>
          </p:cNvPr>
          <p:cNvSpPr txBox="1"/>
          <p:nvPr/>
        </p:nvSpPr>
        <p:spPr>
          <a:xfrm>
            <a:off x="5911472" y="2779017"/>
            <a:ext cx="2843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Toward online shopping</a:t>
            </a:r>
            <a:endParaRPr lang="uk-UA" dirty="0"/>
          </a:p>
        </p:txBody>
      </p:sp>
      <p:cxnSp>
        <p:nvCxnSpPr>
          <p:cNvPr id="41" name="Пряма зі стрілкою 40">
            <a:extLst>
              <a:ext uri="{FF2B5EF4-FFF2-40B4-BE49-F238E27FC236}">
                <a16:creationId xmlns:a16="http://schemas.microsoft.com/office/drawing/2014/main" id="{1BBB0405-93B2-4C9D-9D34-FBBEE8580DCA}"/>
              </a:ext>
            </a:extLst>
          </p:cNvPr>
          <p:cNvCxnSpPr/>
          <p:nvPr/>
        </p:nvCxnSpPr>
        <p:spPr>
          <a:xfrm flipH="1">
            <a:off x="5946527" y="3156675"/>
            <a:ext cx="2773839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B1AB24C3-553C-4B09-940B-0DE5A4BF4493}"/>
              </a:ext>
            </a:extLst>
          </p:cNvPr>
          <p:cNvSpPr txBox="1"/>
          <p:nvPr/>
        </p:nvSpPr>
        <p:spPr>
          <a:xfrm>
            <a:off x="6045313" y="3251091"/>
            <a:ext cx="3803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closure of nearby businesses</a:t>
            </a:r>
            <a:endParaRPr lang="uk-UA" dirty="0"/>
          </a:p>
        </p:txBody>
      </p:sp>
      <p:cxnSp>
        <p:nvCxnSpPr>
          <p:cNvPr id="44" name="Пряма зі стрілкою 43">
            <a:extLst>
              <a:ext uri="{FF2B5EF4-FFF2-40B4-BE49-F238E27FC236}">
                <a16:creationId xmlns:a16="http://schemas.microsoft.com/office/drawing/2014/main" id="{623F173D-ACF8-46D2-BD0D-409D70AAC265}"/>
              </a:ext>
            </a:extLst>
          </p:cNvPr>
          <p:cNvCxnSpPr>
            <a:cxnSpLocks/>
          </p:cNvCxnSpPr>
          <p:nvPr/>
        </p:nvCxnSpPr>
        <p:spPr>
          <a:xfrm flipH="1" flipV="1">
            <a:off x="6251171" y="3613877"/>
            <a:ext cx="3201572" cy="832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5" name="Прямокутник 44">
            <a:extLst>
              <a:ext uri="{FF2B5EF4-FFF2-40B4-BE49-F238E27FC236}">
                <a16:creationId xmlns:a16="http://schemas.microsoft.com/office/drawing/2014/main" id="{8950E6FB-2ED7-4109-86E1-3CDE2BF52665}"/>
              </a:ext>
            </a:extLst>
          </p:cNvPr>
          <p:cNvSpPr/>
          <p:nvPr/>
        </p:nvSpPr>
        <p:spPr>
          <a:xfrm>
            <a:off x="346841" y="5822730"/>
            <a:ext cx="2535620" cy="4636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Equlipment</a:t>
            </a:r>
            <a:endParaRPr lang="uk-UA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4925EEC-0B14-43A7-B234-530FFAD18265}"/>
              </a:ext>
            </a:extLst>
          </p:cNvPr>
          <p:cNvSpPr txBox="1"/>
          <p:nvPr/>
        </p:nvSpPr>
        <p:spPr>
          <a:xfrm>
            <a:off x="1378366" y="4404936"/>
            <a:ext cx="2276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Website is outdated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8" name="Пряма зі стрілкою 47">
            <a:extLst>
              <a:ext uri="{FF2B5EF4-FFF2-40B4-BE49-F238E27FC236}">
                <a16:creationId xmlns:a16="http://schemas.microsoft.com/office/drawing/2014/main" id="{223655FD-FC85-4832-8FAD-43EFDB3607B2}"/>
              </a:ext>
            </a:extLst>
          </p:cNvPr>
          <p:cNvCxnSpPr/>
          <p:nvPr/>
        </p:nvCxnSpPr>
        <p:spPr>
          <a:xfrm flipV="1">
            <a:off x="1432430" y="4789068"/>
            <a:ext cx="2032527" cy="832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C3AF5C18-CAF1-44DB-82E2-8C232857B78A}"/>
              </a:ext>
            </a:extLst>
          </p:cNvPr>
          <p:cNvSpPr txBox="1"/>
          <p:nvPr/>
        </p:nvSpPr>
        <p:spPr>
          <a:xfrm>
            <a:off x="1188021" y="5158502"/>
            <a:ext cx="2276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media post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1" name="Пряма зі стрілкою 50">
            <a:extLst>
              <a:ext uri="{FF2B5EF4-FFF2-40B4-BE49-F238E27FC236}">
                <a16:creationId xmlns:a16="http://schemas.microsoft.com/office/drawing/2014/main" id="{EEB7417B-7AA5-431B-8CCB-FCD87BC0AF06}"/>
              </a:ext>
            </a:extLst>
          </p:cNvPr>
          <p:cNvCxnSpPr/>
          <p:nvPr/>
        </p:nvCxnSpPr>
        <p:spPr>
          <a:xfrm>
            <a:off x="1188022" y="5543509"/>
            <a:ext cx="1891509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2" name="Прямокутник 51">
            <a:extLst>
              <a:ext uri="{FF2B5EF4-FFF2-40B4-BE49-F238E27FC236}">
                <a16:creationId xmlns:a16="http://schemas.microsoft.com/office/drawing/2014/main" id="{7B60A8B5-AEC3-475B-8088-7BC9D147F804}"/>
              </a:ext>
            </a:extLst>
          </p:cNvPr>
          <p:cNvSpPr/>
          <p:nvPr/>
        </p:nvSpPr>
        <p:spPr>
          <a:xfrm>
            <a:off x="5652354" y="5927757"/>
            <a:ext cx="2650818" cy="4636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Material </a:t>
            </a:r>
            <a:endParaRPr lang="uk-UA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A491D9FE-C17D-4555-90F3-C0D469A8FD68}"/>
              </a:ext>
            </a:extLst>
          </p:cNvPr>
          <p:cNvSpPr txBox="1"/>
          <p:nvPr/>
        </p:nvSpPr>
        <p:spPr>
          <a:xfrm>
            <a:off x="6045313" y="4428063"/>
            <a:ext cx="2391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Eco-friendly packing</a:t>
            </a:r>
            <a:r>
              <a:rPr lang="en-US" dirty="0"/>
              <a:t> </a:t>
            </a:r>
            <a:endParaRPr lang="uk-UA" dirty="0"/>
          </a:p>
        </p:txBody>
      </p:sp>
      <p:cxnSp>
        <p:nvCxnSpPr>
          <p:cNvPr id="56" name="Пряма зі стрілкою 55">
            <a:extLst>
              <a:ext uri="{FF2B5EF4-FFF2-40B4-BE49-F238E27FC236}">
                <a16:creationId xmlns:a16="http://schemas.microsoft.com/office/drawing/2014/main" id="{AADAD090-E485-4576-875A-A0DFC9DF2C6B}"/>
              </a:ext>
            </a:extLst>
          </p:cNvPr>
          <p:cNvCxnSpPr/>
          <p:nvPr/>
        </p:nvCxnSpPr>
        <p:spPr>
          <a:xfrm flipH="1">
            <a:off x="6088533" y="4797395"/>
            <a:ext cx="231974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232F208B-3E41-4AFD-BC94-4C203E74C834}"/>
              </a:ext>
            </a:extLst>
          </p:cNvPr>
          <p:cNvSpPr txBox="1"/>
          <p:nvPr/>
        </p:nvSpPr>
        <p:spPr>
          <a:xfrm>
            <a:off x="5911472" y="4936865"/>
            <a:ext cx="2984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Higher cost of fresh flowers (Statista,2024)</a:t>
            </a:r>
            <a:endParaRPr lang="uk-UA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1" name="Пряма зі стрілкою 60">
            <a:extLst>
              <a:ext uri="{FF2B5EF4-FFF2-40B4-BE49-F238E27FC236}">
                <a16:creationId xmlns:a16="http://schemas.microsoft.com/office/drawing/2014/main" id="{F2A7BD06-410D-4394-BF57-40544CD97975}"/>
              </a:ext>
            </a:extLst>
          </p:cNvPr>
          <p:cNvCxnSpPr/>
          <p:nvPr/>
        </p:nvCxnSpPr>
        <p:spPr>
          <a:xfrm flipH="1">
            <a:off x="5868922" y="5604592"/>
            <a:ext cx="285144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51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03DF147-07B9-44C3-8A84-0B628A9F0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595" y="84713"/>
            <a:ext cx="2973902" cy="1029384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uk-UA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E42D8730-88A0-4941-BB1A-E10911C3D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622" y="1513491"/>
            <a:ext cx="7073462" cy="4834758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delivery options and  weak digital marketing affect the company’s ability to attract customers.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 shop’s website is outdated and difficult to use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closure of nearby businesses has decreased foot traffic in the area.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shop has faced rising operational and flower supply cost.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competition from online flower retailers has reduced customer demand.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has experienced a 30% decline in in-store sales over the last 12 months.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uk-UA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Flower Market">
            <a:extLst>
              <a:ext uri="{FF2B5EF4-FFF2-40B4-BE49-F238E27FC236}">
                <a16:creationId xmlns:a16="http://schemas.microsoft.com/office/drawing/2014/main" id="{E55AF11C-198C-46B7-A71D-1F45C608BB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038" y="1114097"/>
            <a:ext cx="2980596" cy="2543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Доставка квітів Київ | Квіти у коробці ...">
            <a:extLst>
              <a:ext uri="{FF2B5EF4-FFF2-40B4-BE49-F238E27FC236}">
                <a16:creationId xmlns:a16="http://schemas.microsoft.com/office/drawing/2014/main" id="{B165F7B2-A8FD-42AC-80D7-2358E95711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039" y="4014954"/>
            <a:ext cx="2980596" cy="254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60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2D75D3D-5E98-4A26-8F82-D426BE1B6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518"/>
            <a:ext cx="10058400" cy="793213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uk-UA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33DC2BFF-9263-4D23-B1A8-633B7C924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135118"/>
            <a:ext cx="10058400" cy="503708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ASQ (n.d.) </a:t>
            </a:r>
            <a:r>
              <a:rPr lang="en-US" sz="1800" b="0" i="1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Fishbone</a:t>
            </a: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(Cause and Effect Diagram). Available at: </a:t>
            </a:r>
            <a:r>
              <a:rPr lang="en-US" sz="1800" b="1" i="0" u="none" strike="noStrike" dirty="0">
                <a:solidFill>
                  <a:srgbClr val="00376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https://asq.org/quality-resources/fishbone</a:t>
            </a: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March 2026).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Pretorius, M. (2009) </a:t>
            </a:r>
            <a:r>
              <a:rPr lang="en-US" sz="1800" b="0" i="1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Defining business decline, failure and turnaround: A content analysis. Southern African Journal of Entrepreneurship and Small Business Management, </a:t>
            </a: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2(1), pp. 1–16. Available at: </a:t>
            </a:r>
            <a:r>
              <a:rPr lang="en-US" sz="1800" b="1" dirty="0">
                <a:solidFill>
                  <a:srgbClr val="00376B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https://doi.org/10.4102/sajesbm.v2i1.15</a:t>
            </a:r>
            <a:r>
              <a:rPr lang="en-US" sz="1800" b="1" dirty="0">
                <a:solidFill>
                  <a:srgbClr val="00376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(Accessed:11 March 2026)</a:t>
            </a:r>
            <a:endParaRPr lang="en-US" sz="1800" b="0" i="0" dirty="0">
              <a:solidFill>
                <a:srgbClr val="0C10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PYX4 (2022) </a:t>
            </a:r>
            <a:r>
              <a:rPr lang="en-US" sz="1800" b="0" i="1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5W2H method? </a:t>
            </a: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800" b="1" i="0" u="none" strike="noStrike" dirty="0">
                <a:solidFill>
                  <a:srgbClr val="00376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https://pyx4.com/en/blog/what-is-the-5w2h-method/</a:t>
            </a: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March 2026).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 err="1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Studocu</a:t>
            </a:r>
            <a:r>
              <a:rPr lang="en-GB" sz="18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(2026) </a:t>
            </a:r>
            <a:r>
              <a:rPr lang="en-US" sz="1800" dirty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PESTLE Analysis of the Billion Dollar Flower Industry: Insights &amp; Impacts </a:t>
            </a:r>
            <a:r>
              <a:rPr lang="en-US" sz="1800" b="1" i="1" dirty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1800" dirty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vailable at </a:t>
            </a:r>
            <a:r>
              <a:rPr lang="en-US" sz="1800" b="1" i="0" dirty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https://www.studocu.com/en-gb/document/canterbury-christ-church-university/application-of-sport-and-exercise-science-1/pestel-worksheet/14644338</a:t>
            </a:r>
            <a:r>
              <a:rPr lang="en-US" sz="1800" b="1" i="0" dirty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i="0" dirty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1800" i="0" dirty="0" err="1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ccesed</a:t>
            </a:r>
            <a:r>
              <a:rPr lang="en-US" sz="1800" dirty="0">
                <a:solidFill>
                  <a:srgbClr val="0A0A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18 February 2026)</a:t>
            </a:r>
            <a:endParaRPr lang="en-US" sz="1800" b="0" i="0" dirty="0">
              <a:solidFill>
                <a:srgbClr val="0C101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US" sz="1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(2026</a:t>
            </a: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8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Importing and exporting plants (2026</a:t>
            </a:r>
            <a:r>
              <a:rPr lang="en-US" sz="1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800" b="1" dirty="0">
                <a:solidFill>
                  <a:srgbClr val="1D4ED8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5"/>
              </a:rPr>
              <a:t>https://www.studocu.com/en-gb/document/canterbury-christ-church-university/application-of-sport-and-exercise-science-1/pestel-worksheet/14644338</a:t>
            </a:r>
            <a:r>
              <a:rPr lang="en-GB" sz="1800" b="1" dirty="0">
                <a:solidFill>
                  <a:srgbClr val="1D4ED8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 </a:t>
            </a:r>
            <a:r>
              <a:rPr lang="en-GB" sz="1800" dirty="0" err="1">
                <a:solidFill>
                  <a:schemeClr val="tx2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Acce</a:t>
            </a:r>
            <a:r>
              <a:rPr lang="uk-UA" sz="1800" dirty="0">
                <a:solidFill>
                  <a:schemeClr val="tx2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і</a:t>
            </a:r>
            <a:r>
              <a:rPr lang="en-GB" sz="1800" dirty="0" err="1">
                <a:solidFill>
                  <a:schemeClr val="tx2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sed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: 18 February 2026)</a:t>
            </a:r>
            <a:endParaRPr lang="en-US" sz="1800" i="0" dirty="0">
              <a:solidFill>
                <a:srgbClr val="0A0A0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 Government (2015) </a:t>
            </a:r>
            <a:r>
              <a:rPr lang="en-US" sz="1800" b="0" i="1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Consumer Rights Act 2015</a:t>
            </a: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US" sz="1800" b="1" i="0" u="none" strike="noStrike" dirty="0">
                <a:solidFill>
                  <a:srgbClr val="00376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https://www.gov.uk/government/publications/consumer-rights-act-2015</a:t>
            </a:r>
            <a:r>
              <a:rPr lang="en-US" sz="1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March 2026).</a:t>
            </a:r>
          </a:p>
          <a:p>
            <a:pPr>
              <a:buFont typeface="Wingdings" panose="05000000000000000000" pitchFamily="2" charset="2"/>
              <a:buChar char="Ø"/>
            </a:pPr>
            <a:endParaRPr lang="uk-UA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0639488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кутник 3">
            <a:extLst>
              <a:ext uri="{FF2B5EF4-FFF2-40B4-BE49-F238E27FC236}">
                <a16:creationId xmlns:a16="http://schemas.microsoft.com/office/drawing/2014/main" id="{1C9CF62B-161D-4415-9D06-910D24A5A84E}"/>
              </a:ext>
            </a:extLst>
          </p:cNvPr>
          <p:cNvSpPr/>
          <p:nvPr/>
        </p:nvSpPr>
        <p:spPr>
          <a:xfrm>
            <a:off x="4478500" y="2868328"/>
            <a:ext cx="4434494" cy="156966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Thanks</a:t>
            </a:r>
            <a:endParaRPr lang="uk-UA" sz="96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1026" name="Picture 2" descr="Найкращі фото (4 000+) за запитом «Квітковий Магазин ...">
            <a:extLst>
              <a:ext uri="{FF2B5EF4-FFF2-40B4-BE49-F238E27FC236}">
                <a16:creationId xmlns:a16="http://schemas.microsoft.com/office/drawing/2014/main" id="{1AC59D25-966A-4E2E-91F5-BA0CDE7A5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86" y="259882"/>
            <a:ext cx="4199368" cy="3169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Стокове фото Квітковий Магазин — Завантажте зображення зараз - Магазин  квітів, Крамниця, Ікебана - iStock">
            <a:extLst>
              <a:ext uri="{FF2B5EF4-FFF2-40B4-BE49-F238E27FC236}">
                <a16:creationId xmlns:a16="http://schemas.microsoft.com/office/drawing/2014/main" id="{3A6A89C0-D2F7-4614-AE8E-E10C25E93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9211" y="4295656"/>
            <a:ext cx="3781780" cy="250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Найкращі фото (4 000+) за запитом «Квітковий Магазин ...">
            <a:extLst>
              <a:ext uri="{FF2B5EF4-FFF2-40B4-BE49-F238E27FC236}">
                <a16:creationId xmlns:a16="http://schemas.microsoft.com/office/drawing/2014/main" id="{451492F0-3FC7-4E96-ABAB-304267F8C5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86" y="175799"/>
            <a:ext cx="4199368" cy="3169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33908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Квітуча вишня 16x9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9533372_TF03031002_TF03031002" id="{142C5651-B944-4FDA-A301-3B8F4230CAE7}" vid="{3E9D7158-BC2A-4546-8388-C18A770B8E85}"/>
    </a:ext>
  </a:extLst>
</a:theme>
</file>

<file path=ppt/theme/theme2.xml><?xml version="1.0" encoding="utf-8"?>
<a:theme xmlns:a="http://schemas.openxmlformats.org/drawingml/2006/main" name="Тема Offic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Тема Office">
  <a:themeElements>
    <a:clrScheme name="CherryBlossom">
      <a:dk1>
        <a:srgbClr val="595959"/>
      </a:dk1>
      <a:lt1>
        <a:sysClr val="window" lastClr="FFFFFF"/>
      </a:lt1>
      <a:dk2>
        <a:srgbClr val="000000"/>
      </a:dk2>
      <a:lt2>
        <a:srgbClr val="F6F7E4"/>
      </a:lt2>
      <a:accent1>
        <a:srgbClr val="C44475"/>
      </a:accent1>
      <a:accent2>
        <a:srgbClr val="FA906A"/>
      </a:accent2>
      <a:accent3>
        <a:srgbClr val="FCB268"/>
      </a:accent3>
      <a:accent4>
        <a:srgbClr val="DB6B70"/>
      </a:accent4>
      <a:accent5>
        <a:srgbClr val="D680A5"/>
      </a:accent5>
      <a:accent6>
        <a:srgbClr val="BA7362"/>
      </a:accent6>
      <a:hlink>
        <a:srgbClr val="DB6B70"/>
      </a:hlink>
      <a:folHlink>
        <a:srgbClr val="969696"/>
      </a:folHlink>
    </a:clrScheme>
    <a:fontScheme name="Cambria">
      <a:maj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shade val="0"/>
              </a:schemeClr>
            </a:gs>
            <a:gs pos="0">
              <a:scrgbClr r="0" g="0" b="0"/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1018</TotalTime>
  <Words>774</Words>
  <Application>Microsoft Office PowerPoint</Application>
  <PresentationFormat>Широкий екран</PresentationFormat>
  <Paragraphs>114</Paragraphs>
  <Slides>11</Slides>
  <Notes>1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11</vt:i4>
      </vt:variant>
    </vt:vector>
  </HeadingPairs>
  <TitlesOfParts>
    <vt:vector size="16" baseType="lpstr">
      <vt:lpstr>Arial</vt:lpstr>
      <vt:lpstr>Cambria</vt:lpstr>
      <vt:lpstr>Maven Pro</vt:lpstr>
      <vt:lpstr>Wingdings</vt:lpstr>
      <vt:lpstr>Квітуча вишня 16x9</vt:lpstr>
      <vt:lpstr>Model Name:      Problem Solving and Decision Making</vt:lpstr>
      <vt:lpstr> </vt:lpstr>
      <vt:lpstr>Introduction </vt:lpstr>
      <vt:lpstr>Company Background  </vt:lpstr>
      <vt:lpstr>Презентація PowerPoint</vt:lpstr>
      <vt:lpstr>PESTLE ANALYSIS: Green Haven Florists</vt:lpstr>
      <vt:lpstr>PESTLE ANALYSIS: Green Haven Florists</vt:lpstr>
      <vt:lpstr>Cause and effect analysis: Fishbone diagram</vt:lpstr>
      <vt:lpstr>Conclusion</vt:lpstr>
      <vt:lpstr>References</vt:lpstr>
      <vt:lpstr>Презентація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Макет заголовка</dc:title>
  <dc:creator>Mariana</dc:creator>
  <cp:lastModifiedBy>Mariana</cp:lastModifiedBy>
  <cp:revision>61</cp:revision>
  <dcterms:created xsi:type="dcterms:W3CDTF">2026-03-10T20:22:10Z</dcterms:created>
  <dcterms:modified xsi:type="dcterms:W3CDTF">2026-03-13T08:39:09Z</dcterms:modified>
</cp:coreProperties>
</file>