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6858000" cx="12192000"/>
  <p:notesSz cx="6858000" cy="9144000"/>
  <p:embeddedFontLst>
    <p:embeddedFont>
      <p:font typeface="Open Sans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20" roundtripDataSignature="AMtx7mgWoc0hU2LQKCy+FVYsiv+lSJuFD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OpenSans-bold.fntdata"/><Relationship Id="rId16" Type="http://schemas.openxmlformats.org/officeDocument/2006/relationships/font" Target="fonts/OpenSans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OpenSans-boldItalic.fntdata"/><Relationship Id="rId6" Type="http://schemas.openxmlformats.org/officeDocument/2006/relationships/slide" Target="slides/slide1.xml"/><Relationship Id="rId18" Type="http://schemas.openxmlformats.org/officeDocument/2006/relationships/font" Target="fonts/OpenSans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2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" name="Google Shape;12;p12"/>
          <p:cNvSpPr txBox="1"/>
          <p:nvPr>
            <p:ph idx="1" type="body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" name="Google Shape;13;p12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2"/>
          <p:cNvSpPr txBox="1"/>
          <p:nvPr>
            <p:ph idx="11" type="ftr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15" name="Google Shape;15;p12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3"/>
          <p:cNvSpPr txBox="1"/>
          <p:nvPr>
            <p:ph type="ctrTitle"/>
          </p:nvPr>
        </p:nvSpPr>
        <p:spPr>
          <a:xfrm>
            <a:off x="911424" y="1988841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3"/>
          <p:cNvSpPr txBox="1"/>
          <p:nvPr>
            <p:ph idx="1" type="subTitle"/>
          </p:nvPr>
        </p:nvSpPr>
        <p:spPr>
          <a:xfrm>
            <a:off x="1825824" y="3744615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9" name="Google Shape;19;p13"/>
          <p:cNvSpPr txBox="1"/>
          <p:nvPr>
            <p:ph idx="10" type="dt"/>
          </p:nvPr>
        </p:nvSpPr>
        <p:spPr>
          <a:xfrm>
            <a:off x="527051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3"/>
          <p:cNvSpPr txBox="1"/>
          <p:nvPr>
            <p:ph idx="11" type="ftr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1" name="Google Shape;21;p13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4"/>
          <p:cNvSpPr txBox="1"/>
          <p:nvPr>
            <p:ph type="title"/>
          </p:nvPr>
        </p:nvSpPr>
        <p:spPr>
          <a:xfrm>
            <a:off x="911424" y="3993084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4"/>
          <p:cNvSpPr txBox="1"/>
          <p:nvPr>
            <p:ph idx="1" type="body"/>
          </p:nvPr>
        </p:nvSpPr>
        <p:spPr>
          <a:xfrm>
            <a:off x="911424" y="2492897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5" name="Google Shape;25;p14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4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5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5"/>
          <p:cNvSpPr txBox="1"/>
          <p:nvPr>
            <p:ph idx="1" type="body"/>
          </p:nvPr>
        </p:nvSpPr>
        <p:spPr>
          <a:xfrm>
            <a:off x="609600" y="1600201"/>
            <a:ext cx="5384800" cy="3989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0" name="Google Shape;30;p15"/>
          <p:cNvSpPr txBox="1"/>
          <p:nvPr>
            <p:ph idx="2" type="body"/>
          </p:nvPr>
        </p:nvSpPr>
        <p:spPr>
          <a:xfrm>
            <a:off x="6197600" y="1600201"/>
            <a:ext cx="5384800" cy="3989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1" name="Google Shape;31;p15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5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6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6"/>
          <p:cNvSpPr txBox="1"/>
          <p:nvPr>
            <p:ph idx="1" type="body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6" name="Google Shape;36;p16"/>
          <p:cNvSpPr txBox="1"/>
          <p:nvPr>
            <p:ph idx="2" type="body"/>
          </p:nvPr>
        </p:nvSpPr>
        <p:spPr>
          <a:xfrm>
            <a:off x="609600" y="2174876"/>
            <a:ext cx="5386917" cy="34143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7" name="Google Shape;37;p16"/>
          <p:cNvSpPr txBox="1"/>
          <p:nvPr>
            <p:ph idx="3" type="body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8" name="Google Shape;38;p16"/>
          <p:cNvSpPr txBox="1"/>
          <p:nvPr>
            <p:ph idx="4" type="body"/>
          </p:nvPr>
        </p:nvSpPr>
        <p:spPr>
          <a:xfrm>
            <a:off x="6193368" y="2174876"/>
            <a:ext cx="5389033" cy="34143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9" name="Google Shape;39;p16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6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7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7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8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9"/>
          <p:cNvSpPr txBox="1"/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9"/>
          <p:cNvSpPr txBox="1"/>
          <p:nvPr>
            <p:ph idx="1" type="body"/>
          </p:nvPr>
        </p:nvSpPr>
        <p:spPr>
          <a:xfrm>
            <a:off x="4766733" y="273050"/>
            <a:ext cx="6815667" cy="51721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1" name="Google Shape;51;p19"/>
          <p:cNvSpPr txBox="1"/>
          <p:nvPr>
            <p:ph idx="2" type="body"/>
          </p:nvPr>
        </p:nvSpPr>
        <p:spPr>
          <a:xfrm>
            <a:off x="609601" y="1435101"/>
            <a:ext cx="4011084" cy="40298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2" name="Google Shape;52;p19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9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/>
          <p:nvPr>
            <p:ph type="title"/>
          </p:nvPr>
        </p:nvSpPr>
        <p:spPr>
          <a:xfrm>
            <a:off x="2389717" y="450912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0"/>
          <p:cNvSpPr/>
          <p:nvPr>
            <p:ph idx="2" type="pic"/>
          </p:nvPr>
        </p:nvSpPr>
        <p:spPr>
          <a:xfrm>
            <a:off x="2389717" y="612776"/>
            <a:ext cx="7315200" cy="3824337"/>
          </a:xfrm>
          <a:prstGeom prst="rect">
            <a:avLst/>
          </a:prstGeom>
          <a:noFill/>
          <a:ln>
            <a:noFill/>
          </a:ln>
        </p:spPr>
      </p:sp>
      <p:sp>
        <p:nvSpPr>
          <p:cNvPr id="57" name="Google Shape;57;p20"/>
          <p:cNvSpPr txBox="1"/>
          <p:nvPr>
            <p:ph idx="1" type="body"/>
          </p:nvPr>
        </p:nvSpPr>
        <p:spPr>
          <a:xfrm>
            <a:off x="2389717" y="5157192"/>
            <a:ext cx="7315200" cy="432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0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0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1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1"/>
          <p:cNvSpPr txBox="1"/>
          <p:nvPr>
            <p:ph idx="1" type="body"/>
          </p:nvPr>
        </p:nvSpPr>
        <p:spPr>
          <a:xfrm rot="5400000">
            <a:off x="4137819" y="-1928018"/>
            <a:ext cx="3916363" cy="109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3" name="Google Shape;63;p21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1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2"/>
          <p:cNvSpPr txBox="1"/>
          <p:nvPr>
            <p:ph type="title"/>
          </p:nvPr>
        </p:nvSpPr>
        <p:spPr>
          <a:xfrm rot="5400000">
            <a:off x="7589503" y="1524336"/>
            <a:ext cx="5242594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" type="body"/>
          </p:nvPr>
        </p:nvSpPr>
        <p:spPr>
          <a:xfrm rot="5400000">
            <a:off x="2001503" y="-1117264"/>
            <a:ext cx="5242594" cy="802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8" name="Google Shape;68;p22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2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7" name="Google Shape;7;p11"/>
          <p:cNvSpPr txBox="1"/>
          <p:nvPr>
            <p:ph idx="1" type="body"/>
          </p:nvPr>
        </p:nvSpPr>
        <p:spPr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Google Shape;8;p11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50" u="none" cap="none" strike="noStrike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9" name="Google Shape;9;p11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rPr>
              <a:t>01/10/2025</a:t>
            </a:r>
            <a:endParaRPr>
              <a:solidFill>
                <a:srgbClr val="88888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5" name="Google Shape;75;p1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b="0" i="0" sz="1200" u="none" cap="none" strike="noStrike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6" name="Google Shape;76;p1"/>
          <p:cNvSpPr txBox="1"/>
          <p:nvPr>
            <p:ph idx="1" type="body"/>
          </p:nvPr>
        </p:nvSpPr>
        <p:spPr>
          <a:xfrm>
            <a:off x="1981200" y="1052513"/>
            <a:ext cx="8229600" cy="4464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/>
              <a:t>Module Title: </a:t>
            </a:r>
            <a:r>
              <a:rPr b="1" i="1" lang="en-GB"/>
              <a:t>Professional Career Development within H&amp;SC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u="sng"/>
              <a:t>Module Number</a:t>
            </a:r>
            <a:r>
              <a:rPr lang="en-GB"/>
              <a:t>: </a:t>
            </a:r>
            <a:r>
              <a:rPr b="1" i="1" lang="en-GB"/>
              <a:t>LCHS 4009 (LON)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u="sng"/>
              <a:t>Assignment No</a:t>
            </a:r>
            <a:r>
              <a:rPr b="1" i="1" lang="en-GB"/>
              <a:t>:     ASSIGNMENT 1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u="sng"/>
              <a:t>Student Name</a:t>
            </a:r>
            <a:r>
              <a:rPr b="1" i="1" lang="en-GB"/>
              <a:t>: Jujita Cupatan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u="sng"/>
              <a:t>Student ID: 2424591</a:t>
            </a:r>
            <a:endParaRPr b="1" i="1"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u="sng"/>
              <a:t>Lecturer’s Name</a:t>
            </a:r>
            <a:r>
              <a:rPr b="1" i="1" lang="en-GB"/>
              <a:t>: Soban Sadik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"/>
          <p:cNvSpPr txBox="1"/>
          <p:nvPr>
            <p:ph type="title"/>
          </p:nvPr>
        </p:nvSpPr>
        <p:spPr>
          <a:xfrm>
            <a:off x="609600" y="348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Acknowledge use of AI</a:t>
            </a:r>
            <a:endParaRPr/>
          </a:p>
        </p:txBody>
      </p:sp>
      <p:sp>
        <p:nvSpPr>
          <p:cNvPr id="82" name="Google Shape;82;p2"/>
          <p:cNvSpPr txBox="1"/>
          <p:nvPr>
            <p:ph idx="1" type="body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/>
              <a:t>On this page state whether you have or have not used AI. Include the AI source if you have!</a:t>
            </a:r>
            <a:endParaRPr/>
          </a:p>
        </p:txBody>
      </p:sp>
      <p:sp>
        <p:nvSpPr>
          <p:cNvPr id="83" name="Google Shape;83;p2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01/10/2025</a:t>
            </a:r>
            <a:endParaRPr/>
          </a:p>
        </p:txBody>
      </p:sp>
      <p:sp>
        <p:nvSpPr>
          <p:cNvPr id="84" name="Google Shape;84;p2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3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Overview</a:t>
            </a:r>
            <a:endParaRPr/>
          </a:p>
        </p:txBody>
      </p:sp>
      <p:sp>
        <p:nvSpPr>
          <p:cNvPr id="90" name="Google Shape;90;p3"/>
          <p:cNvSpPr txBox="1"/>
          <p:nvPr>
            <p:ph idx="1" type="body"/>
          </p:nvPr>
        </p:nvSpPr>
        <p:spPr>
          <a:xfrm>
            <a:off x="1981200" y="1600201"/>
            <a:ext cx="8229600" cy="4060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Introduction about me and my journey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A personal development,swot </a:t>
            </a:r>
            <a:r>
              <a:rPr lang="en-GB" sz="2400"/>
              <a:t>analysis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Structure of my swot analysis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Levarage minimise threats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Utilise opportunities using </a:t>
            </a:r>
            <a:r>
              <a:rPr lang="en-GB" sz="2400"/>
              <a:t>strength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Conclusion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References</a:t>
            </a:r>
            <a:endParaRPr sz="2400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400"/>
          </a:p>
        </p:txBody>
      </p:sp>
      <p:sp>
        <p:nvSpPr>
          <p:cNvPr id="91" name="Google Shape;91;p3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01/10/2025</a:t>
            </a:r>
            <a:endParaRPr/>
          </a:p>
        </p:txBody>
      </p:sp>
      <p:sp>
        <p:nvSpPr>
          <p:cNvPr id="92" name="Google Shape;92;p3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b="0" i="0" sz="1200" u="none" cap="none" strike="noStrike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"/>
          <p:cNvSpPr txBox="1"/>
          <p:nvPr>
            <p:ph type="title"/>
          </p:nvPr>
        </p:nvSpPr>
        <p:spPr>
          <a:xfrm>
            <a:off x="1981200" y="227864"/>
            <a:ext cx="8229600" cy="77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Introduction</a:t>
            </a:r>
            <a:endParaRPr b="1" i="1">
              <a:solidFill>
                <a:srgbClr val="FF0000"/>
              </a:solidFill>
            </a:endParaRPr>
          </a:p>
        </p:txBody>
      </p:sp>
      <p:sp>
        <p:nvSpPr>
          <p:cNvPr id="98" name="Google Shape;98;p4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rPr>
              <a:t>01/10/2025</a:t>
            </a:r>
            <a:endParaRPr>
              <a:solidFill>
                <a:srgbClr val="88888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9" name="Google Shape;99;p4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b="0" i="0" sz="1200" u="none" cap="none" strike="noStrike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0" name="Google Shape;100;p4"/>
          <p:cNvSpPr txBox="1"/>
          <p:nvPr>
            <p:ph idx="1" type="body"/>
          </p:nvPr>
        </p:nvSpPr>
        <p:spPr>
          <a:xfrm>
            <a:off x="2152650" y="1397300"/>
            <a:ext cx="8321400" cy="427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400"/>
              <a:t>Hello everyone,my name is Jujita and I’d like to talk about my experience in social and care.One of the important thing I learned is communication,by paying attention,listening and understand,ask question if it’s not clear.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400"/>
              <a:t>I see my future as p</a:t>
            </a:r>
            <a:r>
              <a:rPr lang="en-GB" sz="2400"/>
              <a:t>ublic health assistant in my local council  and residential homes or in a hospital.</a:t>
            </a:r>
            <a:endParaRPr sz="24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 sz="2400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/>
          </a:p>
        </p:txBody>
      </p:sp>
      <p:sp>
        <p:nvSpPr>
          <p:cNvPr id="101" name="Google Shape;101;p4"/>
          <p:cNvSpPr txBox="1"/>
          <p:nvPr/>
        </p:nvSpPr>
        <p:spPr>
          <a:xfrm>
            <a:off x="6296900" y="5533150"/>
            <a:ext cx="59229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"/>
          <p:cNvSpPr txBox="1"/>
          <p:nvPr>
            <p:ph type="title"/>
          </p:nvPr>
        </p:nvSpPr>
        <p:spPr>
          <a:xfrm>
            <a:off x="609600" y="114299"/>
            <a:ext cx="10972800" cy="11593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/>
              <a:t>What is a SWOT Analysis and why is it important to your personal and professional development?</a:t>
            </a:r>
            <a:endParaRPr b="1" i="1" sz="3200">
              <a:solidFill>
                <a:srgbClr val="FF0000"/>
              </a:solidFill>
            </a:endParaRPr>
          </a:p>
        </p:txBody>
      </p:sp>
      <p:sp>
        <p:nvSpPr>
          <p:cNvPr id="107" name="Google Shape;107;p5"/>
          <p:cNvSpPr txBox="1"/>
          <p:nvPr>
            <p:ph idx="1" type="body"/>
          </p:nvPr>
        </p:nvSpPr>
        <p:spPr>
          <a:xfrm>
            <a:off x="2081048" y="2025870"/>
            <a:ext cx="8875986" cy="20101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>
              <a:solidFill>
                <a:srgbClr val="000000"/>
              </a:solidFill>
            </a:endParaRPr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sp>
        <p:nvSpPr>
          <p:cNvPr id="108" name="Google Shape;108;p5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rPr>
              <a:t>01/10/2025</a:t>
            </a:r>
            <a:endParaRPr>
              <a:solidFill>
                <a:srgbClr val="88888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9" name="Google Shape;109;p5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b="0" i="0" sz="1200" u="none" cap="none" strike="noStrike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0" name="Google Shape;110;p5"/>
          <p:cNvSpPr txBox="1"/>
          <p:nvPr/>
        </p:nvSpPr>
        <p:spPr>
          <a:xfrm>
            <a:off x="702149" y="1666725"/>
            <a:ext cx="10787700" cy="41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A SWOT analysis helps individuals or organisations assess their </a:t>
            </a:r>
            <a:r>
              <a:rPr b="1" lang="en-GB" sz="2400">
                <a:solidFill>
                  <a:schemeClr val="dk1"/>
                </a:solidFill>
              </a:rPr>
              <a:t>Strengths, Weaknesses, Opportunities, and Threats</a:t>
            </a:r>
            <a:r>
              <a:rPr lang="en-GB" sz="2400">
                <a:solidFill>
                  <a:schemeClr val="dk1"/>
                </a:solidFill>
              </a:rPr>
              <a:t>(Gürel &amp; Tat, 2017). It promotes self-awareness and better planning by identifying what one does well, what needs improvement, and what external factors may impact goals (Helms &amp; Nixon, 2010). In personal and professional development, SWOT analysis supports learning, confidence, and career growth by guiding informed decision-making (Pickton &amp; Wright, 1998).</a:t>
            </a:r>
            <a:endParaRPr sz="2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rPr>
              <a:t>01/10/2025</a:t>
            </a:r>
            <a:endParaRPr>
              <a:solidFill>
                <a:srgbClr val="88888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6" name="Google Shape;116;p6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b="0" i="0" sz="1200" u="none" cap="none" strike="noStrike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7" name="Google Shape;117;p6"/>
          <p:cNvSpPr txBox="1"/>
          <p:nvPr>
            <p:ph type="title"/>
          </p:nvPr>
        </p:nvSpPr>
        <p:spPr>
          <a:xfrm>
            <a:off x="509752" y="310897"/>
            <a:ext cx="10972800" cy="8595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/>
              <a:t>Describe your own Strengths, Weaknesses, Opportunities, and Threats</a:t>
            </a:r>
            <a:endParaRPr b="1" sz="2800"/>
          </a:p>
        </p:txBody>
      </p:sp>
      <p:cxnSp>
        <p:nvCxnSpPr>
          <p:cNvPr id="118" name="Google Shape;118;p6"/>
          <p:cNvCxnSpPr/>
          <p:nvPr/>
        </p:nvCxnSpPr>
        <p:spPr>
          <a:xfrm>
            <a:off x="1062182" y="3364992"/>
            <a:ext cx="9892330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9" name="Google Shape;119;p6"/>
          <p:cNvSpPr txBox="1"/>
          <p:nvPr/>
        </p:nvSpPr>
        <p:spPr>
          <a:xfrm>
            <a:off x="334433" y="1349829"/>
            <a:ext cx="5445879" cy="1883296"/>
          </a:xfrm>
          <a:prstGeom prst="rect">
            <a:avLst/>
          </a:prstGeom>
          <a:solidFill>
            <a:srgbClr val="DAEEF3"/>
          </a:solidFill>
          <a:ln cap="flat" cmpd="sng" w="19050">
            <a:solidFill>
              <a:srgbClr val="4BACC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STRENGTHS</a:t>
            </a:r>
            <a:endParaRPr b="1" i="0" sz="1800" u="none" cap="none" strike="noStrik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Adaptability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Empathy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Eagerness to learn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0" name="Google Shape;120;p6"/>
          <p:cNvSpPr txBox="1"/>
          <p:nvPr/>
        </p:nvSpPr>
        <p:spPr>
          <a:xfrm>
            <a:off x="6411689" y="1326064"/>
            <a:ext cx="5246910" cy="1883296"/>
          </a:xfrm>
          <a:prstGeom prst="rect">
            <a:avLst/>
          </a:prstGeom>
          <a:gradFill>
            <a:gsLst>
              <a:gs pos="0">
                <a:srgbClr val="C8B2E9"/>
              </a:gs>
              <a:gs pos="35000">
                <a:srgbClr val="D6CAED"/>
              </a:gs>
              <a:gs pos="100000">
                <a:srgbClr val="EFE8FA"/>
              </a:gs>
            </a:gsLst>
            <a:lin ang="16200000" scaled="0"/>
          </a:gradFill>
          <a:ln cap="flat" cmpd="sng" w="9525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WEAKNESSES</a:t>
            </a:r>
            <a:endParaRPr b="1"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Poor time management or delay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Lack of confidence,shy in public speaking 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1" name="Google Shape;121;p6"/>
          <p:cNvSpPr txBox="1"/>
          <p:nvPr/>
        </p:nvSpPr>
        <p:spPr>
          <a:xfrm>
            <a:off x="412366" y="3644985"/>
            <a:ext cx="5445900" cy="1883400"/>
          </a:xfrm>
          <a:prstGeom prst="rect">
            <a:avLst/>
          </a:prstGeom>
          <a:gradFill>
            <a:gsLst>
              <a:gs pos="0">
                <a:srgbClr val="FFBB82"/>
              </a:gs>
              <a:gs pos="35000">
                <a:srgbClr val="FFCFA8"/>
              </a:gs>
              <a:gs pos="100000">
                <a:srgbClr val="FFEBD9"/>
              </a:gs>
            </a:gsLst>
            <a:lin ang="16200000" scaled="0"/>
          </a:gradFill>
          <a:ln cap="flat" cmpd="sng" w="9525">
            <a:solidFill>
              <a:srgbClr val="F5913F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OPPORTUNITIES</a:t>
            </a:r>
            <a:endParaRPr b="1"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Training programs or workshop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New job </a:t>
            </a: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openings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Growing</a:t>
            </a: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awareness of prevention health weelness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2" name="Google Shape;122;p6"/>
          <p:cNvSpPr txBox="1"/>
          <p:nvPr/>
        </p:nvSpPr>
        <p:spPr>
          <a:xfrm>
            <a:off x="6411689" y="3493008"/>
            <a:ext cx="5246909" cy="1883296"/>
          </a:xfrm>
          <a:prstGeom prst="rect">
            <a:avLst/>
          </a:prstGeom>
          <a:gradFill>
            <a:gsLst>
              <a:gs pos="0">
                <a:srgbClr val="BABABA"/>
              </a:gs>
              <a:gs pos="35000">
                <a:srgbClr val="CFCFCF"/>
              </a:gs>
              <a:gs pos="100000">
                <a:srgbClr val="EDEDED"/>
              </a:gs>
            </a:gsLst>
            <a:lin ang="16200000" scaled="0"/>
          </a:gra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THREATS</a:t>
            </a:r>
            <a:endParaRPr b="1"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Health issue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-"/>
            </a:pPr>
            <a:r>
              <a:rPr lang="en-GB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Unstable work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23" name="Google Shape;123;p6"/>
          <p:cNvCxnSpPr/>
          <p:nvPr/>
        </p:nvCxnSpPr>
        <p:spPr>
          <a:xfrm rot="10800000">
            <a:off x="6096000" y="1349828"/>
            <a:ext cx="0" cy="4077857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/>
              <a:t>our strengths to overcome your weaknesses and </a:t>
            </a:r>
            <a:r>
              <a:rPr b="1" lang="en-GB" sz="3200"/>
              <a:t>Using examples: Explain how you could leverage minimise</a:t>
            </a:r>
            <a:r>
              <a:rPr b="1" lang="en-GB" sz="3200"/>
              <a:t> threats</a:t>
            </a:r>
            <a:endParaRPr sz="3200"/>
          </a:p>
        </p:txBody>
      </p:sp>
      <p:sp>
        <p:nvSpPr>
          <p:cNvPr id="129" name="Google Shape;129;p7"/>
          <p:cNvSpPr txBox="1"/>
          <p:nvPr>
            <p:ph idx="1" type="body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400"/>
              <a:t>My eagerness to learn </a:t>
            </a:r>
            <a:r>
              <a:rPr lang="en-GB" sz="2400"/>
              <a:t>adaptability</a:t>
            </a:r>
            <a:r>
              <a:rPr lang="en-GB" sz="2400"/>
              <a:t> will help me become more confident and manage my time better.This qualities will allow me to handle challenges effectively and find solutions to any threats i may face.</a:t>
            </a:r>
            <a:endParaRPr sz="2400"/>
          </a:p>
        </p:txBody>
      </p:sp>
      <p:sp>
        <p:nvSpPr>
          <p:cNvPr id="130" name="Google Shape;130;p7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01/10/2025</a:t>
            </a:r>
            <a:endParaRPr/>
          </a:p>
        </p:txBody>
      </p:sp>
      <p:sp>
        <p:nvSpPr>
          <p:cNvPr id="131" name="Google Shape;131;p7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8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/>
              <a:t>What opportunities are available to you, and how do you utilise them with your strengths?</a:t>
            </a:r>
            <a:endParaRPr sz="3200"/>
          </a:p>
        </p:txBody>
      </p:sp>
      <p:sp>
        <p:nvSpPr>
          <p:cNvPr id="137" name="Google Shape;137;p8"/>
          <p:cNvSpPr txBox="1"/>
          <p:nvPr>
            <p:ph idx="1" type="body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400"/>
          </a:p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400"/>
          </a:p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400"/>
              <a:t>Using my </a:t>
            </a:r>
            <a:r>
              <a:rPr lang="en-GB" sz="2400"/>
              <a:t>strength</a:t>
            </a:r>
            <a:r>
              <a:rPr lang="en-GB" sz="2400"/>
              <a:t>,I am able to recognise and take advantage of opportunities  and transform them into tangible steps towards </a:t>
            </a:r>
            <a:r>
              <a:rPr lang="en-GB" sz="2400"/>
              <a:t>achieving</a:t>
            </a:r>
            <a:r>
              <a:rPr lang="en-GB" sz="2400"/>
              <a:t> my goals.</a:t>
            </a:r>
            <a:endParaRPr sz="2400"/>
          </a:p>
        </p:txBody>
      </p:sp>
      <p:sp>
        <p:nvSpPr>
          <p:cNvPr id="138" name="Google Shape;138;p8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01/10/2025</a:t>
            </a:r>
            <a:endParaRPr/>
          </a:p>
        </p:txBody>
      </p:sp>
      <p:sp>
        <p:nvSpPr>
          <p:cNvPr id="139" name="Google Shape;139;p8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9"/>
          <p:cNvSpPr txBox="1"/>
          <p:nvPr>
            <p:ph type="title"/>
          </p:nvPr>
        </p:nvSpPr>
        <p:spPr>
          <a:xfrm>
            <a:off x="1981200" y="2286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Conclusion</a:t>
            </a:r>
            <a:endParaRPr b="1" i="1">
              <a:solidFill>
                <a:srgbClr val="FF0000"/>
              </a:solidFill>
            </a:endParaRPr>
          </a:p>
        </p:txBody>
      </p:sp>
      <p:sp>
        <p:nvSpPr>
          <p:cNvPr id="145" name="Google Shape;145;p9"/>
          <p:cNvSpPr txBox="1"/>
          <p:nvPr>
            <p:ph idx="1" type="body"/>
          </p:nvPr>
        </p:nvSpPr>
        <p:spPr>
          <a:xfrm>
            <a:off x="1981200" y="1600201"/>
            <a:ext cx="8229600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400"/>
              <a:t>This swot analysis has helped me understand my </a:t>
            </a:r>
            <a:r>
              <a:rPr lang="en-GB" sz="2400"/>
              <a:t>strength</a:t>
            </a:r>
            <a:r>
              <a:rPr lang="en-GB" sz="2400"/>
              <a:t>,weaknesses,opportunities and t</a:t>
            </a:r>
            <a:r>
              <a:rPr lang="en-GB" sz="2400"/>
              <a:t>hreats.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400"/>
              <a:t>By</a:t>
            </a:r>
            <a:r>
              <a:rPr lang="en-GB" sz="2400"/>
              <a:t> leveraging my </a:t>
            </a:r>
            <a:r>
              <a:rPr lang="en-GB" sz="2400"/>
              <a:t>strengths</a:t>
            </a:r>
            <a:r>
              <a:rPr lang="en-GB" sz="2400"/>
              <a:t>,I can seize opportunities and tackle challenges effectively.Recognising weakness and preparing for potential threats will guide my personal and professional growth,helping me make informed </a:t>
            </a:r>
            <a:r>
              <a:rPr lang="en-GB" sz="2400"/>
              <a:t>decisions</a:t>
            </a:r>
            <a:r>
              <a:rPr lang="en-GB" sz="2400"/>
              <a:t> and achieve my goals.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400"/>
              <a:t>        </a:t>
            </a:r>
            <a:endParaRPr sz="2400"/>
          </a:p>
        </p:txBody>
      </p:sp>
      <p:sp>
        <p:nvSpPr>
          <p:cNvPr id="146" name="Google Shape;146;p9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rPr>
              <a:t>01/10/2025</a:t>
            </a:r>
            <a:endParaRPr>
              <a:solidFill>
                <a:srgbClr val="88888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7" name="Google Shape;147;p9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sz="1200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0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000000"/>
                </a:solidFill>
              </a:rPr>
              <a:t>References List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53" name="Google Shape;153;p10"/>
          <p:cNvSpPr txBox="1"/>
          <p:nvPr>
            <p:ph idx="1" type="body"/>
          </p:nvPr>
        </p:nvSpPr>
        <p:spPr>
          <a:xfrm>
            <a:off x="1981200" y="1417650"/>
            <a:ext cx="8229600" cy="407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●"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Gürel, E. and Tat, M. (2017) ‘SWOT analysis: a theoretical review’, The Journal of International Social Research, 10(51), pp. 994–1006.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Helms, M.M. and Nixon, J. (2010) ‘Exploring SWOT analysis – where are we now? A review of academic research from the last decade’, Journal of Strategy and Management, 3(3), pp. 215–251.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Pickton, D.W. and Wright, S. (1998) ‘What’s SWOT in strategic analysis?’, Strategic Change, 7(2), pp. 101–109.</a:t>
            </a:r>
            <a:br>
              <a:rPr lang="en-GB" sz="2400">
                <a:latin typeface="Arial"/>
                <a:ea typeface="Arial"/>
                <a:cs typeface="Arial"/>
                <a:sym typeface="Arial"/>
              </a:rPr>
            </a:b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400"/>
          </a:p>
        </p:txBody>
      </p:sp>
      <p:sp>
        <p:nvSpPr>
          <p:cNvPr id="154" name="Google Shape;154;p10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rPr>
              <a:t>01/10/2025</a:t>
            </a:r>
            <a:endParaRPr>
              <a:solidFill>
                <a:srgbClr val="88888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5" name="Google Shape;155;p10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sz="1200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0140311PresentationUWTSDTemplate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2025-02-21T18:28:54Z</dcterms:created>
  <dc:creator>Farah Wiita</dc:creator>
</cp:coreProperties>
</file>