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theme/theme1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7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1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19.xml" ContentType="application/vnd.openxmlformats-officedocument.theme+xml"/>
  <Override PartName="/ppt/slideLayouts/slideLayout7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5"/>
  </p:notesMasterIdLst>
  <p:sldIdLst>
    <p:sldId id="719" r:id="rId24"/>
    <p:sldId id="301" r:id="rId25"/>
    <p:sldId id="302" r:id="rId26"/>
    <p:sldId id="739" r:id="rId27"/>
    <p:sldId id="740" r:id="rId28"/>
    <p:sldId id="753" r:id="rId29"/>
    <p:sldId id="360" r:id="rId30"/>
    <p:sldId id="742" r:id="rId31"/>
    <p:sldId id="743" r:id="rId32"/>
    <p:sldId id="258" r:id="rId33"/>
    <p:sldId id="361" r:id="rId34"/>
    <p:sldId id="359" r:id="rId35"/>
    <p:sldId id="759" r:id="rId36"/>
    <p:sldId id="746" r:id="rId37"/>
    <p:sldId id="362" r:id="rId38"/>
    <p:sldId id="760" r:id="rId39"/>
    <p:sldId id="761" r:id="rId40"/>
    <p:sldId id="261" r:id="rId41"/>
    <p:sldId id="762" r:id="rId42"/>
    <p:sldId id="758" r:id="rId43"/>
    <p:sldId id="72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FE788F-C6C1-4B0A-A714-422FB8D0BA34}" v="118" dt="2024-06-17T06:36:15.769"/>
    <p1510:client id="{B6129488-CDEE-4C3E-85E4-0D598A21F9CD}" v="11" dt="2024-06-17T06:43:21.3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82"/>
    <p:restoredTop sz="77253"/>
  </p:normalViewPr>
  <p:slideViewPr>
    <p:cSldViewPr snapToGrid="0">
      <p:cViewPr varScale="1">
        <p:scale>
          <a:sx n="96" d="100"/>
          <a:sy n="96" d="100"/>
        </p:scale>
        <p:origin x="117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presProps" Target="presProp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33FE788F-C6C1-4B0A-A714-422FB8D0BA34}"/>
    <pc:docChg chg="undo custSel addSld delSld modSld sldOrd">
      <pc:chgData name="Stalin Jacob Wilson Packia Dhas" userId="050d7d71-3621-4503-95e8-1c9a9d962492" providerId="ADAL" clId="{33FE788F-C6C1-4B0A-A714-422FB8D0BA34}" dt="2024-06-17T06:37:20.137" v="154" actId="20577"/>
      <pc:docMkLst>
        <pc:docMk/>
      </pc:docMkLst>
      <pc:sldChg chg="add ord">
        <pc:chgData name="Stalin Jacob Wilson Packia Dhas" userId="050d7d71-3621-4503-95e8-1c9a9d962492" providerId="ADAL" clId="{33FE788F-C6C1-4B0A-A714-422FB8D0BA34}" dt="2024-06-17T06:35:26.498" v="137"/>
        <pc:sldMkLst>
          <pc:docMk/>
          <pc:sldMk cId="2810001158" sldId="258"/>
        </pc:sldMkLst>
      </pc:sldChg>
      <pc:sldChg chg="modSp add mod">
        <pc:chgData name="Stalin Jacob Wilson Packia Dhas" userId="050d7d71-3621-4503-95e8-1c9a9d962492" providerId="ADAL" clId="{33FE788F-C6C1-4B0A-A714-422FB8D0BA34}" dt="2024-06-17T06:37:10.313" v="148" actId="20577"/>
        <pc:sldMkLst>
          <pc:docMk/>
          <pc:sldMk cId="2357360363" sldId="261"/>
        </pc:sldMkLst>
        <pc:spChg chg="mod">
          <ac:chgData name="Stalin Jacob Wilson Packia Dhas" userId="050d7d71-3621-4503-95e8-1c9a9d962492" providerId="ADAL" clId="{33FE788F-C6C1-4B0A-A714-422FB8D0BA34}" dt="2024-06-17T06:37:10.313" v="148" actId="20577"/>
          <ac:spMkLst>
            <pc:docMk/>
            <pc:sldMk cId="2357360363" sldId="261"/>
            <ac:spMk id="4" creationId="{1BA8F507-E2D8-42A1-8A3E-4E5266A1ED5F}"/>
          </ac:spMkLst>
        </pc:spChg>
      </pc:sldChg>
      <pc:sldChg chg="del">
        <pc:chgData name="Stalin Jacob Wilson Packia Dhas" userId="050d7d71-3621-4503-95e8-1c9a9d962492" providerId="ADAL" clId="{33FE788F-C6C1-4B0A-A714-422FB8D0BA34}" dt="2024-06-17T06:35:29.974" v="138" actId="47"/>
        <pc:sldMkLst>
          <pc:docMk/>
          <pc:sldMk cId="1743348826" sldId="356"/>
        </pc:sldMkLst>
      </pc:sldChg>
      <pc:sldChg chg="modSp mod">
        <pc:chgData name="Stalin Jacob Wilson Packia Dhas" userId="050d7d71-3621-4503-95e8-1c9a9d962492" providerId="ADAL" clId="{33FE788F-C6C1-4B0A-A714-422FB8D0BA34}" dt="2024-06-17T06:33:31.923" v="128"/>
        <pc:sldMkLst>
          <pc:docMk/>
          <pc:sldMk cId="1991581811" sldId="359"/>
        </pc:sldMkLst>
        <pc:spChg chg="mod">
          <ac:chgData name="Stalin Jacob Wilson Packia Dhas" userId="050d7d71-3621-4503-95e8-1c9a9d962492" providerId="ADAL" clId="{33FE788F-C6C1-4B0A-A714-422FB8D0BA34}" dt="2024-06-17T06:33:31.923" v="128"/>
          <ac:spMkLst>
            <pc:docMk/>
            <pc:sldMk cId="1991581811" sldId="359"/>
            <ac:spMk id="3" creationId="{D59E6A30-7F03-4720-B2BD-421BF6FF5CC5}"/>
          </ac:spMkLst>
        </pc:spChg>
        <pc:spChg chg="mod">
          <ac:chgData name="Stalin Jacob Wilson Packia Dhas" userId="050d7d71-3621-4503-95e8-1c9a9d962492" providerId="ADAL" clId="{33FE788F-C6C1-4B0A-A714-422FB8D0BA34}" dt="2024-06-17T06:22:38.179" v="115" actId="27636"/>
          <ac:spMkLst>
            <pc:docMk/>
            <pc:sldMk cId="1991581811" sldId="359"/>
            <ac:spMk id="4" creationId="{A79BE75B-3E1B-4D19-9B93-BBA568051328}"/>
          </ac:spMkLst>
        </pc:spChg>
      </pc:sldChg>
      <pc:sldChg chg="modSp mod">
        <pc:chgData name="Stalin Jacob Wilson Packia Dhas" userId="050d7d71-3621-4503-95e8-1c9a9d962492" providerId="ADAL" clId="{33FE788F-C6C1-4B0A-A714-422FB8D0BA34}" dt="2024-06-17T06:14:02.990" v="1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33FE788F-C6C1-4B0A-A714-422FB8D0BA34}" dt="2024-06-17T06:14:02.990" v="1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33FE788F-C6C1-4B0A-A714-422FB8D0BA34}" dt="2024-06-17T06:14:07.584" v="3" actId="20577"/>
        <pc:sldMkLst>
          <pc:docMk/>
          <pc:sldMk cId="1516469515" sldId="739"/>
        </pc:sldMkLst>
        <pc:spChg chg="mod">
          <ac:chgData name="Stalin Jacob Wilson Packia Dhas" userId="050d7d71-3621-4503-95e8-1c9a9d962492" providerId="ADAL" clId="{33FE788F-C6C1-4B0A-A714-422FB8D0BA34}" dt="2024-06-17T06:14:07.584" v="3" actId="20577"/>
          <ac:spMkLst>
            <pc:docMk/>
            <pc:sldMk cId="1516469515" sldId="739"/>
            <ac:spMk id="8" creationId="{F8BC4409-AAB7-1729-4287-B319C719371D}"/>
          </ac:spMkLst>
        </pc:spChg>
      </pc:sldChg>
      <pc:sldChg chg="modSp mod modAnim">
        <pc:chgData name="Stalin Jacob Wilson Packia Dhas" userId="050d7d71-3621-4503-95e8-1c9a9d962492" providerId="ADAL" clId="{33FE788F-C6C1-4B0A-A714-422FB8D0BA34}" dt="2024-06-17T06:22:33.830" v="114"/>
        <pc:sldMkLst>
          <pc:docMk/>
          <pc:sldMk cId="4246498219" sldId="740"/>
        </pc:sldMkLst>
        <pc:spChg chg="mod">
          <ac:chgData name="Stalin Jacob Wilson Packia Dhas" userId="050d7d71-3621-4503-95e8-1c9a9d962492" providerId="ADAL" clId="{33FE788F-C6C1-4B0A-A714-422FB8D0BA34}" dt="2024-06-17T06:20:47.786" v="113" actId="20577"/>
          <ac:spMkLst>
            <pc:docMk/>
            <pc:sldMk cId="4246498219" sldId="740"/>
            <ac:spMk id="6" creationId="{25E2B0DA-FE26-441B-8506-6879EE7D1FC7}"/>
          </ac:spMkLst>
        </pc:spChg>
        <pc:spChg chg="mod">
          <ac:chgData name="Stalin Jacob Wilson Packia Dhas" userId="050d7d71-3621-4503-95e8-1c9a9d962492" providerId="ADAL" clId="{33FE788F-C6C1-4B0A-A714-422FB8D0BA34}" dt="2024-06-17T06:22:33.830" v="114"/>
          <ac:spMkLst>
            <pc:docMk/>
            <pc:sldMk cId="4246498219" sldId="740"/>
            <ac:spMk id="7" creationId="{C2493FE5-615F-493C-81CD-D2F929E371E6}"/>
          </ac:spMkLst>
        </pc:spChg>
      </pc:sldChg>
      <pc:sldChg chg="del">
        <pc:chgData name="Stalin Jacob Wilson Packia Dhas" userId="050d7d71-3621-4503-95e8-1c9a9d962492" providerId="ADAL" clId="{33FE788F-C6C1-4B0A-A714-422FB8D0BA34}" dt="2024-06-17T06:35:31.403" v="139" actId="47"/>
        <pc:sldMkLst>
          <pc:docMk/>
          <pc:sldMk cId="2602536921" sldId="744"/>
        </pc:sldMkLst>
      </pc:sldChg>
      <pc:sldChg chg="del">
        <pc:chgData name="Stalin Jacob Wilson Packia Dhas" userId="050d7d71-3621-4503-95e8-1c9a9d962492" providerId="ADAL" clId="{33FE788F-C6C1-4B0A-A714-422FB8D0BA34}" dt="2024-06-17T06:35:32.530" v="140" actId="47"/>
        <pc:sldMkLst>
          <pc:docMk/>
          <pc:sldMk cId="2165323320" sldId="745"/>
        </pc:sldMkLst>
      </pc:sldChg>
      <pc:sldChg chg="del">
        <pc:chgData name="Stalin Jacob Wilson Packia Dhas" userId="050d7d71-3621-4503-95e8-1c9a9d962492" providerId="ADAL" clId="{33FE788F-C6C1-4B0A-A714-422FB8D0BA34}" dt="2024-06-17T06:36:21.364" v="142" actId="47"/>
        <pc:sldMkLst>
          <pc:docMk/>
          <pc:sldMk cId="193481734" sldId="754"/>
        </pc:sldMkLst>
      </pc:sldChg>
      <pc:sldChg chg="del">
        <pc:chgData name="Stalin Jacob Wilson Packia Dhas" userId="050d7d71-3621-4503-95e8-1c9a9d962492" providerId="ADAL" clId="{33FE788F-C6C1-4B0A-A714-422FB8D0BA34}" dt="2024-06-17T06:36:22.800" v="143" actId="47"/>
        <pc:sldMkLst>
          <pc:docMk/>
          <pc:sldMk cId="3482985145" sldId="755"/>
        </pc:sldMkLst>
      </pc:sldChg>
      <pc:sldChg chg="del">
        <pc:chgData name="Stalin Jacob Wilson Packia Dhas" userId="050d7d71-3621-4503-95e8-1c9a9d962492" providerId="ADAL" clId="{33FE788F-C6C1-4B0A-A714-422FB8D0BA34}" dt="2024-06-17T06:36:24.576" v="144" actId="47"/>
        <pc:sldMkLst>
          <pc:docMk/>
          <pc:sldMk cId="4175554922" sldId="756"/>
        </pc:sldMkLst>
      </pc:sldChg>
      <pc:sldChg chg="del">
        <pc:chgData name="Stalin Jacob Wilson Packia Dhas" userId="050d7d71-3621-4503-95e8-1c9a9d962492" providerId="ADAL" clId="{33FE788F-C6C1-4B0A-A714-422FB8D0BA34}" dt="2024-06-17T06:36:27.640" v="145" actId="47"/>
        <pc:sldMkLst>
          <pc:docMk/>
          <pc:sldMk cId="1383889055" sldId="757"/>
        </pc:sldMkLst>
      </pc:sldChg>
      <pc:sldChg chg="modSp mod">
        <pc:chgData name="Stalin Jacob Wilson Packia Dhas" userId="050d7d71-3621-4503-95e8-1c9a9d962492" providerId="ADAL" clId="{33FE788F-C6C1-4B0A-A714-422FB8D0BA34}" dt="2024-06-17T06:37:20.137" v="154" actId="20577"/>
        <pc:sldMkLst>
          <pc:docMk/>
          <pc:sldMk cId="2939902509" sldId="758"/>
        </pc:sldMkLst>
        <pc:spChg chg="mod">
          <ac:chgData name="Stalin Jacob Wilson Packia Dhas" userId="050d7d71-3621-4503-95e8-1c9a9d962492" providerId="ADAL" clId="{33FE788F-C6C1-4B0A-A714-422FB8D0BA34}" dt="2024-06-17T06:37:20.137" v="154" actId="20577"/>
          <ac:spMkLst>
            <pc:docMk/>
            <pc:sldMk cId="2939902509" sldId="758"/>
            <ac:spMk id="4" creationId="{1BA8F507-E2D8-42A1-8A3E-4E5266A1ED5F}"/>
          </ac:spMkLst>
        </pc:spChg>
      </pc:sldChg>
      <pc:sldChg chg="modSp">
        <pc:chgData name="Stalin Jacob Wilson Packia Dhas" userId="050d7d71-3621-4503-95e8-1c9a9d962492" providerId="ADAL" clId="{33FE788F-C6C1-4B0A-A714-422FB8D0BA34}" dt="2024-06-17T06:23:13.227" v="116"/>
        <pc:sldMkLst>
          <pc:docMk/>
          <pc:sldMk cId="694300665" sldId="759"/>
        </pc:sldMkLst>
        <pc:spChg chg="mod">
          <ac:chgData name="Stalin Jacob Wilson Packia Dhas" userId="050d7d71-3621-4503-95e8-1c9a9d962492" providerId="ADAL" clId="{33FE788F-C6C1-4B0A-A714-422FB8D0BA34}" dt="2024-06-17T06:23:13.227" v="116"/>
          <ac:spMkLst>
            <pc:docMk/>
            <pc:sldMk cId="694300665" sldId="759"/>
            <ac:spMk id="7" creationId="{65D6C981-5E58-4502-B2A4-9D582EFF1CF0}"/>
          </ac:spMkLst>
        </pc:spChg>
      </pc:sldChg>
      <pc:sldChg chg="modSp mod">
        <pc:chgData name="Stalin Jacob Wilson Packia Dhas" userId="050d7d71-3621-4503-95e8-1c9a9d962492" providerId="ADAL" clId="{33FE788F-C6C1-4B0A-A714-422FB8D0BA34}" dt="2024-06-17T06:37:15.106" v="151" actId="20577"/>
        <pc:sldMkLst>
          <pc:docMk/>
          <pc:sldMk cId="3310383773" sldId="762"/>
        </pc:sldMkLst>
        <pc:spChg chg="mod">
          <ac:chgData name="Stalin Jacob Wilson Packia Dhas" userId="050d7d71-3621-4503-95e8-1c9a9d962492" providerId="ADAL" clId="{33FE788F-C6C1-4B0A-A714-422FB8D0BA34}" dt="2024-06-17T06:37:15.106" v="151" actId="20577"/>
          <ac:spMkLst>
            <pc:docMk/>
            <pc:sldMk cId="3310383773" sldId="762"/>
            <ac:spMk id="4" creationId="{1BA8F507-E2D8-42A1-8A3E-4E5266A1ED5F}"/>
          </ac:spMkLst>
        </pc:spChg>
      </pc:sldChg>
      <pc:sldChg chg="del">
        <pc:chgData name="Stalin Jacob Wilson Packia Dhas" userId="050d7d71-3621-4503-95e8-1c9a9d962492" providerId="ADAL" clId="{33FE788F-C6C1-4B0A-A714-422FB8D0BA34}" dt="2024-06-17T06:36:41.838" v="146" actId="47"/>
        <pc:sldMkLst>
          <pc:docMk/>
          <pc:sldMk cId="3778403690" sldId="763"/>
        </pc:sldMkLst>
      </pc:sldChg>
    </pc:docChg>
  </pc:docChgLst>
  <pc:docChgLst>
    <pc:chgData name="Stalin Jacob Wilson Packia Dhas" userId="050d7d71-3621-4503-95e8-1c9a9d962492" providerId="ADAL" clId="{B6129488-CDEE-4C3E-85E4-0D598A21F9CD}"/>
    <pc:docChg chg="custSel modSld">
      <pc:chgData name="Stalin Jacob Wilson Packia Dhas" userId="050d7d71-3621-4503-95e8-1c9a9d962492" providerId="ADAL" clId="{B6129488-CDEE-4C3E-85E4-0D598A21F9CD}" dt="2024-06-17T06:43:21.353" v="21" actId="20577"/>
      <pc:docMkLst>
        <pc:docMk/>
      </pc:docMkLst>
      <pc:sldChg chg="delSp modSp mod delAnim modAnim">
        <pc:chgData name="Stalin Jacob Wilson Packia Dhas" userId="050d7d71-3621-4503-95e8-1c9a9d962492" providerId="ADAL" clId="{B6129488-CDEE-4C3E-85E4-0D598A21F9CD}" dt="2024-06-17T06:43:10.636" v="18"/>
        <pc:sldMkLst>
          <pc:docMk/>
          <pc:sldMk cId="2357360363" sldId="261"/>
        </pc:sldMkLst>
        <pc:spChg chg="mod">
          <ac:chgData name="Stalin Jacob Wilson Packia Dhas" userId="050d7d71-3621-4503-95e8-1c9a9d962492" providerId="ADAL" clId="{B6129488-CDEE-4C3E-85E4-0D598A21F9CD}" dt="2024-06-17T06:43:03.444" v="11" actId="6549"/>
          <ac:spMkLst>
            <pc:docMk/>
            <pc:sldMk cId="2357360363" sldId="261"/>
            <ac:spMk id="5" creationId="{80816912-B8B7-4CCA-B9BF-51523837D3CE}"/>
          </ac:spMkLst>
        </pc:spChg>
        <pc:spChg chg="del mod">
          <ac:chgData name="Stalin Jacob Wilson Packia Dhas" userId="050d7d71-3621-4503-95e8-1c9a9d962492" providerId="ADAL" clId="{B6129488-CDEE-4C3E-85E4-0D598A21F9CD}" dt="2024-06-17T06:43:10.636" v="18"/>
          <ac:spMkLst>
            <pc:docMk/>
            <pc:sldMk cId="2357360363" sldId="261"/>
            <ac:spMk id="6" creationId="{00500221-42F9-4C5D-A00F-C373BEBDA7EC}"/>
          </ac:spMkLst>
        </pc:spChg>
        <pc:spChg chg="del mod">
          <ac:chgData name="Stalin Jacob Wilson Packia Dhas" userId="050d7d71-3621-4503-95e8-1c9a9d962492" providerId="ADAL" clId="{B6129488-CDEE-4C3E-85E4-0D598A21F9CD}" dt="2024-06-17T06:43:10.636" v="16"/>
          <ac:spMkLst>
            <pc:docMk/>
            <pc:sldMk cId="2357360363" sldId="261"/>
            <ac:spMk id="7" creationId="{57872A11-E512-48DE-A74F-2CB6437D7B98}"/>
          </ac:spMkLst>
        </pc:spChg>
      </pc:sldChg>
      <pc:sldChg chg="delSp modSp mod delAnim modAnim">
        <pc:chgData name="Stalin Jacob Wilson Packia Dhas" userId="050d7d71-3621-4503-95e8-1c9a9d962492" providerId="ADAL" clId="{B6129488-CDEE-4C3E-85E4-0D598A21F9CD}" dt="2024-06-17T06:42:49.332" v="8"/>
        <pc:sldMkLst>
          <pc:docMk/>
          <pc:sldMk cId="3627383239" sldId="362"/>
        </pc:sldMkLst>
        <pc:spChg chg="del mod">
          <ac:chgData name="Stalin Jacob Wilson Packia Dhas" userId="050d7d71-3621-4503-95e8-1c9a9d962492" providerId="ADAL" clId="{B6129488-CDEE-4C3E-85E4-0D598A21F9CD}" dt="2024-06-17T06:42:49.332" v="8"/>
          <ac:spMkLst>
            <pc:docMk/>
            <pc:sldMk cId="3627383239" sldId="362"/>
            <ac:spMk id="8" creationId="{0E8A8A64-9F39-42E9-8687-2904A4DEDCA8}"/>
          </ac:spMkLst>
        </pc:spChg>
      </pc:sldChg>
      <pc:sldChg chg="delSp modSp mod delAnim modAnim">
        <pc:chgData name="Stalin Jacob Wilson Packia Dhas" userId="050d7d71-3621-4503-95e8-1c9a9d962492" providerId="ADAL" clId="{B6129488-CDEE-4C3E-85E4-0D598A21F9CD}" dt="2024-06-17T06:42:44.220" v="5"/>
        <pc:sldMkLst>
          <pc:docMk/>
          <pc:sldMk cId="2540993446" sldId="746"/>
        </pc:sldMkLst>
        <pc:spChg chg="del mod">
          <ac:chgData name="Stalin Jacob Wilson Packia Dhas" userId="050d7d71-3621-4503-95e8-1c9a9d962492" providerId="ADAL" clId="{B6129488-CDEE-4C3E-85E4-0D598A21F9CD}" dt="2024-06-17T06:42:44.220" v="5"/>
          <ac:spMkLst>
            <pc:docMk/>
            <pc:sldMk cId="2540993446" sldId="746"/>
            <ac:spMk id="8" creationId="{0E8A8A64-9F39-42E9-8687-2904A4DEDCA8}"/>
          </ac:spMkLst>
        </pc:spChg>
      </pc:sldChg>
      <pc:sldChg chg="modSp modAnim">
        <pc:chgData name="Stalin Jacob Wilson Packia Dhas" userId="050d7d71-3621-4503-95e8-1c9a9d962492" providerId="ADAL" clId="{B6129488-CDEE-4C3E-85E4-0D598A21F9CD}" dt="2024-06-17T06:43:21.353" v="21" actId="20577"/>
        <pc:sldMkLst>
          <pc:docMk/>
          <pc:sldMk cId="2939902509" sldId="758"/>
        </pc:sldMkLst>
        <pc:spChg chg="mod">
          <ac:chgData name="Stalin Jacob Wilson Packia Dhas" userId="050d7d71-3621-4503-95e8-1c9a9d962492" providerId="ADAL" clId="{B6129488-CDEE-4C3E-85E4-0D598A21F9CD}" dt="2024-06-17T06:43:21.353" v="21" actId="20577"/>
          <ac:spMkLst>
            <pc:docMk/>
            <pc:sldMk cId="2939902509" sldId="758"/>
            <ac:spMk id="5" creationId="{80816912-B8B7-4CCA-B9BF-51523837D3CE}"/>
          </ac:spMkLst>
        </pc:spChg>
      </pc:sldChg>
      <pc:sldChg chg="delSp modSp mod delAnim modAnim">
        <pc:chgData name="Stalin Jacob Wilson Packia Dhas" userId="050d7d71-3621-4503-95e8-1c9a9d962492" providerId="ADAL" clId="{B6129488-CDEE-4C3E-85E4-0D598A21F9CD}" dt="2024-06-17T06:42:39.716" v="2"/>
        <pc:sldMkLst>
          <pc:docMk/>
          <pc:sldMk cId="694300665" sldId="759"/>
        </pc:sldMkLst>
        <pc:spChg chg="del mod">
          <ac:chgData name="Stalin Jacob Wilson Packia Dhas" userId="050d7d71-3621-4503-95e8-1c9a9d962492" providerId="ADAL" clId="{B6129488-CDEE-4C3E-85E4-0D598A21F9CD}" dt="2024-06-17T06:42:39.716" v="2"/>
          <ac:spMkLst>
            <pc:docMk/>
            <pc:sldMk cId="694300665" sldId="759"/>
            <ac:spMk id="7" creationId="{65D6C981-5E58-4502-B2A4-9D582EFF1CF0}"/>
          </ac:spMkLst>
        </pc:spChg>
      </pc:sldChg>
      <pc:sldChg chg="modSp modAnim">
        <pc:chgData name="Stalin Jacob Wilson Packia Dhas" userId="050d7d71-3621-4503-95e8-1c9a9d962492" providerId="ADAL" clId="{B6129488-CDEE-4C3E-85E4-0D598A21F9CD}" dt="2024-06-17T06:42:52.964" v="9" actId="20577"/>
        <pc:sldMkLst>
          <pc:docMk/>
          <pc:sldMk cId="2063614387" sldId="760"/>
        </pc:sldMkLst>
        <pc:spChg chg="mod">
          <ac:chgData name="Stalin Jacob Wilson Packia Dhas" userId="050d7d71-3621-4503-95e8-1c9a9d962492" providerId="ADAL" clId="{B6129488-CDEE-4C3E-85E4-0D598A21F9CD}" dt="2024-06-17T06:42:52.964" v="9" actId="20577"/>
          <ac:spMkLst>
            <pc:docMk/>
            <pc:sldMk cId="2063614387" sldId="760"/>
            <ac:spMk id="8" creationId="{0E8A8A64-9F39-42E9-8687-2904A4DEDCA8}"/>
          </ac:spMkLst>
        </pc:spChg>
      </pc:sldChg>
      <pc:sldChg chg="modSp modAnim">
        <pc:chgData name="Stalin Jacob Wilson Packia Dhas" userId="050d7d71-3621-4503-95e8-1c9a9d962492" providerId="ADAL" clId="{B6129488-CDEE-4C3E-85E4-0D598A21F9CD}" dt="2024-06-17T06:42:57.421" v="10" actId="20577"/>
        <pc:sldMkLst>
          <pc:docMk/>
          <pc:sldMk cId="765307988" sldId="761"/>
        </pc:sldMkLst>
        <pc:spChg chg="mod">
          <ac:chgData name="Stalin Jacob Wilson Packia Dhas" userId="050d7d71-3621-4503-95e8-1c9a9d962492" providerId="ADAL" clId="{B6129488-CDEE-4C3E-85E4-0D598A21F9CD}" dt="2024-06-17T06:42:57.421" v="10" actId="20577"/>
          <ac:spMkLst>
            <pc:docMk/>
            <pc:sldMk cId="765307988" sldId="761"/>
            <ac:spMk id="8" creationId="{0E8A8A64-9F39-42E9-8687-2904A4DEDCA8}"/>
          </ac:spMkLst>
        </pc:spChg>
      </pc:sldChg>
      <pc:sldChg chg="modSp mod modAnim">
        <pc:chgData name="Stalin Jacob Wilson Packia Dhas" userId="050d7d71-3621-4503-95e8-1c9a9d962492" providerId="ADAL" clId="{B6129488-CDEE-4C3E-85E4-0D598A21F9CD}" dt="2024-06-17T06:43:15.919" v="20" actId="27636"/>
        <pc:sldMkLst>
          <pc:docMk/>
          <pc:sldMk cId="3310383773" sldId="762"/>
        </pc:sldMkLst>
        <pc:spChg chg="mod">
          <ac:chgData name="Stalin Jacob Wilson Packia Dhas" userId="050d7d71-3621-4503-95e8-1c9a9d962492" providerId="ADAL" clId="{B6129488-CDEE-4C3E-85E4-0D598A21F9CD}" dt="2024-06-17T06:43:15.919" v="20" actId="27636"/>
          <ac:spMkLst>
            <pc:docMk/>
            <pc:sldMk cId="3310383773" sldId="762"/>
            <ac:spMk id="5" creationId="{80816912-B8B7-4CCA-B9BF-51523837D3C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C5D7080-7421-434A-B96E-C6BAB7F5A735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C709E-C706-45F7-B1C4-24E00D105331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1DB3F7-4F4D-4C9C-8869-ACF1E3597EB8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94869FC-0FB4-47B5-B942-48C863B2814E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F82B4-20C9-48C2-9131-071EB7088A1F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1F685D-5FB9-47F0-9A2A-6879E6131B24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4C0F64A-8B94-4563-B121-5A1A5F22EBD4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9BA2CD3-5B38-44A8-AE3B-65D06DBBADC3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2F636-DEFA-47AB-A72A-99E001CC4D63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52166A-7E54-42CB-9B70-DF72FEC2B8F7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5CBA15E-C478-4DD8-8213-5F3924A7F97E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2310D1B-559C-4597-9EDB-782AED84480C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CA80-B509-4A8D-AA16-368B45414F2E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FA62BFF-81F4-4098-9522-42DF39D9C64D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2B38-FC77-478F-BAB7-207C38EA0899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6CA11-BCAC-496C-9A65-896D25757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68623-267C-47CE-A66E-0286DB0E2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3ED06A-2BCA-4D0D-AAD1-A643EBCE38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47A092-8843-4274-B9EC-7A514B3A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97CBF-1B7B-4FF6-9A8B-BA9770940B36}" type="datetime1">
              <a:rPr lang="en-GB" smtClean="0"/>
              <a:t>17/06/2024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CC446-6659-452A-A263-E32461975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0D9FF-B056-48D2-B02A-5393221EA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B4826-1CBB-4FF5-8E83-4BABF2965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275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E0EE7B7-F887-4F00-B9C7-EB674AA1F212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71428-4093-4BFC-8349-838D3C0FA5D3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E64E4-67A5-4C9D-90FD-D3ABF867557A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D93AFE0-9C95-4A49-AC61-60CD1D40A8BC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F3D0F76-4000-4EEE-BD60-4B420DACCCE5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F351B-D02D-455E-8808-67237E712499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245FFE-4A20-4FA9-9A1D-9B90128472DB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94800D1-67C2-4AFC-8218-099435006329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D5A0BBB-AFB6-4790-833D-F0F7BAA0F9EB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38AF0-7C4F-4BA6-85EF-5617C6768F6A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92AC29-8D16-461D-A6C1-AA5424359CCE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2E03EAE-E2E3-4603-951E-B4B7BF63B9DF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2FCE352-D084-40B2-85F6-2E524FB67E99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EB374-A2A5-4719-B28B-E02BFF5DB25E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E1EBD9C-DC7F-4B22-B5CF-55B0283AF9E8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3619A41-67E1-443B-AEC8-D389505F65E4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8BB8DD6-A584-4B46-9CB6-74AEBC2F49B6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BDA0B-517E-429C-AAE2-2634870BA3D0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CA692C-D8B2-4BE8-BB6C-F9124148B28D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E90EA96-B41D-4312-95A4-6582F858D00F}" type="datetime1">
              <a:rPr lang="en-GB" noProof="0" smtClean="0"/>
              <a:t>17/06/2024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2 / Fundamentals of Electrical and Electronic Systems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5943F766-1D43-4AD2-9D9E-B7068F349994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65374-D934-42EF-A61B-5E07D0012674}" type="datetime1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D62C09F-8F92-4103-9A95-C109112282BD}" type="datetime1">
              <a:rPr lang="en-GB" smtClean="0"/>
              <a:t>17/06/2024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37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8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9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5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0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Fundamentals of Electrical </a:t>
            </a:r>
          </a:p>
          <a:p>
            <a:r>
              <a:rPr lang="en-GB" sz="4800" dirty="0"/>
              <a:t>and Electronic Systems</a:t>
            </a:r>
          </a:p>
          <a:p>
            <a:r>
              <a:rPr lang="en-GB" sz="4800" dirty="0"/>
              <a:t>(ACDA4018)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- 2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6" y="-90487"/>
            <a:ext cx="4815625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80" y="1545700"/>
            <a:ext cx="9123354" cy="5230549"/>
          </a:xfrm>
        </p:spPr>
        <p:txBody>
          <a:bodyPr>
            <a:normAutofit/>
          </a:bodyPr>
          <a:lstStyle/>
          <a:p>
            <a:r>
              <a:rPr lang="en-US" sz="4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Ohm’s Law</a:t>
            </a:r>
          </a:p>
          <a:p>
            <a:r>
              <a:rPr lang="en-US" sz="4400" b="1" dirty="0">
                <a:latin typeface="+mj-lt"/>
                <a:ea typeface="+mj-ea"/>
                <a:cs typeface="+mj-cs"/>
              </a:rPr>
              <a:t>Example</a:t>
            </a: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IN" sz="30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6128555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r>
              <a:rPr lang="en-IN" sz="3200"/>
              <a:t>Define </a:t>
            </a:r>
            <a:r>
              <a:rPr lang="en-IN" sz="3200" dirty="0"/>
              <a:t>Ohm’s law.</a:t>
            </a:r>
          </a:p>
          <a:p>
            <a:r>
              <a:rPr lang="en-IN" sz="3200" dirty="0"/>
              <a:t>List the advantages of Ohm’s law</a:t>
            </a:r>
          </a:p>
          <a:p>
            <a:endParaRPr lang="en-IN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6179005" cy="365125"/>
          </a:xfrm>
        </p:spPr>
        <p:txBody>
          <a:bodyPr/>
          <a:lstStyle/>
          <a:p>
            <a:r>
              <a:rPr lang="en-GB" i="1"/>
              <a:t>Lecture 2 / Fundamentals of Electrical and Electronic Systems 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5173" y="69054"/>
            <a:ext cx="4331713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Ohm’s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50121"/>
            <a:ext cx="9403695" cy="4776043"/>
          </a:xfrm>
        </p:spPr>
        <p:txBody>
          <a:bodyPr>
            <a:normAutofit/>
          </a:bodyPr>
          <a:lstStyle/>
          <a:p>
            <a:endParaRPr lang="en-IN" sz="3600" dirty="0"/>
          </a:p>
          <a:p>
            <a:r>
              <a:rPr lang="en-IN" sz="3600" dirty="0"/>
              <a:t>Ohm’s law was stated by </a:t>
            </a:r>
            <a:r>
              <a:rPr lang="en-IN" sz="3600" b="1" dirty="0"/>
              <a:t>George Simon Ohm</a:t>
            </a:r>
            <a:r>
              <a:rPr lang="en-IN" sz="3600" dirty="0"/>
              <a:t>.</a:t>
            </a:r>
          </a:p>
          <a:p>
            <a:r>
              <a:rPr lang="en-IN" sz="3600" dirty="0"/>
              <a:t>Ohm’s Law Provides the relation between </a:t>
            </a:r>
            <a:r>
              <a:rPr lang="en-IN" sz="3600" b="1" dirty="0"/>
              <a:t>Voltage, Current and Resistance</a:t>
            </a:r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BC4409-AAB7-1729-4287-B319C719371D}"/>
              </a:ext>
            </a:extLst>
          </p:cNvPr>
          <p:cNvSpPr txBox="1"/>
          <p:nvPr/>
        </p:nvSpPr>
        <p:spPr>
          <a:xfrm>
            <a:off x="1950671" y="6319136"/>
            <a:ext cx="6167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Lecture 2 / Fundamentals of Electrical and Electronic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46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3469" y="-33067"/>
            <a:ext cx="7613061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Ohm’s Law?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34905"/>
                <a:ext cx="10515600" cy="5026876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IN" dirty="0"/>
                  <a:t>Ohm’s law state that the </a:t>
                </a:r>
                <a:r>
                  <a:rPr lang="en-IN" b="1" dirty="0"/>
                  <a:t>Current</a:t>
                </a:r>
                <a:r>
                  <a:rPr lang="en-IN" dirty="0"/>
                  <a:t> </a:t>
                </a:r>
                <a:r>
                  <a:rPr lang="en-IN" b="1" dirty="0"/>
                  <a:t>through a conductor is directly proportional to the voltage across the conductor and inversely proportional to the resistance</a:t>
                </a:r>
                <a:r>
                  <a:rPr lang="en-IN" dirty="0"/>
                  <a:t>, provided the </a:t>
                </a:r>
                <a:r>
                  <a:rPr lang="en-IN" b="1" dirty="0"/>
                  <a:t>physical properties and the temperature remains constant.</a:t>
                </a:r>
              </a:p>
              <a:p>
                <a:pPr marL="0" indent="0">
                  <a:buNone/>
                </a:pPr>
                <a:r>
                  <a:rPr lang="en-US" dirty="0"/>
                  <a:t>Ohm’s law is given by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𝜶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en-GB" b="1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𝐈</m:t>
                      </m:r>
                      <m:r>
                        <a:rPr lang="en-US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𝛂</m:t>
                      </m:r>
                      <m:f>
                        <m:fPr>
                          <m:ctrlPr>
                            <a:rPr lang="en-IN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1" i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GB" b="1" i="0" smtClean="0">
                              <a:latin typeface="Cambria Math" panose="02040503050406030204" pitchFamily="18" charset="0"/>
                            </a:rPr>
                            <m:t>𝐑</m:t>
                          </m:r>
                        </m:den>
                      </m:f>
                    </m:oMath>
                  </m:oMathPara>
                </a14:m>
                <a:endParaRPr lang="en-IN" b="1" dirty="0"/>
              </a:p>
              <a:p>
                <a:pPr marL="0" indent="0">
                  <a:buNone/>
                </a:pPr>
                <a:endParaRPr lang="en-IN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𝐈</m:t>
                      </m:r>
                      <m:r>
                        <a:rPr lang="en-GB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𝑽</m:t>
                          </m:r>
                        </m:num>
                        <m:den>
                          <m:r>
                            <a:rPr lang="en-GB" b="1">
                              <a:latin typeface="Cambria Math" panose="02040503050406030204" pitchFamily="18" charset="0"/>
                            </a:rPr>
                            <m:t>𝐑</m:t>
                          </m:r>
                        </m:den>
                      </m:f>
                    </m:oMath>
                  </m:oMathPara>
                </a14:m>
                <a:endParaRPr lang="en-IN" b="1" dirty="0"/>
              </a:p>
              <a:p>
                <a:pPr marL="0" indent="0">
                  <a:buNone/>
                </a:pPr>
                <a:r>
                  <a:rPr lang="en-IN" dirty="0"/>
                  <a:t>Equation become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𝑰𝑹</m:t>
                      </m:r>
                    </m:oMath>
                  </m:oMathPara>
                </a14:m>
                <a:endParaRPr lang="en-IN" b="1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34905"/>
                <a:ext cx="10515600" cy="5026876"/>
              </a:xfrm>
              <a:blipFill>
                <a:blip r:embed="rId2"/>
                <a:stretch>
                  <a:fillRect l="-1043" t="-1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493FE5-615F-493C-81CD-D2F929E37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2226" y="6461781"/>
            <a:ext cx="6384361" cy="365125"/>
          </a:xfrm>
        </p:spPr>
        <p:txBody>
          <a:bodyPr/>
          <a:lstStyle/>
          <a:p>
            <a:r>
              <a:rPr lang="en-GB" dirty="0"/>
              <a:t>Lecture 2 / Fundamentals of Electrical and Electronic Systems</a:t>
            </a:r>
            <a:endParaRPr lang="en-US" dirty="0"/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62D6CCC-04B0-44A3-B848-C0F0C7AC4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49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3469" y="-33067"/>
            <a:ext cx="7613061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Ohm’s Law?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E2B0DA-FE26-441B-8506-6879EE7D1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905"/>
            <a:ext cx="10515600" cy="50268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Where,</a:t>
            </a:r>
          </a:p>
          <a:p>
            <a:pPr marL="0" indent="0">
              <a:buNone/>
            </a:pPr>
            <a:r>
              <a:rPr lang="en-IN" dirty="0"/>
              <a:t>	V – Voltage across the conductor </a:t>
            </a:r>
          </a:p>
          <a:p>
            <a:pPr marL="0" indent="0">
              <a:buNone/>
            </a:pPr>
            <a:r>
              <a:rPr lang="en-IN" dirty="0"/>
              <a:t>	I  – Current across the conductor</a:t>
            </a:r>
          </a:p>
          <a:p>
            <a:pPr marL="0" indent="0">
              <a:buNone/>
            </a:pPr>
            <a:r>
              <a:rPr lang="en-IN" dirty="0"/>
              <a:t>	R – Resistance across the conductor</a:t>
            </a:r>
          </a:p>
          <a:p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493FE5-615F-493C-81CD-D2F929E37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4839" y="6461781"/>
            <a:ext cx="6371748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62D6CCC-04B0-44A3-B848-C0F0C7AC4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7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1081F312-4E33-4ACA-ACB7-6FE89EC57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692" y="1510748"/>
            <a:ext cx="4333827" cy="4351338"/>
          </a:xfr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7D9776-3A2B-4C4D-8B86-9FA6B04C6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38714" y="6461781"/>
            <a:ext cx="6497873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8FC32-DB88-4997-83ED-F9090E256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7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B64627-CB5A-4CAB-2130-DF2C8EAA9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173" y="69054"/>
            <a:ext cx="4331713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Ohm’s law</a:t>
            </a:r>
          </a:p>
        </p:txBody>
      </p:sp>
    </p:spTree>
    <p:extLst>
      <p:ext uri="{BB962C8B-B14F-4D97-AF65-F5344CB8AC3E}">
        <p14:creationId xmlns:p14="http://schemas.microsoft.com/office/powerpoint/2010/main" val="1746521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2391" y="-92054"/>
            <a:ext cx="6858221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dirty="0"/>
                  <a:t>Using Ohm’s law, the Voltage, Current and the resistance can be calculated.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Ohm’s law to calculate Voltage</a:t>
                </a:r>
              </a:p>
              <a:p>
                <a:pPr marL="0" indent="0">
                  <a:buNone/>
                </a:pPr>
                <a:r>
                  <a:rPr lang="en-IN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𝐼𝑅</m:t>
                    </m:r>
                  </m:oMath>
                </a14:m>
                <a:endParaRPr lang="en-US" b="0" dirty="0"/>
              </a:p>
              <a:p>
                <a:pPr marL="0" indent="0">
                  <a:buNone/>
                </a:pPr>
                <a:r>
                  <a:rPr lang="en-IN" dirty="0"/>
                  <a:t>Ohm’s law to calculate Current</a:t>
                </a:r>
              </a:p>
              <a:p>
                <a:pPr marL="0" indent="0">
                  <a:buNone/>
                </a:pPr>
                <a:r>
                  <a:rPr lang="en-IN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en-IN" dirty="0"/>
              </a:p>
              <a:p>
                <a:pPr marL="0" indent="0">
                  <a:buNone/>
                </a:pPr>
                <a:r>
                  <a:rPr lang="en-IN" dirty="0"/>
                  <a:t>Ohm’s law to calculated resistance</a:t>
                </a:r>
              </a:p>
              <a:p>
                <a:pPr marL="0" indent="0">
                  <a:buNone/>
                </a:pPr>
                <a:r>
                  <a:rPr lang="en-IN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25E2B0DA-FE26-441B-8506-6879EE7D1F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77108"/>
                <a:ext cx="11077135" cy="5015767"/>
              </a:xfrm>
              <a:blipFill>
                <a:blip r:embed="rId2"/>
                <a:stretch>
                  <a:fillRect l="-1100" t="-1944" r="-3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7D8102A-CA7F-46A8-A62D-38A753931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06273" y="6461781"/>
            <a:ext cx="5930314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A6A909D-F9D4-49CC-A255-59DDD425F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2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E7EBC7C-1381-40C0-A5A3-CB5788045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86" y="-32909"/>
            <a:ext cx="4925094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Ohm’s Law Triangle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E2B0DA-FE26-441B-8506-6879EE7D1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77108"/>
            <a:ext cx="11077135" cy="50157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pic>
        <p:nvPicPr>
          <p:cNvPr id="3" name="Picture 2" descr="Diagram, schematic&#10;&#10;Description automatically generated">
            <a:extLst>
              <a:ext uri="{FF2B5EF4-FFF2-40B4-BE49-F238E27FC236}">
                <a16:creationId xmlns:a16="http://schemas.microsoft.com/office/drawing/2014/main" id="{0C002823-0B38-4D90-99BE-10B13F27D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9215" y="1872456"/>
            <a:ext cx="5034185" cy="342972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5DA7-5CFC-4FE5-9AC9-DBBC55323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23764" y="6461781"/>
            <a:ext cx="6612823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61D13E-AAB2-4442-B3B0-DE4195512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43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A8F507-E2D8-42A1-8A3E-4E5266A1E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6807" y="-35837"/>
            <a:ext cx="5039798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Electric Power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80816912-B8B7-4CCA-B9BF-51523837D3C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07592" y="1587347"/>
                <a:ext cx="8160631" cy="452278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If V=IR (Ohm’s Law)</a:t>
                </a:r>
              </a:p>
              <a:p>
                <a:pPr marL="0" indent="0">
                  <a:buNone/>
                </a:pP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Then Electric Power is given by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𝑷</m:t>
                      </m:r>
                      <m:r>
                        <a:rPr lang="en-US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𝑰</m:t>
                          </m:r>
                        </m:e>
                        <m:sup>
                          <m:r>
                            <a:rPr lang="en-US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000" b="1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𝑹</m:t>
                      </m:r>
                    </m:oMath>
                  </m:oMathPara>
                </a14:m>
                <a:endPara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IN" dirty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If I=V/R (Ohm’s Law)</a:t>
                </a:r>
              </a:p>
              <a:p>
                <a:pPr marL="0" indent="0">
                  <a:buNone/>
                </a:pP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Then Electric Power is given by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𝑷</m:t>
                      </m:r>
                      <m:r>
                        <a:rPr lang="en-US" sz="20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𝑽</m:t>
                              </m:r>
                            </m:e>
                            <m:sup>
                              <m:r>
                                <a:rPr lang="en-US" sz="2000" b="1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sz="2000" b="1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𝑹</m:t>
                          </m:r>
                        </m:den>
                      </m:f>
                    </m:oMath>
                  </m:oMathPara>
                </a14:m>
                <a:endParaRPr lang="en-US" sz="1800" b="1" dirty="0"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Where, </a:t>
                </a:r>
              </a:p>
              <a:p>
                <a:pPr marL="0" indent="0">
                  <a:buNone/>
                </a:pPr>
                <a:r>
                  <a:rPr lang="en-IN" dirty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	R – Resistance in Ohm’s</a:t>
                </a:r>
              </a:p>
              <a:p>
                <a:pPr marL="0" indent="0">
                  <a:buNone/>
                </a:pPr>
                <a:endParaRPr lang="en-IN" b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80816912-B8B7-4CCA-B9BF-51523837D3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07592" y="1587347"/>
                <a:ext cx="8160631" cy="4522783"/>
              </a:xfrm>
              <a:blipFill>
                <a:blip r:embed="rId2"/>
                <a:stretch>
                  <a:fillRect l="-1494" t="-2156" b="-6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3EBB8F-89F3-73BE-FF7A-8CE785959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4CFA84E-F39F-D4A3-8BB2-EFC17A972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6637453" cy="365125"/>
          </a:xfrm>
        </p:spPr>
        <p:txBody>
          <a:bodyPr/>
          <a:lstStyle/>
          <a:p>
            <a:r>
              <a:rPr lang="en-GB"/>
              <a:t>Lecture -2 / Fundamentals of Electrical and Electronic systems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000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986C8-3B83-4E4F-8452-BD6E919AF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2943" y="-7129"/>
            <a:ext cx="6770689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Advantages of Ohm’s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E6A30-7F03-4720-B2BD-421BF6FF5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3600" b="0" i="0" dirty="0">
                <a:effectLst/>
              </a:rPr>
              <a:t>Ohm’s law can be used to </a:t>
            </a:r>
            <a:r>
              <a:rPr lang="en-US" sz="3600" b="1" i="0" dirty="0">
                <a:effectLst/>
              </a:rPr>
              <a:t>calculate Voltage, current and Resistance</a:t>
            </a:r>
            <a:r>
              <a:rPr lang="en-US" sz="3600" b="0" i="0" dirty="0">
                <a:effectLst/>
              </a:rPr>
              <a:t> in a circuit.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9BE75B-3E1B-4D19-9B93-BBA568051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7603" y="6461781"/>
            <a:ext cx="6888984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60F444-A0FD-431F-AFEF-9831A619E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C557F-7F9C-4EBE-B3C2-1B34064EB67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842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986C8-3B83-4E4F-8452-BD6E919AF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659" y="0"/>
            <a:ext cx="5218138" cy="1135737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Limitations of Ohm’s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E6A30-7F03-4720-B2BD-421BF6FF5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US" b="0" i="0" dirty="0">
                <a:effectLst/>
              </a:rPr>
              <a:t>It </a:t>
            </a:r>
            <a:r>
              <a:rPr lang="en-US" b="1" i="0" dirty="0">
                <a:effectLst/>
              </a:rPr>
              <a:t>cannot</a:t>
            </a:r>
            <a:r>
              <a:rPr lang="en-US" b="0" i="0" dirty="0">
                <a:effectLst/>
              </a:rPr>
              <a:t> be applied accurately in a circuit, in which the </a:t>
            </a:r>
            <a:r>
              <a:rPr lang="en-US" b="1" i="0" dirty="0">
                <a:effectLst/>
              </a:rPr>
              <a:t>temperature keeps changing.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</a:rPr>
              <a:t>This law </a:t>
            </a:r>
            <a:r>
              <a:rPr lang="en-US" b="1" i="0" dirty="0">
                <a:effectLst/>
              </a:rPr>
              <a:t>cannot</a:t>
            </a:r>
            <a:r>
              <a:rPr lang="en-US" b="0" i="0" dirty="0">
                <a:effectLst/>
              </a:rPr>
              <a:t> be applied to </a:t>
            </a:r>
            <a:r>
              <a:rPr lang="en-US" b="1" i="0" dirty="0">
                <a:effectLst/>
              </a:rPr>
              <a:t>unilateral networks</a:t>
            </a:r>
            <a:r>
              <a:rPr lang="en-US" b="0" i="0" dirty="0">
                <a:effectLst/>
              </a:rPr>
              <a:t>.</a:t>
            </a:r>
            <a:br>
              <a:rPr lang="en-US" b="0" i="0" dirty="0">
                <a:effectLst/>
              </a:rPr>
            </a:br>
            <a:r>
              <a:rPr lang="en-US" b="0" i="0" dirty="0">
                <a:effectLst/>
              </a:rPr>
              <a:t>(</a:t>
            </a:r>
            <a:r>
              <a:rPr lang="en-US" dirty="0"/>
              <a:t>Circuit having elements like diode, transistors,</a:t>
            </a:r>
            <a:r>
              <a:rPr lang="en-US" b="0" i="0" dirty="0">
                <a:effectLst/>
              </a:rPr>
              <a:t> etc.)</a:t>
            </a:r>
          </a:p>
          <a:p>
            <a:pPr>
              <a:buFont typeface="+mj-lt"/>
              <a:buAutoNum type="arabicPeriod"/>
            </a:pPr>
            <a:r>
              <a:rPr lang="en-US" i="0" dirty="0">
                <a:effectLst/>
              </a:rPr>
              <a:t>It</a:t>
            </a:r>
            <a:r>
              <a:rPr lang="en-US" b="0" i="0" dirty="0">
                <a:effectLst/>
              </a:rPr>
              <a:t> is also </a:t>
            </a:r>
            <a:r>
              <a:rPr lang="en-US" b="1" i="0" dirty="0">
                <a:effectLst/>
              </a:rPr>
              <a:t>not applicable </a:t>
            </a:r>
            <a:r>
              <a:rPr lang="en-US" b="1" dirty="0"/>
              <a:t>in</a:t>
            </a:r>
            <a:r>
              <a:rPr lang="en-US" b="1" i="0" dirty="0">
                <a:effectLst/>
              </a:rPr>
              <a:t> non – linear elements.</a:t>
            </a:r>
            <a:br>
              <a:rPr lang="en-US" b="1" i="0" dirty="0">
                <a:effectLst/>
              </a:rPr>
            </a:br>
            <a:r>
              <a:rPr lang="en-US" b="0" i="0" dirty="0">
                <a:effectLst/>
              </a:rPr>
              <a:t>(Non-linear elements are those </a:t>
            </a:r>
            <a:r>
              <a:rPr lang="en-GB" dirty="0"/>
              <a:t>in which the current is not directly proportional to the applied voltage</a:t>
            </a:r>
            <a:r>
              <a:rPr lang="en-US" b="0" i="0" dirty="0">
                <a:effectLst/>
              </a:rPr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9BE75B-3E1B-4D19-9B93-BBA568051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 fontScale="62500" lnSpcReduction="20000"/>
          </a:bodyPr>
          <a:lstStyle/>
          <a:p>
            <a:pPr>
              <a:spcAft>
                <a:spcPts val="600"/>
              </a:spcAft>
            </a:pPr>
            <a:r>
              <a:rPr lang="en-GB"/>
              <a:t>Lecture 2 / Fundamentals of Electrical and Electronic Systems 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60F444-A0FD-431F-AFEF-9831A619E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05333" y="6356350"/>
            <a:ext cx="2743200" cy="365125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fld id="{9FBC557F-7F9C-4EBE-B3C2-1B34064EB67F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58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356" y="15204"/>
            <a:ext cx="5922121" cy="1325563"/>
          </a:xfrm>
        </p:spPr>
        <p:txBody>
          <a:bodyPr/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Exercise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current flowing through the resistor in the following circuit diagram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816526" y="6461781"/>
            <a:ext cx="6220061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392" y="2846838"/>
            <a:ext cx="2752036" cy="297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00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0877" y="-69644"/>
            <a:ext cx="3768063" cy="1325563"/>
          </a:xfrm>
        </p:spPr>
        <p:txBody>
          <a:bodyPr/>
          <a:lstStyle/>
          <a:p>
            <a:r>
              <a:rPr lang="en-IN" dirty="0">
                <a:solidFill>
                  <a:schemeClr val="bg1"/>
                </a:solidFill>
              </a:rPr>
              <a:t>Exercise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Voltage across the resistor</a:t>
            </a:r>
          </a:p>
          <a:p>
            <a:pPr marL="0" indent="0">
              <a:buNone/>
            </a:pPr>
            <a:r>
              <a:rPr lang="en-IN" b="1" dirty="0"/>
              <a:t>	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30609" y="6461781"/>
            <a:ext cx="6305978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7" name="Picture 6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DF838B1C-C5C6-47B3-A444-ABFA96BF0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480469"/>
            <a:ext cx="3276600" cy="325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93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9992" y="-56649"/>
            <a:ext cx="4270342" cy="1325563"/>
          </a:xfrm>
        </p:spPr>
        <p:txBody>
          <a:bodyPr/>
          <a:lstStyle/>
          <a:p>
            <a:r>
              <a:rPr lang="en-IN" b="1" dirty="0">
                <a:solidFill>
                  <a:schemeClr val="bg1"/>
                </a:solidFill>
              </a:rPr>
              <a:t>Exercise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resistance across the resistor</a:t>
            </a:r>
          </a:p>
          <a:p>
            <a:pPr marL="0" indent="0">
              <a:buNone/>
            </a:pPr>
            <a:r>
              <a:rPr lang="en-IN" b="1" dirty="0"/>
              <a:t>	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405353" y="6461781"/>
            <a:ext cx="6631234" cy="365125"/>
          </a:xfrm>
        </p:spPr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9" name="Picture 8" descr="Diagram, schematic&#10;&#10;Description automatically generated">
            <a:extLst>
              <a:ext uri="{FF2B5EF4-FFF2-40B4-BE49-F238E27FC236}">
                <a16:creationId xmlns:a16="http://schemas.microsoft.com/office/drawing/2014/main" id="{4F8D0CCF-DADC-4445-9CC6-1824BAC3B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12" y="2710021"/>
            <a:ext cx="3209925" cy="294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3832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9992" y="-56649"/>
            <a:ext cx="4270342" cy="1325563"/>
          </a:xfrm>
        </p:spPr>
        <p:txBody>
          <a:bodyPr/>
          <a:lstStyle/>
          <a:p>
            <a:r>
              <a:rPr lang="en-IN" b="1" dirty="0">
                <a:solidFill>
                  <a:schemeClr val="bg1"/>
                </a:solidFill>
              </a:rPr>
              <a:t>Exercise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resistance in a circuit, if the current across the circuit is 2mA and the potential difference is 200V.</a:t>
            </a:r>
          </a:p>
          <a:p>
            <a:pPr marL="0" indent="0">
              <a:buNone/>
            </a:pPr>
            <a:r>
              <a:rPr lang="en-IN" b="1" dirty="0"/>
              <a:t>	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8A8A64-9F39-42E9-8687-2904A4DEDCA8}"/>
              </a:ext>
            </a:extLst>
          </p:cNvPr>
          <p:cNvSpPr txBox="1"/>
          <p:nvPr/>
        </p:nvSpPr>
        <p:spPr>
          <a:xfrm>
            <a:off x="1133475" y="2530689"/>
            <a:ext cx="3571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IN" sz="2800" b="1" dirty="0"/>
              <a:t>Solution:</a:t>
            </a:r>
          </a:p>
          <a:p>
            <a:pPr marL="0" indent="0">
              <a:buNone/>
            </a:pPr>
            <a:r>
              <a:rPr lang="en-IN" sz="2800" b="1" dirty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1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9992" y="-56649"/>
            <a:ext cx="4270342" cy="1325563"/>
          </a:xfrm>
        </p:spPr>
        <p:txBody>
          <a:bodyPr/>
          <a:lstStyle/>
          <a:p>
            <a:r>
              <a:rPr lang="en-IN" b="1" dirty="0">
                <a:solidFill>
                  <a:schemeClr val="bg1"/>
                </a:solidFill>
              </a:rPr>
              <a:t>Exercise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/>
              <a:t>Calculate the potential difference across a circuit, if the current across the circuit is 5A and the resistance is 5KΩ.</a:t>
            </a:r>
          </a:p>
          <a:p>
            <a:pPr marL="0" indent="0">
              <a:buNone/>
            </a:pPr>
            <a:r>
              <a:rPr lang="en-IN" b="1" dirty="0"/>
              <a:t>	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8A8A64-9F39-42E9-8687-2904A4DEDCA8}"/>
              </a:ext>
            </a:extLst>
          </p:cNvPr>
          <p:cNvSpPr txBox="1"/>
          <p:nvPr/>
        </p:nvSpPr>
        <p:spPr>
          <a:xfrm>
            <a:off x="1133475" y="2530689"/>
            <a:ext cx="3571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IN" sz="2800" b="1" dirty="0"/>
              <a:t>Solution:</a:t>
            </a:r>
          </a:p>
          <a:p>
            <a:pPr marL="0" indent="0">
              <a:buNone/>
            </a:pPr>
            <a:r>
              <a:rPr lang="en-IN" sz="2800" b="1" dirty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30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A8F507-E2D8-42A1-8A3E-4E5266A1E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7088" y="-18167"/>
            <a:ext cx="6210556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Exercise 6</a:t>
            </a:r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816912-B8B7-4CCA-B9BF-51523837D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2000" b="1" i="0" dirty="0">
                <a:solidFill>
                  <a:srgbClr val="333333"/>
                </a:solidFill>
                <a:effectLst/>
              </a:rPr>
              <a:t>A </a:t>
            </a:r>
            <a:r>
              <a:rPr lang="en-US" sz="2000" b="1" dirty="0">
                <a:solidFill>
                  <a:srgbClr val="333333"/>
                </a:solidFill>
              </a:rPr>
              <a:t>15</a:t>
            </a:r>
            <a:r>
              <a:rPr lang="en-US" sz="2000" b="1" i="0" dirty="0">
                <a:solidFill>
                  <a:srgbClr val="333333"/>
                </a:solidFill>
                <a:effectLst/>
              </a:rPr>
              <a:t>V battery is connected to a resistor having a resistance of 10Ω. Calculate the current and power across the resistor.</a:t>
            </a:r>
            <a:endParaRPr lang="en-US" sz="2000" b="0" i="0" dirty="0">
              <a:solidFill>
                <a:srgbClr val="333333"/>
              </a:solidFill>
              <a:effectLst/>
            </a:endParaRPr>
          </a:p>
          <a:p>
            <a:pPr marL="0" indent="0" algn="l">
              <a:buNone/>
            </a:pPr>
            <a:r>
              <a:rPr lang="en-US" sz="2000" b="0" i="0" dirty="0">
                <a:solidFill>
                  <a:srgbClr val="333333"/>
                </a:solidFill>
                <a:effectLst/>
              </a:rPr>
              <a:t>Solution:</a:t>
            </a:r>
          </a:p>
          <a:p>
            <a:pPr marL="0" indent="0" algn="l">
              <a:buNone/>
              <a:tabLst>
                <a:tab pos="801688" algn="l"/>
              </a:tabLst>
            </a:pPr>
            <a:r>
              <a:rPr lang="en-US" sz="2000" b="0" i="0" dirty="0">
                <a:solidFill>
                  <a:srgbClr val="333333"/>
                </a:solidFill>
                <a:effectLst/>
              </a:rPr>
              <a:t>	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1475B3-47FF-E7D5-64D5-A3F83652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A57331-A14E-15B1-3595-121E6D1D2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6839971" cy="365125"/>
          </a:xfrm>
        </p:spPr>
        <p:txBody>
          <a:bodyPr/>
          <a:lstStyle/>
          <a:p>
            <a:r>
              <a:rPr lang="en-GB"/>
              <a:t>Lecture -2 / Fundamentals of Electrical and Electronic systems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736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A8F507-E2D8-42A1-8A3E-4E5266A1E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7969" y="-18167"/>
            <a:ext cx="4180798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Exercise 7</a:t>
            </a:r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816912-B8B7-4CCA-B9BF-51523837D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dirty="0">
                <a:solidFill>
                  <a:srgbClr val="333333"/>
                </a:solidFill>
                <a:effectLst/>
              </a:rPr>
              <a:t>Calculate the Power of an aircon , if the voltage supplied is 440V and the resistance offered is 200</a:t>
            </a:r>
            <a:r>
              <a:rPr lang="el-GR" b="1" i="0" dirty="0">
                <a:solidFill>
                  <a:srgbClr val="333333"/>
                </a:solidFill>
                <a:effectLst/>
              </a:rPr>
              <a:t>Ω</a:t>
            </a:r>
            <a:r>
              <a:rPr lang="en-US" b="1" i="0" dirty="0">
                <a:solidFill>
                  <a:srgbClr val="333333"/>
                </a:solidFill>
                <a:effectLst/>
              </a:rPr>
              <a:t>. </a:t>
            </a:r>
            <a:endParaRPr lang="en-US" b="1" dirty="0">
              <a:solidFill>
                <a:srgbClr val="333333"/>
              </a:solidFill>
            </a:endParaRPr>
          </a:p>
          <a:p>
            <a:pPr marL="0" indent="0" algn="l">
              <a:buNone/>
            </a:pPr>
            <a:r>
              <a:rPr lang="en-US" b="0" i="0" dirty="0">
                <a:solidFill>
                  <a:srgbClr val="333333"/>
                </a:solidFill>
                <a:effectLst/>
              </a:rPr>
              <a:t>Solution:</a:t>
            </a:r>
          </a:p>
          <a:p>
            <a:pPr marL="0" indent="0">
              <a:buNone/>
              <a:tabLst>
                <a:tab pos="801688" algn="l"/>
              </a:tabLst>
            </a:pPr>
            <a:r>
              <a:rPr lang="en-US" b="0" i="0" dirty="0">
                <a:solidFill>
                  <a:srgbClr val="333333"/>
                </a:solidFill>
                <a:effectLst/>
              </a:rPr>
              <a:t>	</a:t>
            </a:r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1475B3-47FF-E7D5-64D5-A3F83652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A57331-A14E-15B1-3595-121E6D1D2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38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A8F507-E2D8-42A1-8A3E-4E5266A1E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7969" y="-18167"/>
            <a:ext cx="4180798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Exercise 8</a:t>
            </a:r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816912-B8B7-4CCA-B9BF-51523837D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1230466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What capacitance is needed to store </a:t>
            </a:r>
            <a:r>
              <a:rPr lang="en-GB" sz="3200" b="1" dirty="0"/>
              <a:t>3C</a:t>
            </a:r>
            <a:r>
              <a:rPr lang="en-GB" sz="3200" dirty="0"/>
              <a:t> of charge at a voltage of </a:t>
            </a:r>
            <a:r>
              <a:rPr lang="en-GB" sz="3200" b="1" dirty="0"/>
              <a:t>120 V</a:t>
            </a:r>
            <a:r>
              <a:rPr lang="en-GB" sz="3200" dirty="0"/>
              <a:t>. </a:t>
            </a:r>
          </a:p>
          <a:p>
            <a:pPr marL="0" indent="0">
              <a:buNone/>
            </a:pPr>
            <a:r>
              <a:rPr lang="en-US" sz="2400" b="0" i="0" dirty="0">
                <a:solidFill>
                  <a:srgbClr val="333333"/>
                </a:solidFill>
                <a:effectLst/>
              </a:rPr>
              <a:t>Solution:</a:t>
            </a:r>
          </a:p>
          <a:p>
            <a:pPr marL="0" indent="0">
              <a:buNone/>
            </a:pPr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pPr marL="0" indent="0">
              <a:buNone/>
            </a:pPr>
            <a:endParaRPr lang="en-IN" b="1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1475B3-47FF-E7D5-64D5-A3F83652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A57331-A14E-15B1-3595-121E6D1D2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2 / Fundamentals of Electrical and Electronic Systems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99025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Thank You</a:t>
            </a: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en-US" sz="5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92062" y="6199632"/>
            <a:ext cx="440787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Aft>
                <a:spcPts val="600"/>
              </a:spcAft>
            </a:pPr>
            <a:r>
              <a:rPr lang="en-GB" sz="1100" kern="1200">
                <a:solidFill>
                  <a:schemeClr val="bg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2 / Fundamentals of Electrical and Electronic Systems </a:t>
            </a:r>
            <a:endParaRPr lang="en-US" sz="1100" kern="1200">
              <a:solidFill>
                <a:schemeClr val="bg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717</Words>
  <Application>Microsoft Office PowerPoint</Application>
  <PresentationFormat>Widescreen</PresentationFormat>
  <Paragraphs>135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21</vt:i4>
      </vt:variant>
    </vt:vector>
  </HeadingPairs>
  <TitlesOfParts>
    <vt:vector size="45" baseType="lpstr">
      <vt:lpstr>Arial</vt:lpstr>
      <vt:lpstr>Calibri</vt:lpstr>
      <vt:lpstr>Calibri Light</vt:lpstr>
      <vt:lpstr>Cambria Math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Learning Outcome</vt:lpstr>
      <vt:lpstr>Ohm’s law</vt:lpstr>
      <vt:lpstr>What is Ohm’s Law?</vt:lpstr>
      <vt:lpstr>What is Ohm’s Law?</vt:lpstr>
      <vt:lpstr>Ohm’s law</vt:lpstr>
      <vt:lpstr>Ohm’s Law</vt:lpstr>
      <vt:lpstr>Ohm’s Law Triangle</vt:lpstr>
      <vt:lpstr>Electric Power</vt:lpstr>
      <vt:lpstr>Advantages of Ohm’s law</vt:lpstr>
      <vt:lpstr>Limitations of Ohm’s law</vt:lpstr>
      <vt:lpstr>Exercise 1</vt:lpstr>
      <vt:lpstr>Exercise 2</vt:lpstr>
      <vt:lpstr>Exercise 3</vt:lpstr>
      <vt:lpstr>Exercise 4</vt:lpstr>
      <vt:lpstr>Exercise 5</vt:lpstr>
      <vt:lpstr>Exercise 6 </vt:lpstr>
      <vt:lpstr>Exercise 7 </vt:lpstr>
      <vt:lpstr>Exercise 8 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128</cp:revision>
  <dcterms:created xsi:type="dcterms:W3CDTF">2021-03-09T15:35:42Z</dcterms:created>
  <dcterms:modified xsi:type="dcterms:W3CDTF">2024-06-17T06:43:27Z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