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9" r:id="rId18"/>
    <p:sldId id="280" r:id="rId19"/>
    <p:sldId id="281" r:id="rId20"/>
    <p:sldId id="282" r:id="rId21"/>
    <p:sldId id="273" r:id="rId22"/>
    <p:sldId id="595" r:id="rId23"/>
    <p:sldId id="285" r:id="rId24"/>
    <p:sldId id="287" r:id="rId25"/>
    <p:sldId id="288" r:id="rId26"/>
    <p:sldId id="289" r:id="rId27"/>
    <p:sldId id="291" r:id="rId28"/>
    <p:sldId id="296" r:id="rId29"/>
    <p:sldId id="274" r:id="rId30"/>
    <p:sldId id="300" r:id="rId31"/>
    <p:sldId id="601" r:id="rId32"/>
    <p:sldId id="26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3960" autoAdjust="0"/>
  </p:normalViewPr>
  <p:slideViewPr>
    <p:cSldViewPr snapToGrid="0">
      <p:cViewPr varScale="1">
        <p:scale>
          <a:sx n="62" d="100"/>
          <a:sy n="62" d="100"/>
        </p:scale>
        <p:origin x="139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7E4B73-30AC-4E8A-8889-64F5F611377E}"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321588D-95FA-4506-91DA-43B3317E9F47}">
      <dgm:prSet/>
      <dgm:spPr/>
      <dgm:t>
        <a:bodyPr/>
        <a:lstStyle/>
        <a:p>
          <a:r>
            <a:rPr lang="en-GB"/>
            <a:t>• Apply their systematic knowledge of policing powers, authorised professional practices, and police-related legislation, into hypothetical real-life policing scenarios, in readiness for the role of constable; </a:t>
          </a:r>
          <a:endParaRPr lang="en-US"/>
        </a:p>
      </dgm:t>
    </dgm:pt>
    <dgm:pt modelId="{C07939AD-52B8-439C-B653-71E1E569FEA0}" type="parTrans" cxnId="{44C563D2-A656-49A7-BEB7-831AB7132E9B}">
      <dgm:prSet/>
      <dgm:spPr/>
      <dgm:t>
        <a:bodyPr/>
        <a:lstStyle/>
        <a:p>
          <a:endParaRPr lang="en-US"/>
        </a:p>
      </dgm:t>
    </dgm:pt>
    <dgm:pt modelId="{0BB39498-8FD8-4937-936C-0D363FD55FA3}" type="sibTrans" cxnId="{44C563D2-A656-49A7-BEB7-831AB7132E9B}">
      <dgm:prSet/>
      <dgm:spPr/>
      <dgm:t>
        <a:bodyPr/>
        <a:lstStyle/>
        <a:p>
          <a:endParaRPr lang="en-US"/>
        </a:p>
      </dgm:t>
    </dgm:pt>
    <dgm:pt modelId="{72CB1C93-E66A-463C-9C9E-B9A238C738D4}">
      <dgm:prSet/>
      <dgm:spPr/>
      <dgm:t>
        <a:bodyPr/>
        <a:lstStyle/>
        <a:p>
          <a:r>
            <a:rPr lang="en-GB"/>
            <a:t>• Demonstrate a comprehensive knowledge and systematic understanding of police decision-making in relation to the law in England and Wales - that has been studied over the past three academic years - in readiness for the role of constable; </a:t>
          </a:r>
          <a:endParaRPr lang="en-US"/>
        </a:p>
      </dgm:t>
    </dgm:pt>
    <dgm:pt modelId="{41BF6DA4-B961-4D7C-9DDA-33FCB8398A1D}" type="parTrans" cxnId="{6F49088C-BA04-46EC-9D92-C72BD1EE151F}">
      <dgm:prSet/>
      <dgm:spPr/>
      <dgm:t>
        <a:bodyPr/>
        <a:lstStyle/>
        <a:p>
          <a:endParaRPr lang="en-US"/>
        </a:p>
      </dgm:t>
    </dgm:pt>
    <dgm:pt modelId="{4CF4907D-865A-45C3-A8DE-75BDD7CBF4FC}" type="sibTrans" cxnId="{6F49088C-BA04-46EC-9D92-C72BD1EE151F}">
      <dgm:prSet/>
      <dgm:spPr/>
      <dgm:t>
        <a:bodyPr/>
        <a:lstStyle/>
        <a:p>
          <a:endParaRPr lang="en-US"/>
        </a:p>
      </dgm:t>
    </dgm:pt>
    <dgm:pt modelId="{0977924F-C70E-4EC9-9E8C-D9D524EDAAC4}">
      <dgm:prSet/>
      <dgm:spPr/>
      <dgm:t>
        <a:bodyPr/>
        <a:lstStyle/>
        <a:p>
          <a:r>
            <a:rPr lang="en-GB"/>
            <a:t>• Undertake a mock competency-based interview in a professional manner in readiness for the Police National Recruitment Process, as well as other similar recruitment processes within policing</a:t>
          </a:r>
          <a:endParaRPr lang="en-US"/>
        </a:p>
      </dgm:t>
    </dgm:pt>
    <dgm:pt modelId="{F92E4892-7A48-4567-B3D8-EAA2CDE1A7FB}" type="parTrans" cxnId="{CEF4D359-03B1-48B7-A792-974B1147E98C}">
      <dgm:prSet/>
      <dgm:spPr/>
      <dgm:t>
        <a:bodyPr/>
        <a:lstStyle/>
        <a:p>
          <a:endParaRPr lang="en-US"/>
        </a:p>
      </dgm:t>
    </dgm:pt>
    <dgm:pt modelId="{312AAD4C-776C-4195-BD28-437E68ED089D}" type="sibTrans" cxnId="{CEF4D359-03B1-48B7-A792-974B1147E98C}">
      <dgm:prSet/>
      <dgm:spPr/>
      <dgm:t>
        <a:bodyPr/>
        <a:lstStyle/>
        <a:p>
          <a:endParaRPr lang="en-US"/>
        </a:p>
      </dgm:t>
    </dgm:pt>
    <dgm:pt modelId="{4759CFDA-2250-42B6-AC74-CA3E4B0AA210}" type="pres">
      <dgm:prSet presAssocID="{157E4B73-30AC-4E8A-8889-64F5F611377E}" presName="outerComposite" presStyleCnt="0">
        <dgm:presLayoutVars>
          <dgm:chMax val="5"/>
          <dgm:dir/>
          <dgm:resizeHandles val="exact"/>
        </dgm:presLayoutVars>
      </dgm:prSet>
      <dgm:spPr/>
    </dgm:pt>
    <dgm:pt modelId="{C50872DE-7CB5-463A-9C23-E4D5B2B5C2AF}" type="pres">
      <dgm:prSet presAssocID="{157E4B73-30AC-4E8A-8889-64F5F611377E}" presName="dummyMaxCanvas" presStyleCnt="0">
        <dgm:presLayoutVars/>
      </dgm:prSet>
      <dgm:spPr/>
    </dgm:pt>
    <dgm:pt modelId="{1B2F84A3-ECCB-47F8-9704-57F831947415}" type="pres">
      <dgm:prSet presAssocID="{157E4B73-30AC-4E8A-8889-64F5F611377E}" presName="ThreeNodes_1" presStyleLbl="node1" presStyleIdx="0" presStyleCnt="3">
        <dgm:presLayoutVars>
          <dgm:bulletEnabled val="1"/>
        </dgm:presLayoutVars>
      </dgm:prSet>
      <dgm:spPr/>
    </dgm:pt>
    <dgm:pt modelId="{05017735-2F1C-4280-B43E-7B9F838C2A9B}" type="pres">
      <dgm:prSet presAssocID="{157E4B73-30AC-4E8A-8889-64F5F611377E}" presName="ThreeNodes_2" presStyleLbl="node1" presStyleIdx="1" presStyleCnt="3">
        <dgm:presLayoutVars>
          <dgm:bulletEnabled val="1"/>
        </dgm:presLayoutVars>
      </dgm:prSet>
      <dgm:spPr/>
    </dgm:pt>
    <dgm:pt modelId="{7D1C6174-D035-4B38-AEFF-4C513A0A2809}" type="pres">
      <dgm:prSet presAssocID="{157E4B73-30AC-4E8A-8889-64F5F611377E}" presName="ThreeNodes_3" presStyleLbl="node1" presStyleIdx="2" presStyleCnt="3">
        <dgm:presLayoutVars>
          <dgm:bulletEnabled val="1"/>
        </dgm:presLayoutVars>
      </dgm:prSet>
      <dgm:spPr/>
    </dgm:pt>
    <dgm:pt modelId="{49FD40EB-99D6-4039-8A59-EA287FBA21FC}" type="pres">
      <dgm:prSet presAssocID="{157E4B73-30AC-4E8A-8889-64F5F611377E}" presName="ThreeConn_1-2" presStyleLbl="fgAccFollowNode1" presStyleIdx="0" presStyleCnt="2">
        <dgm:presLayoutVars>
          <dgm:bulletEnabled val="1"/>
        </dgm:presLayoutVars>
      </dgm:prSet>
      <dgm:spPr/>
    </dgm:pt>
    <dgm:pt modelId="{1AA813E2-5D77-49FB-976C-FA07C0523B85}" type="pres">
      <dgm:prSet presAssocID="{157E4B73-30AC-4E8A-8889-64F5F611377E}" presName="ThreeConn_2-3" presStyleLbl="fgAccFollowNode1" presStyleIdx="1" presStyleCnt="2">
        <dgm:presLayoutVars>
          <dgm:bulletEnabled val="1"/>
        </dgm:presLayoutVars>
      </dgm:prSet>
      <dgm:spPr/>
    </dgm:pt>
    <dgm:pt modelId="{674AD101-0235-4BC6-A4AC-D533324521B2}" type="pres">
      <dgm:prSet presAssocID="{157E4B73-30AC-4E8A-8889-64F5F611377E}" presName="ThreeNodes_1_text" presStyleLbl="node1" presStyleIdx="2" presStyleCnt="3">
        <dgm:presLayoutVars>
          <dgm:bulletEnabled val="1"/>
        </dgm:presLayoutVars>
      </dgm:prSet>
      <dgm:spPr/>
    </dgm:pt>
    <dgm:pt modelId="{1E34A6E1-10E7-4F8B-BEB2-BF1377734DEF}" type="pres">
      <dgm:prSet presAssocID="{157E4B73-30AC-4E8A-8889-64F5F611377E}" presName="ThreeNodes_2_text" presStyleLbl="node1" presStyleIdx="2" presStyleCnt="3">
        <dgm:presLayoutVars>
          <dgm:bulletEnabled val="1"/>
        </dgm:presLayoutVars>
      </dgm:prSet>
      <dgm:spPr/>
    </dgm:pt>
    <dgm:pt modelId="{973ADD48-CBCD-4656-9DCC-3CD33E197936}" type="pres">
      <dgm:prSet presAssocID="{157E4B73-30AC-4E8A-8889-64F5F611377E}" presName="ThreeNodes_3_text" presStyleLbl="node1" presStyleIdx="2" presStyleCnt="3">
        <dgm:presLayoutVars>
          <dgm:bulletEnabled val="1"/>
        </dgm:presLayoutVars>
      </dgm:prSet>
      <dgm:spPr/>
    </dgm:pt>
  </dgm:ptLst>
  <dgm:cxnLst>
    <dgm:cxn modelId="{F40A9916-66F7-4DE1-A974-9B85396A3B98}" type="presOf" srcId="{0BB39498-8FD8-4937-936C-0D363FD55FA3}" destId="{49FD40EB-99D6-4039-8A59-EA287FBA21FC}" srcOrd="0" destOrd="0" presId="urn:microsoft.com/office/officeart/2005/8/layout/vProcess5"/>
    <dgm:cxn modelId="{1E3E335E-440D-4C66-8A27-A0279A4F640F}" type="presOf" srcId="{0977924F-C70E-4EC9-9E8C-D9D524EDAAC4}" destId="{7D1C6174-D035-4B38-AEFF-4C513A0A2809}" srcOrd="0" destOrd="0" presId="urn:microsoft.com/office/officeart/2005/8/layout/vProcess5"/>
    <dgm:cxn modelId="{EBB52E60-EFFB-4489-8266-227C25AB543F}" type="presOf" srcId="{4CF4907D-865A-45C3-A8DE-75BDD7CBF4FC}" destId="{1AA813E2-5D77-49FB-976C-FA07C0523B85}" srcOrd="0" destOrd="0" presId="urn:microsoft.com/office/officeart/2005/8/layout/vProcess5"/>
    <dgm:cxn modelId="{CEF4D359-03B1-48B7-A792-974B1147E98C}" srcId="{157E4B73-30AC-4E8A-8889-64F5F611377E}" destId="{0977924F-C70E-4EC9-9E8C-D9D524EDAAC4}" srcOrd="2" destOrd="0" parTransId="{F92E4892-7A48-4567-B3D8-EAA2CDE1A7FB}" sibTransId="{312AAD4C-776C-4195-BD28-437E68ED089D}"/>
    <dgm:cxn modelId="{5DAF187A-B940-4B8D-A42E-F60D5204534D}" type="presOf" srcId="{0321588D-95FA-4506-91DA-43B3317E9F47}" destId="{674AD101-0235-4BC6-A4AC-D533324521B2}" srcOrd="1" destOrd="0" presId="urn:microsoft.com/office/officeart/2005/8/layout/vProcess5"/>
    <dgm:cxn modelId="{AF47AF8B-F109-4488-827C-A1E04489D165}" type="presOf" srcId="{0977924F-C70E-4EC9-9E8C-D9D524EDAAC4}" destId="{973ADD48-CBCD-4656-9DCC-3CD33E197936}" srcOrd="1" destOrd="0" presId="urn:microsoft.com/office/officeart/2005/8/layout/vProcess5"/>
    <dgm:cxn modelId="{6F49088C-BA04-46EC-9D92-C72BD1EE151F}" srcId="{157E4B73-30AC-4E8A-8889-64F5F611377E}" destId="{72CB1C93-E66A-463C-9C9E-B9A238C738D4}" srcOrd="1" destOrd="0" parTransId="{41BF6DA4-B961-4D7C-9DDA-33FCB8398A1D}" sibTransId="{4CF4907D-865A-45C3-A8DE-75BDD7CBF4FC}"/>
    <dgm:cxn modelId="{8B02879C-FEBD-4BEE-AB1C-6385CAB09B36}" type="presOf" srcId="{157E4B73-30AC-4E8A-8889-64F5F611377E}" destId="{4759CFDA-2250-42B6-AC74-CA3E4B0AA210}" srcOrd="0" destOrd="0" presId="urn:microsoft.com/office/officeart/2005/8/layout/vProcess5"/>
    <dgm:cxn modelId="{7B9B9AB9-3C2F-4DFB-B564-92F1AE0B8B61}" type="presOf" srcId="{72CB1C93-E66A-463C-9C9E-B9A238C738D4}" destId="{05017735-2F1C-4280-B43E-7B9F838C2A9B}" srcOrd="0" destOrd="0" presId="urn:microsoft.com/office/officeart/2005/8/layout/vProcess5"/>
    <dgm:cxn modelId="{44C563D2-A656-49A7-BEB7-831AB7132E9B}" srcId="{157E4B73-30AC-4E8A-8889-64F5F611377E}" destId="{0321588D-95FA-4506-91DA-43B3317E9F47}" srcOrd="0" destOrd="0" parTransId="{C07939AD-52B8-439C-B653-71E1E569FEA0}" sibTransId="{0BB39498-8FD8-4937-936C-0D363FD55FA3}"/>
    <dgm:cxn modelId="{A4F541EF-61DA-4773-B0ED-627E0160E212}" type="presOf" srcId="{72CB1C93-E66A-463C-9C9E-B9A238C738D4}" destId="{1E34A6E1-10E7-4F8B-BEB2-BF1377734DEF}" srcOrd="1" destOrd="0" presId="urn:microsoft.com/office/officeart/2005/8/layout/vProcess5"/>
    <dgm:cxn modelId="{3EDAFEF0-34C6-4E27-BC39-94EBC3FB0037}" type="presOf" srcId="{0321588D-95FA-4506-91DA-43B3317E9F47}" destId="{1B2F84A3-ECCB-47F8-9704-57F831947415}" srcOrd="0" destOrd="0" presId="urn:microsoft.com/office/officeart/2005/8/layout/vProcess5"/>
    <dgm:cxn modelId="{E74D1724-59F0-41BC-9E4A-FB54DA7198C1}" type="presParOf" srcId="{4759CFDA-2250-42B6-AC74-CA3E4B0AA210}" destId="{C50872DE-7CB5-463A-9C23-E4D5B2B5C2AF}" srcOrd="0" destOrd="0" presId="urn:microsoft.com/office/officeart/2005/8/layout/vProcess5"/>
    <dgm:cxn modelId="{8449B96D-BB6B-45D9-83D3-C3D666D5026A}" type="presParOf" srcId="{4759CFDA-2250-42B6-AC74-CA3E4B0AA210}" destId="{1B2F84A3-ECCB-47F8-9704-57F831947415}" srcOrd="1" destOrd="0" presId="urn:microsoft.com/office/officeart/2005/8/layout/vProcess5"/>
    <dgm:cxn modelId="{58342180-20DE-40A6-B957-3E96A70AAF75}" type="presParOf" srcId="{4759CFDA-2250-42B6-AC74-CA3E4B0AA210}" destId="{05017735-2F1C-4280-B43E-7B9F838C2A9B}" srcOrd="2" destOrd="0" presId="urn:microsoft.com/office/officeart/2005/8/layout/vProcess5"/>
    <dgm:cxn modelId="{2619FC72-DF61-4F5D-9BAE-3D47E2A1CF6F}" type="presParOf" srcId="{4759CFDA-2250-42B6-AC74-CA3E4B0AA210}" destId="{7D1C6174-D035-4B38-AEFF-4C513A0A2809}" srcOrd="3" destOrd="0" presId="urn:microsoft.com/office/officeart/2005/8/layout/vProcess5"/>
    <dgm:cxn modelId="{DA4FCB7F-1C7F-491E-ACAB-BB14E53683E8}" type="presParOf" srcId="{4759CFDA-2250-42B6-AC74-CA3E4B0AA210}" destId="{49FD40EB-99D6-4039-8A59-EA287FBA21FC}" srcOrd="4" destOrd="0" presId="urn:microsoft.com/office/officeart/2005/8/layout/vProcess5"/>
    <dgm:cxn modelId="{49DC3B22-84CC-4CA8-9773-E0473F086DBB}" type="presParOf" srcId="{4759CFDA-2250-42B6-AC74-CA3E4B0AA210}" destId="{1AA813E2-5D77-49FB-976C-FA07C0523B85}" srcOrd="5" destOrd="0" presId="urn:microsoft.com/office/officeart/2005/8/layout/vProcess5"/>
    <dgm:cxn modelId="{754C45DA-E46A-4BCE-A614-653BFF1CFC57}" type="presParOf" srcId="{4759CFDA-2250-42B6-AC74-CA3E4B0AA210}" destId="{674AD101-0235-4BC6-A4AC-D533324521B2}" srcOrd="6" destOrd="0" presId="urn:microsoft.com/office/officeart/2005/8/layout/vProcess5"/>
    <dgm:cxn modelId="{4FB62B32-8FD4-4604-A5AA-0171CD02FBAC}" type="presParOf" srcId="{4759CFDA-2250-42B6-AC74-CA3E4B0AA210}" destId="{1E34A6E1-10E7-4F8B-BEB2-BF1377734DEF}" srcOrd="7" destOrd="0" presId="urn:microsoft.com/office/officeart/2005/8/layout/vProcess5"/>
    <dgm:cxn modelId="{E07C085C-9B7D-4925-900A-CB9E8A5AC3E6}" type="presParOf" srcId="{4759CFDA-2250-42B6-AC74-CA3E4B0AA210}" destId="{973ADD48-CBCD-4656-9DCC-3CD33E19793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C2C54A-CEAD-439A-8183-9D4F882B08B2}"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ED9A40A-BA31-4932-AE2E-850F0A1787DF}">
      <dgm:prSet/>
      <dgm:spPr/>
      <dgm:t>
        <a:bodyPr/>
        <a:lstStyle/>
        <a:p>
          <a:pPr>
            <a:defRPr cap="all"/>
          </a:pPr>
          <a:r>
            <a:rPr lang="en-GB"/>
            <a:t>Monday and Tuesday</a:t>
          </a:r>
          <a:endParaRPr lang="en-US"/>
        </a:p>
      </dgm:t>
    </dgm:pt>
    <dgm:pt modelId="{6DC2A00F-126E-4537-A1CF-716C512A39AF}" type="parTrans" cxnId="{57B9AAC0-3F51-4306-B81B-B94589C81EFD}">
      <dgm:prSet/>
      <dgm:spPr/>
      <dgm:t>
        <a:bodyPr/>
        <a:lstStyle/>
        <a:p>
          <a:endParaRPr lang="en-US"/>
        </a:p>
      </dgm:t>
    </dgm:pt>
    <dgm:pt modelId="{27615966-6770-4052-919A-D10C9F9338FA}" type="sibTrans" cxnId="{57B9AAC0-3F51-4306-B81B-B94589C81EFD}">
      <dgm:prSet/>
      <dgm:spPr/>
      <dgm:t>
        <a:bodyPr/>
        <a:lstStyle/>
        <a:p>
          <a:endParaRPr lang="en-US"/>
        </a:p>
      </dgm:t>
    </dgm:pt>
    <dgm:pt modelId="{E5C11A23-6305-4E74-AE7A-5135F0DE0767}">
      <dgm:prSet/>
      <dgm:spPr/>
      <dgm:t>
        <a:bodyPr/>
        <a:lstStyle/>
        <a:p>
          <a:pPr>
            <a:defRPr cap="all"/>
          </a:pPr>
          <a:r>
            <a:rPr lang="en-GB"/>
            <a:t>14:00 hours to 16:00 hours</a:t>
          </a:r>
          <a:endParaRPr lang="en-US"/>
        </a:p>
      </dgm:t>
    </dgm:pt>
    <dgm:pt modelId="{66A7CB7E-46B0-46B1-84C9-1663287944AA}" type="parTrans" cxnId="{AE9F4C82-2130-46CC-A6D3-EDD346FE881B}">
      <dgm:prSet/>
      <dgm:spPr/>
      <dgm:t>
        <a:bodyPr/>
        <a:lstStyle/>
        <a:p>
          <a:endParaRPr lang="en-US"/>
        </a:p>
      </dgm:t>
    </dgm:pt>
    <dgm:pt modelId="{94865688-012D-4E45-BC5E-B25347E5C4D0}" type="sibTrans" cxnId="{AE9F4C82-2130-46CC-A6D3-EDD346FE881B}">
      <dgm:prSet/>
      <dgm:spPr/>
      <dgm:t>
        <a:bodyPr/>
        <a:lstStyle/>
        <a:p>
          <a:endParaRPr lang="en-US"/>
        </a:p>
      </dgm:t>
    </dgm:pt>
    <dgm:pt modelId="{1224D449-1C20-4BBD-B453-589381519627}">
      <dgm:prSet/>
      <dgm:spPr/>
      <dgm:t>
        <a:bodyPr/>
        <a:lstStyle/>
        <a:p>
          <a:pPr>
            <a:defRPr cap="all"/>
          </a:pPr>
          <a:r>
            <a:rPr lang="en-GB"/>
            <a:t>Please remember that attendance is important!</a:t>
          </a:r>
          <a:endParaRPr lang="en-US"/>
        </a:p>
      </dgm:t>
    </dgm:pt>
    <dgm:pt modelId="{020B9D6B-21A8-48E8-86EE-E8010492CE89}" type="parTrans" cxnId="{04A52064-9835-4772-9806-55FB162A7372}">
      <dgm:prSet/>
      <dgm:spPr/>
      <dgm:t>
        <a:bodyPr/>
        <a:lstStyle/>
        <a:p>
          <a:endParaRPr lang="en-US"/>
        </a:p>
      </dgm:t>
    </dgm:pt>
    <dgm:pt modelId="{AC41E005-1057-4472-86C3-7FF33D87328F}" type="sibTrans" cxnId="{04A52064-9835-4772-9806-55FB162A7372}">
      <dgm:prSet/>
      <dgm:spPr/>
      <dgm:t>
        <a:bodyPr/>
        <a:lstStyle/>
        <a:p>
          <a:endParaRPr lang="en-US"/>
        </a:p>
      </dgm:t>
    </dgm:pt>
    <dgm:pt modelId="{603A8F23-BE1B-4136-8847-C488D1381645}" type="pres">
      <dgm:prSet presAssocID="{EDC2C54A-CEAD-439A-8183-9D4F882B08B2}" presName="root" presStyleCnt="0">
        <dgm:presLayoutVars>
          <dgm:dir/>
          <dgm:resizeHandles val="exact"/>
        </dgm:presLayoutVars>
      </dgm:prSet>
      <dgm:spPr/>
    </dgm:pt>
    <dgm:pt modelId="{AB4EF63E-F1C3-4A92-89A0-7769B94804E5}" type="pres">
      <dgm:prSet presAssocID="{FED9A40A-BA31-4932-AE2E-850F0A1787DF}" presName="compNode" presStyleCnt="0"/>
      <dgm:spPr/>
    </dgm:pt>
    <dgm:pt modelId="{A57BB500-F21C-41CC-B9A3-362FE832893C}" type="pres">
      <dgm:prSet presAssocID="{FED9A40A-BA31-4932-AE2E-850F0A1787DF}" presName="iconBgRect" presStyleLbl="bgShp" presStyleIdx="0" presStyleCnt="3"/>
      <dgm:spPr>
        <a:prstGeom prst="round2DiagRect">
          <a:avLst>
            <a:gd name="adj1" fmla="val 29727"/>
            <a:gd name="adj2" fmla="val 0"/>
          </a:avLst>
        </a:prstGeom>
      </dgm:spPr>
    </dgm:pt>
    <dgm:pt modelId="{857DCBAB-B944-4B17-9F9A-08F1E0F539D4}" type="pres">
      <dgm:prSet presAssocID="{FED9A40A-BA31-4932-AE2E-850F0A1787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9E1DCF7-D0AC-4462-AC4F-67182CAA9520}" type="pres">
      <dgm:prSet presAssocID="{FED9A40A-BA31-4932-AE2E-850F0A1787DF}" presName="spaceRect" presStyleCnt="0"/>
      <dgm:spPr/>
    </dgm:pt>
    <dgm:pt modelId="{3A090276-ED6E-484C-BE22-93E8A825F383}" type="pres">
      <dgm:prSet presAssocID="{FED9A40A-BA31-4932-AE2E-850F0A1787DF}" presName="textRect" presStyleLbl="revTx" presStyleIdx="0" presStyleCnt="3">
        <dgm:presLayoutVars>
          <dgm:chMax val="1"/>
          <dgm:chPref val="1"/>
        </dgm:presLayoutVars>
      </dgm:prSet>
      <dgm:spPr/>
    </dgm:pt>
    <dgm:pt modelId="{00A242B0-9B53-494F-8C16-C33678609BCA}" type="pres">
      <dgm:prSet presAssocID="{27615966-6770-4052-919A-D10C9F9338FA}" presName="sibTrans" presStyleCnt="0"/>
      <dgm:spPr/>
    </dgm:pt>
    <dgm:pt modelId="{EFF1A0A3-EE34-439B-804D-F581108CD6D4}" type="pres">
      <dgm:prSet presAssocID="{E5C11A23-6305-4E74-AE7A-5135F0DE0767}" presName="compNode" presStyleCnt="0"/>
      <dgm:spPr/>
    </dgm:pt>
    <dgm:pt modelId="{8B5D49DD-A2C8-49DE-BCEE-D31DB56BA5A8}" type="pres">
      <dgm:prSet presAssocID="{E5C11A23-6305-4E74-AE7A-5135F0DE0767}" presName="iconBgRect" presStyleLbl="bgShp" presStyleIdx="1" presStyleCnt="3"/>
      <dgm:spPr>
        <a:prstGeom prst="round2DiagRect">
          <a:avLst>
            <a:gd name="adj1" fmla="val 29727"/>
            <a:gd name="adj2" fmla="val 0"/>
          </a:avLst>
        </a:prstGeom>
      </dgm:spPr>
    </dgm:pt>
    <dgm:pt modelId="{CBC1FCC0-D8C3-4997-9338-8308B3A94A6A}" type="pres">
      <dgm:prSet presAssocID="{E5C11A23-6305-4E74-AE7A-5135F0DE07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9D12F25B-0FFA-472E-A89F-DAB87D697817}" type="pres">
      <dgm:prSet presAssocID="{E5C11A23-6305-4E74-AE7A-5135F0DE0767}" presName="spaceRect" presStyleCnt="0"/>
      <dgm:spPr/>
    </dgm:pt>
    <dgm:pt modelId="{6BDDEB90-7153-49B4-B5F2-F6DAACDDAF06}" type="pres">
      <dgm:prSet presAssocID="{E5C11A23-6305-4E74-AE7A-5135F0DE0767}" presName="textRect" presStyleLbl="revTx" presStyleIdx="1" presStyleCnt="3">
        <dgm:presLayoutVars>
          <dgm:chMax val="1"/>
          <dgm:chPref val="1"/>
        </dgm:presLayoutVars>
      </dgm:prSet>
      <dgm:spPr/>
    </dgm:pt>
    <dgm:pt modelId="{7FCD8F58-419D-47A1-A1CF-1AB9FDEAB65D}" type="pres">
      <dgm:prSet presAssocID="{94865688-012D-4E45-BC5E-B25347E5C4D0}" presName="sibTrans" presStyleCnt="0"/>
      <dgm:spPr/>
    </dgm:pt>
    <dgm:pt modelId="{55A13FC2-B98A-4096-8F0A-5636F2C3596E}" type="pres">
      <dgm:prSet presAssocID="{1224D449-1C20-4BBD-B453-589381519627}" presName="compNode" presStyleCnt="0"/>
      <dgm:spPr/>
    </dgm:pt>
    <dgm:pt modelId="{9C6213C5-DEF4-4374-B044-FACC43DFEBC6}" type="pres">
      <dgm:prSet presAssocID="{1224D449-1C20-4BBD-B453-589381519627}" presName="iconBgRect" presStyleLbl="bgShp" presStyleIdx="2" presStyleCnt="3"/>
      <dgm:spPr>
        <a:prstGeom prst="round2DiagRect">
          <a:avLst>
            <a:gd name="adj1" fmla="val 29727"/>
            <a:gd name="adj2" fmla="val 0"/>
          </a:avLst>
        </a:prstGeom>
      </dgm:spPr>
    </dgm:pt>
    <dgm:pt modelId="{96005975-3E7D-476F-A155-DB93B5739656}" type="pres">
      <dgm:prSet presAssocID="{1224D449-1C20-4BBD-B453-5893815196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5D128892-AF64-4B4A-86B2-F510D7965D43}" type="pres">
      <dgm:prSet presAssocID="{1224D449-1C20-4BBD-B453-589381519627}" presName="spaceRect" presStyleCnt="0"/>
      <dgm:spPr/>
    </dgm:pt>
    <dgm:pt modelId="{0C11C667-CDF2-4E73-8AC2-DE60762D03C7}" type="pres">
      <dgm:prSet presAssocID="{1224D449-1C20-4BBD-B453-589381519627}" presName="textRect" presStyleLbl="revTx" presStyleIdx="2" presStyleCnt="3">
        <dgm:presLayoutVars>
          <dgm:chMax val="1"/>
          <dgm:chPref val="1"/>
        </dgm:presLayoutVars>
      </dgm:prSet>
      <dgm:spPr/>
    </dgm:pt>
  </dgm:ptLst>
  <dgm:cxnLst>
    <dgm:cxn modelId="{F74FFB04-DAD9-469B-B02B-2BE4695175BF}" type="presOf" srcId="{EDC2C54A-CEAD-439A-8183-9D4F882B08B2}" destId="{603A8F23-BE1B-4136-8847-C488D1381645}" srcOrd="0" destOrd="0" presId="urn:microsoft.com/office/officeart/2018/5/layout/IconLeafLabelList"/>
    <dgm:cxn modelId="{04A52064-9835-4772-9806-55FB162A7372}" srcId="{EDC2C54A-CEAD-439A-8183-9D4F882B08B2}" destId="{1224D449-1C20-4BBD-B453-589381519627}" srcOrd="2" destOrd="0" parTransId="{020B9D6B-21A8-48E8-86EE-E8010492CE89}" sibTransId="{AC41E005-1057-4472-86C3-7FF33D87328F}"/>
    <dgm:cxn modelId="{67C81F70-47E3-40C5-88FA-F665F28156A9}" type="presOf" srcId="{1224D449-1C20-4BBD-B453-589381519627}" destId="{0C11C667-CDF2-4E73-8AC2-DE60762D03C7}" srcOrd="0" destOrd="0" presId="urn:microsoft.com/office/officeart/2018/5/layout/IconLeafLabelList"/>
    <dgm:cxn modelId="{43254574-5C24-4717-8CF5-669039825FDB}" type="presOf" srcId="{E5C11A23-6305-4E74-AE7A-5135F0DE0767}" destId="{6BDDEB90-7153-49B4-B5F2-F6DAACDDAF06}" srcOrd="0" destOrd="0" presId="urn:microsoft.com/office/officeart/2018/5/layout/IconLeafLabelList"/>
    <dgm:cxn modelId="{AE9F4C82-2130-46CC-A6D3-EDD346FE881B}" srcId="{EDC2C54A-CEAD-439A-8183-9D4F882B08B2}" destId="{E5C11A23-6305-4E74-AE7A-5135F0DE0767}" srcOrd="1" destOrd="0" parTransId="{66A7CB7E-46B0-46B1-84C9-1663287944AA}" sibTransId="{94865688-012D-4E45-BC5E-B25347E5C4D0}"/>
    <dgm:cxn modelId="{57B9AAC0-3F51-4306-B81B-B94589C81EFD}" srcId="{EDC2C54A-CEAD-439A-8183-9D4F882B08B2}" destId="{FED9A40A-BA31-4932-AE2E-850F0A1787DF}" srcOrd="0" destOrd="0" parTransId="{6DC2A00F-126E-4537-A1CF-716C512A39AF}" sibTransId="{27615966-6770-4052-919A-D10C9F9338FA}"/>
    <dgm:cxn modelId="{5E841CE8-DFDF-46F8-A385-B6D3606C9597}" type="presOf" srcId="{FED9A40A-BA31-4932-AE2E-850F0A1787DF}" destId="{3A090276-ED6E-484C-BE22-93E8A825F383}" srcOrd="0" destOrd="0" presId="urn:microsoft.com/office/officeart/2018/5/layout/IconLeafLabelList"/>
    <dgm:cxn modelId="{0BB2ADE6-A9D1-4C3A-85DD-C4F06E46FECA}" type="presParOf" srcId="{603A8F23-BE1B-4136-8847-C488D1381645}" destId="{AB4EF63E-F1C3-4A92-89A0-7769B94804E5}" srcOrd="0" destOrd="0" presId="urn:microsoft.com/office/officeart/2018/5/layout/IconLeafLabelList"/>
    <dgm:cxn modelId="{6D422FA0-E3D8-4C70-9DE3-F0A897F3DAAA}" type="presParOf" srcId="{AB4EF63E-F1C3-4A92-89A0-7769B94804E5}" destId="{A57BB500-F21C-41CC-B9A3-362FE832893C}" srcOrd="0" destOrd="0" presId="urn:microsoft.com/office/officeart/2018/5/layout/IconLeafLabelList"/>
    <dgm:cxn modelId="{FCD0A353-5812-4C0A-BF85-A78859442EFC}" type="presParOf" srcId="{AB4EF63E-F1C3-4A92-89A0-7769B94804E5}" destId="{857DCBAB-B944-4B17-9F9A-08F1E0F539D4}" srcOrd="1" destOrd="0" presId="urn:microsoft.com/office/officeart/2018/5/layout/IconLeafLabelList"/>
    <dgm:cxn modelId="{135DF64C-1701-45FF-B233-6C10F572339E}" type="presParOf" srcId="{AB4EF63E-F1C3-4A92-89A0-7769B94804E5}" destId="{09E1DCF7-D0AC-4462-AC4F-67182CAA9520}" srcOrd="2" destOrd="0" presId="urn:microsoft.com/office/officeart/2018/5/layout/IconLeafLabelList"/>
    <dgm:cxn modelId="{08EF5B52-247D-46CF-B29C-E3DE1C6DEFC2}" type="presParOf" srcId="{AB4EF63E-F1C3-4A92-89A0-7769B94804E5}" destId="{3A090276-ED6E-484C-BE22-93E8A825F383}" srcOrd="3" destOrd="0" presId="urn:microsoft.com/office/officeart/2018/5/layout/IconLeafLabelList"/>
    <dgm:cxn modelId="{B352460E-C689-48D4-8BA7-A4A1A5B0074D}" type="presParOf" srcId="{603A8F23-BE1B-4136-8847-C488D1381645}" destId="{00A242B0-9B53-494F-8C16-C33678609BCA}" srcOrd="1" destOrd="0" presId="urn:microsoft.com/office/officeart/2018/5/layout/IconLeafLabelList"/>
    <dgm:cxn modelId="{6D15F4AF-8ECD-4EF3-9339-ED2D8155562C}" type="presParOf" srcId="{603A8F23-BE1B-4136-8847-C488D1381645}" destId="{EFF1A0A3-EE34-439B-804D-F581108CD6D4}" srcOrd="2" destOrd="0" presId="urn:microsoft.com/office/officeart/2018/5/layout/IconLeafLabelList"/>
    <dgm:cxn modelId="{9DD30566-482E-432C-92AB-22A5408C0B89}" type="presParOf" srcId="{EFF1A0A3-EE34-439B-804D-F581108CD6D4}" destId="{8B5D49DD-A2C8-49DE-BCEE-D31DB56BA5A8}" srcOrd="0" destOrd="0" presId="urn:microsoft.com/office/officeart/2018/5/layout/IconLeafLabelList"/>
    <dgm:cxn modelId="{6C5C2D44-79AA-4CC8-84BF-6A1CFBADE65B}" type="presParOf" srcId="{EFF1A0A3-EE34-439B-804D-F581108CD6D4}" destId="{CBC1FCC0-D8C3-4997-9338-8308B3A94A6A}" srcOrd="1" destOrd="0" presId="urn:microsoft.com/office/officeart/2018/5/layout/IconLeafLabelList"/>
    <dgm:cxn modelId="{5041E34A-4E1B-4DB7-A58A-FEDE2C1CCFA3}" type="presParOf" srcId="{EFF1A0A3-EE34-439B-804D-F581108CD6D4}" destId="{9D12F25B-0FFA-472E-A89F-DAB87D697817}" srcOrd="2" destOrd="0" presId="urn:microsoft.com/office/officeart/2018/5/layout/IconLeafLabelList"/>
    <dgm:cxn modelId="{82CEFA7C-1647-4E0A-B300-2969FAF5B7F9}" type="presParOf" srcId="{EFF1A0A3-EE34-439B-804D-F581108CD6D4}" destId="{6BDDEB90-7153-49B4-B5F2-F6DAACDDAF06}" srcOrd="3" destOrd="0" presId="urn:microsoft.com/office/officeart/2018/5/layout/IconLeafLabelList"/>
    <dgm:cxn modelId="{9C7702F2-BC23-4D12-A44A-28868A29DF91}" type="presParOf" srcId="{603A8F23-BE1B-4136-8847-C488D1381645}" destId="{7FCD8F58-419D-47A1-A1CF-1AB9FDEAB65D}" srcOrd="3" destOrd="0" presId="urn:microsoft.com/office/officeart/2018/5/layout/IconLeafLabelList"/>
    <dgm:cxn modelId="{D7955602-D9F8-48E5-A0C7-D2A70F2872F7}" type="presParOf" srcId="{603A8F23-BE1B-4136-8847-C488D1381645}" destId="{55A13FC2-B98A-4096-8F0A-5636F2C3596E}" srcOrd="4" destOrd="0" presId="urn:microsoft.com/office/officeart/2018/5/layout/IconLeafLabelList"/>
    <dgm:cxn modelId="{4A4B0BE1-E3EC-4B73-9DA2-B988277D9860}" type="presParOf" srcId="{55A13FC2-B98A-4096-8F0A-5636F2C3596E}" destId="{9C6213C5-DEF4-4374-B044-FACC43DFEBC6}" srcOrd="0" destOrd="0" presId="urn:microsoft.com/office/officeart/2018/5/layout/IconLeafLabelList"/>
    <dgm:cxn modelId="{6FC83DFE-BC34-4BA6-A840-655E243E822C}" type="presParOf" srcId="{55A13FC2-B98A-4096-8F0A-5636F2C3596E}" destId="{96005975-3E7D-476F-A155-DB93B5739656}" srcOrd="1" destOrd="0" presId="urn:microsoft.com/office/officeart/2018/5/layout/IconLeafLabelList"/>
    <dgm:cxn modelId="{8230749E-0644-47CB-972A-C317514FD944}" type="presParOf" srcId="{55A13FC2-B98A-4096-8F0A-5636F2C3596E}" destId="{5D128892-AF64-4B4A-86B2-F510D7965D43}" srcOrd="2" destOrd="0" presId="urn:microsoft.com/office/officeart/2018/5/layout/IconLeafLabelList"/>
    <dgm:cxn modelId="{24BD7B16-9D5F-4B73-807E-5B57AC41F521}" type="presParOf" srcId="{55A13FC2-B98A-4096-8F0A-5636F2C3596E}" destId="{0C11C667-CDF2-4E73-8AC2-DE60762D03C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AEF641-7606-43B0-BA02-812C0309F094}"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97CB40C3-C5B8-4624-AEE5-EAA4971C2BC0}">
      <dgm:prSet/>
      <dgm:spPr/>
      <dgm:t>
        <a:bodyPr/>
        <a:lstStyle/>
        <a:p>
          <a:r>
            <a:rPr lang="en-GB" b="1" i="0"/>
            <a:t>Theft Act 1968</a:t>
          </a:r>
          <a:r>
            <a:rPr lang="en-GB" b="0" i="0"/>
            <a:t> </a:t>
          </a:r>
          <a:endParaRPr lang="en-US"/>
        </a:p>
      </dgm:t>
    </dgm:pt>
    <dgm:pt modelId="{DD56A6EE-DC13-45EC-B5DD-ED9BA26C34BE}" type="parTrans" cxnId="{12C8E853-FC0B-4425-ABED-D32280411ECB}">
      <dgm:prSet/>
      <dgm:spPr/>
      <dgm:t>
        <a:bodyPr/>
        <a:lstStyle/>
        <a:p>
          <a:endParaRPr lang="en-US"/>
        </a:p>
      </dgm:t>
    </dgm:pt>
    <dgm:pt modelId="{4DCCE510-4C18-4834-BE95-D7761C02AC2D}" type="sibTrans" cxnId="{12C8E853-FC0B-4425-ABED-D32280411ECB}">
      <dgm:prSet/>
      <dgm:spPr/>
      <dgm:t>
        <a:bodyPr/>
        <a:lstStyle/>
        <a:p>
          <a:endParaRPr lang="en-US"/>
        </a:p>
      </dgm:t>
    </dgm:pt>
    <dgm:pt modelId="{F3BDEF85-FF22-43FC-BDF6-E3193ECC309E}">
      <dgm:prSet/>
      <dgm:spPr/>
      <dgm:t>
        <a:bodyPr/>
        <a:lstStyle/>
        <a:p>
          <a:r>
            <a:rPr lang="en-GB" b="1" i="0"/>
            <a:t>Burglary</a:t>
          </a:r>
          <a:r>
            <a:rPr lang="en-GB" b="0" i="0"/>
            <a:t> </a:t>
          </a:r>
          <a:endParaRPr lang="en-US"/>
        </a:p>
      </dgm:t>
    </dgm:pt>
    <dgm:pt modelId="{A654655F-5F42-45CF-9F9C-E8ECE2EB4211}" type="parTrans" cxnId="{63DE44F2-EBCE-4F8C-857F-80CDA5CD6752}">
      <dgm:prSet/>
      <dgm:spPr/>
      <dgm:t>
        <a:bodyPr/>
        <a:lstStyle/>
        <a:p>
          <a:endParaRPr lang="en-US"/>
        </a:p>
      </dgm:t>
    </dgm:pt>
    <dgm:pt modelId="{B1D7C5A9-CA24-4A26-94A8-C23EC8CF5F31}" type="sibTrans" cxnId="{63DE44F2-EBCE-4F8C-857F-80CDA5CD6752}">
      <dgm:prSet/>
      <dgm:spPr/>
      <dgm:t>
        <a:bodyPr/>
        <a:lstStyle/>
        <a:p>
          <a:endParaRPr lang="en-US"/>
        </a:p>
      </dgm:t>
    </dgm:pt>
    <dgm:pt modelId="{B6D026EC-CC39-41CE-B0BA-7ADDC5903DC3}">
      <dgm:prSet/>
      <dgm:spPr/>
      <dgm:t>
        <a:bodyPr/>
        <a:lstStyle/>
        <a:p>
          <a:r>
            <a:rPr lang="en-GB" b="1" i="0"/>
            <a:t>Robbery</a:t>
          </a:r>
          <a:r>
            <a:rPr lang="en-GB" b="0" i="0"/>
            <a:t> </a:t>
          </a:r>
          <a:endParaRPr lang="en-US"/>
        </a:p>
      </dgm:t>
    </dgm:pt>
    <dgm:pt modelId="{A47007FD-6830-49FD-871D-0C93EA4EA74D}" type="parTrans" cxnId="{7A1821C3-9E66-4196-9D57-9BE87A14D48B}">
      <dgm:prSet/>
      <dgm:spPr/>
      <dgm:t>
        <a:bodyPr/>
        <a:lstStyle/>
        <a:p>
          <a:endParaRPr lang="en-US"/>
        </a:p>
      </dgm:t>
    </dgm:pt>
    <dgm:pt modelId="{F2254DA6-680C-4260-9D1B-B170C0E1446F}" type="sibTrans" cxnId="{7A1821C3-9E66-4196-9D57-9BE87A14D48B}">
      <dgm:prSet/>
      <dgm:spPr/>
      <dgm:t>
        <a:bodyPr/>
        <a:lstStyle/>
        <a:p>
          <a:endParaRPr lang="en-US"/>
        </a:p>
      </dgm:t>
    </dgm:pt>
    <dgm:pt modelId="{9DFA7303-67F4-42A2-B378-5FAE6676825E}">
      <dgm:prSet/>
      <dgm:spPr/>
      <dgm:t>
        <a:bodyPr/>
        <a:lstStyle/>
        <a:p>
          <a:r>
            <a:rPr lang="en-GB" b="1" i="0"/>
            <a:t>Going Equipped /TWOCC</a:t>
          </a:r>
          <a:r>
            <a:rPr lang="en-GB" b="0" i="0"/>
            <a:t> </a:t>
          </a:r>
          <a:endParaRPr lang="en-US"/>
        </a:p>
      </dgm:t>
    </dgm:pt>
    <dgm:pt modelId="{10A9F52E-EE20-4580-B5DE-BC8106AC4079}" type="parTrans" cxnId="{FDBA18D0-A8B2-4F96-A9E5-2E30DC6B86AC}">
      <dgm:prSet/>
      <dgm:spPr/>
      <dgm:t>
        <a:bodyPr/>
        <a:lstStyle/>
        <a:p>
          <a:endParaRPr lang="en-US"/>
        </a:p>
      </dgm:t>
    </dgm:pt>
    <dgm:pt modelId="{0140C576-C930-491B-909F-1FE9BCC0CCBD}" type="sibTrans" cxnId="{FDBA18D0-A8B2-4F96-A9E5-2E30DC6B86AC}">
      <dgm:prSet/>
      <dgm:spPr/>
      <dgm:t>
        <a:bodyPr/>
        <a:lstStyle/>
        <a:p>
          <a:endParaRPr lang="en-US"/>
        </a:p>
      </dgm:t>
    </dgm:pt>
    <dgm:pt modelId="{83C3BD0B-1409-4E36-B408-8688227F7A6A}" type="pres">
      <dgm:prSet presAssocID="{6CAEF641-7606-43B0-BA02-812C0309F094}" presName="linear" presStyleCnt="0">
        <dgm:presLayoutVars>
          <dgm:dir/>
          <dgm:animLvl val="lvl"/>
          <dgm:resizeHandles val="exact"/>
        </dgm:presLayoutVars>
      </dgm:prSet>
      <dgm:spPr/>
    </dgm:pt>
    <dgm:pt modelId="{1F817009-BF53-45F8-BC80-0D2C956316E5}" type="pres">
      <dgm:prSet presAssocID="{97CB40C3-C5B8-4624-AEE5-EAA4971C2BC0}" presName="parentLin" presStyleCnt="0"/>
      <dgm:spPr/>
    </dgm:pt>
    <dgm:pt modelId="{09D83F1D-497F-40F5-BE2F-B5ACA8CE20E8}" type="pres">
      <dgm:prSet presAssocID="{97CB40C3-C5B8-4624-AEE5-EAA4971C2BC0}" presName="parentLeftMargin" presStyleLbl="node1" presStyleIdx="0" presStyleCnt="4"/>
      <dgm:spPr/>
    </dgm:pt>
    <dgm:pt modelId="{EC3B3511-B7DB-4F32-801D-FB230A6E7B0D}" type="pres">
      <dgm:prSet presAssocID="{97CB40C3-C5B8-4624-AEE5-EAA4971C2BC0}" presName="parentText" presStyleLbl="node1" presStyleIdx="0" presStyleCnt="4">
        <dgm:presLayoutVars>
          <dgm:chMax val="0"/>
          <dgm:bulletEnabled val="1"/>
        </dgm:presLayoutVars>
      </dgm:prSet>
      <dgm:spPr/>
    </dgm:pt>
    <dgm:pt modelId="{6F1C8D4E-1F84-4BE0-8637-6008B557AEB3}" type="pres">
      <dgm:prSet presAssocID="{97CB40C3-C5B8-4624-AEE5-EAA4971C2BC0}" presName="negativeSpace" presStyleCnt="0"/>
      <dgm:spPr/>
    </dgm:pt>
    <dgm:pt modelId="{B95963D3-E443-48A1-B3CD-E3F2878698D0}" type="pres">
      <dgm:prSet presAssocID="{97CB40C3-C5B8-4624-AEE5-EAA4971C2BC0}" presName="childText" presStyleLbl="conFgAcc1" presStyleIdx="0" presStyleCnt="4">
        <dgm:presLayoutVars>
          <dgm:bulletEnabled val="1"/>
        </dgm:presLayoutVars>
      </dgm:prSet>
      <dgm:spPr/>
    </dgm:pt>
    <dgm:pt modelId="{E2CB3614-3F29-4CC7-BF6F-B26E185CFC5E}" type="pres">
      <dgm:prSet presAssocID="{4DCCE510-4C18-4834-BE95-D7761C02AC2D}" presName="spaceBetweenRectangles" presStyleCnt="0"/>
      <dgm:spPr/>
    </dgm:pt>
    <dgm:pt modelId="{9DBD8082-0105-4EB8-8C70-116F04AE7468}" type="pres">
      <dgm:prSet presAssocID="{F3BDEF85-FF22-43FC-BDF6-E3193ECC309E}" presName="parentLin" presStyleCnt="0"/>
      <dgm:spPr/>
    </dgm:pt>
    <dgm:pt modelId="{6E65D618-18B6-4372-A98F-0B16A84AB13B}" type="pres">
      <dgm:prSet presAssocID="{F3BDEF85-FF22-43FC-BDF6-E3193ECC309E}" presName="parentLeftMargin" presStyleLbl="node1" presStyleIdx="0" presStyleCnt="4"/>
      <dgm:spPr/>
    </dgm:pt>
    <dgm:pt modelId="{72621D6E-B6D3-4B8E-A442-D029FE5733C8}" type="pres">
      <dgm:prSet presAssocID="{F3BDEF85-FF22-43FC-BDF6-E3193ECC309E}" presName="parentText" presStyleLbl="node1" presStyleIdx="1" presStyleCnt="4">
        <dgm:presLayoutVars>
          <dgm:chMax val="0"/>
          <dgm:bulletEnabled val="1"/>
        </dgm:presLayoutVars>
      </dgm:prSet>
      <dgm:spPr/>
    </dgm:pt>
    <dgm:pt modelId="{443339DC-CCE0-4FEB-B0FF-9ECA89925B84}" type="pres">
      <dgm:prSet presAssocID="{F3BDEF85-FF22-43FC-BDF6-E3193ECC309E}" presName="negativeSpace" presStyleCnt="0"/>
      <dgm:spPr/>
    </dgm:pt>
    <dgm:pt modelId="{5E78E1A4-8E42-40E4-888C-5CCA7EE72E57}" type="pres">
      <dgm:prSet presAssocID="{F3BDEF85-FF22-43FC-BDF6-E3193ECC309E}" presName="childText" presStyleLbl="conFgAcc1" presStyleIdx="1" presStyleCnt="4">
        <dgm:presLayoutVars>
          <dgm:bulletEnabled val="1"/>
        </dgm:presLayoutVars>
      </dgm:prSet>
      <dgm:spPr/>
    </dgm:pt>
    <dgm:pt modelId="{47AA3347-EC6B-40BE-BF18-5B57ADF90D2C}" type="pres">
      <dgm:prSet presAssocID="{B1D7C5A9-CA24-4A26-94A8-C23EC8CF5F31}" presName="spaceBetweenRectangles" presStyleCnt="0"/>
      <dgm:spPr/>
    </dgm:pt>
    <dgm:pt modelId="{508DE03C-5BAF-4F91-A059-E1BB8ACAD499}" type="pres">
      <dgm:prSet presAssocID="{B6D026EC-CC39-41CE-B0BA-7ADDC5903DC3}" presName="parentLin" presStyleCnt="0"/>
      <dgm:spPr/>
    </dgm:pt>
    <dgm:pt modelId="{6E84DB61-A71E-401A-B9CF-DF3F156D102A}" type="pres">
      <dgm:prSet presAssocID="{B6D026EC-CC39-41CE-B0BA-7ADDC5903DC3}" presName="parentLeftMargin" presStyleLbl="node1" presStyleIdx="1" presStyleCnt="4"/>
      <dgm:spPr/>
    </dgm:pt>
    <dgm:pt modelId="{48EEDEA0-FAE9-4D2B-8E5F-983FD3E76A9B}" type="pres">
      <dgm:prSet presAssocID="{B6D026EC-CC39-41CE-B0BA-7ADDC5903DC3}" presName="parentText" presStyleLbl="node1" presStyleIdx="2" presStyleCnt="4">
        <dgm:presLayoutVars>
          <dgm:chMax val="0"/>
          <dgm:bulletEnabled val="1"/>
        </dgm:presLayoutVars>
      </dgm:prSet>
      <dgm:spPr/>
    </dgm:pt>
    <dgm:pt modelId="{B6EED7D1-5615-4E76-A9A1-00F8396679C5}" type="pres">
      <dgm:prSet presAssocID="{B6D026EC-CC39-41CE-B0BA-7ADDC5903DC3}" presName="negativeSpace" presStyleCnt="0"/>
      <dgm:spPr/>
    </dgm:pt>
    <dgm:pt modelId="{08552360-327E-4161-885D-96E5E9AE230B}" type="pres">
      <dgm:prSet presAssocID="{B6D026EC-CC39-41CE-B0BA-7ADDC5903DC3}" presName="childText" presStyleLbl="conFgAcc1" presStyleIdx="2" presStyleCnt="4">
        <dgm:presLayoutVars>
          <dgm:bulletEnabled val="1"/>
        </dgm:presLayoutVars>
      </dgm:prSet>
      <dgm:spPr/>
    </dgm:pt>
    <dgm:pt modelId="{1CAAEB4C-91FD-4CBB-8405-5B95CCAF2BAB}" type="pres">
      <dgm:prSet presAssocID="{F2254DA6-680C-4260-9D1B-B170C0E1446F}" presName="spaceBetweenRectangles" presStyleCnt="0"/>
      <dgm:spPr/>
    </dgm:pt>
    <dgm:pt modelId="{E350456B-E024-40FE-86F4-86C49D4C3958}" type="pres">
      <dgm:prSet presAssocID="{9DFA7303-67F4-42A2-B378-5FAE6676825E}" presName="parentLin" presStyleCnt="0"/>
      <dgm:spPr/>
    </dgm:pt>
    <dgm:pt modelId="{930CDA92-F913-4AFB-8E4B-A8C21BC7921A}" type="pres">
      <dgm:prSet presAssocID="{9DFA7303-67F4-42A2-B378-5FAE6676825E}" presName="parentLeftMargin" presStyleLbl="node1" presStyleIdx="2" presStyleCnt="4"/>
      <dgm:spPr/>
    </dgm:pt>
    <dgm:pt modelId="{CDDA8775-5969-4441-B04A-30B114EBA1D9}" type="pres">
      <dgm:prSet presAssocID="{9DFA7303-67F4-42A2-B378-5FAE6676825E}" presName="parentText" presStyleLbl="node1" presStyleIdx="3" presStyleCnt="4">
        <dgm:presLayoutVars>
          <dgm:chMax val="0"/>
          <dgm:bulletEnabled val="1"/>
        </dgm:presLayoutVars>
      </dgm:prSet>
      <dgm:spPr/>
    </dgm:pt>
    <dgm:pt modelId="{AC407A4E-CDCE-4FC1-841A-B6CD937A1B0B}" type="pres">
      <dgm:prSet presAssocID="{9DFA7303-67F4-42A2-B378-5FAE6676825E}" presName="negativeSpace" presStyleCnt="0"/>
      <dgm:spPr/>
    </dgm:pt>
    <dgm:pt modelId="{DCA60BDA-DC64-4667-A5AA-6867D8E1BBA2}" type="pres">
      <dgm:prSet presAssocID="{9DFA7303-67F4-42A2-B378-5FAE6676825E}" presName="childText" presStyleLbl="conFgAcc1" presStyleIdx="3" presStyleCnt="4">
        <dgm:presLayoutVars>
          <dgm:bulletEnabled val="1"/>
        </dgm:presLayoutVars>
      </dgm:prSet>
      <dgm:spPr/>
    </dgm:pt>
  </dgm:ptLst>
  <dgm:cxnLst>
    <dgm:cxn modelId="{D9D30F08-CF10-41CE-A5A7-FD36A9732D4E}" type="presOf" srcId="{F3BDEF85-FF22-43FC-BDF6-E3193ECC309E}" destId="{6E65D618-18B6-4372-A98F-0B16A84AB13B}" srcOrd="0" destOrd="0" presId="urn:microsoft.com/office/officeart/2005/8/layout/list1"/>
    <dgm:cxn modelId="{720C9D63-F95C-47A5-9458-AC8F54016792}" type="presOf" srcId="{9DFA7303-67F4-42A2-B378-5FAE6676825E}" destId="{CDDA8775-5969-4441-B04A-30B114EBA1D9}" srcOrd="1" destOrd="0" presId="urn:microsoft.com/office/officeart/2005/8/layout/list1"/>
    <dgm:cxn modelId="{D1621B53-88AB-48C1-8C84-BFD9927CAF9C}" type="presOf" srcId="{B6D026EC-CC39-41CE-B0BA-7ADDC5903DC3}" destId="{48EEDEA0-FAE9-4D2B-8E5F-983FD3E76A9B}" srcOrd="1" destOrd="0" presId="urn:microsoft.com/office/officeart/2005/8/layout/list1"/>
    <dgm:cxn modelId="{12C8E853-FC0B-4425-ABED-D32280411ECB}" srcId="{6CAEF641-7606-43B0-BA02-812C0309F094}" destId="{97CB40C3-C5B8-4624-AEE5-EAA4971C2BC0}" srcOrd="0" destOrd="0" parTransId="{DD56A6EE-DC13-45EC-B5DD-ED9BA26C34BE}" sibTransId="{4DCCE510-4C18-4834-BE95-D7761C02AC2D}"/>
    <dgm:cxn modelId="{167EC855-E957-4A9F-9D1C-2A6163A607B8}" type="presOf" srcId="{9DFA7303-67F4-42A2-B378-5FAE6676825E}" destId="{930CDA92-F913-4AFB-8E4B-A8C21BC7921A}" srcOrd="0" destOrd="0" presId="urn:microsoft.com/office/officeart/2005/8/layout/list1"/>
    <dgm:cxn modelId="{D7C3A388-7236-409A-A296-50C4E2FFD90B}" type="presOf" srcId="{6CAEF641-7606-43B0-BA02-812C0309F094}" destId="{83C3BD0B-1409-4E36-B408-8688227F7A6A}" srcOrd="0" destOrd="0" presId="urn:microsoft.com/office/officeart/2005/8/layout/list1"/>
    <dgm:cxn modelId="{7A1821C3-9E66-4196-9D57-9BE87A14D48B}" srcId="{6CAEF641-7606-43B0-BA02-812C0309F094}" destId="{B6D026EC-CC39-41CE-B0BA-7ADDC5903DC3}" srcOrd="2" destOrd="0" parTransId="{A47007FD-6830-49FD-871D-0C93EA4EA74D}" sibTransId="{F2254DA6-680C-4260-9D1B-B170C0E1446F}"/>
    <dgm:cxn modelId="{FDBA18D0-A8B2-4F96-A9E5-2E30DC6B86AC}" srcId="{6CAEF641-7606-43B0-BA02-812C0309F094}" destId="{9DFA7303-67F4-42A2-B378-5FAE6676825E}" srcOrd="3" destOrd="0" parTransId="{10A9F52E-EE20-4580-B5DE-BC8106AC4079}" sibTransId="{0140C576-C930-491B-909F-1FE9BCC0CCBD}"/>
    <dgm:cxn modelId="{326761DC-6A7D-4DF2-AE86-E79056E782A5}" type="presOf" srcId="{97CB40C3-C5B8-4624-AEE5-EAA4971C2BC0}" destId="{EC3B3511-B7DB-4F32-801D-FB230A6E7B0D}" srcOrd="1" destOrd="0" presId="urn:microsoft.com/office/officeart/2005/8/layout/list1"/>
    <dgm:cxn modelId="{4AEB28E2-4564-45EA-AAFA-136D74601D39}" type="presOf" srcId="{B6D026EC-CC39-41CE-B0BA-7ADDC5903DC3}" destId="{6E84DB61-A71E-401A-B9CF-DF3F156D102A}" srcOrd="0" destOrd="0" presId="urn:microsoft.com/office/officeart/2005/8/layout/list1"/>
    <dgm:cxn modelId="{02781DE5-85A6-4D6E-AB45-79C161868350}" type="presOf" srcId="{F3BDEF85-FF22-43FC-BDF6-E3193ECC309E}" destId="{72621D6E-B6D3-4B8E-A442-D029FE5733C8}" srcOrd="1" destOrd="0" presId="urn:microsoft.com/office/officeart/2005/8/layout/list1"/>
    <dgm:cxn modelId="{77A7D7EF-E314-4CF8-88E1-07153BE5649E}" type="presOf" srcId="{97CB40C3-C5B8-4624-AEE5-EAA4971C2BC0}" destId="{09D83F1D-497F-40F5-BE2F-B5ACA8CE20E8}" srcOrd="0" destOrd="0" presId="urn:microsoft.com/office/officeart/2005/8/layout/list1"/>
    <dgm:cxn modelId="{63DE44F2-EBCE-4F8C-857F-80CDA5CD6752}" srcId="{6CAEF641-7606-43B0-BA02-812C0309F094}" destId="{F3BDEF85-FF22-43FC-BDF6-E3193ECC309E}" srcOrd="1" destOrd="0" parTransId="{A654655F-5F42-45CF-9F9C-E8ECE2EB4211}" sibTransId="{B1D7C5A9-CA24-4A26-94A8-C23EC8CF5F31}"/>
    <dgm:cxn modelId="{8C59ACE5-A4E4-40D1-8C69-2159DF1B0559}" type="presParOf" srcId="{83C3BD0B-1409-4E36-B408-8688227F7A6A}" destId="{1F817009-BF53-45F8-BC80-0D2C956316E5}" srcOrd="0" destOrd="0" presId="urn:microsoft.com/office/officeart/2005/8/layout/list1"/>
    <dgm:cxn modelId="{40CCC9EC-3E9B-4A3E-AC3C-46358EBFC395}" type="presParOf" srcId="{1F817009-BF53-45F8-BC80-0D2C956316E5}" destId="{09D83F1D-497F-40F5-BE2F-B5ACA8CE20E8}" srcOrd="0" destOrd="0" presId="urn:microsoft.com/office/officeart/2005/8/layout/list1"/>
    <dgm:cxn modelId="{E0807B6E-6F16-4235-959F-48FB33C00126}" type="presParOf" srcId="{1F817009-BF53-45F8-BC80-0D2C956316E5}" destId="{EC3B3511-B7DB-4F32-801D-FB230A6E7B0D}" srcOrd="1" destOrd="0" presId="urn:microsoft.com/office/officeart/2005/8/layout/list1"/>
    <dgm:cxn modelId="{69254F29-4407-4992-8D9C-9A5BECEC6802}" type="presParOf" srcId="{83C3BD0B-1409-4E36-B408-8688227F7A6A}" destId="{6F1C8D4E-1F84-4BE0-8637-6008B557AEB3}" srcOrd="1" destOrd="0" presId="urn:microsoft.com/office/officeart/2005/8/layout/list1"/>
    <dgm:cxn modelId="{583EB199-D0DF-43E2-B965-2BD04082E427}" type="presParOf" srcId="{83C3BD0B-1409-4E36-B408-8688227F7A6A}" destId="{B95963D3-E443-48A1-B3CD-E3F2878698D0}" srcOrd="2" destOrd="0" presId="urn:microsoft.com/office/officeart/2005/8/layout/list1"/>
    <dgm:cxn modelId="{DA97A633-7844-4A2A-99E0-A51307765F3F}" type="presParOf" srcId="{83C3BD0B-1409-4E36-B408-8688227F7A6A}" destId="{E2CB3614-3F29-4CC7-BF6F-B26E185CFC5E}" srcOrd="3" destOrd="0" presId="urn:microsoft.com/office/officeart/2005/8/layout/list1"/>
    <dgm:cxn modelId="{57CE0605-9FB9-4E06-BD36-245BCE982E39}" type="presParOf" srcId="{83C3BD0B-1409-4E36-B408-8688227F7A6A}" destId="{9DBD8082-0105-4EB8-8C70-116F04AE7468}" srcOrd="4" destOrd="0" presId="urn:microsoft.com/office/officeart/2005/8/layout/list1"/>
    <dgm:cxn modelId="{98D2BBDB-9929-407C-96F8-62AF1095BF3C}" type="presParOf" srcId="{9DBD8082-0105-4EB8-8C70-116F04AE7468}" destId="{6E65D618-18B6-4372-A98F-0B16A84AB13B}" srcOrd="0" destOrd="0" presId="urn:microsoft.com/office/officeart/2005/8/layout/list1"/>
    <dgm:cxn modelId="{759758AD-72F3-4AEF-B938-24F14467C0EA}" type="presParOf" srcId="{9DBD8082-0105-4EB8-8C70-116F04AE7468}" destId="{72621D6E-B6D3-4B8E-A442-D029FE5733C8}" srcOrd="1" destOrd="0" presId="urn:microsoft.com/office/officeart/2005/8/layout/list1"/>
    <dgm:cxn modelId="{371F99CA-FB9A-4D4F-B269-2EB70C76776F}" type="presParOf" srcId="{83C3BD0B-1409-4E36-B408-8688227F7A6A}" destId="{443339DC-CCE0-4FEB-B0FF-9ECA89925B84}" srcOrd="5" destOrd="0" presId="urn:microsoft.com/office/officeart/2005/8/layout/list1"/>
    <dgm:cxn modelId="{50C2193C-5F13-4FD4-86F9-8DCC1A509786}" type="presParOf" srcId="{83C3BD0B-1409-4E36-B408-8688227F7A6A}" destId="{5E78E1A4-8E42-40E4-888C-5CCA7EE72E57}" srcOrd="6" destOrd="0" presId="urn:microsoft.com/office/officeart/2005/8/layout/list1"/>
    <dgm:cxn modelId="{BA95504B-592E-426D-A3CC-45CDE41F49EE}" type="presParOf" srcId="{83C3BD0B-1409-4E36-B408-8688227F7A6A}" destId="{47AA3347-EC6B-40BE-BF18-5B57ADF90D2C}" srcOrd="7" destOrd="0" presId="urn:microsoft.com/office/officeart/2005/8/layout/list1"/>
    <dgm:cxn modelId="{58290D77-05FE-47F9-B62D-1AD75702D81C}" type="presParOf" srcId="{83C3BD0B-1409-4E36-B408-8688227F7A6A}" destId="{508DE03C-5BAF-4F91-A059-E1BB8ACAD499}" srcOrd="8" destOrd="0" presId="urn:microsoft.com/office/officeart/2005/8/layout/list1"/>
    <dgm:cxn modelId="{2360461B-068F-462F-8C24-25FF7962AC20}" type="presParOf" srcId="{508DE03C-5BAF-4F91-A059-E1BB8ACAD499}" destId="{6E84DB61-A71E-401A-B9CF-DF3F156D102A}" srcOrd="0" destOrd="0" presId="urn:microsoft.com/office/officeart/2005/8/layout/list1"/>
    <dgm:cxn modelId="{B0B0012D-8CC7-4588-AA16-209DFBB6CB72}" type="presParOf" srcId="{508DE03C-5BAF-4F91-A059-E1BB8ACAD499}" destId="{48EEDEA0-FAE9-4D2B-8E5F-983FD3E76A9B}" srcOrd="1" destOrd="0" presId="urn:microsoft.com/office/officeart/2005/8/layout/list1"/>
    <dgm:cxn modelId="{65E2C7A9-7324-4A46-ADA2-D7DDE7A40EE6}" type="presParOf" srcId="{83C3BD0B-1409-4E36-B408-8688227F7A6A}" destId="{B6EED7D1-5615-4E76-A9A1-00F8396679C5}" srcOrd="9" destOrd="0" presId="urn:microsoft.com/office/officeart/2005/8/layout/list1"/>
    <dgm:cxn modelId="{C9F95770-44C1-4611-A115-EDB91E1DFC2C}" type="presParOf" srcId="{83C3BD0B-1409-4E36-B408-8688227F7A6A}" destId="{08552360-327E-4161-885D-96E5E9AE230B}" srcOrd="10" destOrd="0" presId="urn:microsoft.com/office/officeart/2005/8/layout/list1"/>
    <dgm:cxn modelId="{F0902FD2-58B8-4133-9AEC-B3B3C1027AA5}" type="presParOf" srcId="{83C3BD0B-1409-4E36-B408-8688227F7A6A}" destId="{1CAAEB4C-91FD-4CBB-8405-5B95CCAF2BAB}" srcOrd="11" destOrd="0" presId="urn:microsoft.com/office/officeart/2005/8/layout/list1"/>
    <dgm:cxn modelId="{5424E4A5-243C-4B49-A884-ED7811EF47AD}" type="presParOf" srcId="{83C3BD0B-1409-4E36-B408-8688227F7A6A}" destId="{E350456B-E024-40FE-86F4-86C49D4C3958}" srcOrd="12" destOrd="0" presId="urn:microsoft.com/office/officeart/2005/8/layout/list1"/>
    <dgm:cxn modelId="{E4A5C6FE-FD3F-4C9A-BFF7-60A333F3EE07}" type="presParOf" srcId="{E350456B-E024-40FE-86F4-86C49D4C3958}" destId="{930CDA92-F913-4AFB-8E4B-A8C21BC7921A}" srcOrd="0" destOrd="0" presId="urn:microsoft.com/office/officeart/2005/8/layout/list1"/>
    <dgm:cxn modelId="{C6092FC6-F9E8-427F-BB63-91860C6A8E88}" type="presParOf" srcId="{E350456B-E024-40FE-86F4-86C49D4C3958}" destId="{CDDA8775-5969-4441-B04A-30B114EBA1D9}" srcOrd="1" destOrd="0" presId="urn:microsoft.com/office/officeart/2005/8/layout/list1"/>
    <dgm:cxn modelId="{27CB5152-9E4F-490C-8C59-EEA98EA54B8D}" type="presParOf" srcId="{83C3BD0B-1409-4E36-B408-8688227F7A6A}" destId="{AC407A4E-CDCE-4FC1-841A-B6CD937A1B0B}" srcOrd="13" destOrd="0" presId="urn:microsoft.com/office/officeart/2005/8/layout/list1"/>
    <dgm:cxn modelId="{2A349F38-9088-4BAA-9C4A-9A81FDEF78C5}" type="presParOf" srcId="{83C3BD0B-1409-4E36-B408-8688227F7A6A}" destId="{DCA60BDA-DC64-4667-A5AA-6867D8E1BBA2}"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F84A3-ECCB-47F8-9704-57F831947415}">
      <dsp:nvSpPr>
        <dsp:cNvPr id="0" name=""/>
        <dsp:cNvSpPr/>
      </dsp:nvSpPr>
      <dsp:spPr>
        <a:xfrm>
          <a:off x="0" y="0"/>
          <a:ext cx="9288654" cy="125784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Apply their systematic knowledge of policing powers, authorised professional practices, and police-related legislation, into hypothetical real-life policing scenarios, in readiness for the role of constable; </a:t>
          </a:r>
          <a:endParaRPr lang="en-US" sz="1800" kern="1200"/>
        </a:p>
      </dsp:txBody>
      <dsp:txXfrm>
        <a:off x="36841" y="36841"/>
        <a:ext cx="7931345" cy="1184159"/>
      </dsp:txXfrm>
    </dsp:sp>
    <dsp:sp modelId="{05017735-2F1C-4280-B43E-7B9F838C2A9B}">
      <dsp:nvSpPr>
        <dsp:cNvPr id="0" name=""/>
        <dsp:cNvSpPr/>
      </dsp:nvSpPr>
      <dsp:spPr>
        <a:xfrm>
          <a:off x="819587" y="1467481"/>
          <a:ext cx="9288654" cy="125784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Demonstrate a comprehensive knowledge and systematic understanding of police decision-making in relation to the law in England and Wales - that has been studied over the past three academic years - in readiness for the role of constable; </a:t>
          </a:r>
          <a:endParaRPr lang="en-US" sz="1800" kern="1200"/>
        </a:p>
      </dsp:txBody>
      <dsp:txXfrm>
        <a:off x="856428" y="1504322"/>
        <a:ext cx="7577788" cy="1184159"/>
      </dsp:txXfrm>
    </dsp:sp>
    <dsp:sp modelId="{7D1C6174-D035-4B38-AEFF-4C513A0A2809}">
      <dsp:nvSpPr>
        <dsp:cNvPr id="0" name=""/>
        <dsp:cNvSpPr/>
      </dsp:nvSpPr>
      <dsp:spPr>
        <a:xfrm>
          <a:off x="1639174" y="2934963"/>
          <a:ext cx="9288654" cy="125784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Undertake a mock competency-based interview in a professional manner in readiness for the Police National Recruitment Process, as well as other similar recruitment processes within policing</a:t>
          </a:r>
          <a:endParaRPr lang="en-US" sz="1800" kern="1200"/>
        </a:p>
      </dsp:txBody>
      <dsp:txXfrm>
        <a:off x="1676015" y="2971804"/>
        <a:ext cx="7577788" cy="1184159"/>
      </dsp:txXfrm>
    </dsp:sp>
    <dsp:sp modelId="{49FD40EB-99D6-4039-8A59-EA287FBA21FC}">
      <dsp:nvSpPr>
        <dsp:cNvPr id="0" name=""/>
        <dsp:cNvSpPr/>
      </dsp:nvSpPr>
      <dsp:spPr>
        <a:xfrm>
          <a:off x="8471057" y="953863"/>
          <a:ext cx="817596" cy="81759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1AA813E2-5D77-49FB-976C-FA07C0523B85}">
      <dsp:nvSpPr>
        <dsp:cNvPr id="0" name=""/>
        <dsp:cNvSpPr/>
      </dsp:nvSpPr>
      <dsp:spPr>
        <a:xfrm>
          <a:off x="9290644" y="2412959"/>
          <a:ext cx="817596" cy="817596"/>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BB500-F21C-41CC-B9A3-362FE832893C}">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7DCBAB-B944-4B17-9F9A-08F1E0F539D4}">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090276-ED6E-484C-BE22-93E8A825F383}">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Monday and Tuesday</a:t>
          </a:r>
          <a:endParaRPr lang="en-US" sz="1900" kern="1200"/>
        </a:p>
      </dsp:txBody>
      <dsp:txXfrm>
        <a:off x="75768" y="2851938"/>
        <a:ext cx="3093750" cy="720000"/>
      </dsp:txXfrm>
    </dsp:sp>
    <dsp:sp modelId="{8B5D49DD-A2C8-49DE-BCEE-D31DB56BA5A8}">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1FCC0-D8C3-4997-9338-8308B3A94A6A}">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DEB90-7153-49B4-B5F2-F6DAACDDAF06}">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14:00 hours to 16:00 hours</a:t>
          </a:r>
          <a:endParaRPr lang="en-US" sz="1900" kern="1200"/>
        </a:p>
      </dsp:txBody>
      <dsp:txXfrm>
        <a:off x="3710925" y="2851938"/>
        <a:ext cx="3093750" cy="720000"/>
      </dsp:txXfrm>
    </dsp:sp>
    <dsp:sp modelId="{9C6213C5-DEF4-4374-B044-FACC43DFEBC6}">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05975-3E7D-476F-A155-DB93B5739656}">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11C667-CDF2-4E73-8AC2-DE60762D03C7}">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Please remember that attendance is important!</a:t>
          </a:r>
          <a:endParaRPr lang="en-US" sz="1900" kern="1200"/>
        </a:p>
      </dsp:txBody>
      <dsp:txXfrm>
        <a:off x="7346081" y="2851938"/>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963D3-E443-48A1-B3CD-E3F2878698D0}">
      <dsp:nvSpPr>
        <dsp:cNvPr id="0" name=""/>
        <dsp:cNvSpPr/>
      </dsp:nvSpPr>
      <dsp:spPr>
        <a:xfrm>
          <a:off x="0" y="675679"/>
          <a:ext cx="6666833"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C3B3511-B7DB-4F32-801D-FB230A6E7B0D}">
      <dsp:nvSpPr>
        <dsp:cNvPr id="0" name=""/>
        <dsp:cNvSpPr/>
      </dsp:nvSpPr>
      <dsp:spPr>
        <a:xfrm>
          <a:off x="333341" y="262399"/>
          <a:ext cx="4666783" cy="8265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Theft Act 1968</a:t>
          </a:r>
          <a:r>
            <a:rPr lang="en-GB" sz="2800" b="0" i="0" kern="1200"/>
            <a:t> </a:t>
          </a:r>
          <a:endParaRPr lang="en-US" sz="2800" kern="1200"/>
        </a:p>
      </dsp:txBody>
      <dsp:txXfrm>
        <a:off x="373690" y="302748"/>
        <a:ext cx="4586085" cy="745862"/>
      </dsp:txXfrm>
    </dsp:sp>
    <dsp:sp modelId="{5E78E1A4-8E42-40E4-888C-5CCA7EE72E57}">
      <dsp:nvSpPr>
        <dsp:cNvPr id="0" name=""/>
        <dsp:cNvSpPr/>
      </dsp:nvSpPr>
      <dsp:spPr>
        <a:xfrm>
          <a:off x="0" y="1945759"/>
          <a:ext cx="6666833" cy="705600"/>
        </a:xfrm>
        <a:prstGeom prst="rect">
          <a:avLst/>
        </a:prstGeom>
        <a:solidFill>
          <a:schemeClr val="lt1">
            <a:alpha val="90000"/>
            <a:hueOff val="0"/>
            <a:satOff val="0"/>
            <a:lumOff val="0"/>
            <a:alphaOff val="0"/>
          </a:schemeClr>
        </a:solidFill>
        <a:ln w="12700" cap="flat" cmpd="sng" algn="ctr">
          <a:solidFill>
            <a:schemeClr val="accent5">
              <a:hueOff val="-4050717"/>
              <a:satOff val="-275"/>
              <a:lumOff val="654"/>
              <a:alphaOff val="0"/>
            </a:schemeClr>
          </a:solidFill>
          <a:prstDash val="solid"/>
          <a:miter lim="800000"/>
        </a:ln>
        <a:effectLst/>
      </dsp:spPr>
      <dsp:style>
        <a:lnRef idx="1">
          <a:scrgbClr r="0" g="0" b="0"/>
        </a:lnRef>
        <a:fillRef idx="1">
          <a:scrgbClr r="0" g="0" b="0"/>
        </a:fillRef>
        <a:effectRef idx="0">
          <a:scrgbClr r="0" g="0" b="0"/>
        </a:effectRef>
        <a:fontRef idx="minor"/>
      </dsp:style>
    </dsp:sp>
    <dsp:sp modelId="{72621D6E-B6D3-4B8E-A442-D029FE5733C8}">
      <dsp:nvSpPr>
        <dsp:cNvPr id="0" name=""/>
        <dsp:cNvSpPr/>
      </dsp:nvSpPr>
      <dsp:spPr>
        <a:xfrm>
          <a:off x="333341" y="1532479"/>
          <a:ext cx="4666783" cy="8265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Burglary</a:t>
          </a:r>
          <a:r>
            <a:rPr lang="en-GB" sz="2800" b="0" i="0" kern="1200"/>
            <a:t> </a:t>
          </a:r>
          <a:endParaRPr lang="en-US" sz="2800" kern="1200"/>
        </a:p>
      </dsp:txBody>
      <dsp:txXfrm>
        <a:off x="373690" y="1572828"/>
        <a:ext cx="4586085" cy="745862"/>
      </dsp:txXfrm>
    </dsp:sp>
    <dsp:sp modelId="{08552360-327E-4161-885D-96E5E9AE230B}">
      <dsp:nvSpPr>
        <dsp:cNvPr id="0" name=""/>
        <dsp:cNvSpPr/>
      </dsp:nvSpPr>
      <dsp:spPr>
        <a:xfrm>
          <a:off x="0" y="3215839"/>
          <a:ext cx="6666833" cy="705600"/>
        </a:xfrm>
        <a:prstGeom prst="rect">
          <a:avLst/>
        </a:prstGeom>
        <a:solidFill>
          <a:schemeClr val="lt1">
            <a:alpha val="90000"/>
            <a:hueOff val="0"/>
            <a:satOff val="0"/>
            <a:lumOff val="0"/>
            <a:alphaOff val="0"/>
          </a:schemeClr>
        </a:solidFill>
        <a:ln w="12700" cap="flat" cmpd="sng" algn="ctr">
          <a:solidFill>
            <a:schemeClr val="accent5">
              <a:hueOff val="-8101434"/>
              <a:satOff val="-551"/>
              <a:lumOff val="1307"/>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EEDEA0-FAE9-4D2B-8E5F-983FD3E76A9B}">
      <dsp:nvSpPr>
        <dsp:cNvPr id="0" name=""/>
        <dsp:cNvSpPr/>
      </dsp:nvSpPr>
      <dsp:spPr>
        <a:xfrm>
          <a:off x="333341" y="2802560"/>
          <a:ext cx="4666783" cy="8265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Robbery</a:t>
          </a:r>
          <a:r>
            <a:rPr lang="en-GB" sz="2800" b="0" i="0" kern="1200"/>
            <a:t> </a:t>
          </a:r>
          <a:endParaRPr lang="en-US" sz="2800" kern="1200"/>
        </a:p>
      </dsp:txBody>
      <dsp:txXfrm>
        <a:off x="373690" y="2842909"/>
        <a:ext cx="4586085" cy="745862"/>
      </dsp:txXfrm>
    </dsp:sp>
    <dsp:sp modelId="{DCA60BDA-DC64-4667-A5AA-6867D8E1BBA2}">
      <dsp:nvSpPr>
        <dsp:cNvPr id="0" name=""/>
        <dsp:cNvSpPr/>
      </dsp:nvSpPr>
      <dsp:spPr>
        <a:xfrm>
          <a:off x="0" y="4485920"/>
          <a:ext cx="6666833" cy="7056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CDDA8775-5969-4441-B04A-30B114EBA1D9}">
      <dsp:nvSpPr>
        <dsp:cNvPr id="0" name=""/>
        <dsp:cNvSpPr/>
      </dsp:nvSpPr>
      <dsp:spPr>
        <a:xfrm>
          <a:off x="333341" y="4072640"/>
          <a:ext cx="4666783" cy="8265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244600">
            <a:lnSpc>
              <a:spcPct val="90000"/>
            </a:lnSpc>
            <a:spcBef>
              <a:spcPct val="0"/>
            </a:spcBef>
            <a:spcAft>
              <a:spcPct val="35000"/>
            </a:spcAft>
            <a:buNone/>
          </a:pPr>
          <a:r>
            <a:rPr lang="en-GB" sz="2800" b="1" i="0" kern="1200"/>
            <a:t>Going Equipped /TWOCC</a:t>
          </a:r>
          <a:r>
            <a:rPr lang="en-GB" sz="2800" b="0" i="0" kern="1200"/>
            <a:t> </a:t>
          </a:r>
          <a:endParaRPr lang="en-US" sz="2800" kern="1200"/>
        </a:p>
      </dsp:txBody>
      <dsp:txXfrm>
        <a:off x="373690" y="4112989"/>
        <a:ext cx="4586085" cy="745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905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905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905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13751"/>
            <a:satOff val="2127"/>
            <a:lumOff val="6780"/>
            <a:alphaOff val="0"/>
          </a:schemeClr>
        </a:solidFill>
        <a:ln w="19050" cap="flat" cmpd="sng" algn="ctr">
          <a:solidFill>
            <a:schemeClr val="accent2">
              <a:shade val="80000"/>
              <a:hueOff val="-113751"/>
              <a:satOff val="2127"/>
              <a:lumOff val="67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27502"/>
            <a:satOff val="4255"/>
            <a:lumOff val="13560"/>
            <a:alphaOff val="0"/>
          </a:schemeClr>
        </a:solidFill>
        <a:ln w="19050" cap="flat" cmpd="sng" algn="ctr">
          <a:solidFill>
            <a:schemeClr val="accent2">
              <a:shade val="80000"/>
              <a:hueOff val="-227502"/>
              <a:satOff val="4255"/>
              <a:lumOff val="13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41253"/>
            <a:satOff val="6382"/>
            <a:lumOff val="20341"/>
            <a:alphaOff val="0"/>
          </a:schemeClr>
        </a:solidFill>
        <a:ln w="19050" cap="flat" cmpd="sng" algn="ctr">
          <a:solidFill>
            <a:schemeClr val="accent2">
              <a:shade val="80000"/>
              <a:hueOff val="-341253"/>
              <a:satOff val="6382"/>
              <a:lumOff val="203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55004"/>
            <a:satOff val="8510"/>
            <a:lumOff val="27121"/>
            <a:alphaOff val="0"/>
          </a:schemeClr>
        </a:solidFill>
        <a:ln w="19050" cap="flat" cmpd="sng" algn="ctr">
          <a:solidFill>
            <a:schemeClr val="accent2">
              <a:shade val="80000"/>
              <a:hueOff val="-455004"/>
              <a:satOff val="8510"/>
              <a:lumOff val="27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905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C4DA3B-C083-4A88-9DD2-2D8C67536E95}" type="datetimeFigureOut">
              <a:rPr lang="en-GB" smtClean="0"/>
              <a:t>22/01/2025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01F06-D2B4-44B6-8CAF-364DBA3A7AAD}" type="slidenum">
              <a:rPr lang="en-GB" smtClean="0"/>
              <a:t>‹#›</a:t>
            </a:fld>
            <a:endParaRPr lang="en-GB"/>
          </a:p>
        </p:txBody>
      </p:sp>
    </p:spTree>
    <p:extLst>
      <p:ext uri="{BB962C8B-B14F-4D97-AF65-F5344CB8AC3E}">
        <p14:creationId xmlns:p14="http://schemas.microsoft.com/office/powerpoint/2010/main" val="380970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defTabSz="914400" fontAlgn="auto">
              <a:spcAft>
                <a:spcPts val="0"/>
              </a:spcAft>
              <a:buNone/>
            </a:pPr>
            <a:r>
              <a:rPr lang="en-US" altLang="en-US" sz="1200" dirty="0"/>
              <a:t>Confidential personal data is </a:t>
            </a:r>
            <a:r>
              <a:rPr lang="en-US" altLang="en-US" sz="1200" b="1" dirty="0"/>
              <a:t>not property </a:t>
            </a:r>
            <a:r>
              <a:rPr lang="en-US" altLang="en-US" sz="1200" dirty="0"/>
              <a:t>and</a:t>
            </a:r>
            <a:r>
              <a:rPr lang="en-US" altLang="en-US" sz="1200" b="1" dirty="0"/>
              <a:t> cannot be stolen</a:t>
            </a:r>
          </a:p>
          <a:p>
            <a:pPr marL="0" indent="-228600" defTabSz="914400" fontAlgn="auto">
              <a:spcAft>
                <a:spcPts val="0"/>
              </a:spcAft>
            </a:pPr>
            <a:endParaRPr lang="en-US" altLang="en-US" sz="1200" b="1" dirty="0"/>
          </a:p>
          <a:p>
            <a:pPr marL="0" indent="0" defTabSz="914400" fontAlgn="auto">
              <a:spcAft>
                <a:spcPts val="0"/>
              </a:spcAft>
              <a:buNone/>
            </a:pPr>
            <a:r>
              <a:rPr lang="en-US" altLang="en-US" sz="1200" dirty="0"/>
              <a:t>There is </a:t>
            </a:r>
            <a:r>
              <a:rPr lang="en-US" altLang="en-US" sz="1200" b="1" dirty="0"/>
              <a:t>no such thing as ‘identity theft’!</a:t>
            </a:r>
          </a:p>
          <a:p>
            <a:pPr marL="0" indent="-228600" defTabSz="914400" fontAlgn="auto">
              <a:spcAft>
                <a:spcPts val="0"/>
              </a:spcAft>
            </a:pPr>
            <a:endParaRPr lang="en-US" altLang="en-US" sz="1200" b="1" dirty="0"/>
          </a:p>
          <a:p>
            <a:pPr marL="0" indent="0" defTabSz="914400" fontAlgn="auto">
              <a:spcAft>
                <a:spcPts val="0"/>
              </a:spcAft>
              <a:buNone/>
            </a:pPr>
            <a:r>
              <a:rPr lang="en-US" altLang="en-US" sz="1200" dirty="0"/>
              <a:t>For example – you</a:t>
            </a:r>
            <a:r>
              <a:rPr lang="en-US" altLang="en-US" sz="1200" b="1" dirty="0"/>
              <a:t> cannot steal </a:t>
            </a:r>
            <a:r>
              <a:rPr lang="en-US" altLang="en-US" sz="1200" dirty="0"/>
              <a:t>someone’s </a:t>
            </a:r>
            <a:r>
              <a:rPr lang="en-US" altLang="en-US" sz="1200" b="1" dirty="0"/>
              <a:t>National Insurance number.</a:t>
            </a:r>
          </a:p>
          <a:p>
            <a:pPr marL="0" indent="0" defTabSz="914400" fontAlgn="auto">
              <a:spcAft>
                <a:spcPts val="0"/>
              </a:spcAft>
              <a:buNone/>
            </a:pPr>
            <a:endParaRPr lang="en-US" altLang="en-US" sz="1200" b="1" dirty="0"/>
          </a:p>
          <a:p>
            <a:pPr marL="0" indent="0" defTabSz="914400" fontAlgn="auto">
              <a:spcAft>
                <a:spcPts val="0"/>
              </a:spcAft>
              <a:buNone/>
            </a:pPr>
            <a:r>
              <a:rPr lang="en-US" altLang="en-US" sz="1200" b="1" dirty="0"/>
              <a:t>=FRAUD through false representation </a:t>
            </a:r>
          </a:p>
          <a:p>
            <a:endParaRPr lang="en-GB" dirty="0"/>
          </a:p>
        </p:txBody>
      </p:sp>
      <p:sp>
        <p:nvSpPr>
          <p:cNvPr id="4" name="Slide Number Placeholder 3"/>
          <p:cNvSpPr>
            <a:spLocks noGrp="1"/>
          </p:cNvSpPr>
          <p:nvPr>
            <p:ph type="sldNum" sz="quarter" idx="5"/>
          </p:nvPr>
        </p:nvSpPr>
        <p:spPr/>
        <p:txBody>
          <a:bodyPr/>
          <a:lstStyle/>
          <a:p>
            <a:fld id="{D6B01F06-D2B4-44B6-8CAF-364DBA3A7AAD}" type="slidenum">
              <a:rPr lang="en-GB" smtClean="0"/>
              <a:t>18</a:t>
            </a:fld>
            <a:endParaRPr lang="en-GB"/>
          </a:p>
        </p:txBody>
      </p:sp>
    </p:spTree>
    <p:extLst>
      <p:ext uri="{BB962C8B-B14F-4D97-AF65-F5344CB8AC3E}">
        <p14:creationId xmlns:p14="http://schemas.microsoft.com/office/powerpoint/2010/main" val="107907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20</a:t>
            </a:fld>
            <a:endParaRPr lang="en-GB"/>
          </a:p>
        </p:txBody>
      </p:sp>
    </p:spTree>
    <p:extLst>
      <p:ext uri="{BB962C8B-B14F-4D97-AF65-F5344CB8AC3E}">
        <p14:creationId xmlns:p14="http://schemas.microsoft.com/office/powerpoint/2010/main" val="4144864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22</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r>
              <a:rPr lang="en-GB" altLang="en-US" sz="12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Note: A</a:t>
            </a:r>
            <a:r>
              <a:rPr lang="en-GB" altLang="en-US" sz="1200" baseline="0" dirty="0">
                <a:latin typeface="Arial" panose="020B0604020202020204" pitchFamily="34" charset="0"/>
                <a:cs typeface="Arial" panose="020B0604020202020204" pitchFamily="34" charset="0"/>
              </a:rPr>
              <a:t> weapon of offence</a:t>
            </a:r>
            <a:r>
              <a:rPr lang="en-GB" altLang="en-US" sz="1200" dirty="0">
                <a:latin typeface="Arial" panose="020B0604020202020204" pitchFamily="34" charset="0"/>
                <a:cs typeface="Arial" panose="020B0604020202020204" pitchFamily="34" charset="0"/>
              </a:rPr>
              <a:t> is </a:t>
            </a:r>
            <a:r>
              <a:rPr lang="en-GB" altLang="en-US" sz="1200" u="sng" dirty="0">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dirty="0">
                <a:latin typeface="Arial" panose="020B0604020202020204" pitchFamily="34" charset="0"/>
                <a:cs typeface="Arial" panose="020B0604020202020204" pitchFamily="34" charset="0"/>
              </a:rPr>
              <a:t> of an item to incapacitate a person…. </a:t>
            </a:r>
            <a:endParaRPr lang="en-GB" alt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a:p>
          <a:p>
            <a:pPr>
              <a:spcAft>
                <a:spcPts val="1800"/>
              </a:spcAft>
            </a:pPr>
            <a:endParaRPr lang="en-GB" altLang="en-US" dirty="0"/>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31</a:t>
            </a:fld>
            <a:endParaRPr lang="en-US"/>
          </a:p>
        </p:txBody>
      </p:sp>
    </p:spTree>
    <p:extLst>
      <p:ext uri="{BB962C8B-B14F-4D97-AF65-F5344CB8AC3E}">
        <p14:creationId xmlns:p14="http://schemas.microsoft.com/office/powerpoint/2010/main" val="195329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AC5AF-AF32-A754-F832-19CC8C909C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0F4C56-DED7-746C-C7D9-B7CBC85F44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3FDC8F-64B8-1B6B-A799-F9E021D9C389}"/>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7FCAB6BD-073D-AE8A-E148-00D87431C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58ABF-06CD-5208-60A2-AEFE9D3BE554}"/>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698167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B6FF-438A-FA04-451F-EA904D5681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CDDC19-F429-9DC1-4D45-869E8E3A10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60C47E-0E5B-F212-1385-3F9B007649F3}"/>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40CB083E-3C17-A386-4534-0E9BD89D1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13412-44C8-6F1C-659D-267A2E2A1AAF}"/>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088906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E3A7-B4F4-BA81-3D3E-C4B4D82364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09B28F-75D8-B6B2-A7A3-BB1B348D4C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6BB662-C761-BB37-A4A2-F4343FF6628D}"/>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807AEE0E-5D7D-07C3-1C1E-B38CDCAB8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428867-FD43-E790-E238-7A7B41DF75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1771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F116-EE9A-C10A-F45F-66F8B34AB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2D753-2C41-B313-98F6-3724D4F01E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05E88C-72E8-EA30-883B-E92CED2F6D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E978A6-1A50-1601-1A41-81001967EFD1}"/>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6" name="Footer Placeholder 5">
            <a:extLst>
              <a:ext uri="{FF2B5EF4-FFF2-40B4-BE49-F238E27FC236}">
                <a16:creationId xmlns:a16="http://schemas.microsoft.com/office/drawing/2014/main" id="{EEF53141-F4E7-5539-8BC6-11B29AB0E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9F7B9B-4263-0ED2-258A-7E31A25B1EB3}"/>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3994812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5E95E-3EEA-1606-B417-4CA240DA2A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BE9EB8-0E95-0638-6D36-0080137DB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414001-1D0F-3BFE-AA2A-EBD501569D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0EAF08-1268-8129-D83C-2522BCFD4E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EFE802-CCBE-14A5-EE70-0984DF5F2F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8C56E9-DAF9-F4CA-EC36-5B81EFD8D561}"/>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8" name="Footer Placeholder 7">
            <a:extLst>
              <a:ext uri="{FF2B5EF4-FFF2-40B4-BE49-F238E27FC236}">
                <a16:creationId xmlns:a16="http://schemas.microsoft.com/office/drawing/2014/main" id="{44B62224-3FC6-77EB-3BDF-EA6841E95B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DD361D-E186-F5C9-53B9-0C3CC511667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766786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F3FBB-5374-DE36-3F06-0D59B20EE1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F5A8CF-3EE0-9343-7AC0-29F1D300CA7E}"/>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4" name="Footer Placeholder 3">
            <a:extLst>
              <a:ext uri="{FF2B5EF4-FFF2-40B4-BE49-F238E27FC236}">
                <a16:creationId xmlns:a16="http://schemas.microsoft.com/office/drawing/2014/main" id="{5E35A9FE-2402-FCD4-54E2-781B8E5E4A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AB3A5-0D35-2C19-F897-B124FEF07BEB}"/>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174849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C9F896-55D7-4A7D-48B3-1A6B93A5542B}"/>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3" name="Footer Placeholder 2">
            <a:extLst>
              <a:ext uri="{FF2B5EF4-FFF2-40B4-BE49-F238E27FC236}">
                <a16:creationId xmlns:a16="http://schemas.microsoft.com/office/drawing/2014/main" id="{20FA2A51-58CF-31D8-11F8-5B88782AF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85B4D-F737-CBFB-C651-4D7C42E88AEA}"/>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205213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B9CE-2037-396D-C0F4-7726608742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509AF-32A2-CE5A-07EF-0D35E11BA9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722ED4-9116-9556-FDB1-EB964759F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61B620-452E-BE7A-F043-BD1BEDFE89DC}"/>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6" name="Footer Placeholder 5">
            <a:extLst>
              <a:ext uri="{FF2B5EF4-FFF2-40B4-BE49-F238E27FC236}">
                <a16:creationId xmlns:a16="http://schemas.microsoft.com/office/drawing/2014/main" id="{208DFAD2-8BE5-A523-10C6-7E4B379E34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574EB-434D-DF20-91D7-2180CAE83EAD}"/>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552956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72D-F744-936F-6700-083E5BAF9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E34C93-A963-8AF1-9B2C-6BFDB50A66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271EA4-43DD-599C-FA2B-8B957C26E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2963E-5AED-7C74-667B-BDCB35C5CD8A}"/>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6" name="Footer Placeholder 5">
            <a:extLst>
              <a:ext uri="{FF2B5EF4-FFF2-40B4-BE49-F238E27FC236}">
                <a16:creationId xmlns:a16="http://schemas.microsoft.com/office/drawing/2014/main" id="{61502545-8212-3A49-408D-5C775EB5D9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89CD47-762C-53CA-D114-5D01EFF6D268}"/>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1637252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FCD4-6F31-3689-7F3C-2F5A99DC39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0B91F1-49F0-A647-A0BD-F83413B4B5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679B0-73BC-0626-8D42-9BC98E7CA121}"/>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4892CCF0-DD49-3EEF-688B-5350396D2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907A0-9CF1-B163-C5F4-9C592F75D8B6}"/>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767528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92CDF4-80BB-7134-5C56-ECEB682E4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217F3-906B-3AA5-CB7D-915DAE417A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512A5E-DF01-D691-65C4-F630827560C4}"/>
              </a:ext>
            </a:extLst>
          </p:cNvPr>
          <p:cNvSpPr>
            <a:spLocks noGrp="1"/>
          </p:cNvSpPr>
          <p:nvPr>
            <p:ph type="dt" sz="half" idx="10"/>
          </p:nvPr>
        </p:nvSpPr>
        <p:spPr/>
        <p:txBody>
          <a:body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4515F7ED-1610-E33F-A246-EF613BB6B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FDC4E-B86D-35BA-A917-DDBA85ED9CA9}"/>
              </a:ext>
            </a:extLst>
          </p:cNvPr>
          <p:cNvSpPr>
            <a:spLocks noGrp="1"/>
          </p:cNvSpPr>
          <p:nvPr>
            <p:ph type="sldNum" sz="quarter" idx="12"/>
          </p:nvPr>
        </p:nvSpPr>
        <p:spPr/>
        <p:txBody>
          <a:bodyPr/>
          <a:lstStyle/>
          <a:p>
            <a:fld id="{CB4331E6-3F99-40DD-8745-A690142FB3B0}" type="slidenum">
              <a:rPr lang="en-GB" smtClean="0"/>
              <a:t>‹#›</a:t>
            </a:fld>
            <a:endParaRPr lang="en-GB"/>
          </a:p>
        </p:txBody>
      </p:sp>
    </p:spTree>
    <p:extLst>
      <p:ext uri="{BB962C8B-B14F-4D97-AF65-F5344CB8AC3E}">
        <p14:creationId xmlns:p14="http://schemas.microsoft.com/office/powerpoint/2010/main" val="4210442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BCF18B-107C-9789-CE0F-AE488B8853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0E7D79-BC4D-B8B6-109B-78608D6B5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963D7-38EC-7D9D-8966-0523BBF030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9FD5F2-3BE5-4CFC-B8A5-1609B144AF32}" type="datetimeFigureOut">
              <a:rPr lang="en-GB" smtClean="0"/>
              <a:t>22/01/2025</a:t>
            </a:fld>
            <a:endParaRPr lang="en-GB"/>
          </a:p>
        </p:txBody>
      </p:sp>
      <p:sp>
        <p:nvSpPr>
          <p:cNvPr id="5" name="Footer Placeholder 4">
            <a:extLst>
              <a:ext uri="{FF2B5EF4-FFF2-40B4-BE49-F238E27FC236}">
                <a16:creationId xmlns:a16="http://schemas.microsoft.com/office/drawing/2014/main" id="{4289C1A5-F5B8-8373-E6FC-C0F55212D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6CCD22-62A6-2AC4-82EB-3F6D8A94DD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4331E6-3F99-40DD-8745-A690142FB3B0}" type="slidenum">
              <a:rPr lang="en-GB" smtClean="0"/>
              <a:t>‹#›</a:t>
            </a:fld>
            <a:endParaRPr lang="en-GB"/>
          </a:p>
        </p:txBody>
      </p:sp>
    </p:spTree>
    <p:extLst>
      <p:ext uri="{BB962C8B-B14F-4D97-AF65-F5344CB8AC3E}">
        <p14:creationId xmlns:p14="http://schemas.microsoft.com/office/powerpoint/2010/main" val="1949967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27.jpeg"/><Relationship Id="rId4" Type="http://schemas.openxmlformats.org/officeDocument/2006/relationships/diagramLayout" Target="../diagrams/layout4.xml"/><Relationship Id="rId9" Type="http://schemas.openxmlformats.org/officeDocument/2006/relationships/image" Target="../media/image26.jpeg"/></Relationships>
</file>

<file path=ppt/slides/_rels/slide2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30.jpeg"/><Relationship Id="rId4" Type="http://schemas.openxmlformats.org/officeDocument/2006/relationships/diagramLayout" Target="../diagrams/layout5.xml"/><Relationship Id="rId9" Type="http://schemas.openxmlformats.org/officeDocument/2006/relationships/image" Target="../media/image29.jpeg"/></Relationships>
</file>

<file path=ppt/slides/_rels/slide2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3.jpeg"/><Relationship Id="rId4" Type="http://schemas.openxmlformats.org/officeDocument/2006/relationships/diagramLayout" Target="../diagrams/layout6.xml"/><Relationship Id="rId9" Type="http://schemas.openxmlformats.org/officeDocument/2006/relationships/image" Target="../media/image32.jpeg"/></Relationships>
</file>

<file path=ppt/slides/_rels/slide2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4.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35.png"/></Relationships>
</file>

<file path=ppt/slides/_rels/slide2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38.jpeg"/><Relationship Id="rId4" Type="http://schemas.openxmlformats.org/officeDocument/2006/relationships/diagramLayout" Target="../diagrams/layout8.xml"/><Relationship Id="rId9" Type="http://schemas.openxmlformats.org/officeDocument/2006/relationships/image" Target="../media/image37.jpeg"/></Relationships>
</file>

<file path=ppt/slides/_rels/slide28.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42.jpeg"/><Relationship Id="rId5" Type="http://schemas.openxmlformats.org/officeDocument/2006/relationships/diagramQuickStyle" Target="../diagrams/quickStyle9.xml"/><Relationship Id="rId10" Type="http://schemas.openxmlformats.org/officeDocument/2006/relationships/image" Target="../media/image41.jpeg"/><Relationship Id="rId4" Type="http://schemas.openxmlformats.org/officeDocument/2006/relationships/diagramLayout" Target="../diagrams/layout9.xml"/><Relationship Id="rId9" Type="http://schemas.openxmlformats.org/officeDocument/2006/relationships/image" Target="../media/image4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46.jpeg"/><Relationship Id="rId5" Type="http://schemas.openxmlformats.org/officeDocument/2006/relationships/diagramQuickStyle" Target="../diagrams/quickStyle10.xml"/><Relationship Id="rId10" Type="http://schemas.openxmlformats.org/officeDocument/2006/relationships/image" Target="../media/image45.jpeg"/><Relationship Id="rId4" Type="http://schemas.openxmlformats.org/officeDocument/2006/relationships/diagramLayout" Target="../diagrams/layout10.xml"/><Relationship Id="rId9" Type="http://schemas.openxmlformats.org/officeDocument/2006/relationships/image" Target="../media/image44.jpeg"/></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4D05A0-5018-2700-42E4-14A36B47C405}"/>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Preparing for the Role of Constable – Week 1 part 1</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9F4751C-1F91-7CA8-545B-53C2A34D9B83}"/>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BMPL6013</a:t>
            </a:r>
          </a:p>
        </p:txBody>
      </p:sp>
    </p:spTree>
    <p:extLst>
      <p:ext uri="{BB962C8B-B14F-4D97-AF65-F5344CB8AC3E}">
        <p14:creationId xmlns:p14="http://schemas.microsoft.com/office/powerpoint/2010/main" val="150202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86F59-53CF-CF47-D055-8C270C44B56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Module Aim</a:t>
            </a:r>
          </a:p>
        </p:txBody>
      </p:sp>
      <p:sp>
        <p:nvSpPr>
          <p:cNvPr id="3" name="Content Placeholder 2">
            <a:extLst>
              <a:ext uri="{FF2B5EF4-FFF2-40B4-BE49-F238E27FC236}">
                <a16:creationId xmlns:a16="http://schemas.microsoft.com/office/drawing/2014/main" id="{DB7E6DEA-BF90-7DE7-2269-5BE5ECBC61BC}"/>
              </a:ext>
            </a:extLst>
          </p:cNvPr>
          <p:cNvSpPr>
            <a:spLocks noGrp="1"/>
          </p:cNvSpPr>
          <p:nvPr>
            <p:ph idx="1"/>
          </p:nvPr>
        </p:nvSpPr>
        <p:spPr>
          <a:xfrm>
            <a:off x="1371599" y="2318197"/>
            <a:ext cx="9724031" cy="3683358"/>
          </a:xfrm>
        </p:spPr>
        <p:txBody>
          <a:bodyPr anchor="ctr">
            <a:normAutofit/>
          </a:bodyPr>
          <a:lstStyle/>
          <a:p>
            <a:pPr marL="0" indent="0">
              <a:buNone/>
            </a:pPr>
            <a:r>
              <a:rPr lang="en-GB" dirty="0">
                <a:latin typeface="Arial" panose="020B0604020202020204" pitchFamily="34" charset="0"/>
                <a:cs typeface="Arial" panose="020B0604020202020204" pitchFamily="34" charset="0"/>
              </a:rPr>
              <a:t>To equip the student with a further comprehensive understanding around how policing-related decisions can be made, founded upon critical thinking, complex professional situations, and contexts discussed over the duration of the Professional Policing degree. </a:t>
            </a:r>
          </a:p>
        </p:txBody>
      </p:sp>
    </p:spTree>
    <p:extLst>
      <p:ext uri="{BB962C8B-B14F-4D97-AF65-F5344CB8AC3E}">
        <p14:creationId xmlns:p14="http://schemas.microsoft.com/office/powerpoint/2010/main" val="2815376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A4A5A8-04B5-1B62-2A4B-46A3B8B71F2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Module Learning Outcomes</a:t>
            </a:r>
          </a:p>
        </p:txBody>
      </p:sp>
      <p:graphicFrame>
        <p:nvGraphicFramePr>
          <p:cNvPr id="18" name="Content Placeholder 2">
            <a:extLst>
              <a:ext uri="{FF2B5EF4-FFF2-40B4-BE49-F238E27FC236}">
                <a16:creationId xmlns:a16="http://schemas.microsoft.com/office/drawing/2014/main" id="{CFB34859-7B33-CDD3-E041-BE39F78D283B}"/>
              </a:ext>
            </a:extLst>
          </p:cNvPr>
          <p:cNvGraphicFramePr>
            <a:graphicFrameLocks noGrp="1"/>
          </p:cNvGraphicFramePr>
          <p:nvPr>
            <p:ph idx="1"/>
            <p:extLst>
              <p:ext uri="{D42A27DB-BD31-4B8C-83A1-F6EECF244321}">
                <p14:modId xmlns:p14="http://schemas.microsoft.com/office/powerpoint/2010/main" val="41059448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7135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5741-D2DF-EC6D-ADD4-8C84A72C527D}"/>
              </a:ext>
            </a:extLst>
          </p:cNvPr>
          <p:cNvSpPr>
            <a:spLocks noGrp="1"/>
          </p:cNvSpPr>
          <p:nvPr>
            <p:ph type="title"/>
          </p:nvPr>
        </p:nvSpPr>
        <p:spPr>
          <a:xfrm>
            <a:off x="838200" y="365125"/>
            <a:ext cx="10515600" cy="1325563"/>
          </a:xfrm>
        </p:spPr>
        <p:txBody>
          <a:bodyPr>
            <a:normAutofit/>
          </a:bodyPr>
          <a:lstStyle/>
          <a:p>
            <a:r>
              <a:rPr lang="en-GB" sz="5400"/>
              <a:t>Contact time</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94C4F1-88EF-D05D-1A07-954D91B17B9B}"/>
              </a:ext>
            </a:extLst>
          </p:cNvPr>
          <p:cNvGraphicFramePr>
            <a:graphicFrameLocks noGrp="1"/>
          </p:cNvGraphicFramePr>
          <p:nvPr>
            <p:ph idx="1"/>
            <p:extLst>
              <p:ext uri="{D42A27DB-BD31-4B8C-83A1-F6EECF244321}">
                <p14:modId xmlns:p14="http://schemas.microsoft.com/office/powerpoint/2010/main" val="62309563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9677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B546BC-A7E6-43FB-DA13-EA403E95F623}"/>
              </a:ext>
            </a:extLst>
          </p:cNvPr>
          <p:cNvPicPr>
            <a:picLocks noGrp="1" noChangeAspect="1"/>
          </p:cNvPicPr>
          <p:nvPr>
            <p:ph idx="1"/>
          </p:nvPr>
        </p:nvPicPr>
        <p:blipFill>
          <a:blip r:embed="rId2"/>
          <a:srcRect b="963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2F70C-8F0E-2BD4-BB7D-837CC770455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Assessments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2933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4BC765-BF34-7FD7-BFEC-E9E9DDD2B4AE}"/>
              </a:ext>
            </a:extLst>
          </p:cNvPr>
          <p:cNvPicPr>
            <a:picLocks noChangeAspect="1"/>
          </p:cNvPicPr>
          <p:nvPr/>
        </p:nvPicPr>
        <p:blipFill>
          <a:blip r:embed="rId2"/>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9FCB8DF-B497-EEB8-F906-4211FA91AD30}"/>
              </a:ext>
            </a:extLst>
          </p:cNvPr>
          <p:cNvSpPr>
            <a:spLocks noGrp="1"/>
          </p:cNvSpPr>
          <p:nvPr>
            <p:ph type="title"/>
          </p:nvPr>
        </p:nvSpPr>
        <p:spPr>
          <a:xfrm>
            <a:off x="1037809" y="1071350"/>
            <a:ext cx="4775162" cy="1339382"/>
          </a:xfrm>
        </p:spPr>
        <p:txBody>
          <a:bodyPr>
            <a:normAutofit/>
          </a:bodyPr>
          <a:lstStyle/>
          <a:p>
            <a:pPr algn="ctr"/>
            <a:r>
              <a:rPr lang="en-GB" sz="3600"/>
              <a:t>Assessment 1</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CD0F5B-12A2-74F0-F11E-84A1ABBA3A90}"/>
              </a:ext>
            </a:extLst>
          </p:cNvPr>
          <p:cNvSpPr>
            <a:spLocks noGrp="1"/>
          </p:cNvSpPr>
          <p:nvPr>
            <p:ph idx="1"/>
          </p:nvPr>
        </p:nvSpPr>
        <p:spPr>
          <a:xfrm>
            <a:off x="1189319" y="2547257"/>
            <a:ext cx="4458446" cy="3109740"/>
          </a:xfrm>
        </p:spPr>
        <p:txBody>
          <a:bodyPr anchor="ctr">
            <a:normAutofit/>
          </a:bodyPr>
          <a:lstStyle/>
          <a:p>
            <a:r>
              <a:rPr lang="en-GB" sz="1400"/>
              <a:t>: One Element of The National Police Recruitment Process (Mock) Interview.</a:t>
            </a:r>
          </a:p>
          <a:p>
            <a:endParaRPr lang="en-GB" sz="1400"/>
          </a:p>
          <a:p>
            <a:r>
              <a:rPr lang="en-GB" sz="1400"/>
              <a:t>15 Minutes per person</a:t>
            </a:r>
          </a:p>
          <a:p>
            <a:endParaRPr lang="en-GB" sz="1400"/>
          </a:p>
          <a:p>
            <a:r>
              <a:rPr lang="en-GB" sz="1400"/>
              <a:t>Weighing : 50%</a:t>
            </a:r>
          </a:p>
          <a:p>
            <a:endParaRPr lang="en-GB" sz="1400"/>
          </a:p>
          <a:p>
            <a:r>
              <a:rPr lang="en-GB" sz="1400"/>
              <a:t>When: Week commencing 10</a:t>
            </a:r>
            <a:r>
              <a:rPr lang="en-GB" sz="1400" baseline="30000"/>
              <a:t>th</a:t>
            </a:r>
            <a:r>
              <a:rPr lang="en-GB" sz="1400"/>
              <a:t> March 2025</a:t>
            </a:r>
          </a:p>
          <a:p>
            <a:r>
              <a:rPr lang="en-GB" sz="1400"/>
              <a:t>Dates and times to be confirmed nearer the time. </a:t>
            </a:r>
          </a:p>
          <a:p>
            <a:endParaRPr lang="en-GB" sz="1400"/>
          </a:p>
          <a:p>
            <a:endParaRPr lang="en-GB" sz="1400"/>
          </a:p>
        </p:txBody>
      </p:sp>
    </p:spTree>
    <p:extLst>
      <p:ext uri="{BB962C8B-B14F-4D97-AF65-F5344CB8AC3E}">
        <p14:creationId xmlns:p14="http://schemas.microsoft.com/office/powerpoint/2010/main" val="2098150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6FED3-1EFD-CEE7-C192-DA9BEB1BE345}"/>
              </a:ext>
            </a:extLst>
          </p:cNvPr>
          <p:cNvSpPr>
            <a:spLocks noGrp="1"/>
          </p:cNvSpPr>
          <p:nvPr>
            <p:ph type="title"/>
          </p:nvPr>
        </p:nvSpPr>
        <p:spPr>
          <a:xfrm>
            <a:off x="5868557" y="1138036"/>
            <a:ext cx="5444382" cy="1402470"/>
          </a:xfrm>
        </p:spPr>
        <p:txBody>
          <a:bodyPr anchor="t">
            <a:normAutofit/>
          </a:bodyPr>
          <a:lstStyle/>
          <a:p>
            <a:r>
              <a:rPr lang="en-GB" sz="3200"/>
              <a:t>Assessment 2</a:t>
            </a:r>
          </a:p>
        </p:txBody>
      </p:sp>
      <p:pic>
        <p:nvPicPr>
          <p:cNvPr id="5" name="Picture 4" descr="Hand holding a pen shading number on a sheet">
            <a:extLst>
              <a:ext uri="{FF2B5EF4-FFF2-40B4-BE49-F238E27FC236}">
                <a16:creationId xmlns:a16="http://schemas.microsoft.com/office/drawing/2014/main" id="{4C0E7D4D-990E-B9FF-D756-B9149838300F}"/>
              </a:ext>
            </a:extLst>
          </p:cNvPr>
          <p:cNvPicPr>
            <a:picLocks noChangeAspect="1"/>
          </p:cNvPicPr>
          <p:nvPr/>
        </p:nvPicPr>
        <p:blipFill>
          <a:blip r:embed="rId2"/>
          <a:srcRect l="48246" r="1616"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84D093-BE7D-F871-902A-CE7ABDB31B9D}"/>
              </a:ext>
            </a:extLst>
          </p:cNvPr>
          <p:cNvSpPr>
            <a:spLocks noGrp="1"/>
          </p:cNvSpPr>
          <p:nvPr>
            <p:ph idx="1"/>
          </p:nvPr>
        </p:nvSpPr>
        <p:spPr>
          <a:xfrm>
            <a:off x="5868557" y="2551176"/>
            <a:ext cx="5444382" cy="3591207"/>
          </a:xfrm>
        </p:spPr>
        <p:txBody>
          <a:bodyPr>
            <a:normAutofit/>
          </a:bodyPr>
          <a:lstStyle/>
          <a:p>
            <a:r>
              <a:rPr lang="en-GB" sz="2000" dirty="0"/>
              <a:t>Examination</a:t>
            </a:r>
          </a:p>
          <a:p>
            <a:r>
              <a:rPr lang="en-GB" sz="2000" dirty="0"/>
              <a:t>2 hours long</a:t>
            </a:r>
          </a:p>
          <a:p>
            <a:r>
              <a:rPr lang="en-GB" sz="2000" dirty="0"/>
              <a:t>Weighting : 50%</a:t>
            </a:r>
          </a:p>
          <a:p>
            <a:r>
              <a:rPr lang="en-GB" sz="2000" dirty="0"/>
              <a:t>When : Exam period date TBC</a:t>
            </a:r>
          </a:p>
          <a:p>
            <a:r>
              <a:rPr lang="en-GB" sz="2000" dirty="0"/>
              <a:t>Short answer questions</a:t>
            </a:r>
          </a:p>
          <a:p>
            <a:r>
              <a:rPr lang="en-GB" sz="2000" dirty="0"/>
              <a:t>25 Questions</a:t>
            </a:r>
          </a:p>
          <a:p>
            <a:endParaRPr lang="en-GB" sz="2000" dirty="0"/>
          </a:p>
          <a:p>
            <a:r>
              <a:rPr lang="en-GB" sz="2000" dirty="0"/>
              <a:t>Both assessment specifications are saved on the module tile for you. </a:t>
            </a:r>
          </a:p>
        </p:txBody>
      </p:sp>
    </p:spTree>
    <p:extLst>
      <p:ext uri="{BB962C8B-B14F-4D97-AF65-F5344CB8AC3E}">
        <p14:creationId xmlns:p14="http://schemas.microsoft.com/office/powerpoint/2010/main" val="3930585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719D-683F-16C1-C5F8-F391352AFD0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Week one</a:t>
            </a:r>
          </a:p>
        </p:txBody>
      </p:sp>
      <p:graphicFrame>
        <p:nvGraphicFramePr>
          <p:cNvPr id="5" name="Content Placeholder 2">
            <a:extLst>
              <a:ext uri="{FF2B5EF4-FFF2-40B4-BE49-F238E27FC236}">
                <a16:creationId xmlns:a16="http://schemas.microsoft.com/office/drawing/2014/main" id="{EAEB4DA1-5B55-1A85-64C5-8E6B4E47EF34}"/>
              </a:ext>
            </a:extLst>
          </p:cNvPr>
          <p:cNvGraphicFramePr>
            <a:graphicFrameLocks noGrp="1"/>
          </p:cNvGraphicFramePr>
          <p:nvPr>
            <p:ph idx="1"/>
            <p:extLst>
              <p:ext uri="{D42A27DB-BD31-4B8C-83A1-F6EECF244321}">
                <p14:modId xmlns:p14="http://schemas.microsoft.com/office/powerpoint/2010/main" val="32470188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6320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3ABBAFB-F0C2-6538-4BC4-F2749FA77E96}"/>
              </a:ext>
            </a:extLst>
          </p:cNvPr>
          <p:cNvPicPr>
            <a:picLocks noGrp="1" noChangeAspect="1"/>
          </p:cNvPicPr>
          <p:nvPr>
            <p:ph idx="1"/>
          </p:nvPr>
        </p:nvPicPr>
        <p:blipFill>
          <a:blip r:embed="rId2"/>
          <a:srcRect t="2247" b="3219"/>
          <a:stretch/>
        </p:blipFill>
        <p:spPr>
          <a:xfrm>
            <a:off x="457200" y="457200"/>
            <a:ext cx="11277600" cy="5943600"/>
          </a:xfrm>
          <a:prstGeom prst="rect">
            <a:avLst/>
          </a:prstGeom>
        </p:spPr>
      </p:pic>
    </p:spTree>
    <p:extLst>
      <p:ext uri="{BB962C8B-B14F-4D97-AF65-F5344CB8AC3E}">
        <p14:creationId xmlns:p14="http://schemas.microsoft.com/office/powerpoint/2010/main" val="4225615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96BD4F4-5CB7-8946-DC7D-8AAB1E5F09BF}"/>
              </a:ext>
            </a:extLst>
          </p:cNvPr>
          <p:cNvPicPr>
            <a:picLocks noGrp="1" noChangeAspect="1"/>
          </p:cNvPicPr>
          <p:nvPr>
            <p:ph idx="1"/>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1056355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ocument&#10;&#10;Description automatically generated">
            <a:extLst>
              <a:ext uri="{FF2B5EF4-FFF2-40B4-BE49-F238E27FC236}">
                <a16:creationId xmlns:a16="http://schemas.microsoft.com/office/drawing/2014/main" id="{010D31FA-86A8-0875-CF61-07AC55F58CB3}"/>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906867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60822469-3BE1-8F7E-5297-AEA1777414BB}"/>
              </a:ext>
            </a:extLst>
          </p:cNvPr>
          <p:cNvPicPr>
            <a:picLocks noChangeAspect="1"/>
          </p:cNvPicPr>
          <p:nvPr/>
        </p:nvPicPr>
        <p:blipFill>
          <a:blip r:embed="rId2"/>
          <a:srcRect l="29637" r="2598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3648B-6991-47A8-5D6F-0F4D893F2F84}"/>
              </a:ext>
            </a:extLst>
          </p:cNvPr>
          <p:cNvSpPr>
            <a:spLocks noGrp="1"/>
          </p:cNvSpPr>
          <p:nvPr>
            <p:ph type="title"/>
          </p:nvPr>
        </p:nvSpPr>
        <p:spPr>
          <a:xfrm>
            <a:off x="6115317" y="405685"/>
            <a:ext cx="5464968" cy="1559301"/>
          </a:xfrm>
        </p:spPr>
        <p:txBody>
          <a:bodyPr>
            <a:normAutofit/>
          </a:bodyPr>
          <a:lstStyle/>
          <a:p>
            <a:r>
              <a:rPr lang="en-GB" sz="4000"/>
              <a:t>Research task</a:t>
            </a:r>
          </a:p>
        </p:txBody>
      </p:sp>
      <p:sp>
        <p:nvSpPr>
          <p:cNvPr id="3" name="Content Placeholder 2">
            <a:extLst>
              <a:ext uri="{FF2B5EF4-FFF2-40B4-BE49-F238E27FC236}">
                <a16:creationId xmlns:a16="http://schemas.microsoft.com/office/drawing/2014/main" id="{391D68EA-986C-67A8-5507-1C8326E01F34}"/>
              </a:ext>
            </a:extLst>
          </p:cNvPr>
          <p:cNvSpPr>
            <a:spLocks noGrp="1"/>
          </p:cNvSpPr>
          <p:nvPr>
            <p:ph idx="1"/>
          </p:nvPr>
        </p:nvSpPr>
        <p:spPr>
          <a:xfrm>
            <a:off x="6115317" y="2743200"/>
            <a:ext cx="5247340" cy="3496878"/>
          </a:xfrm>
        </p:spPr>
        <p:txBody>
          <a:bodyPr anchor="ctr">
            <a:normAutofit/>
          </a:bodyPr>
          <a:lstStyle/>
          <a:p>
            <a:r>
              <a:rPr lang="en-GB" sz="2000" dirty="0"/>
              <a:t>What are the two pieces of case law that helped shape the way dishonesty is decided within the CJS?</a:t>
            </a:r>
          </a:p>
          <a:p>
            <a:endParaRPr lang="en-GB" sz="2000" dirty="0"/>
          </a:p>
          <a:p>
            <a:endParaRPr lang="en-GB" sz="2000" dirty="0"/>
          </a:p>
        </p:txBody>
      </p:sp>
    </p:spTree>
    <p:extLst>
      <p:ext uri="{BB962C8B-B14F-4D97-AF65-F5344CB8AC3E}">
        <p14:creationId xmlns:p14="http://schemas.microsoft.com/office/powerpoint/2010/main" val="1471685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EBA23DA4-ECA6-43FC-03FA-0BB7514FA8CE}"/>
              </a:ext>
            </a:extLst>
          </p:cNvPr>
          <p:cNvPicPr>
            <a:picLocks noGrp="1" noChangeAspect="1"/>
          </p:cNvPicPr>
          <p:nvPr>
            <p:ph idx="1"/>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698713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AC9F375-8452-E3EA-AB28-C54738A82FA3}"/>
              </a:ext>
            </a:extLst>
          </p:cNvPr>
          <p:cNvPicPr>
            <a:picLocks noGrp="1" noChangeAspect="1"/>
          </p:cNvPicPr>
          <p:nvPr>
            <p:ph idx="1"/>
          </p:nvPr>
        </p:nvPicPr>
        <p:blipFill>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3062426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3756A02-FC6B-E36E-2818-800C98B6EE57}"/>
              </a:ext>
            </a:extLst>
          </p:cNvPr>
          <p:cNvPicPr>
            <a:picLocks noGrp="1" noChangeAspect="1"/>
          </p:cNvPicPr>
          <p:nvPr>
            <p:ph idx="1"/>
          </p:nvPr>
        </p:nvPicPr>
        <p:blipFill>
          <a:blip r:embed="rId2"/>
          <a:stretch>
            <a:fillRect/>
          </a:stretch>
        </p:blipFill>
        <p:spPr>
          <a:xfrm>
            <a:off x="812799" y="457200"/>
            <a:ext cx="10566401" cy="5943600"/>
          </a:xfrm>
          <a:prstGeom prst="rect">
            <a:avLst/>
          </a:prstGeom>
        </p:spPr>
      </p:pic>
    </p:spTree>
    <p:extLst>
      <p:ext uri="{BB962C8B-B14F-4D97-AF65-F5344CB8AC3E}">
        <p14:creationId xmlns:p14="http://schemas.microsoft.com/office/powerpoint/2010/main" val="588129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AFF0F28-2462-95E6-DB63-C9A677FEA4EF}"/>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170520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spTree>
    <p:extLst>
      <p:ext uri="{BB962C8B-B14F-4D97-AF65-F5344CB8AC3E}">
        <p14:creationId xmlns:p14="http://schemas.microsoft.com/office/powerpoint/2010/main" val="2225887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p:txBody>
          <a:bodyPr/>
          <a:lstStyle/>
          <a:p>
            <a:r>
              <a:rPr lang="en-GB" altLang="en-US" sz="4400" dirty="0">
                <a:cs typeface="Arial" panose="020B0604020202020204" pitchFamily="34" charset="0"/>
              </a:rPr>
              <a:t>General rule = land </a:t>
            </a:r>
            <a:r>
              <a:rPr lang="en-GB" altLang="en-US" sz="4400" u="sng" dirty="0">
                <a:solidFill>
                  <a:srgbClr val="FF0000"/>
                </a:solidFill>
                <a:cs typeface="Arial" panose="020B0604020202020204" pitchFamily="34" charset="0"/>
              </a:rPr>
              <a:t>cannot</a:t>
            </a:r>
            <a:r>
              <a:rPr lang="en-GB" altLang="en-US" sz="4400" dirty="0">
                <a:cs typeface="Arial" panose="020B0604020202020204" pitchFamily="34" charset="0"/>
              </a:rPr>
              <a:t> be stolen</a:t>
            </a:r>
            <a:endParaRPr lang="en-GB" dirty="0"/>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dirty="0">
                <a:cs typeface="Arial" panose="020B0604020202020204" pitchFamily="34" charset="0"/>
              </a:rPr>
              <a:t>Exceptions to the general rule include:</a:t>
            </a:r>
          </a:p>
          <a:p>
            <a:endParaRPr lang="en-GB" b="1" dirty="0">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3"/>
          <a:stretch>
            <a:fillRect/>
          </a:stretch>
        </p:blipFill>
        <p:spPr>
          <a:xfrm>
            <a:off x="1631020" y="2273163"/>
            <a:ext cx="8929959" cy="4514046"/>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dirty="0">
                <a:solidFill>
                  <a:schemeClr val="bg1"/>
                </a:solidFill>
              </a:rPr>
              <a:t>S.6 Deprive</a:t>
            </a:r>
            <a:br>
              <a:rPr lang="en-GB" sz="4400" b="1" dirty="0">
                <a:solidFill>
                  <a:schemeClr val="bg1"/>
                </a:solidFill>
              </a:rPr>
            </a:br>
            <a:endParaRPr lang="en-GB" dirty="0"/>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r>
              <a:rPr lang="en-GB" dirty="0"/>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dirty="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dirty="0">
                <a:solidFill>
                  <a:srgbClr val="000000"/>
                </a:solidFill>
                <a:latin typeface="Arial" panose="020B0604020202020204" pitchFamily="34" charset="0"/>
                <a:cs typeface="Arial" panose="020B0604020202020204" pitchFamily="34" charset="0"/>
              </a:rPr>
              <a:t>D</a:t>
            </a:r>
            <a:r>
              <a:rPr kumimoji="0" lang="en-GB" sz="32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dirty="0"/>
          </a:p>
        </p:txBody>
      </p:sp>
    </p:spTree>
    <p:extLst>
      <p:ext uri="{BB962C8B-B14F-4D97-AF65-F5344CB8AC3E}">
        <p14:creationId xmlns:p14="http://schemas.microsoft.com/office/powerpoint/2010/main" val="3866882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B4308D3-6D78-D740-2443-C51616523B3A}"/>
              </a:ext>
            </a:extLst>
          </p:cNvPr>
          <p:cNvPicPr>
            <a:picLocks noGrp="1" noChangeAspect="1"/>
          </p:cNvPicPr>
          <p:nvPr>
            <p:ph idx="1"/>
          </p:nvPr>
        </p:nvPicPr>
        <p:blipFill>
          <a:blip r:embed="rId2"/>
          <a:srcRect t="2416" b="1018"/>
          <a:stretch/>
        </p:blipFill>
        <p:spPr>
          <a:xfrm>
            <a:off x="20" y="10"/>
            <a:ext cx="12191980" cy="6857990"/>
          </a:xfrm>
          <a:prstGeom prst="rect">
            <a:avLst/>
          </a:prstGeom>
        </p:spPr>
      </p:pic>
      <p:sp>
        <p:nvSpPr>
          <p:cNvPr id="11" name="Freeform 12">
            <a:extLst>
              <a:ext uri="{FF2B5EF4-FFF2-40B4-BE49-F238E27FC236}">
                <a16:creationId xmlns:a16="http://schemas.microsoft.com/office/drawing/2014/main" id="{522A94E1-AEBD-4286-BFF8-0711E4CD3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622650" y="5181600"/>
            <a:ext cx="9165010" cy="1174750"/>
          </a:xfrm>
          <a:custGeom>
            <a:avLst/>
            <a:gdLst>
              <a:gd name="connsiteX0" fmla="*/ 0 w 9165010"/>
              <a:gd name="connsiteY0" fmla="*/ 1073384 h 1073384"/>
              <a:gd name="connsiteX1" fmla="*/ 9165010 w 9165010"/>
              <a:gd name="connsiteY1" fmla="*/ 1073384 h 1073384"/>
              <a:gd name="connsiteX2" fmla="*/ 9165010 w 9165010"/>
              <a:gd name="connsiteY2" fmla="*/ 266817 h 1073384"/>
              <a:gd name="connsiteX3" fmla="*/ 4757604 w 9165010"/>
              <a:gd name="connsiteY3" fmla="*/ 266817 h 1073384"/>
              <a:gd name="connsiteX4" fmla="*/ 4582505 w 9165010"/>
              <a:gd name="connsiteY4" fmla="*/ 0 h 1073384"/>
              <a:gd name="connsiteX5" fmla="*/ 4407407 w 9165010"/>
              <a:gd name="connsiteY5" fmla="*/ 266817 h 1073384"/>
              <a:gd name="connsiteX6" fmla="*/ 0 w 9165010"/>
              <a:gd name="connsiteY6" fmla="*/ 266817 h 1073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5010" h="1073384">
                <a:moveTo>
                  <a:pt x="0" y="1073384"/>
                </a:moveTo>
                <a:lnTo>
                  <a:pt x="9165010" y="1073384"/>
                </a:lnTo>
                <a:lnTo>
                  <a:pt x="9165010" y="266817"/>
                </a:lnTo>
                <a:lnTo>
                  <a:pt x="4757604" y="266817"/>
                </a:lnTo>
                <a:lnTo>
                  <a:pt x="4582505" y="0"/>
                </a:lnTo>
                <a:lnTo>
                  <a:pt x="4407407" y="266817"/>
                </a:lnTo>
                <a:lnTo>
                  <a:pt x="0" y="266817"/>
                </a:lnTo>
                <a:close/>
              </a:path>
            </a:pathLst>
          </a:custGeom>
          <a:solidFill>
            <a:srgbClr val="404040">
              <a:alpha val="9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C5D2C-4560-D812-1D2D-29F0BD4DF972}"/>
              </a:ext>
            </a:extLst>
          </p:cNvPr>
          <p:cNvSpPr>
            <a:spLocks noGrp="1"/>
          </p:cNvSpPr>
          <p:nvPr>
            <p:ph type="title"/>
          </p:nvPr>
        </p:nvSpPr>
        <p:spPr>
          <a:xfrm>
            <a:off x="1771650" y="5254391"/>
            <a:ext cx="8867012" cy="774934"/>
          </a:xfrm>
          <a:noFill/>
        </p:spPr>
        <p:txBody>
          <a:bodyPr vert="horz" lIns="91440" tIns="45720" rIns="91440" bIns="45720" rtlCol="0" anchor="ctr">
            <a:normAutofit/>
          </a:bodyPr>
          <a:lstStyle/>
          <a:p>
            <a:pPr algn="ctr"/>
            <a:r>
              <a:rPr lang="en-US" sz="4000">
                <a:solidFill>
                  <a:srgbClr val="FFFFFF"/>
                </a:solidFill>
              </a:rPr>
              <a:t>Burglary</a:t>
            </a:r>
          </a:p>
        </p:txBody>
      </p:sp>
    </p:spTree>
    <p:extLst>
      <p:ext uri="{BB962C8B-B14F-4D97-AF65-F5344CB8AC3E}">
        <p14:creationId xmlns:p14="http://schemas.microsoft.com/office/powerpoint/2010/main" val="2302751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A550B-A66D-1628-3963-15428923ECA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Weapon of Offence</a:t>
            </a:r>
          </a:p>
        </p:txBody>
      </p:sp>
      <p:sp>
        <p:nvSpPr>
          <p:cNvPr id="3" name="Content Placeholder 2">
            <a:extLst>
              <a:ext uri="{FF2B5EF4-FFF2-40B4-BE49-F238E27FC236}">
                <a16:creationId xmlns:a16="http://schemas.microsoft.com/office/drawing/2014/main" id="{242EBFCC-3B49-7931-EBFD-A34B1911C556}"/>
              </a:ext>
            </a:extLst>
          </p:cNvPr>
          <p:cNvSpPr>
            <a:spLocks noGrp="1"/>
          </p:cNvSpPr>
          <p:nvPr>
            <p:ph idx="1"/>
          </p:nvPr>
        </p:nvSpPr>
        <p:spPr>
          <a:xfrm>
            <a:off x="4810259" y="649480"/>
            <a:ext cx="6555347" cy="5546047"/>
          </a:xfrm>
        </p:spPr>
        <p:txBody>
          <a:bodyPr anchor="ctr">
            <a:normAutofit/>
          </a:bodyPr>
          <a:lstStyle/>
          <a:p>
            <a:r>
              <a:rPr lang="en-GB" sz="2400" dirty="0"/>
              <a:t>A ‘weapon of offence’ is any article made or adapted for causing injury to, incapacitating a person or intended by the person having it with him for such use. </a:t>
            </a:r>
          </a:p>
        </p:txBody>
      </p:sp>
    </p:spTree>
    <p:extLst>
      <p:ext uri="{BB962C8B-B14F-4D97-AF65-F5344CB8AC3E}">
        <p14:creationId xmlns:p14="http://schemas.microsoft.com/office/powerpoint/2010/main" val="29002061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3"/>
          <a:stretch>
            <a:fillRect/>
          </a:stretch>
        </p:blipFill>
        <p:spPr>
          <a:xfrm>
            <a:off x="424543" y="174172"/>
            <a:ext cx="11342914" cy="6259286"/>
          </a:xfrm>
          <a:prstGeom prst="rect">
            <a:avLst/>
          </a:prstGeom>
        </p:spPr>
      </p:pic>
    </p:spTree>
    <p:extLst>
      <p:ext uri="{BB962C8B-B14F-4D97-AF65-F5344CB8AC3E}">
        <p14:creationId xmlns:p14="http://schemas.microsoft.com/office/powerpoint/2010/main" val="16944966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625EDFD1-85E1-3C0A-7E8A-897D1C882082}"/>
              </a:ext>
            </a:extLst>
          </p:cNvPr>
          <p:cNvPicPr>
            <a:picLocks noChangeAspect="1"/>
          </p:cNvPicPr>
          <p:nvPr/>
        </p:nvPicPr>
        <p:blipFill>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CBF91502-CDBE-7776-136B-4D42D332E01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23321467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TotalTime>
  <Words>3571</Words>
  <Application>Microsoft Office PowerPoint</Application>
  <PresentationFormat>Widescreen</PresentationFormat>
  <Paragraphs>285</Paragraphs>
  <Slides>32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Aptos Display</vt:lpstr>
      <vt:lpstr>Arial</vt:lpstr>
      <vt:lpstr>Calibri</vt:lpstr>
      <vt:lpstr>Tahoma</vt:lpstr>
      <vt:lpstr>Office Theme</vt:lpstr>
      <vt:lpstr>Preparing for the Role of Constable – Week 1 part 1</vt:lpstr>
      <vt:lpstr>Module Aim</vt:lpstr>
      <vt:lpstr>Module Learning Outcomes</vt:lpstr>
      <vt:lpstr>Contact time</vt:lpstr>
      <vt:lpstr>Assessments</vt:lpstr>
      <vt:lpstr>Assessment 1</vt:lpstr>
      <vt:lpstr>Assessment 2</vt:lpstr>
      <vt:lpstr>Week one</vt:lpstr>
      <vt:lpstr>PowerPoint Presentation</vt:lpstr>
      <vt:lpstr>PowerPoint Presentation</vt:lpstr>
      <vt:lpstr>PowerPoint Presentation</vt:lpstr>
      <vt:lpstr>Research task</vt:lpstr>
      <vt:lpstr>PowerPoint Presentation</vt:lpstr>
      <vt:lpstr>PowerPoint Presentation</vt:lpstr>
      <vt:lpstr>PowerPoint Presentation</vt:lpstr>
      <vt:lpstr>PowerPoint Presentation</vt:lpstr>
      <vt:lpstr>Property continued: Property does NOT include</vt:lpstr>
      <vt:lpstr>General rule = land cannot be stolen</vt:lpstr>
      <vt:lpstr>S.6 Deprive </vt:lpstr>
      <vt:lpstr>Section 6 Intention to Permanently Deprive</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Weapon of Offence</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2025-01-22T09:36:39Z</dcterms:created>
  <dcterms:modified xsi:type="dcterms:W3CDTF">2025-01-22T10:14:39Z</dcterms:modified>
</cp:coreProperties>
</file>