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3"/>
  </p:notesMasterIdLst>
  <p:handoutMasterIdLst>
    <p:handoutMasterId r:id="rId14"/>
  </p:handout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103350"/>
    <a:srgbClr val="0C4360"/>
    <a:srgbClr val="1B6872"/>
    <a:srgbClr val="63B7C6"/>
    <a:srgbClr val="002136"/>
    <a:srgbClr val="0C75AC"/>
    <a:srgbClr val="00243A"/>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22" y="-96"/>
      </p:cViewPr>
      <p:guideLst>
        <p:guide orient="horz" pos="2160"/>
        <p:guide pos="3840"/>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E62FF6B6-4F8A-40F7-B5F4-FC3996824D7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8910A999-F365-48DF-976A-0517FE045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A5457B-CDAE-4DEB-AEC8-C82DE2312E37}" type="datetimeFigureOut">
              <a:rPr lang="en-US" smtClean="0"/>
              <a:pPr/>
              <a:t>7/6/2020</a:t>
            </a:fld>
            <a:endParaRPr lang="en-US" dirty="0"/>
          </a:p>
        </p:txBody>
      </p:sp>
      <p:sp>
        <p:nvSpPr>
          <p:cNvPr id="4" name="Footer Placeholder 3">
            <a:extLst>
              <a:ext uri="{FF2B5EF4-FFF2-40B4-BE49-F238E27FC236}">
                <a16:creationId xmlns="" xmlns:a16="http://schemas.microsoft.com/office/drawing/2014/main" id="{F8735C90-ADBF-4B9E-BE88-E1C8F83EB4D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82506A01-6D0A-45EF-A584-05A3361D66F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31430A-4AA4-45C8-AC23-CD6B61C41A4C}" type="slidenum">
              <a:rPr lang="en-US" smtClean="0"/>
              <a:pPr/>
              <a:t>‹#›</a:t>
            </a:fld>
            <a:endParaRPr lang="en-US" dirty="0"/>
          </a:p>
        </p:txBody>
      </p:sp>
    </p:spTree>
    <p:extLst>
      <p:ext uri="{BB962C8B-B14F-4D97-AF65-F5344CB8AC3E}">
        <p14:creationId xmlns:p14="http://schemas.microsoft.com/office/powerpoint/2010/main" xmlns="" val="10599009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0B78EA-28CE-41D8-9043-90E391E5F567}" type="datetimeFigureOut">
              <a:rPr lang="en-US" noProof="0" smtClean="0"/>
              <a:pPr/>
              <a:t>7/6/2020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34D747-9380-41EE-9946-EC9EC0CA5D1E}" type="slidenum">
              <a:rPr lang="en-US" noProof="0" smtClean="0"/>
              <a:pPr/>
              <a:t>‹#›</a:t>
            </a:fld>
            <a:endParaRPr lang="en-US" noProof="0" dirty="0"/>
          </a:p>
        </p:txBody>
      </p:sp>
    </p:spTree>
    <p:extLst>
      <p:ext uri="{BB962C8B-B14F-4D97-AF65-F5344CB8AC3E}">
        <p14:creationId xmlns:p14="http://schemas.microsoft.com/office/powerpoint/2010/main" xmlns="" val="382772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use of the ratio analysis is an important procedure as it helps to access the financial position of the firm. The usage of this tool is also done by the stakeholder by which they can access long term growth, and in this presentation, financial performance is asses of multination hotel chain Gatsby garage.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pPr/>
              <a:t>2</a:t>
            </a:fld>
            <a:endParaRPr lang="en-US" noProof="0" dirty="0"/>
          </a:p>
        </p:txBody>
      </p:sp>
    </p:spTree>
    <p:extLst>
      <p:ext uri="{BB962C8B-B14F-4D97-AF65-F5344CB8AC3E}">
        <p14:creationId xmlns:p14="http://schemas.microsoft.com/office/powerpoint/2010/main" xmlns="" val="2607983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From the ration analysis process, it is asses that firm invest a large amount of money in their assets and profitability ratio resulted that  1% increase in the capital employed and fall of gross and net profit in business by 6% and 5%. The equity is on 32.77% so the firm can manage the capital requirement.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pPr/>
              <a:t>3</a:t>
            </a:fld>
            <a:endParaRPr lang="en-US" noProof="0" dirty="0"/>
          </a:p>
        </p:txBody>
      </p:sp>
    </p:spTree>
    <p:extLst>
      <p:ext uri="{BB962C8B-B14F-4D97-AF65-F5344CB8AC3E}">
        <p14:creationId xmlns:p14="http://schemas.microsoft.com/office/powerpoint/2010/main" xmlns="" val="4098599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From the ratio trend, it is asses that Gatsby Garage makes more investment in the business fixed assets the business profit also go down as their investment increased. Firm equity marginal aspects are also effective.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pPr/>
              <a:t>4</a:t>
            </a:fld>
            <a:endParaRPr lang="en-US" noProof="0" dirty="0"/>
          </a:p>
        </p:txBody>
      </p:sp>
    </p:spTree>
    <p:extLst>
      <p:ext uri="{BB962C8B-B14F-4D97-AF65-F5344CB8AC3E}">
        <p14:creationId xmlns:p14="http://schemas.microsoft.com/office/powerpoint/2010/main" xmlns="" val="1227032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The aspects of the fluctuation resulted in that firm requirement in respect of the capital to manage the business liquid assets. The overflow is also asses due to the increase in the operating expenditure in the business. It is also asses that gearing ratio shows the need for a strategy to manage the business aspects.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pPr/>
              <a:t>5</a:t>
            </a:fld>
            <a:endParaRPr lang="en-US" noProof="0" dirty="0"/>
          </a:p>
        </p:txBody>
      </p:sp>
    </p:spTree>
    <p:extLst>
      <p:ext uri="{BB962C8B-B14F-4D97-AF65-F5344CB8AC3E}">
        <p14:creationId xmlns:p14="http://schemas.microsoft.com/office/powerpoint/2010/main" xmlns="" val="1559094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Use of the ratio analysis helps to make the proper comparison through which the management can take the applicable decision in the work. It also reflects the current business financial position.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pPr/>
              <a:t>6</a:t>
            </a:fld>
            <a:endParaRPr lang="en-US" noProof="0" dirty="0"/>
          </a:p>
        </p:txBody>
      </p:sp>
    </p:spTree>
    <p:extLst>
      <p:ext uri="{BB962C8B-B14F-4D97-AF65-F5344CB8AC3E}">
        <p14:creationId xmlns:p14="http://schemas.microsoft.com/office/powerpoint/2010/main" xmlns="" val="3806052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smtClean="0">
                <a:solidFill>
                  <a:schemeClr val="tx1"/>
                </a:solidFill>
                <a:effectLst/>
                <a:latin typeface="+mn-lt"/>
                <a:ea typeface="+mn-ea"/>
                <a:cs typeface="+mn-cs"/>
              </a:rPr>
              <a:t>For the financial analysis, it is asses that Ratio analysis helps to evaluate the ongoing trend to make the proper decision. Due to the high expenditure firm have a low-profit rate. </a:t>
            </a:r>
          </a:p>
          <a:p>
            <a:endParaRPr lang="en-IN" dirty="0"/>
          </a:p>
        </p:txBody>
      </p:sp>
      <p:sp>
        <p:nvSpPr>
          <p:cNvPr id="4" name="Slide Number Placeholder 3"/>
          <p:cNvSpPr>
            <a:spLocks noGrp="1"/>
          </p:cNvSpPr>
          <p:nvPr>
            <p:ph type="sldNum" sz="quarter" idx="10"/>
          </p:nvPr>
        </p:nvSpPr>
        <p:spPr/>
        <p:txBody>
          <a:bodyPr/>
          <a:lstStyle/>
          <a:p>
            <a:fld id="{1734D747-9380-41EE-9946-EC9EC0CA5D1E}" type="slidenum">
              <a:rPr lang="en-US" noProof="0" smtClean="0"/>
              <a:pPr/>
              <a:t>7</a:t>
            </a:fld>
            <a:endParaRPr lang="en-US" noProof="0" dirty="0"/>
          </a:p>
        </p:txBody>
      </p:sp>
    </p:spTree>
    <p:extLst>
      <p:ext uri="{BB962C8B-B14F-4D97-AF65-F5344CB8AC3E}">
        <p14:creationId xmlns:p14="http://schemas.microsoft.com/office/powerpoint/2010/main" xmlns="" val="1362943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1" name="Rectangle 20">
            <a:extLst>
              <a:ext uri="{FF2B5EF4-FFF2-40B4-BE49-F238E27FC236}">
                <a16:creationId xmlns=""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7" name="Group 6">
            <a:extLst>
              <a:ext uri="{FF2B5EF4-FFF2-40B4-BE49-F238E27FC236}">
                <a16:creationId xmlns="" xmlns:a16="http://schemas.microsoft.com/office/drawing/2014/main" id="{4CA15AFD-4983-47DD-9ED0-D3B27E5A096F}"/>
              </a:ext>
            </a:extLst>
          </p:cNvPr>
          <p:cNvGrpSpPr/>
          <p:nvPr userDrawn="1"/>
        </p:nvGrpSpPr>
        <p:grpSpPr>
          <a:xfrm>
            <a:off x="-1604709" y="-3756"/>
            <a:ext cx="13796710" cy="6861756"/>
            <a:chOff x="-1604709" y="-3756"/>
            <a:chExt cx="13796710" cy="6861756"/>
          </a:xfrm>
        </p:grpSpPr>
        <p:grpSp>
          <p:nvGrpSpPr>
            <p:cNvPr id="8" name="Group 7">
              <a:extLst>
                <a:ext uri="{FF2B5EF4-FFF2-40B4-BE49-F238E27FC236}">
                  <a16:creationId xmlns="" xmlns:a16="http://schemas.microsoft.com/office/drawing/2014/main" id="{2222D5E2-E9B4-4180-98B8-4E514C9ADB28}"/>
                </a:ext>
              </a:extLst>
            </p:cNvPr>
            <p:cNvGrpSpPr/>
            <p:nvPr/>
          </p:nvGrpSpPr>
          <p:grpSpPr>
            <a:xfrm>
              <a:off x="-16298" y="0"/>
              <a:ext cx="12208299" cy="6858000"/>
              <a:chOff x="-16298" y="0"/>
              <a:chExt cx="12208299" cy="6858000"/>
            </a:xfrm>
          </p:grpSpPr>
          <p:sp>
            <p:nvSpPr>
              <p:cNvPr id="15" name="Freeform: Shape 14">
                <a:extLst>
                  <a:ext uri="{FF2B5EF4-FFF2-40B4-BE49-F238E27FC236}">
                    <a16:creationId xmlns=""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Right Triangle 16">
                <a:extLst>
                  <a:ext uri="{FF2B5EF4-FFF2-40B4-BE49-F238E27FC236}">
                    <a16:creationId xmlns="" xmlns:a16="http://schemas.microsoft.com/office/drawing/2014/main" id="{8DCD5806-2A2F-4ABF-8057-245681C498E6}"/>
                  </a:ext>
                </a:extLst>
              </p:cNvPr>
              <p:cNvSpPr/>
              <p:nvPr/>
            </p:nvSpPr>
            <p:spPr>
              <a:xfrm rot="16200000" flipH="1" flipV="1">
                <a:off x="24625" y="-4746"/>
                <a:ext cx="2819399" cy="2828891"/>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 xmlns:a16="http://schemas.microsoft.com/office/drawing/2014/main" id="{3A93038F-E9E4-4FFD-B3DF-28DB7C2C1490}"/>
                  </a:ext>
                </a:extLst>
              </p:cNvPr>
              <p:cNvSpPr/>
              <p:nvPr/>
            </p:nvSpPr>
            <p:spPr>
              <a:xfrm rot="16200000" flipH="1" flipV="1">
                <a:off x="4418" y="-4422"/>
                <a:ext cx="2627088" cy="263593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 xmlns:a16="http://schemas.microsoft.com/office/drawing/2014/main" id="{5DEA1E02-BBD0-4AE3-AF22-433B90272178}"/>
                  </a:ext>
                </a:extLst>
              </p:cNvPr>
              <p:cNvSpPr/>
              <p:nvPr/>
            </p:nvSpPr>
            <p:spPr>
              <a:xfrm rot="16200000" flipH="1" flipV="1">
                <a:off x="-12263" y="-4034"/>
                <a:ext cx="2397087" cy="2405158"/>
              </a:xfrm>
              <a:prstGeom prst="rtTriangle">
                <a:avLst/>
              </a:prstGeom>
              <a:solidFill>
                <a:schemeClr val="accent2">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9" name="Freeform: Shape 12">
              <a:extLst>
                <a:ext uri="{FF2B5EF4-FFF2-40B4-BE49-F238E27FC236}">
                  <a16:creationId xmlns="" xmlns:a16="http://schemas.microsoft.com/office/drawing/2014/main" id="{E3AAB79D-382D-4A95-965E-526B6A681DA7}"/>
                </a:ext>
              </a:extLst>
            </p:cNvPr>
            <p:cNvSpPr/>
            <p:nvPr/>
          </p:nvSpPr>
          <p:spPr>
            <a:xfrm rot="18900000" flipH="1">
              <a:off x="-1604709" y="1397837"/>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C0A22127-2B4A-4B15-B0A9-F019A30347A1}"/>
                </a:ext>
              </a:extLst>
            </p:cNvPr>
            <p:cNvSpPr/>
            <p:nvPr/>
          </p:nvSpPr>
          <p:spPr>
            <a:xfrm rot="18900000">
              <a:off x="-861777" y="-3756"/>
              <a:ext cx="2676646" cy="1356876"/>
            </a:xfrm>
            <a:custGeom>
              <a:avLst/>
              <a:gdLst>
                <a:gd name="connsiteX0" fmla="*/ 1319770 w 2676646"/>
                <a:gd name="connsiteY0" fmla="*/ 0 h 1356876"/>
                <a:gd name="connsiteX1" fmla="*/ 2676646 w 2676646"/>
                <a:gd name="connsiteY1" fmla="*/ 1356876 h 1356876"/>
                <a:gd name="connsiteX2" fmla="*/ 0 w 2676646"/>
                <a:gd name="connsiteY2" fmla="*/ 1356876 h 1356876"/>
                <a:gd name="connsiteX3" fmla="*/ 0 w 2676646"/>
                <a:gd name="connsiteY3" fmla="*/ 1319770 h 1356876"/>
              </a:gdLst>
              <a:ahLst/>
              <a:cxnLst>
                <a:cxn ang="0">
                  <a:pos x="connsiteX0" y="connsiteY0"/>
                </a:cxn>
                <a:cxn ang="0">
                  <a:pos x="connsiteX1" y="connsiteY1"/>
                </a:cxn>
                <a:cxn ang="0">
                  <a:pos x="connsiteX2" y="connsiteY2"/>
                </a:cxn>
                <a:cxn ang="0">
                  <a:pos x="connsiteX3" y="connsiteY3"/>
                </a:cxn>
              </a:cxnLst>
              <a:rect l="l" t="t" r="r" b="b"/>
              <a:pathLst>
                <a:path w="2676646" h="1356876">
                  <a:moveTo>
                    <a:pt x="1319770" y="0"/>
                  </a:moveTo>
                  <a:lnTo>
                    <a:pt x="2676646" y="1356876"/>
                  </a:lnTo>
                  <a:lnTo>
                    <a:pt x="0" y="1356876"/>
                  </a:lnTo>
                  <a:lnTo>
                    <a:pt x="0" y="1319770"/>
                  </a:lnTo>
                  <a:close/>
                </a:path>
              </a:pathLst>
            </a:custGeom>
            <a:pattFill prst="wdUpDiag">
              <a:fgClr>
                <a:schemeClr val="accent2"/>
              </a:fgClr>
              <a:bgClr>
                <a:schemeClr val="accent1"/>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2">
              <a:extLst>
                <a:ext uri="{FF2B5EF4-FFF2-40B4-BE49-F238E27FC236}">
                  <a16:creationId xmlns="" xmlns:a16="http://schemas.microsoft.com/office/drawing/2014/main" id="{F04D9FDC-1B67-4254-9535-CD32E81F0C3E}"/>
                </a:ext>
              </a:extLst>
            </p:cNvPr>
            <p:cNvSpPr/>
            <p:nvPr/>
          </p:nvSpPr>
          <p:spPr>
            <a:xfrm rot="13500000">
              <a:off x="-1226102" y="1737462"/>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2" name="Group 11">
              <a:extLst>
                <a:ext uri="{FF2B5EF4-FFF2-40B4-BE49-F238E27FC236}">
                  <a16:creationId xmlns="" xmlns:a16="http://schemas.microsoft.com/office/drawing/2014/main" id="{0A86C4EA-4CF8-4531-845D-4FCB1E2F7422}"/>
                </a:ext>
              </a:extLst>
            </p:cNvPr>
            <p:cNvGrpSpPr/>
            <p:nvPr/>
          </p:nvGrpSpPr>
          <p:grpSpPr>
            <a:xfrm>
              <a:off x="-760406" y="4672937"/>
              <a:ext cx="1520812" cy="1520812"/>
              <a:chOff x="-1604709" y="3012880"/>
              <a:chExt cx="3211378" cy="3211378"/>
            </a:xfrm>
          </p:grpSpPr>
          <p:sp>
            <p:nvSpPr>
              <p:cNvPr id="13" name="Freeform: Shape 12">
                <a:extLst>
                  <a:ext uri="{FF2B5EF4-FFF2-40B4-BE49-F238E27FC236}">
                    <a16:creationId xmlns="" xmlns:a16="http://schemas.microsoft.com/office/drawing/2014/main" id="{1101B195-C112-4D20-8D19-4D22479B150D}"/>
                  </a:ext>
                </a:extLst>
              </p:cNvPr>
              <p:cNvSpPr/>
              <p:nvPr/>
            </p:nvSpPr>
            <p:spPr>
              <a:xfrm rot="18900000" flipH="1">
                <a:off x="-1604709" y="3012880"/>
                <a:ext cx="3211378" cy="3211378"/>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2">
                <a:extLst>
                  <a:ext uri="{FF2B5EF4-FFF2-40B4-BE49-F238E27FC236}">
                    <a16:creationId xmlns="" xmlns:a16="http://schemas.microsoft.com/office/drawing/2014/main" id="{CA755F1F-9955-4CBB-8F34-F7801CA44CE7}"/>
                  </a:ext>
                </a:extLst>
              </p:cNvPr>
              <p:cNvSpPr/>
              <p:nvPr/>
            </p:nvSpPr>
            <p:spPr>
              <a:xfrm rot="13500000">
                <a:off x="-1226102" y="3352505"/>
                <a:ext cx="2416016" cy="2416016"/>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sp>
        <p:nvSpPr>
          <p:cNvPr id="2" name="Title 1">
            <a:extLst>
              <a:ext uri="{FF2B5EF4-FFF2-40B4-BE49-F238E27FC236}">
                <a16:creationId xmlns="" xmlns:a16="http://schemas.microsoft.com/office/drawing/2014/main" id="{9E597736-C478-4C26-9BAF-205FE31E977C}"/>
              </a:ext>
            </a:extLst>
          </p:cNvPr>
          <p:cNvSpPr>
            <a:spLocks noGrp="1"/>
          </p:cNvSpPr>
          <p:nvPr>
            <p:ph type="ctrTitle" hasCustomPrompt="1"/>
          </p:nvPr>
        </p:nvSpPr>
        <p:spPr>
          <a:xfrm>
            <a:off x="2761488" y="2395728"/>
            <a:ext cx="7077456" cy="1243584"/>
          </a:xfrm>
        </p:spPr>
        <p:txBody>
          <a:bodyPr vert="horz" lIns="91440" tIns="45720" rIns="91440" bIns="45720" rtlCol="0" anchor="b">
            <a:noAutofit/>
          </a:bodyPr>
          <a:lstStyle>
            <a:lvl1pPr>
              <a:defRPr lang="en-GB" sz="6600" b="1" dirty="0">
                <a:solidFill>
                  <a:schemeClr val="accent2"/>
                </a:solidFill>
                <a:latin typeface="+mj-lt"/>
                <a:ea typeface="Tahoma" panose="020B0604030504040204" pitchFamily="34" charset="0"/>
                <a:cs typeface="Tahoma" panose="020B0604030504040204" pitchFamily="34" charset="0"/>
              </a:defRPr>
            </a:lvl1pPr>
          </a:lstStyle>
          <a:p>
            <a:pPr lvl="0"/>
            <a:r>
              <a:rPr lang="en-US" noProof="0"/>
              <a:t>TITLE</a:t>
            </a:r>
          </a:p>
        </p:txBody>
      </p:sp>
      <p:sp>
        <p:nvSpPr>
          <p:cNvPr id="3" name="Subtitle 2">
            <a:extLst>
              <a:ext uri="{FF2B5EF4-FFF2-40B4-BE49-F238E27FC236}">
                <a16:creationId xmlns="" xmlns:a16="http://schemas.microsoft.com/office/drawing/2014/main" id="{C3D2DEF0-A0B0-4CFE-B67D-A9D75E2368DC}"/>
              </a:ext>
            </a:extLst>
          </p:cNvPr>
          <p:cNvSpPr>
            <a:spLocks noGrp="1"/>
          </p:cNvSpPr>
          <p:nvPr>
            <p:ph type="subTitle" idx="1"/>
          </p:nvPr>
        </p:nvSpPr>
        <p:spPr>
          <a:xfrm>
            <a:off x="2761488" y="3721608"/>
            <a:ext cx="7077456" cy="868680"/>
          </a:xfrm>
        </p:spPr>
        <p:txBody>
          <a:bodyPr vert="horz" lIns="91440" tIns="45720" rIns="91440" bIns="45720" rtlCol="0">
            <a:normAutofit/>
          </a:bodyPr>
          <a:lstStyle>
            <a:lvl1pPr marL="0" indent="0">
              <a:buNone/>
              <a:defRPr lang="en-GB" sz="1800" spc="300" dirty="0">
                <a:solidFill>
                  <a:schemeClr val="bg1"/>
                </a:solidFill>
                <a:latin typeface="+mn-lt"/>
                <a:cs typeface="Arial" panose="020B0604020202020204" pitchFamily="34" charset="0"/>
              </a:defRPr>
            </a:lvl1pPr>
          </a:lstStyle>
          <a:p>
            <a:pPr marL="228600" lvl="0" indent="-228600"/>
            <a:r>
              <a:rPr lang="en-US" noProof="0" smtClean="0"/>
              <a:t>Click to edit Master subtitle style</a:t>
            </a:r>
            <a:endParaRPr lang="en-US" noProof="0"/>
          </a:p>
        </p:txBody>
      </p:sp>
    </p:spTree>
    <p:extLst>
      <p:ext uri="{BB962C8B-B14F-4D97-AF65-F5344CB8AC3E}">
        <p14:creationId xmlns:p14="http://schemas.microsoft.com/office/powerpoint/2010/main" xmlns="" val="436959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B2838D16-809E-4EB1-8C0C-0E63D8139112}"/>
              </a:ext>
            </a:extLst>
          </p:cNvPr>
          <p:cNvSpPr/>
          <p:nvPr userDrawn="1"/>
        </p:nvSpPr>
        <p:spPr>
          <a:xfrm>
            <a:off x="0" y="0"/>
            <a:ext cx="12192000" cy="6858000"/>
          </a:xfrm>
          <a:prstGeom prst="rect">
            <a:avLst/>
          </a:prstGeom>
          <a:solidFill>
            <a:srgbClr val="0C43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01FEB333-94B4-4E53-9019-D584810903BB}"/>
              </a:ext>
            </a:extLst>
          </p:cNvPr>
          <p:cNvSpPr/>
          <p:nvPr userDrawn="1"/>
        </p:nvSpPr>
        <p:spPr>
          <a:xfrm>
            <a:off x="0" y="0"/>
            <a:ext cx="12192000" cy="6862745"/>
          </a:xfrm>
          <a:custGeom>
            <a:avLst/>
            <a:gdLst>
              <a:gd name="connsiteX0" fmla="*/ 0 w 12192000"/>
              <a:gd name="connsiteY0" fmla="*/ 0 h 6849743"/>
              <a:gd name="connsiteX1" fmla="*/ 7554712 w 12192000"/>
              <a:gd name="connsiteY1" fmla="*/ 0 h 6849743"/>
              <a:gd name="connsiteX2" fmla="*/ 10266645 w 12192000"/>
              <a:gd name="connsiteY2" fmla="*/ 2711934 h 6849743"/>
              <a:gd name="connsiteX3" fmla="*/ 11289529 w 12192000"/>
              <a:gd name="connsiteY3" fmla="*/ 2711934 h 6849743"/>
              <a:gd name="connsiteX4" fmla="*/ 12191999 w 12192000"/>
              <a:gd name="connsiteY4" fmla="*/ 3614404 h 6849743"/>
              <a:gd name="connsiteX5" fmla="*/ 12192000 w 12192000"/>
              <a:gd name="connsiteY5" fmla="*/ 6849743 h 6849743"/>
              <a:gd name="connsiteX6" fmla="*/ 0 w 12192000"/>
              <a:gd name="connsiteY6" fmla="*/ 6849743 h 684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49743">
                <a:moveTo>
                  <a:pt x="0" y="0"/>
                </a:moveTo>
                <a:lnTo>
                  <a:pt x="7554712" y="0"/>
                </a:lnTo>
                <a:lnTo>
                  <a:pt x="10266645" y="2711934"/>
                </a:lnTo>
                <a:lnTo>
                  <a:pt x="11289529" y="2711934"/>
                </a:lnTo>
                <a:lnTo>
                  <a:pt x="12191999" y="3614404"/>
                </a:lnTo>
                <a:lnTo>
                  <a:pt x="12192000" y="6849743"/>
                </a:lnTo>
                <a:lnTo>
                  <a:pt x="0" y="6849743"/>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Freeform: Shape 8">
            <a:extLst>
              <a:ext uri="{FF2B5EF4-FFF2-40B4-BE49-F238E27FC236}">
                <a16:creationId xmlns="" xmlns:a16="http://schemas.microsoft.com/office/drawing/2014/main" id="{A59B9489-0CD9-4DB7-AC82-6E7867F91403}"/>
              </a:ext>
            </a:extLst>
          </p:cNvPr>
          <p:cNvSpPr/>
          <p:nvPr userDrawn="1"/>
        </p:nvSpPr>
        <p:spPr>
          <a:xfrm rot="16200000" flipV="1">
            <a:off x="2626805"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Right Triangle 9">
            <a:extLst>
              <a:ext uri="{FF2B5EF4-FFF2-40B4-BE49-F238E27FC236}">
                <a16:creationId xmlns="" xmlns:a16="http://schemas.microsoft.com/office/drawing/2014/main" id="{A55D1C76-C591-4FA5-9780-87AB6B37C0FA}"/>
              </a:ext>
            </a:extLst>
          </p:cNvPr>
          <p:cNvSpPr/>
          <p:nvPr userDrawn="1"/>
        </p:nvSpPr>
        <p:spPr>
          <a:xfrm rot="5400000" flipV="1">
            <a:off x="5851010" y="-10649"/>
            <a:ext cx="6326154" cy="634745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Freeform: Shape 10">
            <a:extLst>
              <a:ext uri="{FF2B5EF4-FFF2-40B4-BE49-F238E27FC236}">
                <a16:creationId xmlns="" xmlns:a16="http://schemas.microsoft.com/office/drawing/2014/main" id="{A7DC1D12-670F-4235-8791-FA8C2B330871}"/>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Freeform: Shape 11">
            <a:extLst>
              <a:ext uri="{FF2B5EF4-FFF2-40B4-BE49-F238E27FC236}">
                <a16:creationId xmlns="" xmlns:a16="http://schemas.microsoft.com/office/drawing/2014/main" id="{859569CF-FDAC-47C4-A0F5-296F7117C398}"/>
              </a:ext>
            </a:extLst>
          </p:cNvPr>
          <p:cNvSpPr/>
          <p:nvPr userDrawn="1"/>
        </p:nvSpPr>
        <p:spPr>
          <a:xfrm rot="2700000">
            <a:off x="9668984" y="1404392"/>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2">
            <a:extLst>
              <a:ext uri="{FF2B5EF4-FFF2-40B4-BE49-F238E27FC236}">
                <a16:creationId xmlns="" xmlns:a16="http://schemas.microsoft.com/office/drawing/2014/main" id="{D68D0C72-2B2C-4C85-A091-157853C71784}"/>
              </a:ext>
            </a:extLst>
          </p:cNvPr>
          <p:cNvSpPr/>
          <p:nvPr userDrawn="1"/>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4" name="Freeform: Shape 13">
            <a:extLst>
              <a:ext uri="{FF2B5EF4-FFF2-40B4-BE49-F238E27FC236}">
                <a16:creationId xmlns="" xmlns:a16="http://schemas.microsoft.com/office/drawing/2014/main" id="{8E25334A-5FE3-4DDA-8D32-4796CCFCAA74}"/>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5" name="Freeform: Shape 14">
            <a:extLst>
              <a:ext uri="{FF2B5EF4-FFF2-40B4-BE49-F238E27FC236}">
                <a16:creationId xmlns="" xmlns:a16="http://schemas.microsoft.com/office/drawing/2014/main" id="{18818DF1-D7FD-4C0F-875D-7A07E8F75C06}"/>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16" name="Group 15">
            <a:extLst>
              <a:ext uri="{FF2B5EF4-FFF2-40B4-BE49-F238E27FC236}">
                <a16:creationId xmlns="" xmlns:a16="http://schemas.microsoft.com/office/drawing/2014/main" id="{8F9BB384-9E14-4CEA-82C1-21837229D3EF}"/>
              </a:ext>
            </a:extLst>
          </p:cNvPr>
          <p:cNvGrpSpPr/>
          <p:nvPr userDrawn="1"/>
        </p:nvGrpSpPr>
        <p:grpSpPr>
          <a:xfrm rot="16200000">
            <a:off x="431651" y="-917359"/>
            <a:ext cx="1532001" cy="1826463"/>
            <a:chOff x="10800164" y="7142066"/>
            <a:chExt cx="2775293" cy="3308724"/>
          </a:xfrm>
        </p:grpSpPr>
        <p:sp>
          <p:nvSpPr>
            <p:cNvPr id="17" name="Freeform: Shape 16">
              <a:extLst>
                <a:ext uri="{FF2B5EF4-FFF2-40B4-BE49-F238E27FC236}">
                  <a16:creationId xmlns="" xmlns:a16="http://schemas.microsoft.com/office/drawing/2014/main" id="{0862A81A-959D-4EAB-90ED-DB20759BB397}"/>
                </a:ext>
              </a:extLst>
            </p:cNvPr>
            <p:cNvSpPr/>
            <p:nvPr/>
          </p:nvSpPr>
          <p:spPr>
            <a:xfrm rot="2700000">
              <a:off x="10800164" y="7675497"/>
              <a:ext cx="2775293"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Freeform: Shape 17">
              <a:extLst>
                <a:ext uri="{FF2B5EF4-FFF2-40B4-BE49-F238E27FC236}">
                  <a16:creationId xmlns="" xmlns:a16="http://schemas.microsoft.com/office/drawing/2014/main" id="{AAB9E28C-9422-42BD-AECE-29B44B5D63E2}"/>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9" name="Group 18">
            <a:extLst>
              <a:ext uri="{FF2B5EF4-FFF2-40B4-BE49-F238E27FC236}">
                <a16:creationId xmlns="" xmlns:a16="http://schemas.microsoft.com/office/drawing/2014/main" id="{2772239B-C46D-4458-BB4B-DDB12FAB0172}"/>
              </a:ext>
            </a:extLst>
          </p:cNvPr>
          <p:cNvGrpSpPr/>
          <p:nvPr userDrawn="1"/>
        </p:nvGrpSpPr>
        <p:grpSpPr>
          <a:xfrm rot="16200000">
            <a:off x="1992859" y="-497210"/>
            <a:ext cx="818398" cy="986162"/>
            <a:chOff x="10945855" y="7317026"/>
            <a:chExt cx="2483924" cy="2993104"/>
          </a:xfrm>
        </p:grpSpPr>
        <p:sp>
          <p:nvSpPr>
            <p:cNvPr id="20" name="Freeform: Shape 19">
              <a:extLst>
                <a:ext uri="{FF2B5EF4-FFF2-40B4-BE49-F238E27FC236}">
                  <a16:creationId xmlns="" xmlns:a16="http://schemas.microsoft.com/office/drawing/2014/main" id="{3C8A2A1A-1FB9-4CA1-B74E-B293187E51AA}"/>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 xmlns:a16="http://schemas.microsoft.com/office/drawing/2014/main" id="{DF2B18BA-6B43-40FA-A23B-D894D6AB468B}"/>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 name="Text Placeholder 2">
            <a:extLst>
              <a:ext uri="{FF2B5EF4-FFF2-40B4-BE49-F238E27FC236}">
                <a16:creationId xmlns=""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smtClean="0"/>
              <a:t>Click to edit Master text styles</a:t>
            </a:r>
          </a:p>
        </p:txBody>
      </p:sp>
      <p:sp>
        <p:nvSpPr>
          <p:cNvPr id="22" name="Slide Number Placeholder 4">
            <a:extLst>
              <a:ext uri="{FF2B5EF4-FFF2-40B4-BE49-F238E27FC236}">
                <a16:creationId xmlns="" xmlns:a16="http://schemas.microsoft.com/office/drawing/2014/main" id="{0F332671-6296-47C8-BF26-B2D962F5D03D}"/>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3" name="Title 1">
            <a:extLst>
              <a:ext uri="{FF2B5EF4-FFF2-40B4-BE49-F238E27FC236}">
                <a16:creationId xmlns="" xmlns:a16="http://schemas.microsoft.com/office/drawing/2014/main" id="{7772A652-7229-2B42-B87B-298C31D6F0CB}"/>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Tree>
    <p:extLst>
      <p:ext uri="{BB962C8B-B14F-4D97-AF65-F5344CB8AC3E}">
        <p14:creationId xmlns:p14="http://schemas.microsoft.com/office/powerpoint/2010/main" xmlns="" val="1675197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lt Section Header">
    <p:spTree>
      <p:nvGrpSpPr>
        <p:cNvPr id="1" name=""/>
        <p:cNvGrpSpPr/>
        <p:nvPr/>
      </p:nvGrpSpPr>
      <p:grpSpPr>
        <a:xfrm>
          <a:off x="0" y="0"/>
          <a:ext cx="0" cy="0"/>
          <a:chOff x="0" y="0"/>
          <a:chExt cx="0" cy="0"/>
        </a:xfrm>
      </p:grpSpPr>
      <p:sp>
        <p:nvSpPr>
          <p:cNvPr id="22" name="Rectangle 21">
            <a:extLst>
              <a:ext uri="{FF2B5EF4-FFF2-40B4-BE49-F238E27FC236}">
                <a16:creationId xmlns=""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6" name="Group 25">
            <a:extLst>
              <a:ext uri="{FF2B5EF4-FFF2-40B4-BE49-F238E27FC236}">
                <a16:creationId xmlns="" xmlns:a16="http://schemas.microsoft.com/office/drawing/2014/main" id="{E9318B2B-E019-4078-9EF0-C9D6281AE31B}"/>
              </a:ext>
            </a:extLst>
          </p:cNvPr>
          <p:cNvGrpSpPr/>
          <p:nvPr userDrawn="1"/>
        </p:nvGrpSpPr>
        <p:grpSpPr>
          <a:xfrm>
            <a:off x="9776075" y="2057401"/>
            <a:ext cx="4413559" cy="3934444"/>
            <a:chOff x="9222437" y="1088097"/>
            <a:chExt cx="5433318" cy="4843502"/>
          </a:xfrm>
        </p:grpSpPr>
        <p:sp>
          <p:nvSpPr>
            <p:cNvPr id="27" name="Freeform: Shape 26">
              <a:extLst>
                <a:ext uri="{FF2B5EF4-FFF2-40B4-BE49-F238E27FC236}">
                  <a16:creationId xmlns="" xmlns:a16="http://schemas.microsoft.com/office/drawing/2014/main" id="{D3E625C0-9656-421F-861F-67C8F93362ED}"/>
                </a:ext>
              </a:extLst>
            </p:cNvPr>
            <p:cNvSpPr/>
            <p:nvPr/>
          </p:nvSpPr>
          <p:spPr>
            <a:xfrm rot="2700000">
              <a:off x="9668983" y="1078460"/>
              <a:ext cx="4406148" cy="5299239"/>
            </a:xfrm>
            <a:custGeom>
              <a:avLst/>
              <a:gdLst>
                <a:gd name="connsiteX0" fmla="*/ 0 w 4406148"/>
                <a:gd name="connsiteY0" fmla="*/ 0 h 5299239"/>
                <a:gd name="connsiteX1" fmla="*/ 4406148 w 4406148"/>
                <a:gd name="connsiteY1" fmla="*/ 4406147 h 5299239"/>
                <a:gd name="connsiteX2" fmla="*/ 3513056 w 4406148"/>
                <a:gd name="connsiteY2" fmla="*/ 5299239 h 5299239"/>
                <a:gd name="connsiteX3" fmla="*/ 1 w 4406148"/>
                <a:gd name="connsiteY3" fmla="*/ 5299239 h 5299239"/>
              </a:gdLst>
              <a:ahLst/>
              <a:cxnLst>
                <a:cxn ang="0">
                  <a:pos x="connsiteX0" y="connsiteY0"/>
                </a:cxn>
                <a:cxn ang="0">
                  <a:pos x="connsiteX1" y="connsiteY1"/>
                </a:cxn>
                <a:cxn ang="0">
                  <a:pos x="connsiteX2" y="connsiteY2"/>
                </a:cxn>
                <a:cxn ang="0">
                  <a:pos x="connsiteX3" y="connsiteY3"/>
                </a:cxn>
              </a:cxnLst>
              <a:rect l="l" t="t" r="r" b="b"/>
              <a:pathLst>
                <a:path w="4406148" h="5299239">
                  <a:moveTo>
                    <a:pt x="0" y="0"/>
                  </a:moveTo>
                  <a:lnTo>
                    <a:pt x="4406148" y="4406147"/>
                  </a:lnTo>
                  <a:lnTo>
                    <a:pt x="3513056" y="5299239"/>
                  </a:lnTo>
                  <a:lnTo>
                    <a:pt x="1" y="5299239"/>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Shape 27">
              <a:extLst>
                <a:ext uri="{FF2B5EF4-FFF2-40B4-BE49-F238E27FC236}">
                  <a16:creationId xmlns="" xmlns:a16="http://schemas.microsoft.com/office/drawing/2014/main" id="{49F8E490-C6E3-4D00-866F-CD85DD88996E}"/>
                </a:ext>
              </a:extLst>
            </p:cNvPr>
            <p:cNvSpPr/>
            <p:nvPr/>
          </p:nvSpPr>
          <p:spPr>
            <a:xfrm rot="8100000" flipH="1">
              <a:off x="9583575" y="1088097"/>
              <a:ext cx="5072180" cy="4843502"/>
            </a:xfrm>
            <a:custGeom>
              <a:avLst/>
              <a:gdLst>
                <a:gd name="connsiteX0" fmla="*/ 5072180 w 5072180"/>
                <a:gd name="connsiteY0" fmla="*/ 4843501 h 4843502"/>
                <a:gd name="connsiteX1" fmla="*/ 228679 w 5072180"/>
                <a:gd name="connsiteY1" fmla="*/ 0 h 4843502"/>
                <a:gd name="connsiteX2" fmla="*/ 1 w 5072180"/>
                <a:gd name="connsiteY2" fmla="*/ 228678 h 4843502"/>
                <a:gd name="connsiteX3" fmla="*/ 0 w 5072180"/>
                <a:gd name="connsiteY3" fmla="*/ 4843502 h 4843502"/>
              </a:gdLst>
              <a:ahLst/>
              <a:cxnLst>
                <a:cxn ang="0">
                  <a:pos x="connsiteX0" y="connsiteY0"/>
                </a:cxn>
                <a:cxn ang="0">
                  <a:pos x="connsiteX1" y="connsiteY1"/>
                </a:cxn>
                <a:cxn ang="0">
                  <a:pos x="connsiteX2" y="connsiteY2"/>
                </a:cxn>
                <a:cxn ang="0">
                  <a:pos x="connsiteX3" y="connsiteY3"/>
                </a:cxn>
              </a:cxnLst>
              <a:rect l="l" t="t" r="r" b="b"/>
              <a:pathLst>
                <a:path w="5072180" h="4843502">
                  <a:moveTo>
                    <a:pt x="5072180" y="4843501"/>
                  </a:moveTo>
                  <a:lnTo>
                    <a:pt x="228679" y="0"/>
                  </a:lnTo>
                  <a:lnTo>
                    <a:pt x="1" y="228678"/>
                  </a:lnTo>
                  <a:lnTo>
                    <a:pt x="0" y="4843502"/>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sp>
        <p:nvSpPr>
          <p:cNvPr id="29" name="Freeform: Shape 28">
            <a:extLst>
              <a:ext uri="{FF2B5EF4-FFF2-40B4-BE49-F238E27FC236}">
                <a16:creationId xmlns="" xmlns:a16="http://schemas.microsoft.com/office/drawing/2014/main" id="{EE8F5B31-1523-46AE-9455-C33DFC1BDDE0}"/>
              </a:ext>
            </a:extLst>
          </p:cNvPr>
          <p:cNvSpPr/>
          <p:nvPr userDrawn="1"/>
        </p:nvSpPr>
        <p:spPr>
          <a:xfrm rot="2700000">
            <a:off x="11438585" y="5665752"/>
            <a:ext cx="877778" cy="1755556"/>
          </a:xfrm>
          <a:custGeom>
            <a:avLst/>
            <a:gdLst>
              <a:gd name="connsiteX0" fmla="*/ 0 w 877778"/>
              <a:gd name="connsiteY0" fmla="*/ 0 h 1755556"/>
              <a:gd name="connsiteX1" fmla="*/ 877778 w 877778"/>
              <a:gd name="connsiteY1" fmla="*/ 877778 h 1755556"/>
              <a:gd name="connsiteX2" fmla="*/ 0 w 877778"/>
              <a:gd name="connsiteY2" fmla="*/ 1755556 h 1755556"/>
            </a:gdLst>
            <a:ahLst/>
            <a:cxnLst>
              <a:cxn ang="0">
                <a:pos x="connsiteX0" y="connsiteY0"/>
              </a:cxn>
              <a:cxn ang="0">
                <a:pos x="connsiteX1" y="connsiteY1"/>
              </a:cxn>
              <a:cxn ang="0">
                <a:pos x="connsiteX2" y="connsiteY2"/>
              </a:cxn>
            </a:cxnLst>
            <a:rect l="l" t="t" r="r" b="b"/>
            <a:pathLst>
              <a:path w="877778" h="1755556">
                <a:moveTo>
                  <a:pt x="0" y="0"/>
                </a:moveTo>
                <a:lnTo>
                  <a:pt x="877778" y="877778"/>
                </a:lnTo>
                <a:lnTo>
                  <a:pt x="0" y="1755556"/>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 xmlns:a16="http://schemas.microsoft.com/office/drawing/2014/main" id="{5D17048F-C2E1-4775-BC32-50BD6219F89D}"/>
              </a:ext>
            </a:extLst>
          </p:cNvPr>
          <p:cNvSpPr/>
          <p:nvPr userDrawn="1"/>
        </p:nvSpPr>
        <p:spPr>
          <a:xfrm rot="8100000" flipH="1">
            <a:off x="10582265" y="5841410"/>
            <a:ext cx="2372348" cy="1186174"/>
          </a:xfrm>
          <a:custGeom>
            <a:avLst/>
            <a:gdLst>
              <a:gd name="connsiteX0" fmla="*/ 2372348 w 2372348"/>
              <a:gd name="connsiteY0" fmla="*/ 1186174 h 1186174"/>
              <a:gd name="connsiteX1" fmla="*/ 1186174 w 2372348"/>
              <a:gd name="connsiteY1" fmla="*/ 0 h 1186174"/>
              <a:gd name="connsiteX2" fmla="*/ 0 w 2372348"/>
              <a:gd name="connsiteY2" fmla="*/ 1186174 h 1186174"/>
            </a:gdLst>
            <a:ahLst/>
            <a:cxnLst>
              <a:cxn ang="0">
                <a:pos x="connsiteX0" y="connsiteY0"/>
              </a:cxn>
              <a:cxn ang="0">
                <a:pos x="connsiteX1" y="connsiteY1"/>
              </a:cxn>
              <a:cxn ang="0">
                <a:pos x="connsiteX2" y="connsiteY2"/>
              </a:cxn>
            </a:cxnLst>
            <a:rect l="l" t="t" r="r" b="b"/>
            <a:pathLst>
              <a:path w="2372348" h="1186174">
                <a:moveTo>
                  <a:pt x="2372348" y="1186174"/>
                </a:moveTo>
                <a:lnTo>
                  <a:pt x="1186174" y="0"/>
                </a:lnTo>
                <a:lnTo>
                  <a:pt x="0" y="1186174"/>
                </a:lnTo>
                <a:close/>
              </a:path>
            </a:pathLst>
          </a:custGeom>
          <a:pattFill prst="wdUp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grpSp>
        <p:nvGrpSpPr>
          <p:cNvPr id="31" name="Group 30">
            <a:extLst>
              <a:ext uri="{FF2B5EF4-FFF2-40B4-BE49-F238E27FC236}">
                <a16:creationId xmlns="" xmlns:a16="http://schemas.microsoft.com/office/drawing/2014/main" id="{EAB002AA-4848-49C8-A834-036F860C79A3}"/>
              </a:ext>
            </a:extLst>
          </p:cNvPr>
          <p:cNvGrpSpPr/>
          <p:nvPr userDrawn="1"/>
        </p:nvGrpSpPr>
        <p:grpSpPr>
          <a:xfrm rot="16200000" flipH="1">
            <a:off x="9913705" y="6257994"/>
            <a:ext cx="1052473" cy="1209445"/>
            <a:chOff x="10800165" y="7142066"/>
            <a:chExt cx="2775293" cy="3189215"/>
          </a:xfrm>
        </p:grpSpPr>
        <p:sp>
          <p:nvSpPr>
            <p:cNvPr id="32" name="Freeform: Shape 31">
              <a:extLst>
                <a:ext uri="{FF2B5EF4-FFF2-40B4-BE49-F238E27FC236}">
                  <a16:creationId xmlns="" xmlns:a16="http://schemas.microsoft.com/office/drawing/2014/main" id="{14B187A8-7F8D-469D-A03B-4F835A5746DE}"/>
                </a:ext>
              </a:extLst>
            </p:cNvPr>
            <p:cNvSpPr/>
            <p:nvPr/>
          </p:nvSpPr>
          <p:spPr>
            <a:xfrm rot="2700000">
              <a:off x="10800166" y="7555988"/>
              <a:ext cx="2775292" cy="277529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3" name="Freeform: Shape 32">
              <a:extLst>
                <a:ext uri="{FF2B5EF4-FFF2-40B4-BE49-F238E27FC236}">
                  <a16:creationId xmlns="" xmlns:a16="http://schemas.microsoft.com/office/drawing/2014/main" id="{03D871D1-A11A-48FB-82A8-8D61AB5CB85C}"/>
                </a:ext>
              </a:extLst>
            </p:cNvPr>
            <p:cNvSpPr/>
            <p:nvPr/>
          </p:nvSpPr>
          <p:spPr>
            <a:xfrm rot="8100000" flipH="1">
              <a:off x="10811837" y="7142066"/>
              <a:ext cx="2751954" cy="2751955"/>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 xmlns:a16="http://schemas.microsoft.com/office/drawing/2014/main" id="{42374B20-3E42-44AF-BEF1-8AB33067395C}"/>
              </a:ext>
            </a:extLst>
          </p:cNvPr>
          <p:cNvSpPr>
            <a:spLocks noGrp="1"/>
          </p:cNvSpPr>
          <p:nvPr>
            <p:ph type="title" hasCustomPrompt="1"/>
          </p:nvPr>
        </p:nvSpPr>
        <p:spPr>
          <a:xfrm>
            <a:off x="832104" y="3886200"/>
            <a:ext cx="7781544" cy="859055"/>
          </a:xfrm>
        </p:spPr>
        <p:txBody>
          <a:bodyPr vert="horz" lIns="91440" tIns="45720" rIns="91440" bIns="45720" rtlCol="0" anchor="b">
            <a:normAutofit/>
          </a:bodyPr>
          <a:lstStyle>
            <a:lvl1pPr>
              <a:defRPr lang="en-GB" sz="5400" b="1" dirty="0">
                <a:solidFill>
                  <a:schemeClr val="bg1"/>
                </a:solidFill>
                <a:latin typeface="+mj-lt"/>
              </a:defRPr>
            </a:lvl1pPr>
          </a:lstStyle>
          <a:p>
            <a:pPr lvl="0"/>
            <a:r>
              <a:rPr lang="en-US" noProof="0"/>
              <a:t>Section Title 01</a:t>
            </a:r>
          </a:p>
        </p:txBody>
      </p:sp>
      <p:sp>
        <p:nvSpPr>
          <p:cNvPr id="3" name="Text Placeholder 2">
            <a:extLst>
              <a:ext uri="{FF2B5EF4-FFF2-40B4-BE49-F238E27FC236}">
                <a16:creationId xmlns="" xmlns:a16="http://schemas.microsoft.com/office/drawing/2014/main" id="{5E194264-A3F5-42E2-9A63-DCCED0457E1B}"/>
              </a:ext>
            </a:extLst>
          </p:cNvPr>
          <p:cNvSpPr>
            <a:spLocks noGrp="1"/>
          </p:cNvSpPr>
          <p:nvPr>
            <p:ph type="body" idx="1"/>
          </p:nvPr>
        </p:nvSpPr>
        <p:spPr>
          <a:xfrm>
            <a:off x="831850" y="4754880"/>
            <a:ext cx="6803136" cy="365760"/>
          </a:xfrm>
        </p:spPr>
        <p:txBody>
          <a:bodyPr vert="horz" lIns="91440" tIns="45720" rIns="91440" bIns="45720" rtlCol="0">
            <a:normAutofit/>
          </a:bodyPr>
          <a:lstStyle>
            <a:lvl1pPr marL="0" indent="0">
              <a:buNone/>
              <a:defRPr lang="en-US" sz="1600" spc="300">
                <a:solidFill>
                  <a:schemeClr val="accent1">
                    <a:lumMod val="20000"/>
                    <a:lumOff val="80000"/>
                  </a:schemeClr>
                </a:solidFill>
                <a:latin typeface="+mn-lt"/>
                <a:cs typeface="Arial" panose="020B0604020202020204" pitchFamily="34" charset="0"/>
              </a:defRPr>
            </a:lvl1pPr>
          </a:lstStyle>
          <a:p>
            <a:pPr marL="228600" lvl="0" indent="-228600"/>
            <a:r>
              <a:rPr lang="en-US" noProof="0" smtClean="0"/>
              <a:t>Click to edit Master text styles</a:t>
            </a:r>
          </a:p>
        </p:txBody>
      </p:sp>
      <p:sp>
        <p:nvSpPr>
          <p:cNvPr id="35" name="Slide Number Placeholder 4">
            <a:extLst>
              <a:ext uri="{FF2B5EF4-FFF2-40B4-BE49-F238E27FC236}">
                <a16:creationId xmlns="" xmlns:a16="http://schemas.microsoft.com/office/drawing/2014/main" id="{6F73F836-940E-4B65-A29C-D0869263C935}"/>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xmlns="" val="3511478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Quote Slide">
    <p:spTree>
      <p:nvGrpSpPr>
        <p:cNvPr id="1" name=""/>
        <p:cNvGrpSpPr/>
        <p:nvPr/>
      </p:nvGrpSpPr>
      <p:grpSpPr>
        <a:xfrm>
          <a:off x="0" y="0"/>
          <a:ext cx="0" cy="0"/>
          <a:chOff x="0" y="0"/>
          <a:chExt cx="0" cy="0"/>
        </a:xfrm>
      </p:grpSpPr>
      <p:sp>
        <p:nvSpPr>
          <p:cNvPr id="22" name="Rectangle 21">
            <a:extLst>
              <a:ext uri="{FF2B5EF4-FFF2-40B4-BE49-F238E27FC236}">
                <a16:creationId xmlns="" xmlns:a16="http://schemas.microsoft.com/office/drawing/2014/main" id="{2CDBB6E5-B91E-4946-9390-E8693855103A}"/>
              </a:ext>
            </a:extLst>
          </p:cNvPr>
          <p:cNvSpPr/>
          <p:nvPr userDrawn="1"/>
        </p:nvSpPr>
        <p:spPr>
          <a:xfrm>
            <a:off x="0" y="0"/>
            <a:ext cx="12192000" cy="6858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4" name="Freeform: Shape 33">
            <a:extLst>
              <a:ext uri="{FF2B5EF4-FFF2-40B4-BE49-F238E27FC236}">
                <a16:creationId xmlns="" xmlns:a16="http://schemas.microsoft.com/office/drawing/2014/main" id="{0C3CC1C9-1FA0-4FE4-8984-4A8B3728D674}"/>
              </a:ext>
            </a:extLst>
          </p:cNvPr>
          <p:cNvSpPr/>
          <p:nvPr userDrawn="1"/>
        </p:nvSpPr>
        <p:spPr>
          <a:xfrm rot="16200000" flipV="1">
            <a:off x="2855762" y="-2473495"/>
            <a:ext cx="6862743" cy="11809733"/>
          </a:xfrm>
          <a:custGeom>
            <a:avLst/>
            <a:gdLst>
              <a:gd name="connsiteX0" fmla="*/ 6862743 w 6862743"/>
              <a:gd name="connsiteY0" fmla="*/ 11809733 h 11809733"/>
              <a:gd name="connsiteX1" fmla="*/ 6862743 w 6862743"/>
              <a:gd name="connsiteY1" fmla="*/ 7708334 h 11809733"/>
              <a:gd name="connsiteX2" fmla="*/ 4147292 w 6862743"/>
              <a:gd name="connsiteY2" fmla="*/ 7708334 h 11809733"/>
              <a:gd name="connsiteX3" fmla="*/ 4147292 w 6862743"/>
              <a:gd name="connsiteY3" fmla="*/ 7708332 h 11809733"/>
              <a:gd name="connsiteX4" fmla="*/ 6862743 w 6862743"/>
              <a:gd name="connsiteY4" fmla="*/ 7708332 h 11809733"/>
              <a:gd name="connsiteX5" fmla="*/ 4147291 w 6862743"/>
              <a:gd name="connsiteY5" fmla="*/ 4987262 h 11809733"/>
              <a:gd name="connsiteX6" fmla="*/ 4147291 w 6862743"/>
              <a:gd name="connsiteY6" fmla="*/ 3835308 h 11809733"/>
              <a:gd name="connsiteX7" fmla="*/ 307017 w 6862743"/>
              <a:gd name="connsiteY7" fmla="*/ 0 h 11809733"/>
              <a:gd name="connsiteX8" fmla="*/ 0 w 6862743"/>
              <a:gd name="connsiteY8" fmla="*/ 0 h 11809733"/>
              <a:gd name="connsiteX9" fmla="*/ 0 w 6862743"/>
              <a:gd name="connsiteY9" fmla="*/ 11809733 h 11809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3" h="11809733">
                <a:moveTo>
                  <a:pt x="6862743" y="11809733"/>
                </a:moveTo>
                <a:lnTo>
                  <a:pt x="6862743" y="7708334"/>
                </a:lnTo>
                <a:lnTo>
                  <a:pt x="4147292" y="7708334"/>
                </a:lnTo>
                <a:lnTo>
                  <a:pt x="4147292" y="7708332"/>
                </a:lnTo>
                <a:lnTo>
                  <a:pt x="6862743" y="7708332"/>
                </a:lnTo>
                <a:lnTo>
                  <a:pt x="4147291" y="4987262"/>
                </a:lnTo>
                <a:lnTo>
                  <a:pt x="4147291" y="3835308"/>
                </a:lnTo>
                <a:lnTo>
                  <a:pt x="307017" y="0"/>
                </a:lnTo>
                <a:lnTo>
                  <a:pt x="0" y="0"/>
                </a:lnTo>
                <a:lnTo>
                  <a:pt x="0" y="1180973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4" name="Freeform: Shape 23">
            <a:extLst>
              <a:ext uri="{FF2B5EF4-FFF2-40B4-BE49-F238E27FC236}">
                <a16:creationId xmlns="" xmlns:a16="http://schemas.microsoft.com/office/drawing/2014/main" id="{8E049265-431E-48DE-B7F7-4959930171DC}"/>
              </a:ext>
            </a:extLst>
          </p:cNvPr>
          <p:cNvSpPr/>
          <p:nvPr userDrawn="1"/>
        </p:nvSpPr>
        <p:spPr>
          <a:xfrm rot="16200000" flipV="1">
            <a:off x="2626806" y="-2626805"/>
            <a:ext cx="6862743" cy="12116353"/>
          </a:xfrm>
          <a:custGeom>
            <a:avLst/>
            <a:gdLst>
              <a:gd name="connsiteX0" fmla="*/ 6853871 w 6853871"/>
              <a:gd name="connsiteY0" fmla="*/ 12116353 h 12116353"/>
              <a:gd name="connsiteX1" fmla="*/ 6853871 w 6853871"/>
              <a:gd name="connsiteY1" fmla="*/ 8014954 h 12116353"/>
              <a:gd name="connsiteX2" fmla="*/ 4141930 w 6853871"/>
              <a:gd name="connsiteY2" fmla="*/ 8014954 h 12116353"/>
              <a:gd name="connsiteX3" fmla="*/ 4141930 w 6853871"/>
              <a:gd name="connsiteY3" fmla="*/ 8014952 h 12116353"/>
              <a:gd name="connsiteX4" fmla="*/ 6853871 w 6853871"/>
              <a:gd name="connsiteY4" fmla="*/ 8014952 h 12116353"/>
              <a:gd name="connsiteX5" fmla="*/ 4141930 w 6853871"/>
              <a:gd name="connsiteY5" fmla="*/ 5293882 h 12116353"/>
              <a:gd name="connsiteX6" fmla="*/ 4141930 w 6853871"/>
              <a:gd name="connsiteY6" fmla="*/ 4141928 h 12116353"/>
              <a:gd name="connsiteX7" fmla="*/ 0 w 6853871"/>
              <a:gd name="connsiteY7" fmla="*/ 0 h 12116353"/>
              <a:gd name="connsiteX8" fmla="*/ 0 w 6853871"/>
              <a:gd name="connsiteY8" fmla="*/ 12116353 h 12116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3871" h="12116353">
                <a:moveTo>
                  <a:pt x="6853871" y="12116353"/>
                </a:moveTo>
                <a:lnTo>
                  <a:pt x="6853871" y="8014954"/>
                </a:lnTo>
                <a:lnTo>
                  <a:pt x="4141930" y="8014954"/>
                </a:lnTo>
                <a:lnTo>
                  <a:pt x="4141930" y="8014952"/>
                </a:lnTo>
                <a:lnTo>
                  <a:pt x="6853871" y="8014952"/>
                </a:lnTo>
                <a:lnTo>
                  <a:pt x="4141930" y="5293882"/>
                </a:lnTo>
                <a:lnTo>
                  <a:pt x="4141930" y="4141928"/>
                </a:lnTo>
                <a:lnTo>
                  <a:pt x="0" y="0"/>
                </a:lnTo>
                <a:lnTo>
                  <a:pt x="0" y="12116353"/>
                </a:lnTo>
                <a:close/>
              </a:path>
            </a:pathLst>
          </a:custGeom>
          <a:pattFill prst="wdUpDiag">
            <a:fgClr>
              <a:schemeClr val="accent2"/>
            </a:fgClr>
            <a:bgClr>
              <a:schemeClr val="accent1"/>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Freeform: Shape 24">
            <a:extLst>
              <a:ext uri="{FF2B5EF4-FFF2-40B4-BE49-F238E27FC236}">
                <a16:creationId xmlns="" xmlns:a16="http://schemas.microsoft.com/office/drawing/2014/main" id="{173E5F2D-1F8E-4DCC-857F-932C6C6539BB}"/>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 xmlns:a16="http://schemas.microsoft.com/office/drawing/2014/main" id="{ECB4C115-EFF9-405C-98BE-F4077B9730D0}"/>
              </a:ext>
            </a:extLst>
          </p:cNvPr>
          <p:cNvSpPr/>
          <p:nvPr userDrawn="1"/>
        </p:nvSpPr>
        <p:spPr>
          <a:xfrm>
            <a:off x="533399" y="914400"/>
            <a:ext cx="1944914" cy="1944914"/>
          </a:xfrm>
          <a:prstGeom prst="ellipse">
            <a:avLst/>
          </a:prstGeom>
          <a:solidFill>
            <a:schemeClr val="accent1">
              <a:lumMod val="50000"/>
            </a:schemeClr>
          </a:solidFill>
          <a:ln w="76200">
            <a:solidFill>
              <a:schemeClr val="accent1">
                <a:alpha val="5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itle 1">
            <a:extLst>
              <a:ext uri="{FF2B5EF4-FFF2-40B4-BE49-F238E27FC236}">
                <a16:creationId xmlns="" xmlns:a16="http://schemas.microsoft.com/office/drawing/2014/main" id="{C9A300DD-BB54-44ED-A7E4-01CD41EC930F}"/>
              </a:ext>
            </a:extLst>
          </p:cNvPr>
          <p:cNvSpPr txBox="1">
            <a:spLocks/>
          </p:cNvSpPr>
          <p:nvPr userDrawn="1"/>
        </p:nvSpPr>
        <p:spPr>
          <a:xfrm>
            <a:off x="956993" y="923305"/>
            <a:ext cx="1005115" cy="2859313"/>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lang="en-GB" sz="3600" b="0" i="0" kern="1200" dirty="0">
                <a:solidFill>
                  <a:schemeClr val="bg1"/>
                </a:solidFill>
                <a:latin typeface="Trebuchet MS" panose="020B0603020202020204" pitchFamily="34" charset="0"/>
                <a:ea typeface="+mj-ea"/>
                <a:cs typeface="+mj-cs"/>
              </a:defRPr>
            </a:lvl1pPr>
          </a:lstStyle>
          <a:p>
            <a:pPr algn="ctr"/>
            <a:r>
              <a:rPr lang="en-US" sz="18400" noProof="0" dirty="0">
                <a:solidFill>
                  <a:schemeClr val="accent1">
                    <a:lumMod val="60000"/>
                    <a:lumOff val="40000"/>
                  </a:schemeClr>
                </a:solidFill>
                <a:latin typeface="+mj-lt"/>
              </a:rPr>
              <a:t>“</a:t>
            </a:r>
          </a:p>
        </p:txBody>
      </p:sp>
      <p:sp>
        <p:nvSpPr>
          <p:cNvPr id="2" name="Title 1">
            <a:extLst>
              <a:ext uri="{FF2B5EF4-FFF2-40B4-BE49-F238E27FC236}">
                <a16:creationId xmlns="" xmlns:a16="http://schemas.microsoft.com/office/drawing/2014/main" id="{42374B20-3E42-44AF-BEF1-8AB33067395C}"/>
              </a:ext>
            </a:extLst>
          </p:cNvPr>
          <p:cNvSpPr>
            <a:spLocks noGrp="1"/>
          </p:cNvSpPr>
          <p:nvPr>
            <p:ph type="title" hasCustomPrompt="1"/>
          </p:nvPr>
        </p:nvSpPr>
        <p:spPr>
          <a:xfrm>
            <a:off x="533399" y="3200400"/>
            <a:ext cx="7551057" cy="2859313"/>
          </a:xfrm>
        </p:spPr>
        <p:txBody>
          <a:bodyPr vert="horz" lIns="91440" tIns="45720" rIns="91440" bIns="45720" rtlCol="0" anchor="t">
            <a:normAutofit/>
          </a:bodyPr>
          <a:lstStyle>
            <a:lvl1pPr>
              <a:lnSpc>
                <a:spcPct val="100000"/>
              </a:lnSpc>
              <a:defRPr lang="en-GB" sz="3200" b="0" i="0" dirty="0">
                <a:solidFill>
                  <a:schemeClr val="bg1"/>
                </a:solidFill>
                <a:latin typeface="+mj-lt"/>
              </a:defRPr>
            </a:lvl1pPr>
          </a:lstStyle>
          <a:p>
            <a:pPr lvl="0"/>
            <a:r>
              <a:rPr lang="en-US" noProof="0"/>
              <a:t>Quote</a:t>
            </a:r>
          </a:p>
        </p:txBody>
      </p:sp>
      <p:sp>
        <p:nvSpPr>
          <p:cNvPr id="19" name="Slide Number Placeholder 4">
            <a:extLst>
              <a:ext uri="{FF2B5EF4-FFF2-40B4-BE49-F238E27FC236}">
                <a16:creationId xmlns="" xmlns:a16="http://schemas.microsoft.com/office/drawing/2014/main" id="{A4E6C1FF-5925-42B3-B7F9-0A0031BDAD30}"/>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xmlns="" val="17531698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3" name="Text Placeholder 22">
            <a:extLst>
              <a:ext uri="{FF2B5EF4-FFF2-40B4-BE49-F238E27FC236}">
                <a16:creationId xmlns="" xmlns:a16="http://schemas.microsoft.com/office/drawing/2014/main" id="{03618670-D1E4-466C-BDB5-FC890AC31457}"/>
              </a:ext>
            </a:extLst>
          </p:cNvPr>
          <p:cNvSpPr>
            <a:spLocks noGrp="1"/>
          </p:cNvSpPr>
          <p:nvPr>
            <p:ph type="body" sz="quarter" idx="13"/>
          </p:nvPr>
        </p:nvSpPr>
        <p:spPr>
          <a:xfrm>
            <a:off x="444500" y="1625385"/>
            <a:ext cx="6718300" cy="4093243"/>
          </a:xfrm>
        </p:spPr>
        <p:txBody>
          <a:bodyPr>
            <a:noAutofit/>
          </a:bodyPr>
          <a:lstStyle>
            <a:lvl1pPr>
              <a:lnSpc>
                <a:spcPct val="100000"/>
              </a:lnSpc>
              <a:spcBef>
                <a:spcPts val="600"/>
              </a:spcBef>
              <a:spcAft>
                <a:spcPts val="400"/>
              </a:spcAft>
              <a:defRPr sz="1600">
                <a:solidFill>
                  <a:schemeClr val="bg1"/>
                </a:solidFill>
                <a:latin typeface="+mn-lt"/>
                <a:cs typeface="Arial" panose="020B0604020202020204" pitchFamily="34" charset="0"/>
              </a:defRPr>
            </a:lvl1pPr>
            <a:lvl2pPr>
              <a:lnSpc>
                <a:spcPct val="100000"/>
              </a:lnSpc>
              <a:spcBef>
                <a:spcPts val="600"/>
              </a:spcBef>
              <a:spcAft>
                <a:spcPts val="400"/>
              </a:spcAft>
              <a:defRPr sz="1400">
                <a:solidFill>
                  <a:schemeClr val="bg1"/>
                </a:solidFill>
                <a:latin typeface="+mn-lt"/>
                <a:cs typeface="Arial" panose="020B0604020202020204" pitchFamily="34" charset="0"/>
              </a:defRPr>
            </a:lvl2pPr>
            <a:lvl3pPr>
              <a:lnSpc>
                <a:spcPct val="100000"/>
              </a:lnSpc>
              <a:spcBef>
                <a:spcPts val="600"/>
              </a:spcBef>
              <a:spcAft>
                <a:spcPts val="400"/>
              </a:spcAft>
              <a:defRPr sz="1200">
                <a:solidFill>
                  <a:schemeClr val="bg1"/>
                </a:solidFill>
                <a:latin typeface="+mn-lt"/>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a:p>
            <a:pPr lvl="1"/>
            <a:r>
              <a:rPr lang="en-US" noProof="0" smtClean="0"/>
              <a:t>Second level</a:t>
            </a:r>
          </a:p>
          <a:p>
            <a:pPr lvl="2"/>
            <a:r>
              <a:rPr lang="en-US" noProof="0" smtClean="0"/>
              <a:t>Third level</a:t>
            </a:r>
          </a:p>
        </p:txBody>
      </p:sp>
    </p:spTree>
    <p:extLst>
      <p:ext uri="{BB962C8B-B14F-4D97-AF65-F5344CB8AC3E}">
        <p14:creationId xmlns:p14="http://schemas.microsoft.com/office/powerpoint/2010/main" xmlns="" val="274574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xmlns="" val="407370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7" name="Text Placeholder 6">
            <a:extLst>
              <a:ext uri="{FF2B5EF4-FFF2-40B4-BE49-F238E27FC236}">
                <a16:creationId xmlns="" xmlns:a16="http://schemas.microsoft.com/office/drawing/2014/main" id="{7E0C167E-2626-40DB-AACF-D02543E29BB3}"/>
              </a:ext>
            </a:extLst>
          </p:cNvPr>
          <p:cNvSpPr>
            <a:spLocks noGrp="1"/>
          </p:cNvSpPr>
          <p:nvPr>
            <p:ph type="body" sz="quarter" idx="13"/>
          </p:nvPr>
        </p:nvSpPr>
        <p:spPr>
          <a:xfrm>
            <a:off x="1409700" y="1749570"/>
            <a:ext cx="9372600" cy="3358860"/>
          </a:xfrm>
        </p:spPr>
        <p:txBody>
          <a:bodyPr anchor="ctr">
            <a:normAutofit/>
          </a:bodyPr>
          <a:lstStyle>
            <a:lvl1pPr marL="0" indent="0" algn="ctr">
              <a:buNone/>
              <a:defRPr sz="6000">
                <a:solidFill>
                  <a:schemeClr val="bg1"/>
                </a:solidFill>
              </a:defRPr>
            </a:lvl1pPr>
          </a:lstStyle>
          <a:p>
            <a:pPr lvl="0"/>
            <a:r>
              <a:rPr lang="en-US" noProof="0" smtClean="0"/>
              <a:t>Click to edit Master text styles</a:t>
            </a:r>
          </a:p>
        </p:txBody>
      </p:sp>
    </p:spTree>
    <p:extLst>
      <p:ext uri="{BB962C8B-B14F-4D97-AF65-F5344CB8AC3E}">
        <p14:creationId xmlns:p14="http://schemas.microsoft.com/office/powerpoint/2010/main" xmlns="" val="2904744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 xmlns:a16="http://schemas.microsoft.com/office/drawing/2014/main" id="{0103A49C-32FF-49E6-86F3-FC2E19517BD5}"/>
              </a:ext>
            </a:extLst>
          </p:cNvPr>
          <p:cNvSpPr>
            <a:spLocks noGrp="1"/>
          </p:cNvSpPr>
          <p:nvPr>
            <p:ph idx="1"/>
          </p:nvPr>
        </p:nvSpPr>
        <p:spPr>
          <a:xfrm>
            <a:off x="443365" y="1825625"/>
            <a:ext cx="11215235" cy="4351338"/>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xmlns="" val="2636708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5" name="Text Placeholder 2">
            <a:extLst>
              <a:ext uri="{FF2B5EF4-FFF2-40B4-BE49-F238E27FC236}">
                <a16:creationId xmlns="" xmlns:a16="http://schemas.microsoft.com/office/drawing/2014/main" id="{7FA80A70-18DE-4DB9-9982-BA75BE54CF93}"/>
              </a:ext>
            </a:extLst>
          </p:cNvPr>
          <p:cNvSpPr>
            <a:spLocks noGrp="1"/>
          </p:cNvSpPr>
          <p:nvPr>
            <p:ph type="body" idx="1"/>
          </p:nvPr>
        </p:nvSpPr>
        <p:spPr>
          <a:xfrm>
            <a:off x="444500" y="1681163"/>
            <a:ext cx="5157787"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26" name="Text Placeholder 4">
            <a:extLst>
              <a:ext uri="{FF2B5EF4-FFF2-40B4-BE49-F238E27FC236}">
                <a16:creationId xmlns="" xmlns:a16="http://schemas.microsoft.com/office/drawing/2014/main" id="{2801C0EF-C078-44B0-AD01-4850E9A65EE0}"/>
              </a:ext>
            </a:extLst>
          </p:cNvPr>
          <p:cNvSpPr>
            <a:spLocks noGrp="1"/>
          </p:cNvSpPr>
          <p:nvPr>
            <p:ph type="body" sz="quarter" idx="3"/>
          </p:nvPr>
        </p:nvSpPr>
        <p:spPr>
          <a:xfrm>
            <a:off x="6500812" y="1681163"/>
            <a:ext cx="5157788" cy="823912"/>
          </a:xfrm>
        </p:spPr>
        <p:txBody>
          <a:bodyPr anchor="t">
            <a:normAutofit/>
          </a:bodyPr>
          <a:lstStyle>
            <a:lvl1pPr marL="0" indent="0" algn="ctr">
              <a:buFont typeface="Arial" panose="020B0604020202020204" pitchFamily="34" charset="0"/>
              <a:buNone/>
              <a:defRPr sz="20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Click to edit Master text styles</a:t>
            </a:r>
          </a:p>
        </p:txBody>
      </p:sp>
      <p:sp>
        <p:nvSpPr>
          <p:cNvPr id="27" name="Content Placeholder 3">
            <a:extLst>
              <a:ext uri="{FF2B5EF4-FFF2-40B4-BE49-F238E27FC236}">
                <a16:creationId xmlns="" xmlns:a16="http://schemas.microsoft.com/office/drawing/2014/main" id="{7C9DED91-45F6-4308-A085-1EFACA6468CF}"/>
              </a:ext>
            </a:extLst>
          </p:cNvPr>
          <p:cNvSpPr>
            <a:spLocks noGrp="1"/>
          </p:cNvSpPr>
          <p:nvPr>
            <p:ph sz="half" idx="2"/>
          </p:nvPr>
        </p:nvSpPr>
        <p:spPr>
          <a:xfrm>
            <a:off x="444500" y="2505075"/>
            <a:ext cx="5157787"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8" name="Content Placeholder 5">
            <a:extLst>
              <a:ext uri="{FF2B5EF4-FFF2-40B4-BE49-F238E27FC236}">
                <a16:creationId xmlns="" xmlns:a16="http://schemas.microsoft.com/office/drawing/2014/main" id="{0574B5E7-B666-439B-9278-67BE1EA6EBC5}"/>
              </a:ext>
            </a:extLst>
          </p:cNvPr>
          <p:cNvSpPr>
            <a:spLocks noGrp="1"/>
          </p:cNvSpPr>
          <p:nvPr>
            <p:ph sz="quarter" idx="4"/>
          </p:nvPr>
        </p:nvSpPr>
        <p:spPr>
          <a:xfrm>
            <a:off x="6475412" y="2505075"/>
            <a:ext cx="5183188" cy="3684588"/>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xmlns="" val="3219167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4" name="Freeform: Shape 23">
            <a:extLst>
              <a:ext uri="{FF2B5EF4-FFF2-40B4-BE49-F238E27FC236}">
                <a16:creationId xmlns="" xmlns:a16="http://schemas.microsoft.com/office/drawing/2014/main" id="{18103E00-7E4A-44CD-81AC-06433CAE1110}"/>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Content Placeholder 2">
            <a:extLst>
              <a:ext uri="{FF2B5EF4-FFF2-40B4-BE49-F238E27FC236}">
                <a16:creationId xmlns="" xmlns:a16="http://schemas.microsoft.com/office/drawing/2014/main" id="{FE796BFF-6E5F-4DE7-B193-F501FC094D63}"/>
              </a:ext>
            </a:extLst>
          </p:cNvPr>
          <p:cNvSpPr>
            <a:spLocks noGrp="1"/>
          </p:cNvSpPr>
          <p:nvPr>
            <p:ph sz="half" idx="1"/>
          </p:nvPr>
        </p:nvSpPr>
        <p:spPr>
          <a:xfrm>
            <a:off x="443365" y="1517715"/>
            <a:ext cx="5184437" cy="4659248"/>
          </a:xfrm>
        </p:spPr>
        <p:txBody>
          <a:bodyPr>
            <a:normAutofit/>
          </a:bodyPr>
          <a:lstStyle>
            <a:lvl1pPr marL="457200" indent="-457200">
              <a:buFont typeface="Arial" panose="020B0604020202020204" pitchFamily="34" charset="0"/>
              <a:buChar char="•"/>
              <a:defRPr sz="2000">
                <a:solidFill>
                  <a:schemeClr val="bg1"/>
                </a:solidFill>
              </a:defRPr>
            </a:lvl1pPr>
            <a:lvl2pPr marL="800100" indent="-342900">
              <a:buFont typeface="Arial" panose="020B0604020202020204" pitchFamily="34" charset="0"/>
              <a:buChar char="•"/>
              <a:defRPr sz="1800">
                <a:solidFill>
                  <a:schemeClr val="bg1"/>
                </a:solidFill>
              </a:defRPr>
            </a:lvl2pPr>
            <a:lvl3pPr marL="1257300" indent="-342900">
              <a:buFont typeface="Arial" panose="020B0604020202020204" pitchFamily="34" charset="0"/>
              <a:buChar char="•"/>
              <a:defRPr sz="1600">
                <a:solidFill>
                  <a:schemeClr val="bg1"/>
                </a:solidFill>
              </a:defRPr>
            </a:lvl3pPr>
            <a:lvl4pPr marL="1657350" indent="-285750">
              <a:buFont typeface="Arial" panose="020B0604020202020204" pitchFamily="34" charset="0"/>
              <a:buChar char="•"/>
              <a:defRPr sz="1400">
                <a:solidFill>
                  <a:schemeClr val="bg1"/>
                </a:solidFill>
              </a:defRPr>
            </a:lvl4pPr>
            <a:lvl5pPr marL="2114550" indent="-285750">
              <a:buFont typeface="Arial" panose="020B0604020202020204" pitchFamily="34" charset="0"/>
              <a:buChar char="•"/>
              <a:defRPr sz="1400">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21" name="Content Placeholder 3">
            <a:extLst>
              <a:ext uri="{FF2B5EF4-FFF2-40B4-BE49-F238E27FC236}">
                <a16:creationId xmlns="" xmlns:a16="http://schemas.microsoft.com/office/drawing/2014/main" id="{78622754-CA4D-4C27-A37F-B26E7B4C9CA2}"/>
              </a:ext>
            </a:extLst>
          </p:cNvPr>
          <p:cNvSpPr>
            <a:spLocks noGrp="1"/>
          </p:cNvSpPr>
          <p:nvPr>
            <p:ph sz="half" idx="2"/>
          </p:nvPr>
        </p:nvSpPr>
        <p:spPr>
          <a:xfrm>
            <a:off x="6474163" y="1517715"/>
            <a:ext cx="5184437" cy="4659248"/>
          </a:xfrm>
        </p:spPr>
        <p:txBody>
          <a:bodyPr>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xmlns="" val="999597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ategory">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0" name="Picture Placeholder 8">
            <a:extLst>
              <a:ext uri="{FF2B5EF4-FFF2-40B4-BE49-F238E27FC236}">
                <a16:creationId xmlns="" xmlns:a16="http://schemas.microsoft.com/office/drawing/2014/main" id="{6D00E6B4-1CBE-404E-B943-5F1832320C1C}"/>
              </a:ext>
            </a:extLst>
          </p:cNvPr>
          <p:cNvSpPr>
            <a:spLocks noGrp="1"/>
          </p:cNvSpPr>
          <p:nvPr>
            <p:ph type="pic" sz="quarter" idx="13"/>
          </p:nvPr>
        </p:nvSpPr>
        <p:spPr>
          <a:xfrm>
            <a:off x="978212"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1" name="Picture Placeholder 8">
            <a:extLst>
              <a:ext uri="{FF2B5EF4-FFF2-40B4-BE49-F238E27FC236}">
                <a16:creationId xmlns="" xmlns:a16="http://schemas.microsoft.com/office/drawing/2014/main" id="{7CD59BFD-62BE-4E33-92A5-B84A2A9A8D3B}"/>
              </a:ext>
            </a:extLst>
          </p:cNvPr>
          <p:cNvSpPr>
            <a:spLocks noGrp="1"/>
          </p:cNvSpPr>
          <p:nvPr>
            <p:ph type="pic" sz="quarter" idx="14"/>
          </p:nvPr>
        </p:nvSpPr>
        <p:spPr>
          <a:xfrm>
            <a:off x="3222230"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2" name="Picture Placeholder 8">
            <a:extLst>
              <a:ext uri="{FF2B5EF4-FFF2-40B4-BE49-F238E27FC236}">
                <a16:creationId xmlns="" xmlns:a16="http://schemas.microsoft.com/office/drawing/2014/main" id="{60DC5978-55B8-421D-91B4-29F8210A7B2C}"/>
              </a:ext>
            </a:extLst>
          </p:cNvPr>
          <p:cNvSpPr>
            <a:spLocks noGrp="1"/>
          </p:cNvSpPr>
          <p:nvPr>
            <p:ph type="pic" sz="quarter" idx="15"/>
          </p:nvPr>
        </p:nvSpPr>
        <p:spPr>
          <a:xfrm>
            <a:off x="5466248"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3" name="Picture Placeholder 8">
            <a:extLst>
              <a:ext uri="{FF2B5EF4-FFF2-40B4-BE49-F238E27FC236}">
                <a16:creationId xmlns="" xmlns:a16="http://schemas.microsoft.com/office/drawing/2014/main" id="{BE3FB8C3-2C7E-4C59-8BD5-53FA2772DB56}"/>
              </a:ext>
            </a:extLst>
          </p:cNvPr>
          <p:cNvSpPr>
            <a:spLocks noGrp="1"/>
          </p:cNvSpPr>
          <p:nvPr>
            <p:ph type="pic" sz="quarter" idx="16"/>
          </p:nvPr>
        </p:nvSpPr>
        <p:spPr>
          <a:xfrm>
            <a:off x="7710266"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4" name="Picture Placeholder 8">
            <a:extLst>
              <a:ext uri="{FF2B5EF4-FFF2-40B4-BE49-F238E27FC236}">
                <a16:creationId xmlns="" xmlns:a16="http://schemas.microsoft.com/office/drawing/2014/main" id="{FD8FA9DA-C36B-4889-B88F-28B5829E53E2}"/>
              </a:ext>
            </a:extLst>
          </p:cNvPr>
          <p:cNvSpPr>
            <a:spLocks noGrp="1"/>
          </p:cNvSpPr>
          <p:nvPr>
            <p:ph type="pic" sz="quarter" idx="17"/>
          </p:nvPr>
        </p:nvSpPr>
        <p:spPr>
          <a:xfrm>
            <a:off x="9954283" y="2096716"/>
            <a:ext cx="1259505" cy="1259505"/>
          </a:xfrm>
          <a:prstGeom prst="ellipse">
            <a:avLst/>
          </a:prstGeom>
          <a:pattFill prst="wdUpDiag">
            <a:fgClr>
              <a:srgbClr val="0C4360"/>
            </a:fgClr>
            <a:bgClr>
              <a:schemeClr val="accent1">
                <a:lumMod val="50000"/>
              </a:schemeClr>
            </a:bgClr>
          </a:pattFill>
          <a:ln w="38100">
            <a:solidFill>
              <a:schemeClr val="accent2"/>
            </a:solidFill>
          </a:ln>
        </p:spPr>
        <p:txBody>
          <a:bodyPr/>
          <a:lstStyle>
            <a:lvl1pPr marL="0" indent="0">
              <a:buNone/>
              <a:defRPr>
                <a:solidFill>
                  <a:schemeClr val="tx1">
                    <a:alpha val="0"/>
                  </a:schemeClr>
                </a:solidFill>
              </a:defRPr>
            </a:lvl1pPr>
          </a:lstStyle>
          <a:p>
            <a:r>
              <a:rPr lang="en-US" noProof="0" smtClean="0"/>
              <a:t>Click icon to add picture</a:t>
            </a:r>
            <a:endParaRPr lang="en-US" noProof="0" dirty="0"/>
          </a:p>
        </p:txBody>
      </p:sp>
      <p:sp>
        <p:nvSpPr>
          <p:cNvPr id="26" name="Text Placeholder 22">
            <a:extLst>
              <a:ext uri="{FF2B5EF4-FFF2-40B4-BE49-F238E27FC236}">
                <a16:creationId xmlns="" xmlns:a16="http://schemas.microsoft.com/office/drawing/2014/main" id="{2A19101D-7C37-42BF-8167-5391EA65EC3A}"/>
              </a:ext>
            </a:extLst>
          </p:cNvPr>
          <p:cNvSpPr>
            <a:spLocks noGrp="1"/>
          </p:cNvSpPr>
          <p:nvPr>
            <p:ph type="body" sz="quarter" idx="18"/>
          </p:nvPr>
        </p:nvSpPr>
        <p:spPr>
          <a:xfrm>
            <a:off x="719894"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sp>
        <p:nvSpPr>
          <p:cNvPr id="27" name="Text Placeholder 22">
            <a:extLst>
              <a:ext uri="{FF2B5EF4-FFF2-40B4-BE49-F238E27FC236}">
                <a16:creationId xmlns="" xmlns:a16="http://schemas.microsoft.com/office/drawing/2014/main" id="{05F72315-51A9-431C-B80A-45E4FB1D6BD6}"/>
              </a:ext>
            </a:extLst>
          </p:cNvPr>
          <p:cNvSpPr>
            <a:spLocks noGrp="1"/>
          </p:cNvSpPr>
          <p:nvPr>
            <p:ph type="body" sz="quarter" idx="19"/>
          </p:nvPr>
        </p:nvSpPr>
        <p:spPr>
          <a:xfrm>
            <a:off x="2963912"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sp>
        <p:nvSpPr>
          <p:cNvPr id="28" name="Text Placeholder 22">
            <a:extLst>
              <a:ext uri="{FF2B5EF4-FFF2-40B4-BE49-F238E27FC236}">
                <a16:creationId xmlns="" xmlns:a16="http://schemas.microsoft.com/office/drawing/2014/main" id="{883D1F0C-34F1-46E1-B178-E4AB82B14631}"/>
              </a:ext>
            </a:extLst>
          </p:cNvPr>
          <p:cNvSpPr>
            <a:spLocks noGrp="1"/>
          </p:cNvSpPr>
          <p:nvPr>
            <p:ph type="body" sz="quarter" idx="20"/>
          </p:nvPr>
        </p:nvSpPr>
        <p:spPr>
          <a:xfrm>
            <a:off x="5207930"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sp>
        <p:nvSpPr>
          <p:cNvPr id="29" name="Text Placeholder 22">
            <a:extLst>
              <a:ext uri="{FF2B5EF4-FFF2-40B4-BE49-F238E27FC236}">
                <a16:creationId xmlns="" xmlns:a16="http://schemas.microsoft.com/office/drawing/2014/main" id="{7202A849-DF14-40E7-B38D-1185F72603EC}"/>
              </a:ext>
            </a:extLst>
          </p:cNvPr>
          <p:cNvSpPr>
            <a:spLocks noGrp="1"/>
          </p:cNvSpPr>
          <p:nvPr>
            <p:ph type="body" sz="quarter" idx="21"/>
          </p:nvPr>
        </p:nvSpPr>
        <p:spPr>
          <a:xfrm>
            <a:off x="7451948"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sp>
        <p:nvSpPr>
          <p:cNvPr id="30" name="Text Placeholder 22">
            <a:extLst>
              <a:ext uri="{FF2B5EF4-FFF2-40B4-BE49-F238E27FC236}">
                <a16:creationId xmlns="" xmlns:a16="http://schemas.microsoft.com/office/drawing/2014/main" id="{CCFC1ADF-AC11-4CCD-AC2D-478B6FFEA5EA}"/>
              </a:ext>
            </a:extLst>
          </p:cNvPr>
          <p:cNvSpPr>
            <a:spLocks noGrp="1"/>
          </p:cNvSpPr>
          <p:nvPr>
            <p:ph type="body" sz="quarter" idx="22"/>
          </p:nvPr>
        </p:nvSpPr>
        <p:spPr>
          <a:xfrm>
            <a:off x="9695965" y="4240093"/>
            <a:ext cx="1776140" cy="1463040"/>
          </a:xfrm>
        </p:spPr>
        <p:txBody>
          <a:bodyPr lIns="0" tIns="0" rIns="0" bIns="0">
            <a:noAutofit/>
          </a:bodyPr>
          <a:lstStyle>
            <a:lvl1pPr marL="0" indent="0" algn="ctr">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cxnSp>
        <p:nvCxnSpPr>
          <p:cNvPr id="7" name="Straight Connector 6">
            <a:extLst>
              <a:ext uri="{FF2B5EF4-FFF2-40B4-BE49-F238E27FC236}">
                <a16:creationId xmlns="" xmlns:a16="http://schemas.microsoft.com/office/drawing/2014/main" id="{2B4CB326-DA0E-488E-B236-7017E8438FBB}"/>
              </a:ext>
            </a:extLst>
          </p:cNvPr>
          <p:cNvCxnSpPr/>
          <p:nvPr userDrawn="1"/>
        </p:nvCxnSpPr>
        <p:spPr>
          <a:xfrm>
            <a:off x="1242354"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 xmlns:a16="http://schemas.microsoft.com/office/drawing/2014/main" id="{9366B533-7212-4A36-9CE2-D6302E721F8F}"/>
              </a:ext>
            </a:extLst>
          </p:cNvPr>
          <p:cNvCxnSpPr/>
          <p:nvPr userDrawn="1"/>
        </p:nvCxnSpPr>
        <p:spPr>
          <a:xfrm>
            <a:off x="3486372"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 xmlns:a16="http://schemas.microsoft.com/office/drawing/2014/main" id="{AD7474CD-E230-4E14-8274-5E20F673F401}"/>
              </a:ext>
            </a:extLst>
          </p:cNvPr>
          <p:cNvCxnSpPr/>
          <p:nvPr userDrawn="1"/>
        </p:nvCxnSpPr>
        <p:spPr>
          <a:xfrm>
            <a:off x="5730390"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 xmlns:a16="http://schemas.microsoft.com/office/drawing/2014/main" id="{6BF71FCE-6F39-4D2F-82BE-7D9F1D2ED59F}"/>
              </a:ext>
            </a:extLst>
          </p:cNvPr>
          <p:cNvCxnSpPr/>
          <p:nvPr userDrawn="1"/>
        </p:nvCxnSpPr>
        <p:spPr>
          <a:xfrm>
            <a:off x="7974408"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 xmlns:a16="http://schemas.microsoft.com/office/drawing/2014/main" id="{AE97AC7A-17D9-4F42-9DD0-94FE4FC6BF19}"/>
              </a:ext>
            </a:extLst>
          </p:cNvPr>
          <p:cNvCxnSpPr/>
          <p:nvPr userDrawn="1"/>
        </p:nvCxnSpPr>
        <p:spPr>
          <a:xfrm>
            <a:off x="10218425" y="3825022"/>
            <a:ext cx="731221" cy="0"/>
          </a:xfrm>
          <a:prstGeom prst="line">
            <a:avLst/>
          </a:prstGeom>
          <a:ln w="38100" cap="rnd">
            <a:solidFill>
              <a:schemeClr val="accent2"/>
            </a:solidFill>
          </a:ln>
        </p:spPr>
        <p:style>
          <a:lnRef idx="1">
            <a:schemeClr val="accent1"/>
          </a:lnRef>
          <a:fillRef idx="0">
            <a:schemeClr val="accent1"/>
          </a:fillRef>
          <a:effectRef idx="0">
            <a:schemeClr val="accent1"/>
          </a:effectRef>
          <a:fontRef idx="minor">
            <a:schemeClr val="tx1"/>
          </a:fontRef>
        </p:style>
      </p:cxnSp>
      <p:sp>
        <p:nvSpPr>
          <p:cNvPr id="35" name="Freeform: Shape 34">
            <a:extLst>
              <a:ext uri="{FF2B5EF4-FFF2-40B4-BE49-F238E27FC236}">
                <a16:creationId xmlns=""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xmlns="" val="4762663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hoto + 3 Sec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 xmlns:a16="http://schemas.microsoft.com/office/drawing/2014/main" id="{2A19101D-7C37-42BF-8167-5391EA65EC3A}"/>
              </a:ext>
            </a:extLst>
          </p:cNvPr>
          <p:cNvSpPr>
            <a:spLocks noGrp="1"/>
          </p:cNvSpPr>
          <p:nvPr>
            <p:ph type="body" sz="quarter" idx="18"/>
          </p:nvPr>
        </p:nvSpPr>
        <p:spPr>
          <a:xfrm>
            <a:off x="54209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sp>
        <p:nvSpPr>
          <p:cNvPr id="35" name="Freeform: Shape 34">
            <a:extLst>
              <a:ext uri="{FF2B5EF4-FFF2-40B4-BE49-F238E27FC236}">
                <a16:creationId xmlns=""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
        <p:nvSpPr>
          <p:cNvPr id="36" name="Text Placeholder 22">
            <a:extLst>
              <a:ext uri="{FF2B5EF4-FFF2-40B4-BE49-F238E27FC236}">
                <a16:creationId xmlns="" xmlns:a16="http://schemas.microsoft.com/office/drawing/2014/main" id="{642D3CE0-C3B4-4F3F-A650-AB452B3AD4BA}"/>
              </a:ext>
            </a:extLst>
          </p:cNvPr>
          <p:cNvSpPr>
            <a:spLocks noGrp="1"/>
          </p:cNvSpPr>
          <p:nvPr>
            <p:ph type="body" sz="quarter" idx="20"/>
          </p:nvPr>
        </p:nvSpPr>
        <p:spPr>
          <a:xfrm>
            <a:off x="4444169"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sp>
        <p:nvSpPr>
          <p:cNvPr id="37" name="Text Placeholder 22">
            <a:extLst>
              <a:ext uri="{FF2B5EF4-FFF2-40B4-BE49-F238E27FC236}">
                <a16:creationId xmlns="" xmlns:a16="http://schemas.microsoft.com/office/drawing/2014/main" id="{DBED2BB0-CDAD-40EE-8B35-C66DF45EE29D}"/>
              </a:ext>
            </a:extLst>
          </p:cNvPr>
          <p:cNvSpPr>
            <a:spLocks noGrp="1"/>
          </p:cNvSpPr>
          <p:nvPr>
            <p:ph type="body" sz="quarter" idx="21"/>
          </p:nvPr>
        </p:nvSpPr>
        <p:spPr>
          <a:xfrm>
            <a:off x="8346244" y="4240093"/>
            <a:ext cx="3293306" cy="1463040"/>
          </a:xfrm>
        </p:spPr>
        <p:txBody>
          <a:bodyPr lIns="0" tIns="0" rIns="0" bIns="0">
            <a:noAutofit/>
          </a:bodyPr>
          <a:lstStyle>
            <a:lvl1pPr marL="0" indent="0" algn="l">
              <a:lnSpc>
                <a:spcPct val="100000"/>
              </a:lnSpc>
              <a:spcBef>
                <a:spcPts val="600"/>
              </a:spcBef>
              <a:spcAft>
                <a:spcPts val="4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spTree>
    <p:extLst>
      <p:ext uri="{BB962C8B-B14F-4D97-AF65-F5344CB8AC3E}">
        <p14:creationId xmlns:p14="http://schemas.microsoft.com/office/powerpoint/2010/main" xmlns="" val="1544745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hoto + Text">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6" name="Text Placeholder 22">
            <a:extLst>
              <a:ext uri="{FF2B5EF4-FFF2-40B4-BE49-F238E27FC236}">
                <a16:creationId xmlns="" xmlns:a16="http://schemas.microsoft.com/office/drawing/2014/main" id="{2A19101D-7C37-42BF-8167-5391EA65EC3A}"/>
              </a:ext>
            </a:extLst>
          </p:cNvPr>
          <p:cNvSpPr>
            <a:spLocks noGrp="1"/>
          </p:cNvSpPr>
          <p:nvPr>
            <p:ph type="body" sz="quarter" idx="18"/>
          </p:nvPr>
        </p:nvSpPr>
        <p:spPr>
          <a:xfrm>
            <a:off x="542094" y="4240093"/>
            <a:ext cx="9402006" cy="1463040"/>
          </a:xfrm>
        </p:spPr>
        <p:txBody>
          <a:bodyPr lIns="0" tIns="0" rIns="0" bIns="0">
            <a:noAutofit/>
          </a:bodyPr>
          <a:lstStyle>
            <a:lvl1pPr marL="0" indent="0" algn="l">
              <a:lnSpc>
                <a:spcPct val="100000"/>
              </a:lnSpc>
              <a:spcBef>
                <a:spcPts val="300"/>
              </a:spcBef>
              <a:spcAft>
                <a:spcPts val="300"/>
              </a:spcAft>
              <a:buNone/>
              <a:defRPr sz="1400">
                <a:solidFill>
                  <a:schemeClr val="bg1"/>
                </a:solidFill>
                <a:latin typeface="+mn-lt"/>
                <a:cs typeface="Arial" panose="020B0604020202020204" pitchFamily="34" charset="0"/>
              </a:defRPr>
            </a:lvl1pPr>
            <a:lvl2pPr>
              <a:lnSpc>
                <a:spcPct val="100000"/>
              </a:lnSpc>
              <a:spcBef>
                <a:spcPts val="600"/>
              </a:spcBef>
              <a:spcAft>
                <a:spcPts val="400"/>
              </a:spcAft>
              <a:defRPr sz="1600">
                <a:solidFill>
                  <a:schemeClr val="bg1"/>
                </a:solidFill>
                <a:latin typeface="Arial" panose="020B0604020202020204" pitchFamily="34" charset="0"/>
                <a:cs typeface="Arial" panose="020B0604020202020204" pitchFamily="34" charset="0"/>
              </a:defRPr>
            </a:lvl2pPr>
            <a:lvl3pPr>
              <a:lnSpc>
                <a:spcPct val="100000"/>
              </a:lnSpc>
              <a:spcBef>
                <a:spcPts val="600"/>
              </a:spcBef>
              <a:spcAft>
                <a:spcPts val="400"/>
              </a:spcAft>
              <a:defRPr sz="1400">
                <a:solidFill>
                  <a:schemeClr val="bg1"/>
                </a:solidFill>
                <a:latin typeface="Arial" panose="020B0604020202020204" pitchFamily="34" charset="0"/>
                <a:cs typeface="Arial" panose="020B0604020202020204" pitchFamily="34" charset="0"/>
              </a:defRPr>
            </a:lvl3pPr>
            <a:lvl4pPr>
              <a:defRPr sz="1400">
                <a:solidFill>
                  <a:schemeClr val="bg1"/>
                </a:solidFill>
                <a:latin typeface="Arial" panose="020B0604020202020204" pitchFamily="34" charset="0"/>
                <a:cs typeface="Arial" panose="020B0604020202020204" pitchFamily="34" charset="0"/>
              </a:defRPr>
            </a:lvl4pPr>
            <a:lvl5pPr>
              <a:defRPr sz="1400">
                <a:solidFill>
                  <a:schemeClr val="bg1"/>
                </a:solidFill>
                <a:latin typeface="Arial" panose="020B0604020202020204" pitchFamily="34" charset="0"/>
                <a:cs typeface="Arial" panose="020B0604020202020204" pitchFamily="34" charset="0"/>
              </a:defRPr>
            </a:lvl5pPr>
          </a:lstStyle>
          <a:p>
            <a:pPr lvl="0"/>
            <a:r>
              <a:rPr lang="en-US" noProof="0" smtClean="0"/>
              <a:t>Click to edit Master text styles</a:t>
            </a:r>
          </a:p>
        </p:txBody>
      </p:sp>
      <p:sp>
        <p:nvSpPr>
          <p:cNvPr id="35" name="Freeform: Shape 34">
            <a:extLst>
              <a:ext uri="{FF2B5EF4-FFF2-40B4-BE49-F238E27FC236}">
                <a16:creationId xmlns=""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13" name="Picture Placeholder 12">
            <a:extLst>
              <a:ext uri="{FF2B5EF4-FFF2-40B4-BE49-F238E27FC236}">
                <a16:creationId xmlns="" xmlns:a16="http://schemas.microsoft.com/office/drawing/2014/main" id="{231B97CF-FD24-4932-8459-893B1AC73D33}"/>
              </a:ext>
            </a:extLst>
          </p:cNvPr>
          <p:cNvSpPr>
            <a:spLocks noGrp="1"/>
          </p:cNvSpPr>
          <p:nvPr>
            <p:ph type="pic" sz="quarter" idx="19" hasCustomPrompt="1"/>
          </p:nvPr>
        </p:nvSpPr>
        <p:spPr>
          <a:xfrm>
            <a:off x="-2" y="1352575"/>
            <a:ext cx="12192002" cy="2289897"/>
          </a:xfrm>
        </p:spPr>
        <p:txBody>
          <a:bodyPr anchor="ctr">
            <a:normAutofit/>
          </a:bodyPr>
          <a:lstStyle>
            <a:lvl1pPr marL="0" indent="0" algn="ctr">
              <a:buNone/>
              <a:defRPr sz="1400">
                <a:solidFill>
                  <a:schemeClr val="accent2"/>
                </a:solidFill>
                <a:latin typeface="Trade Gothic LT Pro" panose="020B0503040303020004" pitchFamily="34" charset="0"/>
              </a:defRPr>
            </a:lvl1pPr>
          </a:lstStyle>
          <a:p>
            <a:r>
              <a:rPr lang="en-US" noProof="0" dirty="0"/>
              <a:t>Insert image</a:t>
            </a:r>
          </a:p>
        </p:txBody>
      </p:sp>
    </p:spTree>
    <p:extLst>
      <p:ext uri="{BB962C8B-B14F-4D97-AF65-F5344CB8AC3E}">
        <p14:creationId xmlns:p14="http://schemas.microsoft.com/office/powerpoint/2010/main" xmlns="" val="24868267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0" name="Picture Placeholder 2">
            <a:extLst>
              <a:ext uri="{FF2B5EF4-FFF2-40B4-BE49-F238E27FC236}">
                <a16:creationId xmlns="" xmlns:a16="http://schemas.microsoft.com/office/drawing/2014/main" id="{30B3A574-7940-4E35-857E-5CA35A5910E5}"/>
              </a:ext>
            </a:extLst>
          </p:cNvPr>
          <p:cNvSpPr>
            <a:spLocks noGrp="1"/>
          </p:cNvSpPr>
          <p:nvPr>
            <p:ph type="pic" idx="1"/>
          </p:nvPr>
        </p:nvSpPr>
        <p:spPr>
          <a:xfrm>
            <a:off x="4110087" y="1444649"/>
            <a:ext cx="7548513" cy="4579079"/>
          </a:xfrm>
        </p:spPr>
        <p:txBody>
          <a:bodyPr>
            <a:normAutofit/>
          </a:bodyPr>
          <a:lstStyle>
            <a:lvl1pPr marL="0" indent="0">
              <a:buNone/>
              <a:defRPr sz="24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21" name="Text Placeholder 3">
            <a:extLst>
              <a:ext uri="{FF2B5EF4-FFF2-40B4-BE49-F238E27FC236}">
                <a16:creationId xmlns=""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Tree>
    <p:extLst>
      <p:ext uri="{BB962C8B-B14F-4D97-AF65-F5344CB8AC3E}">
        <p14:creationId xmlns:p14="http://schemas.microsoft.com/office/powerpoint/2010/main" xmlns="" val="154065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bg>
      <p:bgPr>
        <a:solidFill>
          <a:schemeClr val="accent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B3E033F-4449-40FA-BC85-BD2712D313DD}"/>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9">
            <a:extLst>
              <a:ext uri="{FF2B5EF4-FFF2-40B4-BE49-F238E27FC236}">
                <a16:creationId xmlns="" xmlns:a16="http://schemas.microsoft.com/office/drawing/2014/main" id="{63D26743-0505-444C-80B3-E88EE87DF72B}"/>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8" name="Freeform: Shape 17">
            <a:extLst>
              <a:ext uri="{FF2B5EF4-FFF2-40B4-BE49-F238E27FC236}">
                <a16:creationId xmlns="" xmlns:a16="http://schemas.microsoft.com/office/drawing/2014/main" id="{E37145E9-AC61-47D5-9288-8789940F81B6}"/>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Freeform: Shape 11">
            <a:extLst>
              <a:ext uri="{FF2B5EF4-FFF2-40B4-BE49-F238E27FC236}">
                <a16:creationId xmlns="" xmlns:a16="http://schemas.microsoft.com/office/drawing/2014/main" id="{A5E2B3ED-9A49-40A7-B8A3-62595FE513F9}"/>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Freeform: Shape 7">
            <a:extLst>
              <a:ext uri="{FF2B5EF4-FFF2-40B4-BE49-F238E27FC236}">
                <a16:creationId xmlns="" xmlns:a16="http://schemas.microsoft.com/office/drawing/2014/main" id="{1599AF7E-3E34-4597-AA72-9373A7FDB020}"/>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4A2DF563-7FAC-46B3-B24C-7E45CD89DA2B}"/>
              </a:ext>
            </a:extLst>
          </p:cNvPr>
          <p:cNvSpPr>
            <a:spLocks noGrp="1"/>
          </p:cNvSpPr>
          <p:nvPr>
            <p:ph type="title"/>
          </p:nvPr>
        </p:nvSpPr>
        <p:spPr>
          <a:xfrm>
            <a:off x="444500" y="542925"/>
            <a:ext cx="11214100" cy="535531"/>
          </a:xfrm>
        </p:spPr>
        <p:txBody>
          <a:bodyPr vert="horz" wrap="square" lIns="91440" tIns="45720" rIns="91440" bIns="45720" rtlCol="0" anchor="t">
            <a:spAutoFit/>
          </a:bodyPr>
          <a:lstStyle>
            <a:lvl1pPr>
              <a:defRPr lang="en-GB" sz="3200" b="1" spc="-70" baseline="0" dirty="0">
                <a:solidFill>
                  <a:schemeClr val="bg1"/>
                </a:solidFill>
                <a:latin typeface="+mj-lt"/>
              </a:defRPr>
            </a:lvl1pPr>
          </a:lstStyle>
          <a:p>
            <a:pPr lvl="0"/>
            <a:r>
              <a:rPr lang="en-US" noProof="0" smtClean="0"/>
              <a:t>Click to edit Master title style</a:t>
            </a:r>
            <a:endParaRPr lang="en-US" noProof="0"/>
          </a:p>
        </p:txBody>
      </p:sp>
      <p:grpSp>
        <p:nvGrpSpPr>
          <p:cNvPr id="15" name="Group 14">
            <a:extLst>
              <a:ext uri="{FF2B5EF4-FFF2-40B4-BE49-F238E27FC236}">
                <a16:creationId xmlns="" xmlns:a16="http://schemas.microsoft.com/office/drawing/2014/main" id="{7732E1E7-45E3-4264-8F26-66758696DD1E}"/>
              </a:ext>
            </a:extLst>
          </p:cNvPr>
          <p:cNvGrpSpPr/>
          <p:nvPr userDrawn="1"/>
        </p:nvGrpSpPr>
        <p:grpSpPr>
          <a:xfrm rot="16200000">
            <a:off x="499388" y="-322655"/>
            <a:ext cx="535531" cy="645309"/>
            <a:chOff x="10945855" y="7317026"/>
            <a:chExt cx="2483924" cy="2993104"/>
          </a:xfrm>
        </p:grpSpPr>
        <p:sp>
          <p:nvSpPr>
            <p:cNvPr id="16" name="Freeform: Shape 15">
              <a:extLst>
                <a:ext uri="{FF2B5EF4-FFF2-40B4-BE49-F238E27FC236}">
                  <a16:creationId xmlns="" xmlns:a16="http://schemas.microsoft.com/office/drawing/2014/main" id="{2E3DF883-8093-49FA-81E1-E5D77F086A25}"/>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 xmlns:a16="http://schemas.microsoft.com/office/drawing/2014/main" id="{18944C90-37E5-4BBE-89FF-060627168050}"/>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6" name="Group 5">
            <a:extLst>
              <a:ext uri="{FF2B5EF4-FFF2-40B4-BE49-F238E27FC236}">
                <a16:creationId xmlns="" xmlns:a16="http://schemas.microsoft.com/office/drawing/2014/main" id="{D9EBF8BB-A805-4DDB-B459-082F99815B95}"/>
              </a:ext>
            </a:extLst>
          </p:cNvPr>
          <p:cNvGrpSpPr/>
          <p:nvPr userDrawn="1"/>
        </p:nvGrpSpPr>
        <p:grpSpPr>
          <a:xfrm>
            <a:off x="-1" y="1357409"/>
            <a:ext cx="12192001" cy="4846320"/>
            <a:chOff x="-1" y="1357409"/>
            <a:chExt cx="12192001" cy="4917518"/>
          </a:xfrm>
        </p:grpSpPr>
        <p:sp>
          <p:nvSpPr>
            <p:cNvPr id="19" name="Rectangle: Single Corner Snipped 18">
              <a:extLst>
                <a:ext uri="{FF2B5EF4-FFF2-40B4-BE49-F238E27FC236}">
                  <a16:creationId xmlns="" xmlns:a16="http://schemas.microsoft.com/office/drawing/2014/main" id="{5D638788-DD47-45E7-939A-FA108A818173}"/>
                </a:ext>
              </a:extLst>
            </p:cNvPr>
            <p:cNvSpPr/>
            <p:nvPr userDrawn="1"/>
          </p:nvSpPr>
          <p:spPr>
            <a:xfrm flipV="1">
              <a:off x="-1" y="1357409"/>
              <a:ext cx="12192000" cy="4917518"/>
            </a:xfrm>
            <a:prstGeom prst="snip1Rect">
              <a:avLst>
                <a:gd name="adj" fmla="val 0"/>
              </a:avLst>
            </a:prstGeom>
            <a:pattFill prst="dkVert">
              <a:fgClr>
                <a:srgbClr val="0C4360"/>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 name="Rectangle: Single Corner Snipped 2">
              <a:extLst>
                <a:ext uri="{FF2B5EF4-FFF2-40B4-BE49-F238E27FC236}">
                  <a16:creationId xmlns="" xmlns:a16="http://schemas.microsoft.com/office/drawing/2014/main" id="{74BDECEF-EEFE-4332-B3B2-BDE4F82C10FC}"/>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5" name="Freeform: Shape 34">
            <a:extLst>
              <a:ext uri="{FF2B5EF4-FFF2-40B4-BE49-F238E27FC236}">
                <a16:creationId xmlns="" xmlns:a16="http://schemas.microsoft.com/office/drawing/2014/main" id="{62EEBF51-DCAD-4335-85E9-52801031A1BF}"/>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Slide Number Placeholder 4">
            <a:extLst>
              <a:ext uri="{FF2B5EF4-FFF2-40B4-BE49-F238E27FC236}">
                <a16:creationId xmlns="" xmlns:a16="http://schemas.microsoft.com/office/drawing/2014/main" id="{87B51822-97FF-47A7-8E4E-A0F79B4EB237}"/>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
        <p:nvSpPr>
          <p:cNvPr id="21" name="Text Placeholder 3">
            <a:extLst>
              <a:ext uri="{FF2B5EF4-FFF2-40B4-BE49-F238E27FC236}">
                <a16:creationId xmlns="" xmlns:a16="http://schemas.microsoft.com/office/drawing/2014/main" id="{912B51EA-3E6F-4BF6-BE48-62128AF32B85}"/>
              </a:ext>
            </a:extLst>
          </p:cNvPr>
          <p:cNvSpPr>
            <a:spLocks noGrp="1"/>
          </p:cNvSpPr>
          <p:nvPr>
            <p:ph type="body" sz="half" idx="2"/>
          </p:nvPr>
        </p:nvSpPr>
        <p:spPr>
          <a:xfrm>
            <a:off x="443366" y="1444649"/>
            <a:ext cx="3365063" cy="4579079"/>
          </a:xfrm>
        </p:spPr>
        <p:txBody>
          <a:bodyPr/>
          <a:lstStyle>
            <a:lvl1pPr marL="0" indent="0">
              <a:buFont typeface="Arial" panose="020B0604020202020204" pitchFamily="34" charse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smtClean="0"/>
              <a:t>Click to edit Master text styles</a:t>
            </a:r>
          </a:p>
        </p:txBody>
      </p:sp>
      <p:sp>
        <p:nvSpPr>
          <p:cNvPr id="22" name="Content Placeholder 2">
            <a:extLst>
              <a:ext uri="{FF2B5EF4-FFF2-40B4-BE49-F238E27FC236}">
                <a16:creationId xmlns="" xmlns:a16="http://schemas.microsoft.com/office/drawing/2014/main" id="{A015C605-1D30-48BC-A0D6-3B11AF56CC53}"/>
              </a:ext>
            </a:extLst>
          </p:cNvPr>
          <p:cNvSpPr>
            <a:spLocks noGrp="1"/>
          </p:cNvSpPr>
          <p:nvPr>
            <p:ph idx="1"/>
          </p:nvPr>
        </p:nvSpPr>
        <p:spPr>
          <a:xfrm>
            <a:off x="3964290" y="1444649"/>
            <a:ext cx="7694310" cy="4579079"/>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Tree>
    <p:extLst>
      <p:ext uri="{BB962C8B-B14F-4D97-AF65-F5344CB8AC3E}">
        <p14:creationId xmlns:p14="http://schemas.microsoft.com/office/powerpoint/2010/main" xmlns="" val="1212989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8" name="Rectangle 17">
            <a:extLst>
              <a:ext uri="{FF2B5EF4-FFF2-40B4-BE49-F238E27FC236}">
                <a16:creationId xmlns="" xmlns:a16="http://schemas.microsoft.com/office/drawing/2014/main" id="{D4494CD2-CCDD-0248-96F8-741002C44255}"/>
              </a:ext>
            </a:extLst>
          </p:cNvPr>
          <p:cNvSpPr/>
          <p:nvPr userDrawn="1"/>
        </p:nvSpPr>
        <p:spPr>
          <a:xfrm>
            <a:off x="0" y="0"/>
            <a:ext cx="12192000" cy="688419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Freeform: Shape 9">
            <a:extLst>
              <a:ext uri="{FF2B5EF4-FFF2-40B4-BE49-F238E27FC236}">
                <a16:creationId xmlns="" xmlns:a16="http://schemas.microsoft.com/office/drawing/2014/main" id="{07077B00-C1EE-7241-B441-7814F92A7EDF}"/>
              </a:ext>
            </a:extLst>
          </p:cNvPr>
          <p:cNvSpPr/>
          <p:nvPr userDrawn="1"/>
        </p:nvSpPr>
        <p:spPr>
          <a:xfrm>
            <a:off x="0" y="0"/>
            <a:ext cx="12192001" cy="6884191"/>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Freeform: Shape 17">
            <a:extLst>
              <a:ext uri="{FF2B5EF4-FFF2-40B4-BE49-F238E27FC236}">
                <a16:creationId xmlns="" xmlns:a16="http://schemas.microsoft.com/office/drawing/2014/main" id="{3A1AEBC4-637E-F64C-9192-69AC4BB26D0C}"/>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Freeform: Shape 11">
            <a:extLst>
              <a:ext uri="{FF2B5EF4-FFF2-40B4-BE49-F238E27FC236}">
                <a16:creationId xmlns="" xmlns:a16="http://schemas.microsoft.com/office/drawing/2014/main" id="{669A7039-C54C-8E46-9A8B-DDB2547D989C}"/>
              </a:ext>
            </a:extLst>
          </p:cNvPr>
          <p:cNvSpPr/>
          <p:nvPr userDrawn="1"/>
        </p:nvSpPr>
        <p:spPr>
          <a:xfrm rot="16200000" flipV="1">
            <a:off x="2664629"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7">
            <a:extLst>
              <a:ext uri="{FF2B5EF4-FFF2-40B4-BE49-F238E27FC236}">
                <a16:creationId xmlns="" xmlns:a16="http://schemas.microsoft.com/office/drawing/2014/main" id="{4F173B32-87BB-9A40-8C91-4C1EED2B7ABF}"/>
              </a:ext>
            </a:extLst>
          </p:cNvPr>
          <p:cNvSpPr/>
          <p:nvPr userDrawn="1"/>
        </p:nvSpPr>
        <p:spPr>
          <a:xfrm rot="16200000" flipV="1">
            <a:off x="2664628" y="-2664627"/>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24" name="Group 23">
            <a:extLst>
              <a:ext uri="{FF2B5EF4-FFF2-40B4-BE49-F238E27FC236}">
                <a16:creationId xmlns="" xmlns:a16="http://schemas.microsoft.com/office/drawing/2014/main" id="{4AC87F4E-12B5-1B42-AFD2-4DB39B7645C9}"/>
              </a:ext>
            </a:extLst>
          </p:cNvPr>
          <p:cNvGrpSpPr/>
          <p:nvPr userDrawn="1"/>
        </p:nvGrpSpPr>
        <p:grpSpPr>
          <a:xfrm rot="16200000">
            <a:off x="499388" y="-322655"/>
            <a:ext cx="535531" cy="645309"/>
            <a:chOff x="10945855" y="7317026"/>
            <a:chExt cx="2483924" cy="2993104"/>
          </a:xfrm>
        </p:grpSpPr>
        <p:sp>
          <p:nvSpPr>
            <p:cNvPr id="25" name="Freeform: Shape 15">
              <a:extLst>
                <a:ext uri="{FF2B5EF4-FFF2-40B4-BE49-F238E27FC236}">
                  <a16:creationId xmlns="" xmlns:a16="http://schemas.microsoft.com/office/drawing/2014/main" id="{03DD8765-59DF-A045-ADB5-E39FAEE153A0}"/>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Freeform: Shape 16">
              <a:extLst>
                <a:ext uri="{FF2B5EF4-FFF2-40B4-BE49-F238E27FC236}">
                  <a16:creationId xmlns="" xmlns:a16="http://schemas.microsoft.com/office/drawing/2014/main" id="{B34B796C-A407-7B4D-B4F0-E58A44FE8DB4}"/>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Freeform: Shape 23">
            <a:extLst>
              <a:ext uri="{FF2B5EF4-FFF2-40B4-BE49-F238E27FC236}">
                <a16:creationId xmlns="" xmlns:a16="http://schemas.microsoft.com/office/drawing/2014/main" id="{CBE3FDC9-67CB-FA42-B127-A36BFF4678BB}"/>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Slide Number Placeholder 4">
            <a:extLst>
              <a:ext uri="{FF2B5EF4-FFF2-40B4-BE49-F238E27FC236}">
                <a16:creationId xmlns="" xmlns:a16="http://schemas.microsoft.com/office/drawing/2014/main" id="{1E902BFF-CA8F-D745-A819-A7BB38B30ED9}"/>
              </a:ext>
            </a:extLst>
          </p:cNvPr>
          <p:cNvSpPr>
            <a:spLocks noGrp="1"/>
          </p:cNvSpPr>
          <p:nvPr>
            <p:ph type="sldNum" sz="quarter" idx="12"/>
          </p:nvPr>
        </p:nvSpPr>
        <p:spPr>
          <a:xfrm>
            <a:off x="11252200" y="6315075"/>
            <a:ext cx="406400" cy="365125"/>
          </a:xfrm>
        </p:spPr>
        <p:txBody>
          <a:bodyPr/>
          <a:lstStyle>
            <a:lvl1pPr>
              <a:defRPr sz="1000">
                <a:solidFill>
                  <a:schemeClr val="bg1"/>
                </a:solidFill>
                <a:latin typeface="Trade Gothic LT Pro" panose="020B0503040303020004" pitchFamily="34" charset="0"/>
              </a:defRPr>
            </a:lvl1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xmlns="" val="26723047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ank You 1">
    <p:spTree>
      <p:nvGrpSpPr>
        <p:cNvPr id="1" name=""/>
        <p:cNvGrpSpPr/>
        <p:nvPr/>
      </p:nvGrpSpPr>
      <p:grpSpPr>
        <a:xfrm>
          <a:off x="0" y="0"/>
          <a:ext cx="0" cy="0"/>
          <a:chOff x="0" y="0"/>
          <a:chExt cx="0" cy="0"/>
        </a:xfrm>
      </p:grpSpPr>
      <p:sp>
        <p:nvSpPr>
          <p:cNvPr id="21" name="Rectangle 20">
            <a:extLst>
              <a:ext uri="{FF2B5EF4-FFF2-40B4-BE49-F238E27FC236}">
                <a16:creationId xmlns=""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6" name="Group 5">
            <a:extLst>
              <a:ext uri="{FF2B5EF4-FFF2-40B4-BE49-F238E27FC236}">
                <a16:creationId xmlns="" xmlns:a16="http://schemas.microsoft.com/office/drawing/2014/main" id="{EA7FF9D7-8545-4547-AC77-A0421EEB9B99}"/>
              </a:ext>
            </a:extLst>
          </p:cNvPr>
          <p:cNvGrpSpPr/>
          <p:nvPr userDrawn="1"/>
        </p:nvGrpSpPr>
        <p:grpSpPr>
          <a:xfrm>
            <a:off x="0" y="0"/>
            <a:ext cx="6881966" cy="6858876"/>
            <a:chOff x="-5321" y="1096"/>
            <a:chExt cx="5924073" cy="5904197"/>
          </a:xfrm>
        </p:grpSpPr>
        <p:sp>
          <p:nvSpPr>
            <p:cNvPr id="17" name="Right Triangle 16">
              <a:extLst>
                <a:ext uri="{FF2B5EF4-FFF2-40B4-BE49-F238E27FC236}">
                  <a16:creationId xmlns="" xmlns:a16="http://schemas.microsoft.com/office/drawing/2014/main" id="{8DCD5806-2A2F-4ABF-8057-245681C498E6}"/>
                </a:ext>
              </a:extLst>
            </p:cNvPr>
            <p:cNvSpPr/>
            <p:nvPr userDrawn="1"/>
          </p:nvSpPr>
          <p:spPr>
            <a:xfrm rot="16200000" flipH="1" flipV="1">
              <a:off x="4618" y="-8842"/>
              <a:ext cx="5904196" cy="5924073"/>
            </a:xfrm>
            <a:prstGeom prst="rtTriangle">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Right Triangle 17">
              <a:extLst>
                <a:ext uri="{FF2B5EF4-FFF2-40B4-BE49-F238E27FC236}">
                  <a16:creationId xmlns="" xmlns:a16="http://schemas.microsoft.com/office/drawing/2014/main" id="{3A93038F-E9E4-4FFD-B3DF-28DB7C2C1490}"/>
                </a:ext>
              </a:extLst>
            </p:cNvPr>
            <p:cNvSpPr/>
            <p:nvPr userDrawn="1"/>
          </p:nvSpPr>
          <p:spPr>
            <a:xfrm rot="16200000" flipH="1" flipV="1">
              <a:off x="3941" y="-8164"/>
              <a:ext cx="5501471" cy="5519993"/>
            </a:xfrm>
            <a:prstGeom prst="rtTriangle">
              <a:avLst/>
            </a:prstGeom>
            <a:pattFill prst="dkHorz">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 xmlns:a16="http://schemas.microsoft.com/office/drawing/2014/main" id="{5DEA1E02-BBD0-4AE3-AF22-433B90272178}"/>
                </a:ext>
              </a:extLst>
            </p:cNvPr>
            <p:cNvSpPr/>
            <p:nvPr userDrawn="1"/>
          </p:nvSpPr>
          <p:spPr>
            <a:xfrm rot="16200000" flipH="1" flipV="1">
              <a:off x="3131" y="-7355"/>
              <a:ext cx="5019818" cy="5036720"/>
            </a:xfrm>
            <a:prstGeom prst="rtTriangle">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 name="Title 1">
            <a:extLst>
              <a:ext uri="{FF2B5EF4-FFF2-40B4-BE49-F238E27FC236}">
                <a16:creationId xmlns="" xmlns:a16="http://schemas.microsoft.com/office/drawing/2014/main" id="{9E597736-C478-4C26-9BAF-205FE31E977C}"/>
              </a:ext>
            </a:extLst>
          </p:cNvPr>
          <p:cNvSpPr>
            <a:spLocks noGrp="1"/>
          </p:cNvSpPr>
          <p:nvPr userDrawn="1">
            <p:ph type="ctrTitle" hasCustomPrompt="1"/>
          </p:nvPr>
        </p:nvSpPr>
        <p:spPr>
          <a:xfrm>
            <a:off x="5217242" y="2807208"/>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Tree>
    <p:extLst>
      <p:ext uri="{BB962C8B-B14F-4D97-AF65-F5344CB8AC3E}">
        <p14:creationId xmlns:p14="http://schemas.microsoft.com/office/powerpoint/2010/main" xmlns="" val="22363861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hank You 2">
    <p:spTree>
      <p:nvGrpSpPr>
        <p:cNvPr id="1" name=""/>
        <p:cNvGrpSpPr/>
        <p:nvPr/>
      </p:nvGrpSpPr>
      <p:grpSpPr>
        <a:xfrm>
          <a:off x="0" y="0"/>
          <a:ext cx="0" cy="0"/>
          <a:chOff x="0" y="0"/>
          <a:chExt cx="0" cy="0"/>
        </a:xfrm>
      </p:grpSpPr>
      <p:sp>
        <p:nvSpPr>
          <p:cNvPr id="21" name="Rectangle 20">
            <a:extLst>
              <a:ext uri="{FF2B5EF4-FFF2-40B4-BE49-F238E27FC236}">
                <a16:creationId xmlns="" xmlns:a16="http://schemas.microsoft.com/office/drawing/2014/main" id="{6E739168-A5E8-443A-B392-7AD4CF8977AD}"/>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Freeform: Shape 14">
            <a:extLst>
              <a:ext uri="{FF2B5EF4-FFF2-40B4-BE49-F238E27FC236}">
                <a16:creationId xmlns="" xmlns:a16="http://schemas.microsoft.com/office/drawing/2014/main" id="{41E10E1E-5268-4F03-BA64-07E19DE26739}"/>
              </a:ext>
            </a:extLst>
          </p:cNvPr>
          <p:cNvSpPr/>
          <p:nvPr/>
        </p:nvSpPr>
        <p:spPr>
          <a:xfrm flipH="1">
            <a:off x="-16297" y="0"/>
            <a:ext cx="12208298" cy="6858000"/>
          </a:xfrm>
          <a:custGeom>
            <a:avLst/>
            <a:gdLst>
              <a:gd name="connsiteX0" fmla="*/ 8574289 w 12208298"/>
              <a:gd name="connsiteY0" fmla="*/ 0 h 6858000"/>
              <a:gd name="connsiteX1" fmla="*/ 0 w 12208298"/>
              <a:gd name="connsiteY1" fmla="*/ 0 h 6858000"/>
              <a:gd name="connsiteX2" fmla="*/ 0 w 12208298"/>
              <a:gd name="connsiteY2" fmla="*/ 6858000 h 6858000"/>
              <a:gd name="connsiteX3" fmla="*/ 532109 w 12208298"/>
              <a:gd name="connsiteY3" fmla="*/ 6858000 h 6858000"/>
              <a:gd name="connsiteX4" fmla="*/ 11495317 w 12208298"/>
              <a:gd name="connsiteY4" fmla="*/ 6858000 h 6858000"/>
              <a:gd name="connsiteX5" fmla="*/ 12208298 w 12208298"/>
              <a:gd name="connsiteY5" fmla="*/ 6858000 h 6858000"/>
              <a:gd name="connsiteX6" fmla="*/ 12208298 w 12208298"/>
              <a:gd name="connsiteY6" fmla="*/ 3146781 h 6858000"/>
              <a:gd name="connsiteX7" fmla="*/ 10353284 w 12208298"/>
              <a:gd name="connsiteY7" fmla="*/ 1291767 h 6858000"/>
              <a:gd name="connsiteX8" fmla="*/ 9866056 w 12208298"/>
              <a:gd name="connsiteY8" fmla="*/ 129176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08298" h="6858000">
                <a:moveTo>
                  <a:pt x="8574289" y="0"/>
                </a:moveTo>
                <a:lnTo>
                  <a:pt x="0" y="0"/>
                </a:lnTo>
                <a:lnTo>
                  <a:pt x="0" y="6858000"/>
                </a:lnTo>
                <a:lnTo>
                  <a:pt x="532109" y="6858000"/>
                </a:lnTo>
                <a:lnTo>
                  <a:pt x="11495317" y="6858000"/>
                </a:lnTo>
                <a:lnTo>
                  <a:pt x="12208298" y="6858000"/>
                </a:lnTo>
                <a:lnTo>
                  <a:pt x="12208298" y="3146781"/>
                </a:lnTo>
                <a:lnTo>
                  <a:pt x="10353284" y="1291767"/>
                </a:lnTo>
                <a:lnTo>
                  <a:pt x="9866056" y="1291767"/>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Freeform: Shape 15">
            <a:extLst>
              <a:ext uri="{FF2B5EF4-FFF2-40B4-BE49-F238E27FC236}">
                <a16:creationId xmlns="" xmlns:a16="http://schemas.microsoft.com/office/drawing/2014/main" id="{B989C45D-BDFF-418F-BE79-03FF70015770}"/>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pattFill prst="wdDnDiag">
            <a:fgClr>
              <a:schemeClr val="accent1"/>
            </a:fgClr>
            <a:bgClr>
              <a:schemeClr val="accent2"/>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 xmlns:a16="http://schemas.microsoft.com/office/drawing/2014/main" id="{0027A677-9ACB-4264-B148-4806678FB83F}"/>
              </a:ext>
            </a:extLst>
          </p:cNvPr>
          <p:cNvSpPr/>
          <p:nvPr/>
        </p:nvSpPr>
        <p:spPr>
          <a:xfrm rot="5400000" flipH="1" flipV="1">
            <a:off x="2667000" y="-2667001"/>
            <a:ext cx="6858000" cy="12192002"/>
          </a:xfrm>
          <a:custGeom>
            <a:avLst/>
            <a:gdLst>
              <a:gd name="connsiteX0" fmla="*/ 6858000 w 6858000"/>
              <a:gd name="connsiteY0" fmla="*/ 3871658 h 12192002"/>
              <a:gd name="connsiteX1" fmla="*/ 6858000 w 6858000"/>
              <a:gd name="connsiteY1" fmla="*/ 12192002 h 12192002"/>
              <a:gd name="connsiteX2" fmla="*/ 5363029 w 6858000"/>
              <a:gd name="connsiteY2" fmla="*/ 12192002 h 12192002"/>
              <a:gd name="connsiteX3" fmla="*/ 5363029 w 6858000"/>
              <a:gd name="connsiteY3" fmla="*/ 12192000 h 12192002"/>
              <a:gd name="connsiteX4" fmla="*/ 0 w 6858000"/>
              <a:gd name="connsiteY4" fmla="*/ 12192000 h 12192002"/>
              <a:gd name="connsiteX5" fmla="*/ 0 w 6858000"/>
              <a:gd name="connsiteY5" fmla="*/ 0 h 12192002"/>
              <a:gd name="connsiteX6" fmla="*/ 3539398 w 6858000"/>
              <a:gd name="connsiteY6" fmla="*/ 0 h 12192002"/>
              <a:gd name="connsiteX7" fmla="*/ 5566229 w 6858000"/>
              <a:gd name="connsiteY7" fmla="*/ 2026831 h 12192002"/>
              <a:gd name="connsiteX8" fmla="*/ 5566229 w 6858000"/>
              <a:gd name="connsiteY8" fmla="*/ 2575538 h 12192002"/>
              <a:gd name="connsiteX9" fmla="*/ 6858000 w 6858000"/>
              <a:gd name="connsiteY9" fmla="*/ 3871657 h 12192002"/>
              <a:gd name="connsiteX10" fmla="*/ 5566229 w 6858000"/>
              <a:gd name="connsiteY10" fmla="*/ 3871657 h 12192002"/>
              <a:gd name="connsiteX11" fmla="*/ 5566229 w 6858000"/>
              <a:gd name="connsiteY11" fmla="*/ 3871658 h 1219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12192002">
                <a:moveTo>
                  <a:pt x="6858000" y="3871658"/>
                </a:moveTo>
                <a:lnTo>
                  <a:pt x="6858000" y="12192002"/>
                </a:lnTo>
                <a:lnTo>
                  <a:pt x="5363029" y="12192002"/>
                </a:lnTo>
                <a:lnTo>
                  <a:pt x="5363029" y="12192000"/>
                </a:lnTo>
                <a:lnTo>
                  <a:pt x="0" y="12192000"/>
                </a:lnTo>
                <a:lnTo>
                  <a:pt x="0" y="0"/>
                </a:lnTo>
                <a:lnTo>
                  <a:pt x="3539398" y="0"/>
                </a:lnTo>
                <a:lnTo>
                  <a:pt x="5566229" y="2026831"/>
                </a:lnTo>
                <a:lnTo>
                  <a:pt x="5566229" y="2575538"/>
                </a:lnTo>
                <a:lnTo>
                  <a:pt x="6858000" y="3871657"/>
                </a:lnTo>
                <a:lnTo>
                  <a:pt x="5566229" y="3871657"/>
                </a:lnTo>
                <a:lnTo>
                  <a:pt x="5566229" y="3871658"/>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 xmlns:a16="http://schemas.microsoft.com/office/drawing/2014/main" id="{9E597736-C478-4C26-9BAF-205FE31E977C}"/>
              </a:ext>
            </a:extLst>
          </p:cNvPr>
          <p:cNvSpPr>
            <a:spLocks noGrp="1"/>
          </p:cNvSpPr>
          <p:nvPr userDrawn="1">
            <p:ph type="ctrTitle" hasCustomPrompt="1"/>
          </p:nvPr>
        </p:nvSpPr>
        <p:spPr>
          <a:xfrm>
            <a:off x="6360242" y="3429000"/>
            <a:ext cx="4945598" cy="1243584"/>
          </a:xfrm>
        </p:spPr>
        <p:txBody>
          <a:bodyPr vert="horz" lIns="91440" tIns="45720" rIns="91440" bIns="45720" rtlCol="0" anchor="ctr">
            <a:noAutofit/>
          </a:bodyPr>
          <a:lstStyle>
            <a:lvl1pPr>
              <a:defRPr lang="en-GB" sz="5400" b="1" dirty="0">
                <a:solidFill>
                  <a:schemeClr val="bg1"/>
                </a:solidFill>
                <a:latin typeface="+mj-lt"/>
                <a:ea typeface="Tahoma" panose="020B0604030504040204" pitchFamily="34" charset="0"/>
                <a:cs typeface="Tahoma" panose="020B0604030504040204" pitchFamily="34" charset="0"/>
              </a:defRPr>
            </a:lvl1pPr>
          </a:lstStyle>
          <a:p>
            <a:pPr lvl="0"/>
            <a:r>
              <a:rPr lang="en-US" noProof="0"/>
              <a:t>Thank You</a:t>
            </a:r>
          </a:p>
        </p:txBody>
      </p:sp>
      <p:sp>
        <p:nvSpPr>
          <p:cNvPr id="35" name="Freeform: Shape 34">
            <a:extLst>
              <a:ext uri="{FF2B5EF4-FFF2-40B4-BE49-F238E27FC236}">
                <a16:creationId xmlns="" xmlns:a16="http://schemas.microsoft.com/office/drawing/2014/main" id="{C024DCDB-C6BF-455E-AAB8-EAF9DAB302A1}"/>
              </a:ext>
            </a:extLst>
          </p:cNvPr>
          <p:cNvSpPr/>
          <p:nvPr userDrawn="1"/>
        </p:nvSpPr>
        <p:spPr>
          <a:xfrm rot="13500000">
            <a:off x="-729899" y="-1215856"/>
            <a:ext cx="6043521" cy="8427077"/>
          </a:xfrm>
          <a:custGeom>
            <a:avLst/>
            <a:gdLst>
              <a:gd name="connsiteX0" fmla="*/ 6043521 w 6043521"/>
              <a:gd name="connsiteY0" fmla="*/ 4267535 h 8427077"/>
              <a:gd name="connsiteX1" fmla="*/ 1883979 w 6043521"/>
              <a:gd name="connsiteY1" fmla="*/ 8427077 h 8427077"/>
              <a:gd name="connsiteX2" fmla="*/ 0 w 6043521"/>
              <a:gd name="connsiteY2" fmla="*/ 8427077 h 8427077"/>
              <a:gd name="connsiteX3" fmla="*/ 0 w 6043521"/>
              <a:gd name="connsiteY3" fmla="*/ 1775986 h 8427077"/>
              <a:gd name="connsiteX4" fmla="*/ 1775985 w 6043521"/>
              <a:gd name="connsiteY4" fmla="*/ 0 h 8427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8427077">
                <a:moveTo>
                  <a:pt x="6043521" y="4267535"/>
                </a:moveTo>
                <a:lnTo>
                  <a:pt x="1883979" y="8427077"/>
                </a:lnTo>
                <a:lnTo>
                  <a:pt x="0" y="8427077"/>
                </a:lnTo>
                <a:lnTo>
                  <a:pt x="0" y="1775986"/>
                </a:lnTo>
                <a:lnTo>
                  <a:pt x="1775985"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2" name="Freeform: Shape 31">
            <a:extLst>
              <a:ext uri="{FF2B5EF4-FFF2-40B4-BE49-F238E27FC236}">
                <a16:creationId xmlns="" xmlns:a16="http://schemas.microsoft.com/office/drawing/2014/main" id="{26AFB47A-5D51-4F9C-B01B-977CE5E3C093}"/>
              </a:ext>
            </a:extLst>
          </p:cNvPr>
          <p:cNvSpPr/>
          <p:nvPr userDrawn="1"/>
        </p:nvSpPr>
        <p:spPr>
          <a:xfrm rot="13500000">
            <a:off x="-1145231" y="-2123853"/>
            <a:ext cx="6043521" cy="9008880"/>
          </a:xfrm>
          <a:custGeom>
            <a:avLst/>
            <a:gdLst>
              <a:gd name="connsiteX0" fmla="*/ 6043521 w 6043521"/>
              <a:gd name="connsiteY0" fmla="*/ 4849338 h 9008880"/>
              <a:gd name="connsiteX1" fmla="*/ 1883979 w 6043521"/>
              <a:gd name="connsiteY1" fmla="*/ 9008880 h 9008880"/>
              <a:gd name="connsiteX2" fmla="*/ 0 w 6043521"/>
              <a:gd name="connsiteY2" fmla="*/ 9008880 h 9008880"/>
              <a:gd name="connsiteX3" fmla="*/ 0 w 6043521"/>
              <a:gd name="connsiteY3" fmla="*/ 1194182 h 9008880"/>
              <a:gd name="connsiteX4" fmla="*/ 1194182 w 6043521"/>
              <a:gd name="connsiteY4" fmla="*/ 0 h 90088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43521" h="9008880">
                <a:moveTo>
                  <a:pt x="6043521" y="4849338"/>
                </a:moveTo>
                <a:lnTo>
                  <a:pt x="1883979" y="9008880"/>
                </a:lnTo>
                <a:lnTo>
                  <a:pt x="0" y="9008880"/>
                </a:lnTo>
                <a:lnTo>
                  <a:pt x="0" y="1194182"/>
                </a:lnTo>
                <a:lnTo>
                  <a:pt x="1194182" y="0"/>
                </a:lnTo>
                <a:close/>
              </a:path>
            </a:pathLst>
          </a:custGeom>
          <a:pattFill prst="wdDnDiag">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Shape 29">
            <a:extLst>
              <a:ext uri="{FF2B5EF4-FFF2-40B4-BE49-F238E27FC236}">
                <a16:creationId xmlns="" xmlns:a16="http://schemas.microsoft.com/office/drawing/2014/main" id="{6997A4FF-7390-4173-8ACD-6CF7145AACEC}"/>
              </a:ext>
            </a:extLst>
          </p:cNvPr>
          <p:cNvSpPr/>
          <p:nvPr userDrawn="1"/>
        </p:nvSpPr>
        <p:spPr>
          <a:xfrm rot="18900000" flipH="1">
            <a:off x="-2681153" y="-465959"/>
            <a:ext cx="8639119" cy="5739762"/>
          </a:xfrm>
          <a:custGeom>
            <a:avLst/>
            <a:gdLst>
              <a:gd name="connsiteX0" fmla="*/ 3789781 w 8639119"/>
              <a:gd name="connsiteY0" fmla="*/ 0 h 5739762"/>
              <a:gd name="connsiteX1" fmla="*/ 0 w 8639119"/>
              <a:gd name="connsiteY1" fmla="*/ 3789782 h 5739762"/>
              <a:gd name="connsiteX2" fmla="*/ 0 w 8639119"/>
              <a:gd name="connsiteY2" fmla="*/ 5739761 h 5739762"/>
              <a:gd name="connsiteX3" fmla="*/ 7748695 w 8639119"/>
              <a:gd name="connsiteY3" fmla="*/ 5739762 h 5739762"/>
              <a:gd name="connsiteX4" fmla="*/ 8639119 w 8639119"/>
              <a:gd name="connsiteY4" fmla="*/ 4849338 h 5739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39119" h="5739762">
                <a:moveTo>
                  <a:pt x="3789781" y="0"/>
                </a:moveTo>
                <a:lnTo>
                  <a:pt x="0" y="3789782"/>
                </a:lnTo>
                <a:lnTo>
                  <a:pt x="0" y="5739761"/>
                </a:lnTo>
                <a:lnTo>
                  <a:pt x="7748695" y="5739762"/>
                </a:lnTo>
                <a:lnTo>
                  <a:pt x="8639119" y="4849338"/>
                </a:lnTo>
                <a:close/>
              </a:path>
            </a:pathLst>
          </a:custGeom>
          <a:solidFill>
            <a:schemeClr val="accent1">
              <a:lumMod val="50000"/>
              <a:alpha val="51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xmlns="" val="1218518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761B0E15-6FC5-434E-8780-B186D9DB0CD0}"/>
              </a:ext>
            </a:extLst>
          </p:cNvPr>
          <p:cNvSpPr>
            <a:spLocks noGrp="1"/>
          </p:cNvSpPr>
          <p:nvPr>
            <p:ph type="title"/>
          </p:nvPr>
        </p:nvSpPr>
        <p:spPr>
          <a:xfrm>
            <a:off x="838200" y="365125"/>
            <a:ext cx="10820400" cy="1325563"/>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a:extLst>
              <a:ext uri="{FF2B5EF4-FFF2-40B4-BE49-F238E27FC236}">
                <a16:creationId xmlns="" xmlns:a16="http://schemas.microsoft.com/office/drawing/2014/main" id="{A9C7B128-34F3-405C-B601-8BAFDB43499C}"/>
              </a:ext>
            </a:extLst>
          </p:cNvPr>
          <p:cNvSpPr>
            <a:spLocks noGrp="1"/>
          </p:cNvSpPr>
          <p:nvPr>
            <p:ph type="body" idx="1"/>
          </p:nvPr>
        </p:nvSpPr>
        <p:spPr>
          <a:xfrm>
            <a:off x="838200" y="1825625"/>
            <a:ext cx="10820400" cy="4351338"/>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Slide Number Placeholder 5">
            <a:extLst>
              <a:ext uri="{FF2B5EF4-FFF2-40B4-BE49-F238E27FC236}">
                <a16:creationId xmlns="" xmlns:a16="http://schemas.microsoft.com/office/drawing/2014/main" id="{9F5A7754-E8C7-438B-922D-9027C6CF58E2}"/>
              </a:ext>
            </a:extLst>
          </p:cNvPr>
          <p:cNvSpPr>
            <a:spLocks noGrp="1"/>
          </p:cNvSpPr>
          <p:nvPr>
            <p:ph type="sldNum" sz="quarter" idx="4"/>
          </p:nvPr>
        </p:nvSpPr>
        <p:spPr>
          <a:xfrm>
            <a:off x="11112500" y="6356350"/>
            <a:ext cx="660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63D6C4-4840-40CC-AC84-17E24B3B7BDE}" type="slidenum">
              <a:rPr lang="en-US" noProof="0" smtClean="0"/>
              <a:pPr/>
              <a:t>‹#›</a:t>
            </a:fld>
            <a:endParaRPr lang="en-US" noProof="0" dirty="0"/>
          </a:p>
        </p:txBody>
      </p:sp>
      <p:sp>
        <p:nvSpPr>
          <p:cNvPr id="5" name="Rectangle 4">
            <a:extLst>
              <a:ext uri="{FF2B5EF4-FFF2-40B4-BE49-F238E27FC236}">
                <a16:creationId xmlns="" xmlns:a16="http://schemas.microsoft.com/office/drawing/2014/main" id="{7CDDDB7D-9189-9548-A2B9-81DC62C3C1A3}"/>
              </a:ext>
            </a:extLst>
          </p:cNvPr>
          <p:cNvSpPr/>
          <p:nvPr userDrawn="1"/>
        </p:nvSpPr>
        <p:spPr>
          <a:xfrm>
            <a:off x="0" y="1"/>
            <a:ext cx="12192000" cy="6857999"/>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reeform: Shape 9">
            <a:extLst>
              <a:ext uri="{FF2B5EF4-FFF2-40B4-BE49-F238E27FC236}">
                <a16:creationId xmlns="" xmlns:a16="http://schemas.microsoft.com/office/drawing/2014/main" id="{096D8877-6B4A-4540-8927-767DD7401718}"/>
              </a:ext>
            </a:extLst>
          </p:cNvPr>
          <p:cNvSpPr/>
          <p:nvPr userDrawn="1"/>
        </p:nvSpPr>
        <p:spPr>
          <a:xfrm>
            <a:off x="0" y="1"/>
            <a:ext cx="12192001" cy="6857999"/>
          </a:xfrm>
          <a:custGeom>
            <a:avLst/>
            <a:gdLst>
              <a:gd name="connsiteX0" fmla="*/ 0 w 12192001"/>
              <a:gd name="connsiteY0" fmla="*/ 0 h 6884191"/>
              <a:gd name="connsiteX1" fmla="*/ 7540222 w 12192001"/>
              <a:gd name="connsiteY1" fmla="*/ 0 h 6884191"/>
              <a:gd name="connsiteX2" fmla="*/ 10260629 w 12192001"/>
              <a:gd name="connsiteY2" fmla="*/ 2725573 h 6884191"/>
              <a:gd name="connsiteX3" fmla="*/ 11286710 w 12192001"/>
              <a:gd name="connsiteY3" fmla="*/ 2725573 h 6884191"/>
              <a:gd name="connsiteX4" fmla="*/ 12192000 w 12192001"/>
              <a:gd name="connsiteY4" fmla="*/ 3632581 h 6884191"/>
              <a:gd name="connsiteX5" fmla="*/ 12192001 w 12192001"/>
              <a:gd name="connsiteY5" fmla="*/ 6884191 h 6884191"/>
              <a:gd name="connsiteX6" fmla="*/ 0 w 12192001"/>
              <a:gd name="connsiteY6" fmla="*/ 6884191 h 6884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1" h="6884191">
                <a:moveTo>
                  <a:pt x="0" y="0"/>
                </a:moveTo>
                <a:lnTo>
                  <a:pt x="7540222" y="0"/>
                </a:lnTo>
                <a:lnTo>
                  <a:pt x="10260629" y="2725573"/>
                </a:lnTo>
                <a:lnTo>
                  <a:pt x="11286710" y="2725573"/>
                </a:lnTo>
                <a:lnTo>
                  <a:pt x="12192000" y="3632581"/>
                </a:lnTo>
                <a:lnTo>
                  <a:pt x="12192001" y="6884191"/>
                </a:lnTo>
                <a:lnTo>
                  <a:pt x="0" y="6884191"/>
                </a:lnTo>
                <a:close/>
              </a:path>
            </a:pathLst>
          </a:custGeom>
          <a:solidFill>
            <a:schemeClr val="accent2">
              <a:alpha val="7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8" name="Freeform: Shape 17">
            <a:extLst>
              <a:ext uri="{FF2B5EF4-FFF2-40B4-BE49-F238E27FC236}">
                <a16:creationId xmlns="" xmlns:a16="http://schemas.microsoft.com/office/drawing/2014/main" id="{5AF2E123-FE0F-8541-8E36-5030C450AA7E}"/>
              </a:ext>
            </a:extLst>
          </p:cNvPr>
          <p:cNvSpPr/>
          <p:nvPr userDrawn="1"/>
        </p:nvSpPr>
        <p:spPr>
          <a:xfrm rot="16200000" flipV="1">
            <a:off x="2964809" y="-2364446"/>
            <a:ext cx="6862744" cy="11591639"/>
          </a:xfrm>
          <a:custGeom>
            <a:avLst/>
            <a:gdLst>
              <a:gd name="connsiteX0" fmla="*/ 6862744 w 6862744"/>
              <a:gd name="connsiteY0" fmla="*/ 11591639 h 11591639"/>
              <a:gd name="connsiteX1" fmla="*/ 6862744 w 6862744"/>
              <a:gd name="connsiteY1" fmla="*/ 5240223 h 11591639"/>
              <a:gd name="connsiteX2" fmla="*/ 4145656 w 6862744"/>
              <a:gd name="connsiteY2" fmla="*/ 5240223 h 11591639"/>
              <a:gd name="connsiteX3" fmla="*/ 4145656 w 6862744"/>
              <a:gd name="connsiteY3" fmla="*/ 5240222 h 11591639"/>
              <a:gd name="connsiteX4" fmla="*/ 6862744 w 6862744"/>
              <a:gd name="connsiteY4" fmla="*/ 5240222 h 11591639"/>
              <a:gd name="connsiteX5" fmla="*/ 4145656 w 6862744"/>
              <a:gd name="connsiteY5" fmla="*/ 2519152 h 11591639"/>
              <a:gd name="connsiteX6" fmla="*/ 4145656 w 6862744"/>
              <a:gd name="connsiteY6" fmla="*/ 1367198 h 11591639"/>
              <a:gd name="connsiteX7" fmla="*/ 2775863 w 6862744"/>
              <a:gd name="connsiteY7" fmla="*/ 0 h 11591639"/>
              <a:gd name="connsiteX8" fmla="*/ 0 w 6862744"/>
              <a:gd name="connsiteY8" fmla="*/ 0 h 11591639"/>
              <a:gd name="connsiteX9" fmla="*/ 0 w 6862744"/>
              <a:gd name="connsiteY9" fmla="*/ 11591639 h 11591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62744" h="11591639">
                <a:moveTo>
                  <a:pt x="6862744" y="11591639"/>
                </a:moveTo>
                <a:lnTo>
                  <a:pt x="6862744" y="5240223"/>
                </a:lnTo>
                <a:lnTo>
                  <a:pt x="4145656" y="5240223"/>
                </a:lnTo>
                <a:lnTo>
                  <a:pt x="4145656" y="5240222"/>
                </a:lnTo>
                <a:lnTo>
                  <a:pt x="6862744" y="5240222"/>
                </a:lnTo>
                <a:lnTo>
                  <a:pt x="4145656" y="2519152"/>
                </a:lnTo>
                <a:lnTo>
                  <a:pt x="4145656" y="1367198"/>
                </a:lnTo>
                <a:lnTo>
                  <a:pt x="2775863" y="0"/>
                </a:lnTo>
                <a:lnTo>
                  <a:pt x="0" y="0"/>
                </a:lnTo>
                <a:lnTo>
                  <a:pt x="0" y="11591639"/>
                </a:lnTo>
                <a:close/>
              </a:path>
            </a:pathLst>
          </a:custGeom>
          <a:pattFill prst="wdDnDiag">
            <a:fgClr>
              <a:schemeClr val="accent2"/>
            </a:fgClr>
            <a:bgClr>
              <a:schemeClr val="accent2">
                <a:lumMod val="75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9" name="Freeform: Shape 11">
            <a:extLst>
              <a:ext uri="{FF2B5EF4-FFF2-40B4-BE49-F238E27FC236}">
                <a16:creationId xmlns="" xmlns:a16="http://schemas.microsoft.com/office/drawing/2014/main" id="{E5519D99-3B68-924A-9CD0-14B911711CA8}"/>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pattFill prst="wdUpDiag">
            <a:fgClr>
              <a:schemeClr val="accent2"/>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Freeform: Shape 7">
            <a:extLst>
              <a:ext uri="{FF2B5EF4-FFF2-40B4-BE49-F238E27FC236}">
                <a16:creationId xmlns="" xmlns:a16="http://schemas.microsoft.com/office/drawing/2014/main" id="{A09E21A9-FBEF-144C-A152-FE484F3C55C1}"/>
              </a:ext>
            </a:extLst>
          </p:cNvPr>
          <p:cNvSpPr/>
          <p:nvPr userDrawn="1"/>
        </p:nvSpPr>
        <p:spPr>
          <a:xfrm rot="16200000" flipV="1">
            <a:off x="2664629" y="-2669372"/>
            <a:ext cx="6862744" cy="12192000"/>
          </a:xfrm>
          <a:custGeom>
            <a:avLst/>
            <a:gdLst>
              <a:gd name="connsiteX0" fmla="*/ 6849744 w 6849744"/>
              <a:gd name="connsiteY0" fmla="*/ 12192000 h 12192000"/>
              <a:gd name="connsiteX1" fmla="*/ 6849744 w 6849744"/>
              <a:gd name="connsiteY1" fmla="*/ 5840584 h 12192000"/>
              <a:gd name="connsiteX2" fmla="*/ 4137803 w 6849744"/>
              <a:gd name="connsiteY2" fmla="*/ 5840584 h 12192000"/>
              <a:gd name="connsiteX3" fmla="*/ 4137803 w 6849744"/>
              <a:gd name="connsiteY3" fmla="*/ 5840583 h 12192000"/>
              <a:gd name="connsiteX4" fmla="*/ 6849744 w 6849744"/>
              <a:gd name="connsiteY4" fmla="*/ 5840583 h 12192000"/>
              <a:gd name="connsiteX5" fmla="*/ 4137803 w 6849744"/>
              <a:gd name="connsiteY5" fmla="*/ 3119513 h 12192000"/>
              <a:gd name="connsiteX6" fmla="*/ 4137803 w 6849744"/>
              <a:gd name="connsiteY6" fmla="*/ 1967559 h 12192000"/>
              <a:gd name="connsiteX7" fmla="*/ 2170243 w 6849744"/>
              <a:gd name="connsiteY7" fmla="*/ 0 h 12192000"/>
              <a:gd name="connsiteX8" fmla="*/ 0 w 6849744"/>
              <a:gd name="connsiteY8" fmla="*/ 0 h 12192000"/>
              <a:gd name="connsiteX9" fmla="*/ 0 w 6849744"/>
              <a:gd name="connsiteY9" fmla="*/ 12192000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849744" h="12192000">
                <a:moveTo>
                  <a:pt x="6849744" y="12192000"/>
                </a:moveTo>
                <a:lnTo>
                  <a:pt x="6849744" y="5840584"/>
                </a:lnTo>
                <a:lnTo>
                  <a:pt x="4137803" y="5840584"/>
                </a:lnTo>
                <a:lnTo>
                  <a:pt x="4137803" y="5840583"/>
                </a:lnTo>
                <a:lnTo>
                  <a:pt x="6849744" y="5840583"/>
                </a:lnTo>
                <a:lnTo>
                  <a:pt x="4137803" y="3119513"/>
                </a:lnTo>
                <a:lnTo>
                  <a:pt x="4137803" y="1967559"/>
                </a:lnTo>
                <a:lnTo>
                  <a:pt x="2170243" y="0"/>
                </a:lnTo>
                <a:lnTo>
                  <a:pt x="0" y="0"/>
                </a:lnTo>
                <a:lnTo>
                  <a:pt x="0" y="12192000"/>
                </a:lnTo>
                <a:close/>
              </a:path>
            </a:pathLst>
          </a:custGeom>
          <a:solidFill>
            <a:schemeClr val="accent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 xmlns:a16="http://schemas.microsoft.com/office/drawing/2014/main" id="{70C7F2CB-A8CE-1545-A08D-93592C4BAEEA}"/>
              </a:ext>
            </a:extLst>
          </p:cNvPr>
          <p:cNvSpPr txBox="1">
            <a:spLocks/>
          </p:cNvSpPr>
          <p:nvPr userDrawn="1"/>
        </p:nvSpPr>
        <p:spPr>
          <a:xfrm>
            <a:off x="444500" y="542925"/>
            <a:ext cx="11214100" cy="535531"/>
          </a:xfrm>
          <a:prstGeom prst="rect">
            <a:avLst/>
          </a:prstGeom>
        </p:spPr>
        <p:txBody>
          <a:bodyPr vert="horz" wrap="square" lIns="91440" tIns="45720" rIns="91440" bIns="45720" rtlCol="0" anchor="t">
            <a:spAutoFit/>
          </a:bodyPr>
          <a:lstStyle>
            <a:lvl1pPr algn="l" defTabSz="914400" rtl="0" eaLnBrk="1" latinLnBrk="0" hangingPunct="1">
              <a:lnSpc>
                <a:spcPct val="90000"/>
              </a:lnSpc>
              <a:spcBef>
                <a:spcPct val="0"/>
              </a:spcBef>
              <a:buNone/>
              <a:defRPr lang="en-GB" sz="3200" b="1" kern="1200" spc="-70" baseline="0" dirty="0">
                <a:solidFill>
                  <a:schemeClr val="bg1"/>
                </a:solidFill>
                <a:latin typeface="Trebuchet MS" panose="020B0603020202020204" pitchFamily="34" charset="0"/>
                <a:ea typeface="+mj-ea"/>
                <a:cs typeface="+mj-cs"/>
              </a:defRPr>
            </a:lvl1pPr>
          </a:lstStyle>
          <a:p>
            <a:r>
              <a:rPr lang="en-US" noProof="0" dirty="0">
                <a:latin typeface="+mj-lt"/>
              </a:rPr>
              <a:t>Click to edit Master title style</a:t>
            </a:r>
          </a:p>
        </p:txBody>
      </p:sp>
      <p:grpSp>
        <p:nvGrpSpPr>
          <p:cNvPr id="12" name="Group 11">
            <a:extLst>
              <a:ext uri="{FF2B5EF4-FFF2-40B4-BE49-F238E27FC236}">
                <a16:creationId xmlns="" xmlns:a16="http://schemas.microsoft.com/office/drawing/2014/main" id="{7068FCE4-1B47-3C4B-B091-013120A97D09}"/>
              </a:ext>
            </a:extLst>
          </p:cNvPr>
          <p:cNvGrpSpPr/>
          <p:nvPr userDrawn="1"/>
        </p:nvGrpSpPr>
        <p:grpSpPr>
          <a:xfrm rot="16200000">
            <a:off x="499388" y="-322655"/>
            <a:ext cx="535531" cy="645309"/>
            <a:chOff x="10945855" y="7317026"/>
            <a:chExt cx="2483924" cy="2993104"/>
          </a:xfrm>
        </p:grpSpPr>
        <p:sp>
          <p:nvSpPr>
            <p:cNvPr id="13" name="Freeform: Shape 15">
              <a:extLst>
                <a:ext uri="{FF2B5EF4-FFF2-40B4-BE49-F238E27FC236}">
                  <a16:creationId xmlns="" xmlns:a16="http://schemas.microsoft.com/office/drawing/2014/main" id="{FEC3FDE7-F27E-5E4E-8752-287CAB7792D4}"/>
                </a:ext>
              </a:extLst>
            </p:cNvPr>
            <p:cNvSpPr/>
            <p:nvPr/>
          </p:nvSpPr>
          <p:spPr>
            <a:xfrm rot="2700000">
              <a:off x="10945855" y="7826207"/>
              <a:ext cx="2483923" cy="2483924"/>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solidFill>
              <a:schemeClr val="accent1">
                <a:lumMod val="5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6">
              <a:extLst>
                <a:ext uri="{FF2B5EF4-FFF2-40B4-BE49-F238E27FC236}">
                  <a16:creationId xmlns="" xmlns:a16="http://schemas.microsoft.com/office/drawing/2014/main" id="{81C902DB-0D21-5044-82B6-9E7A70A1BF62}"/>
                </a:ext>
              </a:extLst>
            </p:cNvPr>
            <p:cNvSpPr/>
            <p:nvPr/>
          </p:nvSpPr>
          <p:spPr>
            <a:xfrm rot="8100000" flipH="1">
              <a:off x="10986797" y="7317026"/>
              <a:ext cx="2402031" cy="2402032"/>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1">
                  <a:lumMod val="60000"/>
                  <a:lumOff val="40000"/>
                </a:schemeClr>
              </a:fgClr>
              <a:bgClr>
                <a:schemeClr val="accent2">
                  <a:lumMod val="50000"/>
                </a:schemeClr>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grpSp>
        <p:nvGrpSpPr>
          <p:cNvPr id="15" name="Group 14">
            <a:extLst>
              <a:ext uri="{FF2B5EF4-FFF2-40B4-BE49-F238E27FC236}">
                <a16:creationId xmlns="" xmlns:a16="http://schemas.microsoft.com/office/drawing/2014/main" id="{BE1E08A0-195D-694F-947B-986A76FBB93E}"/>
              </a:ext>
            </a:extLst>
          </p:cNvPr>
          <p:cNvGrpSpPr/>
          <p:nvPr userDrawn="1"/>
        </p:nvGrpSpPr>
        <p:grpSpPr>
          <a:xfrm>
            <a:off x="-1" y="1357409"/>
            <a:ext cx="12192001" cy="4846320"/>
            <a:chOff x="-1" y="1357409"/>
            <a:chExt cx="12192001" cy="4917518"/>
          </a:xfrm>
        </p:grpSpPr>
        <p:sp>
          <p:nvSpPr>
            <p:cNvPr id="16" name="Rectangle: Single Corner Snipped 18">
              <a:extLst>
                <a:ext uri="{FF2B5EF4-FFF2-40B4-BE49-F238E27FC236}">
                  <a16:creationId xmlns="" xmlns:a16="http://schemas.microsoft.com/office/drawing/2014/main" id="{ED5DFFCD-1EE3-E64E-B51F-BD7D72413E0B}"/>
                </a:ext>
              </a:extLst>
            </p:cNvPr>
            <p:cNvSpPr/>
            <p:nvPr userDrawn="1"/>
          </p:nvSpPr>
          <p:spPr>
            <a:xfrm flipV="1">
              <a:off x="-1" y="1357409"/>
              <a:ext cx="12192000" cy="4917518"/>
            </a:xfrm>
            <a:prstGeom prst="snip1Rect">
              <a:avLst>
                <a:gd name="adj" fmla="val 0"/>
              </a:avLst>
            </a:prstGeom>
            <a:pattFill prst="dkVert">
              <a:fgClr>
                <a:schemeClr val="accent5"/>
              </a:fgClr>
              <a:bgClr>
                <a:schemeClr val="accent2">
                  <a:lumMod val="50000"/>
                </a:schemeClr>
              </a:bgClr>
            </a:patt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17" name="Rectangle: Single Corner Snipped 2">
              <a:extLst>
                <a:ext uri="{FF2B5EF4-FFF2-40B4-BE49-F238E27FC236}">
                  <a16:creationId xmlns="" xmlns:a16="http://schemas.microsoft.com/office/drawing/2014/main" id="{C12DB3CA-8E64-AA43-BFBE-A2CA9A816DBE}"/>
                </a:ext>
              </a:extLst>
            </p:cNvPr>
            <p:cNvSpPr/>
            <p:nvPr userDrawn="1"/>
          </p:nvSpPr>
          <p:spPr>
            <a:xfrm flipV="1">
              <a:off x="-1" y="1357409"/>
              <a:ext cx="12192001" cy="4917518"/>
            </a:xfrm>
            <a:prstGeom prst="snip1Rect">
              <a:avLst>
                <a:gd name="adj" fmla="val 19670"/>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8" name="Freeform: Shape 23">
            <a:extLst>
              <a:ext uri="{FF2B5EF4-FFF2-40B4-BE49-F238E27FC236}">
                <a16:creationId xmlns="" xmlns:a16="http://schemas.microsoft.com/office/drawing/2014/main" id="{A587DEFD-D470-4142-8E0D-A71DDB147C92}"/>
              </a:ext>
            </a:extLst>
          </p:cNvPr>
          <p:cNvSpPr/>
          <p:nvPr userDrawn="1"/>
        </p:nvSpPr>
        <p:spPr>
          <a:xfrm flipH="1">
            <a:off x="10782300" y="5448297"/>
            <a:ext cx="1409700" cy="1409703"/>
          </a:xfrm>
          <a:custGeom>
            <a:avLst/>
            <a:gdLst>
              <a:gd name="connsiteX0" fmla="*/ 754341 w 754341"/>
              <a:gd name="connsiteY0" fmla="*/ 754341 h 754341"/>
              <a:gd name="connsiteX1" fmla="*/ 0 w 754341"/>
              <a:gd name="connsiteY1" fmla="*/ 754341 h 754341"/>
              <a:gd name="connsiteX2" fmla="*/ 0 w 754341"/>
              <a:gd name="connsiteY2" fmla="*/ 0 h 754341"/>
            </a:gdLst>
            <a:ahLst/>
            <a:cxnLst>
              <a:cxn ang="0">
                <a:pos x="connsiteX0" y="connsiteY0"/>
              </a:cxn>
              <a:cxn ang="0">
                <a:pos x="connsiteX1" y="connsiteY1"/>
              </a:cxn>
              <a:cxn ang="0">
                <a:pos x="connsiteX2" y="connsiteY2"/>
              </a:cxn>
            </a:cxnLst>
            <a:rect l="l" t="t" r="r" b="b"/>
            <a:pathLst>
              <a:path w="754341" h="754341">
                <a:moveTo>
                  <a:pt x="754341" y="754341"/>
                </a:moveTo>
                <a:lnTo>
                  <a:pt x="0" y="754341"/>
                </a:lnTo>
                <a:lnTo>
                  <a:pt x="0" y="0"/>
                </a:lnTo>
                <a:close/>
              </a:path>
            </a:pathLst>
          </a:custGeom>
          <a:pattFill prst="dkHorz">
            <a:fgClr>
              <a:schemeClr val="accent2">
                <a:lumMod val="50000"/>
              </a:schemeClr>
            </a:fgClr>
            <a:bgClr>
              <a:schemeClr val="accent2"/>
            </a:bgClr>
          </a:patt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Slide Number Placeholder 4">
            <a:extLst>
              <a:ext uri="{FF2B5EF4-FFF2-40B4-BE49-F238E27FC236}">
                <a16:creationId xmlns="" xmlns:a16="http://schemas.microsoft.com/office/drawing/2014/main" id="{7D9BF857-7910-734D-A217-5E3344220AA2}"/>
              </a:ext>
            </a:extLst>
          </p:cNvPr>
          <p:cNvSpPr txBox="1">
            <a:spLocks/>
          </p:cNvSpPr>
          <p:nvPr userDrawn="1"/>
        </p:nvSpPr>
        <p:spPr>
          <a:xfrm>
            <a:off x="11252200" y="6315075"/>
            <a:ext cx="406400" cy="365125"/>
          </a:xfrm>
          <a:prstGeom prst="rect">
            <a:avLst/>
          </a:prstGeom>
        </p:spPr>
        <p:txBody>
          <a:bodyPr/>
          <a:lstStyle>
            <a:defPPr>
              <a:defRPr lang="en-US"/>
            </a:defPPr>
            <a:lvl1pPr marL="0" algn="l" defTabSz="914400" rtl="0" eaLnBrk="1" latinLnBrk="0" hangingPunct="1">
              <a:defRPr sz="1000" kern="1200">
                <a:solidFill>
                  <a:schemeClr val="bg1"/>
                </a:solidFill>
                <a:latin typeface="Trade Gothic LT Pro" panose="020B05030403030200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263D6C4-4840-40CC-AC84-17E24B3B7BDE}" type="slidenum">
              <a:rPr lang="en-US" noProof="0" smtClean="0"/>
              <a:pPr/>
              <a:t>‹#›</a:t>
            </a:fld>
            <a:endParaRPr lang="en-US" noProof="0" dirty="0"/>
          </a:p>
        </p:txBody>
      </p:sp>
    </p:spTree>
    <p:extLst>
      <p:ext uri="{BB962C8B-B14F-4D97-AF65-F5344CB8AC3E}">
        <p14:creationId xmlns:p14="http://schemas.microsoft.com/office/powerpoint/2010/main" xmlns="" val="666093331"/>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60" r:id="rId3"/>
    <p:sldLayoutId id="2147483666" r:id="rId4"/>
    <p:sldLayoutId id="2147483654" r:id="rId5"/>
    <p:sldLayoutId id="2147483661" r:id="rId6"/>
    <p:sldLayoutId id="2147483677" r:id="rId7"/>
    <p:sldLayoutId id="2147483674" r:id="rId8"/>
    <p:sldLayoutId id="2147483665" r:id="rId9"/>
    <p:sldLayoutId id="2147483673" r:id="rId10"/>
    <p:sldLayoutId id="2147483662" r:id="rId11"/>
    <p:sldLayoutId id="2147483663" r:id="rId12"/>
    <p:sldLayoutId id="2147483664" r:id="rId13"/>
    <p:sldLayoutId id="2147483675" r:id="rId14"/>
    <p:sldLayoutId id="2147483676" r:id="rId15"/>
    <p:sldLayoutId id="2147483672" r:id="rId16"/>
    <p:sldLayoutId id="2147483667" r:id="rId17"/>
    <p:sldLayoutId id="2147483668"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2"/>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2"/>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1" orient="horz" pos="2160" userDrawn="1">
          <p15:clr>
            <a:srgbClr val="F26B43"/>
          </p15:clr>
        </p15:guide>
        <p15:guide id="2" pos="3840" userDrawn="1">
          <p15:clr>
            <a:srgbClr val="F26B43"/>
          </p15:clr>
        </p15:guide>
        <p15:guide id="3" pos="336" userDrawn="1">
          <p15:clr>
            <a:srgbClr val="F26B43"/>
          </p15:clr>
        </p15:guide>
        <p15:guide id="4" orient="horz" pos="336" userDrawn="1">
          <p15:clr>
            <a:srgbClr val="F26B43"/>
          </p15:clr>
        </p15:guide>
        <p15:guide id="5" pos="7344" userDrawn="1">
          <p15:clr>
            <a:srgbClr val="F26B43"/>
          </p15:clr>
        </p15:guide>
        <p15:guide id="6" orient="horz" pos="398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32BE5BF-9922-45FB-8F3F-4446D40A051B}"/>
              </a:ext>
            </a:extLst>
          </p:cNvPr>
          <p:cNvSpPr>
            <a:spLocks noGrp="1"/>
          </p:cNvSpPr>
          <p:nvPr>
            <p:ph type="ctrTitle"/>
          </p:nvPr>
        </p:nvSpPr>
        <p:spPr>
          <a:xfrm>
            <a:off x="2639291" y="3814391"/>
            <a:ext cx="9552709" cy="1243584"/>
          </a:xfrm>
        </p:spPr>
        <p:txBody>
          <a:bodyPr/>
          <a:lstStyle/>
          <a:p>
            <a:r>
              <a:rPr lang="en-US" sz="3000" dirty="0" smtClean="0"/>
              <a:t>Financial </a:t>
            </a:r>
            <a:r>
              <a:rPr lang="en-US" sz="3000" dirty="0"/>
              <a:t>Management for the Hotel Industry</a:t>
            </a:r>
            <a:r>
              <a:rPr lang="en-IN" sz="3000" dirty="0"/>
              <a:t/>
            </a:r>
            <a:br>
              <a:rPr lang="en-IN" sz="3000" dirty="0"/>
            </a:br>
            <a:r>
              <a:rPr lang="en-US" sz="3000" i="1" dirty="0"/>
              <a:t>Analysis of the Financial </a:t>
            </a:r>
            <a:r>
              <a:rPr lang="en-US" sz="3000" i="1" dirty="0" smtClean="0"/>
              <a:t>Statements</a:t>
            </a:r>
            <a:br>
              <a:rPr lang="en-US" sz="3000" i="1" dirty="0" smtClean="0"/>
            </a:br>
            <a:r>
              <a:rPr lang="en-US" sz="3000" i="1" dirty="0" smtClean="0"/>
              <a:t/>
            </a:r>
            <a:br>
              <a:rPr lang="en-US" sz="3000" i="1" dirty="0" smtClean="0"/>
            </a:br>
            <a:r>
              <a:rPr lang="en-US" sz="3000" i="1" dirty="0" smtClean="0"/>
              <a:t/>
            </a:r>
            <a:br>
              <a:rPr lang="en-US" sz="3000" i="1" dirty="0" smtClean="0"/>
            </a:br>
            <a:r>
              <a:rPr lang="en-US" sz="3200" dirty="0" smtClean="0"/>
              <a:t> </a:t>
            </a:r>
            <a:br>
              <a:rPr lang="en-US" sz="3200" dirty="0" smtClean="0"/>
            </a:br>
            <a:r>
              <a:rPr lang="en-US" sz="3200" dirty="0" smtClean="0"/>
              <a:t>Name: </a:t>
            </a:r>
            <a:r>
              <a:rPr lang="en-US" sz="3200" dirty="0" smtClean="0"/>
              <a:t>Razvan Joita</a:t>
            </a:r>
            <a:br>
              <a:rPr lang="en-US" sz="3200" dirty="0" smtClean="0"/>
            </a:br>
            <a:r>
              <a:rPr lang="en-US" sz="3200" dirty="0" smtClean="0"/>
              <a:t>Student number: 1905612</a:t>
            </a:r>
            <a:br>
              <a:rPr lang="en-US" sz="3200" dirty="0" smtClean="0"/>
            </a:br>
            <a:r>
              <a:rPr lang="en-IN" sz="3200" dirty="0" smtClean="0"/>
              <a:t>Module Code: M5X01922</a:t>
            </a:r>
            <a:endParaRPr lang="en-US" sz="3000" dirty="0"/>
          </a:p>
        </p:txBody>
      </p:sp>
    </p:spTree>
    <p:extLst>
      <p:ext uri="{BB962C8B-B14F-4D97-AF65-F5344CB8AC3E}">
        <p14:creationId xmlns:p14="http://schemas.microsoft.com/office/powerpoint/2010/main" xmlns="" val="394693459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smtClean="0"/>
              <a:t>Introduction</a:t>
            </a:r>
            <a:endParaRPr lang="en-IN" dirty="0"/>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2</a:t>
            </a:fld>
            <a:endParaRPr lang="en-US" noProof="0" dirty="0"/>
          </a:p>
        </p:txBody>
      </p:sp>
      <p:sp>
        <p:nvSpPr>
          <p:cNvPr id="4" name="Content Placeholder 3"/>
          <p:cNvSpPr>
            <a:spLocks noGrp="1"/>
          </p:cNvSpPr>
          <p:nvPr>
            <p:ph idx="1"/>
          </p:nvPr>
        </p:nvSpPr>
        <p:spPr>
          <a:xfrm>
            <a:off x="214766" y="1721716"/>
            <a:ext cx="6584152" cy="4251325"/>
          </a:xfrm>
        </p:spPr>
        <p:txBody>
          <a:bodyPr>
            <a:normAutofit fontScale="92500"/>
          </a:bodyPr>
          <a:lstStyle/>
          <a:p>
            <a:pPr lvl="0" algn="just"/>
            <a:r>
              <a:rPr lang="en-IN" dirty="0"/>
              <a:t>In business, the assessment of the financial statement through ratio analysis helps assess the financial position. </a:t>
            </a:r>
          </a:p>
          <a:p>
            <a:pPr lvl="0" algn="just"/>
            <a:r>
              <a:rPr lang="en-IN" dirty="0"/>
              <a:t>The aspects of the Ratio analysis helps both internal and external stakeholder by managing long terms assessment. </a:t>
            </a:r>
          </a:p>
          <a:p>
            <a:pPr algn="just"/>
            <a:r>
              <a:rPr lang="en-IN" dirty="0"/>
              <a:t>This presentation is based on the assessment of the financial performance of the hotel chain Gatsby garage located in the UK and Northern Ireland. </a:t>
            </a:r>
          </a:p>
        </p:txBody>
      </p:sp>
      <p:pic>
        <p:nvPicPr>
          <p:cNvPr id="5" name="Picture 4"/>
          <p:cNvPicPr>
            <a:picLocks noChangeAspect="1"/>
          </p:cNvPicPr>
          <p:nvPr/>
        </p:nvPicPr>
        <p:blipFill>
          <a:blip r:embed="rId3"/>
          <a:stretch>
            <a:fillRect/>
          </a:stretch>
        </p:blipFill>
        <p:spPr>
          <a:xfrm>
            <a:off x="7205317" y="2078326"/>
            <a:ext cx="4453283" cy="2873086"/>
          </a:xfrm>
          <a:prstGeom prst="rect">
            <a:avLst/>
          </a:prstGeom>
        </p:spPr>
      </p:pic>
    </p:spTree>
    <p:extLst>
      <p:ext uri="{BB962C8B-B14F-4D97-AF65-F5344CB8AC3E}">
        <p14:creationId xmlns:p14="http://schemas.microsoft.com/office/powerpoint/2010/main" xmlns="" val="3738947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Ratio </a:t>
            </a:r>
            <a:r>
              <a:rPr lang="en-IN" dirty="0" smtClean="0"/>
              <a:t>Calculation</a:t>
            </a:r>
            <a:endParaRPr lang="en-IN" dirty="0"/>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3</a:t>
            </a:fld>
            <a:endParaRPr lang="en-US" noProof="0" dirty="0"/>
          </a:p>
        </p:txBody>
      </p:sp>
      <p:sp>
        <p:nvSpPr>
          <p:cNvPr id="4" name="Content Placeholder 3"/>
          <p:cNvSpPr>
            <a:spLocks noGrp="1"/>
          </p:cNvSpPr>
          <p:nvPr>
            <p:ph idx="1"/>
          </p:nvPr>
        </p:nvSpPr>
        <p:spPr>
          <a:xfrm>
            <a:off x="170295" y="1825626"/>
            <a:ext cx="5881255" cy="4098925"/>
          </a:xfrm>
        </p:spPr>
        <p:txBody>
          <a:bodyPr>
            <a:normAutofit fontScale="85000" lnSpcReduction="10000"/>
          </a:bodyPr>
          <a:lstStyle/>
          <a:p>
            <a:pPr lvl="0" algn="just"/>
            <a:r>
              <a:rPr lang="en-IN" dirty="0"/>
              <a:t>The aspects of the liquidity ratio reflect the financial performance, and it resulted that the business firm invests a large amount of money over fixed assets. </a:t>
            </a:r>
          </a:p>
          <a:p>
            <a:pPr lvl="0" algn="just"/>
            <a:r>
              <a:rPr lang="en-IN" dirty="0"/>
              <a:t>Increase in the profitability ratio by 1% is also calculated in capital employed and reduction in the gross and net profit by 6% and 5% also asses respectively. </a:t>
            </a:r>
          </a:p>
          <a:p>
            <a:pPr lvl="0" algn="just"/>
            <a:r>
              <a:rPr lang="en-IN" dirty="0"/>
              <a:t>From gearing ratio, it is asses that the firm can manage the capital requirement through equity as of 32.77% in 2019. </a:t>
            </a:r>
          </a:p>
          <a:p>
            <a:pPr algn="just"/>
            <a:endParaRPr lang="en-IN" dirty="0"/>
          </a:p>
        </p:txBody>
      </p:sp>
      <p:pic>
        <p:nvPicPr>
          <p:cNvPr id="6" name="Picture 5"/>
          <p:cNvPicPr/>
          <p:nvPr/>
        </p:nvPicPr>
        <p:blipFill>
          <a:blip r:embed="rId3"/>
          <a:stretch>
            <a:fillRect/>
          </a:stretch>
        </p:blipFill>
        <p:spPr>
          <a:xfrm>
            <a:off x="6435090" y="2203393"/>
            <a:ext cx="4817110" cy="2617470"/>
          </a:xfrm>
          <a:prstGeom prst="rect">
            <a:avLst/>
          </a:prstGeom>
        </p:spPr>
      </p:pic>
    </p:spTree>
    <p:extLst>
      <p:ext uri="{BB962C8B-B14F-4D97-AF65-F5344CB8AC3E}">
        <p14:creationId xmlns:p14="http://schemas.microsoft.com/office/powerpoint/2010/main" xmlns="" val="1734972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Discussion in regards to trends seen in ratio </a:t>
            </a:r>
            <a:r>
              <a:rPr lang="en-IN" dirty="0" smtClean="0"/>
              <a:t>analysis</a:t>
            </a:r>
            <a:endParaRPr lang="en-IN" dirty="0"/>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4</a:t>
            </a:fld>
            <a:endParaRPr lang="en-US" noProof="0" dirty="0"/>
          </a:p>
        </p:txBody>
      </p:sp>
      <p:sp>
        <p:nvSpPr>
          <p:cNvPr id="4" name="Content Placeholder 3"/>
          <p:cNvSpPr>
            <a:spLocks noGrp="1"/>
          </p:cNvSpPr>
          <p:nvPr>
            <p:ph idx="1"/>
          </p:nvPr>
        </p:nvSpPr>
        <p:spPr>
          <a:xfrm>
            <a:off x="443365" y="1825625"/>
            <a:ext cx="6684799" cy="4097193"/>
          </a:xfrm>
        </p:spPr>
        <p:txBody>
          <a:bodyPr>
            <a:normAutofit fontScale="92500" lnSpcReduction="10000"/>
          </a:bodyPr>
          <a:lstStyle/>
          <a:p>
            <a:pPr lvl="0" algn="just"/>
            <a:r>
              <a:rPr lang="en-IN" dirty="0"/>
              <a:t>The asses trends indicate that Gatsby Garage makes more investment in fixed assets than the liquid assets in the business. </a:t>
            </a:r>
          </a:p>
          <a:p>
            <a:pPr lvl="0" algn="just"/>
            <a:r>
              <a:rPr lang="en-IN" dirty="0"/>
              <a:t>The trends also represent the slowdown of the business profit due to the increase in the operational expenditure in the business. </a:t>
            </a:r>
          </a:p>
          <a:p>
            <a:pPr lvl="0" algn="just"/>
            <a:r>
              <a:rPr lang="en-IN" dirty="0"/>
              <a:t>The trend of the gearing ratio represents high compliance with marginal equity aspects to manage business finance. </a:t>
            </a:r>
          </a:p>
          <a:p>
            <a:pPr algn="just"/>
            <a:endParaRPr lang="en-IN" dirty="0"/>
          </a:p>
        </p:txBody>
      </p:sp>
      <p:pic>
        <p:nvPicPr>
          <p:cNvPr id="5" name="Picture 4"/>
          <p:cNvPicPr>
            <a:picLocks noChangeAspect="1"/>
          </p:cNvPicPr>
          <p:nvPr/>
        </p:nvPicPr>
        <p:blipFill>
          <a:blip r:embed="rId3"/>
          <a:stretch>
            <a:fillRect/>
          </a:stretch>
        </p:blipFill>
        <p:spPr>
          <a:xfrm>
            <a:off x="7390823" y="2567716"/>
            <a:ext cx="4064577" cy="2258098"/>
          </a:xfrm>
          <a:prstGeom prst="rect">
            <a:avLst/>
          </a:prstGeom>
        </p:spPr>
      </p:pic>
    </p:spTree>
    <p:extLst>
      <p:ext uri="{BB962C8B-B14F-4D97-AF65-F5344CB8AC3E}">
        <p14:creationId xmlns:p14="http://schemas.microsoft.com/office/powerpoint/2010/main" xmlns="" val="2790696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978729"/>
          </a:xfrm>
        </p:spPr>
        <p:txBody>
          <a:bodyPr/>
          <a:lstStyle/>
          <a:p>
            <a:r>
              <a:rPr lang="en-IN" dirty="0"/>
              <a:t>Identification whether ratios and their fluctuations are essential in Hotel management </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5</a:t>
            </a:fld>
            <a:endParaRPr lang="en-US" noProof="0" dirty="0"/>
          </a:p>
        </p:txBody>
      </p:sp>
      <p:sp>
        <p:nvSpPr>
          <p:cNvPr id="4" name="Content Placeholder 3"/>
          <p:cNvSpPr>
            <a:spLocks noGrp="1"/>
          </p:cNvSpPr>
          <p:nvPr>
            <p:ph idx="1"/>
          </p:nvPr>
        </p:nvSpPr>
        <p:spPr>
          <a:xfrm>
            <a:off x="444500" y="1817813"/>
            <a:ext cx="6143336" cy="4201102"/>
          </a:xfrm>
        </p:spPr>
        <p:txBody>
          <a:bodyPr>
            <a:normAutofit lnSpcReduction="10000"/>
          </a:bodyPr>
          <a:lstStyle/>
          <a:p>
            <a:pPr lvl="0" algn="just"/>
            <a:r>
              <a:rPr lang="en-IN" dirty="0"/>
              <a:t>The fluctuation, as well as the change in the position, supports the management to measure the required capital to manage the liquid assets.</a:t>
            </a:r>
          </a:p>
          <a:p>
            <a:pPr lvl="0" algn="just"/>
            <a:r>
              <a:rPr lang="en-IN" dirty="0"/>
              <a:t>Overflow in cash in the hotel chain business is also analysed, just like in Gatsby Garage. </a:t>
            </a:r>
          </a:p>
          <a:p>
            <a:pPr lvl="0" algn="just"/>
            <a:r>
              <a:rPr lang="en-IN" dirty="0"/>
              <a:t>Fluctuation in the gearing ratio represents that need of the strategy to manage the business finance. </a:t>
            </a:r>
          </a:p>
          <a:p>
            <a:pPr algn="just"/>
            <a:endParaRPr lang="en-IN" dirty="0"/>
          </a:p>
        </p:txBody>
      </p:sp>
      <p:pic>
        <p:nvPicPr>
          <p:cNvPr id="5" name="Picture 4"/>
          <p:cNvPicPr>
            <a:picLocks noChangeAspect="1"/>
          </p:cNvPicPr>
          <p:nvPr/>
        </p:nvPicPr>
        <p:blipFill>
          <a:blip r:embed="rId3"/>
          <a:stretch>
            <a:fillRect/>
          </a:stretch>
        </p:blipFill>
        <p:spPr>
          <a:xfrm>
            <a:off x="6781800" y="2092036"/>
            <a:ext cx="4876800" cy="3048000"/>
          </a:xfrm>
          <a:prstGeom prst="rect">
            <a:avLst/>
          </a:prstGeom>
        </p:spPr>
      </p:pic>
    </p:spTree>
    <p:extLst>
      <p:ext uri="{BB962C8B-B14F-4D97-AF65-F5344CB8AC3E}">
        <p14:creationId xmlns:p14="http://schemas.microsoft.com/office/powerpoint/2010/main" xmlns="" val="1331472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a:t>Benefit and Limitation and impact over the decision making </a:t>
            </a:r>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6</a:t>
            </a:fld>
            <a:endParaRPr lang="en-US" noProof="0" dirty="0"/>
          </a:p>
        </p:txBody>
      </p:sp>
      <p:sp>
        <p:nvSpPr>
          <p:cNvPr id="4" name="Content Placeholder 3"/>
          <p:cNvSpPr>
            <a:spLocks noGrp="1"/>
          </p:cNvSpPr>
          <p:nvPr>
            <p:ph idx="1"/>
          </p:nvPr>
        </p:nvSpPr>
        <p:spPr>
          <a:xfrm>
            <a:off x="443365" y="1825625"/>
            <a:ext cx="6435417" cy="4159539"/>
          </a:xfrm>
        </p:spPr>
        <p:txBody>
          <a:bodyPr/>
          <a:lstStyle/>
          <a:p>
            <a:pPr lvl="0" algn="just"/>
            <a:r>
              <a:rPr lang="en-IN" dirty="0"/>
              <a:t>The ratio figures give assessment top make the comparison of the financial data to make a decision. </a:t>
            </a:r>
          </a:p>
          <a:p>
            <a:pPr lvl="0" algn="just"/>
            <a:r>
              <a:rPr lang="en-IN" dirty="0"/>
              <a:t>It also represents the previous as well as current business financial position through a financial assessment. </a:t>
            </a:r>
          </a:p>
          <a:p>
            <a:pPr lvl="0" algn="just"/>
            <a:r>
              <a:rPr lang="en-IN" dirty="0"/>
              <a:t>Qualitative aspect is not presented, which leads to negative issues while making analysis. </a:t>
            </a:r>
          </a:p>
          <a:p>
            <a:pPr algn="just"/>
            <a:endParaRPr lang="en-IN" dirty="0"/>
          </a:p>
        </p:txBody>
      </p:sp>
      <p:pic>
        <p:nvPicPr>
          <p:cNvPr id="2050" name="Picture 2" descr="how to start my financial company? – Ewallet Software – Secure ..."/>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366866" y="2583872"/>
            <a:ext cx="4291734" cy="240337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581397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4500" y="542925"/>
            <a:ext cx="11214100" cy="535531"/>
          </a:xfrm>
        </p:spPr>
        <p:txBody>
          <a:bodyPr/>
          <a:lstStyle/>
          <a:p>
            <a:r>
              <a:rPr lang="en-IN" dirty="0" smtClean="0"/>
              <a:t>Conclusion</a:t>
            </a:r>
            <a:endParaRPr lang="en-IN" dirty="0"/>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7</a:t>
            </a:fld>
            <a:endParaRPr lang="en-US" noProof="0" dirty="0"/>
          </a:p>
        </p:txBody>
      </p:sp>
      <p:sp>
        <p:nvSpPr>
          <p:cNvPr id="4" name="Content Placeholder 3"/>
          <p:cNvSpPr>
            <a:spLocks noGrp="1"/>
          </p:cNvSpPr>
          <p:nvPr>
            <p:ph idx="1"/>
          </p:nvPr>
        </p:nvSpPr>
        <p:spPr>
          <a:xfrm>
            <a:off x="1864014" y="1906155"/>
            <a:ext cx="8375072" cy="4242666"/>
          </a:xfrm>
        </p:spPr>
        <p:txBody>
          <a:bodyPr/>
          <a:lstStyle/>
          <a:p>
            <a:pPr lvl="0" algn="just"/>
            <a:r>
              <a:rPr lang="en-IN" dirty="0"/>
              <a:t>It is asses the use of the Ratio analysis helps to assess the trends through which the financial position can be asses. </a:t>
            </a:r>
          </a:p>
          <a:p>
            <a:pPr lvl="0" algn="just"/>
            <a:r>
              <a:rPr lang="en-IN" dirty="0"/>
              <a:t>The presence of the high margin in the Gatsby Garage decreases the overall profit in the business firm. </a:t>
            </a:r>
          </a:p>
          <a:p>
            <a:pPr lvl="0" algn="just"/>
            <a:r>
              <a:rPr lang="en-IN" dirty="0"/>
              <a:t>The arrangement of the capital through equity can help the firm to make improvement. </a:t>
            </a:r>
          </a:p>
          <a:p>
            <a:pPr algn="just"/>
            <a:endParaRPr lang="en-IN" dirty="0"/>
          </a:p>
        </p:txBody>
      </p:sp>
    </p:spTree>
    <p:extLst>
      <p:ext uri="{BB962C8B-B14F-4D97-AF65-F5344CB8AC3E}">
        <p14:creationId xmlns:p14="http://schemas.microsoft.com/office/powerpoint/2010/main" xmlns="" val="2604129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IN" dirty="0"/>
          </a:p>
        </p:txBody>
      </p:sp>
      <p:sp>
        <p:nvSpPr>
          <p:cNvPr id="3" name="Slide Number Placeholder 2"/>
          <p:cNvSpPr>
            <a:spLocks noGrp="1"/>
          </p:cNvSpPr>
          <p:nvPr>
            <p:ph type="sldNum" sz="quarter" idx="12"/>
          </p:nvPr>
        </p:nvSpPr>
        <p:spPr/>
        <p:txBody>
          <a:bodyPr/>
          <a:lstStyle/>
          <a:p>
            <a:fld id="{C263D6C4-4840-40CC-AC84-17E24B3B7BDE}" type="slidenum">
              <a:rPr lang="en-US" noProof="0" smtClean="0"/>
              <a:pPr/>
              <a:t>8</a:t>
            </a:fld>
            <a:endParaRPr lang="en-US" noProof="0" dirty="0"/>
          </a:p>
        </p:txBody>
      </p:sp>
      <p:sp>
        <p:nvSpPr>
          <p:cNvPr id="5" name="Rectangle 1"/>
          <p:cNvSpPr>
            <a:spLocks noGrp="1" noChangeArrowheads="1"/>
          </p:cNvSpPr>
          <p:nvPr>
            <p:ph idx="1"/>
          </p:nvPr>
        </p:nvSpPr>
        <p:spPr bwMode="auto">
          <a:xfrm>
            <a:off x="138766" y="1171000"/>
            <a:ext cx="11825568" cy="5509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en-US" sz="1600" dirty="0" err="1"/>
              <a:t>Chalu</a:t>
            </a:r>
            <a:r>
              <a:rPr lang="en-US" sz="1600" dirty="0"/>
              <a:t>, H. &amp; </a:t>
            </a:r>
            <a:r>
              <a:rPr lang="en-US" sz="1600" dirty="0" err="1"/>
              <a:t>Lubawa</a:t>
            </a:r>
            <a:r>
              <a:rPr lang="en-US" sz="1600" dirty="0"/>
              <a:t>, G., 2018. Using financial statements to analyze the effects of multiple Borrowings on SMEs financial performance in Tanzania. Inter. J. Res. </a:t>
            </a:r>
            <a:r>
              <a:rPr lang="en-US" sz="1600" dirty="0" err="1"/>
              <a:t>Methodol</a:t>
            </a:r>
            <a:r>
              <a:rPr lang="en-US" sz="1600" dirty="0"/>
              <a:t>. Soc. </a:t>
            </a:r>
            <a:r>
              <a:rPr lang="en-US" sz="1600" dirty="0" err="1"/>
              <a:t>Sci</a:t>
            </a:r>
            <a:r>
              <a:rPr lang="en-US" sz="1600" dirty="0"/>
              <a:t>, 1(4), pp. 87-107.</a:t>
            </a:r>
          </a:p>
          <a:p>
            <a:pPr marL="0" marR="0" lvl="0" indent="0" algn="l" defTabSz="914400" rtl="0" eaLnBrk="0" fontAlgn="base" latinLnBrk="0" hangingPunct="0">
              <a:lnSpc>
                <a:spcPct val="100000"/>
              </a:lnSpc>
              <a:spcBef>
                <a:spcPct val="0"/>
              </a:spcBef>
              <a:spcAft>
                <a:spcPct val="0"/>
              </a:spcAft>
              <a:buClrTx/>
              <a:buSzTx/>
              <a:buFontTx/>
              <a:buNone/>
              <a:tabLst/>
            </a:pPr>
            <a:r>
              <a:rPr lang="en-US" sz="1600" dirty="0" err="1"/>
              <a:t>Eltaief</a:t>
            </a:r>
            <a:r>
              <a:rPr lang="en-US" sz="1600" dirty="0"/>
              <a:t>, A. et al., 2019. Comparison between CAD models using modification ratio calculation. International Journal of Computer Integrated Manufacturing, 32(10), pp. 996-1008, DOI: 10.1080/0951192X.2019.1667030.</a:t>
            </a:r>
          </a:p>
          <a:p>
            <a:pPr marL="0" marR="0" lvl="0" indent="0" algn="l" defTabSz="914400" rtl="0" eaLnBrk="0" fontAlgn="base" latinLnBrk="0" hangingPunct="0">
              <a:lnSpc>
                <a:spcPct val="100000"/>
              </a:lnSpc>
              <a:spcBef>
                <a:spcPct val="0"/>
              </a:spcBef>
              <a:spcAft>
                <a:spcPct val="0"/>
              </a:spcAft>
              <a:buClrTx/>
              <a:buSzTx/>
              <a:buFontTx/>
              <a:buNone/>
              <a:tabLst/>
            </a:pPr>
            <a:r>
              <a:rPr lang="en-US" sz="1600" dirty="0" err="1"/>
              <a:t>Gabric</a:t>
            </a:r>
            <a:r>
              <a:rPr lang="en-US" sz="1600" dirty="0"/>
              <a:t>, D., 2018. Determination of Accounting Manipulations in the Financial Statements Using Accrual Based Investment Ratios. Economic Review: Journal of Economics and Business, 16(1), pp. 71-81, ISSN: 5464-6556 .</a:t>
            </a:r>
          </a:p>
          <a:p>
            <a:pPr marL="0" marR="0" lvl="0" indent="0" algn="l" defTabSz="914400" rtl="0" eaLnBrk="0" fontAlgn="base" latinLnBrk="0" hangingPunct="0">
              <a:lnSpc>
                <a:spcPct val="100000"/>
              </a:lnSpc>
              <a:spcBef>
                <a:spcPct val="0"/>
              </a:spcBef>
              <a:spcAft>
                <a:spcPct val="0"/>
              </a:spcAft>
              <a:buClrTx/>
              <a:buSzTx/>
              <a:buFontTx/>
              <a:buNone/>
              <a:tabLst/>
            </a:pPr>
            <a:r>
              <a:rPr lang="en-US" sz="1600" dirty="0" err="1"/>
              <a:t>Gaikwad</a:t>
            </a:r>
            <a:r>
              <a:rPr lang="en-US" sz="1600" dirty="0"/>
              <a:t>, A., 2018. Ratio Analysis of Employees Credit Cooperative Societies. Splint International Journal of Professionals, 5(2), pp. 38-43.</a:t>
            </a:r>
          </a:p>
          <a:p>
            <a:pPr marL="0" marR="0" lvl="0" indent="0" algn="l" defTabSz="914400" rtl="0" eaLnBrk="0" fontAlgn="base" latinLnBrk="0" hangingPunct="0">
              <a:lnSpc>
                <a:spcPct val="100000"/>
              </a:lnSpc>
              <a:spcBef>
                <a:spcPct val="0"/>
              </a:spcBef>
              <a:spcAft>
                <a:spcPct val="0"/>
              </a:spcAft>
              <a:buClrTx/>
              <a:buSzTx/>
              <a:buFontTx/>
              <a:buNone/>
              <a:tabLst/>
            </a:pPr>
            <a:r>
              <a:rPr lang="en-US" sz="1600" dirty="0" err="1"/>
              <a:t>Hosaka</a:t>
            </a:r>
            <a:r>
              <a:rPr lang="en-US" sz="1600" dirty="0"/>
              <a:t>, T., 2019. Bankruptcy prediction using imaged financial ratios and convolutional neural networks. Expert systems with applications, 117(1), pp. 287-299, DOI: 10.1016/j.eswa.2018.09.039.</a:t>
            </a:r>
          </a:p>
          <a:p>
            <a:pPr marL="0" marR="0" lvl="0" indent="0" algn="l" defTabSz="914400" rtl="0" eaLnBrk="0" fontAlgn="base" latinLnBrk="0" hangingPunct="0">
              <a:lnSpc>
                <a:spcPct val="100000"/>
              </a:lnSpc>
              <a:spcBef>
                <a:spcPct val="0"/>
              </a:spcBef>
              <a:spcAft>
                <a:spcPct val="0"/>
              </a:spcAft>
              <a:buClrTx/>
              <a:buSzTx/>
              <a:buFontTx/>
              <a:buNone/>
              <a:tabLst/>
            </a:pPr>
            <a:r>
              <a:rPr lang="en-US" sz="1600" dirty="0" err="1"/>
              <a:t>Khamis</a:t>
            </a:r>
            <a:r>
              <a:rPr lang="en-US" sz="1600" dirty="0"/>
              <a:t>, M., </a:t>
            </a:r>
            <a:r>
              <a:rPr lang="en-US" sz="1600" dirty="0" err="1"/>
              <a:t>Che</a:t>
            </a:r>
            <a:r>
              <a:rPr lang="en-US" sz="1600" dirty="0"/>
              <a:t> </a:t>
            </a:r>
            <a:r>
              <a:rPr lang="en-US" sz="1600" dirty="0" err="1"/>
              <a:t>Yahya</a:t>
            </a:r>
            <a:r>
              <a:rPr lang="en-US" sz="1600" dirty="0"/>
              <a:t>, N., </a:t>
            </a:r>
            <a:r>
              <a:rPr lang="en-US" sz="1600" dirty="0" err="1"/>
              <a:t>Jaafar</a:t>
            </a:r>
            <a:r>
              <a:rPr lang="en-US" sz="1600" dirty="0"/>
              <a:t>, N. &amp; Abdullah, Z., 2019. Comparative and trend analysis of financial management practices in Southeast Asia Higher Education Institutions (HEIS). Social and Management Research Journal, 16(2), pp. 153-166, ISSN: 1675-7017.</a:t>
            </a:r>
          </a:p>
          <a:p>
            <a:pPr marL="0" marR="0" lvl="0" indent="0" algn="l" defTabSz="914400" rtl="0" eaLnBrk="0" fontAlgn="base" latinLnBrk="0" hangingPunct="0">
              <a:lnSpc>
                <a:spcPct val="100000"/>
              </a:lnSpc>
              <a:spcBef>
                <a:spcPct val="0"/>
              </a:spcBef>
              <a:spcAft>
                <a:spcPct val="0"/>
              </a:spcAft>
              <a:buClrTx/>
              <a:buSzTx/>
              <a:buFontTx/>
              <a:buNone/>
              <a:tabLst/>
            </a:pPr>
            <a:r>
              <a:rPr lang="en-US" sz="1600" dirty="0"/>
              <a:t>Steiner-</a:t>
            </a:r>
            <a:r>
              <a:rPr lang="en-US" sz="1600" dirty="0" err="1"/>
              <a:t>Khamsi</a:t>
            </a:r>
            <a:r>
              <a:rPr lang="en-US" sz="1600" dirty="0"/>
              <a:t>, G., Appleton, M. &amp; </a:t>
            </a:r>
            <a:r>
              <a:rPr lang="en-US" sz="1600" dirty="0" err="1"/>
              <a:t>Vellani</a:t>
            </a:r>
            <a:r>
              <a:rPr lang="en-US" sz="1600" dirty="0"/>
              <a:t>, S., 2018. Understanding business interests in international large-scale student assessments: a media analysis of The Economist, Financial Times, and Wall Street Journal. Oxford Review of Education, 44(2), pp. 1, DOI: 10.1080/03054985.2017.1379383 .</a:t>
            </a:r>
          </a:p>
          <a:p>
            <a:pPr marL="0" marR="0" lvl="0" indent="0" algn="l" defTabSz="914400" rtl="0" eaLnBrk="0" fontAlgn="base" latinLnBrk="0" hangingPunct="0">
              <a:lnSpc>
                <a:spcPct val="100000"/>
              </a:lnSpc>
              <a:spcBef>
                <a:spcPct val="0"/>
              </a:spcBef>
              <a:spcAft>
                <a:spcPct val="0"/>
              </a:spcAft>
              <a:buClrTx/>
              <a:buSzTx/>
              <a:buFontTx/>
              <a:buNone/>
              <a:tabLst/>
            </a:pPr>
            <a:r>
              <a:rPr lang="en-US" sz="1600" dirty="0"/>
              <a:t>Williams </a:t>
            </a:r>
            <a:r>
              <a:rPr lang="en-US" sz="1600" dirty="0" err="1"/>
              <a:t>Jr</a:t>
            </a:r>
            <a:r>
              <a:rPr lang="en-US" sz="1600" dirty="0"/>
              <a:t>, R., Manley, S., Aaron, J. &amp; Daniel, F., 2018. The Interactive Effects of a Comprehensive Strategic Approach and Entrepreneurial Orientation on Small Business Performance. American Journal of Entrepreneurship, 11(2), pp. 52-81, ISSN: 4566-5465 .</a:t>
            </a:r>
          </a:p>
          <a:p>
            <a:pPr marL="0" marR="0" lvl="0" indent="0" algn="l" defTabSz="914400" rtl="0" eaLnBrk="0" fontAlgn="base" latinLnBrk="0" hangingPunct="0">
              <a:lnSpc>
                <a:spcPct val="100000"/>
              </a:lnSpc>
              <a:spcBef>
                <a:spcPct val="0"/>
              </a:spcBef>
              <a:spcAft>
                <a:spcPct val="0"/>
              </a:spcAft>
              <a:buClrTx/>
              <a:buSzTx/>
              <a:buFontTx/>
              <a:buNone/>
              <a:tabLst/>
            </a:pPr>
            <a:r>
              <a:rPr lang="en-US" sz="1600" dirty="0"/>
              <a:t>Williams </a:t>
            </a:r>
            <a:r>
              <a:rPr lang="en-US" sz="1600" dirty="0" err="1"/>
              <a:t>Jr</a:t>
            </a:r>
            <a:r>
              <a:rPr lang="en-US" sz="1600" dirty="0"/>
              <a:t>, R., Manley, S., Aaron, J. &amp; Daniel, F., 2018. The relationship between a comprehensive strategic approach and small business performance. Journal of Small Business Strategy, 24(2), pp. 33-48, ISSN: 4566-5645 .</a:t>
            </a:r>
          </a:p>
          <a:p>
            <a:pPr marL="0" marR="0" lvl="0" indent="0" algn="l" defTabSz="914400" rtl="0" eaLnBrk="0" fontAlgn="base" latinLnBrk="0" hangingPunct="0">
              <a:lnSpc>
                <a:spcPct val="100000"/>
              </a:lnSpc>
              <a:spcBef>
                <a:spcPct val="0"/>
              </a:spcBef>
              <a:spcAft>
                <a:spcPct val="0"/>
              </a:spcAft>
              <a:buClrTx/>
              <a:buSzTx/>
              <a:buFontTx/>
              <a:buNone/>
              <a:tabLst/>
            </a:pPr>
            <a:endParaRPr lang="en-US" sz="1600" dirty="0"/>
          </a:p>
        </p:txBody>
      </p:sp>
    </p:spTree>
    <p:extLst>
      <p:ext uri="{BB962C8B-B14F-4D97-AF65-F5344CB8AC3E}">
        <p14:creationId xmlns:p14="http://schemas.microsoft.com/office/powerpoint/2010/main" xmlns="" val="2342235126"/>
      </p:ext>
    </p:extLst>
  </p:cSld>
  <p:clrMapOvr>
    <a:masterClrMapping/>
  </p:clrMapOvr>
</p:sld>
</file>

<file path=ppt/theme/theme1.xml><?xml version="1.0" encoding="utf-8"?>
<a:theme xmlns:a="http://schemas.openxmlformats.org/drawingml/2006/main" name="Office Theme">
  <a:themeElements>
    <a:clrScheme name="Custom 12">
      <a:dk1>
        <a:srgbClr val="000000"/>
      </a:dk1>
      <a:lt1>
        <a:srgbClr val="FFFFFF"/>
      </a:lt1>
      <a:dk2>
        <a:srgbClr val="6D6E71"/>
      </a:dk2>
      <a:lt2>
        <a:srgbClr val="58595B"/>
      </a:lt2>
      <a:accent1>
        <a:srgbClr val="0065A4"/>
      </a:accent1>
      <a:accent2>
        <a:srgbClr val="47C3D3"/>
      </a:accent2>
      <a:accent3>
        <a:srgbClr val="8F2D63"/>
      </a:accent3>
      <a:accent4>
        <a:srgbClr val="1A6871"/>
      </a:accent4>
      <a:accent5>
        <a:srgbClr val="0C4360"/>
      </a:accent5>
      <a:accent6>
        <a:srgbClr val="F47735"/>
      </a:accent6>
      <a:hlink>
        <a:srgbClr val="00559A"/>
      </a:hlink>
      <a:folHlink>
        <a:srgbClr val="595851"/>
      </a:folHlink>
    </a:clrScheme>
    <a:fontScheme name="Custom 3">
      <a:majorFont>
        <a:latin typeface="Trebuchet MS"/>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TF66687569_Modern blue presentation_AAS_v5" id="{C7B59113-CD15-4341-96CA-86E715D5BE98}" vid="{5A8FDAEB-3DF3-4B3C-A708-49813F8D6F8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4C103400-4A22-4E35-B588-4C4D426389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B26E0C9-B2AA-42E6-97B6-E1B7D9EAF129}">
  <ds:schemaRefs>
    <ds:schemaRef ds:uri="http://schemas.microsoft.com/sharepoint/v3/contenttype/forms"/>
  </ds:schemaRefs>
</ds:datastoreItem>
</file>

<file path=customXml/itemProps3.xml><?xml version="1.0" encoding="utf-8"?>
<ds:datastoreItem xmlns:ds="http://schemas.openxmlformats.org/officeDocument/2006/customXml" ds:itemID="{F5757914-1161-4661-9696-421FD6935CD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Modern blue presentation</Template>
  <TotalTime>0</TotalTime>
  <Words>1094</Words>
  <Application>Microsoft Office PowerPoint</Application>
  <PresentationFormat>Custom</PresentationFormat>
  <Paragraphs>54</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Financial Management for the Hotel Industry Analysis of the Financial Statements     Name: Razvan Joita Student number: 1905612 Module Code: M5X01922</vt:lpstr>
      <vt:lpstr>Introduction</vt:lpstr>
      <vt:lpstr>Ratio Calculation</vt:lpstr>
      <vt:lpstr>Discussion in regards to trends seen in ratio analysis</vt:lpstr>
      <vt:lpstr>Identification whether ratios and their fluctuations are essential in Hotel management </vt:lpstr>
      <vt:lpstr>Benefit and Limitation and impact over the decision making </vt:lpstr>
      <vt:lpstr>Conclusion</vt:lpstr>
      <vt:lpstr>References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2020-07-05T09:21:03Z</dcterms:created>
  <dcterms:modified xsi:type="dcterms:W3CDTF">2020-07-06T08:44:53Z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