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5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BE93DF-3C68-4D44-87AF-797A425B6F27}" v="759" dt="2026-10-24T23:23:31.4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 snapToGrid="0">
      <p:cViewPr>
        <p:scale>
          <a:sx n="68" d="100"/>
          <a:sy n="68" d="100"/>
        </p:scale>
        <p:origin x="8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id Shahid" userId="28d4bcc83bd83a40" providerId="LiveId" clId="{7DC6121B-52FE-4E54-A203-37CDFFF1BD5A}"/>
    <pc:docChg chg="undo redo custSel addSld delSld modSld">
      <pc:chgData name="Shahid Shahid" userId="28d4bcc83bd83a40" providerId="LiveId" clId="{7DC6121B-52FE-4E54-A203-37CDFFF1BD5A}" dt="2026-10-24T23:24:30.478" v="11813" actId="1076"/>
      <pc:docMkLst>
        <pc:docMk/>
      </pc:docMkLst>
      <pc:sldChg chg="addSp delSp modSp mod setBg delAnim">
        <pc:chgData name="Shahid Shahid" userId="28d4bcc83bd83a40" providerId="LiveId" clId="{7DC6121B-52FE-4E54-A203-37CDFFF1BD5A}" dt="2026-10-24T22:56:19.983" v="11797" actId="1076"/>
        <pc:sldMkLst>
          <pc:docMk/>
          <pc:sldMk cId="1554295752" sldId="256"/>
        </pc:sldMkLst>
        <pc:graphicFrameChg chg="mod modGraphic">
          <ac:chgData name="Shahid Shahid" userId="28d4bcc83bd83a40" providerId="LiveId" clId="{7DC6121B-52FE-4E54-A203-37CDFFF1BD5A}" dt="2026-10-24T20:28:04.093" v="11715" actId="14100"/>
          <ac:graphicFrameMkLst>
            <pc:docMk/>
            <pc:sldMk cId="1554295752" sldId="256"/>
            <ac:graphicFrameMk id="7" creationId="{7DCE77CB-3622-1BB7-3F09-21294E735786}"/>
          </ac:graphicFrameMkLst>
        </pc:graphicFrameChg>
        <pc:picChg chg="add del mod">
          <ac:chgData name="Shahid Shahid" userId="28d4bcc83bd83a40" providerId="LiveId" clId="{7DC6121B-52FE-4E54-A203-37CDFFF1BD5A}" dt="2026-10-24T22:56:15.327" v="11796" actId="478"/>
          <ac:picMkLst>
            <pc:docMk/>
            <pc:sldMk cId="1554295752" sldId="256"/>
            <ac:picMk id="4" creationId="{0B83D632-E9F9-094A-F3B8-0C88CA0E33EA}"/>
          </ac:picMkLst>
        </pc:picChg>
        <pc:picChg chg="del">
          <ac:chgData name="Shahid Shahid" userId="28d4bcc83bd83a40" providerId="LiveId" clId="{7DC6121B-52FE-4E54-A203-37CDFFF1BD5A}" dt="2026-10-24T21:38:48.329" v="11779" actId="478"/>
          <ac:picMkLst>
            <pc:docMk/>
            <pc:sldMk cId="1554295752" sldId="256"/>
            <ac:picMk id="8" creationId="{F29A55CB-5106-C104-767B-1B3244021738}"/>
          </ac:picMkLst>
        </pc:picChg>
        <pc:picChg chg="del">
          <ac:chgData name="Shahid Shahid" userId="28d4bcc83bd83a40" providerId="LiveId" clId="{7DC6121B-52FE-4E54-A203-37CDFFF1BD5A}" dt="2026-10-24T22:12:58.369" v="11792" actId="478"/>
          <ac:picMkLst>
            <pc:docMk/>
            <pc:sldMk cId="1554295752" sldId="256"/>
            <ac:picMk id="9" creationId="{E9D56C64-44CC-DE02-CF6C-8E029B2B8627}"/>
          </ac:picMkLst>
        </pc:picChg>
        <pc:picChg chg="del">
          <ac:chgData name="Shahid Shahid" userId="28d4bcc83bd83a40" providerId="LiveId" clId="{7DC6121B-52FE-4E54-A203-37CDFFF1BD5A}" dt="2026-10-24T22:53:28.028" v="11793" actId="478"/>
          <ac:picMkLst>
            <pc:docMk/>
            <pc:sldMk cId="1554295752" sldId="256"/>
            <ac:picMk id="11" creationId="{9653BB52-B1CC-1050-912D-FB03CE8A5E41}"/>
          </ac:picMkLst>
        </pc:picChg>
        <pc:picChg chg="del">
          <ac:chgData name="Shahid Shahid" userId="28d4bcc83bd83a40" providerId="LiveId" clId="{7DC6121B-52FE-4E54-A203-37CDFFF1BD5A}" dt="2026-10-24T22:54:08.861" v="11794" actId="478"/>
          <ac:picMkLst>
            <pc:docMk/>
            <pc:sldMk cId="1554295752" sldId="256"/>
            <ac:picMk id="12" creationId="{37D61DA3-2C42-44C5-96F1-3E8775722952}"/>
          </ac:picMkLst>
        </pc:picChg>
        <pc:picChg chg="del">
          <ac:chgData name="Shahid Shahid" userId="28d4bcc83bd83a40" providerId="LiveId" clId="{7DC6121B-52FE-4E54-A203-37CDFFF1BD5A}" dt="2026-10-24T22:54:58.400" v="11795" actId="478"/>
          <ac:picMkLst>
            <pc:docMk/>
            <pc:sldMk cId="1554295752" sldId="256"/>
            <ac:picMk id="13" creationId="{4C93AC64-5D62-0020-20C6-8B99D0E6A28C}"/>
          </ac:picMkLst>
        </pc:picChg>
        <pc:picChg chg="mod">
          <ac:chgData name="Shahid Shahid" userId="28d4bcc83bd83a40" providerId="LiveId" clId="{7DC6121B-52FE-4E54-A203-37CDFFF1BD5A}" dt="2026-10-24T22:56:19.983" v="11797" actId="1076"/>
          <ac:picMkLst>
            <pc:docMk/>
            <pc:sldMk cId="1554295752" sldId="256"/>
            <ac:picMk id="14" creationId="{58F68902-8452-B6D3-806A-8CFB22AAF82F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23:13:34.915" v="11810" actId="14100"/>
        <pc:sldMkLst>
          <pc:docMk/>
          <pc:sldMk cId="11576678" sldId="258"/>
        </pc:sldMkLst>
        <pc:spChg chg="mod">
          <ac:chgData name="Shahid Shahid" userId="28d4bcc83bd83a40" providerId="LiveId" clId="{7DC6121B-52FE-4E54-A203-37CDFFF1BD5A}" dt="2026-10-24T23:13:34.915" v="11810" actId="14100"/>
          <ac:spMkLst>
            <pc:docMk/>
            <pc:sldMk cId="11576678" sldId="258"/>
            <ac:spMk id="2" creationId="{F8F78479-344B-BEC7-3C49-743D4238C9D4}"/>
          </ac:spMkLst>
        </pc:spChg>
        <pc:spChg chg="add mod">
          <ac:chgData name="Shahid Shahid" userId="28d4bcc83bd83a40" providerId="LiveId" clId="{7DC6121B-52FE-4E54-A203-37CDFFF1BD5A}" dt="2026-10-07T10:49:05.535" v="1923" actId="1076"/>
          <ac:spMkLst>
            <pc:docMk/>
            <pc:sldMk cId="11576678" sldId="258"/>
            <ac:spMk id="4" creationId="{5DDD6825-A83D-0C28-63F6-E338EFC8BB50}"/>
          </ac:spMkLst>
        </pc:spChg>
        <pc:spChg chg="add mod">
          <ac:chgData name="Shahid Shahid" userId="28d4bcc83bd83a40" providerId="LiveId" clId="{7DC6121B-52FE-4E54-A203-37CDFFF1BD5A}" dt="2026-10-21T17:20:59.267" v="11170" actId="255"/>
          <ac:spMkLst>
            <pc:docMk/>
            <pc:sldMk cId="11576678" sldId="258"/>
            <ac:spMk id="5" creationId="{2D768699-D82E-A753-2CD2-146C14BACCB0}"/>
          </ac:spMkLst>
        </pc:spChg>
        <pc:spChg chg="add mod">
          <ac:chgData name="Shahid Shahid" userId="28d4bcc83bd83a40" providerId="LiveId" clId="{7DC6121B-52FE-4E54-A203-37CDFFF1BD5A}" dt="2026-10-21T17:33:47.916" v="11172" actId="20577"/>
          <ac:spMkLst>
            <pc:docMk/>
            <pc:sldMk cId="11576678" sldId="258"/>
            <ac:spMk id="6" creationId="{296D70C2-CD81-633A-D8A9-8B6B5CCAF008}"/>
          </ac:spMkLst>
        </pc:spChg>
        <pc:picChg chg="del mod">
          <ac:chgData name="Shahid Shahid" userId="28d4bcc83bd83a40" providerId="LiveId" clId="{7DC6121B-52FE-4E54-A203-37CDFFF1BD5A}" dt="2026-10-24T23:04:43.825" v="11802" actId="478"/>
          <ac:picMkLst>
            <pc:docMk/>
            <pc:sldMk cId="11576678" sldId="258"/>
            <ac:picMk id="8" creationId="{1C14D564-3612-4EF9-C10C-D503086B1EBB}"/>
          </ac:picMkLst>
        </pc:picChg>
        <pc:picChg chg="mod">
          <ac:chgData name="Shahid Shahid" userId="28d4bcc83bd83a40" providerId="LiveId" clId="{7DC6121B-52FE-4E54-A203-37CDFFF1BD5A}" dt="2026-10-24T23:04:48.539" v="11803" actId="1076"/>
          <ac:picMkLst>
            <pc:docMk/>
            <pc:sldMk cId="11576678" sldId="258"/>
            <ac:picMk id="11" creationId="{7612F7F7-9B4D-503A-6264-34F4363AEDAC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23:24:30.478" v="11813" actId="1076"/>
        <pc:sldMkLst>
          <pc:docMk/>
          <pc:sldMk cId="2479286457" sldId="259"/>
        </pc:sldMkLst>
        <pc:spChg chg="add mod">
          <ac:chgData name="Shahid Shahid" userId="28d4bcc83bd83a40" providerId="LiveId" clId="{7DC6121B-52FE-4E54-A203-37CDFFF1BD5A}" dt="2026-10-21T17:19:53.221" v="11167" actId="255"/>
          <ac:spMkLst>
            <pc:docMk/>
            <pc:sldMk cId="2479286457" sldId="259"/>
            <ac:spMk id="9" creationId="{D84BBBFC-1BBC-E3E2-C2B6-05FEB1B07EF2}"/>
          </ac:spMkLst>
        </pc:spChg>
        <pc:spChg chg="add mod">
          <ac:chgData name="Shahid Shahid" userId="28d4bcc83bd83a40" providerId="LiveId" clId="{7DC6121B-52FE-4E54-A203-37CDFFF1BD5A}" dt="2026-10-07T10:47:59.006" v="1916" actId="1076"/>
          <ac:spMkLst>
            <pc:docMk/>
            <pc:sldMk cId="2479286457" sldId="259"/>
            <ac:spMk id="11" creationId="{568C18C5-2A2C-D111-79E7-5377F5BFCF97}"/>
          </ac:spMkLst>
        </pc:spChg>
        <pc:spChg chg="add mod">
          <ac:chgData name="Shahid Shahid" userId="28d4bcc83bd83a40" providerId="LiveId" clId="{7DC6121B-52FE-4E54-A203-37CDFFF1BD5A}" dt="2026-10-22T08:36:38.186" v="11571" actId="20577"/>
          <ac:spMkLst>
            <pc:docMk/>
            <pc:sldMk cId="2479286457" sldId="259"/>
            <ac:spMk id="21" creationId="{03EC1B17-CB7D-4501-92BE-B373D5D05279}"/>
          </ac:spMkLst>
        </pc:spChg>
        <pc:picChg chg="del">
          <ac:chgData name="Shahid Shahid" userId="28d4bcc83bd83a40" providerId="LiveId" clId="{7DC6121B-52FE-4E54-A203-37CDFFF1BD5A}" dt="2026-10-24T11:37:08.211" v="11690" actId="478"/>
          <ac:picMkLst>
            <pc:docMk/>
            <pc:sldMk cId="2479286457" sldId="259"/>
            <ac:picMk id="2" creationId="{2A6FE36A-2C3E-E08E-0596-719CA0C70ABE}"/>
          </ac:picMkLst>
        </pc:picChg>
        <pc:picChg chg="del">
          <ac:chgData name="Shahid Shahid" userId="28d4bcc83bd83a40" providerId="LiveId" clId="{7DC6121B-52FE-4E54-A203-37CDFFF1BD5A}" dt="2026-10-24T11:41:05.034" v="11691" actId="478"/>
          <ac:picMkLst>
            <pc:docMk/>
            <pc:sldMk cId="2479286457" sldId="259"/>
            <ac:picMk id="3" creationId="{13A5113B-7037-90F7-BE68-1E201E5D21C4}"/>
          </ac:picMkLst>
        </pc:picChg>
        <pc:picChg chg="del mod">
          <ac:chgData name="Shahid Shahid" userId="28d4bcc83bd83a40" providerId="LiveId" clId="{7DC6121B-52FE-4E54-A203-37CDFFF1BD5A}" dt="2026-10-24T11:43:05.453" v="11693" actId="478"/>
          <ac:picMkLst>
            <pc:docMk/>
            <pc:sldMk cId="2479286457" sldId="259"/>
            <ac:picMk id="4" creationId="{F1244F58-A316-A744-004D-1460322117DE}"/>
          </ac:picMkLst>
        </pc:picChg>
        <pc:picChg chg="del mod">
          <ac:chgData name="Shahid Shahid" userId="28d4bcc83bd83a40" providerId="LiveId" clId="{7DC6121B-52FE-4E54-A203-37CDFFF1BD5A}" dt="2026-10-24T23:11:23.849" v="11808" actId="478"/>
          <ac:picMkLst>
            <pc:docMk/>
            <pc:sldMk cId="2479286457" sldId="259"/>
            <ac:picMk id="5" creationId="{F504A1CE-3CE2-6D77-621F-A40BFA515141}"/>
          </ac:picMkLst>
        </pc:picChg>
        <pc:picChg chg="del">
          <ac:chgData name="Shahid Shahid" userId="28d4bcc83bd83a40" providerId="LiveId" clId="{7DC6121B-52FE-4E54-A203-37CDFFF1BD5A}" dt="2026-10-24T23:06:48.255" v="11804" actId="478"/>
          <ac:picMkLst>
            <pc:docMk/>
            <pc:sldMk cId="2479286457" sldId="259"/>
            <ac:picMk id="6" creationId="{19234111-20D7-8941-CD23-5E0C1996C18F}"/>
          </ac:picMkLst>
        </pc:picChg>
        <pc:picChg chg="del">
          <ac:chgData name="Shahid Shahid" userId="28d4bcc83bd83a40" providerId="LiveId" clId="{7DC6121B-52FE-4E54-A203-37CDFFF1BD5A}" dt="2026-10-24T23:07:28.649" v="11805" actId="478"/>
          <ac:picMkLst>
            <pc:docMk/>
            <pc:sldMk cId="2479286457" sldId="259"/>
            <ac:picMk id="7" creationId="{5BB4E751-AF73-0BCF-91CD-7F4A85142E20}"/>
          </ac:picMkLst>
        </pc:picChg>
        <pc:picChg chg="del">
          <ac:chgData name="Shahid Shahid" userId="28d4bcc83bd83a40" providerId="LiveId" clId="{7DC6121B-52FE-4E54-A203-37CDFFF1BD5A}" dt="2026-10-24T23:09:01.116" v="11806" actId="478"/>
          <ac:picMkLst>
            <pc:docMk/>
            <pc:sldMk cId="2479286457" sldId="259"/>
            <ac:picMk id="8" creationId="{B226FC35-642D-57E9-8172-87CFEC9E0E11}"/>
          </ac:picMkLst>
        </pc:picChg>
        <pc:picChg chg="del">
          <ac:chgData name="Shahid Shahid" userId="28d4bcc83bd83a40" providerId="LiveId" clId="{7DC6121B-52FE-4E54-A203-37CDFFF1BD5A}" dt="2026-10-24T23:09:29.676" v="11807" actId="478"/>
          <ac:picMkLst>
            <pc:docMk/>
            <pc:sldMk cId="2479286457" sldId="259"/>
            <ac:picMk id="10" creationId="{A354AA30-CDAF-D0B2-105F-BE21010EB797}"/>
          </ac:picMkLst>
        </pc:picChg>
        <pc:picChg chg="del mod">
          <ac:chgData name="Shahid Shahid" userId="28d4bcc83bd83a40" providerId="LiveId" clId="{7DC6121B-52FE-4E54-A203-37CDFFF1BD5A}" dt="2026-10-24T23:24:26.466" v="11812" actId="478"/>
          <ac:picMkLst>
            <pc:docMk/>
            <pc:sldMk cId="2479286457" sldId="259"/>
            <ac:picMk id="12" creationId="{AFE71C83-2261-8BB0-1095-8533ED2476EC}"/>
          </ac:picMkLst>
        </pc:picChg>
        <pc:picChg chg="del">
          <ac:chgData name="Shahid Shahid" userId="28d4bcc83bd83a40" providerId="LiveId" clId="{7DC6121B-52FE-4E54-A203-37CDFFF1BD5A}" dt="2026-10-24T23:22:37.713" v="11811" actId="478"/>
          <ac:picMkLst>
            <pc:docMk/>
            <pc:sldMk cId="2479286457" sldId="259"/>
            <ac:picMk id="13" creationId="{7BA34381-67E5-0A61-C286-46818A7AEF5E}"/>
          </ac:picMkLst>
        </pc:picChg>
        <pc:picChg chg="mod">
          <ac:chgData name="Shahid Shahid" userId="28d4bcc83bd83a40" providerId="LiveId" clId="{7DC6121B-52FE-4E54-A203-37CDFFF1BD5A}" dt="2026-10-24T23:24:30.478" v="11813" actId="1076"/>
          <ac:picMkLst>
            <pc:docMk/>
            <pc:sldMk cId="2479286457" sldId="259"/>
            <ac:picMk id="14" creationId="{9BE2F2DA-311E-DE9C-64FC-EA181F8AAA4A}"/>
          </ac:picMkLst>
        </pc:picChg>
      </pc:sldChg>
      <pc:sldChg chg="addSp delSp modSp new add del mod setBg delAnim">
        <pc:chgData name="Shahid Shahid" userId="28d4bcc83bd83a40" providerId="LiveId" clId="{7DC6121B-52FE-4E54-A203-37CDFFF1BD5A}" dt="2026-10-24T20:53:44.279" v="11720" actId="1076"/>
        <pc:sldMkLst>
          <pc:docMk/>
          <pc:sldMk cId="661986563" sldId="260"/>
        </pc:sldMkLst>
        <pc:spChg chg="add mod">
          <ac:chgData name="Shahid Shahid" userId="28d4bcc83bd83a40" providerId="LiveId" clId="{7DC6121B-52FE-4E54-A203-37CDFFF1BD5A}" dt="2026-10-07T10:49:51.014" v="2070" actId="20577"/>
          <ac:spMkLst>
            <pc:docMk/>
            <pc:sldMk cId="661986563" sldId="260"/>
            <ac:spMk id="11" creationId="{66ADF9BC-A671-1778-D5E4-BCB5B8985443}"/>
          </ac:spMkLst>
        </pc:spChg>
        <pc:spChg chg="add mod">
          <ac:chgData name="Shahid Shahid" userId="28d4bcc83bd83a40" providerId="LiveId" clId="{7DC6121B-52FE-4E54-A203-37CDFFF1BD5A}" dt="2026-10-21T17:18:12.353" v="11161" actId="2711"/>
          <ac:spMkLst>
            <pc:docMk/>
            <pc:sldMk cId="661986563" sldId="260"/>
            <ac:spMk id="13" creationId="{1D451010-065A-0964-338B-E4D4F24F6EC5}"/>
          </ac:spMkLst>
        </pc:spChg>
        <pc:graphicFrameChg chg="add mod modGraphic">
          <ac:chgData name="Shahid Shahid" userId="28d4bcc83bd83a40" providerId="LiveId" clId="{7DC6121B-52FE-4E54-A203-37CDFFF1BD5A}" dt="2026-10-21T17:17:54.330" v="11160" actId="14734"/>
          <ac:graphicFrameMkLst>
            <pc:docMk/>
            <pc:sldMk cId="661986563" sldId="260"/>
            <ac:graphicFrameMk id="5" creationId="{3983521A-9FCE-B8F8-9C5F-6A54003EDB23}"/>
          </ac:graphicFrameMkLst>
        </pc:graphicFrameChg>
        <pc:picChg chg="del">
          <ac:chgData name="Shahid Shahid" userId="28d4bcc83bd83a40" providerId="LiveId" clId="{7DC6121B-52FE-4E54-A203-37CDFFF1BD5A}" dt="2026-10-24T20:31:58.866" v="11718" actId="478"/>
          <ac:picMkLst>
            <pc:docMk/>
            <pc:sldMk cId="661986563" sldId="260"/>
            <ac:picMk id="2" creationId="{703E4962-B036-AF94-7E6D-2589F83072A8}"/>
          </ac:picMkLst>
        </pc:picChg>
        <pc:picChg chg="del">
          <ac:chgData name="Shahid Shahid" userId="28d4bcc83bd83a40" providerId="LiveId" clId="{7DC6121B-52FE-4E54-A203-37CDFFF1BD5A}" dt="2026-10-24T20:31:51.954" v="11717" actId="478"/>
          <ac:picMkLst>
            <pc:docMk/>
            <pc:sldMk cId="661986563" sldId="260"/>
            <ac:picMk id="3" creationId="{11D24C7B-023D-52D7-203E-F5AEFDDB1E1C}"/>
          </ac:picMkLst>
        </pc:picChg>
        <pc:picChg chg="mod">
          <ac:chgData name="Shahid Shahid" userId="28d4bcc83bd83a40" providerId="LiveId" clId="{7DC6121B-52FE-4E54-A203-37CDFFF1BD5A}" dt="2026-10-24T20:53:44.279" v="11720" actId="1076"/>
          <ac:picMkLst>
            <pc:docMk/>
            <pc:sldMk cId="661986563" sldId="260"/>
            <ac:picMk id="4" creationId="{EE6AA588-9214-F17D-170A-FFFE61DE1C76}"/>
          </ac:picMkLst>
        </pc:picChg>
      </pc:sldChg>
      <pc:sldChg chg="addSp delSp modSp new mod">
        <pc:chgData name="Shahid Shahid" userId="28d4bcc83bd83a40" providerId="LiveId" clId="{7DC6121B-52FE-4E54-A203-37CDFFF1BD5A}" dt="2026-10-24T20:33:00.060" v="11719" actId="1076"/>
        <pc:sldMkLst>
          <pc:docMk/>
          <pc:sldMk cId="1635819337" sldId="261"/>
        </pc:sldMkLst>
        <pc:spChg chg="add mod">
          <ac:chgData name="Shahid Shahid" userId="28d4bcc83bd83a40" providerId="LiveId" clId="{7DC6121B-52FE-4E54-A203-37CDFFF1BD5A}" dt="2026-10-08T09:00:26.448" v="2738" actId="1076"/>
          <ac:spMkLst>
            <pc:docMk/>
            <pc:sldMk cId="1635819337" sldId="261"/>
            <ac:spMk id="8" creationId="{43F8EEFA-D9A2-84F6-DA14-D06010B49EB6}"/>
          </ac:spMkLst>
        </pc:spChg>
        <pc:graphicFrameChg chg="add mod modGraphic">
          <ac:chgData name="Shahid Shahid" userId="28d4bcc83bd83a40" providerId="LiveId" clId="{7DC6121B-52FE-4E54-A203-37CDFFF1BD5A}" dt="2026-10-21T17:16:14.097" v="11155" actId="20577"/>
          <ac:graphicFrameMkLst>
            <pc:docMk/>
            <pc:sldMk cId="1635819337" sldId="261"/>
            <ac:graphicFrameMk id="9" creationId="{CC437C8D-C568-AA73-2CC7-CC2AE84C79C0}"/>
          </ac:graphicFrameMkLst>
        </pc:graphicFrameChg>
        <pc:picChg chg="mod">
          <ac:chgData name="Shahid Shahid" userId="28d4bcc83bd83a40" providerId="LiveId" clId="{7DC6121B-52FE-4E54-A203-37CDFFF1BD5A}" dt="2026-10-24T20:33:00.060" v="11719" actId="1076"/>
          <ac:picMkLst>
            <pc:docMk/>
            <pc:sldMk cId="1635819337" sldId="261"/>
            <ac:picMk id="2" creationId="{706A6947-489C-7F4D-A2BE-12C7007DF060}"/>
          </ac:picMkLst>
        </pc:picChg>
      </pc:sldChg>
      <pc:sldChg chg="addSp delSp modSp new mod delAnim">
        <pc:chgData name="Shahid Shahid" userId="28d4bcc83bd83a40" providerId="LiveId" clId="{7DC6121B-52FE-4E54-A203-37CDFFF1BD5A}" dt="2026-10-24T22:10:12.311" v="11791" actId="20577"/>
        <pc:sldMkLst>
          <pc:docMk/>
          <pc:sldMk cId="3995059507" sldId="262"/>
        </pc:sldMkLst>
        <pc:spChg chg="add del mod">
          <ac:chgData name="Shahid Shahid" userId="28d4bcc83bd83a40" providerId="LiveId" clId="{7DC6121B-52FE-4E54-A203-37CDFFF1BD5A}" dt="2026-10-08T10:13:49.376" v="3281" actId="20577"/>
          <ac:spMkLst>
            <pc:docMk/>
            <pc:sldMk cId="3995059507" sldId="262"/>
            <ac:spMk id="4" creationId="{E674412C-7DC8-000D-7211-41800BFBF72C}"/>
          </ac:spMkLst>
        </pc:spChg>
        <pc:graphicFrameChg chg="add mod modGraphic">
          <ac:chgData name="Shahid Shahid" userId="28d4bcc83bd83a40" providerId="LiveId" clId="{7DC6121B-52FE-4E54-A203-37CDFFF1BD5A}" dt="2026-10-24T22:10:12.311" v="11791" actId="20577"/>
          <ac:graphicFrameMkLst>
            <pc:docMk/>
            <pc:sldMk cId="3995059507" sldId="262"/>
            <ac:graphicFrameMk id="5" creationId="{A8F45CBA-FDD1-DDE6-F09C-B99A5AC7BE9A}"/>
          </ac:graphicFrameMkLst>
        </pc:graphicFrameChg>
        <pc:picChg chg="del">
          <ac:chgData name="Shahid Shahid" userId="28d4bcc83bd83a40" providerId="LiveId" clId="{7DC6121B-52FE-4E54-A203-37CDFFF1BD5A}" dt="2026-10-24T17:17:11.587" v="11699" actId="478"/>
          <ac:picMkLst>
            <pc:docMk/>
            <pc:sldMk cId="3995059507" sldId="262"/>
            <ac:picMk id="2" creationId="{BF29F606-40F0-BB27-B350-F4F612DC0BFE}"/>
          </ac:picMkLst>
        </pc:picChg>
        <pc:picChg chg="mod">
          <ac:chgData name="Shahid Shahid" userId="28d4bcc83bd83a40" providerId="LiveId" clId="{7DC6121B-52FE-4E54-A203-37CDFFF1BD5A}" dt="2026-10-24T17:18:41.674" v="11701" actId="1076"/>
          <ac:picMkLst>
            <pc:docMk/>
            <pc:sldMk cId="3995059507" sldId="262"/>
            <ac:picMk id="3" creationId="{B5DBAADC-FC4A-042C-AAC6-23439841525A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17:37:03.384" v="11703" actId="1076"/>
        <pc:sldMkLst>
          <pc:docMk/>
          <pc:sldMk cId="4188660536" sldId="263"/>
        </pc:sldMkLst>
        <pc:spChg chg="add mod">
          <ac:chgData name="Shahid Shahid" userId="28d4bcc83bd83a40" providerId="LiveId" clId="{7DC6121B-52FE-4E54-A203-37CDFFF1BD5A}" dt="2026-10-20T20:08:50.018" v="10583" actId="20577"/>
          <ac:spMkLst>
            <pc:docMk/>
            <pc:sldMk cId="4188660536" sldId="263"/>
            <ac:spMk id="4" creationId="{4E59CFC4-AA28-AAEA-7C8A-25AF94899E3E}"/>
          </ac:spMkLst>
        </pc:spChg>
        <pc:spChg chg="add mod">
          <ac:chgData name="Shahid Shahid" userId="28d4bcc83bd83a40" providerId="LiveId" clId="{7DC6121B-52FE-4E54-A203-37CDFFF1BD5A}" dt="2026-10-21T17:10:10.104" v="11112" actId="1076"/>
          <ac:spMkLst>
            <pc:docMk/>
            <pc:sldMk cId="4188660536" sldId="263"/>
            <ac:spMk id="9" creationId="{0B8CD579-9925-1FC1-6DA4-D279004641D8}"/>
          </ac:spMkLst>
        </pc:spChg>
        <pc:spChg chg="add mod">
          <ac:chgData name="Shahid Shahid" userId="28d4bcc83bd83a40" providerId="LiveId" clId="{7DC6121B-52FE-4E54-A203-37CDFFF1BD5A}" dt="2026-10-21T17:09:04.690" v="11106" actId="255"/>
          <ac:spMkLst>
            <pc:docMk/>
            <pc:sldMk cId="4188660536" sldId="263"/>
            <ac:spMk id="12" creationId="{79806B0E-8619-1722-EF5B-37D1F5E28620}"/>
          </ac:spMkLst>
        </pc:spChg>
        <pc:spChg chg="add del mod">
          <ac:chgData name="Shahid Shahid" userId="28d4bcc83bd83a40" providerId="LiveId" clId="{7DC6121B-52FE-4E54-A203-37CDFFF1BD5A}" dt="2026-10-21T17:09:23.244" v="11108" actId="2711"/>
          <ac:spMkLst>
            <pc:docMk/>
            <pc:sldMk cId="4188660536" sldId="263"/>
            <ac:spMk id="16" creationId="{2C920E55-E58D-C3E5-0507-91A9FBE41B70}"/>
          </ac:spMkLst>
        </pc:spChg>
        <pc:spChg chg="add mod">
          <ac:chgData name="Shahid Shahid" userId="28d4bcc83bd83a40" providerId="LiveId" clId="{7DC6121B-52FE-4E54-A203-37CDFFF1BD5A}" dt="2026-10-21T17:09:59.061" v="11111" actId="1076"/>
          <ac:spMkLst>
            <pc:docMk/>
            <pc:sldMk cId="4188660536" sldId="263"/>
            <ac:spMk id="18" creationId="{991EB9C1-F639-5A6D-4FCF-0ABE58C1FC0A}"/>
          </ac:spMkLst>
        </pc:spChg>
        <pc:picChg chg="del">
          <ac:chgData name="Shahid Shahid" userId="28d4bcc83bd83a40" providerId="LiveId" clId="{7DC6121B-52FE-4E54-A203-37CDFFF1BD5A}" dt="2026-10-24T17:34:26.544" v="11702" actId="478"/>
          <ac:picMkLst>
            <pc:docMk/>
            <pc:sldMk cId="4188660536" sldId="263"/>
            <ac:picMk id="3" creationId="{2B9A703F-312B-3358-89F5-91CC59CAF671}"/>
          </ac:picMkLst>
        </pc:picChg>
        <pc:picChg chg="mod">
          <ac:chgData name="Shahid Shahid" userId="28d4bcc83bd83a40" providerId="LiveId" clId="{7DC6121B-52FE-4E54-A203-37CDFFF1BD5A}" dt="2026-10-24T17:37:03.384" v="11703" actId="1076"/>
          <ac:picMkLst>
            <pc:docMk/>
            <pc:sldMk cId="4188660536" sldId="263"/>
            <ac:picMk id="5" creationId="{18B5FB13-725E-CB09-231D-D9AB2935488E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17:42:45.237" v="11705" actId="1076"/>
        <pc:sldMkLst>
          <pc:docMk/>
          <pc:sldMk cId="3317597560" sldId="264"/>
        </pc:sldMkLst>
        <pc:spChg chg="add mod">
          <ac:chgData name="Shahid Shahid" userId="28d4bcc83bd83a40" providerId="LiveId" clId="{7DC6121B-52FE-4E54-A203-37CDFFF1BD5A}" dt="2026-10-20T20:08:20.549" v="10568" actId="20577"/>
          <ac:spMkLst>
            <pc:docMk/>
            <pc:sldMk cId="3317597560" sldId="264"/>
            <ac:spMk id="3" creationId="{99F3B57C-8BF4-F48C-2EBC-79DD652F7971}"/>
          </ac:spMkLst>
        </pc:spChg>
        <pc:spChg chg="add mod">
          <ac:chgData name="Shahid Shahid" userId="28d4bcc83bd83a40" providerId="LiveId" clId="{7DC6121B-52FE-4E54-A203-37CDFFF1BD5A}" dt="2026-10-21T17:07:05.522" v="11095" actId="255"/>
          <ac:spMkLst>
            <pc:docMk/>
            <pc:sldMk cId="3317597560" sldId="264"/>
            <ac:spMk id="5" creationId="{5787B6E9-A4E8-E7CB-71F1-9153E2ACB365}"/>
          </ac:spMkLst>
        </pc:spChg>
        <pc:spChg chg="add mod">
          <ac:chgData name="Shahid Shahid" userId="28d4bcc83bd83a40" providerId="LiveId" clId="{7DC6121B-52FE-4E54-A203-37CDFFF1BD5A}" dt="2026-10-21T17:07:32.190" v="11098" actId="255"/>
          <ac:spMkLst>
            <pc:docMk/>
            <pc:sldMk cId="3317597560" sldId="264"/>
            <ac:spMk id="7" creationId="{81A35F04-64B2-0DEC-4ADF-A0A4DF15AC2E}"/>
          </ac:spMkLst>
        </pc:spChg>
        <pc:spChg chg="add mod">
          <ac:chgData name="Shahid Shahid" userId="28d4bcc83bd83a40" providerId="LiveId" clId="{7DC6121B-52FE-4E54-A203-37CDFFF1BD5A}" dt="2026-10-21T17:07:49.283" v="11099" actId="1076"/>
          <ac:spMkLst>
            <pc:docMk/>
            <pc:sldMk cId="3317597560" sldId="264"/>
            <ac:spMk id="11" creationId="{1175020A-DD14-7B28-388B-CA863F395A34}"/>
          </ac:spMkLst>
        </pc:spChg>
        <pc:spChg chg="add mod">
          <ac:chgData name="Shahid Shahid" userId="28d4bcc83bd83a40" providerId="LiveId" clId="{7DC6121B-52FE-4E54-A203-37CDFFF1BD5A}" dt="2026-10-21T17:06:51.645" v="11094" actId="255"/>
          <ac:spMkLst>
            <pc:docMk/>
            <pc:sldMk cId="3317597560" sldId="264"/>
            <ac:spMk id="13" creationId="{1E801721-80D0-0AE0-1343-2E15B4D8174C}"/>
          </ac:spMkLst>
        </pc:spChg>
        <pc:picChg chg="del">
          <ac:chgData name="Shahid Shahid" userId="28d4bcc83bd83a40" providerId="LiveId" clId="{7DC6121B-52FE-4E54-A203-37CDFFF1BD5A}" dt="2026-10-24T17:38:47.947" v="11704" actId="478"/>
          <ac:picMkLst>
            <pc:docMk/>
            <pc:sldMk cId="3317597560" sldId="264"/>
            <ac:picMk id="2" creationId="{54984C16-10B9-5BB4-AAE6-99F38D9C039B}"/>
          </ac:picMkLst>
        </pc:picChg>
        <pc:picChg chg="mod">
          <ac:chgData name="Shahid Shahid" userId="28d4bcc83bd83a40" providerId="LiveId" clId="{7DC6121B-52FE-4E54-A203-37CDFFF1BD5A}" dt="2026-10-24T17:42:45.237" v="11705" actId="1076"/>
          <ac:picMkLst>
            <pc:docMk/>
            <pc:sldMk cId="3317597560" sldId="264"/>
            <ac:picMk id="4" creationId="{925E0A32-6F61-2939-F39A-83E4E6D3C900}"/>
          </ac:picMkLst>
        </pc:picChg>
      </pc:sldChg>
      <pc:sldChg chg="addSp delSp modSp new mod">
        <pc:chgData name="Shahid Shahid" userId="28d4bcc83bd83a40" providerId="LiveId" clId="{7DC6121B-52FE-4E54-A203-37CDFFF1BD5A}" dt="2026-10-24T20:09:10.303" v="11706" actId="1076"/>
        <pc:sldMkLst>
          <pc:docMk/>
          <pc:sldMk cId="3528368803" sldId="265"/>
        </pc:sldMkLst>
        <pc:spChg chg="add mod">
          <ac:chgData name="Shahid Shahid" userId="28d4bcc83bd83a40" providerId="LiveId" clId="{7DC6121B-52FE-4E54-A203-37CDFFF1BD5A}" dt="2026-10-12T08:45:32.363" v="6329" actId="20577"/>
          <ac:spMkLst>
            <pc:docMk/>
            <pc:sldMk cId="3528368803" sldId="265"/>
            <ac:spMk id="3" creationId="{8E6B8A34-2640-5B1A-81D8-D7ACCE6E0F2E}"/>
          </ac:spMkLst>
        </pc:spChg>
        <pc:graphicFrameChg chg="add mod modGraphic">
          <ac:chgData name="Shahid Shahid" userId="28d4bcc83bd83a40" providerId="LiveId" clId="{7DC6121B-52FE-4E54-A203-37CDFFF1BD5A}" dt="2026-10-21T17:04:45.962" v="11093" actId="14734"/>
          <ac:graphicFrameMkLst>
            <pc:docMk/>
            <pc:sldMk cId="3528368803" sldId="265"/>
            <ac:graphicFrameMk id="7" creationId="{5B18B7C5-FCC5-B4B7-4A46-E0B0E3A9E822}"/>
          </ac:graphicFrameMkLst>
        </pc:graphicFrameChg>
        <pc:picChg chg="mod">
          <ac:chgData name="Shahid Shahid" userId="28d4bcc83bd83a40" providerId="LiveId" clId="{7DC6121B-52FE-4E54-A203-37CDFFF1BD5A}" dt="2026-10-24T20:09:10.303" v="11706" actId="1076"/>
          <ac:picMkLst>
            <pc:docMk/>
            <pc:sldMk cId="3528368803" sldId="265"/>
            <ac:picMk id="2" creationId="{E10CC5C9-59A2-1357-5105-FE2FF6C92E49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20:14:13.645" v="11708" actId="1076"/>
        <pc:sldMkLst>
          <pc:docMk/>
          <pc:sldMk cId="3358513441" sldId="266"/>
        </pc:sldMkLst>
        <pc:spChg chg="add mod">
          <ac:chgData name="Shahid Shahid" userId="28d4bcc83bd83a40" providerId="LiveId" clId="{7DC6121B-52FE-4E54-A203-37CDFFF1BD5A}" dt="2026-10-14T08:21:37.060" v="7955" actId="20577"/>
          <ac:spMkLst>
            <pc:docMk/>
            <pc:sldMk cId="3358513441" sldId="266"/>
            <ac:spMk id="3" creationId="{DB327B3D-ED19-6B38-FEC4-E91E396B6820}"/>
          </ac:spMkLst>
        </pc:spChg>
        <pc:spChg chg="add mod">
          <ac:chgData name="Shahid Shahid" userId="28d4bcc83bd83a40" providerId="LiveId" clId="{7DC6121B-52FE-4E54-A203-37CDFFF1BD5A}" dt="2026-10-21T17:02:26.662" v="11072" actId="255"/>
          <ac:spMkLst>
            <pc:docMk/>
            <pc:sldMk cId="3358513441" sldId="266"/>
            <ac:spMk id="4" creationId="{8587DA1D-7210-8202-B040-CE9EBA0282BF}"/>
          </ac:spMkLst>
        </pc:spChg>
        <pc:spChg chg="add mod">
          <ac:chgData name="Shahid Shahid" userId="28d4bcc83bd83a40" providerId="LiveId" clId="{7DC6121B-52FE-4E54-A203-37CDFFF1BD5A}" dt="2026-10-21T17:02:12.434" v="11068" actId="255"/>
          <ac:spMkLst>
            <pc:docMk/>
            <pc:sldMk cId="3358513441" sldId="266"/>
            <ac:spMk id="10" creationId="{BC56ADF5-1133-02E4-E7D0-CF9DE73983FD}"/>
          </ac:spMkLst>
        </pc:spChg>
        <pc:picChg chg="del">
          <ac:chgData name="Shahid Shahid" userId="28d4bcc83bd83a40" providerId="LiveId" clId="{7DC6121B-52FE-4E54-A203-37CDFFF1BD5A}" dt="2026-10-24T20:11:59.810" v="11707" actId="478"/>
          <ac:picMkLst>
            <pc:docMk/>
            <pc:sldMk cId="3358513441" sldId="266"/>
            <ac:picMk id="5" creationId="{F089EADC-D1AC-FF71-F1C7-936F8426BBE8}"/>
          </ac:picMkLst>
        </pc:picChg>
        <pc:picChg chg="mod">
          <ac:chgData name="Shahid Shahid" userId="28d4bcc83bd83a40" providerId="LiveId" clId="{7DC6121B-52FE-4E54-A203-37CDFFF1BD5A}" dt="2026-10-24T20:14:13.645" v="11708" actId="1076"/>
          <ac:picMkLst>
            <pc:docMk/>
            <pc:sldMk cId="3358513441" sldId="266"/>
            <ac:picMk id="6" creationId="{0A47CDD4-677B-096B-8EEA-22EFD0909F0C}"/>
          </ac:picMkLst>
        </pc:picChg>
      </pc:sldChg>
      <pc:sldChg chg="addSp modSp new mod">
        <pc:chgData name="Shahid Shahid" userId="28d4bcc83bd83a40" providerId="LiveId" clId="{7DC6121B-52FE-4E54-A203-37CDFFF1BD5A}" dt="2026-10-24T20:18:30.819" v="11710" actId="1076"/>
        <pc:sldMkLst>
          <pc:docMk/>
          <pc:sldMk cId="21348047" sldId="267"/>
        </pc:sldMkLst>
        <pc:spChg chg="add mod">
          <ac:chgData name="Shahid Shahid" userId="28d4bcc83bd83a40" providerId="LiveId" clId="{7DC6121B-52FE-4E54-A203-37CDFFF1BD5A}" dt="2026-10-12T12:27:27.592" v="6717" actId="20577"/>
          <ac:spMkLst>
            <pc:docMk/>
            <pc:sldMk cId="21348047" sldId="267"/>
            <ac:spMk id="3" creationId="{62FB798A-6FFF-5D0E-9D45-6EE1A79BB0F8}"/>
          </ac:spMkLst>
        </pc:spChg>
        <pc:spChg chg="add mod">
          <ac:chgData name="Shahid Shahid" userId="28d4bcc83bd83a40" providerId="LiveId" clId="{7DC6121B-52FE-4E54-A203-37CDFFF1BD5A}" dt="2026-10-21T17:01:05.463" v="11062" actId="255"/>
          <ac:spMkLst>
            <pc:docMk/>
            <pc:sldMk cId="21348047" sldId="267"/>
            <ac:spMk id="4" creationId="{39540784-4A65-F910-D416-7A6AAE7059C8}"/>
          </ac:spMkLst>
        </pc:spChg>
        <pc:spChg chg="add mod">
          <ac:chgData name="Shahid Shahid" userId="28d4bcc83bd83a40" providerId="LiveId" clId="{7DC6121B-52FE-4E54-A203-37CDFFF1BD5A}" dt="2026-10-21T17:01:21.567" v="11065" actId="1076"/>
          <ac:spMkLst>
            <pc:docMk/>
            <pc:sldMk cId="21348047" sldId="267"/>
            <ac:spMk id="6" creationId="{8553148C-75D4-8132-13ED-B79BC4F4D0C6}"/>
          </ac:spMkLst>
        </pc:spChg>
        <pc:spChg chg="add mod">
          <ac:chgData name="Shahid Shahid" userId="28d4bcc83bd83a40" providerId="LiveId" clId="{7DC6121B-52FE-4E54-A203-37CDFFF1BD5A}" dt="2026-10-21T17:01:32.848" v="11067" actId="1076"/>
          <ac:spMkLst>
            <pc:docMk/>
            <pc:sldMk cId="21348047" sldId="267"/>
            <ac:spMk id="8" creationId="{0D03F97C-AF1A-6656-2499-3F71D67E9BCE}"/>
          </ac:spMkLst>
        </pc:spChg>
        <pc:spChg chg="add mod">
          <ac:chgData name="Shahid Shahid" userId="28d4bcc83bd83a40" providerId="LiveId" clId="{7DC6121B-52FE-4E54-A203-37CDFFF1BD5A}" dt="2026-10-21T17:01:29.437" v="11066" actId="1076"/>
          <ac:spMkLst>
            <pc:docMk/>
            <pc:sldMk cId="21348047" sldId="267"/>
            <ac:spMk id="10" creationId="{2BC9FEEC-2CC8-041E-1F8D-CAAEFF2E422F}"/>
          </ac:spMkLst>
        </pc:spChg>
        <pc:picChg chg="mod">
          <ac:chgData name="Shahid Shahid" userId="28d4bcc83bd83a40" providerId="LiveId" clId="{7DC6121B-52FE-4E54-A203-37CDFFF1BD5A}" dt="2026-10-24T20:18:30.819" v="11710" actId="1076"/>
          <ac:picMkLst>
            <pc:docMk/>
            <pc:sldMk cId="21348047" sldId="267"/>
            <ac:picMk id="2" creationId="{4B7B8EDE-9477-CC54-890A-D1A198F6707C}"/>
          </ac:picMkLst>
        </pc:picChg>
      </pc:sldChg>
      <pc:sldChg chg="addSp delSp modSp new mod delAnim">
        <pc:chgData name="Shahid Shahid" userId="28d4bcc83bd83a40" providerId="LiveId" clId="{7DC6121B-52FE-4E54-A203-37CDFFF1BD5A}" dt="2026-10-24T22:59:05.038" v="11799" actId="1076"/>
        <pc:sldMkLst>
          <pc:docMk/>
          <pc:sldMk cId="913977728" sldId="268"/>
        </pc:sldMkLst>
        <pc:spChg chg="add mod">
          <ac:chgData name="Shahid Shahid" userId="28d4bcc83bd83a40" providerId="LiveId" clId="{7DC6121B-52FE-4E54-A203-37CDFFF1BD5A}" dt="2026-10-14T07:40:00.302" v="7559" actId="20577"/>
          <ac:spMkLst>
            <pc:docMk/>
            <pc:sldMk cId="913977728" sldId="268"/>
            <ac:spMk id="3" creationId="{305C7162-4B8B-C0CD-E900-AEB2C1090931}"/>
          </ac:spMkLst>
        </pc:spChg>
        <pc:graphicFrameChg chg="add mod modGraphic">
          <ac:chgData name="Shahid Shahid" userId="28d4bcc83bd83a40" providerId="LiveId" clId="{7DC6121B-52FE-4E54-A203-37CDFFF1BD5A}" dt="2026-10-24T21:28:43.905" v="11770" actId="14100"/>
          <ac:graphicFrameMkLst>
            <pc:docMk/>
            <pc:sldMk cId="913977728" sldId="268"/>
            <ac:graphicFrameMk id="10" creationId="{8F906761-01F5-A7F5-1650-241CCE999B3D}"/>
          </ac:graphicFrameMkLst>
        </pc:graphicFrameChg>
        <pc:picChg chg="del mod">
          <ac:chgData name="Shahid Shahid" userId="28d4bcc83bd83a40" providerId="LiveId" clId="{7DC6121B-52FE-4E54-A203-37CDFFF1BD5A}" dt="2026-10-24T21:25:46.577" v="11769" actId="478"/>
          <ac:picMkLst>
            <pc:docMk/>
            <pc:sldMk cId="913977728" sldId="268"/>
            <ac:picMk id="2" creationId="{31D0BE66-20F7-21EC-BDF9-6CB626DD3197}"/>
          </ac:picMkLst>
        </pc:picChg>
        <pc:picChg chg="del mod">
          <ac:chgData name="Shahid Shahid" userId="28d4bcc83bd83a40" providerId="LiveId" clId="{7DC6121B-52FE-4E54-A203-37CDFFF1BD5A}" dt="2026-10-24T22:59:01.043" v="11798" actId="478"/>
          <ac:picMkLst>
            <pc:docMk/>
            <pc:sldMk cId="913977728" sldId="268"/>
            <ac:picMk id="4" creationId="{34B17C27-29A9-0248-D521-03641C5A3600}"/>
          </ac:picMkLst>
        </pc:picChg>
        <pc:picChg chg="mod">
          <ac:chgData name="Shahid Shahid" userId="28d4bcc83bd83a40" providerId="LiveId" clId="{7DC6121B-52FE-4E54-A203-37CDFFF1BD5A}" dt="2026-10-24T22:59:05.038" v="11799" actId="1076"/>
          <ac:picMkLst>
            <pc:docMk/>
            <pc:sldMk cId="913977728" sldId="268"/>
            <ac:picMk id="5" creationId="{D788B349-C632-0D78-7C19-D4CA885186C2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21:17:51.803" v="11762" actId="1076"/>
        <pc:sldMkLst>
          <pc:docMk/>
          <pc:sldMk cId="4221434194" sldId="269"/>
        </pc:sldMkLst>
        <pc:spChg chg="add mod">
          <ac:chgData name="Shahid Shahid" userId="28d4bcc83bd83a40" providerId="LiveId" clId="{7DC6121B-52FE-4E54-A203-37CDFFF1BD5A}" dt="2026-10-12T12:44:27.361" v="6963" actId="20577"/>
          <ac:spMkLst>
            <pc:docMk/>
            <pc:sldMk cId="4221434194" sldId="269"/>
            <ac:spMk id="3" creationId="{6C7643CF-6A6D-A022-3E83-C4E207217AA6}"/>
          </ac:spMkLst>
        </pc:spChg>
        <pc:spChg chg="add mod">
          <ac:chgData name="Shahid Shahid" userId="28d4bcc83bd83a40" providerId="LiveId" clId="{7DC6121B-52FE-4E54-A203-37CDFFF1BD5A}" dt="2026-10-24T21:15:42.850" v="11761" actId="14100"/>
          <ac:spMkLst>
            <pc:docMk/>
            <pc:sldMk cId="4221434194" sldId="269"/>
            <ac:spMk id="4" creationId="{508A22F7-B42B-D1E0-2769-947A62756005}"/>
          </ac:spMkLst>
        </pc:spChg>
        <pc:picChg chg="del mod">
          <ac:chgData name="Shahid Shahid" userId="28d4bcc83bd83a40" providerId="LiveId" clId="{7DC6121B-52FE-4E54-A203-37CDFFF1BD5A}" dt="2026-10-24T21:13:54.046" v="11760" actId="478"/>
          <ac:picMkLst>
            <pc:docMk/>
            <pc:sldMk cId="4221434194" sldId="269"/>
            <ac:picMk id="2" creationId="{D57361A1-5CDF-3D3E-F2F1-D16086A6496D}"/>
          </ac:picMkLst>
        </pc:picChg>
        <pc:picChg chg="mod">
          <ac:chgData name="Shahid Shahid" userId="28d4bcc83bd83a40" providerId="LiveId" clId="{7DC6121B-52FE-4E54-A203-37CDFFF1BD5A}" dt="2026-10-24T21:17:51.803" v="11762" actId="1076"/>
          <ac:picMkLst>
            <pc:docMk/>
            <pc:sldMk cId="4221434194" sldId="269"/>
            <ac:picMk id="5" creationId="{F9370944-C212-EF67-B647-5FA282627454}"/>
          </ac:picMkLst>
        </pc:picChg>
      </pc:sldChg>
      <pc:sldChg chg="addSp modSp new mod setBg">
        <pc:chgData name="Shahid Shahid" userId="28d4bcc83bd83a40" providerId="LiveId" clId="{7DC6121B-52FE-4E54-A203-37CDFFF1BD5A}" dt="2026-10-24T21:22:52.035" v="11768" actId="1037"/>
        <pc:sldMkLst>
          <pc:docMk/>
          <pc:sldMk cId="1144263682" sldId="270"/>
        </pc:sldMkLst>
        <pc:spChg chg="add mod">
          <ac:chgData name="Shahid Shahid" userId="28d4bcc83bd83a40" providerId="LiveId" clId="{7DC6121B-52FE-4E54-A203-37CDFFF1BD5A}" dt="2026-10-12T12:45:02.019" v="6989" actId="20577"/>
          <ac:spMkLst>
            <pc:docMk/>
            <pc:sldMk cId="1144263682" sldId="270"/>
            <ac:spMk id="3" creationId="{53122BC5-65D7-4141-C38B-73D68081DC0E}"/>
          </ac:spMkLst>
        </pc:spChg>
        <pc:spChg chg="add mod">
          <ac:chgData name="Shahid Shahid" userId="28d4bcc83bd83a40" providerId="LiveId" clId="{7DC6121B-52FE-4E54-A203-37CDFFF1BD5A}" dt="2026-10-21T16:58:21.695" v="11047" actId="255"/>
          <ac:spMkLst>
            <pc:docMk/>
            <pc:sldMk cId="1144263682" sldId="270"/>
            <ac:spMk id="4" creationId="{CBD7BD14-F073-1333-5D3C-7B3AEDD06D7A}"/>
          </ac:spMkLst>
        </pc:spChg>
        <pc:picChg chg="mod">
          <ac:chgData name="Shahid Shahid" userId="28d4bcc83bd83a40" providerId="LiveId" clId="{7DC6121B-52FE-4E54-A203-37CDFFF1BD5A}" dt="2026-10-24T21:22:52.035" v="11768" actId="1037"/>
          <ac:picMkLst>
            <pc:docMk/>
            <pc:sldMk cId="1144263682" sldId="270"/>
            <ac:picMk id="2" creationId="{0D5CF6BF-B0FE-9DBF-A581-8BC4885590E0}"/>
          </ac:picMkLst>
        </pc:picChg>
      </pc:sldChg>
      <pc:sldChg chg="addSp delSp modSp new mod setBg">
        <pc:chgData name="Shahid Shahid" userId="28d4bcc83bd83a40" providerId="LiveId" clId="{7DC6121B-52FE-4E54-A203-37CDFFF1BD5A}" dt="2026-10-21T17:53:57.207" v="11501"/>
        <pc:sldMkLst>
          <pc:docMk/>
          <pc:sldMk cId="3722743564" sldId="271"/>
        </pc:sldMkLst>
        <pc:spChg chg="add mod">
          <ac:chgData name="Shahid Shahid" userId="28d4bcc83bd83a40" providerId="LiveId" clId="{7DC6121B-52FE-4E54-A203-37CDFFF1BD5A}" dt="2026-10-12T12:46:25.935" v="7047" actId="20577"/>
          <ac:spMkLst>
            <pc:docMk/>
            <pc:sldMk cId="3722743564" sldId="271"/>
            <ac:spMk id="3" creationId="{807F8581-0425-0463-1421-2DF74E6B82A7}"/>
          </ac:spMkLst>
        </pc:spChg>
        <pc:spChg chg="add mod">
          <ac:chgData name="Shahid Shahid" userId="28d4bcc83bd83a40" providerId="LiveId" clId="{7DC6121B-52FE-4E54-A203-37CDFFF1BD5A}" dt="2026-10-21T17:36:40.006" v="11180" actId="14100"/>
          <ac:spMkLst>
            <pc:docMk/>
            <pc:sldMk cId="3722743564" sldId="271"/>
            <ac:spMk id="5" creationId="{173A1857-788F-82B4-9F11-6BCCF731626E}"/>
          </ac:spMkLst>
        </pc:spChg>
      </pc:sldChg>
      <pc:sldChg chg="addSp modSp new mod setBg">
        <pc:chgData name="Shahid Shahid" userId="28d4bcc83bd83a40" providerId="LiveId" clId="{7DC6121B-52FE-4E54-A203-37CDFFF1BD5A}" dt="2026-10-21T17:54:03.251" v="11502"/>
        <pc:sldMkLst>
          <pc:docMk/>
          <pc:sldMk cId="4088162054" sldId="272"/>
        </pc:sldMkLst>
        <pc:spChg chg="add">
          <ac:chgData name="Shahid Shahid" userId="28d4bcc83bd83a40" providerId="LiveId" clId="{7DC6121B-52FE-4E54-A203-37CDFFF1BD5A}" dt="2026-10-19T17:16:21.609" v="9084" actId="22"/>
          <ac:spMkLst>
            <pc:docMk/>
            <pc:sldMk cId="4088162054" sldId="272"/>
            <ac:spMk id="3" creationId="{2031F0F6-9C91-31BC-DE7A-FF99FD71D9D3}"/>
          </ac:spMkLst>
        </pc:spChg>
        <pc:spChg chg="add mod">
          <ac:chgData name="Shahid Shahid" userId="28d4bcc83bd83a40" providerId="LiveId" clId="{7DC6121B-52FE-4E54-A203-37CDFFF1BD5A}" dt="2026-10-21T17:49:31.712" v="11355" actId="1076"/>
          <ac:spMkLst>
            <pc:docMk/>
            <pc:sldMk cId="4088162054" sldId="272"/>
            <ac:spMk id="4" creationId="{483A3AE3-E3B8-C07E-3721-1AD9673B0D6D}"/>
          </ac:spMkLst>
        </pc:spChg>
      </pc:sldChg>
      <pc:sldChg chg="addSp delSp modSp new mod setBg">
        <pc:chgData name="Shahid Shahid" userId="28d4bcc83bd83a40" providerId="LiveId" clId="{7DC6121B-52FE-4E54-A203-37CDFFF1BD5A}" dt="2026-10-22T10:50:56.345" v="11687" actId="20577"/>
        <pc:sldMkLst>
          <pc:docMk/>
          <pc:sldMk cId="1275121048" sldId="273"/>
        </pc:sldMkLst>
        <pc:spChg chg="add">
          <ac:chgData name="Shahid Shahid" userId="28d4bcc83bd83a40" providerId="LiveId" clId="{7DC6121B-52FE-4E54-A203-37CDFFF1BD5A}" dt="2026-10-21T17:40:57.707" v="11193" actId="22"/>
          <ac:spMkLst>
            <pc:docMk/>
            <pc:sldMk cId="1275121048" sldId="273"/>
            <ac:spMk id="3" creationId="{9AB7F42C-81A7-8E50-4B0D-28D7AD8B9297}"/>
          </ac:spMkLst>
        </pc:spChg>
        <pc:spChg chg="add mod">
          <ac:chgData name="Shahid Shahid" userId="28d4bcc83bd83a40" providerId="LiveId" clId="{7DC6121B-52FE-4E54-A203-37CDFFF1BD5A}" dt="2026-10-22T10:50:56.345" v="11687" actId="20577"/>
          <ac:spMkLst>
            <pc:docMk/>
            <pc:sldMk cId="1275121048" sldId="273"/>
            <ac:spMk id="7" creationId="{438C255A-2F79-580F-C771-DD54AB7E88B6}"/>
          </ac:spMkLst>
        </pc:spChg>
      </pc:sldChg>
      <pc:sldChg chg="addSp delSp modSp new mod setBg">
        <pc:chgData name="Shahid Shahid" userId="28d4bcc83bd83a40" providerId="LiveId" clId="{7DC6121B-52FE-4E54-A203-37CDFFF1BD5A}" dt="2026-10-22T10:49:55.256" v="11685" actId="2711"/>
        <pc:sldMkLst>
          <pc:docMk/>
          <pc:sldMk cId="4053773789" sldId="274"/>
        </pc:sldMkLst>
        <pc:spChg chg="add">
          <ac:chgData name="Shahid Shahid" userId="28d4bcc83bd83a40" providerId="LiveId" clId="{7DC6121B-52FE-4E54-A203-37CDFFF1BD5A}" dt="2026-10-21T18:14:41.111" v="11555" actId="22"/>
          <ac:spMkLst>
            <pc:docMk/>
            <pc:sldMk cId="4053773789" sldId="274"/>
            <ac:spMk id="4" creationId="{B249A295-F40B-F0A8-4D97-A19C16689811}"/>
          </ac:spMkLst>
        </pc:spChg>
        <pc:spChg chg="add mod">
          <ac:chgData name="Shahid Shahid" userId="28d4bcc83bd83a40" providerId="LiveId" clId="{7DC6121B-52FE-4E54-A203-37CDFFF1BD5A}" dt="2026-10-22T10:49:55.256" v="11685" actId="2711"/>
          <ac:spMkLst>
            <pc:docMk/>
            <pc:sldMk cId="4053773789" sldId="274"/>
            <ac:spMk id="6" creationId="{72C54334-48BF-3AE5-46AE-6D942A7ED792}"/>
          </ac:spMkLst>
        </pc:spChg>
      </pc:sldChg>
      <pc:sldChg chg="addSp delSp modSp new mod delAnim">
        <pc:chgData name="Shahid Shahid" userId="28d4bcc83bd83a40" providerId="LiveId" clId="{7DC6121B-52FE-4E54-A203-37CDFFF1BD5A}" dt="2026-10-24T23:01:21.840" v="11801" actId="1076"/>
        <pc:sldMkLst>
          <pc:docMk/>
          <pc:sldMk cId="3656430433" sldId="275"/>
        </pc:sldMkLst>
        <pc:spChg chg="add mod">
          <ac:chgData name="Shahid Shahid" userId="28d4bcc83bd83a40" providerId="LiveId" clId="{7DC6121B-52FE-4E54-A203-37CDFFF1BD5A}" dt="2026-10-24T21:04:07.013" v="11740" actId="1076"/>
          <ac:spMkLst>
            <pc:docMk/>
            <pc:sldMk cId="3656430433" sldId="275"/>
            <ac:spMk id="3" creationId="{FBA46A67-7F80-2D73-BA0D-F02140EF7729}"/>
          </ac:spMkLst>
        </pc:spChg>
        <pc:graphicFrameChg chg="add mod modGraphic">
          <ac:chgData name="Shahid Shahid" userId="28d4bcc83bd83a40" providerId="LiveId" clId="{7DC6121B-52FE-4E54-A203-37CDFFF1BD5A}" dt="2026-10-24T21:34:27.947" v="11778" actId="14734"/>
          <ac:graphicFrameMkLst>
            <pc:docMk/>
            <pc:sldMk cId="3656430433" sldId="275"/>
            <ac:graphicFrameMk id="4" creationId="{22689F35-CD1C-3E37-9E66-F61492B367C2}"/>
          </ac:graphicFrameMkLst>
        </pc:graphicFrameChg>
        <pc:picChg chg="del mod">
          <ac:chgData name="Shahid Shahid" userId="28d4bcc83bd83a40" providerId="LiveId" clId="{7DC6121B-52FE-4E54-A203-37CDFFF1BD5A}" dt="2026-10-24T23:01:17.166" v="11800" actId="478"/>
          <ac:picMkLst>
            <pc:docMk/>
            <pc:sldMk cId="3656430433" sldId="275"/>
            <ac:picMk id="5" creationId="{AE45F7D2-8002-836F-FF6A-33418D63F70D}"/>
          </ac:picMkLst>
        </pc:picChg>
        <pc:picChg chg="mod">
          <ac:chgData name="Shahid Shahid" userId="28d4bcc83bd83a40" providerId="LiveId" clId="{7DC6121B-52FE-4E54-A203-37CDFFF1BD5A}" dt="2026-10-24T23:01:21.840" v="11801" actId="1076"/>
          <ac:picMkLst>
            <pc:docMk/>
            <pc:sldMk cId="3656430433" sldId="275"/>
            <ac:picMk id="6" creationId="{B31CBCD4-C2D6-B202-EA48-B7C635510D5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999F8C-77D0-4DA1-B562-E9CF218113EF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790E9-40BC-4A49-9960-93314646D7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848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1456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355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82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668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5412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622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000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67F3-99E2-212E-61B3-2F8B3EEB18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272FC2-0570-EF52-E52B-D537351403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8EC15-717E-5838-4A21-FBA5A50C2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B443B-2B79-D532-4BC6-5F0B0FAD2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12904-41D8-E3D1-CD2F-9C90F4076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498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FCCD-2669-831F-CE99-B06BECFBC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88B8F-90E5-927B-5C11-171140B599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69269D-A12B-5904-9F8C-0C5A5E7F9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B873D-087B-3078-5063-2420186B0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A9360-6859-DAF7-C50B-0AE66A20C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754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B5D6B-1B7D-5140-4EED-A8BC1926B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09C481-5929-CA5C-39B0-E944E3FFC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55702-CF22-448E-4F1A-D0D019950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27367-B7C0-4926-1662-4D8F1D83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8D5EE-FE3B-50CC-6173-946B84EE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435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4B4D4-8C69-B393-24E9-BE769F832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B4C74-75A2-F996-7C52-2BBB2EE91A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E3448-96A7-C05E-CC50-627BC8BFE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6F6CA-D0CA-4C63-5129-29EA8D505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E00D5-0E22-2176-4230-60B827D69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9616B7-4D10-5BAF-5463-647B6EB97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957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62D29-8221-29FB-FF88-59D74466E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54211B-3F73-A54C-E3F1-84384942B1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4A709-20D1-5719-F281-BFD4FC155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9ADEA0-36C9-C8FC-AAA4-0A83115E38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61FF31-EA0F-E7B4-888E-6B12D790D9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C14A7C-425A-6C99-F2FA-A2BBE0309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66B0A2-4FD8-7C69-1208-E4990AB34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57D51E-BE7F-37BF-1A99-4C8DB191C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109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FE812-CC3A-4E08-2977-6158DC5EE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ABC33C-F9DC-2897-3D2F-77E5CA7C9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1DD8BF-8211-31A8-2803-CCAE395D3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11EC01-E809-0460-608A-235FF7AF0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075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3C21AF-7F29-E2EE-F45A-7515807D7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2C83FD-C564-E58C-B1E3-244E66556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357E4-7070-FDE7-981F-28BC68EAB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13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BAF8C-7467-283B-D918-5AF38B01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2DED1-7A33-D37F-8DDB-8C46D6CF0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F2D4DE-147F-992B-BFBF-33DC77AD18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637E70-47BF-280F-493A-C7D77657E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89E5D1-3AD3-9FEE-92F4-49F939758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B7D23A-ADAB-A42C-24BA-F75DA8960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928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3C5C4-FF9C-6B4B-42E5-B1C366E59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CEFAAB-EC19-1895-2935-D66F5E7FA7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9FAD91-9206-6E6C-89D4-A759D2C51C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09039-779A-AB3E-4B69-D1DC00402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5998A6-8AE7-1011-76AF-35802B9FF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25F589-A7D9-DBEF-67C6-BD304FA0B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533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54917-9FF4-6213-2B9A-A65FC7B67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08D708-BE90-D3E0-2217-172048A71C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BCD21-6DA7-2776-8A4C-2E66D5C9D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075E4-6CD6-24E5-8AF9-FEAF11A16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4C98B-0025-8BC7-1A13-FB1AD3503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53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42BA1B-D02A-B33B-CE53-00C9A4C427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C24D00-1556-BCED-FCA1-D1CA15C0F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2F757-DF0E-4DE7-3BBD-3AD247D7B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0DD4F-240A-4F20-5364-9F85F01A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03B61-62D9-DA89-AD9D-ED35D0B16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250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2FCEF0-5643-137A-E005-C0F11F41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5D1248-B08E-3305-C15A-C199874F5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E2C39-6ACB-607D-11DF-8523D53C83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327D4F-8A93-43BA-AAFB-AE009533DC04}" type="datetimeFigureOut">
              <a:rPr lang="en-GB" smtClean="0"/>
              <a:t>20/10/2026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21AD6A-018F-D83B-A73D-1754DD2E1E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7F68E-9BF5-E64E-4AC6-C642FDC2CC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49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image" Target="../media/image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image" Target="../media/image7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qc.org.uk/guidance-regulation/providers/registration/scope-registration/regulated-activities/personal-care" TargetMode="External"/><Relationship Id="rId3" Type="http://schemas.openxmlformats.org/officeDocument/2006/relationships/hyperlink" Target="https://www.ageuk.org.uk/our-impact/programmes/integrated-care/" TargetMode="External"/><Relationship Id="rId7" Type="http://schemas.openxmlformats.org/officeDocument/2006/relationships/hyperlink" Target="https://www.cqc.org.uk/publications/major-report/state-care/2024-2025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www.academic.oup.com/gerontologist/article-abstract/29/2/183/581908" TargetMode="External"/><Relationship Id="rId10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alzheimers.org.uk/sites/default/files/2019-05/437LP-Using-technology-to-help-with-everyday-life-190520.pdf" TargetMode="External"/><Relationship Id="rId9" Type="http://schemas.openxmlformats.org/officeDocument/2006/relationships/hyperlink" Target="https://www.academic.oup.com/chidev/article-abstract/69/1/1/8284484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98/42/contents" TargetMode="External"/><Relationship Id="rId3" Type="http://schemas.openxmlformats.org/officeDocument/2006/relationships/hyperlink" Target="https://goldstandardsframework.org.uk/cd-content/uploads/files/PIG/Proactive%20Identification%20Guidance%20v7%20%282022%29.pdf" TargetMode="External"/><Relationship Id="rId7" Type="http://schemas.openxmlformats.org/officeDocument/2006/relationships/hyperlink" Target="https://www.hospiceuk.org/information-and-support/your-guide-hospice-and-end-life-care/im-looking-hospice-care/what-hospice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ospiceuk.org/latest-from-hospice-uk/national-report-financial-sustainability-englands-adult-hospices" TargetMode="External"/><Relationship Id="rId5" Type="http://schemas.openxmlformats.org/officeDocument/2006/relationships/hyperlink" Target="https://www.hospiceuk.org/publications-and-resources/equality-hospice-and-end-life-care-challenges-and-change" TargetMode="External"/><Relationship Id="rId4" Type="http://schemas.openxmlformats.org/officeDocument/2006/relationships/hyperlink" Target="https://doi.org/10.1108/JET-11-2019-0052" TargetMode="External"/><Relationship Id="rId9" Type="http://schemas.openxmlformats.org/officeDocument/2006/relationships/hyperlink" Target="https://doi.org/10.1016/j.cell.2005.01.027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qs123" TargetMode="External"/><Relationship Id="rId3" Type="http://schemas.openxmlformats.org/officeDocument/2006/relationships/image" Target="../media/image9.jpg"/><Relationship Id="rId7" Type="http://schemas.openxmlformats.org/officeDocument/2006/relationships/hyperlink" Target="https://www.nice.org.uk/guidance/NG22" TargetMode="External"/><Relationship Id="rId12" Type="http://schemas.openxmlformats.org/officeDocument/2006/relationships/hyperlink" Target="https://www.scie.org.uk/integrated-care/intermediate-care-reablement/role-and-principles-of-reablemen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upport.microsoft.com/en-us/powerpoint/insert-images-icons-and-more-in-microsoft-365" TargetMode="External"/><Relationship Id="rId11" Type="http://schemas.openxmlformats.org/officeDocument/2006/relationships/hyperlink" Target="https://www.ons.gov.uk/peoplepopulationandcommunity/populationandmigration/populationestimates/bulletins/annualmidyearpopulationestimates/mid2025" TargetMode="External"/><Relationship Id="rId5" Type="http://schemas.openxmlformats.org/officeDocument/2006/relationships/hyperlink" Target="https://www.legislation.gov.uk/ukpga/2005/9" TargetMode="External"/><Relationship Id="rId10" Type="http://schemas.openxmlformats.org/officeDocument/2006/relationships/hyperlink" Target="http://sw.leadershipacademy.nhs.uk/wp-content/uploads/sites/33/2022/07/nhs-long-term-plan-version-1.2.pdf" TargetMode="External"/><Relationship Id="rId4" Type="http://schemas.openxmlformats.org/officeDocument/2006/relationships/hyperlink" Target="https://www.mariecurie.org.uk/information/end-of-life/caring-at-home" TargetMode="External"/><Relationship Id="rId9" Type="http://schemas.openxmlformats.org/officeDocument/2006/relationships/hyperlink" Target="https://www.england.nhs.uk/wp-content/uploads/2014/12/TECS_FinalDraft_0901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sipr.12031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teams/social-determinants-of-health/demographic-change-and-healthy-ageing/combatting-ageism/global-report-on-ageism" TargetMode="External"/><Relationship Id="rId5" Type="http://schemas.openxmlformats.org/officeDocument/2006/relationships/hyperlink" Target="https://www.who.int/publications/i/item/9789240017900" TargetMode="External"/><Relationship Id="rId4" Type="http://schemas.openxmlformats.org/officeDocument/2006/relationships/hyperlink" Target="https://www.researchgate.net/publication/387947091_Sociological_Theories_of_Ageing_and_Their_Influence_on_the_Quality_of_Life_of_the_Elderl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DCE77CB-3622-1BB7-3F09-21294E7357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5425013"/>
              </p:ext>
            </p:extLst>
          </p:nvPr>
        </p:nvGraphicFramePr>
        <p:xfrm>
          <a:off x="675249" y="610619"/>
          <a:ext cx="10663311" cy="5072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2581">
                  <a:extLst>
                    <a:ext uri="{9D8B030D-6E8A-4147-A177-3AD203B41FA5}">
                      <a16:colId xmlns:a16="http://schemas.microsoft.com/office/drawing/2014/main" val="4259465064"/>
                    </a:ext>
                  </a:extLst>
                </a:gridCol>
                <a:gridCol w="6300730">
                  <a:extLst>
                    <a:ext uri="{9D8B030D-6E8A-4147-A177-3AD203B41FA5}">
                      <a16:colId xmlns:a16="http://schemas.microsoft.com/office/drawing/2014/main" val="118712474"/>
                    </a:ext>
                  </a:extLst>
                </a:gridCol>
              </a:tblGrid>
              <a:tr h="61981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STUDENT NAME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NAZISH SHAHID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875126896"/>
                  </a:ext>
                </a:extLst>
              </a:tr>
              <a:tr h="61981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STUDENT NUMBER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2330299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3226606528"/>
                  </a:ext>
                </a:extLst>
              </a:tr>
              <a:tr h="62366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MODULE CODE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BMHP6027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965543103"/>
                  </a:ext>
                </a:extLst>
              </a:tr>
              <a:tr h="62366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MODULE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ENPOWERING THE OLDER PERSON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328990169"/>
                  </a:ext>
                </a:extLst>
              </a:tr>
              <a:tr h="61981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LECTURER NAME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0" dirty="0">
                          <a:effectLst/>
                        </a:rPr>
                        <a:t>TOMY ADATTU CHACKO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2519421158"/>
                  </a:ext>
                </a:extLst>
              </a:tr>
              <a:tr h="196595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ASSIGNMENT TITLE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0" dirty="0">
                          <a:effectLst/>
                        </a:rPr>
                        <a:t>COMPONENT 1: INDIVIDUAL PRESENTATION (POWERPOINT WITH VOICE-OVER)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kern="100" dirty="0">
                        <a:effectLst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2862740005"/>
                  </a:ext>
                </a:extLst>
              </a:tr>
            </a:tbl>
          </a:graphicData>
        </a:graphic>
      </p:graphicFrame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F68902-8452-B6D3-806A-8CFB22AAF8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33649" y="59425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29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69"/>
    </mc:Choice>
    <mc:Fallback>
      <p:transition spd="slow" advTm="43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29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78479-344B-BEC7-3C49-743D4238C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852" y="2055886"/>
            <a:ext cx="9650668" cy="3106273"/>
          </a:xfrm>
        </p:spPr>
        <p:txBody>
          <a:bodyPr>
            <a:normAutofit/>
          </a:bodyPr>
          <a:lstStyle/>
          <a:p>
            <a:pPr lvl="0"/>
            <a:br>
              <a:rPr lang="en-GB" sz="1800" dirty="0"/>
            </a:br>
            <a:br>
              <a:rPr lang="en-GB" sz="1800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DD6825-A83D-0C28-63F6-E338EFC8BB50}"/>
              </a:ext>
            </a:extLst>
          </p:cNvPr>
          <p:cNvSpPr txBox="1"/>
          <p:nvPr/>
        </p:nvSpPr>
        <p:spPr>
          <a:xfrm>
            <a:off x="392243" y="104933"/>
            <a:ext cx="11407514" cy="830997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Identifying Care, Empowerment and Support Needs of Older People in Domiciliary Care and Hospice Care Settings 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6D70C2-CD81-633A-D8A9-8B6B5CCAF008}"/>
              </a:ext>
            </a:extLst>
          </p:cNvPr>
          <p:cNvSpPr txBox="1"/>
          <p:nvPr/>
        </p:nvSpPr>
        <p:spPr>
          <a:xfrm>
            <a:off x="224852" y="2055886"/>
            <a:ext cx="8243899" cy="2849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Ageing process is a biological, psychological and social phenomenon (WHO, 2021).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 process of change and adaptation (WHO, 2021).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 cause of damage to cells over time. Wear and Tear Theory (Kirkwood, 2005). 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Genetically determined ageing, Programmed Senescence (Kirkwood, 2005).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WHO (2021) states that older people's needs, abilities, and experiences are diverse</a:t>
            </a:r>
            <a:r>
              <a:rPr lang="en-GB" dirty="0">
                <a:latin typeface="+mj-lt"/>
              </a:rPr>
              <a:t>. </a:t>
            </a:r>
            <a:br>
              <a:rPr lang="en-GB" sz="4400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768699-D82E-A753-2CD2-146C14BACCB0}"/>
              </a:ext>
            </a:extLst>
          </p:cNvPr>
          <p:cNvSpPr txBox="1"/>
          <p:nvPr/>
        </p:nvSpPr>
        <p:spPr>
          <a:xfrm>
            <a:off x="685800" y="1460365"/>
            <a:ext cx="332349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What does ageing mean?</a:t>
            </a:r>
            <a:endParaRPr lang="en-GB" sz="1600" dirty="0"/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12F7F7-9B4D-503A-6264-34F4363AED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88283" y="57349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6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186"/>
    </mc:Choice>
    <mc:Fallback>
      <p:transition spd="slow" advTm="72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36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1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84BBBFC-1BBC-E3E2-C2B6-05FEB1B07EF2}"/>
              </a:ext>
            </a:extLst>
          </p:cNvPr>
          <p:cNvSpPr txBox="1"/>
          <p:nvPr/>
        </p:nvSpPr>
        <p:spPr>
          <a:xfrm>
            <a:off x="611985" y="1030233"/>
            <a:ext cx="4184752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Why should we be concerned?</a:t>
            </a:r>
            <a:br>
              <a:rPr lang="en-GB" sz="1600" dirty="0"/>
            </a:br>
            <a:endParaRPr lang="en-GB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8C18C5-2A2C-D111-79E7-5377F5BFCF97}"/>
              </a:ext>
            </a:extLst>
          </p:cNvPr>
          <p:cNvSpPr txBox="1"/>
          <p:nvPr/>
        </p:nvSpPr>
        <p:spPr>
          <a:xfrm>
            <a:off x="392243" y="8425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UK’s Increasing Ageing Population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3EC1B17-CB7D-4501-92BE-B373D5D05279}"/>
              </a:ext>
            </a:extLst>
          </p:cNvPr>
          <p:cNvSpPr txBox="1"/>
          <p:nvPr/>
        </p:nvSpPr>
        <p:spPr>
          <a:xfrm>
            <a:off x="284813" y="1579400"/>
            <a:ext cx="9309354" cy="2849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The population of the UK continues to age (ONS, 2026).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Increased demand for health and social care in older age groups (CQC, 2025). 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Older people at risk of having functional limitations, multimorbidity and frailty (WHO, 2021). 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Ageism can negatively impact dignity, autonomy, and participation (Swift et al., 2017).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The Care Quality Commission (2025) states that services should meet the growing and diverse needs</a:t>
            </a:r>
            <a:r>
              <a:rPr lang="en-GB" b="1" dirty="0">
                <a:latin typeface="+mj-lt"/>
              </a:rPr>
              <a:t>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b="1" dirty="0">
              <a:latin typeface="+mj-lt"/>
            </a:endParaRP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E2F2DA-311E-DE9C-64FC-EA181F8AAA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36590" y="56704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286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15"/>
    </mc:Choice>
    <mc:Fallback>
      <p:transition spd="slow" advTm="34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1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983521A-9FCE-B8F8-9C5F-6A54003EDB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237206"/>
              </p:ext>
            </p:extLst>
          </p:nvPr>
        </p:nvGraphicFramePr>
        <p:xfrm>
          <a:off x="311045" y="1477646"/>
          <a:ext cx="11587878" cy="39853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85373">
                  <a:extLst>
                    <a:ext uri="{9D8B030D-6E8A-4147-A177-3AD203B41FA5}">
                      <a16:colId xmlns:a16="http://schemas.microsoft.com/office/drawing/2014/main" val="232023759"/>
                    </a:ext>
                  </a:extLst>
                </a:gridCol>
                <a:gridCol w="3376247">
                  <a:extLst>
                    <a:ext uri="{9D8B030D-6E8A-4147-A177-3AD203B41FA5}">
                      <a16:colId xmlns:a16="http://schemas.microsoft.com/office/drawing/2014/main" val="1853765884"/>
                    </a:ext>
                  </a:extLst>
                </a:gridCol>
                <a:gridCol w="5526258">
                  <a:extLst>
                    <a:ext uri="{9D8B030D-6E8A-4147-A177-3AD203B41FA5}">
                      <a16:colId xmlns:a16="http://schemas.microsoft.com/office/drawing/2014/main" val="3472829446"/>
                    </a:ext>
                  </a:extLst>
                </a:gridCol>
              </a:tblGrid>
              <a:tr h="38566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0" dirty="0">
                          <a:effectLst/>
                          <a:latin typeface="+mj-lt"/>
                        </a:rPr>
                        <a:t>Theory</a:t>
                      </a:r>
                      <a:endParaRPr lang="en-GB" sz="160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0" dirty="0">
                          <a:effectLst/>
                          <a:latin typeface="+mj-lt"/>
                        </a:rPr>
                        <a:t>Key Effect</a:t>
                      </a:r>
                      <a:endParaRPr lang="en-GB" sz="160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0" dirty="0">
                          <a:effectLst/>
                          <a:latin typeface="+mj-lt"/>
                        </a:rPr>
                        <a:t>Importance in care</a:t>
                      </a:r>
                      <a:endParaRPr lang="en-GB" sz="160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1575527"/>
                  </a:ext>
                </a:extLst>
              </a:tr>
              <a:tr h="135417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Social Disengagement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Retreat from social roles and activities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Care should be delivered in a manner that allows choice, participation and social engagement  (Verma and Sureka, 2024).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671246"/>
                  </a:ext>
                </a:extLst>
              </a:tr>
              <a:tr h="74848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Activity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Continued activity can support wellbeing.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Encourages activities with purpose  (Verma and Sureka, 2024).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415570"/>
                  </a:ext>
                </a:extLst>
              </a:tr>
              <a:tr h="74848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Continuity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effectLst/>
                          <a:latin typeface="+mj-lt"/>
                        </a:rPr>
                        <a:t>Maintaining familiar routines and identity</a:t>
                      </a:r>
                      <a:endParaRPr lang="en-GB" sz="1400" b="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effectLst/>
                          <a:latin typeface="+mj-lt"/>
                        </a:rPr>
                        <a:t>Facilitates Continuity (Atchley, 1989).</a:t>
                      </a:r>
                      <a:endParaRPr lang="en-GB" sz="1400" b="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0221"/>
                  </a:ext>
                </a:extLst>
              </a:tr>
              <a:tr h="74848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Life Course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Previous experiences impact later life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Help recognise individual differences and inequality (Elder, 1998)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028945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6ADF9BC-A671-1778-D5E4-BCB5B8985443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Understanding Frameworks for Ageing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451010-065A-0964-338B-E4D4F24F6EC5}"/>
              </a:ext>
            </a:extLst>
          </p:cNvPr>
          <p:cNvSpPr txBox="1"/>
          <p:nvPr/>
        </p:nvSpPr>
        <p:spPr>
          <a:xfrm>
            <a:off x="392242" y="800538"/>
            <a:ext cx="7792387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</a:rPr>
              <a:t>The importance of understanding the needs of older people.</a:t>
            </a:r>
            <a:br>
              <a:rPr lang="en-GB" sz="1800" dirty="0"/>
            </a:br>
            <a:endParaRPr lang="en-GB" sz="18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6AA588-9214-F17D-170A-FFFE61DE1C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60147" y="58352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986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674"/>
    </mc:Choice>
    <mc:Fallback>
      <p:transition spd="slow" advTm="18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6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3F8EEFA-D9A2-84F6-DA14-D06010B49EB6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Government Policy and Legislation Frameworks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C437C8D-C568-AA73-2CC7-CC2AE84C7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4400737"/>
              </p:ext>
            </p:extLst>
          </p:nvPr>
        </p:nvGraphicFramePr>
        <p:xfrm>
          <a:off x="879764" y="911988"/>
          <a:ext cx="10432472" cy="42381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0282">
                  <a:extLst>
                    <a:ext uri="{9D8B030D-6E8A-4147-A177-3AD203B41FA5}">
                      <a16:colId xmlns:a16="http://schemas.microsoft.com/office/drawing/2014/main" val="4199176074"/>
                    </a:ext>
                  </a:extLst>
                </a:gridCol>
                <a:gridCol w="2600730">
                  <a:extLst>
                    <a:ext uri="{9D8B030D-6E8A-4147-A177-3AD203B41FA5}">
                      <a16:colId xmlns:a16="http://schemas.microsoft.com/office/drawing/2014/main" val="160539556"/>
                    </a:ext>
                  </a:extLst>
                </a:gridCol>
                <a:gridCol w="2600730">
                  <a:extLst>
                    <a:ext uri="{9D8B030D-6E8A-4147-A177-3AD203B41FA5}">
                      <a16:colId xmlns:a16="http://schemas.microsoft.com/office/drawing/2014/main" val="53308508"/>
                    </a:ext>
                  </a:extLst>
                </a:gridCol>
                <a:gridCol w="2600730">
                  <a:extLst>
                    <a:ext uri="{9D8B030D-6E8A-4147-A177-3AD203B41FA5}">
                      <a16:colId xmlns:a16="http://schemas.microsoft.com/office/drawing/2014/main" val="2976408709"/>
                    </a:ext>
                  </a:extLst>
                </a:gridCol>
              </a:tblGrid>
              <a:tr h="748000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Care Act 2014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Equality Act 2010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Human Rights Act 1998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NHS Long Term Plan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771900"/>
                  </a:ext>
                </a:extLst>
              </a:tr>
              <a:tr h="74243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Wellbeing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Equality of opportunity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Prohibition of torture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Prevention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250379"/>
                  </a:ext>
                </a:extLst>
              </a:tr>
              <a:tr h="1017958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Personalisation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Protection from unlawful discrimination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Right to respect for private and family life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Integrated Care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7033845"/>
                  </a:ext>
                </a:extLst>
              </a:tr>
              <a:tr h="987303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Prevention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Reasonable Adjustments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Right to life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Aging Well and supporting independent living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0011807"/>
                  </a:ext>
                </a:extLst>
              </a:tr>
              <a:tr h="74243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Safeguarding Adults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Digital Health &amp; Innovation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4717613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6A6947-489C-7F4D-A2BE-12C7007DF0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02636" y="56412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819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165"/>
    </mc:Choice>
    <mc:Fallback>
      <p:transition spd="slow" advTm="66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74412C-7DC8-000D-7211-41800BFBF72C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Summary of care in the chosen provisions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8F45CBA-FDD1-DDE6-F09C-B99A5AC7BE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962005"/>
              </p:ext>
            </p:extLst>
          </p:nvPr>
        </p:nvGraphicFramePr>
        <p:xfrm>
          <a:off x="628267" y="984692"/>
          <a:ext cx="10935466" cy="488861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84219">
                  <a:extLst>
                    <a:ext uri="{9D8B030D-6E8A-4147-A177-3AD203B41FA5}">
                      <a16:colId xmlns:a16="http://schemas.microsoft.com/office/drawing/2014/main" val="2345862520"/>
                    </a:ext>
                  </a:extLst>
                </a:gridCol>
                <a:gridCol w="4952007">
                  <a:extLst>
                    <a:ext uri="{9D8B030D-6E8A-4147-A177-3AD203B41FA5}">
                      <a16:colId xmlns:a16="http://schemas.microsoft.com/office/drawing/2014/main" val="3868835575"/>
                    </a:ext>
                  </a:extLst>
                </a:gridCol>
                <a:gridCol w="4099240">
                  <a:extLst>
                    <a:ext uri="{9D8B030D-6E8A-4147-A177-3AD203B41FA5}">
                      <a16:colId xmlns:a16="http://schemas.microsoft.com/office/drawing/2014/main" val="1622912173"/>
                    </a:ext>
                  </a:extLst>
                </a:gridCol>
              </a:tblGrid>
              <a:tr h="405019"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 Provision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Core services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Main Outcome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2884229"/>
                  </a:ext>
                </a:extLst>
              </a:tr>
              <a:tr h="2064261">
                <a:tc>
                  <a:txBody>
                    <a:bodyPr/>
                    <a:lstStyle/>
                    <a:p>
                      <a:pPr marL="0" marR="0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 Domiciliary Care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Care delivered at home</a:t>
                      </a:r>
                    </a:p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</a:t>
                      </a: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Provide personal and daily living support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•  Supports Independent living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   (Care Quality Commission, 2026; NICE, 2016)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Promotes independence and living at home for longer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9021518"/>
                  </a:ext>
                </a:extLst>
              </a:tr>
              <a:tr h="2419335">
                <a:tc>
                  <a:txBody>
                    <a:bodyPr/>
                    <a:lstStyle/>
                    <a:p>
                      <a:pPr marL="0" marR="0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 Hospice Care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</a:t>
                      </a: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Specialist care involving palliation and end-of-life care.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• </a:t>
                      </a: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Psychological and emotional support provided. </a:t>
                      </a:r>
                      <a:endParaRPr lang="en-GB" sz="1400" dirty="0">
                        <a:effectLst/>
                        <a:latin typeface="+mj-lt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</a:t>
                      </a:r>
                      <a:r>
                        <a:rPr lang="en-GB" sz="1400" dirty="0">
                          <a:latin typeface="+mj-lt"/>
                        </a:rPr>
                        <a:t>Holistic symptom management</a:t>
                      </a:r>
                      <a:endParaRPr lang="en-GB" sz="1400" dirty="0">
                        <a:effectLst/>
                        <a:latin typeface="+mj-lt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Psychological, emotional, and family support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    (Hospice UK, 2026)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Promotes dignity and overall quality of life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210321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DBAADC-FC4A-042C-AAC6-2343984152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08456" y="598660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059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64"/>
    </mc:Choice>
    <mc:Fallback>
      <p:transition spd="slow" advTm="176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1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59CFC4-AA28-AAEA-7C8A-25AF94899E3E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Critical review of provisions of Domiciliary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8CD579-9925-1FC1-6DA4-D279004641D8}"/>
              </a:ext>
            </a:extLst>
          </p:cNvPr>
          <p:cNvSpPr txBox="1"/>
          <p:nvPr/>
        </p:nvSpPr>
        <p:spPr>
          <a:xfrm>
            <a:off x="295261" y="1224339"/>
            <a:ext cx="8931866" cy="1677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Facilitates the ability to stay in one's home as one gets older.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Helps individuals stay in comfortable familiar surroundings.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Empowers individauls to make own decisions and remain independent.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Promotes the Care Act 2014 wellbeing and personalisation.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      (Atchley, 1989; Care Act 2014)</a:t>
            </a:r>
            <a:endParaRPr lang="en-GB" sz="1400" b="1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806B0E-8619-1722-EF5B-37D1F5E28620}"/>
              </a:ext>
            </a:extLst>
          </p:cNvPr>
          <p:cNvSpPr txBox="1"/>
          <p:nvPr/>
        </p:nvSpPr>
        <p:spPr>
          <a:xfrm>
            <a:off x="595745" y="841395"/>
            <a:ext cx="14824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</a:rPr>
              <a:t>Strengths</a:t>
            </a:r>
            <a:endParaRPr lang="en-GB" sz="14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920E55-E58D-C3E5-0507-91A9FBE41B70}"/>
              </a:ext>
            </a:extLst>
          </p:cNvPr>
          <p:cNvSpPr txBox="1"/>
          <p:nvPr/>
        </p:nvSpPr>
        <p:spPr>
          <a:xfrm>
            <a:off x="595745" y="3429000"/>
            <a:ext cx="17179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</a:rPr>
              <a:t>Challenges</a:t>
            </a:r>
            <a:endParaRPr lang="en-GB" sz="1400" dirty="0"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91EB9C1-F639-5A6D-4FCF-0ABE58C1FC0A}"/>
              </a:ext>
            </a:extLst>
          </p:cNvPr>
          <p:cNvSpPr txBox="1"/>
          <p:nvPr/>
        </p:nvSpPr>
        <p:spPr>
          <a:xfrm>
            <a:off x="295261" y="3736777"/>
            <a:ext cx="10977342" cy="1677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j-lt"/>
              </a:rPr>
              <a:t>Shortages in workforce </a:t>
            </a:r>
            <a:endParaRPr lang="en-GB" sz="1400" dirty="0"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j-lt"/>
              </a:rPr>
              <a:t>Staff turnover can </a:t>
            </a:r>
            <a:r>
              <a:rPr lang="en-GB" sz="1400" dirty="0">
                <a:latin typeface="+mj-lt"/>
              </a:rPr>
              <a:t>a</a:t>
            </a:r>
            <a:r>
              <a:rPr lang="en-GB" sz="1400" b="0" i="0" dirty="0">
                <a:effectLst/>
                <a:latin typeface="+mj-lt"/>
              </a:rPr>
              <a:t>ffect continuity and cause unnecessary uncertainty for people receiving homecare.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j-lt"/>
              </a:rPr>
              <a:t>Time-compressed visits reduce the quality of holistic person-centred care. </a:t>
            </a:r>
            <a:endParaRPr lang="en-GB" sz="1400" dirty="0"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Support is dependant on local authority criteria and local care options.</a:t>
            </a:r>
            <a:endParaRPr lang="en-GB" sz="1400" b="0" i="0" dirty="0">
              <a:effectLst/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       </a:t>
            </a:r>
            <a:r>
              <a:rPr lang="en-GB" sz="1400" b="0" i="0" dirty="0">
                <a:effectLst/>
                <a:latin typeface="+mj-lt"/>
              </a:rPr>
              <a:t>(Care Quality Commission, 2025)</a:t>
            </a:r>
            <a:endParaRPr lang="en-GB" sz="1400" dirty="0">
              <a:latin typeface="+mj-lt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B5FB13-725E-CB09-231D-D9AB293548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3003" y="563961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660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42"/>
    </mc:Choice>
    <mc:Fallback>
      <p:transition spd="slow" advTm="29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9000"/>
            <a:lum/>
          </a:blip>
          <a:srcRect/>
          <a:stretch>
            <a:fillRect t="-9000" r="-22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9F3B57C-8BF4-F48C-2EBC-79DD652F7971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Critical review of provisions of Hospice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87B6E9-A4E8-E7CB-71F1-9153E2ACB365}"/>
              </a:ext>
            </a:extLst>
          </p:cNvPr>
          <p:cNvSpPr txBox="1"/>
          <p:nvPr/>
        </p:nvSpPr>
        <p:spPr>
          <a:xfrm>
            <a:off x="498763" y="1213575"/>
            <a:ext cx="7883237" cy="2000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Professional palliative symptom control.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Holistic and personalised care support.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Protects dignity and optimizes quality of life.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Provides support with psychological and emotional issues.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Support for families and carers.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      (Hospice UK,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A35F04-64B2-0DEC-4ADF-A0A4DF15AC2E}"/>
              </a:ext>
            </a:extLst>
          </p:cNvPr>
          <p:cNvSpPr txBox="1"/>
          <p:nvPr/>
        </p:nvSpPr>
        <p:spPr>
          <a:xfrm>
            <a:off x="845128" y="813465"/>
            <a:ext cx="14685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Strengths</a:t>
            </a:r>
            <a:endParaRPr lang="en-GB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75020A-DD14-7B28-388B-CA863F395A34}"/>
              </a:ext>
            </a:extLst>
          </p:cNvPr>
          <p:cNvSpPr txBox="1"/>
          <p:nvPr/>
        </p:nvSpPr>
        <p:spPr>
          <a:xfrm>
            <a:off x="845128" y="3644135"/>
            <a:ext cx="196734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Challenges</a:t>
            </a:r>
            <a:endParaRPr lang="en-GB" sz="1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801721-80D0-0AE0-1343-2E15B4D8174C}"/>
              </a:ext>
            </a:extLst>
          </p:cNvPr>
          <p:cNvSpPr txBox="1"/>
          <p:nvPr/>
        </p:nvSpPr>
        <p:spPr>
          <a:xfrm>
            <a:off x="498763" y="4174451"/>
            <a:ext cx="7326103" cy="1353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Maintaining long-term funding.</a:t>
            </a:r>
            <a:r>
              <a:rPr lang="en-GB" sz="1400" b="0" i="0" dirty="0">
                <a:effectLst/>
                <a:latin typeface="+mn-lt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n-lt"/>
              </a:rPr>
              <a:t>Access depends on location and background.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n-lt"/>
              </a:rPr>
              <a:t>Cultural barriers can prevent access to services. 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      </a:t>
            </a:r>
            <a:r>
              <a:rPr lang="en-GB" sz="1400" b="0" i="0" dirty="0">
                <a:effectLst/>
                <a:latin typeface="+mn-lt"/>
              </a:rPr>
              <a:t>(Hospice UK, 2021; Hospice UK, 2025)</a:t>
            </a:r>
            <a:endParaRPr lang="en-GB" sz="1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5E0A32-6F61-2939-F39A-83E4E6D3C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20997" y="56233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597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239"/>
    </mc:Choice>
    <mc:Fallback>
      <p:transition spd="slow" advTm="61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6B8A34-2640-5B1A-81D8-D7ACCE6E0F2E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Identifying the main barriers to Independence In older people.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B18B7C5-FCC5-B4B7-4A46-E0B0E3A9E8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13068"/>
              </p:ext>
            </p:extLst>
          </p:nvPr>
        </p:nvGraphicFramePr>
        <p:xfrm>
          <a:off x="762214" y="1247501"/>
          <a:ext cx="9670471" cy="41122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100">
                  <a:extLst>
                    <a:ext uri="{9D8B030D-6E8A-4147-A177-3AD203B41FA5}">
                      <a16:colId xmlns:a16="http://schemas.microsoft.com/office/drawing/2014/main" val="526694117"/>
                    </a:ext>
                  </a:extLst>
                </a:gridCol>
                <a:gridCol w="3824122">
                  <a:extLst>
                    <a:ext uri="{9D8B030D-6E8A-4147-A177-3AD203B41FA5}">
                      <a16:colId xmlns:a16="http://schemas.microsoft.com/office/drawing/2014/main" val="3392992614"/>
                    </a:ext>
                  </a:extLst>
                </a:gridCol>
                <a:gridCol w="3218249">
                  <a:extLst>
                    <a:ext uri="{9D8B030D-6E8A-4147-A177-3AD203B41FA5}">
                      <a16:colId xmlns:a16="http://schemas.microsoft.com/office/drawing/2014/main" val="1285661310"/>
                    </a:ext>
                  </a:extLst>
                </a:gridCol>
              </a:tblGrid>
              <a:tr h="832702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j-lt"/>
                        </a:rPr>
                        <a:t>Type of Barrier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j-lt"/>
                        </a:rPr>
                        <a:t>Key Impediment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j-lt"/>
                        </a:rPr>
                        <a:t>Effect on Independence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3680917"/>
                  </a:ext>
                </a:extLst>
              </a:tr>
              <a:tr h="105684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Physical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Long-term Conditions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Frailty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Reduced Mobility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Hinders an individual's physically ability and has difficulty performing daily tasks without support (WHO,2020).</a:t>
                      </a: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18171"/>
                  </a:ext>
                </a:extLst>
              </a:tr>
              <a:tr h="112541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Environmental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Unsuitable housing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Delayed adaptations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Transport barriers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Limits mobility within and outside the house and creates safety hazards ( NICE, 2015; WHO, 2020).</a:t>
                      </a: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893591"/>
                  </a:ext>
                </a:extLst>
              </a:tr>
              <a:tr h="109732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Social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Social isolation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Loneliness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Reduced participation </a:t>
                      </a:r>
                    </a:p>
                    <a:p>
                      <a:pPr algn="l"/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Reduces confidence, emotional health and desire to stay active hazards ( NICE, 2015; WHO, 2020).</a:t>
                      </a: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222837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0CC5C9-59A2-1357-5105-FE2FF6C92E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16419" y="56704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368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72"/>
    </mc:Choice>
    <mc:Fallback>
      <p:transition spd="slow" advTm="72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327B3D-ED19-6B38-FEC4-E91E396B6820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The Different Types Of Technology Innovation In The Care Of The Elderly 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87DA1D-7210-8202-B040-CE9EBA0282BF}"/>
              </a:ext>
            </a:extLst>
          </p:cNvPr>
          <p:cNvSpPr txBox="1"/>
          <p:nvPr/>
        </p:nvSpPr>
        <p:spPr>
          <a:xfrm>
            <a:off x="234462" y="770002"/>
            <a:ext cx="86281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+mj-lt"/>
              </a:rPr>
              <a:t>Technology innovations that empower older adults to live safely and independently in their homes</a:t>
            </a:r>
            <a:r>
              <a:rPr lang="en-GB" sz="1200" dirty="0">
                <a:latin typeface="+mj-lt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56ADF5-1133-02E4-E7D0-CF9DE73983FD}"/>
              </a:ext>
            </a:extLst>
          </p:cNvPr>
          <p:cNvSpPr txBox="1"/>
          <p:nvPr/>
        </p:nvSpPr>
        <p:spPr>
          <a:xfrm>
            <a:off x="392243" y="1148862"/>
            <a:ext cx="5938219" cy="5493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+mj-lt"/>
              </a:rPr>
              <a:t>Telecare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Fall detectors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Environmental Detectors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Personal alarms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400" b="1" dirty="0">
                <a:latin typeface="+mj-lt"/>
              </a:rPr>
              <a:t>Remote Monitoring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Real-Time Health Data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Early Clinical Monitoring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Real-Time consultation with professionals 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+mj-lt"/>
              </a:rPr>
              <a:t>Assistive Technology for Dementia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Automated Medication Management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Location Detection Safety System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Routine and Memory Support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  (NHS England, 2014;  Alzheimer’s Society, 2019</a:t>
            </a:r>
            <a:r>
              <a:rPr lang="en-GB" sz="1200" dirty="0">
                <a:latin typeface="+mj-lt"/>
              </a:rPr>
              <a:t>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47CDD4-677B-096B-8EEA-22EFD0909F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10314" y="60328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13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192"/>
    </mc:Choice>
    <mc:Fallback>
      <p:transition spd="slow" advTm="56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FB798A-6FFF-5D0E-9D45-6EE1A79BB0F8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Examining The Impact Of Technology Innovation On Elderly Care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540784-4A65-F910-D416-7A6AAE7059C8}"/>
              </a:ext>
            </a:extLst>
          </p:cNvPr>
          <p:cNvSpPr txBox="1"/>
          <p:nvPr/>
        </p:nvSpPr>
        <p:spPr>
          <a:xfrm>
            <a:off x="722192" y="821572"/>
            <a:ext cx="6093500" cy="2108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+mj-lt"/>
              </a:rPr>
              <a:t>Potential Benefits of using Technology</a:t>
            </a:r>
          </a:p>
          <a:p>
            <a:pPr>
              <a:buNone/>
            </a:pPr>
            <a:endParaRPr lang="en-GB" sz="1400" b="1" dirty="0">
              <a:latin typeface="+mj-lt"/>
            </a:endParaRP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Enhances Safety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Supports Independence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Reduces Carer Burden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Improves Clinical Response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Facilitates Long-Term Home-Care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53148C-75D4-8132-13ED-B79BC4F4D0C6}"/>
              </a:ext>
            </a:extLst>
          </p:cNvPr>
          <p:cNvSpPr txBox="1"/>
          <p:nvPr/>
        </p:nvSpPr>
        <p:spPr>
          <a:xfrm>
            <a:off x="392243" y="3021881"/>
            <a:ext cx="46017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(NHS England, 2014;  Alzheimer’s Society, 2019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3F97C-AF1A-6656-2499-3F71D67E9BCE}"/>
              </a:ext>
            </a:extLst>
          </p:cNvPr>
          <p:cNvSpPr txBox="1"/>
          <p:nvPr/>
        </p:nvSpPr>
        <p:spPr>
          <a:xfrm>
            <a:off x="722192" y="3429000"/>
            <a:ext cx="6097836" cy="2323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+mj-lt"/>
              </a:rPr>
              <a:t>Potential Risks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Risk of Digital Exclusion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Higher Financial Cost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Limited Digital Literacy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Risk of Privacy and Surveillance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Ethical Challenges regarding Consent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Reduce Human Interaction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C9FEEC-2CC8-041E-1F8D-CAAEFF2E422F}"/>
              </a:ext>
            </a:extLst>
          </p:cNvPr>
          <p:cNvSpPr txBox="1"/>
          <p:nvPr/>
        </p:nvSpPr>
        <p:spPr>
          <a:xfrm>
            <a:off x="946559" y="5882539"/>
            <a:ext cx="62162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dirty="0">
                <a:latin typeface="+mj-lt"/>
              </a:rPr>
              <a:t>(</a:t>
            </a:r>
            <a:r>
              <a:rPr lang="en-GB" sz="1400" dirty="0">
                <a:latin typeface="+mj-lt"/>
              </a:rPr>
              <a:t>Hamblin, 2020; Human Rights Act 1998; Mental Capacity Act 2005)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7B8EDE-9477-CC54-890A-D1A198F670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35841" y="55680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8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351"/>
    </mc:Choice>
    <mc:Fallback>
      <p:transition spd="slow" advTm="73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3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5C7162-4B8B-C0CD-E900-AEB2C1090931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Delivery Care and Outcomes In Real-World Models of Care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F906761-01F5-A7F5-1650-241CCE999B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811171"/>
              </p:ext>
            </p:extLst>
          </p:nvPr>
        </p:nvGraphicFramePr>
        <p:xfrm>
          <a:off x="590844" y="995680"/>
          <a:ext cx="10044331" cy="48762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6903">
                  <a:extLst>
                    <a:ext uri="{9D8B030D-6E8A-4147-A177-3AD203B41FA5}">
                      <a16:colId xmlns:a16="http://schemas.microsoft.com/office/drawing/2014/main" val="1276176010"/>
                    </a:ext>
                  </a:extLst>
                </a:gridCol>
                <a:gridCol w="6987428">
                  <a:extLst>
                    <a:ext uri="{9D8B030D-6E8A-4147-A177-3AD203B41FA5}">
                      <a16:colId xmlns:a16="http://schemas.microsoft.com/office/drawing/2014/main" val="4104108107"/>
                    </a:ext>
                  </a:extLst>
                </a:gridCol>
              </a:tblGrid>
              <a:tr h="315040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Case Model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3986760"/>
                  </a:ext>
                </a:extLst>
              </a:tr>
              <a:tr h="669568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Personalised Integrated Care &amp; Reablement</a:t>
                      </a:r>
                    </a:p>
                    <a:p>
                      <a:pPr algn="ctr"/>
                      <a:endParaRPr lang="en-GB" sz="140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8209669"/>
                  </a:ext>
                </a:extLst>
              </a:tr>
              <a:tr h="73147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What is it?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Community reablement and home care services. Care plans are co-designed around personal goals. (SCIE, 2020; Age UK, 2026).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80020940"/>
                  </a:ext>
                </a:extLst>
              </a:tr>
              <a:tr h="73462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Theory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Bandura's Self-efficacy Theory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Developing functional abilities to support long-term independence (Bandura, 1997).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5478122"/>
                  </a:ext>
                </a:extLst>
              </a:tr>
              <a:tr h="86485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Policy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 Care Act 2014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Focusing on wellbeing, prevention and person-centred outcomes (Care Act, 2014).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8345699"/>
                  </a:ext>
                </a:extLst>
              </a:tr>
              <a:tr h="1498712">
                <a:tc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Outcomes for Older People</a:t>
                      </a:r>
                      <a:endParaRPr lang="en-GB" sz="1400" b="1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Personal Independence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Improved functional independence and reduced dependency on social care in the longer term (SCIE, 2020).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Mental &amp; Social wellbeing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Recovers self-confidence, emotional state and community involvement (SCIE, 2020).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726449"/>
                  </a:ext>
                </a:extLst>
              </a:tr>
            </a:tbl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88B349-C632-0D78-7C19-D4CA88518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90157" y="61434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977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017"/>
    </mc:Choice>
    <mc:Fallback>
      <p:transition spd="slow" advTm="780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A46A67-7F80-2D73-BA0D-F02140EF7729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Delivery Care and Outcomes In Real-World Models of Care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689F35-CD1C-3E37-9E66-F61492B367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545484"/>
              </p:ext>
            </p:extLst>
          </p:nvPr>
        </p:nvGraphicFramePr>
        <p:xfrm>
          <a:off x="392243" y="925292"/>
          <a:ext cx="10608692" cy="4701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4172">
                  <a:extLst>
                    <a:ext uri="{9D8B030D-6E8A-4147-A177-3AD203B41FA5}">
                      <a16:colId xmlns:a16="http://schemas.microsoft.com/office/drawing/2014/main" val="4199641132"/>
                    </a:ext>
                  </a:extLst>
                </a:gridCol>
                <a:gridCol w="7564520">
                  <a:extLst>
                    <a:ext uri="{9D8B030D-6E8A-4147-A177-3AD203B41FA5}">
                      <a16:colId xmlns:a16="http://schemas.microsoft.com/office/drawing/2014/main" val="2210008957"/>
                    </a:ext>
                  </a:extLst>
                </a:gridCol>
              </a:tblGrid>
              <a:tr h="312553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+mj-lt"/>
                        </a:rPr>
                        <a:t>Case Model 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7127460"/>
                  </a:ext>
                </a:extLst>
              </a:tr>
              <a:tr h="497890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Gold Standards Framework &amp; Hospice Care at Home</a:t>
                      </a:r>
                      <a:endParaRPr lang="en-GB" sz="160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830850"/>
                  </a:ext>
                </a:extLst>
              </a:tr>
              <a:tr h="725705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What is it?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Continuous proactive, coordinated palliative care at home provided by specialist multi-disciplinary teams (Gold Standards Framework, 2025 ; Marie Curie, 2025).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6915749"/>
                  </a:ext>
                </a:extLst>
              </a:tr>
              <a:tr h="72882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Theory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Tom Kitwood's Person-Centred Care (1997)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Respect the person's values and identity, personhood and emotional wellbeing (Kitwood, 1997).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28301323"/>
                  </a:ext>
                </a:extLst>
              </a:tr>
              <a:tr h="781244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Policy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 Care Act 2014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Promote individual wellbeing, personal dignity a(Care Act, 2014).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7830318"/>
                  </a:ext>
                </a:extLst>
              </a:tr>
              <a:tr h="1633029">
                <a:tc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Outcomes for Older People</a:t>
                      </a:r>
                      <a:endParaRPr lang="en-GB" sz="1400" b="1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Dignity &amp; Autonomy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Ensures older people can live in their own home with control over their lives, in the company of the people they know and love (Marie Curie, 2025).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b="0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Health &amp; Systemic Impact: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Reduces unnecessary hospital readmissions (Gold Standards Framework, 2025).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43498990"/>
                  </a:ext>
                </a:extLst>
              </a:tr>
            </a:tbl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1CBCD4-C2D6-B202-EA48-B7C635510D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0157" y="59658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430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828"/>
    </mc:Choice>
    <mc:Fallback>
      <p:transition spd="slow" advTm="54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23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7643CF-6A6D-A022-3E83-C4E207217AA6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Recommendation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8A22F7-B42B-D1E0-2769-947A62756005}"/>
              </a:ext>
            </a:extLst>
          </p:cNvPr>
          <p:cNvSpPr txBox="1"/>
          <p:nvPr/>
        </p:nvSpPr>
        <p:spPr>
          <a:xfrm>
            <a:off x="640131" y="566598"/>
            <a:ext cx="9952841" cy="5834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spcAft>
                <a:spcPts val="800"/>
              </a:spcAft>
            </a:pPr>
            <a:r>
              <a:rPr lang="en-GB" sz="1400" b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1. </a:t>
            </a: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Enhance Integrated Care System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Ensure NHS and social care coordination is improved 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Streamline pathways 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Increase the capacity of community and palliative care. </a:t>
            </a:r>
          </a:p>
          <a:p>
            <a:pPr marL="457200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(The Care Quality Commission, 2025; NHS England, 2019) </a:t>
            </a:r>
          </a:p>
          <a:p>
            <a:pPr marL="457200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2. Strengthen Workforce Capacity: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Attract and retain Workforce.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Provide appropriate and targeted training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Develop dementia and palliative care skills. 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Human-rights and person-centred care </a:t>
            </a:r>
          </a:p>
          <a:p>
            <a:pPr marL="257175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     (Care Quality Commission, 2025) </a:t>
            </a:r>
          </a:p>
          <a:p>
            <a:pPr marL="257175"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3. Incorporate Digital Application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Promote digital Inclusion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Address Personal Needs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Ensure privacy and consent is protected. </a:t>
            </a:r>
          </a:p>
          <a:p>
            <a:pPr marL="257175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      (WHO, 2021; Human Rights Act 1998)</a:t>
            </a:r>
            <a:endParaRPr lang="en-GB" sz="1400" dirty="0">
              <a:latin typeface="+mj-lt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370944-C212-EF67-B647-5FA2826274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90157" y="59658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434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775"/>
    </mc:Choice>
    <mc:Fallback>
      <p:transition spd="slow" advTm="90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3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2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3122BC5-65D7-4141-C38B-73D68081DC0E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D7BD14-F073-1333-5D3C-7B3AEDD06D7A}"/>
              </a:ext>
            </a:extLst>
          </p:cNvPr>
          <p:cNvSpPr txBox="1"/>
          <p:nvPr/>
        </p:nvSpPr>
        <p:spPr>
          <a:xfrm>
            <a:off x="282315" y="1175960"/>
            <a:ext cx="11517442" cy="2488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The needs of old age people are diverse and individual.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Domiciliary care helps to be independent whilst hospice care promotes dignity, comfort and quality of life.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Workforce shortages, funding pressures and disparities of access can affect the quality of care.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Technology used in care can have positive and negative outcomes.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Theory, legislation, integrated services and person-centred practice all form a key part of effective care.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5CF6BF-B0FE-9DBF-A581-8BC4885590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81845" y="5377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63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537"/>
    </mc:Choice>
    <mc:Fallback>
      <p:transition spd="slow" advTm="87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7F8581-0425-0463-1421-2DF74E6B82A7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3A1857-788F-82B4-9F11-6BCCF731626E}"/>
              </a:ext>
            </a:extLst>
          </p:cNvPr>
          <p:cNvSpPr txBox="1"/>
          <p:nvPr/>
        </p:nvSpPr>
        <p:spPr>
          <a:xfrm>
            <a:off x="132202" y="791681"/>
            <a:ext cx="11898217" cy="6586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Age UK (2026)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Personalised Integrated Care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https://www.ageuk.org.uk/our-impact/programmes/integrated-care/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6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Alzheimer’s Society (2019)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Using technology to help with everyday life (Factsheet 437)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https://www.alzheimers.org.uk/sites/default/files/2019-05/437LP-Using-technology-to-help-with-everyday-life-190520.pdf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5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Atchley, R.C. (1989) ‘A continuity theory of normal aging’,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Gerontologist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29(2), pp. 183–190.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https://www.academic.oup.com/gerontologist/article-abstract/29/2/183/581908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Bandura, A. (1997)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Self-efficacy: The exercise of control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New York: W.H. Freeman.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Care Act 2014 (c. 23).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https://www.legislation.gov.uk/ukpga/2014/23/contents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Care Quality Commission (CQC) (2025)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state of health care and adult social care in England 2024/25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Newcastle upon Tyne: Care Quality Commission.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https://www.cqc.org.uk/publications/major-report/state-care/2024-2025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Care Quality Commission (2026)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Personal care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https://www.cqc.org.uk/guidance-regulation/providers/registration/scope-registration/regulated-activities/personal-care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1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Elder, G.H. (1998) ‘The life course as developmental theory’,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Child Development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69(1), pp. 1–12.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https://www.academic.oup.com/chidev/article-abstract/69/1/1/8284484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Equality Act 2010 (c. 15).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https://www.legislation.gov.uk/ukpga/2010/15/contents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2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743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031F0F6-9C91-31BC-DE7A-FF99FD71D9D3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3A3AE3-E3B8-C07E-3721-1AD9673B0D6D}"/>
              </a:ext>
            </a:extLst>
          </p:cNvPr>
          <p:cNvSpPr txBox="1"/>
          <p:nvPr/>
        </p:nvSpPr>
        <p:spPr>
          <a:xfrm>
            <a:off x="135874" y="981738"/>
            <a:ext cx="11920251" cy="5303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Gold Standards Framework (2025)</a:t>
            </a:r>
            <a:r>
              <a:rPr lang="en-GB" sz="14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Free resources for professionals: The GSF Proactive Identification Guidance (PIG). 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https://goldstandardsframework.org.uk/cd-content/uploads/files/PIG/Proactive%20Identification%20Guidance%20v7%20%282022%29.pdf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6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Hamblin, K. (2020) ‘Technology and social care in a digital world: challenges and opportunities in the UK’,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Journal of Enabling Technologies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14(2), pp. 115–125.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https://doi.org/10.1108/JET-11-2019-0052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Hospice UK (2021)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Equality in hospice and end of life care: Challenges and change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https://www.hospiceuk.org/publications-and-resources/equality-hospice-and-end-life-care-challenges-and-change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Hospice UK (2025)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National report into financial sustainability of England's adult hospices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https://www.hospiceuk.org/latest-from-hospice-uk/national-report-financial-sustainability-englands-adult-hospices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Hospice UK (2026)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What is hospice care?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https://www.hospiceuk.org/information-and-support/your-guide-hospice-and-end-life-care/im-looking-hospice-care/what-hospice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Human Rights Act 1998 (c. 42).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https://www.legislation.gov.uk/ukpga/1998/42/contents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Kirkwood, T.B.L. (2005) ‘Understanding the odd science of aging’,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Cell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120(4), pp. 437–447.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https://doi.org/10.1016/j.cell.2005.01.027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Kitwood, T. (1997)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Dementia reconsidered: The person comes first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Buckingham: Open University Press.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81620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B7F42C-81A7-8E50-4B0D-28D7AD8B9297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8C255A-2F79-580F-C771-DD54AB7E88B6}"/>
              </a:ext>
            </a:extLst>
          </p:cNvPr>
          <p:cNvSpPr txBox="1"/>
          <p:nvPr/>
        </p:nvSpPr>
        <p:spPr>
          <a:xfrm>
            <a:off x="126609" y="815927"/>
            <a:ext cx="11901268" cy="6329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Marie Curie (2025)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Caring for someone dying at home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https://www.mariecurie.org.uk/information/end-of-life/caring-at-home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6 October 2026).</a:t>
            </a:r>
            <a:endParaRPr lang="en-GB" sz="1400" kern="0" dirty="0"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dirty="0">
                <a:latin typeface="+mj-lt"/>
              </a:rPr>
              <a:t>Mental Capacity Act 2005 (c. 9). Available at: </a:t>
            </a:r>
            <a:r>
              <a:rPr lang="en-GB" sz="1400" dirty="0">
                <a:latin typeface="+mj-lt"/>
                <a:hlinkClick r:id="rId5"/>
              </a:rPr>
              <a:t>https://www.legislation.gov.uk/ukpga/2005/9</a:t>
            </a:r>
            <a:r>
              <a:rPr lang="en-GB" sz="1400" dirty="0">
                <a:latin typeface="+mj-lt"/>
              </a:rPr>
              <a:t> (Accessed: 5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Microsoft PowerPoint (2026)</a:t>
            </a:r>
            <a:r>
              <a:rPr lang="en-GB" sz="1400" i="1" dirty="0">
                <a:latin typeface="+mj-lt"/>
              </a:rPr>
              <a:t> Stock Image used on Slide 2,3,</a:t>
            </a:r>
            <a:r>
              <a:rPr lang="en-GB" sz="1400" dirty="0">
                <a:latin typeface="+mj-lt"/>
              </a:rPr>
              <a:t>7,8,13.14.15.16.17,18. </a:t>
            </a:r>
            <a:r>
              <a:rPr lang="en-GB" sz="1400" i="1" dirty="0">
                <a:latin typeface="+mj-lt"/>
              </a:rPr>
              <a:t>Stock Image Library. </a:t>
            </a:r>
            <a:r>
              <a:rPr lang="en-GB" sz="1400" dirty="0">
                <a:latin typeface="+mj-lt"/>
              </a:rPr>
              <a:t>Microsoft 365. Available at: </a:t>
            </a:r>
            <a:r>
              <a:rPr lang="en-GB" sz="1400" u="sng" dirty="0">
                <a:latin typeface="+mj-lt"/>
                <a:hlinkClick r:id="rId6"/>
              </a:rPr>
              <a:t>https://support.microsoft.com/en-us/powerpoint/insert-images-icons-and-more-in-microsoft-365</a:t>
            </a:r>
            <a:r>
              <a:rPr lang="en-GB" sz="1400" dirty="0">
                <a:latin typeface="+mj-lt"/>
              </a:rPr>
              <a:t> (Accessed: 19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National Institute for Health and Care Excellence (NICE) (2015) </a:t>
            </a:r>
            <a:r>
              <a:rPr lang="en-GB" sz="1400" i="1" dirty="0">
                <a:latin typeface="+mj-lt"/>
              </a:rPr>
              <a:t>Older people with social care needs and multiple long-term conditions</a:t>
            </a:r>
            <a:r>
              <a:rPr lang="en-GB" sz="1400" dirty="0">
                <a:latin typeface="+mj-lt"/>
              </a:rPr>
              <a:t>. NICE guideline [NG22]. Available at: </a:t>
            </a:r>
            <a:r>
              <a:rPr lang="en-GB" sz="1400" dirty="0">
                <a:latin typeface="+mj-lt"/>
                <a:hlinkClick r:id="rId7"/>
              </a:rPr>
              <a:t>https://www.nice.org.uk/guidance/NG22</a:t>
            </a:r>
            <a:r>
              <a:rPr lang="en-GB" sz="1400" dirty="0">
                <a:latin typeface="+mj-lt"/>
              </a:rPr>
              <a:t> (Accessed: 3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National Institute for Health and Care Excellence (NICE) (2016) </a:t>
            </a:r>
            <a:r>
              <a:rPr lang="en-GB" sz="1400" i="1" dirty="0">
                <a:latin typeface="+mj-lt"/>
              </a:rPr>
              <a:t>Home care for older people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8"/>
              </a:rPr>
              <a:t>https://www.nice.org.uk/guidance/qs123</a:t>
            </a:r>
            <a:r>
              <a:rPr lang="en-GB" sz="1400" dirty="0">
                <a:latin typeface="+mj-lt"/>
              </a:rPr>
              <a:t> (Accessed: 1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NHS England (2014) </a:t>
            </a:r>
            <a:r>
              <a:rPr lang="en-GB" sz="1400" i="1" dirty="0">
                <a:latin typeface="+mj-lt"/>
              </a:rPr>
              <a:t>Technology Enabled Care Services (TECS) Resource for Commissioning</a:t>
            </a:r>
            <a:r>
              <a:rPr lang="en-GB" sz="1400" dirty="0">
                <a:latin typeface="+mj-lt"/>
              </a:rPr>
              <a:t>. London: NHS England. Available at: </a:t>
            </a:r>
            <a:r>
              <a:rPr lang="en-GB" sz="1400" dirty="0">
                <a:latin typeface="+mj-lt"/>
                <a:hlinkClick r:id="rId9"/>
              </a:rPr>
              <a:t>https://www.england.nhs.uk/wp-content/uploads/2014/12/TECS_FinalDraft_0901.pdf</a:t>
            </a:r>
            <a:r>
              <a:rPr lang="en-GB" sz="1400" dirty="0">
                <a:latin typeface="+mj-lt"/>
              </a:rPr>
              <a:t> (Accessed: 5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NHS England (2019) </a:t>
            </a:r>
            <a:r>
              <a:rPr lang="en-GB" sz="1400" i="1" dirty="0">
                <a:latin typeface="+mj-lt"/>
              </a:rPr>
              <a:t>The NHS Long Term Plan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10"/>
              </a:rPr>
              <a:t>http://sw.leadershipacademy.nhs.uk/wp-content/uploads/sites/33/2022/07/nhs-long-term-plan-version-1.2.pdf</a:t>
            </a:r>
            <a:r>
              <a:rPr lang="en-GB" sz="1400" dirty="0">
                <a:latin typeface="+mj-lt"/>
              </a:rPr>
              <a:t> (Accessed: 29 September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Office for National Statistics (ONS) (2026) </a:t>
            </a:r>
            <a:r>
              <a:rPr lang="en-GB" sz="1400" i="1" dirty="0">
                <a:latin typeface="+mj-lt"/>
              </a:rPr>
              <a:t>Population estimates for the UK, England, Wales, Scotland and Northern Ireland: mid-2025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u="sng" dirty="0">
                <a:latin typeface="+mj-lt"/>
                <a:hlinkClick r:id="rId11"/>
              </a:rPr>
              <a:t>https://www.ons.gov.uk/peoplepopulationandcommunity/populationandmigration/populationestimates/bulletins/annualmidyearpopulationestimates/mid2025</a:t>
            </a:r>
            <a:r>
              <a:rPr lang="en-GB" sz="1400" dirty="0">
                <a:latin typeface="+mj-lt"/>
              </a:rPr>
              <a:t>  (Accessed: 4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Social Care Institute for Excellence (SCIE)(2020) </a:t>
            </a:r>
            <a:r>
              <a:rPr lang="en-GB" sz="1400" i="1" dirty="0">
                <a:latin typeface="+mj-lt"/>
              </a:rPr>
              <a:t>Role and principles of reablement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12"/>
              </a:rPr>
              <a:t>https://www.scie.org.uk/integrated-care/intermediate-care-reablement/role-and-principles-of-reablement</a:t>
            </a:r>
            <a:r>
              <a:rPr lang="en-GB" sz="1400" dirty="0">
                <a:latin typeface="+mj-lt"/>
              </a:rPr>
              <a:t> (Accessed: 6 October 2026).</a:t>
            </a:r>
            <a:endParaRPr lang="en-GB" sz="1400" kern="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4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121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49A295-F40B-F0A8-4D97-A19C16689811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C54334-48BF-3AE5-46AE-6D942A7ED792}"/>
              </a:ext>
            </a:extLst>
          </p:cNvPr>
          <p:cNvSpPr txBox="1"/>
          <p:nvPr/>
        </p:nvSpPr>
        <p:spPr>
          <a:xfrm>
            <a:off x="182880" y="787791"/>
            <a:ext cx="11802794" cy="57295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Swift, H.J., Abrams, D., Lamont, R.A. and Drury, L. (2017) ‘The risks of ageism model: How ageism and negative attitudes toward age can be a barrier to active aging’,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Social Issues and Policy Review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11(1), pp. 195–231.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https://doi.org/10.1111/sipr.12031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Verma, M. and Sureka, R.K. (2024) ‘Sociological theories of ageing and their influence on the quality of life of the elderly’,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Research &amp; Review: Journal of Geriatric Nursing and Health Sciences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6(1), pp. 4–12.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https://www.researchgate.net/publication/387947091_Sociological_Theories_of_Ageing_and_Their_Influence_on_the_Quality_of_Life_of_the_Elderly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 (2020)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Decade of healthy ageing: baseline report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Geneva: World Health Organization.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https://www.who.int/publications/i/item/9789240017900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 (WHO) (2021)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Global report on ageism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Geneva: World Health Organization.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https://www.who.int/teams/social-determinants-of-health/demographic-change-and-healthy-ageing/combatting-ageism/global-report-on-ageism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4 October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773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24940</TotalTime>
  <Words>2726</Words>
  <Application>Microsoft Office PowerPoint</Application>
  <PresentationFormat>Widescreen</PresentationFormat>
  <Paragraphs>293</Paragraphs>
  <Slides>19</Slides>
  <Notes>7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Symbol</vt:lpstr>
      <vt:lpstr>Office Theme</vt:lpstr>
      <vt:lpstr>PowerPoint Presentation</vt:lpstr>
      <vt:lpstr>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Shahid Shahid</dc:creator>
  <cp:lastModifiedBy>Shahid Shahid</cp:lastModifiedBy>
  <cp:revision>1</cp:revision>
  <dcterms:created xsi:type="dcterms:W3CDTF">2026-09-29T08:35:22Z</dcterms:created>
  <dcterms:modified xsi:type="dcterms:W3CDTF">2026-10-24T23:48:28Z</dcterms:modified>
</cp:coreProperties>
</file>