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wmf" ContentType="image/x-w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3" r:id="rId4"/>
    <p:sldId id="264" r:id="rId5"/>
    <p:sldId id="266" r:id="rId6"/>
    <p:sldId id="267" r:id="rId7"/>
    <p:sldId id="268" r:id="rId8"/>
    <p:sldId id="265" r:id="rId9"/>
    <p:sldId id="258" r:id="rId10"/>
    <p:sldId id="270" r:id="rId11"/>
    <p:sldId id="262" r:id="rId12"/>
    <p:sldId id="269" r:id="rId13"/>
    <p:sldId id="260" r:id="rId14"/>
    <p:sldId id="257" r:id="rId15"/>
    <p:sldId id="261" r:id="rId16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42" autoAdjust="0"/>
    <p:restoredTop sz="93323"/>
  </p:normalViewPr>
  <p:slideViewPr>
    <p:cSldViewPr>
      <p:cViewPr varScale="1">
        <p:scale>
          <a:sx n="102" d="100"/>
          <a:sy n="102" d="100"/>
        </p:scale>
        <p:origin x="464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presProps" Target="presProps.xml"/><Relationship Id="rId18" Type="http://schemas.openxmlformats.org/officeDocument/2006/relationships/viewProps" Target="viewProps.xml"/><Relationship Id="rId1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4523EC-A4BC-404A-9DA7-76D6CA622AB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8A65BE-BC5A-4652-AE0D-1D29D0601A7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208FB0-91BE-4790-9131-D38E69CAFA8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D68541B-C5E9-4134-BCEF-6597031763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EDE7DC-036C-4DBA-8070-8CA031B9B55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BB2ACD-50F4-492B-A90C-92E1B44E793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9EB123-6C98-4A7F-8F10-E0F726C7B8D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D1FC4B-E8AA-4C36-A494-F8469060A5A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B116532-EBDB-4B17-B644-443E8F7E5D9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601CC8-3C45-4F82-A63D-C9736983F43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D744AB-5BE1-4BB7-B3D1-4DF5E014D61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75A314E7-6686-486A-916D-B49195BEE0D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Relationship Id="rId3" Type="http://schemas.openxmlformats.org/officeDocument/2006/relationships/image" Target="http://www.encams.org/News/images/kbtcentred.gif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WordArt 4"/>
          <p:cNvSpPr>
            <a:spLocks noChangeArrowheads="1" noChangeShapeType="1" noTextEdit="1"/>
          </p:cNvSpPr>
          <p:nvPr/>
        </p:nvSpPr>
        <p:spPr bwMode="auto">
          <a:xfrm>
            <a:off x="1692275" y="1052513"/>
            <a:ext cx="5791200" cy="28082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r>
              <a:rPr lang="en-GB" sz="3600" kern="1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latin typeface="Arial Black"/>
              </a:rPr>
              <a:t>'Classroom Commands'</a:t>
            </a:r>
          </a:p>
          <a:p>
            <a:r>
              <a:rPr lang="en-GB" sz="3600" kern="1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latin typeface="Arial Black"/>
              </a:rPr>
              <a:t>yn Gymraeg.</a:t>
            </a:r>
          </a:p>
        </p:txBody>
      </p:sp>
      <p:pic>
        <p:nvPicPr>
          <p:cNvPr id="2051" name="Picture 6" descr="Welsh Fla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2138" y="4652963"/>
            <a:ext cx="2743200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5" descr="j0345346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194844" y="764704"/>
            <a:ext cx="2952750" cy="2944813"/>
          </a:xfrm>
          <a:noFill/>
        </p:spPr>
      </p:pic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1214438" y="3709517"/>
            <a:ext cx="6957962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Eistedd</a:t>
            </a:r>
            <a:endParaRPr lang="en-GB" sz="6600" dirty="0" smtClean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Eisteddwch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44" name="Group 5"/>
          <p:cNvGrpSpPr>
            <a:grpSpLocks/>
          </p:cNvGrpSpPr>
          <p:nvPr/>
        </p:nvGrpSpPr>
        <p:grpSpPr bwMode="auto">
          <a:xfrm>
            <a:off x="3240087" y="980728"/>
            <a:ext cx="2808288" cy="2160588"/>
            <a:chOff x="6279" y="6463"/>
            <a:chExt cx="1724" cy="1775"/>
          </a:xfrm>
        </p:grpSpPr>
        <p:sp>
          <p:nvSpPr>
            <p:cNvPr id="10246" name="AutoShape 6"/>
            <p:cNvSpPr>
              <a:spLocks noChangeArrowheads="1"/>
            </p:cNvSpPr>
            <p:nvPr/>
          </p:nvSpPr>
          <p:spPr bwMode="auto">
            <a:xfrm>
              <a:off x="6279" y="6463"/>
              <a:ext cx="1724" cy="1775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0247" name="Group 7"/>
            <p:cNvGrpSpPr>
              <a:grpSpLocks/>
            </p:cNvGrpSpPr>
            <p:nvPr/>
          </p:nvGrpSpPr>
          <p:grpSpPr bwMode="auto">
            <a:xfrm>
              <a:off x="6500" y="6543"/>
              <a:ext cx="1485" cy="1607"/>
              <a:chOff x="5043" y="6862"/>
              <a:chExt cx="1167" cy="1356"/>
            </a:xfrm>
          </p:grpSpPr>
          <p:grpSp>
            <p:nvGrpSpPr>
              <p:cNvPr id="10248" name="Group 8"/>
              <p:cNvGrpSpPr>
                <a:grpSpLocks/>
              </p:cNvGrpSpPr>
              <p:nvPr/>
            </p:nvGrpSpPr>
            <p:grpSpPr bwMode="auto">
              <a:xfrm>
                <a:off x="5043" y="6862"/>
                <a:ext cx="1167" cy="1356"/>
                <a:chOff x="7304" y="6577"/>
                <a:chExt cx="1167" cy="1356"/>
              </a:xfrm>
            </p:grpSpPr>
            <p:sp>
              <p:nvSpPr>
                <p:cNvPr id="10250" name="Freeform 9"/>
                <p:cNvSpPr>
                  <a:spLocks/>
                </p:cNvSpPr>
                <p:nvPr/>
              </p:nvSpPr>
              <p:spPr bwMode="auto">
                <a:xfrm>
                  <a:off x="7304" y="6577"/>
                  <a:ext cx="338" cy="705"/>
                </a:xfrm>
                <a:custGeom>
                  <a:avLst/>
                  <a:gdLst>
                    <a:gd name="T0" fmla="*/ 338 w 338"/>
                    <a:gd name="T1" fmla="*/ 40 h 705"/>
                    <a:gd name="T2" fmla="*/ 147 w 338"/>
                    <a:gd name="T3" fmla="*/ 0 h 705"/>
                    <a:gd name="T4" fmla="*/ 0 w 338"/>
                    <a:gd name="T5" fmla="*/ 664 h 705"/>
                    <a:gd name="T6" fmla="*/ 189 w 338"/>
                    <a:gd name="T7" fmla="*/ 705 h 705"/>
                    <a:gd name="T8" fmla="*/ 338 w 338"/>
                    <a:gd name="T9" fmla="*/ 40 h 705"/>
                    <a:gd name="T10" fmla="*/ 338 w 338"/>
                    <a:gd name="T11" fmla="*/ 40 h 70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338"/>
                    <a:gd name="T19" fmla="*/ 0 h 705"/>
                    <a:gd name="T20" fmla="*/ 338 w 338"/>
                    <a:gd name="T21" fmla="*/ 705 h 705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338" h="705">
                      <a:moveTo>
                        <a:pt x="338" y="40"/>
                      </a:moveTo>
                      <a:lnTo>
                        <a:pt x="147" y="0"/>
                      </a:lnTo>
                      <a:lnTo>
                        <a:pt x="0" y="664"/>
                      </a:lnTo>
                      <a:lnTo>
                        <a:pt x="189" y="705"/>
                      </a:lnTo>
                      <a:lnTo>
                        <a:pt x="338" y="4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51" name="Freeform 10"/>
                <p:cNvSpPr>
                  <a:spLocks/>
                </p:cNvSpPr>
                <p:nvPr/>
              </p:nvSpPr>
              <p:spPr bwMode="auto">
                <a:xfrm>
                  <a:off x="7657" y="6583"/>
                  <a:ext cx="194" cy="695"/>
                </a:xfrm>
                <a:custGeom>
                  <a:avLst/>
                  <a:gdLst>
                    <a:gd name="T0" fmla="*/ 0 w 194"/>
                    <a:gd name="T1" fmla="*/ 0 h 695"/>
                    <a:gd name="T2" fmla="*/ 194 w 194"/>
                    <a:gd name="T3" fmla="*/ 0 h 695"/>
                    <a:gd name="T4" fmla="*/ 194 w 194"/>
                    <a:gd name="T5" fmla="*/ 695 h 695"/>
                    <a:gd name="T6" fmla="*/ 0 w 194"/>
                    <a:gd name="T7" fmla="*/ 695 h 695"/>
                    <a:gd name="T8" fmla="*/ 0 w 194"/>
                    <a:gd name="T9" fmla="*/ 0 h 695"/>
                    <a:gd name="T10" fmla="*/ 0 w 194"/>
                    <a:gd name="T11" fmla="*/ 0 h 695"/>
                    <a:gd name="T12" fmla="*/ 0 60000 65536"/>
                    <a:gd name="T13" fmla="*/ 0 60000 655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w 194"/>
                    <a:gd name="T19" fmla="*/ 0 h 695"/>
                    <a:gd name="T20" fmla="*/ 194 w 194"/>
                    <a:gd name="T21" fmla="*/ 695 h 695"/>
                  </a:gdLst>
                  <a:ahLst/>
                  <a:cxnLst>
                    <a:cxn ang="T12">
                      <a:pos x="T0" y="T1"/>
                    </a:cxn>
                    <a:cxn ang="T13">
                      <a:pos x="T2" y="T3"/>
                    </a:cxn>
                    <a:cxn ang="T14">
                      <a:pos x="T4" y="T5"/>
                    </a:cxn>
                    <a:cxn ang="T15">
                      <a:pos x="T6" y="T7"/>
                    </a:cxn>
                    <a:cxn ang="T16">
                      <a:pos x="T8" y="T9"/>
                    </a:cxn>
                    <a:cxn ang="T17">
                      <a:pos x="T10" y="T11"/>
                    </a:cxn>
                  </a:cxnLst>
                  <a:rect l="T18" t="T19" r="T20" b="T21"/>
                  <a:pathLst>
                    <a:path w="194" h="695">
                      <a:moveTo>
                        <a:pt x="0" y="0"/>
                      </a:moveTo>
                      <a:lnTo>
                        <a:pt x="194" y="0"/>
                      </a:lnTo>
                      <a:lnTo>
                        <a:pt x="194" y="695"/>
                      </a:lnTo>
                      <a:lnTo>
                        <a:pt x="0" y="69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52" name="Freeform 11"/>
                <p:cNvSpPr>
                  <a:spLocks/>
                </p:cNvSpPr>
                <p:nvPr/>
              </p:nvSpPr>
              <p:spPr bwMode="auto">
                <a:xfrm>
                  <a:off x="7903" y="6583"/>
                  <a:ext cx="194" cy="695"/>
                </a:xfrm>
                <a:custGeom>
                  <a:avLst/>
                  <a:gdLst>
                    <a:gd name="T0" fmla="*/ 0 w 194"/>
                    <a:gd name="T1" fmla="*/ 0 h 695"/>
                    <a:gd name="T2" fmla="*/ 194 w 194"/>
                    <a:gd name="T3" fmla="*/ 0 h 695"/>
                    <a:gd name="T4" fmla="*/ 194 w 194"/>
                    <a:gd name="T5" fmla="*/ 161 h 695"/>
                    <a:gd name="T6" fmla="*/ 194 w 194"/>
                    <a:gd name="T7" fmla="*/ 320 h 695"/>
                    <a:gd name="T8" fmla="*/ 194 w 194"/>
                    <a:gd name="T9" fmla="*/ 478 h 695"/>
                    <a:gd name="T10" fmla="*/ 194 w 194"/>
                    <a:gd name="T11" fmla="*/ 637 h 695"/>
                    <a:gd name="T12" fmla="*/ 179 w 194"/>
                    <a:gd name="T13" fmla="*/ 646 h 695"/>
                    <a:gd name="T14" fmla="*/ 162 w 194"/>
                    <a:gd name="T15" fmla="*/ 649 h 695"/>
                    <a:gd name="T16" fmla="*/ 144 w 194"/>
                    <a:gd name="T17" fmla="*/ 654 h 695"/>
                    <a:gd name="T18" fmla="*/ 127 w 194"/>
                    <a:gd name="T19" fmla="*/ 654 h 695"/>
                    <a:gd name="T20" fmla="*/ 109 w 194"/>
                    <a:gd name="T21" fmla="*/ 654 h 695"/>
                    <a:gd name="T22" fmla="*/ 95 w 194"/>
                    <a:gd name="T23" fmla="*/ 654 h 695"/>
                    <a:gd name="T24" fmla="*/ 81 w 194"/>
                    <a:gd name="T25" fmla="*/ 656 h 695"/>
                    <a:gd name="T26" fmla="*/ 75 w 194"/>
                    <a:gd name="T27" fmla="*/ 658 h 695"/>
                    <a:gd name="T28" fmla="*/ 0 w 194"/>
                    <a:gd name="T29" fmla="*/ 695 h 695"/>
                    <a:gd name="T30" fmla="*/ 0 w 194"/>
                    <a:gd name="T31" fmla="*/ 0 h 695"/>
                    <a:gd name="T32" fmla="*/ 0 w 194"/>
                    <a:gd name="T33" fmla="*/ 0 h 695"/>
                    <a:gd name="T34" fmla="*/ 0 60000 65536"/>
                    <a:gd name="T35" fmla="*/ 0 60000 65536"/>
                    <a:gd name="T36" fmla="*/ 0 60000 65536"/>
                    <a:gd name="T37" fmla="*/ 0 60000 65536"/>
                    <a:gd name="T38" fmla="*/ 0 60000 65536"/>
                    <a:gd name="T39" fmla="*/ 0 60000 65536"/>
                    <a:gd name="T40" fmla="*/ 0 60000 65536"/>
                    <a:gd name="T41" fmla="*/ 0 60000 65536"/>
                    <a:gd name="T42" fmla="*/ 0 60000 65536"/>
                    <a:gd name="T43" fmla="*/ 0 60000 65536"/>
                    <a:gd name="T44" fmla="*/ 0 60000 65536"/>
                    <a:gd name="T45" fmla="*/ 0 60000 65536"/>
                    <a:gd name="T46" fmla="*/ 0 60000 65536"/>
                    <a:gd name="T47" fmla="*/ 0 60000 65536"/>
                    <a:gd name="T48" fmla="*/ 0 60000 65536"/>
                    <a:gd name="T49" fmla="*/ 0 60000 65536"/>
                    <a:gd name="T50" fmla="*/ 0 60000 65536"/>
                    <a:gd name="T51" fmla="*/ 0 w 194"/>
                    <a:gd name="T52" fmla="*/ 0 h 695"/>
                    <a:gd name="T53" fmla="*/ 194 w 194"/>
                    <a:gd name="T54" fmla="*/ 695 h 695"/>
                  </a:gdLst>
                  <a:ahLst/>
                  <a:cxnLst>
                    <a:cxn ang="T34">
                      <a:pos x="T0" y="T1"/>
                    </a:cxn>
                    <a:cxn ang="T35">
                      <a:pos x="T2" y="T3"/>
                    </a:cxn>
                    <a:cxn ang="T36">
                      <a:pos x="T4" y="T5"/>
                    </a:cxn>
                    <a:cxn ang="T37">
                      <a:pos x="T6" y="T7"/>
                    </a:cxn>
                    <a:cxn ang="T38">
                      <a:pos x="T8" y="T9"/>
                    </a:cxn>
                    <a:cxn ang="T39">
                      <a:pos x="T10" y="T11"/>
                    </a:cxn>
                    <a:cxn ang="T40">
                      <a:pos x="T12" y="T13"/>
                    </a:cxn>
                    <a:cxn ang="T41">
                      <a:pos x="T14" y="T15"/>
                    </a:cxn>
                    <a:cxn ang="T42">
                      <a:pos x="T16" y="T17"/>
                    </a:cxn>
                    <a:cxn ang="T43">
                      <a:pos x="T18" y="T19"/>
                    </a:cxn>
                    <a:cxn ang="T44">
                      <a:pos x="T20" y="T21"/>
                    </a:cxn>
                    <a:cxn ang="T45">
                      <a:pos x="T22" y="T23"/>
                    </a:cxn>
                    <a:cxn ang="T46">
                      <a:pos x="T24" y="T25"/>
                    </a:cxn>
                    <a:cxn ang="T47">
                      <a:pos x="T26" y="T27"/>
                    </a:cxn>
                    <a:cxn ang="T48">
                      <a:pos x="T28" y="T29"/>
                    </a:cxn>
                    <a:cxn ang="T49">
                      <a:pos x="T30" y="T31"/>
                    </a:cxn>
                    <a:cxn ang="T50">
                      <a:pos x="T32" y="T33"/>
                    </a:cxn>
                  </a:cxnLst>
                  <a:rect l="T51" t="T52" r="T53" b="T54"/>
                  <a:pathLst>
                    <a:path w="194" h="695">
                      <a:moveTo>
                        <a:pt x="0" y="0"/>
                      </a:moveTo>
                      <a:lnTo>
                        <a:pt x="194" y="0"/>
                      </a:lnTo>
                      <a:lnTo>
                        <a:pt x="194" y="161"/>
                      </a:lnTo>
                      <a:lnTo>
                        <a:pt x="194" y="320"/>
                      </a:lnTo>
                      <a:lnTo>
                        <a:pt x="194" y="478"/>
                      </a:lnTo>
                      <a:lnTo>
                        <a:pt x="194" y="637"/>
                      </a:lnTo>
                      <a:lnTo>
                        <a:pt x="179" y="646"/>
                      </a:lnTo>
                      <a:lnTo>
                        <a:pt x="162" y="649"/>
                      </a:lnTo>
                      <a:lnTo>
                        <a:pt x="144" y="654"/>
                      </a:lnTo>
                      <a:lnTo>
                        <a:pt x="127" y="654"/>
                      </a:lnTo>
                      <a:lnTo>
                        <a:pt x="109" y="654"/>
                      </a:lnTo>
                      <a:lnTo>
                        <a:pt x="95" y="654"/>
                      </a:lnTo>
                      <a:lnTo>
                        <a:pt x="81" y="656"/>
                      </a:lnTo>
                      <a:lnTo>
                        <a:pt x="75" y="658"/>
                      </a:lnTo>
                      <a:lnTo>
                        <a:pt x="0" y="69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53" name="Freeform 12"/>
                <p:cNvSpPr>
                  <a:spLocks/>
                </p:cNvSpPr>
                <p:nvPr/>
              </p:nvSpPr>
              <p:spPr bwMode="auto">
                <a:xfrm>
                  <a:off x="7834" y="7206"/>
                  <a:ext cx="586" cy="534"/>
                </a:xfrm>
                <a:custGeom>
                  <a:avLst/>
                  <a:gdLst>
                    <a:gd name="T0" fmla="*/ 250 w 586"/>
                    <a:gd name="T1" fmla="*/ 0 h 534"/>
                    <a:gd name="T2" fmla="*/ 246 w 586"/>
                    <a:gd name="T3" fmla="*/ 0 h 534"/>
                    <a:gd name="T4" fmla="*/ 217 w 586"/>
                    <a:gd name="T5" fmla="*/ 9 h 534"/>
                    <a:gd name="T6" fmla="*/ 161 w 586"/>
                    <a:gd name="T7" fmla="*/ 12 h 534"/>
                    <a:gd name="T8" fmla="*/ 103 w 586"/>
                    <a:gd name="T9" fmla="*/ 23 h 534"/>
                    <a:gd name="T10" fmla="*/ 43 w 586"/>
                    <a:gd name="T11" fmla="*/ 54 h 534"/>
                    <a:gd name="T12" fmla="*/ 9 w 586"/>
                    <a:gd name="T13" fmla="*/ 89 h 534"/>
                    <a:gd name="T14" fmla="*/ 2 w 586"/>
                    <a:gd name="T15" fmla="*/ 95 h 534"/>
                    <a:gd name="T16" fmla="*/ 0 w 586"/>
                    <a:gd name="T17" fmla="*/ 157 h 534"/>
                    <a:gd name="T18" fmla="*/ 13 w 586"/>
                    <a:gd name="T19" fmla="*/ 139 h 534"/>
                    <a:gd name="T20" fmla="*/ 31 w 586"/>
                    <a:gd name="T21" fmla="*/ 122 h 534"/>
                    <a:gd name="T22" fmla="*/ 48 w 586"/>
                    <a:gd name="T23" fmla="*/ 104 h 534"/>
                    <a:gd name="T24" fmla="*/ 68 w 586"/>
                    <a:gd name="T25" fmla="*/ 86 h 534"/>
                    <a:gd name="T26" fmla="*/ 114 w 586"/>
                    <a:gd name="T27" fmla="*/ 53 h 534"/>
                    <a:gd name="T28" fmla="*/ 165 w 586"/>
                    <a:gd name="T29" fmla="*/ 35 h 534"/>
                    <a:gd name="T30" fmla="*/ 212 w 586"/>
                    <a:gd name="T31" fmla="*/ 31 h 534"/>
                    <a:gd name="T32" fmla="*/ 244 w 586"/>
                    <a:gd name="T33" fmla="*/ 35 h 534"/>
                    <a:gd name="T34" fmla="*/ 248 w 586"/>
                    <a:gd name="T35" fmla="*/ 35 h 534"/>
                    <a:gd name="T36" fmla="*/ 499 w 586"/>
                    <a:gd name="T37" fmla="*/ 232 h 534"/>
                    <a:gd name="T38" fmla="*/ 461 w 586"/>
                    <a:gd name="T39" fmla="*/ 257 h 534"/>
                    <a:gd name="T40" fmla="*/ 417 w 586"/>
                    <a:gd name="T41" fmla="*/ 278 h 534"/>
                    <a:gd name="T42" fmla="*/ 372 w 586"/>
                    <a:gd name="T43" fmla="*/ 297 h 534"/>
                    <a:gd name="T44" fmla="*/ 336 w 586"/>
                    <a:gd name="T45" fmla="*/ 305 h 534"/>
                    <a:gd name="T46" fmla="*/ 310 w 586"/>
                    <a:gd name="T47" fmla="*/ 309 h 534"/>
                    <a:gd name="T48" fmla="*/ 283 w 586"/>
                    <a:gd name="T49" fmla="*/ 311 h 534"/>
                    <a:gd name="T50" fmla="*/ 257 w 586"/>
                    <a:gd name="T51" fmla="*/ 311 h 534"/>
                    <a:gd name="T52" fmla="*/ 244 w 586"/>
                    <a:gd name="T53" fmla="*/ 314 h 534"/>
                    <a:gd name="T54" fmla="*/ 221 w 586"/>
                    <a:gd name="T55" fmla="*/ 318 h 534"/>
                    <a:gd name="T56" fmla="*/ 201 w 586"/>
                    <a:gd name="T57" fmla="*/ 328 h 534"/>
                    <a:gd name="T58" fmla="*/ 161 w 586"/>
                    <a:gd name="T59" fmla="*/ 350 h 534"/>
                    <a:gd name="T60" fmla="*/ 121 w 586"/>
                    <a:gd name="T61" fmla="*/ 380 h 534"/>
                    <a:gd name="T62" fmla="*/ 86 w 586"/>
                    <a:gd name="T63" fmla="*/ 411 h 534"/>
                    <a:gd name="T64" fmla="*/ 59 w 586"/>
                    <a:gd name="T65" fmla="*/ 447 h 534"/>
                    <a:gd name="T66" fmla="*/ 0 w 586"/>
                    <a:gd name="T67" fmla="*/ 371 h 534"/>
                    <a:gd name="T68" fmla="*/ 20 w 586"/>
                    <a:gd name="T69" fmla="*/ 456 h 534"/>
                    <a:gd name="T70" fmla="*/ 7 w 586"/>
                    <a:gd name="T71" fmla="*/ 454 h 534"/>
                    <a:gd name="T72" fmla="*/ 0 w 586"/>
                    <a:gd name="T73" fmla="*/ 515 h 534"/>
                    <a:gd name="T74" fmla="*/ 31 w 586"/>
                    <a:gd name="T75" fmla="*/ 523 h 534"/>
                    <a:gd name="T76" fmla="*/ 61 w 586"/>
                    <a:gd name="T77" fmla="*/ 534 h 534"/>
                    <a:gd name="T78" fmla="*/ 95 w 586"/>
                    <a:gd name="T79" fmla="*/ 491 h 534"/>
                    <a:gd name="T80" fmla="*/ 132 w 586"/>
                    <a:gd name="T81" fmla="*/ 451 h 534"/>
                    <a:gd name="T82" fmla="*/ 175 w 586"/>
                    <a:gd name="T83" fmla="*/ 418 h 534"/>
                    <a:gd name="T84" fmla="*/ 221 w 586"/>
                    <a:gd name="T85" fmla="*/ 393 h 534"/>
                    <a:gd name="T86" fmla="*/ 232 w 586"/>
                    <a:gd name="T87" fmla="*/ 388 h 534"/>
                    <a:gd name="T88" fmla="*/ 244 w 586"/>
                    <a:gd name="T89" fmla="*/ 384 h 534"/>
                    <a:gd name="T90" fmla="*/ 261 w 586"/>
                    <a:gd name="T91" fmla="*/ 379 h 534"/>
                    <a:gd name="T92" fmla="*/ 294 w 586"/>
                    <a:gd name="T93" fmla="*/ 374 h 534"/>
                    <a:gd name="T94" fmla="*/ 330 w 586"/>
                    <a:gd name="T95" fmla="*/ 374 h 534"/>
                    <a:gd name="T96" fmla="*/ 363 w 586"/>
                    <a:gd name="T97" fmla="*/ 370 h 534"/>
                    <a:gd name="T98" fmla="*/ 391 w 586"/>
                    <a:gd name="T99" fmla="*/ 363 h 534"/>
                    <a:gd name="T100" fmla="*/ 417 w 586"/>
                    <a:gd name="T101" fmla="*/ 353 h 534"/>
                    <a:gd name="T102" fmla="*/ 446 w 586"/>
                    <a:gd name="T103" fmla="*/ 342 h 534"/>
                    <a:gd name="T104" fmla="*/ 475 w 586"/>
                    <a:gd name="T105" fmla="*/ 329 h 534"/>
                    <a:gd name="T106" fmla="*/ 501 w 586"/>
                    <a:gd name="T107" fmla="*/ 313 h 534"/>
                    <a:gd name="T108" fmla="*/ 529 w 586"/>
                    <a:gd name="T109" fmla="*/ 297 h 534"/>
                    <a:gd name="T110" fmla="*/ 554 w 586"/>
                    <a:gd name="T111" fmla="*/ 277 h 534"/>
                    <a:gd name="T112" fmla="*/ 576 w 586"/>
                    <a:gd name="T113" fmla="*/ 255 h 534"/>
                    <a:gd name="T114" fmla="*/ 567 w 586"/>
                    <a:gd name="T115" fmla="*/ 218 h 534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60000 65536"/>
                    <a:gd name="T169" fmla="*/ 0 60000 65536"/>
                    <a:gd name="T170" fmla="*/ 0 60000 65536"/>
                    <a:gd name="T171" fmla="*/ 0 60000 65536"/>
                    <a:gd name="T172" fmla="*/ 0 60000 65536"/>
                    <a:gd name="T173" fmla="*/ 0 60000 65536"/>
                    <a:gd name="T174" fmla="*/ 0 w 586"/>
                    <a:gd name="T175" fmla="*/ 0 h 534"/>
                    <a:gd name="T176" fmla="*/ 586 w 586"/>
                    <a:gd name="T177" fmla="*/ 534 h 534"/>
                  </a:gdLst>
                  <a:ahLst/>
                  <a:cxnLst>
                    <a:cxn ang="T116">
                      <a:pos x="T0" y="T1"/>
                    </a:cxn>
                    <a:cxn ang="T117">
                      <a:pos x="T2" y="T3"/>
                    </a:cxn>
                    <a:cxn ang="T118">
                      <a:pos x="T4" y="T5"/>
                    </a:cxn>
                    <a:cxn ang="T119">
                      <a:pos x="T6" y="T7"/>
                    </a:cxn>
                    <a:cxn ang="T120">
                      <a:pos x="T8" y="T9"/>
                    </a:cxn>
                    <a:cxn ang="T121">
                      <a:pos x="T10" y="T11"/>
                    </a:cxn>
                    <a:cxn ang="T122">
                      <a:pos x="T12" y="T13"/>
                    </a:cxn>
                    <a:cxn ang="T123">
                      <a:pos x="T14" y="T15"/>
                    </a:cxn>
                    <a:cxn ang="T124">
                      <a:pos x="T16" y="T17"/>
                    </a:cxn>
                    <a:cxn ang="T125">
                      <a:pos x="T18" y="T19"/>
                    </a:cxn>
                    <a:cxn ang="T126">
                      <a:pos x="T20" y="T21"/>
                    </a:cxn>
                    <a:cxn ang="T127">
                      <a:pos x="T22" y="T23"/>
                    </a:cxn>
                    <a:cxn ang="T128">
                      <a:pos x="T24" y="T25"/>
                    </a:cxn>
                    <a:cxn ang="T129">
                      <a:pos x="T26" y="T27"/>
                    </a:cxn>
                    <a:cxn ang="T130">
                      <a:pos x="T28" y="T29"/>
                    </a:cxn>
                    <a:cxn ang="T131">
                      <a:pos x="T30" y="T31"/>
                    </a:cxn>
                    <a:cxn ang="T132">
                      <a:pos x="T32" y="T33"/>
                    </a:cxn>
                    <a:cxn ang="T133">
                      <a:pos x="T34" y="T35"/>
                    </a:cxn>
                    <a:cxn ang="T134">
                      <a:pos x="T36" y="T37"/>
                    </a:cxn>
                    <a:cxn ang="T135">
                      <a:pos x="T38" y="T39"/>
                    </a:cxn>
                    <a:cxn ang="T136">
                      <a:pos x="T40" y="T41"/>
                    </a:cxn>
                    <a:cxn ang="T137">
                      <a:pos x="T42" y="T43"/>
                    </a:cxn>
                    <a:cxn ang="T138">
                      <a:pos x="T44" y="T45"/>
                    </a:cxn>
                    <a:cxn ang="T139">
                      <a:pos x="T46" y="T47"/>
                    </a:cxn>
                    <a:cxn ang="T140">
                      <a:pos x="T48" y="T49"/>
                    </a:cxn>
                    <a:cxn ang="T141">
                      <a:pos x="T50" y="T51"/>
                    </a:cxn>
                    <a:cxn ang="T142">
                      <a:pos x="T52" y="T53"/>
                    </a:cxn>
                    <a:cxn ang="T143">
                      <a:pos x="T54" y="T55"/>
                    </a:cxn>
                    <a:cxn ang="T144">
                      <a:pos x="T56" y="T57"/>
                    </a:cxn>
                    <a:cxn ang="T145">
                      <a:pos x="T58" y="T59"/>
                    </a:cxn>
                    <a:cxn ang="T146">
                      <a:pos x="T60" y="T61"/>
                    </a:cxn>
                    <a:cxn ang="T147">
                      <a:pos x="T62" y="T63"/>
                    </a:cxn>
                    <a:cxn ang="T148">
                      <a:pos x="T64" y="T65"/>
                    </a:cxn>
                    <a:cxn ang="T149">
                      <a:pos x="T66" y="T67"/>
                    </a:cxn>
                    <a:cxn ang="T150">
                      <a:pos x="T68" y="T69"/>
                    </a:cxn>
                    <a:cxn ang="T151">
                      <a:pos x="T70" y="T71"/>
                    </a:cxn>
                    <a:cxn ang="T152">
                      <a:pos x="T72" y="T73"/>
                    </a:cxn>
                    <a:cxn ang="T153">
                      <a:pos x="T74" y="T75"/>
                    </a:cxn>
                    <a:cxn ang="T154">
                      <a:pos x="T76" y="T77"/>
                    </a:cxn>
                    <a:cxn ang="T155">
                      <a:pos x="T78" y="T79"/>
                    </a:cxn>
                    <a:cxn ang="T156">
                      <a:pos x="T80" y="T81"/>
                    </a:cxn>
                    <a:cxn ang="T157">
                      <a:pos x="T82" y="T83"/>
                    </a:cxn>
                    <a:cxn ang="T158">
                      <a:pos x="T84" y="T85"/>
                    </a:cxn>
                    <a:cxn ang="T159">
                      <a:pos x="T86" y="T87"/>
                    </a:cxn>
                    <a:cxn ang="T160">
                      <a:pos x="T88" y="T89"/>
                    </a:cxn>
                    <a:cxn ang="T161">
                      <a:pos x="T90" y="T91"/>
                    </a:cxn>
                    <a:cxn ang="T162">
                      <a:pos x="T92" y="T93"/>
                    </a:cxn>
                    <a:cxn ang="T163">
                      <a:pos x="T94" y="T95"/>
                    </a:cxn>
                    <a:cxn ang="T164">
                      <a:pos x="T96" y="T97"/>
                    </a:cxn>
                    <a:cxn ang="T165">
                      <a:pos x="T98" y="T99"/>
                    </a:cxn>
                    <a:cxn ang="T166">
                      <a:pos x="T100" y="T101"/>
                    </a:cxn>
                    <a:cxn ang="T167">
                      <a:pos x="T102" y="T103"/>
                    </a:cxn>
                    <a:cxn ang="T168">
                      <a:pos x="T104" y="T105"/>
                    </a:cxn>
                    <a:cxn ang="T169">
                      <a:pos x="T106" y="T107"/>
                    </a:cxn>
                    <a:cxn ang="T170">
                      <a:pos x="T108" y="T109"/>
                    </a:cxn>
                    <a:cxn ang="T171">
                      <a:pos x="T110" y="T111"/>
                    </a:cxn>
                    <a:cxn ang="T172">
                      <a:pos x="T112" y="T113"/>
                    </a:cxn>
                    <a:cxn ang="T173">
                      <a:pos x="T114" y="T115"/>
                    </a:cxn>
                  </a:cxnLst>
                  <a:rect l="T174" t="T175" r="T176" b="T177"/>
                  <a:pathLst>
                    <a:path w="586" h="534">
                      <a:moveTo>
                        <a:pt x="567" y="218"/>
                      </a:moveTo>
                      <a:lnTo>
                        <a:pt x="250" y="0"/>
                      </a:lnTo>
                      <a:lnTo>
                        <a:pt x="248" y="0"/>
                      </a:lnTo>
                      <a:lnTo>
                        <a:pt x="246" y="0"/>
                      </a:lnTo>
                      <a:lnTo>
                        <a:pt x="244" y="3"/>
                      </a:lnTo>
                      <a:lnTo>
                        <a:pt x="217" y="9"/>
                      </a:lnTo>
                      <a:lnTo>
                        <a:pt x="190" y="10"/>
                      </a:lnTo>
                      <a:lnTo>
                        <a:pt x="161" y="12"/>
                      </a:lnTo>
                      <a:lnTo>
                        <a:pt x="132" y="14"/>
                      </a:lnTo>
                      <a:lnTo>
                        <a:pt x="103" y="23"/>
                      </a:lnTo>
                      <a:lnTo>
                        <a:pt x="72" y="35"/>
                      </a:lnTo>
                      <a:lnTo>
                        <a:pt x="43" y="54"/>
                      </a:lnTo>
                      <a:lnTo>
                        <a:pt x="11" y="86"/>
                      </a:lnTo>
                      <a:lnTo>
                        <a:pt x="9" y="89"/>
                      </a:lnTo>
                      <a:lnTo>
                        <a:pt x="5" y="94"/>
                      </a:lnTo>
                      <a:lnTo>
                        <a:pt x="2" y="95"/>
                      </a:lnTo>
                      <a:lnTo>
                        <a:pt x="0" y="100"/>
                      </a:lnTo>
                      <a:lnTo>
                        <a:pt x="0" y="157"/>
                      </a:lnTo>
                      <a:lnTo>
                        <a:pt x="7" y="148"/>
                      </a:lnTo>
                      <a:lnTo>
                        <a:pt x="13" y="139"/>
                      </a:lnTo>
                      <a:lnTo>
                        <a:pt x="22" y="132"/>
                      </a:lnTo>
                      <a:lnTo>
                        <a:pt x="31" y="122"/>
                      </a:lnTo>
                      <a:lnTo>
                        <a:pt x="39" y="114"/>
                      </a:lnTo>
                      <a:lnTo>
                        <a:pt x="48" y="104"/>
                      </a:lnTo>
                      <a:lnTo>
                        <a:pt x="59" y="95"/>
                      </a:lnTo>
                      <a:lnTo>
                        <a:pt x="68" y="86"/>
                      </a:lnTo>
                      <a:lnTo>
                        <a:pt x="91" y="67"/>
                      </a:lnTo>
                      <a:lnTo>
                        <a:pt x="114" y="53"/>
                      </a:lnTo>
                      <a:lnTo>
                        <a:pt x="141" y="41"/>
                      </a:lnTo>
                      <a:lnTo>
                        <a:pt x="165" y="35"/>
                      </a:lnTo>
                      <a:lnTo>
                        <a:pt x="190" y="33"/>
                      </a:lnTo>
                      <a:lnTo>
                        <a:pt x="212" y="31"/>
                      </a:lnTo>
                      <a:lnTo>
                        <a:pt x="230" y="33"/>
                      </a:lnTo>
                      <a:lnTo>
                        <a:pt x="244" y="35"/>
                      </a:lnTo>
                      <a:lnTo>
                        <a:pt x="246" y="35"/>
                      </a:lnTo>
                      <a:lnTo>
                        <a:pt x="248" y="35"/>
                      </a:lnTo>
                      <a:lnTo>
                        <a:pt x="515" y="218"/>
                      </a:lnTo>
                      <a:lnTo>
                        <a:pt x="499" y="232"/>
                      </a:lnTo>
                      <a:lnTo>
                        <a:pt x="481" y="245"/>
                      </a:lnTo>
                      <a:lnTo>
                        <a:pt x="461" y="257"/>
                      </a:lnTo>
                      <a:lnTo>
                        <a:pt x="440" y="269"/>
                      </a:lnTo>
                      <a:lnTo>
                        <a:pt x="417" y="278"/>
                      </a:lnTo>
                      <a:lnTo>
                        <a:pt x="395" y="289"/>
                      </a:lnTo>
                      <a:lnTo>
                        <a:pt x="372" y="297"/>
                      </a:lnTo>
                      <a:lnTo>
                        <a:pt x="350" y="302"/>
                      </a:lnTo>
                      <a:lnTo>
                        <a:pt x="336" y="305"/>
                      </a:lnTo>
                      <a:lnTo>
                        <a:pt x="323" y="307"/>
                      </a:lnTo>
                      <a:lnTo>
                        <a:pt x="310" y="309"/>
                      </a:lnTo>
                      <a:lnTo>
                        <a:pt x="297" y="309"/>
                      </a:lnTo>
                      <a:lnTo>
                        <a:pt x="283" y="311"/>
                      </a:lnTo>
                      <a:lnTo>
                        <a:pt x="270" y="311"/>
                      </a:lnTo>
                      <a:lnTo>
                        <a:pt x="257" y="311"/>
                      </a:lnTo>
                      <a:lnTo>
                        <a:pt x="244" y="313"/>
                      </a:lnTo>
                      <a:lnTo>
                        <a:pt x="244" y="314"/>
                      </a:lnTo>
                      <a:lnTo>
                        <a:pt x="232" y="317"/>
                      </a:lnTo>
                      <a:lnTo>
                        <a:pt x="221" y="318"/>
                      </a:lnTo>
                      <a:lnTo>
                        <a:pt x="212" y="324"/>
                      </a:lnTo>
                      <a:lnTo>
                        <a:pt x="201" y="328"/>
                      </a:lnTo>
                      <a:lnTo>
                        <a:pt x="181" y="339"/>
                      </a:lnTo>
                      <a:lnTo>
                        <a:pt x="161" y="350"/>
                      </a:lnTo>
                      <a:lnTo>
                        <a:pt x="141" y="365"/>
                      </a:lnTo>
                      <a:lnTo>
                        <a:pt x="121" y="380"/>
                      </a:lnTo>
                      <a:lnTo>
                        <a:pt x="103" y="396"/>
                      </a:lnTo>
                      <a:lnTo>
                        <a:pt x="86" y="411"/>
                      </a:lnTo>
                      <a:lnTo>
                        <a:pt x="72" y="429"/>
                      </a:lnTo>
                      <a:lnTo>
                        <a:pt x="59" y="447"/>
                      </a:lnTo>
                      <a:lnTo>
                        <a:pt x="0" y="274"/>
                      </a:lnTo>
                      <a:lnTo>
                        <a:pt x="0" y="371"/>
                      </a:lnTo>
                      <a:lnTo>
                        <a:pt x="25" y="459"/>
                      </a:lnTo>
                      <a:lnTo>
                        <a:pt x="20" y="456"/>
                      </a:lnTo>
                      <a:lnTo>
                        <a:pt x="13" y="454"/>
                      </a:lnTo>
                      <a:lnTo>
                        <a:pt x="7" y="454"/>
                      </a:lnTo>
                      <a:lnTo>
                        <a:pt x="0" y="451"/>
                      </a:lnTo>
                      <a:lnTo>
                        <a:pt x="0" y="515"/>
                      </a:lnTo>
                      <a:lnTo>
                        <a:pt x="16" y="519"/>
                      </a:lnTo>
                      <a:lnTo>
                        <a:pt x="31" y="523"/>
                      </a:lnTo>
                      <a:lnTo>
                        <a:pt x="45" y="527"/>
                      </a:lnTo>
                      <a:lnTo>
                        <a:pt x="61" y="534"/>
                      </a:lnTo>
                      <a:lnTo>
                        <a:pt x="77" y="511"/>
                      </a:lnTo>
                      <a:lnTo>
                        <a:pt x="95" y="491"/>
                      </a:lnTo>
                      <a:lnTo>
                        <a:pt x="114" y="470"/>
                      </a:lnTo>
                      <a:lnTo>
                        <a:pt x="132" y="451"/>
                      </a:lnTo>
                      <a:lnTo>
                        <a:pt x="154" y="434"/>
                      </a:lnTo>
                      <a:lnTo>
                        <a:pt x="175" y="418"/>
                      </a:lnTo>
                      <a:lnTo>
                        <a:pt x="197" y="404"/>
                      </a:lnTo>
                      <a:lnTo>
                        <a:pt x="221" y="393"/>
                      </a:lnTo>
                      <a:lnTo>
                        <a:pt x="226" y="391"/>
                      </a:lnTo>
                      <a:lnTo>
                        <a:pt x="232" y="388"/>
                      </a:lnTo>
                      <a:lnTo>
                        <a:pt x="240" y="386"/>
                      </a:lnTo>
                      <a:lnTo>
                        <a:pt x="244" y="384"/>
                      </a:lnTo>
                      <a:lnTo>
                        <a:pt x="244" y="383"/>
                      </a:lnTo>
                      <a:lnTo>
                        <a:pt x="261" y="379"/>
                      </a:lnTo>
                      <a:lnTo>
                        <a:pt x="277" y="378"/>
                      </a:lnTo>
                      <a:lnTo>
                        <a:pt x="294" y="374"/>
                      </a:lnTo>
                      <a:lnTo>
                        <a:pt x="314" y="374"/>
                      </a:lnTo>
                      <a:lnTo>
                        <a:pt x="330" y="374"/>
                      </a:lnTo>
                      <a:lnTo>
                        <a:pt x="347" y="372"/>
                      </a:lnTo>
                      <a:lnTo>
                        <a:pt x="363" y="370"/>
                      </a:lnTo>
                      <a:lnTo>
                        <a:pt x="379" y="368"/>
                      </a:lnTo>
                      <a:lnTo>
                        <a:pt x="391" y="363"/>
                      </a:lnTo>
                      <a:lnTo>
                        <a:pt x="404" y="358"/>
                      </a:lnTo>
                      <a:lnTo>
                        <a:pt x="417" y="353"/>
                      </a:lnTo>
                      <a:lnTo>
                        <a:pt x="431" y="348"/>
                      </a:lnTo>
                      <a:lnTo>
                        <a:pt x="446" y="342"/>
                      </a:lnTo>
                      <a:lnTo>
                        <a:pt x="459" y="336"/>
                      </a:lnTo>
                      <a:lnTo>
                        <a:pt x="475" y="329"/>
                      </a:lnTo>
                      <a:lnTo>
                        <a:pt x="488" y="321"/>
                      </a:lnTo>
                      <a:lnTo>
                        <a:pt x="501" y="313"/>
                      </a:lnTo>
                      <a:lnTo>
                        <a:pt x="515" y="305"/>
                      </a:lnTo>
                      <a:lnTo>
                        <a:pt x="529" y="297"/>
                      </a:lnTo>
                      <a:lnTo>
                        <a:pt x="541" y="285"/>
                      </a:lnTo>
                      <a:lnTo>
                        <a:pt x="554" y="277"/>
                      </a:lnTo>
                      <a:lnTo>
                        <a:pt x="565" y="265"/>
                      </a:lnTo>
                      <a:lnTo>
                        <a:pt x="576" y="255"/>
                      </a:lnTo>
                      <a:lnTo>
                        <a:pt x="586" y="245"/>
                      </a:lnTo>
                      <a:lnTo>
                        <a:pt x="567" y="21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10254" name="Freeform 13"/>
                <p:cNvSpPr>
                  <a:spLocks/>
                </p:cNvSpPr>
                <p:nvPr/>
              </p:nvSpPr>
              <p:spPr bwMode="auto">
                <a:xfrm>
                  <a:off x="7308" y="7478"/>
                  <a:ext cx="1163" cy="455"/>
                </a:xfrm>
                <a:custGeom>
                  <a:avLst/>
                  <a:gdLst>
                    <a:gd name="T0" fmla="*/ 643 w 1163"/>
                    <a:gd name="T1" fmla="*/ 324 h 455"/>
                    <a:gd name="T2" fmla="*/ 706 w 1163"/>
                    <a:gd name="T3" fmla="*/ 259 h 455"/>
                    <a:gd name="T4" fmla="*/ 780 w 1163"/>
                    <a:gd name="T5" fmla="*/ 215 h 455"/>
                    <a:gd name="T6" fmla="*/ 871 w 1163"/>
                    <a:gd name="T7" fmla="*/ 190 h 455"/>
                    <a:gd name="T8" fmla="*/ 964 w 1163"/>
                    <a:gd name="T9" fmla="*/ 173 h 455"/>
                    <a:gd name="T10" fmla="*/ 1031 w 1163"/>
                    <a:gd name="T11" fmla="*/ 144 h 455"/>
                    <a:gd name="T12" fmla="*/ 1086 w 1163"/>
                    <a:gd name="T13" fmla="*/ 112 h 455"/>
                    <a:gd name="T14" fmla="*/ 1138 w 1163"/>
                    <a:gd name="T15" fmla="*/ 80 h 455"/>
                    <a:gd name="T16" fmla="*/ 1118 w 1163"/>
                    <a:gd name="T17" fmla="*/ 0 h 455"/>
                    <a:gd name="T18" fmla="*/ 1091 w 1163"/>
                    <a:gd name="T19" fmla="*/ 26 h 455"/>
                    <a:gd name="T20" fmla="*/ 1054 w 1163"/>
                    <a:gd name="T21" fmla="*/ 54 h 455"/>
                    <a:gd name="T22" fmla="*/ 1016 w 1163"/>
                    <a:gd name="T23" fmla="*/ 76 h 455"/>
                    <a:gd name="T24" fmla="*/ 978 w 1163"/>
                    <a:gd name="T25" fmla="*/ 96 h 455"/>
                    <a:gd name="T26" fmla="*/ 941 w 1163"/>
                    <a:gd name="T27" fmla="*/ 110 h 455"/>
                    <a:gd name="T28" fmla="*/ 905 w 1163"/>
                    <a:gd name="T29" fmla="*/ 122 h 455"/>
                    <a:gd name="T30" fmla="*/ 866 w 1163"/>
                    <a:gd name="T31" fmla="*/ 132 h 455"/>
                    <a:gd name="T32" fmla="*/ 822 w 1163"/>
                    <a:gd name="T33" fmla="*/ 132 h 455"/>
                    <a:gd name="T34" fmla="*/ 785 w 1163"/>
                    <a:gd name="T35" fmla="*/ 135 h 455"/>
                    <a:gd name="T36" fmla="*/ 746 w 1163"/>
                    <a:gd name="T37" fmla="*/ 149 h 455"/>
                    <a:gd name="T38" fmla="*/ 713 w 1163"/>
                    <a:gd name="T39" fmla="*/ 166 h 455"/>
                    <a:gd name="T40" fmla="*/ 687 w 1163"/>
                    <a:gd name="T41" fmla="*/ 187 h 455"/>
                    <a:gd name="T42" fmla="*/ 663 w 1163"/>
                    <a:gd name="T43" fmla="*/ 213 h 455"/>
                    <a:gd name="T44" fmla="*/ 639 w 1163"/>
                    <a:gd name="T45" fmla="*/ 237 h 455"/>
                    <a:gd name="T46" fmla="*/ 616 w 1163"/>
                    <a:gd name="T47" fmla="*/ 265 h 455"/>
                    <a:gd name="T48" fmla="*/ 596 w 1163"/>
                    <a:gd name="T49" fmla="*/ 291 h 455"/>
                    <a:gd name="T50" fmla="*/ 562 w 1163"/>
                    <a:gd name="T51" fmla="*/ 280 h 455"/>
                    <a:gd name="T52" fmla="*/ 530 w 1163"/>
                    <a:gd name="T53" fmla="*/ 274 h 455"/>
                    <a:gd name="T54" fmla="*/ 497 w 1163"/>
                    <a:gd name="T55" fmla="*/ 267 h 455"/>
                    <a:gd name="T56" fmla="*/ 463 w 1163"/>
                    <a:gd name="T57" fmla="*/ 263 h 455"/>
                    <a:gd name="T58" fmla="*/ 432 w 1163"/>
                    <a:gd name="T59" fmla="*/ 263 h 455"/>
                    <a:gd name="T60" fmla="*/ 393 w 1163"/>
                    <a:gd name="T61" fmla="*/ 265 h 455"/>
                    <a:gd name="T62" fmla="*/ 357 w 1163"/>
                    <a:gd name="T63" fmla="*/ 276 h 455"/>
                    <a:gd name="T64" fmla="*/ 322 w 1163"/>
                    <a:gd name="T65" fmla="*/ 296 h 455"/>
                    <a:gd name="T66" fmla="*/ 284 w 1163"/>
                    <a:gd name="T67" fmla="*/ 322 h 455"/>
                    <a:gd name="T68" fmla="*/ 245 w 1163"/>
                    <a:gd name="T69" fmla="*/ 340 h 455"/>
                    <a:gd name="T70" fmla="*/ 204 w 1163"/>
                    <a:gd name="T71" fmla="*/ 353 h 455"/>
                    <a:gd name="T72" fmla="*/ 164 w 1163"/>
                    <a:gd name="T73" fmla="*/ 362 h 455"/>
                    <a:gd name="T74" fmla="*/ 122 w 1163"/>
                    <a:gd name="T75" fmla="*/ 368 h 455"/>
                    <a:gd name="T76" fmla="*/ 79 w 1163"/>
                    <a:gd name="T77" fmla="*/ 374 h 455"/>
                    <a:gd name="T78" fmla="*/ 36 w 1163"/>
                    <a:gd name="T79" fmla="*/ 380 h 455"/>
                    <a:gd name="T80" fmla="*/ 0 w 1163"/>
                    <a:gd name="T81" fmla="*/ 377 h 455"/>
                    <a:gd name="T82" fmla="*/ 38 w 1163"/>
                    <a:gd name="T83" fmla="*/ 453 h 455"/>
                    <a:gd name="T84" fmla="*/ 91 w 1163"/>
                    <a:gd name="T85" fmla="*/ 450 h 455"/>
                    <a:gd name="T86" fmla="*/ 136 w 1163"/>
                    <a:gd name="T87" fmla="*/ 443 h 455"/>
                    <a:gd name="T88" fmla="*/ 178 w 1163"/>
                    <a:gd name="T89" fmla="*/ 436 h 455"/>
                    <a:gd name="T90" fmla="*/ 217 w 1163"/>
                    <a:gd name="T91" fmla="*/ 424 h 455"/>
                    <a:gd name="T92" fmla="*/ 256 w 1163"/>
                    <a:gd name="T93" fmla="*/ 409 h 455"/>
                    <a:gd name="T94" fmla="*/ 300 w 1163"/>
                    <a:gd name="T95" fmla="*/ 391 h 455"/>
                    <a:gd name="T96" fmla="*/ 347 w 1163"/>
                    <a:gd name="T97" fmla="*/ 366 h 455"/>
                    <a:gd name="T98" fmla="*/ 398 w 1163"/>
                    <a:gd name="T99" fmla="*/ 344 h 455"/>
                    <a:gd name="T100" fmla="*/ 454 w 1163"/>
                    <a:gd name="T101" fmla="*/ 340 h 455"/>
                    <a:gd name="T102" fmla="*/ 519 w 1163"/>
                    <a:gd name="T103" fmla="*/ 344 h 455"/>
                    <a:gd name="T104" fmla="*/ 584 w 1163"/>
                    <a:gd name="T105" fmla="*/ 358 h 455"/>
                    <a:gd name="T106" fmla="*/ 616 w 1163"/>
                    <a:gd name="T107" fmla="*/ 366 h 455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w 1163"/>
                    <a:gd name="T163" fmla="*/ 0 h 455"/>
                    <a:gd name="T164" fmla="*/ 1163 w 1163"/>
                    <a:gd name="T165" fmla="*/ 455 h 455"/>
                  </a:gdLst>
                  <a:ahLst/>
                  <a:cxnLst>
                    <a:cxn ang="T108">
                      <a:pos x="T0" y="T1"/>
                    </a:cxn>
                    <a:cxn ang="T109">
                      <a:pos x="T2" y="T3"/>
                    </a:cxn>
                    <a:cxn ang="T110">
                      <a:pos x="T4" y="T5"/>
                    </a:cxn>
                    <a:cxn ang="T111">
                      <a:pos x="T6" y="T7"/>
                    </a:cxn>
                    <a:cxn ang="T112">
                      <a:pos x="T8" y="T9"/>
                    </a:cxn>
                    <a:cxn ang="T113">
                      <a:pos x="T10" y="T11"/>
                    </a:cxn>
                    <a:cxn ang="T114">
                      <a:pos x="T12" y="T13"/>
                    </a:cxn>
                    <a:cxn ang="T115">
                      <a:pos x="T14" y="T15"/>
                    </a:cxn>
                    <a:cxn ang="T116">
                      <a:pos x="T16" y="T17"/>
                    </a:cxn>
                    <a:cxn ang="T117">
                      <a:pos x="T18" y="T19"/>
                    </a:cxn>
                    <a:cxn ang="T118">
                      <a:pos x="T20" y="T21"/>
                    </a:cxn>
                    <a:cxn ang="T119">
                      <a:pos x="T22" y="T23"/>
                    </a:cxn>
                    <a:cxn ang="T120">
                      <a:pos x="T24" y="T25"/>
                    </a:cxn>
                    <a:cxn ang="T121">
                      <a:pos x="T26" y="T27"/>
                    </a:cxn>
                    <a:cxn ang="T122">
                      <a:pos x="T28" y="T29"/>
                    </a:cxn>
                    <a:cxn ang="T123">
                      <a:pos x="T30" y="T31"/>
                    </a:cxn>
                    <a:cxn ang="T124">
                      <a:pos x="T32" y="T33"/>
                    </a:cxn>
                    <a:cxn ang="T125">
                      <a:pos x="T34" y="T35"/>
                    </a:cxn>
                    <a:cxn ang="T126">
                      <a:pos x="T36" y="T37"/>
                    </a:cxn>
                    <a:cxn ang="T127">
                      <a:pos x="T38" y="T39"/>
                    </a:cxn>
                    <a:cxn ang="T128">
                      <a:pos x="T40" y="T41"/>
                    </a:cxn>
                    <a:cxn ang="T129">
                      <a:pos x="T42" y="T43"/>
                    </a:cxn>
                    <a:cxn ang="T130">
                      <a:pos x="T44" y="T45"/>
                    </a:cxn>
                    <a:cxn ang="T131">
                      <a:pos x="T46" y="T47"/>
                    </a:cxn>
                    <a:cxn ang="T132">
                      <a:pos x="T48" y="T49"/>
                    </a:cxn>
                    <a:cxn ang="T133">
                      <a:pos x="T50" y="T51"/>
                    </a:cxn>
                    <a:cxn ang="T134">
                      <a:pos x="T52" y="T53"/>
                    </a:cxn>
                    <a:cxn ang="T135">
                      <a:pos x="T54" y="T55"/>
                    </a:cxn>
                    <a:cxn ang="T136">
                      <a:pos x="T56" y="T57"/>
                    </a:cxn>
                    <a:cxn ang="T137">
                      <a:pos x="T58" y="T59"/>
                    </a:cxn>
                    <a:cxn ang="T138">
                      <a:pos x="T60" y="T61"/>
                    </a:cxn>
                    <a:cxn ang="T139">
                      <a:pos x="T62" y="T63"/>
                    </a:cxn>
                    <a:cxn ang="T140">
                      <a:pos x="T64" y="T65"/>
                    </a:cxn>
                    <a:cxn ang="T141">
                      <a:pos x="T66" y="T67"/>
                    </a:cxn>
                    <a:cxn ang="T142">
                      <a:pos x="T68" y="T69"/>
                    </a:cxn>
                    <a:cxn ang="T143">
                      <a:pos x="T70" y="T71"/>
                    </a:cxn>
                    <a:cxn ang="T144">
                      <a:pos x="T72" y="T73"/>
                    </a:cxn>
                    <a:cxn ang="T145">
                      <a:pos x="T74" y="T75"/>
                    </a:cxn>
                    <a:cxn ang="T146">
                      <a:pos x="T76" y="T77"/>
                    </a:cxn>
                    <a:cxn ang="T147">
                      <a:pos x="T78" y="T79"/>
                    </a:cxn>
                    <a:cxn ang="T148">
                      <a:pos x="T80" y="T81"/>
                    </a:cxn>
                    <a:cxn ang="T149">
                      <a:pos x="T82" y="T83"/>
                    </a:cxn>
                    <a:cxn ang="T150">
                      <a:pos x="T84" y="T85"/>
                    </a:cxn>
                    <a:cxn ang="T151">
                      <a:pos x="T86" y="T87"/>
                    </a:cxn>
                    <a:cxn ang="T152">
                      <a:pos x="T88" y="T89"/>
                    </a:cxn>
                    <a:cxn ang="T153">
                      <a:pos x="T90" y="T91"/>
                    </a:cxn>
                    <a:cxn ang="T154">
                      <a:pos x="T92" y="T93"/>
                    </a:cxn>
                    <a:cxn ang="T155">
                      <a:pos x="T94" y="T95"/>
                    </a:cxn>
                    <a:cxn ang="T156">
                      <a:pos x="T96" y="T97"/>
                    </a:cxn>
                    <a:cxn ang="T157">
                      <a:pos x="T98" y="T99"/>
                    </a:cxn>
                    <a:cxn ang="T158">
                      <a:pos x="T100" y="T101"/>
                    </a:cxn>
                    <a:cxn ang="T159">
                      <a:pos x="T102" y="T103"/>
                    </a:cxn>
                    <a:cxn ang="T160">
                      <a:pos x="T104" y="T105"/>
                    </a:cxn>
                    <a:cxn ang="T161">
                      <a:pos x="T106" y="T107"/>
                    </a:cxn>
                  </a:cxnLst>
                  <a:rect l="T162" t="T163" r="T164" b="T165"/>
                  <a:pathLst>
                    <a:path w="1163" h="455">
                      <a:moveTo>
                        <a:pt x="616" y="366"/>
                      </a:moveTo>
                      <a:lnTo>
                        <a:pt x="643" y="324"/>
                      </a:lnTo>
                      <a:lnTo>
                        <a:pt x="674" y="287"/>
                      </a:lnTo>
                      <a:lnTo>
                        <a:pt x="706" y="259"/>
                      </a:lnTo>
                      <a:lnTo>
                        <a:pt x="742" y="233"/>
                      </a:lnTo>
                      <a:lnTo>
                        <a:pt x="780" y="215"/>
                      </a:lnTo>
                      <a:lnTo>
                        <a:pt x="822" y="201"/>
                      </a:lnTo>
                      <a:lnTo>
                        <a:pt x="871" y="190"/>
                      </a:lnTo>
                      <a:lnTo>
                        <a:pt x="925" y="185"/>
                      </a:lnTo>
                      <a:lnTo>
                        <a:pt x="964" y="173"/>
                      </a:lnTo>
                      <a:lnTo>
                        <a:pt x="1000" y="160"/>
                      </a:lnTo>
                      <a:lnTo>
                        <a:pt x="1031" y="144"/>
                      </a:lnTo>
                      <a:lnTo>
                        <a:pt x="1059" y="129"/>
                      </a:lnTo>
                      <a:lnTo>
                        <a:pt x="1086" y="112"/>
                      </a:lnTo>
                      <a:lnTo>
                        <a:pt x="1112" y="97"/>
                      </a:lnTo>
                      <a:lnTo>
                        <a:pt x="1138" y="80"/>
                      </a:lnTo>
                      <a:lnTo>
                        <a:pt x="1163" y="66"/>
                      </a:lnTo>
                      <a:lnTo>
                        <a:pt x="1118" y="0"/>
                      </a:lnTo>
                      <a:lnTo>
                        <a:pt x="1104" y="13"/>
                      </a:lnTo>
                      <a:lnTo>
                        <a:pt x="1091" y="26"/>
                      </a:lnTo>
                      <a:lnTo>
                        <a:pt x="1073" y="39"/>
                      </a:lnTo>
                      <a:lnTo>
                        <a:pt x="1054" y="54"/>
                      </a:lnTo>
                      <a:lnTo>
                        <a:pt x="1033" y="66"/>
                      </a:lnTo>
                      <a:lnTo>
                        <a:pt x="1016" y="76"/>
                      </a:lnTo>
                      <a:lnTo>
                        <a:pt x="996" y="87"/>
                      </a:lnTo>
                      <a:lnTo>
                        <a:pt x="978" y="96"/>
                      </a:lnTo>
                      <a:lnTo>
                        <a:pt x="959" y="101"/>
                      </a:lnTo>
                      <a:lnTo>
                        <a:pt x="941" y="110"/>
                      </a:lnTo>
                      <a:lnTo>
                        <a:pt x="923" y="118"/>
                      </a:lnTo>
                      <a:lnTo>
                        <a:pt x="905" y="122"/>
                      </a:lnTo>
                      <a:lnTo>
                        <a:pt x="886" y="127"/>
                      </a:lnTo>
                      <a:lnTo>
                        <a:pt x="866" y="132"/>
                      </a:lnTo>
                      <a:lnTo>
                        <a:pt x="847" y="132"/>
                      </a:lnTo>
                      <a:lnTo>
                        <a:pt x="822" y="132"/>
                      </a:lnTo>
                      <a:lnTo>
                        <a:pt x="805" y="132"/>
                      </a:lnTo>
                      <a:lnTo>
                        <a:pt x="785" y="135"/>
                      </a:lnTo>
                      <a:lnTo>
                        <a:pt x="767" y="140"/>
                      </a:lnTo>
                      <a:lnTo>
                        <a:pt x="746" y="149"/>
                      </a:lnTo>
                      <a:lnTo>
                        <a:pt x="728" y="158"/>
                      </a:lnTo>
                      <a:lnTo>
                        <a:pt x="713" y="166"/>
                      </a:lnTo>
                      <a:lnTo>
                        <a:pt x="699" y="178"/>
                      </a:lnTo>
                      <a:lnTo>
                        <a:pt x="687" y="187"/>
                      </a:lnTo>
                      <a:lnTo>
                        <a:pt x="676" y="199"/>
                      </a:lnTo>
                      <a:lnTo>
                        <a:pt x="663" y="213"/>
                      </a:lnTo>
                      <a:lnTo>
                        <a:pt x="652" y="224"/>
                      </a:lnTo>
                      <a:lnTo>
                        <a:pt x="639" y="237"/>
                      </a:lnTo>
                      <a:lnTo>
                        <a:pt x="627" y="251"/>
                      </a:lnTo>
                      <a:lnTo>
                        <a:pt x="616" y="265"/>
                      </a:lnTo>
                      <a:lnTo>
                        <a:pt x="604" y="279"/>
                      </a:lnTo>
                      <a:lnTo>
                        <a:pt x="596" y="291"/>
                      </a:lnTo>
                      <a:lnTo>
                        <a:pt x="580" y="287"/>
                      </a:lnTo>
                      <a:lnTo>
                        <a:pt x="562" y="280"/>
                      </a:lnTo>
                      <a:lnTo>
                        <a:pt x="546" y="276"/>
                      </a:lnTo>
                      <a:lnTo>
                        <a:pt x="530" y="274"/>
                      </a:lnTo>
                      <a:lnTo>
                        <a:pt x="513" y="269"/>
                      </a:lnTo>
                      <a:lnTo>
                        <a:pt x="497" y="267"/>
                      </a:lnTo>
                      <a:lnTo>
                        <a:pt x="478" y="265"/>
                      </a:lnTo>
                      <a:lnTo>
                        <a:pt x="463" y="263"/>
                      </a:lnTo>
                      <a:lnTo>
                        <a:pt x="447" y="260"/>
                      </a:lnTo>
                      <a:lnTo>
                        <a:pt x="432" y="263"/>
                      </a:lnTo>
                      <a:lnTo>
                        <a:pt x="413" y="263"/>
                      </a:lnTo>
                      <a:lnTo>
                        <a:pt x="393" y="265"/>
                      </a:lnTo>
                      <a:lnTo>
                        <a:pt x="374" y="271"/>
                      </a:lnTo>
                      <a:lnTo>
                        <a:pt x="357" y="276"/>
                      </a:lnTo>
                      <a:lnTo>
                        <a:pt x="338" y="285"/>
                      </a:lnTo>
                      <a:lnTo>
                        <a:pt x="322" y="296"/>
                      </a:lnTo>
                      <a:lnTo>
                        <a:pt x="305" y="309"/>
                      </a:lnTo>
                      <a:lnTo>
                        <a:pt x="284" y="322"/>
                      </a:lnTo>
                      <a:lnTo>
                        <a:pt x="265" y="333"/>
                      </a:lnTo>
                      <a:lnTo>
                        <a:pt x="245" y="340"/>
                      </a:lnTo>
                      <a:lnTo>
                        <a:pt x="225" y="347"/>
                      </a:lnTo>
                      <a:lnTo>
                        <a:pt x="204" y="353"/>
                      </a:lnTo>
                      <a:lnTo>
                        <a:pt x="184" y="358"/>
                      </a:lnTo>
                      <a:lnTo>
                        <a:pt x="164" y="362"/>
                      </a:lnTo>
                      <a:lnTo>
                        <a:pt x="142" y="366"/>
                      </a:lnTo>
                      <a:lnTo>
                        <a:pt x="122" y="368"/>
                      </a:lnTo>
                      <a:lnTo>
                        <a:pt x="100" y="372"/>
                      </a:lnTo>
                      <a:lnTo>
                        <a:pt x="79" y="374"/>
                      </a:lnTo>
                      <a:lnTo>
                        <a:pt x="59" y="377"/>
                      </a:lnTo>
                      <a:lnTo>
                        <a:pt x="36" y="380"/>
                      </a:lnTo>
                      <a:lnTo>
                        <a:pt x="18" y="380"/>
                      </a:lnTo>
                      <a:lnTo>
                        <a:pt x="0" y="377"/>
                      </a:lnTo>
                      <a:lnTo>
                        <a:pt x="11" y="455"/>
                      </a:lnTo>
                      <a:lnTo>
                        <a:pt x="38" y="453"/>
                      </a:lnTo>
                      <a:lnTo>
                        <a:pt x="66" y="453"/>
                      </a:lnTo>
                      <a:lnTo>
                        <a:pt x="91" y="450"/>
                      </a:lnTo>
                      <a:lnTo>
                        <a:pt x="114" y="448"/>
                      </a:lnTo>
                      <a:lnTo>
                        <a:pt x="136" y="443"/>
                      </a:lnTo>
                      <a:lnTo>
                        <a:pt x="158" y="441"/>
                      </a:lnTo>
                      <a:lnTo>
                        <a:pt x="178" y="436"/>
                      </a:lnTo>
                      <a:lnTo>
                        <a:pt x="198" y="431"/>
                      </a:lnTo>
                      <a:lnTo>
                        <a:pt x="217" y="424"/>
                      </a:lnTo>
                      <a:lnTo>
                        <a:pt x="236" y="417"/>
                      </a:lnTo>
                      <a:lnTo>
                        <a:pt x="256" y="409"/>
                      </a:lnTo>
                      <a:lnTo>
                        <a:pt x="279" y="400"/>
                      </a:lnTo>
                      <a:lnTo>
                        <a:pt x="300" y="391"/>
                      </a:lnTo>
                      <a:lnTo>
                        <a:pt x="325" y="377"/>
                      </a:lnTo>
                      <a:lnTo>
                        <a:pt x="347" y="366"/>
                      </a:lnTo>
                      <a:lnTo>
                        <a:pt x="374" y="351"/>
                      </a:lnTo>
                      <a:lnTo>
                        <a:pt x="398" y="344"/>
                      </a:lnTo>
                      <a:lnTo>
                        <a:pt x="425" y="340"/>
                      </a:lnTo>
                      <a:lnTo>
                        <a:pt x="454" y="340"/>
                      </a:lnTo>
                      <a:lnTo>
                        <a:pt x="485" y="340"/>
                      </a:lnTo>
                      <a:lnTo>
                        <a:pt x="519" y="344"/>
                      </a:lnTo>
                      <a:lnTo>
                        <a:pt x="552" y="350"/>
                      </a:lnTo>
                      <a:lnTo>
                        <a:pt x="584" y="358"/>
                      </a:lnTo>
                      <a:lnTo>
                        <a:pt x="616" y="366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10249" name="Freeform 14"/>
              <p:cNvSpPr>
                <a:spLocks/>
              </p:cNvSpPr>
              <p:nvPr/>
            </p:nvSpPr>
            <p:spPr bwMode="auto">
              <a:xfrm>
                <a:off x="5051" y="7608"/>
                <a:ext cx="522" cy="525"/>
              </a:xfrm>
              <a:custGeom>
                <a:avLst/>
                <a:gdLst>
                  <a:gd name="T0" fmla="*/ 468 w 522"/>
                  <a:gd name="T1" fmla="*/ 69 h 525"/>
                  <a:gd name="T2" fmla="*/ 433 w 522"/>
                  <a:gd name="T3" fmla="*/ 53 h 525"/>
                  <a:gd name="T4" fmla="*/ 396 w 522"/>
                  <a:gd name="T5" fmla="*/ 44 h 525"/>
                  <a:gd name="T6" fmla="*/ 360 w 522"/>
                  <a:gd name="T7" fmla="*/ 38 h 525"/>
                  <a:gd name="T8" fmla="*/ 332 w 522"/>
                  <a:gd name="T9" fmla="*/ 38 h 525"/>
                  <a:gd name="T10" fmla="*/ 306 w 522"/>
                  <a:gd name="T11" fmla="*/ 46 h 525"/>
                  <a:gd name="T12" fmla="*/ 282 w 522"/>
                  <a:gd name="T13" fmla="*/ 57 h 525"/>
                  <a:gd name="T14" fmla="*/ 225 w 522"/>
                  <a:gd name="T15" fmla="*/ 85 h 525"/>
                  <a:gd name="T16" fmla="*/ 158 w 522"/>
                  <a:gd name="T17" fmla="*/ 110 h 525"/>
                  <a:gd name="T18" fmla="*/ 2 w 522"/>
                  <a:gd name="T19" fmla="*/ 523 h 525"/>
                  <a:gd name="T20" fmla="*/ 44 w 522"/>
                  <a:gd name="T21" fmla="*/ 523 h 525"/>
                  <a:gd name="T22" fmla="*/ 87 w 522"/>
                  <a:gd name="T23" fmla="*/ 519 h 525"/>
                  <a:gd name="T24" fmla="*/ 132 w 522"/>
                  <a:gd name="T25" fmla="*/ 512 h 525"/>
                  <a:gd name="T26" fmla="*/ 178 w 522"/>
                  <a:gd name="T27" fmla="*/ 503 h 525"/>
                  <a:gd name="T28" fmla="*/ 221 w 522"/>
                  <a:gd name="T29" fmla="*/ 494 h 525"/>
                  <a:gd name="T30" fmla="*/ 250 w 522"/>
                  <a:gd name="T31" fmla="*/ 480 h 525"/>
                  <a:gd name="T32" fmla="*/ 275 w 522"/>
                  <a:gd name="T33" fmla="*/ 466 h 525"/>
                  <a:gd name="T34" fmla="*/ 299 w 522"/>
                  <a:gd name="T35" fmla="*/ 451 h 525"/>
                  <a:gd name="T36" fmla="*/ 317 w 522"/>
                  <a:gd name="T37" fmla="*/ 440 h 525"/>
                  <a:gd name="T38" fmla="*/ 343 w 522"/>
                  <a:gd name="T39" fmla="*/ 427 h 525"/>
                  <a:gd name="T40" fmla="*/ 375 w 522"/>
                  <a:gd name="T41" fmla="*/ 415 h 525"/>
                  <a:gd name="T42" fmla="*/ 431 w 522"/>
                  <a:gd name="T43" fmla="*/ 407 h 525"/>
                  <a:gd name="T44" fmla="*/ 486 w 522"/>
                  <a:gd name="T45" fmla="*/ 409 h 525"/>
                  <a:gd name="T46" fmla="*/ 522 w 522"/>
                  <a:gd name="T47" fmla="*/ 351 h 525"/>
                  <a:gd name="T48" fmla="*/ 464 w 522"/>
                  <a:gd name="T49" fmla="*/ 340 h 525"/>
                  <a:gd name="T50" fmla="*/ 403 w 522"/>
                  <a:gd name="T51" fmla="*/ 343 h 525"/>
                  <a:gd name="T52" fmla="*/ 346 w 522"/>
                  <a:gd name="T53" fmla="*/ 355 h 525"/>
                  <a:gd name="T54" fmla="*/ 300 w 522"/>
                  <a:gd name="T55" fmla="*/ 380 h 525"/>
                  <a:gd name="T56" fmla="*/ 282 w 522"/>
                  <a:gd name="T57" fmla="*/ 389 h 525"/>
                  <a:gd name="T58" fmla="*/ 254 w 522"/>
                  <a:gd name="T59" fmla="*/ 405 h 525"/>
                  <a:gd name="T60" fmla="*/ 230 w 522"/>
                  <a:gd name="T61" fmla="*/ 418 h 525"/>
                  <a:gd name="T62" fmla="*/ 162 w 522"/>
                  <a:gd name="T63" fmla="*/ 441 h 525"/>
                  <a:gd name="T64" fmla="*/ 92 w 522"/>
                  <a:gd name="T65" fmla="*/ 452 h 525"/>
                  <a:gd name="T66" fmla="*/ 153 w 522"/>
                  <a:gd name="T67" fmla="*/ 145 h 525"/>
                  <a:gd name="T68" fmla="*/ 232 w 522"/>
                  <a:gd name="T69" fmla="*/ 121 h 525"/>
                  <a:gd name="T70" fmla="*/ 277 w 522"/>
                  <a:gd name="T71" fmla="*/ 97 h 525"/>
                  <a:gd name="T72" fmla="*/ 300 w 522"/>
                  <a:gd name="T73" fmla="*/ 85 h 525"/>
                  <a:gd name="T74" fmla="*/ 321 w 522"/>
                  <a:gd name="T75" fmla="*/ 76 h 525"/>
                  <a:gd name="T76" fmla="*/ 369 w 522"/>
                  <a:gd name="T77" fmla="*/ 72 h 525"/>
                  <a:gd name="T78" fmla="*/ 422 w 522"/>
                  <a:gd name="T79" fmla="*/ 81 h 525"/>
                  <a:gd name="T80" fmla="*/ 471 w 522"/>
                  <a:gd name="T81" fmla="*/ 104 h 525"/>
                  <a:gd name="T82" fmla="*/ 496 w 522"/>
                  <a:gd name="T83" fmla="*/ 97 h 525"/>
                  <a:gd name="T84" fmla="*/ 514 w 522"/>
                  <a:gd name="T85" fmla="*/ 65 h 525"/>
                  <a:gd name="T86" fmla="*/ 507 w 522"/>
                  <a:gd name="T87" fmla="*/ 16 h 525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w 522"/>
                  <a:gd name="T133" fmla="*/ 0 h 525"/>
                  <a:gd name="T134" fmla="*/ 522 w 522"/>
                  <a:gd name="T135" fmla="*/ 525 h 525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T132" t="T133" r="T134" b="T135"/>
                <a:pathLst>
                  <a:path w="522" h="525">
                    <a:moveTo>
                      <a:pt x="494" y="30"/>
                    </a:moveTo>
                    <a:lnTo>
                      <a:pt x="479" y="49"/>
                    </a:lnTo>
                    <a:lnTo>
                      <a:pt x="468" y="69"/>
                    </a:lnTo>
                    <a:lnTo>
                      <a:pt x="455" y="61"/>
                    </a:lnTo>
                    <a:lnTo>
                      <a:pt x="444" y="57"/>
                    </a:lnTo>
                    <a:lnTo>
                      <a:pt x="433" y="53"/>
                    </a:lnTo>
                    <a:lnTo>
                      <a:pt x="422" y="51"/>
                    </a:lnTo>
                    <a:lnTo>
                      <a:pt x="407" y="46"/>
                    </a:lnTo>
                    <a:lnTo>
                      <a:pt x="396" y="44"/>
                    </a:lnTo>
                    <a:lnTo>
                      <a:pt x="385" y="42"/>
                    </a:lnTo>
                    <a:lnTo>
                      <a:pt x="371" y="40"/>
                    </a:lnTo>
                    <a:lnTo>
                      <a:pt x="360" y="38"/>
                    </a:lnTo>
                    <a:lnTo>
                      <a:pt x="350" y="38"/>
                    </a:lnTo>
                    <a:lnTo>
                      <a:pt x="341" y="38"/>
                    </a:lnTo>
                    <a:lnTo>
                      <a:pt x="332" y="38"/>
                    </a:lnTo>
                    <a:lnTo>
                      <a:pt x="323" y="40"/>
                    </a:lnTo>
                    <a:lnTo>
                      <a:pt x="315" y="42"/>
                    </a:lnTo>
                    <a:lnTo>
                      <a:pt x="306" y="46"/>
                    </a:lnTo>
                    <a:lnTo>
                      <a:pt x="300" y="49"/>
                    </a:lnTo>
                    <a:lnTo>
                      <a:pt x="282" y="57"/>
                    </a:lnTo>
                    <a:lnTo>
                      <a:pt x="263" y="66"/>
                    </a:lnTo>
                    <a:lnTo>
                      <a:pt x="245" y="77"/>
                    </a:lnTo>
                    <a:lnTo>
                      <a:pt x="225" y="85"/>
                    </a:lnTo>
                    <a:lnTo>
                      <a:pt x="204" y="97"/>
                    </a:lnTo>
                    <a:lnTo>
                      <a:pt x="182" y="103"/>
                    </a:lnTo>
                    <a:lnTo>
                      <a:pt x="158" y="110"/>
                    </a:lnTo>
                    <a:lnTo>
                      <a:pt x="129" y="112"/>
                    </a:lnTo>
                    <a:lnTo>
                      <a:pt x="0" y="477"/>
                    </a:lnTo>
                    <a:lnTo>
                      <a:pt x="2" y="523"/>
                    </a:lnTo>
                    <a:lnTo>
                      <a:pt x="17" y="525"/>
                    </a:lnTo>
                    <a:lnTo>
                      <a:pt x="30" y="525"/>
                    </a:lnTo>
                    <a:lnTo>
                      <a:pt x="44" y="523"/>
                    </a:lnTo>
                    <a:lnTo>
                      <a:pt x="57" y="523"/>
                    </a:lnTo>
                    <a:lnTo>
                      <a:pt x="71" y="521"/>
                    </a:lnTo>
                    <a:lnTo>
                      <a:pt x="87" y="519"/>
                    </a:lnTo>
                    <a:lnTo>
                      <a:pt x="103" y="517"/>
                    </a:lnTo>
                    <a:lnTo>
                      <a:pt x="118" y="514"/>
                    </a:lnTo>
                    <a:lnTo>
                      <a:pt x="132" y="512"/>
                    </a:lnTo>
                    <a:lnTo>
                      <a:pt x="147" y="511"/>
                    </a:lnTo>
                    <a:lnTo>
                      <a:pt x="165" y="508"/>
                    </a:lnTo>
                    <a:lnTo>
                      <a:pt x="178" y="503"/>
                    </a:lnTo>
                    <a:lnTo>
                      <a:pt x="193" y="501"/>
                    </a:lnTo>
                    <a:lnTo>
                      <a:pt x="207" y="497"/>
                    </a:lnTo>
                    <a:lnTo>
                      <a:pt x="221" y="494"/>
                    </a:lnTo>
                    <a:lnTo>
                      <a:pt x="232" y="489"/>
                    </a:lnTo>
                    <a:lnTo>
                      <a:pt x="241" y="484"/>
                    </a:lnTo>
                    <a:lnTo>
                      <a:pt x="250" y="480"/>
                    </a:lnTo>
                    <a:lnTo>
                      <a:pt x="256" y="475"/>
                    </a:lnTo>
                    <a:lnTo>
                      <a:pt x="266" y="470"/>
                    </a:lnTo>
                    <a:lnTo>
                      <a:pt x="275" y="466"/>
                    </a:lnTo>
                    <a:lnTo>
                      <a:pt x="284" y="461"/>
                    </a:lnTo>
                    <a:lnTo>
                      <a:pt x="292" y="455"/>
                    </a:lnTo>
                    <a:lnTo>
                      <a:pt x="299" y="451"/>
                    </a:lnTo>
                    <a:lnTo>
                      <a:pt x="308" y="444"/>
                    </a:lnTo>
                    <a:lnTo>
                      <a:pt x="317" y="440"/>
                    </a:lnTo>
                    <a:lnTo>
                      <a:pt x="326" y="435"/>
                    </a:lnTo>
                    <a:lnTo>
                      <a:pt x="335" y="430"/>
                    </a:lnTo>
                    <a:lnTo>
                      <a:pt x="343" y="427"/>
                    </a:lnTo>
                    <a:lnTo>
                      <a:pt x="356" y="422"/>
                    </a:lnTo>
                    <a:lnTo>
                      <a:pt x="364" y="417"/>
                    </a:lnTo>
                    <a:lnTo>
                      <a:pt x="375" y="415"/>
                    </a:lnTo>
                    <a:lnTo>
                      <a:pt x="394" y="411"/>
                    </a:lnTo>
                    <a:lnTo>
                      <a:pt x="412" y="409"/>
                    </a:lnTo>
                    <a:lnTo>
                      <a:pt x="431" y="407"/>
                    </a:lnTo>
                    <a:lnTo>
                      <a:pt x="448" y="407"/>
                    </a:lnTo>
                    <a:lnTo>
                      <a:pt x="466" y="407"/>
                    </a:lnTo>
                    <a:lnTo>
                      <a:pt x="486" y="409"/>
                    </a:lnTo>
                    <a:lnTo>
                      <a:pt x="505" y="411"/>
                    </a:lnTo>
                    <a:lnTo>
                      <a:pt x="522" y="415"/>
                    </a:lnTo>
                    <a:lnTo>
                      <a:pt x="522" y="351"/>
                    </a:lnTo>
                    <a:lnTo>
                      <a:pt x="505" y="347"/>
                    </a:lnTo>
                    <a:lnTo>
                      <a:pt x="484" y="343"/>
                    </a:lnTo>
                    <a:lnTo>
                      <a:pt x="464" y="340"/>
                    </a:lnTo>
                    <a:lnTo>
                      <a:pt x="444" y="340"/>
                    </a:lnTo>
                    <a:lnTo>
                      <a:pt x="424" y="340"/>
                    </a:lnTo>
                    <a:lnTo>
                      <a:pt x="403" y="343"/>
                    </a:lnTo>
                    <a:lnTo>
                      <a:pt x="383" y="345"/>
                    </a:lnTo>
                    <a:lnTo>
                      <a:pt x="364" y="349"/>
                    </a:lnTo>
                    <a:lnTo>
                      <a:pt x="346" y="355"/>
                    </a:lnTo>
                    <a:lnTo>
                      <a:pt x="330" y="361"/>
                    </a:lnTo>
                    <a:lnTo>
                      <a:pt x="315" y="370"/>
                    </a:lnTo>
                    <a:lnTo>
                      <a:pt x="300" y="380"/>
                    </a:lnTo>
                    <a:lnTo>
                      <a:pt x="300" y="378"/>
                    </a:lnTo>
                    <a:lnTo>
                      <a:pt x="292" y="384"/>
                    </a:lnTo>
                    <a:lnTo>
                      <a:pt x="282" y="389"/>
                    </a:lnTo>
                    <a:lnTo>
                      <a:pt x="273" y="394"/>
                    </a:lnTo>
                    <a:lnTo>
                      <a:pt x="263" y="398"/>
                    </a:lnTo>
                    <a:lnTo>
                      <a:pt x="254" y="405"/>
                    </a:lnTo>
                    <a:lnTo>
                      <a:pt x="248" y="409"/>
                    </a:lnTo>
                    <a:lnTo>
                      <a:pt x="239" y="414"/>
                    </a:lnTo>
                    <a:lnTo>
                      <a:pt x="230" y="418"/>
                    </a:lnTo>
                    <a:lnTo>
                      <a:pt x="207" y="428"/>
                    </a:lnTo>
                    <a:lnTo>
                      <a:pt x="184" y="435"/>
                    </a:lnTo>
                    <a:lnTo>
                      <a:pt x="162" y="441"/>
                    </a:lnTo>
                    <a:lnTo>
                      <a:pt x="136" y="446"/>
                    </a:lnTo>
                    <a:lnTo>
                      <a:pt x="114" y="450"/>
                    </a:lnTo>
                    <a:lnTo>
                      <a:pt x="92" y="452"/>
                    </a:lnTo>
                    <a:lnTo>
                      <a:pt x="68" y="452"/>
                    </a:lnTo>
                    <a:lnTo>
                      <a:pt x="49" y="452"/>
                    </a:lnTo>
                    <a:lnTo>
                      <a:pt x="153" y="145"/>
                    </a:lnTo>
                    <a:lnTo>
                      <a:pt x="184" y="136"/>
                    </a:lnTo>
                    <a:lnTo>
                      <a:pt x="209" y="128"/>
                    </a:lnTo>
                    <a:lnTo>
                      <a:pt x="232" y="121"/>
                    </a:lnTo>
                    <a:lnTo>
                      <a:pt x="250" y="112"/>
                    </a:lnTo>
                    <a:lnTo>
                      <a:pt x="263" y="105"/>
                    </a:lnTo>
                    <a:lnTo>
                      <a:pt x="277" y="97"/>
                    </a:lnTo>
                    <a:lnTo>
                      <a:pt x="289" y="89"/>
                    </a:lnTo>
                    <a:lnTo>
                      <a:pt x="300" y="85"/>
                    </a:lnTo>
                    <a:lnTo>
                      <a:pt x="306" y="81"/>
                    </a:lnTo>
                    <a:lnTo>
                      <a:pt x="312" y="79"/>
                    </a:lnTo>
                    <a:lnTo>
                      <a:pt x="321" y="76"/>
                    </a:lnTo>
                    <a:lnTo>
                      <a:pt x="330" y="74"/>
                    </a:lnTo>
                    <a:lnTo>
                      <a:pt x="350" y="72"/>
                    </a:lnTo>
                    <a:lnTo>
                      <a:pt x="369" y="72"/>
                    </a:lnTo>
                    <a:lnTo>
                      <a:pt x="388" y="72"/>
                    </a:lnTo>
                    <a:lnTo>
                      <a:pt x="405" y="76"/>
                    </a:lnTo>
                    <a:lnTo>
                      <a:pt x="422" y="81"/>
                    </a:lnTo>
                    <a:lnTo>
                      <a:pt x="437" y="89"/>
                    </a:lnTo>
                    <a:lnTo>
                      <a:pt x="455" y="95"/>
                    </a:lnTo>
                    <a:lnTo>
                      <a:pt x="471" y="104"/>
                    </a:lnTo>
                    <a:lnTo>
                      <a:pt x="522" y="270"/>
                    </a:lnTo>
                    <a:lnTo>
                      <a:pt x="522" y="173"/>
                    </a:lnTo>
                    <a:lnTo>
                      <a:pt x="496" y="97"/>
                    </a:lnTo>
                    <a:lnTo>
                      <a:pt x="500" y="85"/>
                    </a:lnTo>
                    <a:lnTo>
                      <a:pt x="507" y="74"/>
                    </a:lnTo>
                    <a:lnTo>
                      <a:pt x="514" y="65"/>
                    </a:lnTo>
                    <a:lnTo>
                      <a:pt x="522" y="57"/>
                    </a:lnTo>
                    <a:lnTo>
                      <a:pt x="522" y="0"/>
                    </a:lnTo>
                    <a:lnTo>
                      <a:pt x="507" y="16"/>
                    </a:lnTo>
                    <a:lnTo>
                      <a:pt x="494" y="3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1151756" y="3548846"/>
            <a:ext cx="6984950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Darllen</a:t>
            </a:r>
            <a:endParaRPr lang="en-GB" sz="6600" dirty="0" smtClean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Darllenwch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8" name="Group 5"/>
          <p:cNvGrpSpPr>
            <a:grpSpLocks/>
          </p:cNvGrpSpPr>
          <p:nvPr/>
        </p:nvGrpSpPr>
        <p:grpSpPr bwMode="auto">
          <a:xfrm>
            <a:off x="3240087" y="1124744"/>
            <a:ext cx="2808288" cy="2303462"/>
            <a:chOff x="3229" y="8422"/>
            <a:chExt cx="2863" cy="2445"/>
          </a:xfrm>
        </p:grpSpPr>
        <p:sp>
          <p:nvSpPr>
            <p:cNvPr id="11270" name="AutoShape 6"/>
            <p:cNvSpPr>
              <a:spLocks noChangeArrowheads="1"/>
            </p:cNvSpPr>
            <p:nvPr/>
          </p:nvSpPr>
          <p:spPr bwMode="auto">
            <a:xfrm>
              <a:off x="3466" y="8422"/>
              <a:ext cx="2395" cy="2445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11271" name="Group 7"/>
            <p:cNvGrpSpPr>
              <a:grpSpLocks noChangeAspect="1"/>
            </p:cNvGrpSpPr>
            <p:nvPr/>
          </p:nvGrpSpPr>
          <p:grpSpPr bwMode="auto">
            <a:xfrm>
              <a:off x="3229" y="8566"/>
              <a:ext cx="2863" cy="2201"/>
              <a:chOff x="8587" y="6674"/>
              <a:chExt cx="2863" cy="2201"/>
            </a:xfrm>
          </p:grpSpPr>
          <p:sp>
            <p:nvSpPr>
              <p:cNvPr id="11272" name="AutoShape 8"/>
              <p:cNvSpPr>
                <a:spLocks noChangeAspect="1" noChangeArrowheads="1"/>
              </p:cNvSpPr>
              <p:nvPr/>
            </p:nvSpPr>
            <p:spPr bwMode="auto">
              <a:xfrm>
                <a:off x="8587" y="6674"/>
                <a:ext cx="2863" cy="220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3" name="Freeform 9"/>
              <p:cNvSpPr>
                <a:spLocks/>
              </p:cNvSpPr>
              <p:nvPr/>
            </p:nvSpPr>
            <p:spPr bwMode="auto">
              <a:xfrm>
                <a:off x="10528" y="6859"/>
                <a:ext cx="194" cy="1223"/>
              </a:xfrm>
              <a:custGeom>
                <a:avLst/>
                <a:gdLst>
                  <a:gd name="T0" fmla="*/ 161 w 194"/>
                  <a:gd name="T1" fmla="*/ 1120 h 1223"/>
                  <a:gd name="T2" fmla="*/ 162 w 194"/>
                  <a:gd name="T3" fmla="*/ 991 h 1223"/>
                  <a:gd name="T4" fmla="*/ 174 w 194"/>
                  <a:gd name="T5" fmla="*/ 854 h 1223"/>
                  <a:gd name="T6" fmla="*/ 188 w 194"/>
                  <a:gd name="T7" fmla="*/ 716 h 1223"/>
                  <a:gd name="T8" fmla="*/ 194 w 194"/>
                  <a:gd name="T9" fmla="*/ 587 h 1223"/>
                  <a:gd name="T10" fmla="*/ 185 w 194"/>
                  <a:gd name="T11" fmla="*/ 501 h 1223"/>
                  <a:gd name="T12" fmla="*/ 164 w 194"/>
                  <a:gd name="T13" fmla="*/ 406 h 1223"/>
                  <a:gd name="T14" fmla="*/ 132 w 194"/>
                  <a:gd name="T15" fmla="*/ 309 h 1223"/>
                  <a:gd name="T16" fmla="*/ 98 w 194"/>
                  <a:gd name="T17" fmla="*/ 214 h 1223"/>
                  <a:gd name="T18" fmla="*/ 62 w 194"/>
                  <a:gd name="T19" fmla="*/ 129 h 1223"/>
                  <a:gd name="T20" fmla="*/ 30 w 194"/>
                  <a:gd name="T21" fmla="*/ 62 h 1223"/>
                  <a:gd name="T22" fmla="*/ 8 w 194"/>
                  <a:gd name="T23" fmla="*/ 17 h 1223"/>
                  <a:gd name="T24" fmla="*/ 0 w 194"/>
                  <a:gd name="T25" fmla="*/ 0 h 1223"/>
                  <a:gd name="T26" fmla="*/ 4 w 194"/>
                  <a:gd name="T27" fmla="*/ 17 h 1223"/>
                  <a:gd name="T28" fmla="*/ 19 w 194"/>
                  <a:gd name="T29" fmla="*/ 67 h 1223"/>
                  <a:gd name="T30" fmla="*/ 36 w 194"/>
                  <a:gd name="T31" fmla="*/ 139 h 1223"/>
                  <a:gd name="T32" fmla="*/ 57 w 194"/>
                  <a:gd name="T33" fmla="*/ 230 h 1223"/>
                  <a:gd name="T34" fmla="*/ 79 w 194"/>
                  <a:gd name="T35" fmla="*/ 330 h 1223"/>
                  <a:gd name="T36" fmla="*/ 98 w 194"/>
                  <a:gd name="T37" fmla="*/ 432 h 1223"/>
                  <a:gd name="T38" fmla="*/ 111 w 194"/>
                  <a:gd name="T39" fmla="*/ 531 h 1223"/>
                  <a:gd name="T40" fmla="*/ 115 w 194"/>
                  <a:gd name="T41" fmla="*/ 619 h 1223"/>
                  <a:gd name="T42" fmla="*/ 112 w 194"/>
                  <a:gd name="T43" fmla="*/ 692 h 1223"/>
                  <a:gd name="T44" fmla="*/ 106 w 194"/>
                  <a:gd name="T45" fmla="*/ 770 h 1223"/>
                  <a:gd name="T46" fmla="*/ 98 w 194"/>
                  <a:gd name="T47" fmla="*/ 849 h 1223"/>
                  <a:gd name="T48" fmla="*/ 90 w 194"/>
                  <a:gd name="T49" fmla="*/ 928 h 1223"/>
                  <a:gd name="T50" fmla="*/ 83 w 194"/>
                  <a:gd name="T51" fmla="*/ 1006 h 1223"/>
                  <a:gd name="T52" fmla="*/ 80 w 194"/>
                  <a:gd name="T53" fmla="*/ 1084 h 1223"/>
                  <a:gd name="T54" fmla="*/ 82 w 194"/>
                  <a:gd name="T55" fmla="*/ 1156 h 1223"/>
                  <a:gd name="T56" fmla="*/ 89 w 194"/>
                  <a:gd name="T57" fmla="*/ 1223 h 1223"/>
                  <a:gd name="T58" fmla="*/ 161 w 194"/>
                  <a:gd name="T59" fmla="*/ 1120 h 1223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w 194"/>
                  <a:gd name="T91" fmla="*/ 0 h 1223"/>
                  <a:gd name="T92" fmla="*/ 194 w 194"/>
                  <a:gd name="T93" fmla="*/ 1223 h 1223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T90" t="T91" r="T92" b="T93"/>
                <a:pathLst>
                  <a:path w="194" h="1223">
                    <a:moveTo>
                      <a:pt x="161" y="1120"/>
                    </a:moveTo>
                    <a:lnTo>
                      <a:pt x="162" y="991"/>
                    </a:lnTo>
                    <a:lnTo>
                      <a:pt x="174" y="854"/>
                    </a:lnTo>
                    <a:lnTo>
                      <a:pt x="188" y="716"/>
                    </a:lnTo>
                    <a:lnTo>
                      <a:pt x="194" y="587"/>
                    </a:lnTo>
                    <a:lnTo>
                      <a:pt x="185" y="501"/>
                    </a:lnTo>
                    <a:lnTo>
                      <a:pt x="164" y="406"/>
                    </a:lnTo>
                    <a:lnTo>
                      <a:pt x="132" y="309"/>
                    </a:lnTo>
                    <a:lnTo>
                      <a:pt x="98" y="214"/>
                    </a:lnTo>
                    <a:lnTo>
                      <a:pt x="62" y="129"/>
                    </a:lnTo>
                    <a:lnTo>
                      <a:pt x="30" y="62"/>
                    </a:lnTo>
                    <a:lnTo>
                      <a:pt x="8" y="17"/>
                    </a:lnTo>
                    <a:lnTo>
                      <a:pt x="0" y="0"/>
                    </a:lnTo>
                    <a:lnTo>
                      <a:pt x="4" y="17"/>
                    </a:lnTo>
                    <a:lnTo>
                      <a:pt x="19" y="67"/>
                    </a:lnTo>
                    <a:lnTo>
                      <a:pt x="36" y="139"/>
                    </a:lnTo>
                    <a:lnTo>
                      <a:pt x="57" y="230"/>
                    </a:lnTo>
                    <a:lnTo>
                      <a:pt x="79" y="330"/>
                    </a:lnTo>
                    <a:lnTo>
                      <a:pt x="98" y="432"/>
                    </a:lnTo>
                    <a:lnTo>
                      <a:pt x="111" y="531"/>
                    </a:lnTo>
                    <a:lnTo>
                      <a:pt x="115" y="619"/>
                    </a:lnTo>
                    <a:lnTo>
                      <a:pt x="112" y="692"/>
                    </a:lnTo>
                    <a:lnTo>
                      <a:pt x="106" y="770"/>
                    </a:lnTo>
                    <a:lnTo>
                      <a:pt x="98" y="849"/>
                    </a:lnTo>
                    <a:lnTo>
                      <a:pt x="90" y="928"/>
                    </a:lnTo>
                    <a:lnTo>
                      <a:pt x="83" y="1006"/>
                    </a:lnTo>
                    <a:lnTo>
                      <a:pt x="80" y="1084"/>
                    </a:lnTo>
                    <a:lnTo>
                      <a:pt x="82" y="1156"/>
                    </a:lnTo>
                    <a:lnTo>
                      <a:pt x="89" y="1223"/>
                    </a:lnTo>
                    <a:lnTo>
                      <a:pt x="161" y="112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4" name="Freeform 10"/>
              <p:cNvSpPr>
                <a:spLocks/>
              </p:cNvSpPr>
              <p:nvPr/>
            </p:nvSpPr>
            <p:spPr bwMode="auto">
              <a:xfrm>
                <a:off x="9194" y="6674"/>
                <a:ext cx="1611" cy="1957"/>
              </a:xfrm>
              <a:custGeom>
                <a:avLst/>
                <a:gdLst>
                  <a:gd name="T0" fmla="*/ 577 w 1611"/>
                  <a:gd name="T1" fmla="*/ 1767 h 1957"/>
                  <a:gd name="T2" fmla="*/ 276 w 1611"/>
                  <a:gd name="T3" fmla="*/ 1865 h 1957"/>
                  <a:gd name="T4" fmla="*/ 181 w 1611"/>
                  <a:gd name="T5" fmla="*/ 1530 h 1957"/>
                  <a:gd name="T6" fmla="*/ 164 w 1611"/>
                  <a:gd name="T7" fmla="*/ 703 h 1957"/>
                  <a:gd name="T8" fmla="*/ 92 w 1611"/>
                  <a:gd name="T9" fmla="*/ 379 h 1957"/>
                  <a:gd name="T10" fmla="*/ 271 w 1611"/>
                  <a:gd name="T11" fmla="*/ 340 h 1957"/>
                  <a:gd name="T12" fmla="*/ 314 w 1611"/>
                  <a:gd name="T13" fmla="*/ 297 h 1957"/>
                  <a:gd name="T14" fmla="*/ 448 w 1611"/>
                  <a:gd name="T15" fmla="*/ 264 h 1957"/>
                  <a:gd name="T16" fmla="*/ 471 w 1611"/>
                  <a:gd name="T17" fmla="*/ 275 h 1957"/>
                  <a:gd name="T18" fmla="*/ 642 w 1611"/>
                  <a:gd name="T19" fmla="*/ 212 h 1957"/>
                  <a:gd name="T20" fmla="*/ 630 w 1611"/>
                  <a:gd name="T21" fmla="*/ 298 h 1957"/>
                  <a:gd name="T22" fmla="*/ 696 w 1611"/>
                  <a:gd name="T23" fmla="*/ 205 h 1957"/>
                  <a:gd name="T24" fmla="*/ 797 w 1611"/>
                  <a:gd name="T25" fmla="*/ 202 h 1957"/>
                  <a:gd name="T26" fmla="*/ 848 w 1611"/>
                  <a:gd name="T27" fmla="*/ 229 h 1957"/>
                  <a:gd name="T28" fmla="*/ 866 w 1611"/>
                  <a:gd name="T29" fmla="*/ 244 h 1957"/>
                  <a:gd name="T30" fmla="*/ 1003 w 1611"/>
                  <a:gd name="T31" fmla="*/ 202 h 1957"/>
                  <a:gd name="T32" fmla="*/ 1014 w 1611"/>
                  <a:gd name="T33" fmla="*/ 281 h 1957"/>
                  <a:gd name="T34" fmla="*/ 1071 w 1611"/>
                  <a:gd name="T35" fmla="*/ 202 h 1957"/>
                  <a:gd name="T36" fmla="*/ 1243 w 1611"/>
                  <a:gd name="T37" fmla="*/ 218 h 1957"/>
                  <a:gd name="T38" fmla="*/ 1220 w 1611"/>
                  <a:gd name="T39" fmla="*/ 308 h 1957"/>
                  <a:gd name="T40" fmla="*/ 1294 w 1611"/>
                  <a:gd name="T41" fmla="*/ 130 h 1957"/>
                  <a:gd name="T42" fmla="*/ 1186 w 1611"/>
                  <a:gd name="T43" fmla="*/ 40 h 1957"/>
                  <a:gd name="T44" fmla="*/ 1171 w 1611"/>
                  <a:gd name="T45" fmla="*/ 76 h 1957"/>
                  <a:gd name="T46" fmla="*/ 1245 w 1611"/>
                  <a:gd name="T47" fmla="*/ 158 h 1957"/>
                  <a:gd name="T48" fmla="*/ 1108 w 1611"/>
                  <a:gd name="T49" fmla="*/ 176 h 1957"/>
                  <a:gd name="T50" fmla="*/ 1024 w 1611"/>
                  <a:gd name="T51" fmla="*/ 1 h 1957"/>
                  <a:gd name="T52" fmla="*/ 924 w 1611"/>
                  <a:gd name="T53" fmla="*/ 60 h 1957"/>
                  <a:gd name="T54" fmla="*/ 1007 w 1611"/>
                  <a:gd name="T55" fmla="*/ 64 h 1957"/>
                  <a:gd name="T56" fmla="*/ 986 w 1611"/>
                  <a:gd name="T57" fmla="*/ 160 h 1957"/>
                  <a:gd name="T58" fmla="*/ 863 w 1611"/>
                  <a:gd name="T59" fmla="*/ 50 h 1957"/>
                  <a:gd name="T60" fmla="*/ 735 w 1611"/>
                  <a:gd name="T61" fmla="*/ 36 h 1957"/>
                  <a:gd name="T62" fmla="*/ 751 w 1611"/>
                  <a:gd name="T63" fmla="*/ 60 h 1957"/>
                  <a:gd name="T64" fmla="*/ 837 w 1611"/>
                  <a:gd name="T65" fmla="*/ 130 h 1957"/>
                  <a:gd name="T66" fmla="*/ 681 w 1611"/>
                  <a:gd name="T67" fmla="*/ 140 h 1957"/>
                  <a:gd name="T68" fmla="*/ 642 w 1611"/>
                  <a:gd name="T69" fmla="*/ 38 h 1957"/>
                  <a:gd name="T70" fmla="*/ 519 w 1611"/>
                  <a:gd name="T71" fmla="*/ 58 h 1957"/>
                  <a:gd name="T72" fmla="*/ 554 w 1611"/>
                  <a:gd name="T73" fmla="*/ 69 h 1957"/>
                  <a:gd name="T74" fmla="*/ 633 w 1611"/>
                  <a:gd name="T75" fmla="*/ 142 h 1957"/>
                  <a:gd name="T76" fmla="*/ 466 w 1611"/>
                  <a:gd name="T77" fmla="*/ 142 h 1957"/>
                  <a:gd name="T78" fmla="*/ 351 w 1611"/>
                  <a:gd name="T79" fmla="*/ 60 h 1957"/>
                  <a:gd name="T80" fmla="*/ 311 w 1611"/>
                  <a:gd name="T81" fmla="*/ 126 h 1957"/>
                  <a:gd name="T82" fmla="*/ 393 w 1611"/>
                  <a:gd name="T83" fmla="*/ 129 h 1957"/>
                  <a:gd name="T84" fmla="*/ 334 w 1611"/>
                  <a:gd name="T85" fmla="*/ 198 h 1957"/>
                  <a:gd name="T86" fmla="*/ 210 w 1611"/>
                  <a:gd name="T87" fmla="*/ 133 h 1957"/>
                  <a:gd name="T88" fmla="*/ 107 w 1611"/>
                  <a:gd name="T89" fmla="*/ 208 h 1957"/>
                  <a:gd name="T90" fmla="*/ 157 w 1611"/>
                  <a:gd name="T91" fmla="*/ 189 h 1957"/>
                  <a:gd name="T92" fmla="*/ 206 w 1611"/>
                  <a:gd name="T93" fmla="*/ 235 h 1957"/>
                  <a:gd name="T94" fmla="*/ 38 w 1611"/>
                  <a:gd name="T95" fmla="*/ 295 h 1957"/>
                  <a:gd name="T96" fmla="*/ 52 w 1611"/>
                  <a:gd name="T97" fmla="*/ 463 h 1957"/>
                  <a:gd name="T98" fmla="*/ 99 w 1611"/>
                  <a:gd name="T99" fmla="*/ 1227 h 1957"/>
                  <a:gd name="T100" fmla="*/ 226 w 1611"/>
                  <a:gd name="T101" fmla="*/ 1887 h 1957"/>
                  <a:gd name="T102" fmla="*/ 341 w 1611"/>
                  <a:gd name="T103" fmla="*/ 1955 h 1957"/>
                  <a:gd name="T104" fmla="*/ 357 w 1611"/>
                  <a:gd name="T105" fmla="*/ 1948 h 1957"/>
                  <a:gd name="T106" fmla="*/ 722 w 1611"/>
                  <a:gd name="T107" fmla="*/ 1808 h 1957"/>
                  <a:gd name="T108" fmla="*/ 1194 w 1611"/>
                  <a:gd name="T109" fmla="*/ 1743 h 1957"/>
                  <a:gd name="T110" fmla="*/ 1561 w 1611"/>
                  <a:gd name="T111" fmla="*/ 1756 h 1957"/>
                  <a:gd name="T112" fmla="*/ 1514 w 1611"/>
                  <a:gd name="T113" fmla="*/ 1740 h 1957"/>
                  <a:gd name="T114" fmla="*/ 1060 w 1611"/>
                  <a:gd name="T115" fmla="*/ 1687 h 1957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w 1611"/>
                  <a:gd name="T175" fmla="*/ 0 h 1957"/>
                  <a:gd name="T176" fmla="*/ 1611 w 1611"/>
                  <a:gd name="T177" fmla="*/ 1957 h 1957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T174" t="T175" r="T176" b="T177"/>
                <a:pathLst>
                  <a:path w="1611" h="1957">
                    <a:moveTo>
                      <a:pt x="954" y="1685"/>
                    </a:moveTo>
                    <a:lnTo>
                      <a:pt x="911" y="1688"/>
                    </a:lnTo>
                    <a:lnTo>
                      <a:pt x="865" y="1694"/>
                    </a:lnTo>
                    <a:lnTo>
                      <a:pt x="819" y="1701"/>
                    </a:lnTo>
                    <a:lnTo>
                      <a:pt x="771" y="1711"/>
                    </a:lnTo>
                    <a:lnTo>
                      <a:pt x="722" y="1723"/>
                    </a:lnTo>
                    <a:lnTo>
                      <a:pt x="673" y="1737"/>
                    </a:lnTo>
                    <a:lnTo>
                      <a:pt x="625" y="1752"/>
                    </a:lnTo>
                    <a:lnTo>
                      <a:pt x="577" y="1767"/>
                    </a:lnTo>
                    <a:lnTo>
                      <a:pt x="531" y="1783"/>
                    </a:lnTo>
                    <a:lnTo>
                      <a:pt x="488" y="1799"/>
                    </a:lnTo>
                    <a:lnTo>
                      <a:pt x="445" y="1815"/>
                    </a:lnTo>
                    <a:lnTo>
                      <a:pt x="406" y="1831"/>
                    </a:lnTo>
                    <a:lnTo>
                      <a:pt x="370" y="1845"/>
                    </a:lnTo>
                    <a:lnTo>
                      <a:pt x="338" y="1859"/>
                    </a:lnTo>
                    <a:lnTo>
                      <a:pt x="309" y="1871"/>
                    </a:lnTo>
                    <a:lnTo>
                      <a:pt x="286" y="1881"/>
                    </a:lnTo>
                    <a:lnTo>
                      <a:pt x="276" y="1865"/>
                    </a:lnTo>
                    <a:lnTo>
                      <a:pt x="266" y="1846"/>
                    </a:lnTo>
                    <a:lnTo>
                      <a:pt x="256" y="1826"/>
                    </a:lnTo>
                    <a:lnTo>
                      <a:pt x="246" y="1805"/>
                    </a:lnTo>
                    <a:lnTo>
                      <a:pt x="236" y="1782"/>
                    </a:lnTo>
                    <a:lnTo>
                      <a:pt x="226" y="1756"/>
                    </a:lnTo>
                    <a:lnTo>
                      <a:pt x="216" y="1729"/>
                    </a:lnTo>
                    <a:lnTo>
                      <a:pt x="207" y="1700"/>
                    </a:lnTo>
                    <a:lnTo>
                      <a:pt x="191" y="1624"/>
                    </a:lnTo>
                    <a:lnTo>
                      <a:pt x="181" y="1530"/>
                    </a:lnTo>
                    <a:lnTo>
                      <a:pt x="177" y="1426"/>
                    </a:lnTo>
                    <a:lnTo>
                      <a:pt x="177" y="1312"/>
                    </a:lnTo>
                    <a:lnTo>
                      <a:pt x="180" y="1199"/>
                    </a:lnTo>
                    <a:lnTo>
                      <a:pt x="184" y="1088"/>
                    </a:lnTo>
                    <a:lnTo>
                      <a:pt x="189" y="986"/>
                    </a:lnTo>
                    <a:lnTo>
                      <a:pt x="191" y="897"/>
                    </a:lnTo>
                    <a:lnTo>
                      <a:pt x="190" y="837"/>
                    </a:lnTo>
                    <a:lnTo>
                      <a:pt x="180" y="772"/>
                    </a:lnTo>
                    <a:lnTo>
                      <a:pt x="164" y="703"/>
                    </a:lnTo>
                    <a:lnTo>
                      <a:pt x="144" y="633"/>
                    </a:lnTo>
                    <a:lnTo>
                      <a:pt x="122" y="564"/>
                    </a:lnTo>
                    <a:lnTo>
                      <a:pt x="98" y="499"/>
                    </a:lnTo>
                    <a:lnTo>
                      <a:pt x="75" y="440"/>
                    </a:lnTo>
                    <a:lnTo>
                      <a:pt x="53" y="389"/>
                    </a:lnTo>
                    <a:lnTo>
                      <a:pt x="58" y="393"/>
                    </a:lnTo>
                    <a:lnTo>
                      <a:pt x="62" y="392"/>
                    </a:lnTo>
                    <a:lnTo>
                      <a:pt x="74" y="386"/>
                    </a:lnTo>
                    <a:lnTo>
                      <a:pt x="92" y="379"/>
                    </a:lnTo>
                    <a:lnTo>
                      <a:pt x="117" y="369"/>
                    </a:lnTo>
                    <a:lnTo>
                      <a:pt x="147" y="356"/>
                    </a:lnTo>
                    <a:lnTo>
                      <a:pt x="183" y="343"/>
                    </a:lnTo>
                    <a:lnTo>
                      <a:pt x="223" y="328"/>
                    </a:lnTo>
                    <a:lnTo>
                      <a:pt x="266" y="313"/>
                    </a:lnTo>
                    <a:lnTo>
                      <a:pt x="268" y="320"/>
                    </a:lnTo>
                    <a:lnTo>
                      <a:pt x="269" y="326"/>
                    </a:lnTo>
                    <a:lnTo>
                      <a:pt x="269" y="333"/>
                    </a:lnTo>
                    <a:lnTo>
                      <a:pt x="271" y="340"/>
                    </a:lnTo>
                    <a:lnTo>
                      <a:pt x="271" y="359"/>
                    </a:lnTo>
                    <a:lnTo>
                      <a:pt x="271" y="376"/>
                    </a:lnTo>
                    <a:lnTo>
                      <a:pt x="269" y="393"/>
                    </a:lnTo>
                    <a:lnTo>
                      <a:pt x="266" y="410"/>
                    </a:lnTo>
                    <a:lnTo>
                      <a:pt x="279" y="387"/>
                    </a:lnTo>
                    <a:lnTo>
                      <a:pt x="288" y="363"/>
                    </a:lnTo>
                    <a:lnTo>
                      <a:pt x="294" y="334"/>
                    </a:lnTo>
                    <a:lnTo>
                      <a:pt x="295" y="303"/>
                    </a:lnTo>
                    <a:lnTo>
                      <a:pt x="314" y="297"/>
                    </a:lnTo>
                    <a:lnTo>
                      <a:pt x="331" y="291"/>
                    </a:lnTo>
                    <a:lnTo>
                      <a:pt x="350" y="284"/>
                    </a:lnTo>
                    <a:lnTo>
                      <a:pt x="370" y="278"/>
                    </a:lnTo>
                    <a:lnTo>
                      <a:pt x="389" y="272"/>
                    </a:lnTo>
                    <a:lnTo>
                      <a:pt x="407" y="267"/>
                    </a:lnTo>
                    <a:lnTo>
                      <a:pt x="427" y="261"/>
                    </a:lnTo>
                    <a:lnTo>
                      <a:pt x="448" y="255"/>
                    </a:lnTo>
                    <a:lnTo>
                      <a:pt x="448" y="260"/>
                    </a:lnTo>
                    <a:lnTo>
                      <a:pt x="448" y="264"/>
                    </a:lnTo>
                    <a:lnTo>
                      <a:pt x="448" y="268"/>
                    </a:lnTo>
                    <a:lnTo>
                      <a:pt x="448" y="272"/>
                    </a:lnTo>
                    <a:lnTo>
                      <a:pt x="448" y="291"/>
                    </a:lnTo>
                    <a:lnTo>
                      <a:pt x="446" y="308"/>
                    </a:lnTo>
                    <a:lnTo>
                      <a:pt x="443" y="326"/>
                    </a:lnTo>
                    <a:lnTo>
                      <a:pt x="439" y="341"/>
                    </a:lnTo>
                    <a:lnTo>
                      <a:pt x="452" y="323"/>
                    </a:lnTo>
                    <a:lnTo>
                      <a:pt x="462" y="300"/>
                    </a:lnTo>
                    <a:lnTo>
                      <a:pt x="471" y="275"/>
                    </a:lnTo>
                    <a:lnTo>
                      <a:pt x="475" y="248"/>
                    </a:lnTo>
                    <a:lnTo>
                      <a:pt x="496" y="242"/>
                    </a:lnTo>
                    <a:lnTo>
                      <a:pt x="517" y="237"/>
                    </a:lnTo>
                    <a:lnTo>
                      <a:pt x="538" y="232"/>
                    </a:lnTo>
                    <a:lnTo>
                      <a:pt x="558" y="228"/>
                    </a:lnTo>
                    <a:lnTo>
                      <a:pt x="580" y="224"/>
                    </a:lnTo>
                    <a:lnTo>
                      <a:pt x="600" y="219"/>
                    </a:lnTo>
                    <a:lnTo>
                      <a:pt x="622" y="215"/>
                    </a:lnTo>
                    <a:lnTo>
                      <a:pt x="642" y="212"/>
                    </a:lnTo>
                    <a:lnTo>
                      <a:pt x="642" y="219"/>
                    </a:lnTo>
                    <a:lnTo>
                      <a:pt x="642" y="225"/>
                    </a:lnTo>
                    <a:lnTo>
                      <a:pt x="642" y="232"/>
                    </a:lnTo>
                    <a:lnTo>
                      <a:pt x="640" y="239"/>
                    </a:lnTo>
                    <a:lnTo>
                      <a:pt x="637" y="258"/>
                    </a:lnTo>
                    <a:lnTo>
                      <a:pt x="633" y="275"/>
                    </a:lnTo>
                    <a:lnTo>
                      <a:pt x="627" y="291"/>
                    </a:lnTo>
                    <a:lnTo>
                      <a:pt x="622" y="307"/>
                    </a:lnTo>
                    <a:lnTo>
                      <a:pt x="630" y="298"/>
                    </a:lnTo>
                    <a:lnTo>
                      <a:pt x="637" y="288"/>
                    </a:lnTo>
                    <a:lnTo>
                      <a:pt x="646" y="277"/>
                    </a:lnTo>
                    <a:lnTo>
                      <a:pt x="652" y="265"/>
                    </a:lnTo>
                    <a:lnTo>
                      <a:pt x="659" y="252"/>
                    </a:lnTo>
                    <a:lnTo>
                      <a:pt x="663" y="238"/>
                    </a:lnTo>
                    <a:lnTo>
                      <a:pt x="668" y="224"/>
                    </a:lnTo>
                    <a:lnTo>
                      <a:pt x="672" y="208"/>
                    </a:lnTo>
                    <a:lnTo>
                      <a:pt x="685" y="206"/>
                    </a:lnTo>
                    <a:lnTo>
                      <a:pt x="696" y="205"/>
                    </a:lnTo>
                    <a:lnTo>
                      <a:pt x="708" y="204"/>
                    </a:lnTo>
                    <a:lnTo>
                      <a:pt x="721" y="204"/>
                    </a:lnTo>
                    <a:lnTo>
                      <a:pt x="732" y="202"/>
                    </a:lnTo>
                    <a:lnTo>
                      <a:pt x="744" y="202"/>
                    </a:lnTo>
                    <a:lnTo>
                      <a:pt x="754" y="202"/>
                    </a:lnTo>
                    <a:lnTo>
                      <a:pt x="766" y="202"/>
                    </a:lnTo>
                    <a:lnTo>
                      <a:pt x="776" y="202"/>
                    </a:lnTo>
                    <a:lnTo>
                      <a:pt x="787" y="202"/>
                    </a:lnTo>
                    <a:lnTo>
                      <a:pt x="797" y="202"/>
                    </a:lnTo>
                    <a:lnTo>
                      <a:pt x="807" y="202"/>
                    </a:lnTo>
                    <a:lnTo>
                      <a:pt x="819" y="202"/>
                    </a:lnTo>
                    <a:lnTo>
                      <a:pt x="829" y="202"/>
                    </a:lnTo>
                    <a:lnTo>
                      <a:pt x="839" y="202"/>
                    </a:lnTo>
                    <a:lnTo>
                      <a:pt x="849" y="202"/>
                    </a:lnTo>
                    <a:lnTo>
                      <a:pt x="849" y="209"/>
                    </a:lnTo>
                    <a:lnTo>
                      <a:pt x="849" y="215"/>
                    </a:lnTo>
                    <a:lnTo>
                      <a:pt x="849" y="222"/>
                    </a:lnTo>
                    <a:lnTo>
                      <a:pt x="848" y="229"/>
                    </a:lnTo>
                    <a:lnTo>
                      <a:pt x="845" y="248"/>
                    </a:lnTo>
                    <a:lnTo>
                      <a:pt x="842" y="265"/>
                    </a:lnTo>
                    <a:lnTo>
                      <a:pt x="836" y="281"/>
                    </a:lnTo>
                    <a:lnTo>
                      <a:pt x="830" y="297"/>
                    </a:lnTo>
                    <a:lnTo>
                      <a:pt x="839" y="288"/>
                    </a:lnTo>
                    <a:lnTo>
                      <a:pt x="846" y="278"/>
                    </a:lnTo>
                    <a:lnTo>
                      <a:pt x="853" y="268"/>
                    </a:lnTo>
                    <a:lnTo>
                      <a:pt x="860" y="257"/>
                    </a:lnTo>
                    <a:lnTo>
                      <a:pt x="866" y="244"/>
                    </a:lnTo>
                    <a:lnTo>
                      <a:pt x="871" y="231"/>
                    </a:lnTo>
                    <a:lnTo>
                      <a:pt x="875" y="216"/>
                    </a:lnTo>
                    <a:lnTo>
                      <a:pt x="879" y="202"/>
                    </a:lnTo>
                    <a:lnTo>
                      <a:pt x="901" y="202"/>
                    </a:lnTo>
                    <a:lnTo>
                      <a:pt x="922" y="202"/>
                    </a:lnTo>
                    <a:lnTo>
                      <a:pt x="942" y="202"/>
                    </a:lnTo>
                    <a:lnTo>
                      <a:pt x="963" y="202"/>
                    </a:lnTo>
                    <a:lnTo>
                      <a:pt x="983" y="202"/>
                    </a:lnTo>
                    <a:lnTo>
                      <a:pt x="1003" y="202"/>
                    </a:lnTo>
                    <a:lnTo>
                      <a:pt x="1022" y="202"/>
                    </a:lnTo>
                    <a:lnTo>
                      <a:pt x="1040" y="202"/>
                    </a:lnTo>
                    <a:lnTo>
                      <a:pt x="1039" y="209"/>
                    </a:lnTo>
                    <a:lnTo>
                      <a:pt x="1037" y="216"/>
                    </a:lnTo>
                    <a:lnTo>
                      <a:pt x="1036" y="224"/>
                    </a:lnTo>
                    <a:lnTo>
                      <a:pt x="1035" y="231"/>
                    </a:lnTo>
                    <a:lnTo>
                      <a:pt x="1029" y="248"/>
                    </a:lnTo>
                    <a:lnTo>
                      <a:pt x="1022" y="265"/>
                    </a:lnTo>
                    <a:lnTo>
                      <a:pt x="1014" y="281"/>
                    </a:lnTo>
                    <a:lnTo>
                      <a:pt x="1006" y="295"/>
                    </a:lnTo>
                    <a:lnTo>
                      <a:pt x="1016" y="287"/>
                    </a:lnTo>
                    <a:lnTo>
                      <a:pt x="1026" y="278"/>
                    </a:lnTo>
                    <a:lnTo>
                      <a:pt x="1035" y="268"/>
                    </a:lnTo>
                    <a:lnTo>
                      <a:pt x="1043" y="257"/>
                    </a:lnTo>
                    <a:lnTo>
                      <a:pt x="1050" y="245"/>
                    </a:lnTo>
                    <a:lnTo>
                      <a:pt x="1058" y="231"/>
                    </a:lnTo>
                    <a:lnTo>
                      <a:pt x="1065" y="218"/>
                    </a:lnTo>
                    <a:lnTo>
                      <a:pt x="1071" y="202"/>
                    </a:lnTo>
                    <a:lnTo>
                      <a:pt x="1099" y="202"/>
                    </a:lnTo>
                    <a:lnTo>
                      <a:pt x="1127" y="202"/>
                    </a:lnTo>
                    <a:lnTo>
                      <a:pt x="1153" y="202"/>
                    </a:lnTo>
                    <a:lnTo>
                      <a:pt x="1176" y="202"/>
                    </a:lnTo>
                    <a:lnTo>
                      <a:pt x="1197" y="204"/>
                    </a:lnTo>
                    <a:lnTo>
                      <a:pt x="1216" y="204"/>
                    </a:lnTo>
                    <a:lnTo>
                      <a:pt x="1232" y="204"/>
                    </a:lnTo>
                    <a:lnTo>
                      <a:pt x="1245" y="204"/>
                    </a:lnTo>
                    <a:lnTo>
                      <a:pt x="1243" y="218"/>
                    </a:lnTo>
                    <a:lnTo>
                      <a:pt x="1240" y="234"/>
                    </a:lnTo>
                    <a:lnTo>
                      <a:pt x="1236" y="248"/>
                    </a:lnTo>
                    <a:lnTo>
                      <a:pt x="1230" y="264"/>
                    </a:lnTo>
                    <a:lnTo>
                      <a:pt x="1223" y="281"/>
                    </a:lnTo>
                    <a:lnTo>
                      <a:pt x="1214" y="297"/>
                    </a:lnTo>
                    <a:lnTo>
                      <a:pt x="1206" y="311"/>
                    </a:lnTo>
                    <a:lnTo>
                      <a:pt x="1196" y="326"/>
                    </a:lnTo>
                    <a:lnTo>
                      <a:pt x="1209" y="317"/>
                    </a:lnTo>
                    <a:lnTo>
                      <a:pt x="1220" y="308"/>
                    </a:lnTo>
                    <a:lnTo>
                      <a:pt x="1232" y="297"/>
                    </a:lnTo>
                    <a:lnTo>
                      <a:pt x="1242" y="284"/>
                    </a:lnTo>
                    <a:lnTo>
                      <a:pt x="1252" y="270"/>
                    </a:lnTo>
                    <a:lnTo>
                      <a:pt x="1262" y="254"/>
                    </a:lnTo>
                    <a:lnTo>
                      <a:pt x="1270" y="238"/>
                    </a:lnTo>
                    <a:lnTo>
                      <a:pt x="1278" y="221"/>
                    </a:lnTo>
                    <a:lnTo>
                      <a:pt x="1288" y="189"/>
                    </a:lnTo>
                    <a:lnTo>
                      <a:pt x="1292" y="159"/>
                    </a:lnTo>
                    <a:lnTo>
                      <a:pt x="1294" y="130"/>
                    </a:lnTo>
                    <a:lnTo>
                      <a:pt x="1292" y="104"/>
                    </a:lnTo>
                    <a:lnTo>
                      <a:pt x="1285" y="80"/>
                    </a:lnTo>
                    <a:lnTo>
                      <a:pt x="1275" y="60"/>
                    </a:lnTo>
                    <a:lnTo>
                      <a:pt x="1262" y="46"/>
                    </a:lnTo>
                    <a:lnTo>
                      <a:pt x="1245" y="36"/>
                    </a:lnTo>
                    <a:lnTo>
                      <a:pt x="1230" y="31"/>
                    </a:lnTo>
                    <a:lnTo>
                      <a:pt x="1216" y="31"/>
                    </a:lnTo>
                    <a:lnTo>
                      <a:pt x="1201" y="34"/>
                    </a:lnTo>
                    <a:lnTo>
                      <a:pt x="1186" y="40"/>
                    </a:lnTo>
                    <a:lnTo>
                      <a:pt x="1171" y="48"/>
                    </a:lnTo>
                    <a:lnTo>
                      <a:pt x="1157" y="60"/>
                    </a:lnTo>
                    <a:lnTo>
                      <a:pt x="1142" y="73"/>
                    </a:lnTo>
                    <a:lnTo>
                      <a:pt x="1130" y="89"/>
                    </a:lnTo>
                    <a:lnTo>
                      <a:pt x="1138" y="84"/>
                    </a:lnTo>
                    <a:lnTo>
                      <a:pt x="1147" y="80"/>
                    </a:lnTo>
                    <a:lnTo>
                      <a:pt x="1154" y="79"/>
                    </a:lnTo>
                    <a:lnTo>
                      <a:pt x="1163" y="76"/>
                    </a:lnTo>
                    <a:lnTo>
                      <a:pt x="1171" y="76"/>
                    </a:lnTo>
                    <a:lnTo>
                      <a:pt x="1180" y="76"/>
                    </a:lnTo>
                    <a:lnTo>
                      <a:pt x="1188" y="76"/>
                    </a:lnTo>
                    <a:lnTo>
                      <a:pt x="1196" y="79"/>
                    </a:lnTo>
                    <a:lnTo>
                      <a:pt x="1209" y="86"/>
                    </a:lnTo>
                    <a:lnTo>
                      <a:pt x="1220" y="96"/>
                    </a:lnTo>
                    <a:lnTo>
                      <a:pt x="1229" y="107"/>
                    </a:lnTo>
                    <a:lnTo>
                      <a:pt x="1236" y="123"/>
                    </a:lnTo>
                    <a:lnTo>
                      <a:pt x="1242" y="139"/>
                    </a:lnTo>
                    <a:lnTo>
                      <a:pt x="1245" y="158"/>
                    </a:lnTo>
                    <a:lnTo>
                      <a:pt x="1246" y="178"/>
                    </a:lnTo>
                    <a:lnTo>
                      <a:pt x="1246" y="198"/>
                    </a:lnTo>
                    <a:lnTo>
                      <a:pt x="1233" y="195"/>
                    </a:lnTo>
                    <a:lnTo>
                      <a:pt x="1217" y="192"/>
                    </a:lnTo>
                    <a:lnTo>
                      <a:pt x="1199" y="189"/>
                    </a:lnTo>
                    <a:lnTo>
                      <a:pt x="1178" y="186"/>
                    </a:lnTo>
                    <a:lnTo>
                      <a:pt x="1157" y="183"/>
                    </a:lnTo>
                    <a:lnTo>
                      <a:pt x="1132" y="179"/>
                    </a:lnTo>
                    <a:lnTo>
                      <a:pt x="1108" y="176"/>
                    </a:lnTo>
                    <a:lnTo>
                      <a:pt x="1081" y="172"/>
                    </a:lnTo>
                    <a:lnTo>
                      <a:pt x="1085" y="142"/>
                    </a:lnTo>
                    <a:lnTo>
                      <a:pt x="1086" y="113"/>
                    </a:lnTo>
                    <a:lnTo>
                      <a:pt x="1085" y="86"/>
                    </a:lnTo>
                    <a:lnTo>
                      <a:pt x="1079" y="61"/>
                    </a:lnTo>
                    <a:lnTo>
                      <a:pt x="1069" y="40"/>
                    </a:lnTo>
                    <a:lnTo>
                      <a:pt x="1058" y="23"/>
                    </a:lnTo>
                    <a:lnTo>
                      <a:pt x="1042" y="10"/>
                    </a:lnTo>
                    <a:lnTo>
                      <a:pt x="1024" y="1"/>
                    </a:lnTo>
                    <a:lnTo>
                      <a:pt x="1010" y="0"/>
                    </a:lnTo>
                    <a:lnTo>
                      <a:pt x="996" y="0"/>
                    </a:lnTo>
                    <a:lnTo>
                      <a:pt x="981" y="4"/>
                    </a:lnTo>
                    <a:lnTo>
                      <a:pt x="967" y="11"/>
                    </a:lnTo>
                    <a:lnTo>
                      <a:pt x="953" y="21"/>
                    </a:lnTo>
                    <a:lnTo>
                      <a:pt x="940" y="34"/>
                    </a:lnTo>
                    <a:lnTo>
                      <a:pt x="927" y="48"/>
                    </a:lnTo>
                    <a:lnTo>
                      <a:pt x="915" y="66"/>
                    </a:lnTo>
                    <a:lnTo>
                      <a:pt x="924" y="60"/>
                    </a:lnTo>
                    <a:lnTo>
                      <a:pt x="931" y="56"/>
                    </a:lnTo>
                    <a:lnTo>
                      <a:pt x="940" y="53"/>
                    </a:lnTo>
                    <a:lnTo>
                      <a:pt x="948" y="50"/>
                    </a:lnTo>
                    <a:lnTo>
                      <a:pt x="957" y="48"/>
                    </a:lnTo>
                    <a:lnTo>
                      <a:pt x="965" y="48"/>
                    </a:lnTo>
                    <a:lnTo>
                      <a:pt x="973" y="48"/>
                    </a:lnTo>
                    <a:lnTo>
                      <a:pt x="981" y="50"/>
                    </a:lnTo>
                    <a:lnTo>
                      <a:pt x="996" y="56"/>
                    </a:lnTo>
                    <a:lnTo>
                      <a:pt x="1007" y="64"/>
                    </a:lnTo>
                    <a:lnTo>
                      <a:pt x="1017" y="77"/>
                    </a:lnTo>
                    <a:lnTo>
                      <a:pt x="1027" y="92"/>
                    </a:lnTo>
                    <a:lnTo>
                      <a:pt x="1035" y="107"/>
                    </a:lnTo>
                    <a:lnTo>
                      <a:pt x="1039" y="126"/>
                    </a:lnTo>
                    <a:lnTo>
                      <a:pt x="1042" y="146"/>
                    </a:lnTo>
                    <a:lnTo>
                      <a:pt x="1043" y="168"/>
                    </a:lnTo>
                    <a:lnTo>
                      <a:pt x="1024" y="165"/>
                    </a:lnTo>
                    <a:lnTo>
                      <a:pt x="1006" y="162"/>
                    </a:lnTo>
                    <a:lnTo>
                      <a:pt x="986" y="160"/>
                    </a:lnTo>
                    <a:lnTo>
                      <a:pt x="967" y="158"/>
                    </a:lnTo>
                    <a:lnTo>
                      <a:pt x="947" y="156"/>
                    </a:lnTo>
                    <a:lnTo>
                      <a:pt x="925" y="153"/>
                    </a:lnTo>
                    <a:lnTo>
                      <a:pt x="905" y="152"/>
                    </a:lnTo>
                    <a:lnTo>
                      <a:pt x="885" y="150"/>
                    </a:lnTo>
                    <a:lnTo>
                      <a:pt x="883" y="122"/>
                    </a:lnTo>
                    <a:lnTo>
                      <a:pt x="879" y="96"/>
                    </a:lnTo>
                    <a:lnTo>
                      <a:pt x="872" y="71"/>
                    </a:lnTo>
                    <a:lnTo>
                      <a:pt x="863" y="50"/>
                    </a:lnTo>
                    <a:lnTo>
                      <a:pt x="850" y="33"/>
                    </a:lnTo>
                    <a:lnTo>
                      <a:pt x="836" y="18"/>
                    </a:lnTo>
                    <a:lnTo>
                      <a:pt x="820" y="8"/>
                    </a:lnTo>
                    <a:lnTo>
                      <a:pt x="803" y="4"/>
                    </a:lnTo>
                    <a:lnTo>
                      <a:pt x="789" y="4"/>
                    </a:lnTo>
                    <a:lnTo>
                      <a:pt x="774" y="8"/>
                    </a:lnTo>
                    <a:lnTo>
                      <a:pt x="761" y="14"/>
                    </a:lnTo>
                    <a:lnTo>
                      <a:pt x="748" y="24"/>
                    </a:lnTo>
                    <a:lnTo>
                      <a:pt x="735" y="36"/>
                    </a:lnTo>
                    <a:lnTo>
                      <a:pt x="724" y="50"/>
                    </a:lnTo>
                    <a:lnTo>
                      <a:pt x="714" y="67"/>
                    </a:lnTo>
                    <a:lnTo>
                      <a:pt x="705" y="86"/>
                    </a:lnTo>
                    <a:lnTo>
                      <a:pt x="712" y="79"/>
                    </a:lnTo>
                    <a:lnTo>
                      <a:pt x="719" y="73"/>
                    </a:lnTo>
                    <a:lnTo>
                      <a:pt x="727" y="69"/>
                    </a:lnTo>
                    <a:lnTo>
                      <a:pt x="734" y="64"/>
                    </a:lnTo>
                    <a:lnTo>
                      <a:pt x="742" y="61"/>
                    </a:lnTo>
                    <a:lnTo>
                      <a:pt x="751" y="60"/>
                    </a:lnTo>
                    <a:lnTo>
                      <a:pt x="758" y="60"/>
                    </a:lnTo>
                    <a:lnTo>
                      <a:pt x="767" y="60"/>
                    </a:lnTo>
                    <a:lnTo>
                      <a:pt x="780" y="63"/>
                    </a:lnTo>
                    <a:lnTo>
                      <a:pt x="793" y="69"/>
                    </a:lnTo>
                    <a:lnTo>
                      <a:pt x="803" y="76"/>
                    </a:lnTo>
                    <a:lnTo>
                      <a:pt x="814" y="86"/>
                    </a:lnTo>
                    <a:lnTo>
                      <a:pt x="823" y="99"/>
                    </a:lnTo>
                    <a:lnTo>
                      <a:pt x="830" y="113"/>
                    </a:lnTo>
                    <a:lnTo>
                      <a:pt x="837" y="130"/>
                    </a:lnTo>
                    <a:lnTo>
                      <a:pt x="843" y="148"/>
                    </a:lnTo>
                    <a:lnTo>
                      <a:pt x="823" y="146"/>
                    </a:lnTo>
                    <a:lnTo>
                      <a:pt x="803" y="145"/>
                    </a:lnTo>
                    <a:lnTo>
                      <a:pt x="781" y="143"/>
                    </a:lnTo>
                    <a:lnTo>
                      <a:pt x="761" y="142"/>
                    </a:lnTo>
                    <a:lnTo>
                      <a:pt x="741" y="142"/>
                    </a:lnTo>
                    <a:lnTo>
                      <a:pt x="721" y="140"/>
                    </a:lnTo>
                    <a:lnTo>
                      <a:pt x="701" y="140"/>
                    </a:lnTo>
                    <a:lnTo>
                      <a:pt x="681" y="140"/>
                    </a:lnTo>
                    <a:lnTo>
                      <a:pt x="679" y="140"/>
                    </a:lnTo>
                    <a:lnTo>
                      <a:pt x="678" y="140"/>
                    </a:lnTo>
                    <a:lnTo>
                      <a:pt x="675" y="116"/>
                    </a:lnTo>
                    <a:lnTo>
                      <a:pt x="671" y="93"/>
                    </a:lnTo>
                    <a:lnTo>
                      <a:pt x="663" y="73"/>
                    </a:lnTo>
                    <a:lnTo>
                      <a:pt x="653" y="54"/>
                    </a:lnTo>
                    <a:lnTo>
                      <a:pt x="642" y="38"/>
                    </a:lnTo>
                    <a:lnTo>
                      <a:pt x="629" y="27"/>
                    </a:lnTo>
                    <a:lnTo>
                      <a:pt x="614" y="18"/>
                    </a:lnTo>
                    <a:lnTo>
                      <a:pt x="599" y="14"/>
                    </a:lnTo>
                    <a:lnTo>
                      <a:pt x="584" y="14"/>
                    </a:lnTo>
                    <a:lnTo>
                      <a:pt x="570" y="17"/>
                    </a:lnTo>
                    <a:lnTo>
                      <a:pt x="557" y="24"/>
                    </a:lnTo>
                    <a:lnTo>
                      <a:pt x="543" y="33"/>
                    </a:lnTo>
                    <a:lnTo>
                      <a:pt x="531" y="44"/>
                    </a:lnTo>
                    <a:lnTo>
                      <a:pt x="519" y="58"/>
                    </a:lnTo>
                    <a:lnTo>
                      <a:pt x="508" y="74"/>
                    </a:lnTo>
                    <a:lnTo>
                      <a:pt x="499" y="93"/>
                    </a:lnTo>
                    <a:lnTo>
                      <a:pt x="507" y="87"/>
                    </a:lnTo>
                    <a:lnTo>
                      <a:pt x="514" y="81"/>
                    </a:lnTo>
                    <a:lnTo>
                      <a:pt x="522" y="77"/>
                    </a:lnTo>
                    <a:lnTo>
                      <a:pt x="530" y="73"/>
                    </a:lnTo>
                    <a:lnTo>
                      <a:pt x="538" y="70"/>
                    </a:lnTo>
                    <a:lnTo>
                      <a:pt x="547" y="69"/>
                    </a:lnTo>
                    <a:lnTo>
                      <a:pt x="554" y="69"/>
                    </a:lnTo>
                    <a:lnTo>
                      <a:pt x="563" y="69"/>
                    </a:lnTo>
                    <a:lnTo>
                      <a:pt x="574" y="71"/>
                    </a:lnTo>
                    <a:lnTo>
                      <a:pt x="586" y="76"/>
                    </a:lnTo>
                    <a:lnTo>
                      <a:pt x="596" y="83"/>
                    </a:lnTo>
                    <a:lnTo>
                      <a:pt x="604" y="92"/>
                    </a:lnTo>
                    <a:lnTo>
                      <a:pt x="613" y="102"/>
                    </a:lnTo>
                    <a:lnTo>
                      <a:pt x="622" y="114"/>
                    </a:lnTo>
                    <a:lnTo>
                      <a:pt x="627" y="127"/>
                    </a:lnTo>
                    <a:lnTo>
                      <a:pt x="633" y="142"/>
                    </a:lnTo>
                    <a:lnTo>
                      <a:pt x="613" y="143"/>
                    </a:lnTo>
                    <a:lnTo>
                      <a:pt x="594" y="145"/>
                    </a:lnTo>
                    <a:lnTo>
                      <a:pt x="574" y="148"/>
                    </a:lnTo>
                    <a:lnTo>
                      <a:pt x="554" y="150"/>
                    </a:lnTo>
                    <a:lnTo>
                      <a:pt x="534" y="153"/>
                    </a:lnTo>
                    <a:lnTo>
                      <a:pt x="512" y="156"/>
                    </a:lnTo>
                    <a:lnTo>
                      <a:pt x="492" y="160"/>
                    </a:lnTo>
                    <a:lnTo>
                      <a:pt x="472" y="165"/>
                    </a:lnTo>
                    <a:lnTo>
                      <a:pt x="466" y="142"/>
                    </a:lnTo>
                    <a:lnTo>
                      <a:pt x="458" y="120"/>
                    </a:lnTo>
                    <a:lnTo>
                      <a:pt x="449" y="102"/>
                    </a:lnTo>
                    <a:lnTo>
                      <a:pt x="437" y="84"/>
                    </a:lnTo>
                    <a:lnTo>
                      <a:pt x="425" y="71"/>
                    </a:lnTo>
                    <a:lnTo>
                      <a:pt x="410" y="61"/>
                    </a:lnTo>
                    <a:lnTo>
                      <a:pt x="394" y="56"/>
                    </a:lnTo>
                    <a:lnTo>
                      <a:pt x="379" y="53"/>
                    </a:lnTo>
                    <a:lnTo>
                      <a:pt x="364" y="54"/>
                    </a:lnTo>
                    <a:lnTo>
                      <a:pt x="351" y="60"/>
                    </a:lnTo>
                    <a:lnTo>
                      <a:pt x="338" y="67"/>
                    </a:lnTo>
                    <a:lnTo>
                      <a:pt x="327" y="79"/>
                    </a:lnTo>
                    <a:lnTo>
                      <a:pt x="315" y="92"/>
                    </a:lnTo>
                    <a:lnTo>
                      <a:pt x="305" y="107"/>
                    </a:lnTo>
                    <a:lnTo>
                      <a:pt x="298" y="125"/>
                    </a:lnTo>
                    <a:lnTo>
                      <a:pt x="291" y="145"/>
                    </a:lnTo>
                    <a:lnTo>
                      <a:pt x="296" y="137"/>
                    </a:lnTo>
                    <a:lnTo>
                      <a:pt x="304" y="130"/>
                    </a:lnTo>
                    <a:lnTo>
                      <a:pt x="311" y="126"/>
                    </a:lnTo>
                    <a:lnTo>
                      <a:pt x="318" y="120"/>
                    </a:lnTo>
                    <a:lnTo>
                      <a:pt x="325" y="117"/>
                    </a:lnTo>
                    <a:lnTo>
                      <a:pt x="332" y="114"/>
                    </a:lnTo>
                    <a:lnTo>
                      <a:pt x="341" y="112"/>
                    </a:lnTo>
                    <a:lnTo>
                      <a:pt x="350" y="112"/>
                    </a:lnTo>
                    <a:lnTo>
                      <a:pt x="361" y="113"/>
                    </a:lnTo>
                    <a:lnTo>
                      <a:pt x="373" y="116"/>
                    </a:lnTo>
                    <a:lnTo>
                      <a:pt x="383" y="122"/>
                    </a:lnTo>
                    <a:lnTo>
                      <a:pt x="393" y="129"/>
                    </a:lnTo>
                    <a:lnTo>
                      <a:pt x="403" y="137"/>
                    </a:lnTo>
                    <a:lnTo>
                      <a:pt x="412" y="148"/>
                    </a:lnTo>
                    <a:lnTo>
                      <a:pt x="420" y="160"/>
                    </a:lnTo>
                    <a:lnTo>
                      <a:pt x="427" y="173"/>
                    </a:lnTo>
                    <a:lnTo>
                      <a:pt x="409" y="178"/>
                    </a:lnTo>
                    <a:lnTo>
                      <a:pt x="389" y="182"/>
                    </a:lnTo>
                    <a:lnTo>
                      <a:pt x="370" y="188"/>
                    </a:lnTo>
                    <a:lnTo>
                      <a:pt x="351" y="192"/>
                    </a:lnTo>
                    <a:lnTo>
                      <a:pt x="334" y="198"/>
                    </a:lnTo>
                    <a:lnTo>
                      <a:pt x="315" y="204"/>
                    </a:lnTo>
                    <a:lnTo>
                      <a:pt x="296" y="208"/>
                    </a:lnTo>
                    <a:lnTo>
                      <a:pt x="279" y="214"/>
                    </a:lnTo>
                    <a:lnTo>
                      <a:pt x="271" y="195"/>
                    </a:lnTo>
                    <a:lnTo>
                      <a:pt x="261" y="178"/>
                    </a:lnTo>
                    <a:lnTo>
                      <a:pt x="249" y="162"/>
                    </a:lnTo>
                    <a:lnTo>
                      <a:pt x="238" y="149"/>
                    </a:lnTo>
                    <a:lnTo>
                      <a:pt x="223" y="140"/>
                    </a:lnTo>
                    <a:lnTo>
                      <a:pt x="210" y="133"/>
                    </a:lnTo>
                    <a:lnTo>
                      <a:pt x="196" y="129"/>
                    </a:lnTo>
                    <a:lnTo>
                      <a:pt x="181" y="129"/>
                    </a:lnTo>
                    <a:lnTo>
                      <a:pt x="167" y="132"/>
                    </a:lnTo>
                    <a:lnTo>
                      <a:pt x="154" y="137"/>
                    </a:lnTo>
                    <a:lnTo>
                      <a:pt x="143" y="146"/>
                    </a:lnTo>
                    <a:lnTo>
                      <a:pt x="131" y="159"/>
                    </a:lnTo>
                    <a:lnTo>
                      <a:pt x="121" y="173"/>
                    </a:lnTo>
                    <a:lnTo>
                      <a:pt x="112" y="189"/>
                    </a:lnTo>
                    <a:lnTo>
                      <a:pt x="107" y="208"/>
                    </a:lnTo>
                    <a:lnTo>
                      <a:pt x="101" y="228"/>
                    </a:lnTo>
                    <a:lnTo>
                      <a:pt x="107" y="219"/>
                    </a:lnTo>
                    <a:lnTo>
                      <a:pt x="112" y="212"/>
                    </a:lnTo>
                    <a:lnTo>
                      <a:pt x="120" y="206"/>
                    </a:lnTo>
                    <a:lnTo>
                      <a:pt x="127" y="201"/>
                    </a:lnTo>
                    <a:lnTo>
                      <a:pt x="134" y="196"/>
                    </a:lnTo>
                    <a:lnTo>
                      <a:pt x="141" y="193"/>
                    </a:lnTo>
                    <a:lnTo>
                      <a:pt x="148" y="191"/>
                    </a:lnTo>
                    <a:lnTo>
                      <a:pt x="157" y="189"/>
                    </a:lnTo>
                    <a:lnTo>
                      <a:pt x="167" y="189"/>
                    </a:lnTo>
                    <a:lnTo>
                      <a:pt x="177" y="191"/>
                    </a:lnTo>
                    <a:lnTo>
                      <a:pt x="187" y="193"/>
                    </a:lnTo>
                    <a:lnTo>
                      <a:pt x="196" y="198"/>
                    </a:lnTo>
                    <a:lnTo>
                      <a:pt x="204" y="204"/>
                    </a:lnTo>
                    <a:lnTo>
                      <a:pt x="213" y="211"/>
                    </a:lnTo>
                    <a:lnTo>
                      <a:pt x="222" y="219"/>
                    </a:lnTo>
                    <a:lnTo>
                      <a:pt x="230" y="228"/>
                    </a:lnTo>
                    <a:lnTo>
                      <a:pt x="206" y="235"/>
                    </a:lnTo>
                    <a:lnTo>
                      <a:pt x="183" y="244"/>
                    </a:lnTo>
                    <a:lnTo>
                      <a:pt x="160" y="251"/>
                    </a:lnTo>
                    <a:lnTo>
                      <a:pt x="138" y="258"/>
                    </a:lnTo>
                    <a:lnTo>
                      <a:pt x="118" y="265"/>
                    </a:lnTo>
                    <a:lnTo>
                      <a:pt x="99" y="272"/>
                    </a:lnTo>
                    <a:lnTo>
                      <a:pt x="82" y="280"/>
                    </a:lnTo>
                    <a:lnTo>
                      <a:pt x="66" y="285"/>
                    </a:lnTo>
                    <a:lnTo>
                      <a:pt x="50" y="291"/>
                    </a:lnTo>
                    <a:lnTo>
                      <a:pt x="38" y="295"/>
                    </a:lnTo>
                    <a:lnTo>
                      <a:pt x="27" y="300"/>
                    </a:lnTo>
                    <a:lnTo>
                      <a:pt x="17" y="304"/>
                    </a:lnTo>
                    <a:lnTo>
                      <a:pt x="10" y="307"/>
                    </a:lnTo>
                    <a:lnTo>
                      <a:pt x="4" y="310"/>
                    </a:lnTo>
                    <a:lnTo>
                      <a:pt x="2" y="311"/>
                    </a:lnTo>
                    <a:lnTo>
                      <a:pt x="0" y="311"/>
                    </a:lnTo>
                    <a:lnTo>
                      <a:pt x="27" y="350"/>
                    </a:lnTo>
                    <a:lnTo>
                      <a:pt x="39" y="399"/>
                    </a:lnTo>
                    <a:lnTo>
                      <a:pt x="52" y="463"/>
                    </a:lnTo>
                    <a:lnTo>
                      <a:pt x="66" y="537"/>
                    </a:lnTo>
                    <a:lnTo>
                      <a:pt x="81" y="616"/>
                    </a:lnTo>
                    <a:lnTo>
                      <a:pt x="94" y="699"/>
                    </a:lnTo>
                    <a:lnTo>
                      <a:pt x="104" y="781"/>
                    </a:lnTo>
                    <a:lnTo>
                      <a:pt x="109" y="858"/>
                    </a:lnTo>
                    <a:lnTo>
                      <a:pt x="111" y="927"/>
                    </a:lnTo>
                    <a:lnTo>
                      <a:pt x="108" y="1015"/>
                    </a:lnTo>
                    <a:lnTo>
                      <a:pt x="104" y="1117"/>
                    </a:lnTo>
                    <a:lnTo>
                      <a:pt x="99" y="1227"/>
                    </a:lnTo>
                    <a:lnTo>
                      <a:pt x="97" y="1342"/>
                    </a:lnTo>
                    <a:lnTo>
                      <a:pt x="97" y="1454"/>
                    </a:lnTo>
                    <a:lnTo>
                      <a:pt x="101" y="1561"/>
                    </a:lnTo>
                    <a:lnTo>
                      <a:pt x="111" y="1654"/>
                    </a:lnTo>
                    <a:lnTo>
                      <a:pt x="127" y="1730"/>
                    </a:lnTo>
                    <a:lnTo>
                      <a:pt x="145" y="1780"/>
                    </a:lnTo>
                    <a:lnTo>
                      <a:pt x="168" y="1822"/>
                    </a:lnTo>
                    <a:lnTo>
                      <a:pt x="197" y="1858"/>
                    </a:lnTo>
                    <a:lnTo>
                      <a:pt x="226" y="1887"/>
                    </a:lnTo>
                    <a:lnTo>
                      <a:pt x="256" y="1909"/>
                    </a:lnTo>
                    <a:lnTo>
                      <a:pt x="285" y="1928"/>
                    </a:lnTo>
                    <a:lnTo>
                      <a:pt x="309" y="1941"/>
                    </a:lnTo>
                    <a:lnTo>
                      <a:pt x="330" y="1950"/>
                    </a:lnTo>
                    <a:lnTo>
                      <a:pt x="338" y="1957"/>
                    </a:lnTo>
                    <a:lnTo>
                      <a:pt x="340" y="1955"/>
                    </a:lnTo>
                    <a:lnTo>
                      <a:pt x="341" y="1955"/>
                    </a:lnTo>
                    <a:lnTo>
                      <a:pt x="343" y="1955"/>
                    </a:lnTo>
                    <a:lnTo>
                      <a:pt x="344" y="1955"/>
                    </a:lnTo>
                    <a:lnTo>
                      <a:pt x="345" y="1957"/>
                    </a:lnTo>
                    <a:lnTo>
                      <a:pt x="345" y="1955"/>
                    </a:lnTo>
                    <a:lnTo>
                      <a:pt x="344" y="1954"/>
                    </a:lnTo>
                    <a:lnTo>
                      <a:pt x="357" y="1948"/>
                    </a:lnTo>
                    <a:lnTo>
                      <a:pt x="377" y="1938"/>
                    </a:lnTo>
                    <a:lnTo>
                      <a:pt x="404" y="1927"/>
                    </a:lnTo>
                    <a:lnTo>
                      <a:pt x="437" y="1912"/>
                    </a:lnTo>
                    <a:lnTo>
                      <a:pt x="476" y="1897"/>
                    </a:lnTo>
                    <a:lnTo>
                      <a:pt x="519" y="1879"/>
                    </a:lnTo>
                    <a:lnTo>
                      <a:pt x="566" y="1862"/>
                    </a:lnTo>
                    <a:lnTo>
                      <a:pt x="616" y="1843"/>
                    </a:lnTo>
                    <a:lnTo>
                      <a:pt x="668" y="1825"/>
                    </a:lnTo>
                    <a:lnTo>
                      <a:pt x="722" y="1808"/>
                    </a:lnTo>
                    <a:lnTo>
                      <a:pt x="777" y="1792"/>
                    </a:lnTo>
                    <a:lnTo>
                      <a:pt x="833" y="1777"/>
                    </a:lnTo>
                    <a:lnTo>
                      <a:pt x="888" y="1764"/>
                    </a:lnTo>
                    <a:lnTo>
                      <a:pt x="941" y="1754"/>
                    </a:lnTo>
                    <a:lnTo>
                      <a:pt x="993" y="1747"/>
                    </a:lnTo>
                    <a:lnTo>
                      <a:pt x="1042" y="1744"/>
                    </a:lnTo>
                    <a:lnTo>
                      <a:pt x="1092" y="1743"/>
                    </a:lnTo>
                    <a:lnTo>
                      <a:pt x="1144" y="1743"/>
                    </a:lnTo>
                    <a:lnTo>
                      <a:pt x="1194" y="1743"/>
                    </a:lnTo>
                    <a:lnTo>
                      <a:pt x="1245" y="1743"/>
                    </a:lnTo>
                    <a:lnTo>
                      <a:pt x="1294" y="1744"/>
                    </a:lnTo>
                    <a:lnTo>
                      <a:pt x="1341" y="1746"/>
                    </a:lnTo>
                    <a:lnTo>
                      <a:pt x="1386" y="1747"/>
                    </a:lnTo>
                    <a:lnTo>
                      <a:pt x="1429" y="1749"/>
                    </a:lnTo>
                    <a:lnTo>
                      <a:pt x="1468" y="1750"/>
                    </a:lnTo>
                    <a:lnTo>
                      <a:pt x="1502" y="1753"/>
                    </a:lnTo>
                    <a:lnTo>
                      <a:pt x="1534" y="1754"/>
                    </a:lnTo>
                    <a:lnTo>
                      <a:pt x="1561" y="1756"/>
                    </a:lnTo>
                    <a:lnTo>
                      <a:pt x="1583" y="1757"/>
                    </a:lnTo>
                    <a:lnTo>
                      <a:pt x="1599" y="1757"/>
                    </a:lnTo>
                    <a:lnTo>
                      <a:pt x="1609" y="1759"/>
                    </a:lnTo>
                    <a:lnTo>
                      <a:pt x="1611" y="1759"/>
                    </a:lnTo>
                    <a:lnTo>
                      <a:pt x="1607" y="1757"/>
                    </a:lnTo>
                    <a:lnTo>
                      <a:pt x="1594" y="1756"/>
                    </a:lnTo>
                    <a:lnTo>
                      <a:pt x="1574" y="1752"/>
                    </a:lnTo>
                    <a:lnTo>
                      <a:pt x="1547" y="1746"/>
                    </a:lnTo>
                    <a:lnTo>
                      <a:pt x="1514" y="1740"/>
                    </a:lnTo>
                    <a:lnTo>
                      <a:pt x="1475" y="1734"/>
                    </a:lnTo>
                    <a:lnTo>
                      <a:pt x="1432" y="1727"/>
                    </a:lnTo>
                    <a:lnTo>
                      <a:pt x="1384" y="1720"/>
                    </a:lnTo>
                    <a:lnTo>
                      <a:pt x="1334" y="1713"/>
                    </a:lnTo>
                    <a:lnTo>
                      <a:pt x="1281" y="1706"/>
                    </a:lnTo>
                    <a:lnTo>
                      <a:pt x="1226" y="1700"/>
                    </a:lnTo>
                    <a:lnTo>
                      <a:pt x="1171" y="1694"/>
                    </a:lnTo>
                    <a:lnTo>
                      <a:pt x="1115" y="1690"/>
                    </a:lnTo>
                    <a:lnTo>
                      <a:pt x="1060" y="1687"/>
                    </a:lnTo>
                    <a:lnTo>
                      <a:pt x="1006" y="1685"/>
                    </a:lnTo>
                    <a:lnTo>
                      <a:pt x="954" y="1685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5" name="Freeform 11"/>
              <p:cNvSpPr>
                <a:spLocks/>
              </p:cNvSpPr>
              <p:nvPr/>
            </p:nvSpPr>
            <p:spPr bwMode="auto">
              <a:xfrm>
                <a:off x="9496" y="7136"/>
                <a:ext cx="980" cy="197"/>
              </a:xfrm>
              <a:custGeom>
                <a:avLst/>
                <a:gdLst>
                  <a:gd name="T0" fmla="*/ 30 w 980"/>
                  <a:gd name="T1" fmla="*/ 197 h 197"/>
                  <a:gd name="T2" fmla="*/ 39 w 980"/>
                  <a:gd name="T3" fmla="*/ 192 h 197"/>
                  <a:gd name="T4" fmla="*/ 64 w 980"/>
                  <a:gd name="T5" fmla="*/ 184 h 197"/>
                  <a:gd name="T6" fmla="*/ 104 w 980"/>
                  <a:gd name="T7" fmla="*/ 168 h 197"/>
                  <a:gd name="T8" fmla="*/ 154 w 980"/>
                  <a:gd name="T9" fmla="*/ 151 h 197"/>
                  <a:gd name="T10" fmla="*/ 216 w 980"/>
                  <a:gd name="T11" fmla="*/ 132 h 197"/>
                  <a:gd name="T12" fmla="*/ 285 w 980"/>
                  <a:gd name="T13" fmla="*/ 112 h 197"/>
                  <a:gd name="T14" fmla="*/ 361 w 980"/>
                  <a:gd name="T15" fmla="*/ 95 h 197"/>
                  <a:gd name="T16" fmla="*/ 440 w 980"/>
                  <a:gd name="T17" fmla="*/ 80 h 197"/>
                  <a:gd name="T18" fmla="*/ 525 w 980"/>
                  <a:gd name="T19" fmla="*/ 67 h 197"/>
                  <a:gd name="T20" fmla="*/ 616 w 980"/>
                  <a:gd name="T21" fmla="*/ 55 h 197"/>
                  <a:gd name="T22" fmla="*/ 707 w 980"/>
                  <a:gd name="T23" fmla="*/ 43 h 197"/>
                  <a:gd name="T24" fmla="*/ 792 w 980"/>
                  <a:gd name="T25" fmla="*/ 32 h 197"/>
                  <a:gd name="T26" fmla="*/ 866 w 980"/>
                  <a:gd name="T27" fmla="*/ 23 h 197"/>
                  <a:gd name="T28" fmla="*/ 927 w 980"/>
                  <a:gd name="T29" fmla="*/ 16 h 197"/>
                  <a:gd name="T30" fmla="*/ 966 w 980"/>
                  <a:gd name="T31" fmla="*/ 10 h 197"/>
                  <a:gd name="T32" fmla="*/ 980 w 980"/>
                  <a:gd name="T33" fmla="*/ 9 h 197"/>
                  <a:gd name="T34" fmla="*/ 961 w 980"/>
                  <a:gd name="T35" fmla="*/ 9 h 197"/>
                  <a:gd name="T36" fmla="*/ 912 w 980"/>
                  <a:gd name="T37" fmla="*/ 6 h 197"/>
                  <a:gd name="T38" fmla="*/ 842 w 980"/>
                  <a:gd name="T39" fmla="*/ 4 h 197"/>
                  <a:gd name="T40" fmla="*/ 756 w 980"/>
                  <a:gd name="T41" fmla="*/ 3 h 197"/>
                  <a:gd name="T42" fmla="*/ 665 w 980"/>
                  <a:gd name="T43" fmla="*/ 1 h 197"/>
                  <a:gd name="T44" fmla="*/ 576 w 980"/>
                  <a:gd name="T45" fmla="*/ 1 h 197"/>
                  <a:gd name="T46" fmla="*/ 499 w 980"/>
                  <a:gd name="T47" fmla="*/ 3 h 197"/>
                  <a:gd name="T48" fmla="*/ 440 w 980"/>
                  <a:gd name="T49" fmla="*/ 6 h 197"/>
                  <a:gd name="T50" fmla="*/ 386 w 980"/>
                  <a:gd name="T51" fmla="*/ 14 h 197"/>
                  <a:gd name="T52" fmla="*/ 320 w 980"/>
                  <a:gd name="T53" fmla="*/ 27 h 197"/>
                  <a:gd name="T54" fmla="*/ 248 w 980"/>
                  <a:gd name="T55" fmla="*/ 45 h 197"/>
                  <a:gd name="T56" fmla="*/ 174 w 980"/>
                  <a:gd name="T57" fmla="*/ 62 h 197"/>
                  <a:gd name="T58" fmla="*/ 107 w 980"/>
                  <a:gd name="T59" fmla="*/ 80 h 197"/>
                  <a:gd name="T60" fmla="*/ 52 w 980"/>
                  <a:gd name="T61" fmla="*/ 95 h 197"/>
                  <a:gd name="T62" fmla="*/ 15 w 980"/>
                  <a:gd name="T63" fmla="*/ 105 h 197"/>
                  <a:gd name="T64" fmla="*/ 0 w 980"/>
                  <a:gd name="T65" fmla="*/ 109 h 19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80"/>
                  <a:gd name="T100" fmla="*/ 0 h 197"/>
                  <a:gd name="T101" fmla="*/ 980 w 980"/>
                  <a:gd name="T102" fmla="*/ 197 h 197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80" h="197">
                    <a:moveTo>
                      <a:pt x="0" y="109"/>
                    </a:moveTo>
                    <a:lnTo>
                      <a:pt x="30" y="197"/>
                    </a:lnTo>
                    <a:lnTo>
                      <a:pt x="33" y="195"/>
                    </a:lnTo>
                    <a:lnTo>
                      <a:pt x="39" y="192"/>
                    </a:lnTo>
                    <a:lnTo>
                      <a:pt x="49" y="188"/>
                    </a:lnTo>
                    <a:lnTo>
                      <a:pt x="64" y="184"/>
                    </a:lnTo>
                    <a:lnTo>
                      <a:pt x="82" y="177"/>
                    </a:lnTo>
                    <a:lnTo>
                      <a:pt x="104" y="168"/>
                    </a:lnTo>
                    <a:lnTo>
                      <a:pt x="127" y="159"/>
                    </a:lnTo>
                    <a:lnTo>
                      <a:pt x="154" y="151"/>
                    </a:lnTo>
                    <a:lnTo>
                      <a:pt x="184" y="141"/>
                    </a:lnTo>
                    <a:lnTo>
                      <a:pt x="216" y="132"/>
                    </a:lnTo>
                    <a:lnTo>
                      <a:pt x="249" y="122"/>
                    </a:lnTo>
                    <a:lnTo>
                      <a:pt x="285" y="112"/>
                    </a:lnTo>
                    <a:lnTo>
                      <a:pt x="323" y="103"/>
                    </a:lnTo>
                    <a:lnTo>
                      <a:pt x="361" y="95"/>
                    </a:lnTo>
                    <a:lnTo>
                      <a:pt x="400" y="88"/>
                    </a:lnTo>
                    <a:lnTo>
                      <a:pt x="440" y="80"/>
                    </a:lnTo>
                    <a:lnTo>
                      <a:pt x="482" y="75"/>
                    </a:lnTo>
                    <a:lnTo>
                      <a:pt x="525" y="67"/>
                    </a:lnTo>
                    <a:lnTo>
                      <a:pt x="570" y="62"/>
                    </a:lnTo>
                    <a:lnTo>
                      <a:pt x="616" y="55"/>
                    </a:lnTo>
                    <a:lnTo>
                      <a:pt x="661" y="49"/>
                    </a:lnTo>
                    <a:lnTo>
                      <a:pt x="707" y="43"/>
                    </a:lnTo>
                    <a:lnTo>
                      <a:pt x="750" y="37"/>
                    </a:lnTo>
                    <a:lnTo>
                      <a:pt x="792" y="32"/>
                    </a:lnTo>
                    <a:lnTo>
                      <a:pt x="830" y="27"/>
                    </a:lnTo>
                    <a:lnTo>
                      <a:pt x="866" y="23"/>
                    </a:lnTo>
                    <a:lnTo>
                      <a:pt x="898" y="19"/>
                    </a:lnTo>
                    <a:lnTo>
                      <a:pt x="927" y="16"/>
                    </a:lnTo>
                    <a:lnTo>
                      <a:pt x="948" y="13"/>
                    </a:lnTo>
                    <a:lnTo>
                      <a:pt x="966" y="10"/>
                    </a:lnTo>
                    <a:lnTo>
                      <a:pt x="976" y="9"/>
                    </a:lnTo>
                    <a:lnTo>
                      <a:pt x="980" y="9"/>
                    </a:lnTo>
                    <a:lnTo>
                      <a:pt x="976" y="9"/>
                    </a:lnTo>
                    <a:lnTo>
                      <a:pt x="961" y="9"/>
                    </a:lnTo>
                    <a:lnTo>
                      <a:pt x="941" y="7"/>
                    </a:lnTo>
                    <a:lnTo>
                      <a:pt x="912" y="6"/>
                    </a:lnTo>
                    <a:lnTo>
                      <a:pt x="879" y="6"/>
                    </a:lnTo>
                    <a:lnTo>
                      <a:pt x="842" y="4"/>
                    </a:lnTo>
                    <a:lnTo>
                      <a:pt x="800" y="3"/>
                    </a:lnTo>
                    <a:lnTo>
                      <a:pt x="756" y="3"/>
                    </a:lnTo>
                    <a:lnTo>
                      <a:pt x="711" y="1"/>
                    </a:lnTo>
                    <a:lnTo>
                      <a:pt x="665" y="1"/>
                    </a:lnTo>
                    <a:lnTo>
                      <a:pt x="620" y="0"/>
                    </a:lnTo>
                    <a:lnTo>
                      <a:pt x="576" y="1"/>
                    </a:lnTo>
                    <a:lnTo>
                      <a:pt x="535" y="1"/>
                    </a:lnTo>
                    <a:lnTo>
                      <a:pt x="499" y="3"/>
                    </a:lnTo>
                    <a:lnTo>
                      <a:pt x="466" y="4"/>
                    </a:lnTo>
                    <a:lnTo>
                      <a:pt x="440" y="6"/>
                    </a:lnTo>
                    <a:lnTo>
                      <a:pt x="416" y="9"/>
                    </a:lnTo>
                    <a:lnTo>
                      <a:pt x="386" y="14"/>
                    </a:lnTo>
                    <a:lnTo>
                      <a:pt x="354" y="20"/>
                    </a:lnTo>
                    <a:lnTo>
                      <a:pt x="320" y="27"/>
                    </a:lnTo>
                    <a:lnTo>
                      <a:pt x="284" y="36"/>
                    </a:lnTo>
                    <a:lnTo>
                      <a:pt x="248" y="45"/>
                    </a:lnTo>
                    <a:lnTo>
                      <a:pt x="210" y="53"/>
                    </a:lnTo>
                    <a:lnTo>
                      <a:pt x="174" y="62"/>
                    </a:lnTo>
                    <a:lnTo>
                      <a:pt x="140" y="72"/>
                    </a:lnTo>
                    <a:lnTo>
                      <a:pt x="107" y="80"/>
                    </a:lnTo>
                    <a:lnTo>
                      <a:pt x="78" y="88"/>
                    </a:lnTo>
                    <a:lnTo>
                      <a:pt x="52" y="95"/>
                    </a:lnTo>
                    <a:lnTo>
                      <a:pt x="30" y="101"/>
                    </a:lnTo>
                    <a:lnTo>
                      <a:pt x="15" y="105"/>
                    </a:lnTo>
                    <a:lnTo>
                      <a:pt x="5" y="108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6" name="Freeform 12"/>
              <p:cNvSpPr>
                <a:spLocks/>
              </p:cNvSpPr>
              <p:nvPr/>
            </p:nvSpPr>
            <p:spPr bwMode="auto">
              <a:xfrm>
                <a:off x="9548" y="7377"/>
                <a:ext cx="950" cy="197"/>
              </a:xfrm>
              <a:custGeom>
                <a:avLst/>
                <a:gdLst>
                  <a:gd name="T0" fmla="*/ 0 w 950"/>
                  <a:gd name="T1" fmla="*/ 197 h 197"/>
                  <a:gd name="T2" fmla="*/ 9 w 950"/>
                  <a:gd name="T3" fmla="*/ 193 h 197"/>
                  <a:gd name="T4" fmla="*/ 33 w 950"/>
                  <a:gd name="T5" fmla="*/ 184 h 197"/>
                  <a:gd name="T6" fmla="*/ 73 w 950"/>
                  <a:gd name="T7" fmla="*/ 168 h 197"/>
                  <a:gd name="T8" fmla="*/ 124 w 950"/>
                  <a:gd name="T9" fmla="*/ 151 h 197"/>
                  <a:gd name="T10" fmla="*/ 186 w 950"/>
                  <a:gd name="T11" fmla="*/ 132 h 197"/>
                  <a:gd name="T12" fmla="*/ 255 w 950"/>
                  <a:gd name="T13" fmla="*/ 112 h 197"/>
                  <a:gd name="T14" fmla="*/ 331 w 950"/>
                  <a:gd name="T15" fmla="*/ 95 h 197"/>
                  <a:gd name="T16" fmla="*/ 410 w 950"/>
                  <a:gd name="T17" fmla="*/ 81 h 197"/>
                  <a:gd name="T18" fmla="*/ 495 w 950"/>
                  <a:gd name="T19" fmla="*/ 68 h 197"/>
                  <a:gd name="T20" fmla="*/ 586 w 950"/>
                  <a:gd name="T21" fmla="*/ 55 h 197"/>
                  <a:gd name="T22" fmla="*/ 676 w 950"/>
                  <a:gd name="T23" fmla="*/ 43 h 197"/>
                  <a:gd name="T24" fmla="*/ 761 w 950"/>
                  <a:gd name="T25" fmla="*/ 32 h 197"/>
                  <a:gd name="T26" fmla="*/ 836 w 950"/>
                  <a:gd name="T27" fmla="*/ 23 h 197"/>
                  <a:gd name="T28" fmla="*/ 896 w 950"/>
                  <a:gd name="T29" fmla="*/ 16 h 197"/>
                  <a:gd name="T30" fmla="*/ 935 w 950"/>
                  <a:gd name="T31" fmla="*/ 10 h 197"/>
                  <a:gd name="T32" fmla="*/ 950 w 950"/>
                  <a:gd name="T33" fmla="*/ 9 h 197"/>
                  <a:gd name="T34" fmla="*/ 931 w 950"/>
                  <a:gd name="T35" fmla="*/ 9 h 197"/>
                  <a:gd name="T36" fmla="*/ 882 w 950"/>
                  <a:gd name="T37" fmla="*/ 6 h 197"/>
                  <a:gd name="T38" fmla="*/ 811 w 950"/>
                  <a:gd name="T39" fmla="*/ 5 h 197"/>
                  <a:gd name="T40" fmla="*/ 725 w 950"/>
                  <a:gd name="T41" fmla="*/ 3 h 197"/>
                  <a:gd name="T42" fmla="*/ 635 w 950"/>
                  <a:gd name="T43" fmla="*/ 2 h 197"/>
                  <a:gd name="T44" fmla="*/ 545 w 950"/>
                  <a:gd name="T45" fmla="*/ 2 h 197"/>
                  <a:gd name="T46" fmla="*/ 469 w 950"/>
                  <a:gd name="T47" fmla="*/ 3 h 197"/>
                  <a:gd name="T48" fmla="*/ 410 w 950"/>
                  <a:gd name="T49" fmla="*/ 6 h 197"/>
                  <a:gd name="T50" fmla="*/ 357 w 950"/>
                  <a:gd name="T51" fmla="*/ 13 h 197"/>
                  <a:gd name="T52" fmla="*/ 295 w 950"/>
                  <a:gd name="T53" fmla="*/ 26 h 197"/>
                  <a:gd name="T54" fmla="*/ 226 w 950"/>
                  <a:gd name="T55" fmla="*/ 42 h 197"/>
                  <a:gd name="T56" fmla="*/ 160 w 950"/>
                  <a:gd name="T57" fmla="*/ 59 h 197"/>
                  <a:gd name="T58" fmla="*/ 98 w 950"/>
                  <a:gd name="T59" fmla="*/ 75 h 197"/>
                  <a:gd name="T60" fmla="*/ 48 w 950"/>
                  <a:gd name="T61" fmla="*/ 89 h 197"/>
                  <a:gd name="T62" fmla="*/ 13 w 950"/>
                  <a:gd name="T63" fmla="*/ 98 h 197"/>
                  <a:gd name="T64" fmla="*/ 0 w 950"/>
                  <a:gd name="T65" fmla="*/ 102 h 197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50"/>
                  <a:gd name="T100" fmla="*/ 0 h 197"/>
                  <a:gd name="T101" fmla="*/ 950 w 950"/>
                  <a:gd name="T102" fmla="*/ 197 h 197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50" h="197">
                    <a:moveTo>
                      <a:pt x="0" y="102"/>
                    </a:moveTo>
                    <a:lnTo>
                      <a:pt x="0" y="197"/>
                    </a:lnTo>
                    <a:lnTo>
                      <a:pt x="3" y="196"/>
                    </a:lnTo>
                    <a:lnTo>
                      <a:pt x="9" y="193"/>
                    </a:lnTo>
                    <a:lnTo>
                      <a:pt x="19" y="188"/>
                    </a:lnTo>
                    <a:lnTo>
                      <a:pt x="33" y="184"/>
                    </a:lnTo>
                    <a:lnTo>
                      <a:pt x="52" y="177"/>
                    </a:lnTo>
                    <a:lnTo>
                      <a:pt x="73" y="168"/>
                    </a:lnTo>
                    <a:lnTo>
                      <a:pt x="96" y="160"/>
                    </a:lnTo>
                    <a:lnTo>
                      <a:pt x="124" y="151"/>
                    </a:lnTo>
                    <a:lnTo>
                      <a:pt x="154" y="141"/>
                    </a:lnTo>
                    <a:lnTo>
                      <a:pt x="186" y="132"/>
                    </a:lnTo>
                    <a:lnTo>
                      <a:pt x="219" y="122"/>
                    </a:lnTo>
                    <a:lnTo>
                      <a:pt x="255" y="112"/>
                    </a:lnTo>
                    <a:lnTo>
                      <a:pt x="292" y="104"/>
                    </a:lnTo>
                    <a:lnTo>
                      <a:pt x="331" y="95"/>
                    </a:lnTo>
                    <a:lnTo>
                      <a:pt x="370" y="88"/>
                    </a:lnTo>
                    <a:lnTo>
                      <a:pt x="410" y="81"/>
                    </a:lnTo>
                    <a:lnTo>
                      <a:pt x="452" y="75"/>
                    </a:lnTo>
                    <a:lnTo>
                      <a:pt x="495" y="68"/>
                    </a:lnTo>
                    <a:lnTo>
                      <a:pt x="541" y="62"/>
                    </a:lnTo>
                    <a:lnTo>
                      <a:pt x="586" y="55"/>
                    </a:lnTo>
                    <a:lnTo>
                      <a:pt x="632" y="49"/>
                    </a:lnTo>
                    <a:lnTo>
                      <a:pt x="676" y="43"/>
                    </a:lnTo>
                    <a:lnTo>
                      <a:pt x="719" y="38"/>
                    </a:lnTo>
                    <a:lnTo>
                      <a:pt x="761" y="32"/>
                    </a:lnTo>
                    <a:lnTo>
                      <a:pt x="800" y="28"/>
                    </a:lnTo>
                    <a:lnTo>
                      <a:pt x="836" y="23"/>
                    </a:lnTo>
                    <a:lnTo>
                      <a:pt x="868" y="19"/>
                    </a:lnTo>
                    <a:lnTo>
                      <a:pt x="896" y="16"/>
                    </a:lnTo>
                    <a:lnTo>
                      <a:pt x="918" y="13"/>
                    </a:lnTo>
                    <a:lnTo>
                      <a:pt x="935" y="10"/>
                    </a:lnTo>
                    <a:lnTo>
                      <a:pt x="945" y="9"/>
                    </a:lnTo>
                    <a:lnTo>
                      <a:pt x="950" y="9"/>
                    </a:lnTo>
                    <a:lnTo>
                      <a:pt x="945" y="9"/>
                    </a:lnTo>
                    <a:lnTo>
                      <a:pt x="931" y="9"/>
                    </a:lnTo>
                    <a:lnTo>
                      <a:pt x="911" y="7"/>
                    </a:lnTo>
                    <a:lnTo>
                      <a:pt x="882" y="6"/>
                    </a:lnTo>
                    <a:lnTo>
                      <a:pt x="849" y="6"/>
                    </a:lnTo>
                    <a:lnTo>
                      <a:pt x="811" y="5"/>
                    </a:lnTo>
                    <a:lnTo>
                      <a:pt x="770" y="3"/>
                    </a:lnTo>
                    <a:lnTo>
                      <a:pt x="725" y="3"/>
                    </a:lnTo>
                    <a:lnTo>
                      <a:pt x="681" y="2"/>
                    </a:lnTo>
                    <a:lnTo>
                      <a:pt x="635" y="2"/>
                    </a:lnTo>
                    <a:lnTo>
                      <a:pt x="590" y="0"/>
                    </a:lnTo>
                    <a:lnTo>
                      <a:pt x="545" y="2"/>
                    </a:lnTo>
                    <a:lnTo>
                      <a:pt x="505" y="2"/>
                    </a:lnTo>
                    <a:lnTo>
                      <a:pt x="469" y="3"/>
                    </a:lnTo>
                    <a:lnTo>
                      <a:pt x="436" y="5"/>
                    </a:lnTo>
                    <a:lnTo>
                      <a:pt x="410" y="6"/>
                    </a:lnTo>
                    <a:lnTo>
                      <a:pt x="386" y="9"/>
                    </a:lnTo>
                    <a:lnTo>
                      <a:pt x="357" y="13"/>
                    </a:lnTo>
                    <a:lnTo>
                      <a:pt x="327" y="20"/>
                    </a:lnTo>
                    <a:lnTo>
                      <a:pt x="295" y="26"/>
                    </a:lnTo>
                    <a:lnTo>
                      <a:pt x="260" y="35"/>
                    </a:lnTo>
                    <a:lnTo>
                      <a:pt x="226" y="42"/>
                    </a:lnTo>
                    <a:lnTo>
                      <a:pt x="193" y="51"/>
                    </a:lnTo>
                    <a:lnTo>
                      <a:pt x="160" y="59"/>
                    </a:lnTo>
                    <a:lnTo>
                      <a:pt x="127" y="68"/>
                    </a:lnTo>
                    <a:lnTo>
                      <a:pt x="98" y="75"/>
                    </a:lnTo>
                    <a:lnTo>
                      <a:pt x="71" y="82"/>
                    </a:lnTo>
                    <a:lnTo>
                      <a:pt x="48" y="89"/>
                    </a:lnTo>
                    <a:lnTo>
                      <a:pt x="27" y="95"/>
                    </a:lnTo>
                    <a:lnTo>
                      <a:pt x="13" y="98"/>
                    </a:lnTo>
                    <a:lnTo>
                      <a:pt x="3" y="101"/>
                    </a:lnTo>
                    <a:lnTo>
                      <a:pt x="0" y="10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7" name="Freeform 13"/>
              <p:cNvSpPr>
                <a:spLocks/>
              </p:cNvSpPr>
              <p:nvPr/>
            </p:nvSpPr>
            <p:spPr bwMode="auto">
              <a:xfrm>
                <a:off x="9541" y="7620"/>
                <a:ext cx="949" cy="195"/>
              </a:xfrm>
              <a:custGeom>
                <a:avLst/>
                <a:gdLst>
                  <a:gd name="T0" fmla="*/ 0 w 949"/>
                  <a:gd name="T1" fmla="*/ 195 h 195"/>
                  <a:gd name="T2" fmla="*/ 8 w 949"/>
                  <a:gd name="T3" fmla="*/ 191 h 195"/>
                  <a:gd name="T4" fmla="*/ 33 w 949"/>
                  <a:gd name="T5" fmla="*/ 182 h 195"/>
                  <a:gd name="T6" fmla="*/ 73 w 949"/>
                  <a:gd name="T7" fmla="*/ 167 h 195"/>
                  <a:gd name="T8" fmla="*/ 124 w 949"/>
                  <a:gd name="T9" fmla="*/ 149 h 195"/>
                  <a:gd name="T10" fmla="*/ 185 w 949"/>
                  <a:gd name="T11" fmla="*/ 131 h 195"/>
                  <a:gd name="T12" fmla="*/ 255 w 949"/>
                  <a:gd name="T13" fmla="*/ 111 h 195"/>
                  <a:gd name="T14" fmla="*/ 331 w 949"/>
                  <a:gd name="T15" fmla="*/ 93 h 195"/>
                  <a:gd name="T16" fmla="*/ 410 w 949"/>
                  <a:gd name="T17" fmla="*/ 79 h 195"/>
                  <a:gd name="T18" fmla="*/ 495 w 949"/>
                  <a:gd name="T19" fmla="*/ 66 h 195"/>
                  <a:gd name="T20" fmla="*/ 585 w 949"/>
                  <a:gd name="T21" fmla="*/ 55 h 195"/>
                  <a:gd name="T22" fmla="*/ 676 w 949"/>
                  <a:gd name="T23" fmla="*/ 42 h 195"/>
                  <a:gd name="T24" fmla="*/ 761 w 949"/>
                  <a:gd name="T25" fmla="*/ 32 h 195"/>
                  <a:gd name="T26" fmla="*/ 836 w 949"/>
                  <a:gd name="T27" fmla="*/ 21 h 195"/>
                  <a:gd name="T28" fmla="*/ 896 w 949"/>
                  <a:gd name="T29" fmla="*/ 14 h 195"/>
                  <a:gd name="T30" fmla="*/ 935 w 949"/>
                  <a:gd name="T31" fmla="*/ 10 h 195"/>
                  <a:gd name="T32" fmla="*/ 949 w 949"/>
                  <a:gd name="T33" fmla="*/ 9 h 195"/>
                  <a:gd name="T34" fmla="*/ 931 w 949"/>
                  <a:gd name="T35" fmla="*/ 9 h 195"/>
                  <a:gd name="T36" fmla="*/ 882 w 949"/>
                  <a:gd name="T37" fmla="*/ 6 h 195"/>
                  <a:gd name="T38" fmla="*/ 811 w 949"/>
                  <a:gd name="T39" fmla="*/ 4 h 195"/>
                  <a:gd name="T40" fmla="*/ 725 w 949"/>
                  <a:gd name="T41" fmla="*/ 1 h 195"/>
                  <a:gd name="T42" fmla="*/ 634 w 949"/>
                  <a:gd name="T43" fmla="*/ 0 h 195"/>
                  <a:gd name="T44" fmla="*/ 545 w 949"/>
                  <a:gd name="T45" fmla="*/ 0 h 195"/>
                  <a:gd name="T46" fmla="*/ 469 w 949"/>
                  <a:gd name="T47" fmla="*/ 1 h 195"/>
                  <a:gd name="T48" fmla="*/ 410 w 949"/>
                  <a:gd name="T49" fmla="*/ 4 h 195"/>
                  <a:gd name="T50" fmla="*/ 357 w 949"/>
                  <a:gd name="T51" fmla="*/ 11 h 195"/>
                  <a:gd name="T52" fmla="*/ 295 w 949"/>
                  <a:gd name="T53" fmla="*/ 24 h 195"/>
                  <a:gd name="T54" fmla="*/ 226 w 949"/>
                  <a:gd name="T55" fmla="*/ 40 h 195"/>
                  <a:gd name="T56" fmla="*/ 160 w 949"/>
                  <a:gd name="T57" fmla="*/ 57 h 195"/>
                  <a:gd name="T58" fmla="*/ 98 w 949"/>
                  <a:gd name="T59" fmla="*/ 73 h 195"/>
                  <a:gd name="T60" fmla="*/ 47 w 949"/>
                  <a:gd name="T61" fmla="*/ 88 h 195"/>
                  <a:gd name="T62" fmla="*/ 13 w 949"/>
                  <a:gd name="T63" fmla="*/ 96 h 195"/>
                  <a:gd name="T64" fmla="*/ 0 w 949"/>
                  <a:gd name="T65" fmla="*/ 100 h 19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49"/>
                  <a:gd name="T100" fmla="*/ 0 h 195"/>
                  <a:gd name="T101" fmla="*/ 949 w 949"/>
                  <a:gd name="T102" fmla="*/ 195 h 19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49" h="195">
                    <a:moveTo>
                      <a:pt x="0" y="100"/>
                    </a:moveTo>
                    <a:lnTo>
                      <a:pt x="0" y="195"/>
                    </a:lnTo>
                    <a:lnTo>
                      <a:pt x="3" y="194"/>
                    </a:lnTo>
                    <a:lnTo>
                      <a:pt x="8" y="191"/>
                    </a:lnTo>
                    <a:lnTo>
                      <a:pt x="19" y="187"/>
                    </a:lnTo>
                    <a:lnTo>
                      <a:pt x="33" y="182"/>
                    </a:lnTo>
                    <a:lnTo>
                      <a:pt x="52" y="175"/>
                    </a:lnTo>
                    <a:lnTo>
                      <a:pt x="73" y="167"/>
                    </a:lnTo>
                    <a:lnTo>
                      <a:pt x="96" y="158"/>
                    </a:lnTo>
                    <a:lnTo>
                      <a:pt x="124" y="149"/>
                    </a:lnTo>
                    <a:lnTo>
                      <a:pt x="154" y="139"/>
                    </a:lnTo>
                    <a:lnTo>
                      <a:pt x="185" y="131"/>
                    </a:lnTo>
                    <a:lnTo>
                      <a:pt x="219" y="121"/>
                    </a:lnTo>
                    <a:lnTo>
                      <a:pt x="255" y="111"/>
                    </a:lnTo>
                    <a:lnTo>
                      <a:pt x="292" y="102"/>
                    </a:lnTo>
                    <a:lnTo>
                      <a:pt x="331" y="93"/>
                    </a:lnTo>
                    <a:lnTo>
                      <a:pt x="370" y="86"/>
                    </a:lnTo>
                    <a:lnTo>
                      <a:pt x="410" y="79"/>
                    </a:lnTo>
                    <a:lnTo>
                      <a:pt x="452" y="73"/>
                    </a:lnTo>
                    <a:lnTo>
                      <a:pt x="495" y="66"/>
                    </a:lnTo>
                    <a:lnTo>
                      <a:pt x="539" y="60"/>
                    </a:lnTo>
                    <a:lnTo>
                      <a:pt x="585" y="55"/>
                    </a:lnTo>
                    <a:lnTo>
                      <a:pt x="630" y="47"/>
                    </a:lnTo>
                    <a:lnTo>
                      <a:pt x="676" y="42"/>
                    </a:lnTo>
                    <a:lnTo>
                      <a:pt x="719" y="37"/>
                    </a:lnTo>
                    <a:lnTo>
                      <a:pt x="761" y="32"/>
                    </a:lnTo>
                    <a:lnTo>
                      <a:pt x="800" y="27"/>
                    </a:lnTo>
                    <a:lnTo>
                      <a:pt x="836" y="21"/>
                    </a:lnTo>
                    <a:lnTo>
                      <a:pt x="867" y="19"/>
                    </a:lnTo>
                    <a:lnTo>
                      <a:pt x="896" y="14"/>
                    </a:lnTo>
                    <a:lnTo>
                      <a:pt x="918" y="13"/>
                    </a:lnTo>
                    <a:lnTo>
                      <a:pt x="935" y="10"/>
                    </a:lnTo>
                    <a:lnTo>
                      <a:pt x="945" y="9"/>
                    </a:lnTo>
                    <a:lnTo>
                      <a:pt x="949" y="9"/>
                    </a:lnTo>
                    <a:lnTo>
                      <a:pt x="945" y="9"/>
                    </a:lnTo>
                    <a:lnTo>
                      <a:pt x="931" y="9"/>
                    </a:lnTo>
                    <a:lnTo>
                      <a:pt x="911" y="7"/>
                    </a:lnTo>
                    <a:lnTo>
                      <a:pt x="882" y="6"/>
                    </a:lnTo>
                    <a:lnTo>
                      <a:pt x="849" y="4"/>
                    </a:lnTo>
                    <a:lnTo>
                      <a:pt x="811" y="4"/>
                    </a:lnTo>
                    <a:lnTo>
                      <a:pt x="770" y="3"/>
                    </a:lnTo>
                    <a:lnTo>
                      <a:pt x="725" y="1"/>
                    </a:lnTo>
                    <a:lnTo>
                      <a:pt x="680" y="0"/>
                    </a:lnTo>
                    <a:lnTo>
                      <a:pt x="634" y="0"/>
                    </a:lnTo>
                    <a:lnTo>
                      <a:pt x="590" y="0"/>
                    </a:lnTo>
                    <a:lnTo>
                      <a:pt x="545" y="0"/>
                    </a:lnTo>
                    <a:lnTo>
                      <a:pt x="505" y="0"/>
                    </a:lnTo>
                    <a:lnTo>
                      <a:pt x="469" y="1"/>
                    </a:lnTo>
                    <a:lnTo>
                      <a:pt x="436" y="3"/>
                    </a:lnTo>
                    <a:lnTo>
                      <a:pt x="410" y="4"/>
                    </a:lnTo>
                    <a:lnTo>
                      <a:pt x="385" y="7"/>
                    </a:lnTo>
                    <a:lnTo>
                      <a:pt x="357" y="11"/>
                    </a:lnTo>
                    <a:lnTo>
                      <a:pt x="326" y="19"/>
                    </a:lnTo>
                    <a:lnTo>
                      <a:pt x="295" y="24"/>
                    </a:lnTo>
                    <a:lnTo>
                      <a:pt x="260" y="33"/>
                    </a:lnTo>
                    <a:lnTo>
                      <a:pt x="226" y="40"/>
                    </a:lnTo>
                    <a:lnTo>
                      <a:pt x="193" y="49"/>
                    </a:lnTo>
                    <a:lnTo>
                      <a:pt x="160" y="57"/>
                    </a:lnTo>
                    <a:lnTo>
                      <a:pt x="126" y="66"/>
                    </a:lnTo>
                    <a:lnTo>
                      <a:pt x="98" y="73"/>
                    </a:lnTo>
                    <a:lnTo>
                      <a:pt x="70" y="80"/>
                    </a:lnTo>
                    <a:lnTo>
                      <a:pt x="47" y="88"/>
                    </a:lnTo>
                    <a:lnTo>
                      <a:pt x="27" y="93"/>
                    </a:lnTo>
                    <a:lnTo>
                      <a:pt x="13" y="96"/>
                    </a:lnTo>
                    <a:lnTo>
                      <a:pt x="3" y="99"/>
                    </a:lnTo>
                    <a:lnTo>
                      <a:pt x="0" y="10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8" name="Freeform 14"/>
              <p:cNvSpPr>
                <a:spLocks/>
              </p:cNvSpPr>
              <p:nvPr/>
            </p:nvSpPr>
            <p:spPr bwMode="auto">
              <a:xfrm>
                <a:off x="9548" y="7853"/>
                <a:ext cx="950" cy="195"/>
              </a:xfrm>
              <a:custGeom>
                <a:avLst/>
                <a:gdLst>
                  <a:gd name="T0" fmla="*/ 0 w 950"/>
                  <a:gd name="T1" fmla="*/ 195 h 195"/>
                  <a:gd name="T2" fmla="*/ 9 w 950"/>
                  <a:gd name="T3" fmla="*/ 191 h 195"/>
                  <a:gd name="T4" fmla="*/ 33 w 950"/>
                  <a:gd name="T5" fmla="*/ 182 h 195"/>
                  <a:gd name="T6" fmla="*/ 73 w 950"/>
                  <a:gd name="T7" fmla="*/ 166 h 195"/>
                  <a:gd name="T8" fmla="*/ 124 w 950"/>
                  <a:gd name="T9" fmla="*/ 149 h 195"/>
                  <a:gd name="T10" fmla="*/ 186 w 950"/>
                  <a:gd name="T11" fmla="*/ 130 h 195"/>
                  <a:gd name="T12" fmla="*/ 255 w 950"/>
                  <a:gd name="T13" fmla="*/ 112 h 195"/>
                  <a:gd name="T14" fmla="*/ 331 w 950"/>
                  <a:gd name="T15" fmla="*/ 94 h 195"/>
                  <a:gd name="T16" fmla="*/ 410 w 950"/>
                  <a:gd name="T17" fmla="*/ 80 h 195"/>
                  <a:gd name="T18" fmla="*/ 495 w 950"/>
                  <a:gd name="T19" fmla="*/ 67 h 195"/>
                  <a:gd name="T20" fmla="*/ 586 w 950"/>
                  <a:gd name="T21" fmla="*/ 54 h 195"/>
                  <a:gd name="T22" fmla="*/ 676 w 950"/>
                  <a:gd name="T23" fmla="*/ 43 h 195"/>
                  <a:gd name="T24" fmla="*/ 761 w 950"/>
                  <a:gd name="T25" fmla="*/ 31 h 195"/>
                  <a:gd name="T26" fmla="*/ 836 w 950"/>
                  <a:gd name="T27" fmla="*/ 23 h 195"/>
                  <a:gd name="T28" fmla="*/ 896 w 950"/>
                  <a:gd name="T29" fmla="*/ 15 h 195"/>
                  <a:gd name="T30" fmla="*/ 935 w 950"/>
                  <a:gd name="T31" fmla="*/ 10 h 195"/>
                  <a:gd name="T32" fmla="*/ 950 w 950"/>
                  <a:gd name="T33" fmla="*/ 8 h 195"/>
                  <a:gd name="T34" fmla="*/ 931 w 950"/>
                  <a:gd name="T35" fmla="*/ 8 h 195"/>
                  <a:gd name="T36" fmla="*/ 882 w 950"/>
                  <a:gd name="T37" fmla="*/ 5 h 195"/>
                  <a:gd name="T38" fmla="*/ 811 w 950"/>
                  <a:gd name="T39" fmla="*/ 4 h 195"/>
                  <a:gd name="T40" fmla="*/ 725 w 950"/>
                  <a:gd name="T41" fmla="*/ 2 h 195"/>
                  <a:gd name="T42" fmla="*/ 635 w 950"/>
                  <a:gd name="T43" fmla="*/ 1 h 195"/>
                  <a:gd name="T44" fmla="*/ 545 w 950"/>
                  <a:gd name="T45" fmla="*/ 1 h 195"/>
                  <a:gd name="T46" fmla="*/ 469 w 950"/>
                  <a:gd name="T47" fmla="*/ 2 h 195"/>
                  <a:gd name="T48" fmla="*/ 410 w 950"/>
                  <a:gd name="T49" fmla="*/ 5 h 195"/>
                  <a:gd name="T50" fmla="*/ 357 w 950"/>
                  <a:gd name="T51" fmla="*/ 12 h 195"/>
                  <a:gd name="T52" fmla="*/ 295 w 950"/>
                  <a:gd name="T53" fmla="*/ 25 h 195"/>
                  <a:gd name="T54" fmla="*/ 226 w 950"/>
                  <a:gd name="T55" fmla="*/ 41 h 195"/>
                  <a:gd name="T56" fmla="*/ 160 w 950"/>
                  <a:gd name="T57" fmla="*/ 58 h 195"/>
                  <a:gd name="T58" fmla="*/ 98 w 950"/>
                  <a:gd name="T59" fmla="*/ 74 h 195"/>
                  <a:gd name="T60" fmla="*/ 48 w 950"/>
                  <a:gd name="T61" fmla="*/ 89 h 195"/>
                  <a:gd name="T62" fmla="*/ 13 w 950"/>
                  <a:gd name="T63" fmla="*/ 97 h 195"/>
                  <a:gd name="T64" fmla="*/ 0 w 950"/>
                  <a:gd name="T65" fmla="*/ 102 h 19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50"/>
                  <a:gd name="T100" fmla="*/ 0 h 195"/>
                  <a:gd name="T101" fmla="*/ 950 w 950"/>
                  <a:gd name="T102" fmla="*/ 195 h 195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50" h="195">
                    <a:moveTo>
                      <a:pt x="0" y="102"/>
                    </a:moveTo>
                    <a:lnTo>
                      <a:pt x="0" y="195"/>
                    </a:lnTo>
                    <a:lnTo>
                      <a:pt x="3" y="193"/>
                    </a:lnTo>
                    <a:lnTo>
                      <a:pt x="9" y="191"/>
                    </a:lnTo>
                    <a:lnTo>
                      <a:pt x="19" y="188"/>
                    </a:lnTo>
                    <a:lnTo>
                      <a:pt x="33" y="182"/>
                    </a:lnTo>
                    <a:lnTo>
                      <a:pt x="52" y="175"/>
                    </a:lnTo>
                    <a:lnTo>
                      <a:pt x="73" y="166"/>
                    </a:lnTo>
                    <a:lnTo>
                      <a:pt x="96" y="159"/>
                    </a:lnTo>
                    <a:lnTo>
                      <a:pt x="124" y="149"/>
                    </a:lnTo>
                    <a:lnTo>
                      <a:pt x="154" y="140"/>
                    </a:lnTo>
                    <a:lnTo>
                      <a:pt x="186" y="130"/>
                    </a:lnTo>
                    <a:lnTo>
                      <a:pt x="219" y="120"/>
                    </a:lnTo>
                    <a:lnTo>
                      <a:pt x="255" y="112"/>
                    </a:lnTo>
                    <a:lnTo>
                      <a:pt x="292" y="103"/>
                    </a:lnTo>
                    <a:lnTo>
                      <a:pt x="331" y="94"/>
                    </a:lnTo>
                    <a:lnTo>
                      <a:pt x="370" y="87"/>
                    </a:lnTo>
                    <a:lnTo>
                      <a:pt x="410" y="80"/>
                    </a:lnTo>
                    <a:lnTo>
                      <a:pt x="452" y="74"/>
                    </a:lnTo>
                    <a:lnTo>
                      <a:pt x="495" y="67"/>
                    </a:lnTo>
                    <a:lnTo>
                      <a:pt x="541" y="61"/>
                    </a:lnTo>
                    <a:lnTo>
                      <a:pt x="586" y="54"/>
                    </a:lnTo>
                    <a:lnTo>
                      <a:pt x="632" y="48"/>
                    </a:lnTo>
                    <a:lnTo>
                      <a:pt x="676" y="43"/>
                    </a:lnTo>
                    <a:lnTo>
                      <a:pt x="719" y="37"/>
                    </a:lnTo>
                    <a:lnTo>
                      <a:pt x="761" y="31"/>
                    </a:lnTo>
                    <a:lnTo>
                      <a:pt x="800" y="27"/>
                    </a:lnTo>
                    <a:lnTo>
                      <a:pt x="836" y="23"/>
                    </a:lnTo>
                    <a:lnTo>
                      <a:pt x="868" y="18"/>
                    </a:lnTo>
                    <a:lnTo>
                      <a:pt x="896" y="15"/>
                    </a:lnTo>
                    <a:lnTo>
                      <a:pt x="918" y="12"/>
                    </a:lnTo>
                    <a:lnTo>
                      <a:pt x="935" y="10"/>
                    </a:lnTo>
                    <a:lnTo>
                      <a:pt x="945" y="8"/>
                    </a:lnTo>
                    <a:lnTo>
                      <a:pt x="950" y="8"/>
                    </a:lnTo>
                    <a:lnTo>
                      <a:pt x="945" y="8"/>
                    </a:lnTo>
                    <a:lnTo>
                      <a:pt x="931" y="8"/>
                    </a:lnTo>
                    <a:lnTo>
                      <a:pt x="911" y="7"/>
                    </a:lnTo>
                    <a:lnTo>
                      <a:pt x="882" y="5"/>
                    </a:lnTo>
                    <a:lnTo>
                      <a:pt x="849" y="5"/>
                    </a:lnTo>
                    <a:lnTo>
                      <a:pt x="811" y="4"/>
                    </a:lnTo>
                    <a:lnTo>
                      <a:pt x="770" y="2"/>
                    </a:lnTo>
                    <a:lnTo>
                      <a:pt x="725" y="2"/>
                    </a:lnTo>
                    <a:lnTo>
                      <a:pt x="681" y="1"/>
                    </a:lnTo>
                    <a:lnTo>
                      <a:pt x="635" y="1"/>
                    </a:lnTo>
                    <a:lnTo>
                      <a:pt x="590" y="0"/>
                    </a:lnTo>
                    <a:lnTo>
                      <a:pt x="545" y="1"/>
                    </a:lnTo>
                    <a:lnTo>
                      <a:pt x="505" y="1"/>
                    </a:lnTo>
                    <a:lnTo>
                      <a:pt x="469" y="2"/>
                    </a:lnTo>
                    <a:lnTo>
                      <a:pt x="436" y="4"/>
                    </a:lnTo>
                    <a:lnTo>
                      <a:pt x="410" y="5"/>
                    </a:lnTo>
                    <a:lnTo>
                      <a:pt x="386" y="8"/>
                    </a:lnTo>
                    <a:lnTo>
                      <a:pt x="357" y="12"/>
                    </a:lnTo>
                    <a:lnTo>
                      <a:pt x="327" y="20"/>
                    </a:lnTo>
                    <a:lnTo>
                      <a:pt x="295" y="25"/>
                    </a:lnTo>
                    <a:lnTo>
                      <a:pt x="260" y="34"/>
                    </a:lnTo>
                    <a:lnTo>
                      <a:pt x="226" y="41"/>
                    </a:lnTo>
                    <a:lnTo>
                      <a:pt x="193" y="50"/>
                    </a:lnTo>
                    <a:lnTo>
                      <a:pt x="160" y="58"/>
                    </a:lnTo>
                    <a:lnTo>
                      <a:pt x="127" y="67"/>
                    </a:lnTo>
                    <a:lnTo>
                      <a:pt x="98" y="74"/>
                    </a:lnTo>
                    <a:lnTo>
                      <a:pt x="71" y="81"/>
                    </a:lnTo>
                    <a:lnTo>
                      <a:pt x="48" y="89"/>
                    </a:lnTo>
                    <a:lnTo>
                      <a:pt x="27" y="94"/>
                    </a:lnTo>
                    <a:lnTo>
                      <a:pt x="13" y="97"/>
                    </a:lnTo>
                    <a:lnTo>
                      <a:pt x="3" y="100"/>
                    </a:lnTo>
                    <a:lnTo>
                      <a:pt x="0" y="10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79" name="Freeform 15"/>
              <p:cNvSpPr>
                <a:spLocks/>
              </p:cNvSpPr>
              <p:nvPr/>
            </p:nvSpPr>
            <p:spPr bwMode="auto">
              <a:xfrm>
                <a:off x="9562" y="8094"/>
                <a:ext cx="950" cy="188"/>
              </a:xfrm>
              <a:custGeom>
                <a:avLst/>
                <a:gdLst>
                  <a:gd name="T0" fmla="*/ 38 w 950"/>
                  <a:gd name="T1" fmla="*/ 188 h 188"/>
                  <a:gd name="T2" fmla="*/ 45 w 950"/>
                  <a:gd name="T3" fmla="*/ 185 h 188"/>
                  <a:gd name="T4" fmla="*/ 65 w 950"/>
                  <a:gd name="T5" fmla="*/ 175 h 188"/>
                  <a:gd name="T6" fmla="*/ 98 w 950"/>
                  <a:gd name="T7" fmla="*/ 162 h 188"/>
                  <a:gd name="T8" fmla="*/ 143 w 950"/>
                  <a:gd name="T9" fmla="*/ 146 h 188"/>
                  <a:gd name="T10" fmla="*/ 198 w 950"/>
                  <a:gd name="T11" fmla="*/ 128 h 188"/>
                  <a:gd name="T12" fmla="*/ 261 w 950"/>
                  <a:gd name="T13" fmla="*/ 110 h 188"/>
                  <a:gd name="T14" fmla="*/ 333 w 950"/>
                  <a:gd name="T15" fmla="*/ 93 h 188"/>
                  <a:gd name="T16" fmla="*/ 410 w 950"/>
                  <a:gd name="T17" fmla="*/ 79 h 188"/>
                  <a:gd name="T18" fmla="*/ 495 w 950"/>
                  <a:gd name="T19" fmla="*/ 66 h 188"/>
                  <a:gd name="T20" fmla="*/ 586 w 950"/>
                  <a:gd name="T21" fmla="*/ 54 h 188"/>
                  <a:gd name="T22" fmla="*/ 677 w 950"/>
                  <a:gd name="T23" fmla="*/ 41 h 188"/>
                  <a:gd name="T24" fmla="*/ 762 w 950"/>
                  <a:gd name="T25" fmla="*/ 31 h 188"/>
                  <a:gd name="T26" fmla="*/ 836 w 950"/>
                  <a:gd name="T27" fmla="*/ 21 h 188"/>
                  <a:gd name="T28" fmla="*/ 897 w 950"/>
                  <a:gd name="T29" fmla="*/ 14 h 188"/>
                  <a:gd name="T30" fmla="*/ 936 w 950"/>
                  <a:gd name="T31" fmla="*/ 10 h 188"/>
                  <a:gd name="T32" fmla="*/ 950 w 950"/>
                  <a:gd name="T33" fmla="*/ 8 h 188"/>
                  <a:gd name="T34" fmla="*/ 931 w 950"/>
                  <a:gd name="T35" fmla="*/ 8 h 188"/>
                  <a:gd name="T36" fmla="*/ 882 w 950"/>
                  <a:gd name="T37" fmla="*/ 6 h 188"/>
                  <a:gd name="T38" fmla="*/ 812 w 950"/>
                  <a:gd name="T39" fmla="*/ 4 h 188"/>
                  <a:gd name="T40" fmla="*/ 726 w 950"/>
                  <a:gd name="T41" fmla="*/ 1 h 188"/>
                  <a:gd name="T42" fmla="*/ 635 w 950"/>
                  <a:gd name="T43" fmla="*/ 0 h 188"/>
                  <a:gd name="T44" fmla="*/ 546 w 950"/>
                  <a:gd name="T45" fmla="*/ 0 h 188"/>
                  <a:gd name="T46" fmla="*/ 469 w 950"/>
                  <a:gd name="T47" fmla="*/ 1 h 188"/>
                  <a:gd name="T48" fmla="*/ 410 w 950"/>
                  <a:gd name="T49" fmla="*/ 4 h 188"/>
                  <a:gd name="T50" fmla="*/ 357 w 950"/>
                  <a:gd name="T51" fmla="*/ 11 h 188"/>
                  <a:gd name="T52" fmla="*/ 295 w 950"/>
                  <a:gd name="T53" fmla="*/ 24 h 188"/>
                  <a:gd name="T54" fmla="*/ 226 w 950"/>
                  <a:gd name="T55" fmla="*/ 40 h 188"/>
                  <a:gd name="T56" fmla="*/ 160 w 950"/>
                  <a:gd name="T57" fmla="*/ 57 h 188"/>
                  <a:gd name="T58" fmla="*/ 98 w 950"/>
                  <a:gd name="T59" fmla="*/ 73 h 188"/>
                  <a:gd name="T60" fmla="*/ 48 w 950"/>
                  <a:gd name="T61" fmla="*/ 87 h 188"/>
                  <a:gd name="T62" fmla="*/ 13 w 950"/>
                  <a:gd name="T63" fmla="*/ 96 h 188"/>
                  <a:gd name="T64" fmla="*/ 0 w 950"/>
                  <a:gd name="T65" fmla="*/ 100 h 188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w 950"/>
                  <a:gd name="T100" fmla="*/ 0 h 188"/>
                  <a:gd name="T101" fmla="*/ 950 w 950"/>
                  <a:gd name="T102" fmla="*/ 188 h 188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T99" t="T100" r="T101" b="T102"/>
                <a:pathLst>
                  <a:path w="950" h="188">
                    <a:moveTo>
                      <a:pt x="0" y="100"/>
                    </a:moveTo>
                    <a:lnTo>
                      <a:pt x="38" y="188"/>
                    </a:lnTo>
                    <a:lnTo>
                      <a:pt x="39" y="186"/>
                    </a:lnTo>
                    <a:lnTo>
                      <a:pt x="45" y="185"/>
                    </a:lnTo>
                    <a:lnTo>
                      <a:pt x="54" y="181"/>
                    </a:lnTo>
                    <a:lnTo>
                      <a:pt x="65" y="175"/>
                    </a:lnTo>
                    <a:lnTo>
                      <a:pt x="81" y="169"/>
                    </a:lnTo>
                    <a:lnTo>
                      <a:pt x="98" y="162"/>
                    </a:lnTo>
                    <a:lnTo>
                      <a:pt x="120" y="155"/>
                    </a:lnTo>
                    <a:lnTo>
                      <a:pt x="143" y="146"/>
                    </a:lnTo>
                    <a:lnTo>
                      <a:pt x="169" y="136"/>
                    </a:lnTo>
                    <a:lnTo>
                      <a:pt x="198" y="128"/>
                    </a:lnTo>
                    <a:lnTo>
                      <a:pt x="228" y="119"/>
                    </a:lnTo>
                    <a:lnTo>
                      <a:pt x="261" y="110"/>
                    </a:lnTo>
                    <a:lnTo>
                      <a:pt x="295" y="102"/>
                    </a:lnTo>
                    <a:lnTo>
                      <a:pt x="333" y="93"/>
                    </a:lnTo>
                    <a:lnTo>
                      <a:pt x="370" y="86"/>
                    </a:lnTo>
                    <a:lnTo>
                      <a:pt x="410" y="79"/>
                    </a:lnTo>
                    <a:lnTo>
                      <a:pt x="452" y="73"/>
                    </a:lnTo>
                    <a:lnTo>
                      <a:pt x="495" y="66"/>
                    </a:lnTo>
                    <a:lnTo>
                      <a:pt x="541" y="60"/>
                    </a:lnTo>
                    <a:lnTo>
                      <a:pt x="586" y="54"/>
                    </a:lnTo>
                    <a:lnTo>
                      <a:pt x="632" y="47"/>
                    </a:lnTo>
                    <a:lnTo>
                      <a:pt x="677" y="41"/>
                    </a:lnTo>
                    <a:lnTo>
                      <a:pt x="720" y="37"/>
                    </a:lnTo>
                    <a:lnTo>
                      <a:pt x="762" y="31"/>
                    </a:lnTo>
                    <a:lnTo>
                      <a:pt x="800" y="27"/>
                    </a:lnTo>
                    <a:lnTo>
                      <a:pt x="836" y="21"/>
                    </a:lnTo>
                    <a:lnTo>
                      <a:pt x="868" y="18"/>
                    </a:lnTo>
                    <a:lnTo>
                      <a:pt x="897" y="14"/>
                    </a:lnTo>
                    <a:lnTo>
                      <a:pt x="918" y="13"/>
                    </a:lnTo>
                    <a:lnTo>
                      <a:pt x="936" y="10"/>
                    </a:lnTo>
                    <a:lnTo>
                      <a:pt x="946" y="8"/>
                    </a:lnTo>
                    <a:lnTo>
                      <a:pt x="950" y="8"/>
                    </a:lnTo>
                    <a:lnTo>
                      <a:pt x="946" y="8"/>
                    </a:lnTo>
                    <a:lnTo>
                      <a:pt x="931" y="8"/>
                    </a:lnTo>
                    <a:lnTo>
                      <a:pt x="911" y="7"/>
                    </a:lnTo>
                    <a:lnTo>
                      <a:pt x="882" y="6"/>
                    </a:lnTo>
                    <a:lnTo>
                      <a:pt x="849" y="4"/>
                    </a:lnTo>
                    <a:lnTo>
                      <a:pt x="812" y="4"/>
                    </a:lnTo>
                    <a:lnTo>
                      <a:pt x="770" y="3"/>
                    </a:lnTo>
                    <a:lnTo>
                      <a:pt x="726" y="1"/>
                    </a:lnTo>
                    <a:lnTo>
                      <a:pt x="681" y="0"/>
                    </a:lnTo>
                    <a:lnTo>
                      <a:pt x="635" y="0"/>
                    </a:lnTo>
                    <a:lnTo>
                      <a:pt x="590" y="0"/>
                    </a:lnTo>
                    <a:lnTo>
                      <a:pt x="546" y="0"/>
                    </a:lnTo>
                    <a:lnTo>
                      <a:pt x="505" y="0"/>
                    </a:lnTo>
                    <a:lnTo>
                      <a:pt x="469" y="1"/>
                    </a:lnTo>
                    <a:lnTo>
                      <a:pt x="436" y="3"/>
                    </a:lnTo>
                    <a:lnTo>
                      <a:pt x="410" y="4"/>
                    </a:lnTo>
                    <a:lnTo>
                      <a:pt x="386" y="7"/>
                    </a:lnTo>
                    <a:lnTo>
                      <a:pt x="357" y="11"/>
                    </a:lnTo>
                    <a:lnTo>
                      <a:pt x="327" y="18"/>
                    </a:lnTo>
                    <a:lnTo>
                      <a:pt x="295" y="24"/>
                    </a:lnTo>
                    <a:lnTo>
                      <a:pt x="261" y="33"/>
                    </a:lnTo>
                    <a:lnTo>
                      <a:pt x="226" y="40"/>
                    </a:lnTo>
                    <a:lnTo>
                      <a:pt x="193" y="49"/>
                    </a:lnTo>
                    <a:lnTo>
                      <a:pt x="160" y="57"/>
                    </a:lnTo>
                    <a:lnTo>
                      <a:pt x="127" y="66"/>
                    </a:lnTo>
                    <a:lnTo>
                      <a:pt x="98" y="73"/>
                    </a:lnTo>
                    <a:lnTo>
                      <a:pt x="71" y="80"/>
                    </a:lnTo>
                    <a:lnTo>
                      <a:pt x="48" y="87"/>
                    </a:lnTo>
                    <a:lnTo>
                      <a:pt x="28" y="93"/>
                    </a:lnTo>
                    <a:lnTo>
                      <a:pt x="13" y="96"/>
                    </a:lnTo>
                    <a:lnTo>
                      <a:pt x="3" y="99"/>
                    </a:lnTo>
                    <a:lnTo>
                      <a:pt x="0" y="10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1280" name="Freeform 16"/>
              <p:cNvSpPr>
                <a:spLocks/>
              </p:cNvSpPr>
              <p:nvPr/>
            </p:nvSpPr>
            <p:spPr bwMode="auto">
              <a:xfrm>
                <a:off x="10158" y="7663"/>
                <a:ext cx="921" cy="1212"/>
              </a:xfrm>
              <a:custGeom>
                <a:avLst/>
                <a:gdLst>
                  <a:gd name="T0" fmla="*/ 865 w 921"/>
                  <a:gd name="T1" fmla="*/ 1 h 1212"/>
                  <a:gd name="T2" fmla="*/ 853 w 921"/>
                  <a:gd name="T3" fmla="*/ 0 h 1212"/>
                  <a:gd name="T4" fmla="*/ 833 w 921"/>
                  <a:gd name="T5" fmla="*/ 1 h 1212"/>
                  <a:gd name="T6" fmla="*/ 800 w 921"/>
                  <a:gd name="T7" fmla="*/ 10 h 1212"/>
                  <a:gd name="T8" fmla="*/ 758 w 921"/>
                  <a:gd name="T9" fmla="*/ 29 h 1212"/>
                  <a:gd name="T10" fmla="*/ 708 w 921"/>
                  <a:gd name="T11" fmla="*/ 63 h 1212"/>
                  <a:gd name="T12" fmla="*/ 646 w 921"/>
                  <a:gd name="T13" fmla="*/ 115 h 1212"/>
                  <a:gd name="T14" fmla="*/ 577 w 921"/>
                  <a:gd name="T15" fmla="*/ 190 h 1212"/>
                  <a:gd name="T16" fmla="*/ 515 w 921"/>
                  <a:gd name="T17" fmla="*/ 267 h 1212"/>
                  <a:gd name="T18" fmla="*/ 459 w 921"/>
                  <a:gd name="T19" fmla="*/ 359 h 1212"/>
                  <a:gd name="T20" fmla="*/ 404 w 921"/>
                  <a:gd name="T21" fmla="*/ 460 h 1212"/>
                  <a:gd name="T22" fmla="*/ 370 w 921"/>
                  <a:gd name="T23" fmla="*/ 534 h 1212"/>
                  <a:gd name="T24" fmla="*/ 374 w 921"/>
                  <a:gd name="T25" fmla="*/ 549 h 1212"/>
                  <a:gd name="T26" fmla="*/ 419 w 921"/>
                  <a:gd name="T27" fmla="*/ 490 h 1212"/>
                  <a:gd name="T28" fmla="*/ 482 w 921"/>
                  <a:gd name="T29" fmla="*/ 393 h 1212"/>
                  <a:gd name="T30" fmla="*/ 542 w 921"/>
                  <a:gd name="T31" fmla="*/ 303 h 1212"/>
                  <a:gd name="T32" fmla="*/ 597 w 921"/>
                  <a:gd name="T33" fmla="*/ 233 h 1212"/>
                  <a:gd name="T34" fmla="*/ 656 w 921"/>
                  <a:gd name="T35" fmla="*/ 168 h 1212"/>
                  <a:gd name="T36" fmla="*/ 711 w 921"/>
                  <a:gd name="T37" fmla="*/ 119 h 1212"/>
                  <a:gd name="T38" fmla="*/ 760 w 921"/>
                  <a:gd name="T39" fmla="*/ 79 h 1212"/>
                  <a:gd name="T40" fmla="*/ 760 w 921"/>
                  <a:gd name="T41" fmla="*/ 90 h 1212"/>
                  <a:gd name="T42" fmla="*/ 688 w 921"/>
                  <a:gd name="T43" fmla="*/ 187 h 1212"/>
                  <a:gd name="T44" fmla="*/ 590 w 921"/>
                  <a:gd name="T45" fmla="*/ 320 h 1212"/>
                  <a:gd name="T46" fmla="*/ 478 w 921"/>
                  <a:gd name="T47" fmla="*/ 475 h 1212"/>
                  <a:gd name="T48" fmla="*/ 363 w 921"/>
                  <a:gd name="T49" fmla="*/ 635 h 1212"/>
                  <a:gd name="T50" fmla="*/ 258 w 921"/>
                  <a:gd name="T51" fmla="*/ 781 h 1212"/>
                  <a:gd name="T52" fmla="*/ 171 w 921"/>
                  <a:gd name="T53" fmla="*/ 900 h 1212"/>
                  <a:gd name="T54" fmla="*/ 118 w 921"/>
                  <a:gd name="T55" fmla="*/ 972 h 1212"/>
                  <a:gd name="T56" fmla="*/ 99 w 921"/>
                  <a:gd name="T57" fmla="*/ 999 h 1212"/>
                  <a:gd name="T58" fmla="*/ 69 w 921"/>
                  <a:gd name="T59" fmla="*/ 1063 h 1212"/>
                  <a:gd name="T60" fmla="*/ 32 w 921"/>
                  <a:gd name="T61" fmla="*/ 1143 h 1212"/>
                  <a:gd name="T62" fmla="*/ 4 w 921"/>
                  <a:gd name="T63" fmla="*/ 1203 h 1212"/>
                  <a:gd name="T64" fmla="*/ 230 w 921"/>
                  <a:gd name="T65" fmla="*/ 1024 h 1212"/>
                  <a:gd name="T66" fmla="*/ 259 w 921"/>
                  <a:gd name="T67" fmla="*/ 988 h 1212"/>
                  <a:gd name="T68" fmla="*/ 334 w 921"/>
                  <a:gd name="T69" fmla="*/ 890 h 1212"/>
                  <a:gd name="T70" fmla="*/ 442 w 921"/>
                  <a:gd name="T71" fmla="*/ 751 h 1212"/>
                  <a:gd name="T72" fmla="*/ 565 w 921"/>
                  <a:gd name="T73" fmla="*/ 589 h 1212"/>
                  <a:gd name="T74" fmla="*/ 691 w 921"/>
                  <a:gd name="T75" fmla="*/ 422 h 1212"/>
                  <a:gd name="T76" fmla="*/ 801 w 921"/>
                  <a:gd name="T77" fmla="*/ 270 h 1212"/>
                  <a:gd name="T78" fmla="*/ 882 w 921"/>
                  <a:gd name="T79" fmla="*/ 149 h 1212"/>
                  <a:gd name="T80" fmla="*/ 918 w 921"/>
                  <a:gd name="T81" fmla="*/ 82 h 1212"/>
                  <a:gd name="T82" fmla="*/ 917 w 921"/>
                  <a:gd name="T83" fmla="*/ 40 h 1212"/>
                  <a:gd name="T84" fmla="*/ 899 w 921"/>
                  <a:gd name="T85" fmla="*/ 16 h 1212"/>
                  <a:gd name="T86" fmla="*/ 876 w 921"/>
                  <a:gd name="T87" fmla="*/ 4 h 1212"/>
                  <a:gd name="T88" fmla="*/ 866 w 921"/>
                  <a:gd name="T89" fmla="*/ 1 h 1212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w 921"/>
                  <a:gd name="T136" fmla="*/ 0 h 1212"/>
                  <a:gd name="T137" fmla="*/ 921 w 921"/>
                  <a:gd name="T138" fmla="*/ 1212 h 1212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T135" t="T136" r="T137" b="T138"/>
                <a:pathLst>
                  <a:path w="921" h="1212">
                    <a:moveTo>
                      <a:pt x="866" y="1"/>
                    </a:moveTo>
                    <a:lnTo>
                      <a:pt x="865" y="1"/>
                    </a:lnTo>
                    <a:lnTo>
                      <a:pt x="860" y="0"/>
                    </a:lnTo>
                    <a:lnTo>
                      <a:pt x="853" y="0"/>
                    </a:lnTo>
                    <a:lnTo>
                      <a:pt x="845" y="0"/>
                    </a:lnTo>
                    <a:lnTo>
                      <a:pt x="833" y="1"/>
                    </a:lnTo>
                    <a:lnTo>
                      <a:pt x="817" y="6"/>
                    </a:lnTo>
                    <a:lnTo>
                      <a:pt x="800" y="10"/>
                    </a:lnTo>
                    <a:lnTo>
                      <a:pt x="781" y="19"/>
                    </a:lnTo>
                    <a:lnTo>
                      <a:pt x="758" y="29"/>
                    </a:lnTo>
                    <a:lnTo>
                      <a:pt x="734" y="45"/>
                    </a:lnTo>
                    <a:lnTo>
                      <a:pt x="708" y="63"/>
                    </a:lnTo>
                    <a:lnTo>
                      <a:pt x="678" y="86"/>
                    </a:lnTo>
                    <a:lnTo>
                      <a:pt x="646" y="115"/>
                    </a:lnTo>
                    <a:lnTo>
                      <a:pt x="613" y="149"/>
                    </a:lnTo>
                    <a:lnTo>
                      <a:pt x="577" y="190"/>
                    </a:lnTo>
                    <a:lnTo>
                      <a:pt x="538" y="236"/>
                    </a:lnTo>
                    <a:lnTo>
                      <a:pt x="515" y="267"/>
                    </a:lnTo>
                    <a:lnTo>
                      <a:pt x="488" y="310"/>
                    </a:lnTo>
                    <a:lnTo>
                      <a:pt x="459" y="359"/>
                    </a:lnTo>
                    <a:lnTo>
                      <a:pt x="430" y="411"/>
                    </a:lnTo>
                    <a:lnTo>
                      <a:pt x="404" y="460"/>
                    </a:lnTo>
                    <a:lnTo>
                      <a:pt x="383" y="501"/>
                    </a:lnTo>
                    <a:lnTo>
                      <a:pt x="370" y="534"/>
                    </a:lnTo>
                    <a:lnTo>
                      <a:pt x="365" y="551"/>
                    </a:lnTo>
                    <a:lnTo>
                      <a:pt x="374" y="549"/>
                    </a:lnTo>
                    <a:lnTo>
                      <a:pt x="393" y="526"/>
                    </a:lnTo>
                    <a:lnTo>
                      <a:pt x="419" y="490"/>
                    </a:lnTo>
                    <a:lnTo>
                      <a:pt x="449" y="444"/>
                    </a:lnTo>
                    <a:lnTo>
                      <a:pt x="482" y="393"/>
                    </a:lnTo>
                    <a:lnTo>
                      <a:pt x="515" y="346"/>
                    </a:lnTo>
                    <a:lnTo>
                      <a:pt x="542" y="303"/>
                    </a:lnTo>
                    <a:lnTo>
                      <a:pt x="565" y="273"/>
                    </a:lnTo>
                    <a:lnTo>
                      <a:pt x="597" y="233"/>
                    </a:lnTo>
                    <a:lnTo>
                      <a:pt x="627" y="198"/>
                    </a:lnTo>
                    <a:lnTo>
                      <a:pt x="656" y="168"/>
                    </a:lnTo>
                    <a:lnTo>
                      <a:pt x="685" y="142"/>
                    </a:lnTo>
                    <a:lnTo>
                      <a:pt x="711" y="119"/>
                    </a:lnTo>
                    <a:lnTo>
                      <a:pt x="735" y="98"/>
                    </a:lnTo>
                    <a:lnTo>
                      <a:pt x="760" y="79"/>
                    </a:lnTo>
                    <a:lnTo>
                      <a:pt x="781" y="62"/>
                    </a:lnTo>
                    <a:lnTo>
                      <a:pt x="760" y="90"/>
                    </a:lnTo>
                    <a:lnTo>
                      <a:pt x="728" y="132"/>
                    </a:lnTo>
                    <a:lnTo>
                      <a:pt x="688" y="187"/>
                    </a:lnTo>
                    <a:lnTo>
                      <a:pt x="642" y="250"/>
                    </a:lnTo>
                    <a:lnTo>
                      <a:pt x="590" y="320"/>
                    </a:lnTo>
                    <a:lnTo>
                      <a:pt x="535" y="396"/>
                    </a:lnTo>
                    <a:lnTo>
                      <a:pt x="478" y="475"/>
                    </a:lnTo>
                    <a:lnTo>
                      <a:pt x="420" y="556"/>
                    </a:lnTo>
                    <a:lnTo>
                      <a:pt x="363" y="635"/>
                    </a:lnTo>
                    <a:lnTo>
                      <a:pt x="308" y="711"/>
                    </a:lnTo>
                    <a:lnTo>
                      <a:pt x="258" y="781"/>
                    </a:lnTo>
                    <a:lnTo>
                      <a:pt x="210" y="846"/>
                    </a:lnTo>
                    <a:lnTo>
                      <a:pt x="171" y="900"/>
                    </a:lnTo>
                    <a:lnTo>
                      <a:pt x="140" y="943"/>
                    </a:lnTo>
                    <a:lnTo>
                      <a:pt x="118" y="972"/>
                    </a:lnTo>
                    <a:lnTo>
                      <a:pt x="107" y="987"/>
                    </a:lnTo>
                    <a:lnTo>
                      <a:pt x="99" y="999"/>
                    </a:lnTo>
                    <a:lnTo>
                      <a:pt x="86" y="1027"/>
                    </a:lnTo>
                    <a:lnTo>
                      <a:pt x="69" y="1063"/>
                    </a:lnTo>
                    <a:lnTo>
                      <a:pt x="50" y="1103"/>
                    </a:lnTo>
                    <a:lnTo>
                      <a:pt x="32" y="1143"/>
                    </a:lnTo>
                    <a:lnTo>
                      <a:pt x="16" y="1179"/>
                    </a:lnTo>
                    <a:lnTo>
                      <a:pt x="4" y="1203"/>
                    </a:lnTo>
                    <a:lnTo>
                      <a:pt x="0" y="1212"/>
                    </a:lnTo>
                    <a:lnTo>
                      <a:pt x="230" y="1024"/>
                    </a:lnTo>
                    <a:lnTo>
                      <a:pt x="237" y="1014"/>
                    </a:lnTo>
                    <a:lnTo>
                      <a:pt x="259" y="988"/>
                    </a:lnTo>
                    <a:lnTo>
                      <a:pt x="292" y="945"/>
                    </a:lnTo>
                    <a:lnTo>
                      <a:pt x="334" y="890"/>
                    </a:lnTo>
                    <a:lnTo>
                      <a:pt x="386" y="824"/>
                    </a:lnTo>
                    <a:lnTo>
                      <a:pt x="442" y="751"/>
                    </a:lnTo>
                    <a:lnTo>
                      <a:pt x="502" y="672"/>
                    </a:lnTo>
                    <a:lnTo>
                      <a:pt x="565" y="589"/>
                    </a:lnTo>
                    <a:lnTo>
                      <a:pt x="629" y="505"/>
                    </a:lnTo>
                    <a:lnTo>
                      <a:pt x="691" y="422"/>
                    </a:lnTo>
                    <a:lnTo>
                      <a:pt x="748" y="343"/>
                    </a:lnTo>
                    <a:lnTo>
                      <a:pt x="801" y="270"/>
                    </a:lnTo>
                    <a:lnTo>
                      <a:pt x="846" y="204"/>
                    </a:lnTo>
                    <a:lnTo>
                      <a:pt x="882" y="149"/>
                    </a:lnTo>
                    <a:lnTo>
                      <a:pt x="906" y="108"/>
                    </a:lnTo>
                    <a:lnTo>
                      <a:pt x="918" y="82"/>
                    </a:lnTo>
                    <a:lnTo>
                      <a:pt x="921" y="59"/>
                    </a:lnTo>
                    <a:lnTo>
                      <a:pt x="917" y="40"/>
                    </a:lnTo>
                    <a:lnTo>
                      <a:pt x="909" y="26"/>
                    </a:lnTo>
                    <a:lnTo>
                      <a:pt x="899" y="16"/>
                    </a:lnTo>
                    <a:lnTo>
                      <a:pt x="888" y="9"/>
                    </a:lnTo>
                    <a:lnTo>
                      <a:pt x="876" y="4"/>
                    </a:lnTo>
                    <a:lnTo>
                      <a:pt x="869" y="1"/>
                    </a:lnTo>
                    <a:lnTo>
                      <a:pt x="866" y="1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10257" name="Text Box 17"/>
          <p:cNvSpPr txBox="1">
            <a:spLocks noChangeArrowheads="1"/>
          </p:cNvSpPr>
          <p:nvPr/>
        </p:nvSpPr>
        <p:spPr bwMode="auto">
          <a:xfrm>
            <a:off x="1043608" y="3602497"/>
            <a:ext cx="7057405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Ysgrifennu</a:t>
            </a:r>
            <a:endParaRPr lang="en-GB" sz="6600" dirty="0" smtClean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Ysgrifennwch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316" name="Group 5"/>
          <p:cNvGrpSpPr>
            <a:grpSpLocks/>
          </p:cNvGrpSpPr>
          <p:nvPr/>
        </p:nvGrpSpPr>
        <p:grpSpPr bwMode="auto">
          <a:xfrm>
            <a:off x="3059906" y="620688"/>
            <a:ext cx="3168650" cy="2520950"/>
            <a:chOff x="8908" y="5073"/>
            <a:chExt cx="1992" cy="2160"/>
          </a:xfrm>
        </p:grpSpPr>
        <p:sp>
          <p:nvSpPr>
            <p:cNvPr id="13318" name="AutoShape 6"/>
            <p:cNvSpPr>
              <a:spLocks noChangeArrowheads="1"/>
            </p:cNvSpPr>
            <p:nvPr/>
          </p:nvSpPr>
          <p:spPr bwMode="auto">
            <a:xfrm>
              <a:off x="8908" y="5073"/>
              <a:ext cx="1992" cy="2160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pic>
          <p:nvPicPr>
            <p:cNvPr id="13319" name="Picture 7" descr="j0232149"/>
            <p:cNvPicPr>
              <a:picLocks noChangeAspect="1" noChangeArrowheads="1"/>
            </p:cNvPicPr>
            <p:nvPr/>
          </p:nvPicPr>
          <p:blipFill>
            <a:blip r:embed="rId2" cstate="print">
              <a:grayscl/>
              <a:biLevel thresh="50000"/>
            </a:blip>
            <a:srcRect/>
            <a:stretch>
              <a:fillRect/>
            </a:stretch>
          </p:blipFill>
          <p:spPr bwMode="auto">
            <a:xfrm>
              <a:off x="9075" y="5134"/>
              <a:ext cx="1709" cy="19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2296" name="Text Box 8"/>
          <p:cNvSpPr txBox="1">
            <a:spLocks noChangeArrowheads="1"/>
          </p:cNvSpPr>
          <p:nvPr/>
        </p:nvSpPr>
        <p:spPr bwMode="auto">
          <a:xfrm>
            <a:off x="1187450" y="3501008"/>
            <a:ext cx="7056958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Lliwio</a:t>
            </a:r>
            <a:endParaRPr lang="en-GB" sz="6600" dirty="0" smtClean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Lliwiwch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340" name="Group 11"/>
          <p:cNvGrpSpPr>
            <a:grpSpLocks/>
          </p:cNvGrpSpPr>
          <p:nvPr/>
        </p:nvGrpSpPr>
        <p:grpSpPr bwMode="auto">
          <a:xfrm>
            <a:off x="3275856" y="620688"/>
            <a:ext cx="2448346" cy="2447900"/>
            <a:chOff x="5860" y="11269"/>
            <a:chExt cx="1826" cy="2160"/>
          </a:xfrm>
        </p:grpSpPr>
        <p:grpSp>
          <p:nvGrpSpPr>
            <p:cNvPr id="14342" name="Group 12"/>
            <p:cNvGrpSpPr>
              <a:grpSpLocks/>
            </p:cNvGrpSpPr>
            <p:nvPr/>
          </p:nvGrpSpPr>
          <p:grpSpPr bwMode="auto">
            <a:xfrm>
              <a:off x="5860" y="11269"/>
              <a:ext cx="1826" cy="2160"/>
              <a:chOff x="5860" y="11269"/>
              <a:chExt cx="1826" cy="2160"/>
            </a:xfrm>
          </p:grpSpPr>
          <p:sp>
            <p:nvSpPr>
              <p:cNvPr id="14344" name="AutoShape 13"/>
              <p:cNvSpPr>
                <a:spLocks noChangeArrowheads="1"/>
              </p:cNvSpPr>
              <p:nvPr/>
            </p:nvSpPr>
            <p:spPr bwMode="auto">
              <a:xfrm>
                <a:off x="5860" y="11269"/>
                <a:ext cx="1826" cy="2160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5715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345" name="Freeform 14"/>
              <p:cNvSpPr>
                <a:spLocks/>
              </p:cNvSpPr>
              <p:nvPr/>
            </p:nvSpPr>
            <p:spPr bwMode="auto">
              <a:xfrm>
                <a:off x="6184" y="11478"/>
                <a:ext cx="1285" cy="1841"/>
              </a:xfrm>
              <a:custGeom>
                <a:avLst/>
                <a:gdLst>
                  <a:gd name="T0" fmla="*/ 1254 w 1285"/>
                  <a:gd name="T1" fmla="*/ 332 h 1841"/>
                  <a:gd name="T2" fmla="*/ 1176 w 1285"/>
                  <a:gd name="T3" fmla="*/ 220 h 1841"/>
                  <a:gd name="T4" fmla="*/ 1057 w 1285"/>
                  <a:gd name="T5" fmla="*/ 118 h 1841"/>
                  <a:gd name="T6" fmla="*/ 910 w 1285"/>
                  <a:gd name="T7" fmla="*/ 45 h 1841"/>
                  <a:gd name="T8" fmla="*/ 747 w 1285"/>
                  <a:gd name="T9" fmla="*/ 7 h 1841"/>
                  <a:gd name="T10" fmla="*/ 576 w 1285"/>
                  <a:gd name="T11" fmla="*/ 1 h 1841"/>
                  <a:gd name="T12" fmla="*/ 433 w 1285"/>
                  <a:gd name="T13" fmla="*/ 27 h 1841"/>
                  <a:gd name="T14" fmla="*/ 313 w 1285"/>
                  <a:gd name="T15" fmla="*/ 72 h 1841"/>
                  <a:gd name="T16" fmla="*/ 140 w 1285"/>
                  <a:gd name="T17" fmla="*/ 193 h 1841"/>
                  <a:gd name="T18" fmla="*/ 30 w 1285"/>
                  <a:gd name="T19" fmla="*/ 347 h 1841"/>
                  <a:gd name="T20" fmla="*/ 0 w 1285"/>
                  <a:gd name="T21" fmla="*/ 527 h 1841"/>
                  <a:gd name="T22" fmla="*/ 123 w 1285"/>
                  <a:gd name="T23" fmla="*/ 440 h 1841"/>
                  <a:gd name="T24" fmla="*/ 179 w 1285"/>
                  <a:gd name="T25" fmla="*/ 311 h 1841"/>
                  <a:gd name="T26" fmla="*/ 291 w 1285"/>
                  <a:gd name="T27" fmla="*/ 199 h 1841"/>
                  <a:gd name="T28" fmla="*/ 413 w 1285"/>
                  <a:gd name="T29" fmla="*/ 134 h 1841"/>
                  <a:gd name="T30" fmla="*/ 492 w 1285"/>
                  <a:gd name="T31" fmla="*/ 106 h 1841"/>
                  <a:gd name="T32" fmla="*/ 615 w 1285"/>
                  <a:gd name="T33" fmla="*/ 89 h 1841"/>
                  <a:gd name="T34" fmla="*/ 744 w 1285"/>
                  <a:gd name="T35" fmla="*/ 95 h 1841"/>
                  <a:gd name="T36" fmla="*/ 871 w 1285"/>
                  <a:gd name="T37" fmla="*/ 128 h 1841"/>
                  <a:gd name="T38" fmla="*/ 1000 w 1285"/>
                  <a:gd name="T39" fmla="*/ 190 h 1841"/>
                  <a:gd name="T40" fmla="*/ 1109 w 1285"/>
                  <a:gd name="T41" fmla="*/ 289 h 1841"/>
                  <a:gd name="T42" fmla="*/ 1176 w 1285"/>
                  <a:gd name="T43" fmla="*/ 410 h 1841"/>
                  <a:gd name="T44" fmla="*/ 1190 w 1285"/>
                  <a:gd name="T45" fmla="*/ 533 h 1841"/>
                  <a:gd name="T46" fmla="*/ 1135 w 1285"/>
                  <a:gd name="T47" fmla="*/ 668 h 1841"/>
                  <a:gd name="T48" fmla="*/ 1036 w 1285"/>
                  <a:gd name="T49" fmla="*/ 808 h 1841"/>
                  <a:gd name="T50" fmla="*/ 906 w 1285"/>
                  <a:gd name="T51" fmla="*/ 972 h 1841"/>
                  <a:gd name="T52" fmla="*/ 890 w 1285"/>
                  <a:gd name="T53" fmla="*/ 1349 h 1841"/>
                  <a:gd name="T54" fmla="*/ 873 w 1285"/>
                  <a:gd name="T55" fmla="*/ 1576 h 1841"/>
                  <a:gd name="T56" fmla="*/ 734 w 1285"/>
                  <a:gd name="T57" fmla="*/ 1707 h 1841"/>
                  <a:gd name="T58" fmla="*/ 602 w 1285"/>
                  <a:gd name="T59" fmla="*/ 1748 h 1841"/>
                  <a:gd name="T60" fmla="*/ 489 w 1285"/>
                  <a:gd name="T61" fmla="*/ 1745 h 1841"/>
                  <a:gd name="T62" fmla="*/ 436 w 1285"/>
                  <a:gd name="T63" fmla="*/ 1735 h 1841"/>
                  <a:gd name="T64" fmla="*/ 287 w 1285"/>
                  <a:gd name="T65" fmla="*/ 1657 h 1841"/>
                  <a:gd name="T66" fmla="*/ 193 w 1285"/>
                  <a:gd name="T67" fmla="*/ 1516 h 1841"/>
                  <a:gd name="T68" fmla="*/ 212 w 1285"/>
                  <a:gd name="T69" fmla="*/ 1381 h 1841"/>
                  <a:gd name="T70" fmla="*/ 124 w 1285"/>
                  <a:gd name="T71" fmla="*/ 1339 h 1841"/>
                  <a:gd name="T72" fmla="*/ 113 w 1285"/>
                  <a:gd name="T73" fmla="*/ 1576 h 1841"/>
                  <a:gd name="T74" fmla="*/ 183 w 1285"/>
                  <a:gd name="T75" fmla="*/ 1692 h 1841"/>
                  <a:gd name="T76" fmla="*/ 286 w 1285"/>
                  <a:gd name="T77" fmla="*/ 1771 h 1841"/>
                  <a:gd name="T78" fmla="*/ 408 w 1285"/>
                  <a:gd name="T79" fmla="*/ 1824 h 1841"/>
                  <a:gd name="T80" fmla="*/ 478 w 1285"/>
                  <a:gd name="T81" fmla="*/ 1837 h 1841"/>
                  <a:gd name="T82" fmla="*/ 508 w 1285"/>
                  <a:gd name="T83" fmla="*/ 1840 h 1841"/>
                  <a:gd name="T84" fmla="*/ 665 w 1285"/>
                  <a:gd name="T85" fmla="*/ 1828 h 1841"/>
                  <a:gd name="T86" fmla="*/ 806 w 1285"/>
                  <a:gd name="T87" fmla="*/ 1775 h 1841"/>
                  <a:gd name="T88" fmla="*/ 919 w 1285"/>
                  <a:gd name="T89" fmla="*/ 1682 h 1841"/>
                  <a:gd name="T90" fmla="*/ 985 w 1285"/>
                  <a:gd name="T91" fmla="*/ 1519 h 1841"/>
                  <a:gd name="T92" fmla="*/ 969 w 1285"/>
                  <a:gd name="T93" fmla="*/ 1248 h 1841"/>
                  <a:gd name="T94" fmla="*/ 985 w 1285"/>
                  <a:gd name="T95" fmla="*/ 1044 h 1841"/>
                  <a:gd name="T96" fmla="*/ 1063 w 1285"/>
                  <a:gd name="T97" fmla="*/ 914 h 1841"/>
                  <a:gd name="T98" fmla="*/ 1180 w 1285"/>
                  <a:gd name="T99" fmla="*/ 780 h 1841"/>
                  <a:gd name="T100" fmla="*/ 1267 w 1285"/>
                  <a:gd name="T101" fmla="*/ 615 h 1841"/>
                  <a:gd name="T102" fmla="*/ 1284 w 1285"/>
                  <a:gd name="T103" fmla="*/ 438 h 1841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w 1285"/>
                  <a:gd name="T157" fmla="*/ 0 h 1841"/>
                  <a:gd name="T158" fmla="*/ 1285 w 1285"/>
                  <a:gd name="T159" fmla="*/ 1841 h 1841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T156" t="T157" r="T158" b="T159"/>
                <a:pathLst>
                  <a:path w="1285" h="1841">
                    <a:moveTo>
                      <a:pt x="1284" y="438"/>
                    </a:moveTo>
                    <a:lnTo>
                      <a:pt x="1280" y="410"/>
                    </a:lnTo>
                    <a:lnTo>
                      <a:pt x="1272" y="384"/>
                    </a:lnTo>
                    <a:lnTo>
                      <a:pt x="1264" y="358"/>
                    </a:lnTo>
                    <a:lnTo>
                      <a:pt x="1254" y="332"/>
                    </a:lnTo>
                    <a:lnTo>
                      <a:pt x="1241" y="309"/>
                    </a:lnTo>
                    <a:lnTo>
                      <a:pt x="1226" y="286"/>
                    </a:lnTo>
                    <a:lnTo>
                      <a:pt x="1210" y="263"/>
                    </a:lnTo>
                    <a:lnTo>
                      <a:pt x="1194" y="242"/>
                    </a:lnTo>
                    <a:lnTo>
                      <a:pt x="1176" y="220"/>
                    </a:lnTo>
                    <a:lnTo>
                      <a:pt x="1156" y="199"/>
                    </a:lnTo>
                    <a:lnTo>
                      <a:pt x="1134" y="177"/>
                    </a:lnTo>
                    <a:lnTo>
                      <a:pt x="1109" y="155"/>
                    </a:lnTo>
                    <a:lnTo>
                      <a:pt x="1085" y="137"/>
                    </a:lnTo>
                    <a:lnTo>
                      <a:pt x="1057" y="118"/>
                    </a:lnTo>
                    <a:lnTo>
                      <a:pt x="1030" y="101"/>
                    </a:lnTo>
                    <a:lnTo>
                      <a:pt x="1001" y="85"/>
                    </a:lnTo>
                    <a:lnTo>
                      <a:pt x="972" y="70"/>
                    </a:lnTo>
                    <a:lnTo>
                      <a:pt x="942" y="57"/>
                    </a:lnTo>
                    <a:lnTo>
                      <a:pt x="910" y="45"/>
                    </a:lnTo>
                    <a:lnTo>
                      <a:pt x="880" y="36"/>
                    </a:lnTo>
                    <a:lnTo>
                      <a:pt x="848" y="26"/>
                    </a:lnTo>
                    <a:lnTo>
                      <a:pt x="815" y="19"/>
                    </a:lnTo>
                    <a:lnTo>
                      <a:pt x="782" y="11"/>
                    </a:lnTo>
                    <a:lnTo>
                      <a:pt x="747" y="7"/>
                    </a:lnTo>
                    <a:lnTo>
                      <a:pt x="714" y="1"/>
                    </a:lnTo>
                    <a:lnTo>
                      <a:pt x="679" y="1"/>
                    </a:lnTo>
                    <a:lnTo>
                      <a:pt x="645" y="0"/>
                    </a:lnTo>
                    <a:lnTo>
                      <a:pt x="610" y="1"/>
                    </a:lnTo>
                    <a:lnTo>
                      <a:pt x="576" y="1"/>
                    </a:lnTo>
                    <a:lnTo>
                      <a:pt x="542" y="6"/>
                    </a:lnTo>
                    <a:lnTo>
                      <a:pt x="508" y="10"/>
                    </a:lnTo>
                    <a:lnTo>
                      <a:pt x="482" y="16"/>
                    </a:lnTo>
                    <a:lnTo>
                      <a:pt x="457" y="21"/>
                    </a:lnTo>
                    <a:lnTo>
                      <a:pt x="433" y="27"/>
                    </a:lnTo>
                    <a:lnTo>
                      <a:pt x="408" y="34"/>
                    </a:lnTo>
                    <a:lnTo>
                      <a:pt x="384" y="43"/>
                    </a:lnTo>
                    <a:lnTo>
                      <a:pt x="361" y="52"/>
                    </a:lnTo>
                    <a:lnTo>
                      <a:pt x="336" y="60"/>
                    </a:lnTo>
                    <a:lnTo>
                      <a:pt x="313" y="72"/>
                    </a:lnTo>
                    <a:lnTo>
                      <a:pt x="274" y="93"/>
                    </a:lnTo>
                    <a:lnTo>
                      <a:pt x="237" y="115"/>
                    </a:lnTo>
                    <a:lnTo>
                      <a:pt x="202" y="138"/>
                    </a:lnTo>
                    <a:lnTo>
                      <a:pt x="170" y="165"/>
                    </a:lnTo>
                    <a:lnTo>
                      <a:pt x="140" y="193"/>
                    </a:lnTo>
                    <a:lnTo>
                      <a:pt x="113" y="222"/>
                    </a:lnTo>
                    <a:lnTo>
                      <a:pt x="88" y="252"/>
                    </a:lnTo>
                    <a:lnTo>
                      <a:pt x="65" y="284"/>
                    </a:lnTo>
                    <a:lnTo>
                      <a:pt x="46" y="315"/>
                    </a:lnTo>
                    <a:lnTo>
                      <a:pt x="30" y="347"/>
                    </a:lnTo>
                    <a:lnTo>
                      <a:pt x="17" y="383"/>
                    </a:lnTo>
                    <a:lnTo>
                      <a:pt x="9" y="417"/>
                    </a:lnTo>
                    <a:lnTo>
                      <a:pt x="1" y="453"/>
                    </a:lnTo>
                    <a:lnTo>
                      <a:pt x="0" y="489"/>
                    </a:lnTo>
                    <a:lnTo>
                      <a:pt x="0" y="527"/>
                    </a:lnTo>
                    <a:lnTo>
                      <a:pt x="6" y="564"/>
                    </a:lnTo>
                    <a:lnTo>
                      <a:pt x="121" y="518"/>
                    </a:lnTo>
                    <a:lnTo>
                      <a:pt x="118" y="492"/>
                    </a:lnTo>
                    <a:lnTo>
                      <a:pt x="120" y="466"/>
                    </a:lnTo>
                    <a:lnTo>
                      <a:pt x="123" y="440"/>
                    </a:lnTo>
                    <a:lnTo>
                      <a:pt x="128" y="412"/>
                    </a:lnTo>
                    <a:lnTo>
                      <a:pt x="137" y="387"/>
                    </a:lnTo>
                    <a:lnTo>
                      <a:pt x="149" y="361"/>
                    </a:lnTo>
                    <a:lnTo>
                      <a:pt x="163" y="337"/>
                    </a:lnTo>
                    <a:lnTo>
                      <a:pt x="179" y="311"/>
                    </a:lnTo>
                    <a:lnTo>
                      <a:pt x="198" y="288"/>
                    </a:lnTo>
                    <a:lnTo>
                      <a:pt x="218" y="263"/>
                    </a:lnTo>
                    <a:lnTo>
                      <a:pt x="241" y="242"/>
                    </a:lnTo>
                    <a:lnTo>
                      <a:pt x="265" y="220"/>
                    </a:lnTo>
                    <a:lnTo>
                      <a:pt x="291" y="199"/>
                    </a:lnTo>
                    <a:lnTo>
                      <a:pt x="320" y="180"/>
                    </a:lnTo>
                    <a:lnTo>
                      <a:pt x="349" y="163"/>
                    </a:lnTo>
                    <a:lnTo>
                      <a:pt x="381" y="147"/>
                    </a:lnTo>
                    <a:lnTo>
                      <a:pt x="397" y="138"/>
                    </a:lnTo>
                    <a:lnTo>
                      <a:pt x="413" y="134"/>
                    </a:lnTo>
                    <a:lnTo>
                      <a:pt x="430" y="127"/>
                    </a:lnTo>
                    <a:lnTo>
                      <a:pt x="446" y="121"/>
                    </a:lnTo>
                    <a:lnTo>
                      <a:pt x="462" y="117"/>
                    </a:lnTo>
                    <a:lnTo>
                      <a:pt x="478" y="109"/>
                    </a:lnTo>
                    <a:lnTo>
                      <a:pt x="492" y="106"/>
                    </a:lnTo>
                    <a:lnTo>
                      <a:pt x="508" y="104"/>
                    </a:lnTo>
                    <a:lnTo>
                      <a:pt x="535" y="98"/>
                    </a:lnTo>
                    <a:lnTo>
                      <a:pt x="561" y="93"/>
                    </a:lnTo>
                    <a:lnTo>
                      <a:pt x="587" y="91"/>
                    </a:lnTo>
                    <a:lnTo>
                      <a:pt x="615" y="89"/>
                    </a:lnTo>
                    <a:lnTo>
                      <a:pt x="641" y="88"/>
                    </a:lnTo>
                    <a:lnTo>
                      <a:pt x="666" y="89"/>
                    </a:lnTo>
                    <a:lnTo>
                      <a:pt x="692" y="89"/>
                    </a:lnTo>
                    <a:lnTo>
                      <a:pt x="718" y="92"/>
                    </a:lnTo>
                    <a:lnTo>
                      <a:pt x="744" y="95"/>
                    </a:lnTo>
                    <a:lnTo>
                      <a:pt x="770" y="101"/>
                    </a:lnTo>
                    <a:lnTo>
                      <a:pt x="796" y="105"/>
                    </a:lnTo>
                    <a:lnTo>
                      <a:pt x="821" y="112"/>
                    </a:lnTo>
                    <a:lnTo>
                      <a:pt x="847" y="119"/>
                    </a:lnTo>
                    <a:lnTo>
                      <a:pt x="871" y="128"/>
                    </a:lnTo>
                    <a:lnTo>
                      <a:pt x="896" y="137"/>
                    </a:lnTo>
                    <a:lnTo>
                      <a:pt x="919" y="147"/>
                    </a:lnTo>
                    <a:lnTo>
                      <a:pt x="946" y="160"/>
                    </a:lnTo>
                    <a:lnTo>
                      <a:pt x="974" y="174"/>
                    </a:lnTo>
                    <a:lnTo>
                      <a:pt x="1000" y="190"/>
                    </a:lnTo>
                    <a:lnTo>
                      <a:pt x="1024" y="207"/>
                    </a:lnTo>
                    <a:lnTo>
                      <a:pt x="1047" y="224"/>
                    </a:lnTo>
                    <a:lnTo>
                      <a:pt x="1069" y="246"/>
                    </a:lnTo>
                    <a:lnTo>
                      <a:pt x="1091" y="268"/>
                    </a:lnTo>
                    <a:lnTo>
                      <a:pt x="1109" y="289"/>
                    </a:lnTo>
                    <a:lnTo>
                      <a:pt x="1127" y="312"/>
                    </a:lnTo>
                    <a:lnTo>
                      <a:pt x="1141" y="337"/>
                    </a:lnTo>
                    <a:lnTo>
                      <a:pt x="1156" y="361"/>
                    </a:lnTo>
                    <a:lnTo>
                      <a:pt x="1167" y="386"/>
                    </a:lnTo>
                    <a:lnTo>
                      <a:pt x="1176" y="410"/>
                    </a:lnTo>
                    <a:lnTo>
                      <a:pt x="1183" y="435"/>
                    </a:lnTo>
                    <a:lnTo>
                      <a:pt x="1189" y="459"/>
                    </a:lnTo>
                    <a:lnTo>
                      <a:pt x="1192" y="484"/>
                    </a:lnTo>
                    <a:lnTo>
                      <a:pt x="1192" y="508"/>
                    </a:lnTo>
                    <a:lnTo>
                      <a:pt x="1190" y="533"/>
                    </a:lnTo>
                    <a:lnTo>
                      <a:pt x="1184" y="559"/>
                    </a:lnTo>
                    <a:lnTo>
                      <a:pt x="1176" y="584"/>
                    </a:lnTo>
                    <a:lnTo>
                      <a:pt x="1164" y="613"/>
                    </a:lnTo>
                    <a:lnTo>
                      <a:pt x="1151" y="641"/>
                    </a:lnTo>
                    <a:lnTo>
                      <a:pt x="1135" y="668"/>
                    </a:lnTo>
                    <a:lnTo>
                      <a:pt x="1118" y="697"/>
                    </a:lnTo>
                    <a:lnTo>
                      <a:pt x="1099" y="724"/>
                    </a:lnTo>
                    <a:lnTo>
                      <a:pt x="1079" y="753"/>
                    </a:lnTo>
                    <a:lnTo>
                      <a:pt x="1057" y="780"/>
                    </a:lnTo>
                    <a:lnTo>
                      <a:pt x="1036" y="808"/>
                    </a:lnTo>
                    <a:lnTo>
                      <a:pt x="1013" y="835"/>
                    </a:lnTo>
                    <a:lnTo>
                      <a:pt x="990" y="862"/>
                    </a:lnTo>
                    <a:lnTo>
                      <a:pt x="967" y="887"/>
                    </a:lnTo>
                    <a:lnTo>
                      <a:pt x="943" y="914"/>
                    </a:lnTo>
                    <a:lnTo>
                      <a:pt x="906" y="972"/>
                    </a:lnTo>
                    <a:lnTo>
                      <a:pt x="886" y="1041"/>
                    </a:lnTo>
                    <a:lnTo>
                      <a:pt x="877" y="1117"/>
                    </a:lnTo>
                    <a:lnTo>
                      <a:pt x="877" y="1198"/>
                    </a:lnTo>
                    <a:lnTo>
                      <a:pt x="881" y="1274"/>
                    </a:lnTo>
                    <a:lnTo>
                      <a:pt x="890" y="1349"/>
                    </a:lnTo>
                    <a:lnTo>
                      <a:pt x="896" y="1414"/>
                    </a:lnTo>
                    <a:lnTo>
                      <a:pt x="897" y="1466"/>
                    </a:lnTo>
                    <a:lnTo>
                      <a:pt x="896" y="1504"/>
                    </a:lnTo>
                    <a:lnTo>
                      <a:pt x="887" y="1543"/>
                    </a:lnTo>
                    <a:lnTo>
                      <a:pt x="873" y="1576"/>
                    </a:lnTo>
                    <a:lnTo>
                      <a:pt x="854" y="1608"/>
                    </a:lnTo>
                    <a:lnTo>
                      <a:pt x="830" y="1634"/>
                    </a:lnTo>
                    <a:lnTo>
                      <a:pt x="802" y="1661"/>
                    </a:lnTo>
                    <a:lnTo>
                      <a:pt x="770" y="1684"/>
                    </a:lnTo>
                    <a:lnTo>
                      <a:pt x="734" y="1707"/>
                    </a:lnTo>
                    <a:lnTo>
                      <a:pt x="710" y="1719"/>
                    </a:lnTo>
                    <a:lnTo>
                      <a:pt x="684" y="1728"/>
                    </a:lnTo>
                    <a:lnTo>
                      <a:pt x="658" y="1736"/>
                    </a:lnTo>
                    <a:lnTo>
                      <a:pt x="630" y="1742"/>
                    </a:lnTo>
                    <a:lnTo>
                      <a:pt x="602" y="1748"/>
                    </a:lnTo>
                    <a:lnTo>
                      <a:pt x="573" y="1749"/>
                    </a:lnTo>
                    <a:lnTo>
                      <a:pt x="541" y="1749"/>
                    </a:lnTo>
                    <a:lnTo>
                      <a:pt x="508" y="1748"/>
                    </a:lnTo>
                    <a:lnTo>
                      <a:pt x="498" y="1746"/>
                    </a:lnTo>
                    <a:lnTo>
                      <a:pt x="489" y="1745"/>
                    </a:lnTo>
                    <a:lnTo>
                      <a:pt x="478" y="1742"/>
                    </a:lnTo>
                    <a:lnTo>
                      <a:pt x="467" y="1742"/>
                    </a:lnTo>
                    <a:lnTo>
                      <a:pt x="457" y="1741"/>
                    </a:lnTo>
                    <a:lnTo>
                      <a:pt x="446" y="1738"/>
                    </a:lnTo>
                    <a:lnTo>
                      <a:pt x="436" y="1735"/>
                    </a:lnTo>
                    <a:lnTo>
                      <a:pt x="424" y="1732"/>
                    </a:lnTo>
                    <a:lnTo>
                      <a:pt x="390" y="1719"/>
                    </a:lnTo>
                    <a:lnTo>
                      <a:pt x="353" y="1702"/>
                    </a:lnTo>
                    <a:lnTo>
                      <a:pt x="320" y="1680"/>
                    </a:lnTo>
                    <a:lnTo>
                      <a:pt x="287" y="1657"/>
                    </a:lnTo>
                    <a:lnTo>
                      <a:pt x="258" y="1631"/>
                    </a:lnTo>
                    <a:lnTo>
                      <a:pt x="234" y="1604"/>
                    </a:lnTo>
                    <a:lnTo>
                      <a:pt x="215" y="1575"/>
                    </a:lnTo>
                    <a:lnTo>
                      <a:pt x="202" y="1546"/>
                    </a:lnTo>
                    <a:lnTo>
                      <a:pt x="193" y="1516"/>
                    </a:lnTo>
                    <a:lnTo>
                      <a:pt x="190" y="1486"/>
                    </a:lnTo>
                    <a:lnTo>
                      <a:pt x="190" y="1454"/>
                    </a:lnTo>
                    <a:lnTo>
                      <a:pt x="195" y="1428"/>
                    </a:lnTo>
                    <a:lnTo>
                      <a:pt x="202" y="1402"/>
                    </a:lnTo>
                    <a:lnTo>
                      <a:pt x="212" y="1381"/>
                    </a:lnTo>
                    <a:lnTo>
                      <a:pt x="224" y="1360"/>
                    </a:lnTo>
                    <a:lnTo>
                      <a:pt x="235" y="1346"/>
                    </a:lnTo>
                    <a:lnTo>
                      <a:pt x="162" y="1287"/>
                    </a:lnTo>
                    <a:lnTo>
                      <a:pt x="141" y="1309"/>
                    </a:lnTo>
                    <a:lnTo>
                      <a:pt x="124" y="1339"/>
                    </a:lnTo>
                    <a:lnTo>
                      <a:pt x="111" y="1382"/>
                    </a:lnTo>
                    <a:lnTo>
                      <a:pt x="104" y="1431"/>
                    </a:lnTo>
                    <a:lnTo>
                      <a:pt x="101" y="1481"/>
                    </a:lnTo>
                    <a:lnTo>
                      <a:pt x="104" y="1530"/>
                    </a:lnTo>
                    <a:lnTo>
                      <a:pt x="113" y="1576"/>
                    </a:lnTo>
                    <a:lnTo>
                      <a:pt x="127" y="1618"/>
                    </a:lnTo>
                    <a:lnTo>
                      <a:pt x="139" y="1637"/>
                    </a:lnTo>
                    <a:lnTo>
                      <a:pt x="152" y="1656"/>
                    </a:lnTo>
                    <a:lnTo>
                      <a:pt x="166" y="1673"/>
                    </a:lnTo>
                    <a:lnTo>
                      <a:pt x="183" y="1692"/>
                    </a:lnTo>
                    <a:lnTo>
                      <a:pt x="201" y="1709"/>
                    </a:lnTo>
                    <a:lnTo>
                      <a:pt x="221" y="1725"/>
                    </a:lnTo>
                    <a:lnTo>
                      <a:pt x="241" y="1742"/>
                    </a:lnTo>
                    <a:lnTo>
                      <a:pt x="263" y="1756"/>
                    </a:lnTo>
                    <a:lnTo>
                      <a:pt x="286" y="1771"/>
                    </a:lnTo>
                    <a:lnTo>
                      <a:pt x="310" y="1785"/>
                    </a:lnTo>
                    <a:lnTo>
                      <a:pt x="333" y="1797"/>
                    </a:lnTo>
                    <a:lnTo>
                      <a:pt x="358" y="1807"/>
                    </a:lnTo>
                    <a:lnTo>
                      <a:pt x="384" y="1817"/>
                    </a:lnTo>
                    <a:lnTo>
                      <a:pt x="408" y="1824"/>
                    </a:lnTo>
                    <a:lnTo>
                      <a:pt x="434" y="1828"/>
                    </a:lnTo>
                    <a:lnTo>
                      <a:pt x="459" y="1834"/>
                    </a:lnTo>
                    <a:lnTo>
                      <a:pt x="465" y="1836"/>
                    </a:lnTo>
                    <a:lnTo>
                      <a:pt x="472" y="1836"/>
                    </a:lnTo>
                    <a:lnTo>
                      <a:pt x="478" y="1837"/>
                    </a:lnTo>
                    <a:lnTo>
                      <a:pt x="483" y="1838"/>
                    </a:lnTo>
                    <a:lnTo>
                      <a:pt x="491" y="1838"/>
                    </a:lnTo>
                    <a:lnTo>
                      <a:pt x="496" y="1840"/>
                    </a:lnTo>
                    <a:lnTo>
                      <a:pt x="502" y="1840"/>
                    </a:lnTo>
                    <a:lnTo>
                      <a:pt x="508" y="1840"/>
                    </a:lnTo>
                    <a:lnTo>
                      <a:pt x="541" y="1841"/>
                    </a:lnTo>
                    <a:lnTo>
                      <a:pt x="573" y="1841"/>
                    </a:lnTo>
                    <a:lnTo>
                      <a:pt x="604" y="1838"/>
                    </a:lnTo>
                    <a:lnTo>
                      <a:pt x="635" y="1834"/>
                    </a:lnTo>
                    <a:lnTo>
                      <a:pt x="665" y="1828"/>
                    </a:lnTo>
                    <a:lnTo>
                      <a:pt x="695" y="1821"/>
                    </a:lnTo>
                    <a:lnTo>
                      <a:pt x="724" y="1813"/>
                    </a:lnTo>
                    <a:lnTo>
                      <a:pt x="753" y="1800"/>
                    </a:lnTo>
                    <a:lnTo>
                      <a:pt x="780" y="1789"/>
                    </a:lnTo>
                    <a:lnTo>
                      <a:pt x="806" y="1775"/>
                    </a:lnTo>
                    <a:lnTo>
                      <a:pt x="831" y="1759"/>
                    </a:lnTo>
                    <a:lnTo>
                      <a:pt x="855" y="1742"/>
                    </a:lnTo>
                    <a:lnTo>
                      <a:pt x="879" y="1723"/>
                    </a:lnTo>
                    <a:lnTo>
                      <a:pt x="899" y="1703"/>
                    </a:lnTo>
                    <a:lnTo>
                      <a:pt x="919" y="1682"/>
                    </a:lnTo>
                    <a:lnTo>
                      <a:pt x="938" y="1658"/>
                    </a:lnTo>
                    <a:lnTo>
                      <a:pt x="956" y="1631"/>
                    </a:lnTo>
                    <a:lnTo>
                      <a:pt x="971" y="1599"/>
                    </a:lnTo>
                    <a:lnTo>
                      <a:pt x="980" y="1562"/>
                    </a:lnTo>
                    <a:lnTo>
                      <a:pt x="985" y="1519"/>
                    </a:lnTo>
                    <a:lnTo>
                      <a:pt x="988" y="1473"/>
                    </a:lnTo>
                    <a:lnTo>
                      <a:pt x="987" y="1421"/>
                    </a:lnTo>
                    <a:lnTo>
                      <a:pt x="982" y="1365"/>
                    </a:lnTo>
                    <a:lnTo>
                      <a:pt x="975" y="1306"/>
                    </a:lnTo>
                    <a:lnTo>
                      <a:pt x="969" y="1248"/>
                    </a:lnTo>
                    <a:lnTo>
                      <a:pt x="967" y="1198"/>
                    </a:lnTo>
                    <a:lnTo>
                      <a:pt x="967" y="1152"/>
                    </a:lnTo>
                    <a:lnTo>
                      <a:pt x="969" y="1111"/>
                    </a:lnTo>
                    <a:lnTo>
                      <a:pt x="977" y="1075"/>
                    </a:lnTo>
                    <a:lnTo>
                      <a:pt x="985" y="1044"/>
                    </a:lnTo>
                    <a:lnTo>
                      <a:pt x="997" y="1013"/>
                    </a:lnTo>
                    <a:lnTo>
                      <a:pt x="1010" y="986"/>
                    </a:lnTo>
                    <a:lnTo>
                      <a:pt x="1026" y="962"/>
                    </a:lnTo>
                    <a:lnTo>
                      <a:pt x="1043" y="939"/>
                    </a:lnTo>
                    <a:lnTo>
                      <a:pt x="1063" y="914"/>
                    </a:lnTo>
                    <a:lnTo>
                      <a:pt x="1085" y="891"/>
                    </a:lnTo>
                    <a:lnTo>
                      <a:pt x="1106" y="867"/>
                    </a:lnTo>
                    <a:lnTo>
                      <a:pt x="1130" y="839"/>
                    </a:lnTo>
                    <a:lnTo>
                      <a:pt x="1154" y="812"/>
                    </a:lnTo>
                    <a:lnTo>
                      <a:pt x="1180" y="780"/>
                    </a:lnTo>
                    <a:lnTo>
                      <a:pt x="1203" y="749"/>
                    </a:lnTo>
                    <a:lnTo>
                      <a:pt x="1223" y="715"/>
                    </a:lnTo>
                    <a:lnTo>
                      <a:pt x="1241" y="682"/>
                    </a:lnTo>
                    <a:lnTo>
                      <a:pt x="1255" y="649"/>
                    </a:lnTo>
                    <a:lnTo>
                      <a:pt x="1267" y="615"/>
                    </a:lnTo>
                    <a:lnTo>
                      <a:pt x="1275" y="580"/>
                    </a:lnTo>
                    <a:lnTo>
                      <a:pt x="1281" y="546"/>
                    </a:lnTo>
                    <a:lnTo>
                      <a:pt x="1285" y="511"/>
                    </a:lnTo>
                    <a:lnTo>
                      <a:pt x="1285" y="465"/>
                    </a:lnTo>
                    <a:lnTo>
                      <a:pt x="1284" y="43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4343" name="Freeform 15"/>
            <p:cNvSpPr>
              <a:spLocks noEditPoints="1"/>
            </p:cNvSpPr>
            <p:nvPr/>
          </p:nvSpPr>
          <p:spPr bwMode="auto">
            <a:xfrm>
              <a:off x="6289" y="11799"/>
              <a:ext cx="807" cy="1031"/>
            </a:xfrm>
            <a:custGeom>
              <a:avLst/>
              <a:gdLst>
                <a:gd name="T0" fmla="*/ 253 w 807"/>
                <a:gd name="T1" fmla="*/ 995 h 1031"/>
                <a:gd name="T2" fmla="*/ 296 w 807"/>
                <a:gd name="T3" fmla="*/ 1021 h 1031"/>
                <a:gd name="T4" fmla="*/ 344 w 807"/>
                <a:gd name="T5" fmla="*/ 1031 h 1031"/>
                <a:gd name="T6" fmla="*/ 378 w 807"/>
                <a:gd name="T7" fmla="*/ 1025 h 1031"/>
                <a:gd name="T8" fmla="*/ 413 w 807"/>
                <a:gd name="T9" fmla="*/ 1003 h 1031"/>
                <a:gd name="T10" fmla="*/ 449 w 807"/>
                <a:gd name="T11" fmla="*/ 949 h 1031"/>
                <a:gd name="T12" fmla="*/ 510 w 807"/>
                <a:gd name="T13" fmla="*/ 796 h 1031"/>
                <a:gd name="T14" fmla="*/ 599 w 807"/>
                <a:gd name="T15" fmla="*/ 602 h 1031"/>
                <a:gd name="T16" fmla="*/ 704 w 807"/>
                <a:gd name="T17" fmla="*/ 429 h 1031"/>
                <a:gd name="T18" fmla="*/ 784 w 807"/>
                <a:gd name="T19" fmla="*/ 308 h 1031"/>
                <a:gd name="T20" fmla="*/ 807 w 807"/>
                <a:gd name="T21" fmla="*/ 200 h 1031"/>
                <a:gd name="T22" fmla="*/ 765 w 807"/>
                <a:gd name="T23" fmla="*/ 86 h 1031"/>
                <a:gd name="T24" fmla="*/ 706 w 807"/>
                <a:gd name="T25" fmla="*/ 37 h 1031"/>
                <a:gd name="T26" fmla="*/ 637 w 807"/>
                <a:gd name="T27" fmla="*/ 7 h 1031"/>
                <a:gd name="T28" fmla="*/ 559 w 807"/>
                <a:gd name="T29" fmla="*/ 0 h 1031"/>
                <a:gd name="T30" fmla="*/ 482 w 807"/>
                <a:gd name="T31" fmla="*/ 16 h 1031"/>
                <a:gd name="T32" fmla="*/ 433 w 807"/>
                <a:gd name="T33" fmla="*/ 40 h 1031"/>
                <a:gd name="T34" fmla="*/ 377 w 807"/>
                <a:gd name="T35" fmla="*/ 94 h 1031"/>
                <a:gd name="T36" fmla="*/ 323 w 807"/>
                <a:gd name="T37" fmla="*/ 235 h 1031"/>
                <a:gd name="T38" fmla="*/ 293 w 807"/>
                <a:gd name="T39" fmla="*/ 354 h 1031"/>
                <a:gd name="T40" fmla="*/ 269 w 807"/>
                <a:gd name="T41" fmla="*/ 386 h 1031"/>
                <a:gd name="T42" fmla="*/ 218 w 807"/>
                <a:gd name="T43" fmla="*/ 405 h 1031"/>
                <a:gd name="T44" fmla="*/ 140 w 807"/>
                <a:gd name="T45" fmla="*/ 376 h 1031"/>
                <a:gd name="T46" fmla="*/ 0 w 807"/>
                <a:gd name="T47" fmla="*/ 397 h 1031"/>
                <a:gd name="T48" fmla="*/ 71 w 807"/>
                <a:gd name="T49" fmla="*/ 593 h 1031"/>
                <a:gd name="T50" fmla="*/ 96 w 807"/>
                <a:gd name="T51" fmla="*/ 754 h 1031"/>
                <a:gd name="T52" fmla="*/ 147 w 807"/>
                <a:gd name="T53" fmla="*/ 823 h 1031"/>
                <a:gd name="T54" fmla="*/ 210 w 807"/>
                <a:gd name="T55" fmla="*/ 847 h 1031"/>
                <a:gd name="T56" fmla="*/ 220 w 807"/>
                <a:gd name="T57" fmla="*/ 763 h 1031"/>
                <a:gd name="T58" fmla="*/ 184 w 807"/>
                <a:gd name="T59" fmla="*/ 716 h 1031"/>
                <a:gd name="T60" fmla="*/ 181 w 807"/>
                <a:gd name="T61" fmla="*/ 502 h 1031"/>
                <a:gd name="T62" fmla="*/ 293 w 807"/>
                <a:gd name="T63" fmla="*/ 488 h 1031"/>
                <a:gd name="T64" fmla="*/ 375 w 807"/>
                <a:gd name="T65" fmla="*/ 419 h 1031"/>
                <a:gd name="T66" fmla="*/ 403 w 807"/>
                <a:gd name="T67" fmla="*/ 354 h 1031"/>
                <a:gd name="T68" fmla="*/ 437 w 807"/>
                <a:gd name="T69" fmla="*/ 227 h 1031"/>
                <a:gd name="T70" fmla="*/ 494 w 807"/>
                <a:gd name="T71" fmla="*/ 128 h 1031"/>
                <a:gd name="T72" fmla="*/ 613 w 807"/>
                <a:gd name="T73" fmla="*/ 104 h 1031"/>
                <a:gd name="T74" fmla="*/ 691 w 807"/>
                <a:gd name="T75" fmla="*/ 163 h 1031"/>
                <a:gd name="T76" fmla="*/ 670 w 807"/>
                <a:gd name="T77" fmla="*/ 299 h 1031"/>
                <a:gd name="T78" fmla="*/ 574 w 807"/>
                <a:gd name="T79" fmla="*/ 448 h 1031"/>
                <a:gd name="T80" fmla="*/ 499 w 807"/>
                <a:gd name="T81" fmla="*/ 583 h 1031"/>
                <a:gd name="T82" fmla="*/ 443 w 807"/>
                <a:gd name="T83" fmla="*/ 701 h 1031"/>
                <a:gd name="T84" fmla="*/ 403 w 807"/>
                <a:gd name="T85" fmla="*/ 802 h 1031"/>
                <a:gd name="T86" fmla="*/ 373 w 807"/>
                <a:gd name="T87" fmla="*/ 891 h 1031"/>
                <a:gd name="T88" fmla="*/ 360 w 807"/>
                <a:gd name="T89" fmla="*/ 929 h 1031"/>
                <a:gd name="T90" fmla="*/ 338 w 807"/>
                <a:gd name="T91" fmla="*/ 944 h 1031"/>
                <a:gd name="T92" fmla="*/ 316 w 807"/>
                <a:gd name="T93" fmla="*/ 937 h 1031"/>
                <a:gd name="T94" fmla="*/ 313 w 807"/>
                <a:gd name="T95" fmla="*/ 836 h 1031"/>
                <a:gd name="T96" fmla="*/ 273 w 807"/>
                <a:gd name="T97" fmla="*/ 764 h 1031"/>
                <a:gd name="T98" fmla="*/ 220 w 807"/>
                <a:gd name="T99" fmla="*/ 763 h 1031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807"/>
                <a:gd name="T151" fmla="*/ 0 h 1031"/>
                <a:gd name="T152" fmla="*/ 807 w 807"/>
                <a:gd name="T153" fmla="*/ 1031 h 1031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807" h="1031">
                  <a:moveTo>
                    <a:pt x="214" y="923"/>
                  </a:moveTo>
                  <a:lnTo>
                    <a:pt x="221" y="959"/>
                  </a:lnTo>
                  <a:lnTo>
                    <a:pt x="243" y="988"/>
                  </a:lnTo>
                  <a:lnTo>
                    <a:pt x="253" y="995"/>
                  </a:lnTo>
                  <a:lnTo>
                    <a:pt x="263" y="1002"/>
                  </a:lnTo>
                  <a:lnTo>
                    <a:pt x="273" y="1009"/>
                  </a:lnTo>
                  <a:lnTo>
                    <a:pt x="285" y="1015"/>
                  </a:lnTo>
                  <a:lnTo>
                    <a:pt x="296" y="1021"/>
                  </a:lnTo>
                  <a:lnTo>
                    <a:pt x="308" y="1025"/>
                  </a:lnTo>
                  <a:lnTo>
                    <a:pt x="321" y="1029"/>
                  </a:lnTo>
                  <a:lnTo>
                    <a:pt x="335" y="1031"/>
                  </a:lnTo>
                  <a:lnTo>
                    <a:pt x="344" y="1031"/>
                  </a:lnTo>
                  <a:lnTo>
                    <a:pt x="352" y="1031"/>
                  </a:lnTo>
                  <a:lnTo>
                    <a:pt x="361" y="1029"/>
                  </a:lnTo>
                  <a:lnTo>
                    <a:pt x="370" y="1028"/>
                  </a:lnTo>
                  <a:lnTo>
                    <a:pt x="378" y="1025"/>
                  </a:lnTo>
                  <a:lnTo>
                    <a:pt x="387" y="1022"/>
                  </a:lnTo>
                  <a:lnTo>
                    <a:pt x="394" y="1018"/>
                  </a:lnTo>
                  <a:lnTo>
                    <a:pt x="403" y="1012"/>
                  </a:lnTo>
                  <a:lnTo>
                    <a:pt x="413" y="1003"/>
                  </a:lnTo>
                  <a:lnTo>
                    <a:pt x="422" y="996"/>
                  </a:lnTo>
                  <a:lnTo>
                    <a:pt x="430" y="985"/>
                  </a:lnTo>
                  <a:lnTo>
                    <a:pt x="437" y="972"/>
                  </a:lnTo>
                  <a:lnTo>
                    <a:pt x="449" y="949"/>
                  </a:lnTo>
                  <a:lnTo>
                    <a:pt x="462" y="919"/>
                  </a:lnTo>
                  <a:lnTo>
                    <a:pt x="476" y="881"/>
                  </a:lnTo>
                  <a:lnTo>
                    <a:pt x="492" y="841"/>
                  </a:lnTo>
                  <a:lnTo>
                    <a:pt x="510" y="796"/>
                  </a:lnTo>
                  <a:lnTo>
                    <a:pt x="528" y="750"/>
                  </a:lnTo>
                  <a:lnTo>
                    <a:pt x="549" y="701"/>
                  </a:lnTo>
                  <a:lnTo>
                    <a:pt x="570" y="656"/>
                  </a:lnTo>
                  <a:lnTo>
                    <a:pt x="599" y="602"/>
                  </a:lnTo>
                  <a:lnTo>
                    <a:pt x="626" y="551"/>
                  </a:lnTo>
                  <a:lnTo>
                    <a:pt x="654" y="505"/>
                  </a:lnTo>
                  <a:lnTo>
                    <a:pt x="680" y="465"/>
                  </a:lnTo>
                  <a:lnTo>
                    <a:pt x="704" y="429"/>
                  </a:lnTo>
                  <a:lnTo>
                    <a:pt x="727" y="394"/>
                  </a:lnTo>
                  <a:lnTo>
                    <a:pt x="749" y="364"/>
                  </a:lnTo>
                  <a:lnTo>
                    <a:pt x="768" y="335"/>
                  </a:lnTo>
                  <a:lnTo>
                    <a:pt x="784" y="308"/>
                  </a:lnTo>
                  <a:lnTo>
                    <a:pt x="794" y="282"/>
                  </a:lnTo>
                  <a:lnTo>
                    <a:pt x="802" y="255"/>
                  </a:lnTo>
                  <a:lnTo>
                    <a:pt x="807" y="227"/>
                  </a:lnTo>
                  <a:lnTo>
                    <a:pt x="807" y="200"/>
                  </a:lnTo>
                  <a:lnTo>
                    <a:pt x="802" y="170"/>
                  </a:lnTo>
                  <a:lnTo>
                    <a:pt x="792" y="137"/>
                  </a:lnTo>
                  <a:lnTo>
                    <a:pt x="778" y="101"/>
                  </a:lnTo>
                  <a:lnTo>
                    <a:pt x="765" y="86"/>
                  </a:lnTo>
                  <a:lnTo>
                    <a:pt x="752" y="72"/>
                  </a:lnTo>
                  <a:lnTo>
                    <a:pt x="737" y="59"/>
                  </a:lnTo>
                  <a:lnTo>
                    <a:pt x="722" y="47"/>
                  </a:lnTo>
                  <a:lnTo>
                    <a:pt x="706" y="37"/>
                  </a:lnTo>
                  <a:lnTo>
                    <a:pt x="690" y="26"/>
                  </a:lnTo>
                  <a:lnTo>
                    <a:pt x="673" y="20"/>
                  </a:lnTo>
                  <a:lnTo>
                    <a:pt x="655" y="11"/>
                  </a:lnTo>
                  <a:lnTo>
                    <a:pt x="637" y="7"/>
                  </a:lnTo>
                  <a:lnTo>
                    <a:pt x="618" y="3"/>
                  </a:lnTo>
                  <a:lnTo>
                    <a:pt x="598" y="0"/>
                  </a:lnTo>
                  <a:lnTo>
                    <a:pt x="579" y="0"/>
                  </a:lnTo>
                  <a:lnTo>
                    <a:pt x="559" y="0"/>
                  </a:lnTo>
                  <a:lnTo>
                    <a:pt x="538" y="1"/>
                  </a:lnTo>
                  <a:lnTo>
                    <a:pt x="517" y="6"/>
                  </a:lnTo>
                  <a:lnTo>
                    <a:pt x="497" y="11"/>
                  </a:lnTo>
                  <a:lnTo>
                    <a:pt x="482" y="16"/>
                  </a:lnTo>
                  <a:lnTo>
                    <a:pt x="469" y="22"/>
                  </a:lnTo>
                  <a:lnTo>
                    <a:pt x="456" y="26"/>
                  </a:lnTo>
                  <a:lnTo>
                    <a:pt x="445" y="33"/>
                  </a:lnTo>
                  <a:lnTo>
                    <a:pt x="433" y="40"/>
                  </a:lnTo>
                  <a:lnTo>
                    <a:pt x="423" y="47"/>
                  </a:lnTo>
                  <a:lnTo>
                    <a:pt x="413" y="55"/>
                  </a:lnTo>
                  <a:lnTo>
                    <a:pt x="403" y="63"/>
                  </a:lnTo>
                  <a:lnTo>
                    <a:pt x="377" y="94"/>
                  </a:lnTo>
                  <a:lnTo>
                    <a:pt x="358" y="127"/>
                  </a:lnTo>
                  <a:lnTo>
                    <a:pt x="344" y="161"/>
                  </a:lnTo>
                  <a:lnTo>
                    <a:pt x="332" y="199"/>
                  </a:lnTo>
                  <a:lnTo>
                    <a:pt x="323" y="235"/>
                  </a:lnTo>
                  <a:lnTo>
                    <a:pt x="315" y="274"/>
                  </a:lnTo>
                  <a:lnTo>
                    <a:pt x="308" y="311"/>
                  </a:lnTo>
                  <a:lnTo>
                    <a:pt x="298" y="345"/>
                  </a:lnTo>
                  <a:lnTo>
                    <a:pt x="293" y="354"/>
                  </a:lnTo>
                  <a:lnTo>
                    <a:pt x="287" y="364"/>
                  </a:lnTo>
                  <a:lnTo>
                    <a:pt x="282" y="371"/>
                  </a:lnTo>
                  <a:lnTo>
                    <a:pt x="276" y="380"/>
                  </a:lnTo>
                  <a:lnTo>
                    <a:pt x="269" y="386"/>
                  </a:lnTo>
                  <a:lnTo>
                    <a:pt x="260" y="393"/>
                  </a:lnTo>
                  <a:lnTo>
                    <a:pt x="250" y="399"/>
                  </a:lnTo>
                  <a:lnTo>
                    <a:pt x="238" y="400"/>
                  </a:lnTo>
                  <a:lnTo>
                    <a:pt x="218" y="405"/>
                  </a:lnTo>
                  <a:lnTo>
                    <a:pt x="198" y="400"/>
                  </a:lnTo>
                  <a:lnTo>
                    <a:pt x="178" y="396"/>
                  </a:lnTo>
                  <a:lnTo>
                    <a:pt x="159" y="386"/>
                  </a:lnTo>
                  <a:lnTo>
                    <a:pt x="140" y="376"/>
                  </a:lnTo>
                  <a:lnTo>
                    <a:pt x="123" y="364"/>
                  </a:lnTo>
                  <a:lnTo>
                    <a:pt x="107" y="353"/>
                  </a:lnTo>
                  <a:lnTo>
                    <a:pt x="93" y="343"/>
                  </a:lnTo>
                  <a:lnTo>
                    <a:pt x="0" y="397"/>
                  </a:lnTo>
                  <a:lnTo>
                    <a:pt x="84" y="469"/>
                  </a:lnTo>
                  <a:lnTo>
                    <a:pt x="77" y="508"/>
                  </a:lnTo>
                  <a:lnTo>
                    <a:pt x="72" y="551"/>
                  </a:lnTo>
                  <a:lnTo>
                    <a:pt x="71" y="593"/>
                  </a:lnTo>
                  <a:lnTo>
                    <a:pt x="72" y="633"/>
                  </a:lnTo>
                  <a:lnTo>
                    <a:pt x="77" y="675"/>
                  </a:lnTo>
                  <a:lnTo>
                    <a:pt x="84" y="716"/>
                  </a:lnTo>
                  <a:lnTo>
                    <a:pt x="96" y="754"/>
                  </a:lnTo>
                  <a:lnTo>
                    <a:pt x="111" y="792"/>
                  </a:lnTo>
                  <a:lnTo>
                    <a:pt x="122" y="803"/>
                  </a:lnTo>
                  <a:lnTo>
                    <a:pt x="134" y="813"/>
                  </a:lnTo>
                  <a:lnTo>
                    <a:pt x="147" y="823"/>
                  </a:lnTo>
                  <a:lnTo>
                    <a:pt x="162" y="832"/>
                  </a:lnTo>
                  <a:lnTo>
                    <a:pt x="176" y="838"/>
                  </a:lnTo>
                  <a:lnTo>
                    <a:pt x="194" y="844"/>
                  </a:lnTo>
                  <a:lnTo>
                    <a:pt x="210" y="847"/>
                  </a:lnTo>
                  <a:lnTo>
                    <a:pt x="227" y="848"/>
                  </a:lnTo>
                  <a:lnTo>
                    <a:pt x="217" y="885"/>
                  </a:lnTo>
                  <a:lnTo>
                    <a:pt x="214" y="923"/>
                  </a:lnTo>
                  <a:close/>
                  <a:moveTo>
                    <a:pt x="220" y="763"/>
                  </a:moveTo>
                  <a:lnTo>
                    <a:pt x="208" y="759"/>
                  </a:lnTo>
                  <a:lnTo>
                    <a:pt x="199" y="750"/>
                  </a:lnTo>
                  <a:lnTo>
                    <a:pt x="191" y="736"/>
                  </a:lnTo>
                  <a:lnTo>
                    <a:pt x="184" y="716"/>
                  </a:lnTo>
                  <a:lnTo>
                    <a:pt x="173" y="665"/>
                  </a:lnTo>
                  <a:lnTo>
                    <a:pt x="169" y="612"/>
                  </a:lnTo>
                  <a:lnTo>
                    <a:pt x="172" y="557"/>
                  </a:lnTo>
                  <a:lnTo>
                    <a:pt x="181" y="502"/>
                  </a:lnTo>
                  <a:lnTo>
                    <a:pt x="212" y="505"/>
                  </a:lnTo>
                  <a:lnTo>
                    <a:pt x="241" y="502"/>
                  </a:lnTo>
                  <a:lnTo>
                    <a:pt x="269" y="497"/>
                  </a:lnTo>
                  <a:lnTo>
                    <a:pt x="293" y="488"/>
                  </a:lnTo>
                  <a:lnTo>
                    <a:pt x="316" y="475"/>
                  </a:lnTo>
                  <a:lnTo>
                    <a:pt x="336" y="459"/>
                  </a:lnTo>
                  <a:lnTo>
                    <a:pt x="357" y="441"/>
                  </a:lnTo>
                  <a:lnTo>
                    <a:pt x="375" y="419"/>
                  </a:lnTo>
                  <a:lnTo>
                    <a:pt x="384" y="403"/>
                  </a:lnTo>
                  <a:lnTo>
                    <a:pt x="391" y="386"/>
                  </a:lnTo>
                  <a:lnTo>
                    <a:pt x="398" y="370"/>
                  </a:lnTo>
                  <a:lnTo>
                    <a:pt x="403" y="354"/>
                  </a:lnTo>
                  <a:lnTo>
                    <a:pt x="413" y="322"/>
                  </a:lnTo>
                  <a:lnTo>
                    <a:pt x="422" y="291"/>
                  </a:lnTo>
                  <a:lnTo>
                    <a:pt x="429" y="259"/>
                  </a:lnTo>
                  <a:lnTo>
                    <a:pt x="437" y="227"/>
                  </a:lnTo>
                  <a:lnTo>
                    <a:pt x="448" y="199"/>
                  </a:lnTo>
                  <a:lnTo>
                    <a:pt x="461" y="171"/>
                  </a:lnTo>
                  <a:lnTo>
                    <a:pt x="475" y="148"/>
                  </a:lnTo>
                  <a:lnTo>
                    <a:pt x="494" y="128"/>
                  </a:lnTo>
                  <a:lnTo>
                    <a:pt x="523" y="109"/>
                  </a:lnTo>
                  <a:lnTo>
                    <a:pt x="553" y="101"/>
                  </a:lnTo>
                  <a:lnTo>
                    <a:pt x="583" y="99"/>
                  </a:lnTo>
                  <a:lnTo>
                    <a:pt x="613" y="104"/>
                  </a:lnTo>
                  <a:lnTo>
                    <a:pt x="641" y="114"/>
                  </a:lnTo>
                  <a:lnTo>
                    <a:pt x="664" y="128"/>
                  </a:lnTo>
                  <a:lnTo>
                    <a:pt x="681" y="144"/>
                  </a:lnTo>
                  <a:lnTo>
                    <a:pt x="691" y="163"/>
                  </a:lnTo>
                  <a:lnTo>
                    <a:pt x="699" y="202"/>
                  </a:lnTo>
                  <a:lnTo>
                    <a:pt x="697" y="238"/>
                  </a:lnTo>
                  <a:lnTo>
                    <a:pt x="687" y="271"/>
                  </a:lnTo>
                  <a:lnTo>
                    <a:pt x="670" y="299"/>
                  </a:lnTo>
                  <a:lnTo>
                    <a:pt x="644" y="337"/>
                  </a:lnTo>
                  <a:lnTo>
                    <a:pt x="619" y="374"/>
                  </a:lnTo>
                  <a:lnTo>
                    <a:pt x="596" y="412"/>
                  </a:lnTo>
                  <a:lnTo>
                    <a:pt x="574" y="448"/>
                  </a:lnTo>
                  <a:lnTo>
                    <a:pt x="554" y="482"/>
                  </a:lnTo>
                  <a:lnTo>
                    <a:pt x="536" y="517"/>
                  </a:lnTo>
                  <a:lnTo>
                    <a:pt x="517" y="550"/>
                  </a:lnTo>
                  <a:lnTo>
                    <a:pt x="499" y="583"/>
                  </a:lnTo>
                  <a:lnTo>
                    <a:pt x="484" y="615"/>
                  </a:lnTo>
                  <a:lnTo>
                    <a:pt x="469" y="644"/>
                  </a:lnTo>
                  <a:lnTo>
                    <a:pt x="456" y="672"/>
                  </a:lnTo>
                  <a:lnTo>
                    <a:pt x="443" y="701"/>
                  </a:lnTo>
                  <a:lnTo>
                    <a:pt x="432" y="728"/>
                  </a:lnTo>
                  <a:lnTo>
                    <a:pt x="422" y="754"/>
                  </a:lnTo>
                  <a:lnTo>
                    <a:pt x="411" y="779"/>
                  </a:lnTo>
                  <a:lnTo>
                    <a:pt x="403" y="802"/>
                  </a:lnTo>
                  <a:lnTo>
                    <a:pt x="393" y="828"/>
                  </a:lnTo>
                  <a:lnTo>
                    <a:pt x="386" y="852"/>
                  </a:lnTo>
                  <a:lnTo>
                    <a:pt x="378" y="874"/>
                  </a:lnTo>
                  <a:lnTo>
                    <a:pt x="373" y="891"/>
                  </a:lnTo>
                  <a:lnTo>
                    <a:pt x="367" y="907"/>
                  </a:lnTo>
                  <a:lnTo>
                    <a:pt x="364" y="919"/>
                  </a:lnTo>
                  <a:lnTo>
                    <a:pt x="361" y="924"/>
                  </a:lnTo>
                  <a:lnTo>
                    <a:pt x="360" y="929"/>
                  </a:lnTo>
                  <a:lnTo>
                    <a:pt x="354" y="936"/>
                  </a:lnTo>
                  <a:lnTo>
                    <a:pt x="348" y="942"/>
                  </a:lnTo>
                  <a:lnTo>
                    <a:pt x="344" y="944"/>
                  </a:lnTo>
                  <a:lnTo>
                    <a:pt x="338" y="944"/>
                  </a:lnTo>
                  <a:lnTo>
                    <a:pt x="332" y="944"/>
                  </a:lnTo>
                  <a:lnTo>
                    <a:pt x="328" y="943"/>
                  </a:lnTo>
                  <a:lnTo>
                    <a:pt x="322" y="939"/>
                  </a:lnTo>
                  <a:lnTo>
                    <a:pt x="316" y="937"/>
                  </a:lnTo>
                  <a:lnTo>
                    <a:pt x="305" y="913"/>
                  </a:lnTo>
                  <a:lnTo>
                    <a:pt x="303" y="887"/>
                  </a:lnTo>
                  <a:lnTo>
                    <a:pt x="308" y="861"/>
                  </a:lnTo>
                  <a:lnTo>
                    <a:pt x="313" y="836"/>
                  </a:lnTo>
                  <a:lnTo>
                    <a:pt x="316" y="813"/>
                  </a:lnTo>
                  <a:lnTo>
                    <a:pt x="313" y="793"/>
                  </a:lnTo>
                  <a:lnTo>
                    <a:pt x="300" y="777"/>
                  </a:lnTo>
                  <a:lnTo>
                    <a:pt x="273" y="764"/>
                  </a:lnTo>
                  <a:lnTo>
                    <a:pt x="257" y="764"/>
                  </a:lnTo>
                  <a:lnTo>
                    <a:pt x="243" y="764"/>
                  </a:lnTo>
                  <a:lnTo>
                    <a:pt x="231" y="764"/>
                  </a:lnTo>
                  <a:lnTo>
                    <a:pt x="220" y="76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3328" name="Text Box 16"/>
          <p:cNvSpPr txBox="1">
            <a:spLocks noChangeArrowheads="1"/>
          </p:cNvSpPr>
          <p:nvPr/>
        </p:nvSpPr>
        <p:spPr bwMode="auto">
          <a:xfrm>
            <a:off x="1187451" y="3432373"/>
            <a:ext cx="6912942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Gwrando</a:t>
            </a:r>
            <a:endParaRPr lang="en-GB" sz="6600" dirty="0" smtClean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Gwrandewch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364" name="Group 5"/>
          <p:cNvGrpSpPr>
            <a:grpSpLocks/>
          </p:cNvGrpSpPr>
          <p:nvPr/>
        </p:nvGrpSpPr>
        <p:grpSpPr bwMode="auto">
          <a:xfrm>
            <a:off x="2699791" y="260648"/>
            <a:ext cx="3385097" cy="3240360"/>
            <a:chOff x="8237" y="12575"/>
            <a:chExt cx="2244" cy="2244"/>
          </a:xfrm>
        </p:grpSpPr>
        <p:grpSp>
          <p:nvGrpSpPr>
            <p:cNvPr id="15366" name="Group 6"/>
            <p:cNvGrpSpPr>
              <a:grpSpLocks/>
            </p:cNvGrpSpPr>
            <p:nvPr/>
          </p:nvGrpSpPr>
          <p:grpSpPr bwMode="auto">
            <a:xfrm>
              <a:off x="8237" y="12575"/>
              <a:ext cx="2244" cy="2244"/>
              <a:chOff x="8237" y="12575"/>
              <a:chExt cx="2244" cy="2244"/>
            </a:xfrm>
          </p:grpSpPr>
          <p:pic>
            <p:nvPicPr>
              <p:cNvPr id="15368" name="Picture 7" descr="Keep Britain Tidy"/>
              <p:cNvPicPr>
                <a:picLocks noChangeAspect="1" noChangeArrowheads="1"/>
              </p:cNvPicPr>
              <p:nvPr/>
            </p:nvPicPr>
            <p:blipFill>
              <a:blip r:embed="rId2" r:link="rId3" cstate="print"/>
              <a:srcRect/>
              <a:stretch>
                <a:fillRect/>
              </a:stretch>
            </p:blipFill>
            <p:spPr bwMode="auto">
              <a:xfrm>
                <a:off x="8237" y="12575"/>
                <a:ext cx="2244" cy="224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15369" name="Rectangle 8"/>
              <p:cNvSpPr>
                <a:spLocks noChangeArrowheads="1"/>
              </p:cNvSpPr>
              <p:nvPr/>
            </p:nvSpPr>
            <p:spPr bwMode="auto">
              <a:xfrm>
                <a:off x="8355" y="14233"/>
                <a:ext cx="1909" cy="317"/>
              </a:xfrm>
              <a:prstGeom prst="rect">
                <a:avLst/>
              </a:prstGeom>
              <a:solidFill>
                <a:srgbClr val="FFFFFF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5367" name="AutoShape 9"/>
            <p:cNvSpPr>
              <a:spLocks noChangeArrowheads="1"/>
            </p:cNvSpPr>
            <p:nvPr/>
          </p:nvSpPr>
          <p:spPr bwMode="auto">
            <a:xfrm>
              <a:off x="8474" y="12726"/>
              <a:ext cx="1842" cy="1725"/>
            </a:xfrm>
            <a:prstGeom prst="roundRect">
              <a:avLst>
                <a:gd name="adj" fmla="val 16667"/>
              </a:avLst>
            </a:prstGeom>
            <a:solidFill>
              <a:srgbClr val="FFFFFF">
                <a:alpha val="0"/>
              </a:srgbClr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1187450" y="3187658"/>
            <a:ext cx="7056958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Tacluso</a:t>
            </a:r>
            <a:endParaRPr lang="en-GB" sz="6600" dirty="0" smtClean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Tacluswch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2" name="Group 5"/>
          <p:cNvGrpSpPr>
            <a:grpSpLocks/>
          </p:cNvGrpSpPr>
          <p:nvPr/>
        </p:nvGrpSpPr>
        <p:grpSpPr bwMode="auto">
          <a:xfrm>
            <a:off x="3203575" y="404665"/>
            <a:ext cx="3311525" cy="2880320"/>
            <a:chOff x="2712" y="9712"/>
            <a:chExt cx="3243" cy="2813"/>
          </a:xfrm>
        </p:grpSpPr>
        <p:grpSp>
          <p:nvGrpSpPr>
            <p:cNvPr id="12294" name="Group 6"/>
            <p:cNvGrpSpPr>
              <a:grpSpLocks/>
            </p:cNvGrpSpPr>
            <p:nvPr/>
          </p:nvGrpSpPr>
          <p:grpSpPr bwMode="auto">
            <a:xfrm>
              <a:off x="2913" y="9712"/>
              <a:ext cx="3042" cy="2813"/>
              <a:chOff x="3301" y="9275"/>
              <a:chExt cx="3042" cy="2813"/>
            </a:xfrm>
          </p:grpSpPr>
          <p:sp>
            <p:nvSpPr>
              <p:cNvPr id="12296" name="Freeform 7"/>
              <p:cNvSpPr>
                <a:spLocks noEditPoints="1"/>
              </p:cNvSpPr>
              <p:nvPr/>
            </p:nvSpPr>
            <p:spPr bwMode="auto">
              <a:xfrm>
                <a:off x="3547" y="9275"/>
                <a:ext cx="2796" cy="2813"/>
              </a:xfrm>
              <a:custGeom>
                <a:avLst/>
                <a:gdLst>
                  <a:gd name="T0" fmla="*/ 2635 w 2796"/>
                  <a:gd name="T1" fmla="*/ 749 h 2813"/>
                  <a:gd name="T2" fmla="*/ 2278 w 2796"/>
                  <a:gd name="T3" fmla="*/ 320 h 2813"/>
                  <a:gd name="T4" fmla="*/ 1994 w 2796"/>
                  <a:gd name="T5" fmla="*/ 133 h 2813"/>
                  <a:gd name="T6" fmla="*/ 1675 w 2796"/>
                  <a:gd name="T7" fmla="*/ 27 h 2813"/>
                  <a:gd name="T8" fmla="*/ 1396 w 2796"/>
                  <a:gd name="T9" fmla="*/ 6 h 2813"/>
                  <a:gd name="T10" fmla="*/ 1052 w 2796"/>
                  <a:gd name="T11" fmla="*/ 46 h 2813"/>
                  <a:gd name="T12" fmla="*/ 740 w 2796"/>
                  <a:gd name="T13" fmla="*/ 167 h 2813"/>
                  <a:gd name="T14" fmla="*/ 461 w 2796"/>
                  <a:gd name="T15" fmla="*/ 366 h 2813"/>
                  <a:gd name="T16" fmla="*/ 102 w 2796"/>
                  <a:gd name="T17" fmla="*/ 870 h 2813"/>
                  <a:gd name="T18" fmla="*/ 3 w 2796"/>
                  <a:gd name="T19" fmla="*/ 1523 h 2813"/>
                  <a:gd name="T20" fmla="*/ 151 w 2796"/>
                  <a:gd name="T21" fmla="*/ 2050 h 2813"/>
                  <a:gd name="T22" fmla="*/ 263 w 2796"/>
                  <a:gd name="T23" fmla="*/ 2054 h 2813"/>
                  <a:gd name="T24" fmla="*/ 102 w 2796"/>
                  <a:gd name="T25" fmla="*/ 1526 h 2813"/>
                  <a:gd name="T26" fmla="*/ 191 w 2796"/>
                  <a:gd name="T27" fmla="*/ 907 h 2813"/>
                  <a:gd name="T28" fmla="*/ 529 w 2796"/>
                  <a:gd name="T29" fmla="*/ 437 h 2813"/>
                  <a:gd name="T30" fmla="*/ 786 w 2796"/>
                  <a:gd name="T31" fmla="*/ 251 h 2813"/>
                  <a:gd name="T32" fmla="*/ 1077 w 2796"/>
                  <a:gd name="T33" fmla="*/ 140 h 2813"/>
                  <a:gd name="T34" fmla="*/ 1396 w 2796"/>
                  <a:gd name="T35" fmla="*/ 102 h 2813"/>
                  <a:gd name="T36" fmla="*/ 1718 w 2796"/>
                  <a:gd name="T37" fmla="*/ 140 h 2813"/>
                  <a:gd name="T38" fmla="*/ 2010 w 2796"/>
                  <a:gd name="T39" fmla="*/ 251 h 2813"/>
                  <a:gd name="T40" fmla="*/ 2267 w 2796"/>
                  <a:gd name="T41" fmla="*/ 437 h 2813"/>
                  <a:gd name="T42" fmla="*/ 2605 w 2796"/>
                  <a:gd name="T43" fmla="*/ 907 h 2813"/>
                  <a:gd name="T44" fmla="*/ 2694 w 2796"/>
                  <a:gd name="T45" fmla="*/ 1542 h 2813"/>
                  <a:gd name="T46" fmla="*/ 2484 w 2796"/>
                  <a:gd name="T47" fmla="*/ 2128 h 2813"/>
                  <a:gd name="T48" fmla="*/ 2168 w 2796"/>
                  <a:gd name="T49" fmla="*/ 2461 h 2813"/>
                  <a:gd name="T50" fmla="*/ 1895 w 2796"/>
                  <a:gd name="T51" fmla="*/ 2617 h 2813"/>
                  <a:gd name="T52" fmla="*/ 1591 w 2796"/>
                  <a:gd name="T53" fmla="*/ 2700 h 2813"/>
                  <a:gd name="T54" fmla="*/ 1268 w 2796"/>
                  <a:gd name="T55" fmla="*/ 2706 h 2813"/>
                  <a:gd name="T56" fmla="*/ 967 w 2796"/>
                  <a:gd name="T57" fmla="*/ 2644 h 2813"/>
                  <a:gd name="T58" fmla="*/ 697 w 2796"/>
                  <a:gd name="T59" fmla="*/ 2507 h 2813"/>
                  <a:gd name="T60" fmla="*/ 1075 w 2796"/>
                  <a:gd name="T61" fmla="*/ 2190 h 2813"/>
                  <a:gd name="T62" fmla="*/ 2326 w 2796"/>
                  <a:gd name="T63" fmla="*/ 894 h 2813"/>
                  <a:gd name="T64" fmla="*/ 2136 w 2796"/>
                  <a:gd name="T65" fmla="*/ 674 h 2813"/>
                  <a:gd name="T66" fmla="*/ 847 w 2796"/>
                  <a:gd name="T67" fmla="*/ 1789 h 2813"/>
                  <a:gd name="T68" fmla="*/ 545 w 2796"/>
                  <a:gd name="T69" fmla="*/ 2520 h 2813"/>
                  <a:gd name="T70" fmla="*/ 802 w 2796"/>
                  <a:gd name="T71" fmla="*/ 2682 h 2813"/>
                  <a:gd name="T72" fmla="*/ 1085 w 2796"/>
                  <a:gd name="T73" fmla="*/ 2778 h 2813"/>
                  <a:gd name="T74" fmla="*/ 1396 w 2796"/>
                  <a:gd name="T75" fmla="*/ 2813 h 2813"/>
                  <a:gd name="T76" fmla="*/ 1739 w 2796"/>
                  <a:gd name="T77" fmla="*/ 2773 h 2813"/>
                  <a:gd name="T78" fmla="*/ 2053 w 2796"/>
                  <a:gd name="T79" fmla="*/ 2651 h 2813"/>
                  <a:gd name="T80" fmla="*/ 2335 w 2796"/>
                  <a:gd name="T81" fmla="*/ 2448 h 2813"/>
                  <a:gd name="T82" fmla="*/ 2694 w 2796"/>
                  <a:gd name="T83" fmla="*/ 1945 h 2813"/>
                  <a:gd name="T84" fmla="*/ 2790 w 2796"/>
                  <a:gd name="T85" fmla="*/ 1265 h 2813"/>
                  <a:gd name="T86" fmla="*/ 2189 w 2796"/>
                  <a:gd name="T87" fmla="*/ 792 h 2813"/>
                  <a:gd name="T88" fmla="*/ 2273 w 2796"/>
                  <a:gd name="T89" fmla="*/ 988 h 2813"/>
                  <a:gd name="T90" fmla="*/ 1981 w 2796"/>
                  <a:gd name="T91" fmla="*/ 1093 h 2813"/>
                  <a:gd name="T92" fmla="*/ 1830 w 2796"/>
                  <a:gd name="T93" fmla="*/ 954 h 2813"/>
                  <a:gd name="T94" fmla="*/ 1090 w 2796"/>
                  <a:gd name="T95" fmla="*/ 2053 h 2813"/>
                  <a:gd name="T96" fmla="*/ 1852 w 2796"/>
                  <a:gd name="T97" fmla="*/ 1306 h 2813"/>
                  <a:gd name="T98" fmla="*/ 1783 w 2796"/>
                  <a:gd name="T99" fmla="*/ 1197 h 2813"/>
                  <a:gd name="T100" fmla="*/ 1039 w 2796"/>
                  <a:gd name="T101" fmla="*/ 1969 h 2813"/>
                  <a:gd name="T102" fmla="*/ 1003 w 2796"/>
                  <a:gd name="T103" fmla="*/ 1924 h 2813"/>
                  <a:gd name="T104" fmla="*/ 1302 w 2796"/>
                  <a:gd name="T105" fmla="*/ 1613 h 2813"/>
                  <a:gd name="T106" fmla="*/ 1669 w 2796"/>
                  <a:gd name="T107" fmla="*/ 1101 h 2813"/>
                  <a:gd name="T108" fmla="*/ 1302 w 2796"/>
                  <a:gd name="T109" fmla="*/ 1542 h 2813"/>
                  <a:gd name="T110" fmla="*/ 921 w 2796"/>
                  <a:gd name="T111" fmla="*/ 1858 h 2813"/>
                  <a:gd name="T112" fmla="*/ 875 w 2796"/>
                  <a:gd name="T113" fmla="*/ 1829 h 2813"/>
                  <a:gd name="T114" fmla="*/ 851 w 2796"/>
                  <a:gd name="T115" fmla="*/ 1878 h 2813"/>
                  <a:gd name="T116" fmla="*/ 957 w 2796"/>
                  <a:gd name="T117" fmla="*/ 1947 h 2813"/>
                  <a:gd name="T118" fmla="*/ 1038 w 2796"/>
                  <a:gd name="T119" fmla="*/ 2070 h 2813"/>
                  <a:gd name="T120" fmla="*/ 707 w 2796"/>
                  <a:gd name="T121" fmla="*/ 2298 h 2813"/>
                  <a:gd name="T122" fmla="*/ 680 w 2796"/>
                  <a:gd name="T123" fmla="*/ 2236 h 2813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w 2796"/>
                  <a:gd name="T187" fmla="*/ 0 h 2813"/>
                  <a:gd name="T188" fmla="*/ 2796 w 2796"/>
                  <a:gd name="T189" fmla="*/ 2813 h 2813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T186" t="T187" r="T188" b="T189"/>
                <a:pathLst>
                  <a:path w="2796" h="2813">
                    <a:moveTo>
                      <a:pt x="2790" y="1265"/>
                    </a:moveTo>
                    <a:lnTo>
                      <a:pt x="2772" y="1128"/>
                    </a:lnTo>
                    <a:lnTo>
                      <a:pt x="2737" y="998"/>
                    </a:lnTo>
                    <a:lnTo>
                      <a:pt x="2694" y="870"/>
                    </a:lnTo>
                    <a:lnTo>
                      <a:pt x="2635" y="749"/>
                    </a:lnTo>
                    <a:lnTo>
                      <a:pt x="2565" y="633"/>
                    </a:lnTo>
                    <a:lnTo>
                      <a:pt x="2480" y="522"/>
                    </a:lnTo>
                    <a:lnTo>
                      <a:pt x="2385" y="415"/>
                    </a:lnTo>
                    <a:lnTo>
                      <a:pt x="2332" y="366"/>
                    </a:lnTo>
                    <a:lnTo>
                      <a:pt x="2278" y="320"/>
                    </a:lnTo>
                    <a:lnTo>
                      <a:pt x="2227" y="276"/>
                    </a:lnTo>
                    <a:lnTo>
                      <a:pt x="2168" y="235"/>
                    </a:lnTo>
                    <a:lnTo>
                      <a:pt x="2112" y="198"/>
                    </a:lnTo>
                    <a:lnTo>
                      <a:pt x="2053" y="164"/>
                    </a:lnTo>
                    <a:lnTo>
                      <a:pt x="1994" y="133"/>
                    </a:lnTo>
                    <a:lnTo>
                      <a:pt x="1932" y="105"/>
                    </a:lnTo>
                    <a:lnTo>
                      <a:pt x="1870" y="81"/>
                    </a:lnTo>
                    <a:lnTo>
                      <a:pt x="1804" y="58"/>
                    </a:lnTo>
                    <a:lnTo>
                      <a:pt x="1739" y="40"/>
                    </a:lnTo>
                    <a:lnTo>
                      <a:pt x="1675" y="27"/>
                    </a:lnTo>
                    <a:lnTo>
                      <a:pt x="1606" y="14"/>
                    </a:lnTo>
                    <a:lnTo>
                      <a:pt x="1538" y="6"/>
                    </a:lnTo>
                    <a:lnTo>
                      <a:pt x="1466" y="3"/>
                    </a:lnTo>
                    <a:lnTo>
                      <a:pt x="1396" y="0"/>
                    </a:lnTo>
                    <a:lnTo>
                      <a:pt x="1396" y="6"/>
                    </a:lnTo>
                    <a:lnTo>
                      <a:pt x="1324" y="9"/>
                    </a:lnTo>
                    <a:lnTo>
                      <a:pt x="1254" y="12"/>
                    </a:lnTo>
                    <a:lnTo>
                      <a:pt x="1185" y="22"/>
                    </a:lnTo>
                    <a:lnTo>
                      <a:pt x="1117" y="30"/>
                    </a:lnTo>
                    <a:lnTo>
                      <a:pt x="1052" y="46"/>
                    </a:lnTo>
                    <a:lnTo>
                      <a:pt x="986" y="65"/>
                    </a:lnTo>
                    <a:lnTo>
                      <a:pt x="924" y="84"/>
                    </a:lnTo>
                    <a:lnTo>
                      <a:pt x="860" y="108"/>
                    </a:lnTo>
                    <a:lnTo>
                      <a:pt x="802" y="136"/>
                    </a:lnTo>
                    <a:lnTo>
                      <a:pt x="740" y="167"/>
                    </a:lnTo>
                    <a:lnTo>
                      <a:pt x="681" y="198"/>
                    </a:lnTo>
                    <a:lnTo>
                      <a:pt x="625" y="235"/>
                    </a:lnTo>
                    <a:lnTo>
                      <a:pt x="569" y="276"/>
                    </a:lnTo>
                    <a:lnTo>
                      <a:pt x="513" y="320"/>
                    </a:lnTo>
                    <a:lnTo>
                      <a:pt x="461" y="366"/>
                    </a:lnTo>
                    <a:lnTo>
                      <a:pt x="408" y="415"/>
                    </a:lnTo>
                    <a:lnTo>
                      <a:pt x="312" y="522"/>
                    </a:lnTo>
                    <a:lnTo>
                      <a:pt x="229" y="633"/>
                    </a:lnTo>
                    <a:lnTo>
                      <a:pt x="161" y="749"/>
                    </a:lnTo>
                    <a:lnTo>
                      <a:pt x="102" y="870"/>
                    </a:lnTo>
                    <a:lnTo>
                      <a:pt x="58" y="998"/>
                    </a:lnTo>
                    <a:lnTo>
                      <a:pt x="24" y="1128"/>
                    </a:lnTo>
                    <a:lnTo>
                      <a:pt x="6" y="1265"/>
                    </a:lnTo>
                    <a:lnTo>
                      <a:pt x="0" y="1408"/>
                    </a:lnTo>
                    <a:lnTo>
                      <a:pt x="3" y="1523"/>
                    </a:lnTo>
                    <a:lnTo>
                      <a:pt x="14" y="1634"/>
                    </a:lnTo>
                    <a:lnTo>
                      <a:pt x="36" y="1746"/>
                    </a:lnTo>
                    <a:lnTo>
                      <a:pt x="68" y="1848"/>
                    </a:lnTo>
                    <a:lnTo>
                      <a:pt x="105" y="1950"/>
                    </a:lnTo>
                    <a:lnTo>
                      <a:pt x="151" y="2050"/>
                    </a:lnTo>
                    <a:lnTo>
                      <a:pt x="207" y="2147"/>
                    </a:lnTo>
                    <a:lnTo>
                      <a:pt x="269" y="2237"/>
                    </a:lnTo>
                    <a:lnTo>
                      <a:pt x="392" y="2237"/>
                    </a:lnTo>
                    <a:lnTo>
                      <a:pt x="325" y="2147"/>
                    </a:lnTo>
                    <a:lnTo>
                      <a:pt x="263" y="2054"/>
                    </a:lnTo>
                    <a:lnTo>
                      <a:pt x="213" y="1955"/>
                    </a:lnTo>
                    <a:lnTo>
                      <a:pt x="170" y="1855"/>
                    </a:lnTo>
                    <a:lnTo>
                      <a:pt x="139" y="1748"/>
                    </a:lnTo>
                    <a:lnTo>
                      <a:pt x="114" y="1637"/>
                    </a:lnTo>
                    <a:lnTo>
                      <a:pt x="102" y="1526"/>
                    </a:lnTo>
                    <a:lnTo>
                      <a:pt x="95" y="1408"/>
                    </a:lnTo>
                    <a:lnTo>
                      <a:pt x="102" y="1278"/>
                    </a:lnTo>
                    <a:lnTo>
                      <a:pt x="121" y="1150"/>
                    </a:lnTo>
                    <a:lnTo>
                      <a:pt x="148" y="1026"/>
                    </a:lnTo>
                    <a:lnTo>
                      <a:pt x="191" y="907"/>
                    </a:lnTo>
                    <a:lnTo>
                      <a:pt x="244" y="795"/>
                    </a:lnTo>
                    <a:lnTo>
                      <a:pt x="312" y="687"/>
                    </a:lnTo>
                    <a:lnTo>
                      <a:pt x="390" y="584"/>
                    </a:lnTo>
                    <a:lnTo>
                      <a:pt x="480" y="485"/>
                    </a:lnTo>
                    <a:lnTo>
                      <a:pt x="529" y="437"/>
                    </a:lnTo>
                    <a:lnTo>
                      <a:pt x="579" y="394"/>
                    </a:lnTo>
                    <a:lnTo>
                      <a:pt x="628" y="353"/>
                    </a:lnTo>
                    <a:lnTo>
                      <a:pt x="681" y="316"/>
                    </a:lnTo>
                    <a:lnTo>
                      <a:pt x="733" y="283"/>
                    </a:lnTo>
                    <a:lnTo>
                      <a:pt x="786" y="251"/>
                    </a:lnTo>
                    <a:lnTo>
                      <a:pt x="841" y="224"/>
                    </a:lnTo>
                    <a:lnTo>
                      <a:pt x="900" y="198"/>
                    </a:lnTo>
                    <a:lnTo>
                      <a:pt x="956" y="176"/>
                    </a:lnTo>
                    <a:lnTo>
                      <a:pt x="1015" y="154"/>
                    </a:lnTo>
                    <a:lnTo>
                      <a:pt x="1077" y="140"/>
                    </a:lnTo>
                    <a:lnTo>
                      <a:pt x="1139" y="127"/>
                    </a:lnTo>
                    <a:lnTo>
                      <a:pt x="1200" y="114"/>
                    </a:lnTo>
                    <a:lnTo>
                      <a:pt x="1265" y="108"/>
                    </a:lnTo>
                    <a:lnTo>
                      <a:pt x="1331" y="102"/>
                    </a:lnTo>
                    <a:lnTo>
                      <a:pt x="1396" y="102"/>
                    </a:lnTo>
                    <a:lnTo>
                      <a:pt x="1463" y="102"/>
                    </a:lnTo>
                    <a:lnTo>
                      <a:pt x="1530" y="108"/>
                    </a:lnTo>
                    <a:lnTo>
                      <a:pt x="1591" y="114"/>
                    </a:lnTo>
                    <a:lnTo>
                      <a:pt x="1656" y="127"/>
                    </a:lnTo>
                    <a:lnTo>
                      <a:pt x="1718" y="140"/>
                    </a:lnTo>
                    <a:lnTo>
                      <a:pt x="1777" y="154"/>
                    </a:lnTo>
                    <a:lnTo>
                      <a:pt x="1836" y="176"/>
                    </a:lnTo>
                    <a:lnTo>
                      <a:pt x="1895" y="198"/>
                    </a:lnTo>
                    <a:lnTo>
                      <a:pt x="1954" y="224"/>
                    </a:lnTo>
                    <a:lnTo>
                      <a:pt x="2010" y="251"/>
                    </a:lnTo>
                    <a:lnTo>
                      <a:pt x="2061" y="283"/>
                    </a:lnTo>
                    <a:lnTo>
                      <a:pt x="2115" y="316"/>
                    </a:lnTo>
                    <a:lnTo>
                      <a:pt x="2168" y="353"/>
                    </a:lnTo>
                    <a:lnTo>
                      <a:pt x="2217" y="394"/>
                    </a:lnTo>
                    <a:lnTo>
                      <a:pt x="2267" y="437"/>
                    </a:lnTo>
                    <a:lnTo>
                      <a:pt x="2316" y="485"/>
                    </a:lnTo>
                    <a:lnTo>
                      <a:pt x="2406" y="584"/>
                    </a:lnTo>
                    <a:lnTo>
                      <a:pt x="2484" y="687"/>
                    </a:lnTo>
                    <a:lnTo>
                      <a:pt x="2552" y="795"/>
                    </a:lnTo>
                    <a:lnTo>
                      <a:pt x="2605" y="907"/>
                    </a:lnTo>
                    <a:lnTo>
                      <a:pt x="2648" y="1026"/>
                    </a:lnTo>
                    <a:lnTo>
                      <a:pt x="2675" y="1150"/>
                    </a:lnTo>
                    <a:lnTo>
                      <a:pt x="2694" y="1278"/>
                    </a:lnTo>
                    <a:lnTo>
                      <a:pt x="2701" y="1408"/>
                    </a:lnTo>
                    <a:lnTo>
                      <a:pt x="2694" y="1542"/>
                    </a:lnTo>
                    <a:lnTo>
                      <a:pt x="2675" y="1668"/>
                    </a:lnTo>
                    <a:lnTo>
                      <a:pt x="2648" y="1789"/>
                    </a:lnTo>
                    <a:lnTo>
                      <a:pt x="2605" y="1907"/>
                    </a:lnTo>
                    <a:lnTo>
                      <a:pt x="2552" y="2022"/>
                    </a:lnTo>
                    <a:lnTo>
                      <a:pt x="2484" y="2128"/>
                    </a:lnTo>
                    <a:lnTo>
                      <a:pt x="2406" y="2232"/>
                    </a:lnTo>
                    <a:lnTo>
                      <a:pt x="2316" y="2330"/>
                    </a:lnTo>
                    <a:lnTo>
                      <a:pt x="2267" y="2377"/>
                    </a:lnTo>
                    <a:lnTo>
                      <a:pt x="2217" y="2421"/>
                    </a:lnTo>
                    <a:lnTo>
                      <a:pt x="2168" y="2461"/>
                    </a:lnTo>
                    <a:lnTo>
                      <a:pt x="2115" y="2499"/>
                    </a:lnTo>
                    <a:lnTo>
                      <a:pt x="2061" y="2533"/>
                    </a:lnTo>
                    <a:lnTo>
                      <a:pt x="2010" y="2563"/>
                    </a:lnTo>
                    <a:lnTo>
                      <a:pt x="1954" y="2592"/>
                    </a:lnTo>
                    <a:lnTo>
                      <a:pt x="1895" y="2617"/>
                    </a:lnTo>
                    <a:lnTo>
                      <a:pt x="1836" y="2638"/>
                    </a:lnTo>
                    <a:lnTo>
                      <a:pt x="1777" y="2660"/>
                    </a:lnTo>
                    <a:lnTo>
                      <a:pt x="1718" y="2676"/>
                    </a:lnTo>
                    <a:lnTo>
                      <a:pt x="1656" y="2687"/>
                    </a:lnTo>
                    <a:lnTo>
                      <a:pt x="1591" y="2700"/>
                    </a:lnTo>
                    <a:lnTo>
                      <a:pt x="1530" y="2706"/>
                    </a:lnTo>
                    <a:lnTo>
                      <a:pt x="1463" y="2713"/>
                    </a:lnTo>
                    <a:lnTo>
                      <a:pt x="1396" y="2713"/>
                    </a:lnTo>
                    <a:lnTo>
                      <a:pt x="1331" y="2713"/>
                    </a:lnTo>
                    <a:lnTo>
                      <a:pt x="1268" y="2706"/>
                    </a:lnTo>
                    <a:lnTo>
                      <a:pt x="1206" y="2700"/>
                    </a:lnTo>
                    <a:lnTo>
                      <a:pt x="1144" y="2692"/>
                    </a:lnTo>
                    <a:lnTo>
                      <a:pt x="1082" y="2679"/>
                    </a:lnTo>
                    <a:lnTo>
                      <a:pt x="1024" y="2663"/>
                    </a:lnTo>
                    <a:lnTo>
                      <a:pt x="967" y="2644"/>
                    </a:lnTo>
                    <a:lnTo>
                      <a:pt x="913" y="2623"/>
                    </a:lnTo>
                    <a:lnTo>
                      <a:pt x="857" y="2598"/>
                    </a:lnTo>
                    <a:lnTo>
                      <a:pt x="802" y="2571"/>
                    </a:lnTo>
                    <a:lnTo>
                      <a:pt x="749" y="2542"/>
                    </a:lnTo>
                    <a:lnTo>
                      <a:pt x="697" y="2507"/>
                    </a:lnTo>
                    <a:lnTo>
                      <a:pt x="647" y="2474"/>
                    </a:lnTo>
                    <a:lnTo>
                      <a:pt x="598" y="2434"/>
                    </a:lnTo>
                    <a:lnTo>
                      <a:pt x="565" y="2406"/>
                    </a:lnTo>
                    <a:lnTo>
                      <a:pt x="847" y="2294"/>
                    </a:lnTo>
                    <a:lnTo>
                      <a:pt x="1075" y="2190"/>
                    </a:lnTo>
                    <a:lnTo>
                      <a:pt x="1302" y="1969"/>
                    </a:lnTo>
                    <a:lnTo>
                      <a:pt x="2050" y="1278"/>
                    </a:lnTo>
                    <a:lnTo>
                      <a:pt x="2329" y="1023"/>
                    </a:lnTo>
                    <a:lnTo>
                      <a:pt x="2332" y="954"/>
                    </a:lnTo>
                    <a:lnTo>
                      <a:pt x="2326" y="894"/>
                    </a:lnTo>
                    <a:lnTo>
                      <a:pt x="2307" y="840"/>
                    </a:lnTo>
                    <a:lnTo>
                      <a:pt x="2278" y="789"/>
                    </a:lnTo>
                    <a:lnTo>
                      <a:pt x="2238" y="743"/>
                    </a:lnTo>
                    <a:lnTo>
                      <a:pt x="2192" y="705"/>
                    </a:lnTo>
                    <a:lnTo>
                      <a:pt x="2136" y="674"/>
                    </a:lnTo>
                    <a:lnTo>
                      <a:pt x="2071" y="649"/>
                    </a:lnTo>
                    <a:lnTo>
                      <a:pt x="2050" y="674"/>
                    </a:lnTo>
                    <a:lnTo>
                      <a:pt x="1302" y="1368"/>
                    </a:lnTo>
                    <a:lnTo>
                      <a:pt x="1021" y="1627"/>
                    </a:lnTo>
                    <a:lnTo>
                      <a:pt x="847" y="1789"/>
                    </a:lnTo>
                    <a:lnTo>
                      <a:pt x="778" y="1858"/>
                    </a:lnTo>
                    <a:lnTo>
                      <a:pt x="503" y="2350"/>
                    </a:lnTo>
                    <a:lnTo>
                      <a:pt x="502" y="2348"/>
                    </a:lnTo>
                    <a:lnTo>
                      <a:pt x="495" y="2480"/>
                    </a:lnTo>
                    <a:lnTo>
                      <a:pt x="545" y="2520"/>
                    </a:lnTo>
                    <a:lnTo>
                      <a:pt x="591" y="2558"/>
                    </a:lnTo>
                    <a:lnTo>
                      <a:pt x="644" y="2592"/>
                    </a:lnTo>
                    <a:lnTo>
                      <a:pt x="693" y="2625"/>
                    </a:lnTo>
                    <a:lnTo>
                      <a:pt x="746" y="2654"/>
                    </a:lnTo>
                    <a:lnTo>
                      <a:pt x="802" y="2682"/>
                    </a:lnTo>
                    <a:lnTo>
                      <a:pt x="857" y="2706"/>
                    </a:lnTo>
                    <a:lnTo>
                      <a:pt x="913" y="2728"/>
                    </a:lnTo>
                    <a:lnTo>
                      <a:pt x="967" y="2747"/>
                    </a:lnTo>
                    <a:lnTo>
                      <a:pt x="1026" y="2765"/>
                    </a:lnTo>
                    <a:lnTo>
                      <a:pt x="1085" y="2778"/>
                    </a:lnTo>
                    <a:lnTo>
                      <a:pt x="1144" y="2791"/>
                    </a:lnTo>
                    <a:lnTo>
                      <a:pt x="1206" y="2800"/>
                    </a:lnTo>
                    <a:lnTo>
                      <a:pt x="1268" y="2806"/>
                    </a:lnTo>
                    <a:lnTo>
                      <a:pt x="1331" y="2813"/>
                    </a:lnTo>
                    <a:lnTo>
                      <a:pt x="1396" y="2813"/>
                    </a:lnTo>
                    <a:lnTo>
                      <a:pt x="1466" y="2810"/>
                    </a:lnTo>
                    <a:lnTo>
                      <a:pt x="1538" y="2806"/>
                    </a:lnTo>
                    <a:lnTo>
                      <a:pt x="1606" y="2797"/>
                    </a:lnTo>
                    <a:lnTo>
                      <a:pt x="1675" y="2787"/>
                    </a:lnTo>
                    <a:lnTo>
                      <a:pt x="1739" y="2773"/>
                    </a:lnTo>
                    <a:lnTo>
                      <a:pt x="1804" y="2754"/>
                    </a:lnTo>
                    <a:lnTo>
                      <a:pt x="1870" y="2735"/>
                    </a:lnTo>
                    <a:lnTo>
                      <a:pt x="1932" y="2711"/>
                    </a:lnTo>
                    <a:lnTo>
                      <a:pt x="1994" y="2682"/>
                    </a:lnTo>
                    <a:lnTo>
                      <a:pt x="2053" y="2651"/>
                    </a:lnTo>
                    <a:lnTo>
                      <a:pt x="2112" y="2617"/>
                    </a:lnTo>
                    <a:lnTo>
                      <a:pt x="2171" y="2579"/>
                    </a:lnTo>
                    <a:lnTo>
                      <a:pt x="2227" y="2539"/>
                    </a:lnTo>
                    <a:lnTo>
                      <a:pt x="2281" y="2496"/>
                    </a:lnTo>
                    <a:lnTo>
                      <a:pt x="2335" y="2448"/>
                    </a:lnTo>
                    <a:lnTo>
                      <a:pt x="2388" y="2399"/>
                    </a:lnTo>
                    <a:lnTo>
                      <a:pt x="2484" y="2294"/>
                    </a:lnTo>
                    <a:lnTo>
                      <a:pt x="2567" y="2184"/>
                    </a:lnTo>
                    <a:lnTo>
                      <a:pt x="2635" y="2066"/>
                    </a:lnTo>
                    <a:lnTo>
                      <a:pt x="2694" y="1945"/>
                    </a:lnTo>
                    <a:lnTo>
                      <a:pt x="2737" y="1821"/>
                    </a:lnTo>
                    <a:lnTo>
                      <a:pt x="2772" y="1686"/>
                    </a:lnTo>
                    <a:lnTo>
                      <a:pt x="2790" y="1551"/>
                    </a:lnTo>
                    <a:lnTo>
                      <a:pt x="2796" y="1408"/>
                    </a:lnTo>
                    <a:lnTo>
                      <a:pt x="2790" y="1265"/>
                    </a:lnTo>
                    <a:close/>
                    <a:moveTo>
                      <a:pt x="2050" y="749"/>
                    </a:moveTo>
                    <a:lnTo>
                      <a:pt x="2077" y="727"/>
                    </a:lnTo>
                    <a:lnTo>
                      <a:pt x="2120" y="746"/>
                    </a:lnTo>
                    <a:lnTo>
                      <a:pt x="2158" y="767"/>
                    </a:lnTo>
                    <a:lnTo>
                      <a:pt x="2189" y="792"/>
                    </a:lnTo>
                    <a:lnTo>
                      <a:pt x="2217" y="821"/>
                    </a:lnTo>
                    <a:lnTo>
                      <a:pt x="2238" y="854"/>
                    </a:lnTo>
                    <a:lnTo>
                      <a:pt x="2257" y="894"/>
                    </a:lnTo>
                    <a:lnTo>
                      <a:pt x="2267" y="939"/>
                    </a:lnTo>
                    <a:lnTo>
                      <a:pt x="2273" y="988"/>
                    </a:lnTo>
                    <a:lnTo>
                      <a:pt x="2050" y="1200"/>
                    </a:lnTo>
                    <a:lnTo>
                      <a:pt x="2031" y="1219"/>
                    </a:lnTo>
                    <a:lnTo>
                      <a:pt x="2018" y="1171"/>
                    </a:lnTo>
                    <a:lnTo>
                      <a:pt x="2000" y="1131"/>
                    </a:lnTo>
                    <a:lnTo>
                      <a:pt x="1981" y="1093"/>
                    </a:lnTo>
                    <a:lnTo>
                      <a:pt x="1956" y="1060"/>
                    </a:lnTo>
                    <a:lnTo>
                      <a:pt x="1929" y="1029"/>
                    </a:lnTo>
                    <a:lnTo>
                      <a:pt x="1898" y="1001"/>
                    </a:lnTo>
                    <a:lnTo>
                      <a:pt x="1863" y="975"/>
                    </a:lnTo>
                    <a:lnTo>
                      <a:pt x="1830" y="954"/>
                    </a:lnTo>
                    <a:lnTo>
                      <a:pt x="2050" y="749"/>
                    </a:lnTo>
                    <a:close/>
                    <a:moveTo>
                      <a:pt x="1302" y="1896"/>
                    </a:moveTo>
                    <a:lnTo>
                      <a:pt x="1095" y="2090"/>
                    </a:lnTo>
                    <a:lnTo>
                      <a:pt x="1094" y="2074"/>
                    </a:lnTo>
                    <a:lnTo>
                      <a:pt x="1090" y="2053"/>
                    </a:lnTo>
                    <a:lnTo>
                      <a:pt x="1082" y="2030"/>
                    </a:lnTo>
                    <a:lnTo>
                      <a:pt x="1071" y="2009"/>
                    </a:lnTo>
                    <a:lnTo>
                      <a:pt x="1302" y="1793"/>
                    </a:lnTo>
                    <a:lnTo>
                      <a:pt x="1844" y="1287"/>
                    </a:lnTo>
                    <a:lnTo>
                      <a:pt x="1852" y="1306"/>
                    </a:lnTo>
                    <a:lnTo>
                      <a:pt x="1860" y="1324"/>
                    </a:lnTo>
                    <a:lnTo>
                      <a:pt x="1867" y="1346"/>
                    </a:lnTo>
                    <a:lnTo>
                      <a:pt x="1873" y="1368"/>
                    </a:lnTo>
                    <a:lnTo>
                      <a:pt x="1302" y="1896"/>
                    </a:lnTo>
                    <a:close/>
                    <a:moveTo>
                      <a:pt x="1783" y="1197"/>
                    </a:moveTo>
                    <a:lnTo>
                      <a:pt x="1795" y="1209"/>
                    </a:lnTo>
                    <a:lnTo>
                      <a:pt x="1808" y="1225"/>
                    </a:lnTo>
                    <a:lnTo>
                      <a:pt x="1817" y="1241"/>
                    </a:lnTo>
                    <a:lnTo>
                      <a:pt x="1302" y="1721"/>
                    </a:lnTo>
                    <a:lnTo>
                      <a:pt x="1039" y="1969"/>
                    </a:lnTo>
                    <a:lnTo>
                      <a:pt x="1034" y="1958"/>
                    </a:lnTo>
                    <a:lnTo>
                      <a:pt x="1026" y="1947"/>
                    </a:lnTo>
                    <a:lnTo>
                      <a:pt x="1019" y="1939"/>
                    </a:lnTo>
                    <a:lnTo>
                      <a:pt x="1011" y="1932"/>
                    </a:lnTo>
                    <a:lnTo>
                      <a:pt x="1003" y="1924"/>
                    </a:lnTo>
                    <a:lnTo>
                      <a:pt x="998" y="1919"/>
                    </a:lnTo>
                    <a:lnTo>
                      <a:pt x="990" y="1913"/>
                    </a:lnTo>
                    <a:lnTo>
                      <a:pt x="986" y="1907"/>
                    </a:lnTo>
                    <a:lnTo>
                      <a:pt x="1021" y="1877"/>
                    </a:lnTo>
                    <a:lnTo>
                      <a:pt x="1302" y="1613"/>
                    </a:lnTo>
                    <a:lnTo>
                      <a:pt x="1771" y="1184"/>
                    </a:lnTo>
                    <a:lnTo>
                      <a:pt x="1783" y="1197"/>
                    </a:lnTo>
                    <a:close/>
                    <a:moveTo>
                      <a:pt x="1021" y="1699"/>
                    </a:moveTo>
                    <a:lnTo>
                      <a:pt x="1302" y="1440"/>
                    </a:lnTo>
                    <a:lnTo>
                      <a:pt x="1669" y="1101"/>
                    </a:lnTo>
                    <a:lnTo>
                      <a:pt x="1683" y="1109"/>
                    </a:lnTo>
                    <a:lnTo>
                      <a:pt x="1702" y="1119"/>
                    </a:lnTo>
                    <a:lnTo>
                      <a:pt x="1718" y="1131"/>
                    </a:lnTo>
                    <a:lnTo>
                      <a:pt x="1734" y="1144"/>
                    </a:lnTo>
                    <a:lnTo>
                      <a:pt x="1302" y="1542"/>
                    </a:lnTo>
                    <a:lnTo>
                      <a:pt x="1021" y="1805"/>
                    </a:lnTo>
                    <a:lnTo>
                      <a:pt x="943" y="1874"/>
                    </a:lnTo>
                    <a:lnTo>
                      <a:pt x="934" y="1868"/>
                    </a:lnTo>
                    <a:lnTo>
                      <a:pt x="927" y="1862"/>
                    </a:lnTo>
                    <a:lnTo>
                      <a:pt x="921" y="1858"/>
                    </a:lnTo>
                    <a:lnTo>
                      <a:pt x="916" y="1854"/>
                    </a:lnTo>
                    <a:lnTo>
                      <a:pt x="909" y="1849"/>
                    </a:lnTo>
                    <a:lnTo>
                      <a:pt x="900" y="1844"/>
                    </a:lnTo>
                    <a:lnTo>
                      <a:pt x="888" y="1836"/>
                    </a:lnTo>
                    <a:lnTo>
                      <a:pt x="875" y="1829"/>
                    </a:lnTo>
                    <a:lnTo>
                      <a:pt x="1021" y="1699"/>
                    </a:lnTo>
                    <a:close/>
                    <a:moveTo>
                      <a:pt x="805" y="1898"/>
                    </a:moveTo>
                    <a:lnTo>
                      <a:pt x="815" y="1885"/>
                    </a:lnTo>
                    <a:lnTo>
                      <a:pt x="832" y="1878"/>
                    </a:lnTo>
                    <a:lnTo>
                      <a:pt x="851" y="1878"/>
                    </a:lnTo>
                    <a:lnTo>
                      <a:pt x="873" y="1884"/>
                    </a:lnTo>
                    <a:lnTo>
                      <a:pt x="894" y="1894"/>
                    </a:lnTo>
                    <a:lnTo>
                      <a:pt x="916" y="1909"/>
                    </a:lnTo>
                    <a:lnTo>
                      <a:pt x="936" y="1926"/>
                    </a:lnTo>
                    <a:lnTo>
                      <a:pt x="957" y="1947"/>
                    </a:lnTo>
                    <a:lnTo>
                      <a:pt x="978" y="1971"/>
                    </a:lnTo>
                    <a:lnTo>
                      <a:pt x="996" y="1995"/>
                    </a:lnTo>
                    <a:lnTo>
                      <a:pt x="1012" y="2021"/>
                    </a:lnTo>
                    <a:lnTo>
                      <a:pt x="1026" y="2046"/>
                    </a:lnTo>
                    <a:lnTo>
                      <a:pt x="1038" y="2070"/>
                    </a:lnTo>
                    <a:lnTo>
                      <a:pt x="1045" y="2095"/>
                    </a:lnTo>
                    <a:lnTo>
                      <a:pt x="1049" y="2116"/>
                    </a:lnTo>
                    <a:lnTo>
                      <a:pt x="1048" y="2134"/>
                    </a:lnTo>
                    <a:lnTo>
                      <a:pt x="1044" y="2149"/>
                    </a:lnTo>
                    <a:lnTo>
                      <a:pt x="707" y="2298"/>
                    </a:lnTo>
                    <a:lnTo>
                      <a:pt x="704" y="2282"/>
                    </a:lnTo>
                    <a:lnTo>
                      <a:pt x="702" y="2269"/>
                    </a:lnTo>
                    <a:lnTo>
                      <a:pt x="696" y="2256"/>
                    </a:lnTo>
                    <a:lnTo>
                      <a:pt x="689" y="2246"/>
                    </a:lnTo>
                    <a:lnTo>
                      <a:pt x="680" y="2236"/>
                    </a:lnTo>
                    <a:lnTo>
                      <a:pt x="670" y="2227"/>
                    </a:lnTo>
                    <a:lnTo>
                      <a:pt x="658" y="2220"/>
                    </a:lnTo>
                    <a:lnTo>
                      <a:pt x="644" y="2213"/>
                    </a:lnTo>
                    <a:lnTo>
                      <a:pt x="805" y="189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297" name="Oval 8"/>
              <p:cNvSpPr>
                <a:spLocks noChangeArrowheads="1"/>
              </p:cNvSpPr>
              <p:nvPr/>
            </p:nvSpPr>
            <p:spPr bwMode="auto">
              <a:xfrm>
                <a:off x="3614" y="9310"/>
                <a:ext cx="2679" cy="2761"/>
              </a:xfrm>
              <a:prstGeom prst="ellipse">
                <a:avLst/>
              </a:prstGeom>
              <a:noFill/>
              <a:ln w="114300">
                <a:solidFill>
                  <a:srgbClr val="FFFFFF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298" name="Rectangle 9"/>
              <p:cNvSpPr>
                <a:spLocks noChangeArrowheads="1"/>
              </p:cNvSpPr>
              <p:nvPr/>
            </p:nvSpPr>
            <p:spPr bwMode="auto">
              <a:xfrm>
                <a:off x="3302" y="10498"/>
                <a:ext cx="820" cy="938"/>
              </a:xfrm>
              <a:prstGeom prst="rect">
                <a:avLst/>
              </a:prstGeom>
              <a:solidFill>
                <a:srgbClr val="FFFFFF"/>
              </a:solidFill>
              <a:ln w="3810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299" name="Line 10"/>
              <p:cNvSpPr>
                <a:spLocks noChangeShapeType="1"/>
              </p:cNvSpPr>
              <p:nvPr/>
            </p:nvSpPr>
            <p:spPr bwMode="auto">
              <a:xfrm flipV="1">
                <a:off x="3301" y="9845"/>
                <a:ext cx="352" cy="637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00" name="Line 11"/>
              <p:cNvSpPr>
                <a:spLocks noChangeShapeType="1"/>
              </p:cNvSpPr>
              <p:nvPr/>
            </p:nvSpPr>
            <p:spPr bwMode="auto">
              <a:xfrm flipH="1" flipV="1">
                <a:off x="3620" y="9829"/>
                <a:ext cx="469" cy="653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01" name="Line 12"/>
              <p:cNvSpPr>
                <a:spLocks noChangeShapeType="1"/>
              </p:cNvSpPr>
              <p:nvPr/>
            </p:nvSpPr>
            <p:spPr bwMode="auto">
              <a:xfrm>
                <a:off x="3302" y="10515"/>
                <a:ext cx="820" cy="921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302" name="Line 13"/>
              <p:cNvSpPr>
                <a:spLocks noChangeShapeType="1"/>
              </p:cNvSpPr>
              <p:nvPr/>
            </p:nvSpPr>
            <p:spPr bwMode="auto">
              <a:xfrm flipV="1">
                <a:off x="3318" y="10498"/>
                <a:ext cx="754" cy="905"/>
              </a:xfrm>
              <a:prstGeom prst="line">
                <a:avLst/>
              </a:prstGeom>
              <a:noFill/>
              <a:ln w="3810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2295" name="AutoShape 14"/>
            <p:cNvSpPr>
              <a:spLocks noChangeArrowheads="1"/>
            </p:cNvSpPr>
            <p:nvPr/>
          </p:nvSpPr>
          <p:spPr bwMode="auto">
            <a:xfrm>
              <a:off x="2712" y="10097"/>
              <a:ext cx="2847" cy="2160"/>
            </a:xfrm>
            <a:prstGeom prst="roundRect">
              <a:avLst>
                <a:gd name="adj" fmla="val 16667"/>
              </a:avLst>
            </a:prstGeom>
            <a:noFill/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1187450" y="3661793"/>
            <a:ext cx="6984950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Tynnu</a:t>
            </a: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llun</a:t>
            </a:r>
            <a:endParaRPr lang="en-GB" sz="6600" dirty="0" smtClean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Tynnwch</a:t>
            </a: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lun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Group 4"/>
          <p:cNvGrpSpPr>
            <a:grpSpLocks noChangeAspect="1"/>
          </p:cNvGrpSpPr>
          <p:nvPr/>
        </p:nvGrpSpPr>
        <p:grpSpPr bwMode="auto">
          <a:xfrm>
            <a:off x="3276600" y="1125538"/>
            <a:ext cx="3344863" cy="2765425"/>
            <a:chOff x="4201" y="2060"/>
            <a:chExt cx="2813" cy="2327"/>
          </a:xfrm>
        </p:grpSpPr>
        <p:sp>
          <p:nvSpPr>
            <p:cNvPr id="4100" name="AutoShape 5"/>
            <p:cNvSpPr>
              <a:spLocks noChangeAspect="1" noChangeArrowheads="1"/>
            </p:cNvSpPr>
            <p:nvPr/>
          </p:nvSpPr>
          <p:spPr bwMode="auto">
            <a:xfrm>
              <a:off x="4201" y="2060"/>
              <a:ext cx="2813" cy="232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grpSp>
          <p:nvGrpSpPr>
            <p:cNvPr id="4101" name="Group 6"/>
            <p:cNvGrpSpPr>
              <a:grpSpLocks/>
            </p:cNvGrpSpPr>
            <p:nvPr/>
          </p:nvGrpSpPr>
          <p:grpSpPr bwMode="auto">
            <a:xfrm>
              <a:off x="4368" y="2310"/>
              <a:ext cx="2009" cy="2077"/>
              <a:chOff x="4368" y="2310"/>
              <a:chExt cx="2009" cy="2077"/>
            </a:xfrm>
          </p:grpSpPr>
          <p:sp>
            <p:nvSpPr>
              <p:cNvPr id="4102" name="Freeform 7"/>
              <p:cNvSpPr>
                <a:spLocks/>
              </p:cNvSpPr>
              <p:nvPr/>
            </p:nvSpPr>
            <p:spPr bwMode="auto">
              <a:xfrm>
                <a:off x="4368" y="2310"/>
                <a:ext cx="2009" cy="2077"/>
              </a:xfrm>
              <a:custGeom>
                <a:avLst/>
                <a:gdLst>
                  <a:gd name="T0" fmla="*/ 2758 w 2813"/>
                  <a:gd name="T1" fmla="*/ 2813 h 2813"/>
                  <a:gd name="T2" fmla="*/ 2770 w 2813"/>
                  <a:gd name="T3" fmla="*/ 2812 h 2813"/>
                  <a:gd name="T4" fmla="*/ 2780 w 2813"/>
                  <a:gd name="T5" fmla="*/ 2809 h 2813"/>
                  <a:gd name="T6" fmla="*/ 2789 w 2813"/>
                  <a:gd name="T7" fmla="*/ 2804 h 2813"/>
                  <a:gd name="T8" fmla="*/ 2797 w 2813"/>
                  <a:gd name="T9" fmla="*/ 2797 h 2813"/>
                  <a:gd name="T10" fmla="*/ 2804 w 2813"/>
                  <a:gd name="T11" fmla="*/ 2789 h 2813"/>
                  <a:gd name="T12" fmla="*/ 2809 w 2813"/>
                  <a:gd name="T13" fmla="*/ 2780 h 2813"/>
                  <a:gd name="T14" fmla="*/ 2812 w 2813"/>
                  <a:gd name="T15" fmla="*/ 2770 h 2813"/>
                  <a:gd name="T16" fmla="*/ 2813 w 2813"/>
                  <a:gd name="T17" fmla="*/ 2758 h 2813"/>
                  <a:gd name="T18" fmla="*/ 2813 w 2813"/>
                  <a:gd name="T19" fmla="*/ 56 h 2813"/>
                  <a:gd name="T20" fmla="*/ 2812 w 2813"/>
                  <a:gd name="T21" fmla="*/ 45 h 2813"/>
                  <a:gd name="T22" fmla="*/ 2809 w 2813"/>
                  <a:gd name="T23" fmla="*/ 34 h 2813"/>
                  <a:gd name="T24" fmla="*/ 2804 w 2813"/>
                  <a:gd name="T25" fmla="*/ 24 h 2813"/>
                  <a:gd name="T26" fmla="*/ 2797 w 2813"/>
                  <a:gd name="T27" fmla="*/ 17 h 2813"/>
                  <a:gd name="T28" fmla="*/ 2789 w 2813"/>
                  <a:gd name="T29" fmla="*/ 10 h 2813"/>
                  <a:gd name="T30" fmla="*/ 2780 w 2813"/>
                  <a:gd name="T31" fmla="*/ 4 h 2813"/>
                  <a:gd name="T32" fmla="*/ 2770 w 2813"/>
                  <a:gd name="T33" fmla="*/ 1 h 2813"/>
                  <a:gd name="T34" fmla="*/ 2758 w 2813"/>
                  <a:gd name="T35" fmla="*/ 0 h 2813"/>
                  <a:gd name="T36" fmla="*/ 56 w 2813"/>
                  <a:gd name="T37" fmla="*/ 0 h 2813"/>
                  <a:gd name="T38" fmla="*/ 45 w 2813"/>
                  <a:gd name="T39" fmla="*/ 1 h 2813"/>
                  <a:gd name="T40" fmla="*/ 34 w 2813"/>
                  <a:gd name="T41" fmla="*/ 4 h 2813"/>
                  <a:gd name="T42" fmla="*/ 24 w 2813"/>
                  <a:gd name="T43" fmla="*/ 10 h 2813"/>
                  <a:gd name="T44" fmla="*/ 17 w 2813"/>
                  <a:gd name="T45" fmla="*/ 17 h 2813"/>
                  <a:gd name="T46" fmla="*/ 10 w 2813"/>
                  <a:gd name="T47" fmla="*/ 24 h 2813"/>
                  <a:gd name="T48" fmla="*/ 4 w 2813"/>
                  <a:gd name="T49" fmla="*/ 34 h 2813"/>
                  <a:gd name="T50" fmla="*/ 1 w 2813"/>
                  <a:gd name="T51" fmla="*/ 45 h 2813"/>
                  <a:gd name="T52" fmla="*/ 0 w 2813"/>
                  <a:gd name="T53" fmla="*/ 56 h 2813"/>
                  <a:gd name="T54" fmla="*/ 0 w 2813"/>
                  <a:gd name="T55" fmla="*/ 2758 h 2813"/>
                  <a:gd name="T56" fmla="*/ 1 w 2813"/>
                  <a:gd name="T57" fmla="*/ 2770 h 2813"/>
                  <a:gd name="T58" fmla="*/ 4 w 2813"/>
                  <a:gd name="T59" fmla="*/ 2780 h 2813"/>
                  <a:gd name="T60" fmla="*/ 10 w 2813"/>
                  <a:gd name="T61" fmla="*/ 2789 h 2813"/>
                  <a:gd name="T62" fmla="*/ 17 w 2813"/>
                  <a:gd name="T63" fmla="*/ 2797 h 2813"/>
                  <a:gd name="T64" fmla="*/ 24 w 2813"/>
                  <a:gd name="T65" fmla="*/ 2804 h 2813"/>
                  <a:gd name="T66" fmla="*/ 34 w 2813"/>
                  <a:gd name="T67" fmla="*/ 2809 h 2813"/>
                  <a:gd name="T68" fmla="*/ 45 w 2813"/>
                  <a:gd name="T69" fmla="*/ 2812 h 2813"/>
                  <a:gd name="T70" fmla="*/ 56 w 2813"/>
                  <a:gd name="T71" fmla="*/ 2813 h 2813"/>
                  <a:gd name="T72" fmla="*/ 2758 w 2813"/>
                  <a:gd name="T73" fmla="*/ 2813 h 2813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2813"/>
                  <a:gd name="T112" fmla="*/ 0 h 2813"/>
                  <a:gd name="T113" fmla="*/ 2813 w 2813"/>
                  <a:gd name="T114" fmla="*/ 2813 h 2813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2813" h="2813">
                    <a:moveTo>
                      <a:pt x="2758" y="2813"/>
                    </a:moveTo>
                    <a:lnTo>
                      <a:pt x="2770" y="2812"/>
                    </a:lnTo>
                    <a:lnTo>
                      <a:pt x="2780" y="2809"/>
                    </a:lnTo>
                    <a:lnTo>
                      <a:pt x="2789" y="2804"/>
                    </a:lnTo>
                    <a:lnTo>
                      <a:pt x="2797" y="2797"/>
                    </a:lnTo>
                    <a:lnTo>
                      <a:pt x="2804" y="2789"/>
                    </a:lnTo>
                    <a:lnTo>
                      <a:pt x="2809" y="2780"/>
                    </a:lnTo>
                    <a:lnTo>
                      <a:pt x="2812" y="2770"/>
                    </a:lnTo>
                    <a:lnTo>
                      <a:pt x="2813" y="2758"/>
                    </a:lnTo>
                    <a:lnTo>
                      <a:pt x="2813" y="56"/>
                    </a:lnTo>
                    <a:lnTo>
                      <a:pt x="2812" y="45"/>
                    </a:lnTo>
                    <a:lnTo>
                      <a:pt x="2809" y="34"/>
                    </a:lnTo>
                    <a:lnTo>
                      <a:pt x="2804" y="24"/>
                    </a:lnTo>
                    <a:lnTo>
                      <a:pt x="2797" y="17"/>
                    </a:lnTo>
                    <a:lnTo>
                      <a:pt x="2789" y="10"/>
                    </a:lnTo>
                    <a:lnTo>
                      <a:pt x="2780" y="4"/>
                    </a:lnTo>
                    <a:lnTo>
                      <a:pt x="2770" y="1"/>
                    </a:lnTo>
                    <a:lnTo>
                      <a:pt x="2758" y="0"/>
                    </a:lnTo>
                    <a:lnTo>
                      <a:pt x="56" y="0"/>
                    </a:lnTo>
                    <a:lnTo>
                      <a:pt x="45" y="1"/>
                    </a:lnTo>
                    <a:lnTo>
                      <a:pt x="34" y="4"/>
                    </a:lnTo>
                    <a:lnTo>
                      <a:pt x="24" y="10"/>
                    </a:lnTo>
                    <a:lnTo>
                      <a:pt x="17" y="17"/>
                    </a:lnTo>
                    <a:lnTo>
                      <a:pt x="10" y="24"/>
                    </a:lnTo>
                    <a:lnTo>
                      <a:pt x="4" y="34"/>
                    </a:lnTo>
                    <a:lnTo>
                      <a:pt x="1" y="45"/>
                    </a:lnTo>
                    <a:lnTo>
                      <a:pt x="0" y="56"/>
                    </a:lnTo>
                    <a:lnTo>
                      <a:pt x="0" y="2758"/>
                    </a:lnTo>
                    <a:lnTo>
                      <a:pt x="1" y="2770"/>
                    </a:lnTo>
                    <a:lnTo>
                      <a:pt x="4" y="2780"/>
                    </a:lnTo>
                    <a:lnTo>
                      <a:pt x="10" y="2789"/>
                    </a:lnTo>
                    <a:lnTo>
                      <a:pt x="17" y="2797"/>
                    </a:lnTo>
                    <a:lnTo>
                      <a:pt x="24" y="2804"/>
                    </a:lnTo>
                    <a:lnTo>
                      <a:pt x="34" y="2809"/>
                    </a:lnTo>
                    <a:lnTo>
                      <a:pt x="45" y="2812"/>
                    </a:lnTo>
                    <a:lnTo>
                      <a:pt x="56" y="2813"/>
                    </a:lnTo>
                    <a:lnTo>
                      <a:pt x="2758" y="2813"/>
                    </a:lnTo>
                    <a:close/>
                  </a:path>
                </a:pathLst>
              </a:custGeom>
              <a:solidFill>
                <a:srgbClr val="FFFFFF"/>
              </a:solidFill>
              <a:ln w="5715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03" name="Freeform 8"/>
              <p:cNvSpPr>
                <a:spLocks/>
              </p:cNvSpPr>
              <p:nvPr/>
            </p:nvSpPr>
            <p:spPr bwMode="auto">
              <a:xfrm>
                <a:off x="5121" y="2517"/>
                <a:ext cx="433" cy="1712"/>
              </a:xfrm>
              <a:custGeom>
                <a:avLst/>
                <a:gdLst>
                  <a:gd name="T0" fmla="*/ 549 w 606"/>
                  <a:gd name="T1" fmla="*/ 2233 h 2318"/>
                  <a:gd name="T2" fmla="*/ 530 w 606"/>
                  <a:gd name="T3" fmla="*/ 2216 h 2318"/>
                  <a:gd name="T4" fmla="*/ 507 w 606"/>
                  <a:gd name="T5" fmla="*/ 2202 h 2318"/>
                  <a:gd name="T6" fmla="*/ 514 w 606"/>
                  <a:gd name="T7" fmla="*/ 2177 h 2318"/>
                  <a:gd name="T8" fmla="*/ 526 w 606"/>
                  <a:gd name="T9" fmla="*/ 1207 h 2318"/>
                  <a:gd name="T10" fmla="*/ 549 w 606"/>
                  <a:gd name="T11" fmla="*/ 1188 h 2318"/>
                  <a:gd name="T12" fmla="*/ 562 w 606"/>
                  <a:gd name="T13" fmla="*/ 1159 h 2318"/>
                  <a:gd name="T14" fmla="*/ 605 w 606"/>
                  <a:gd name="T15" fmla="*/ 507 h 2318"/>
                  <a:gd name="T16" fmla="*/ 588 w 606"/>
                  <a:gd name="T17" fmla="*/ 473 h 2318"/>
                  <a:gd name="T18" fmla="*/ 555 w 606"/>
                  <a:gd name="T19" fmla="*/ 454 h 2318"/>
                  <a:gd name="T20" fmla="*/ 415 w 606"/>
                  <a:gd name="T21" fmla="*/ 418 h 2318"/>
                  <a:gd name="T22" fmla="*/ 480 w 606"/>
                  <a:gd name="T23" fmla="*/ 362 h 2318"/>
                  <a:gd name="T24" fmla="*/ 519 w 606"/>
                  <a:gd name="T25" fmla="*/ 285 h 2318"/>
                  <a:gd name="T26" fmla="*/ 523 w 606"/>
                  <a:gd name="T27" fmla="*/ 180 h 2318"/>
                  <a:gd name="T28" fmla="*/ 461 w 606"/>
                  <a:gd name="T29" fmla="*/ 66 h 2318"/>
                  <a:gd name="T30" fmla="*/ 348 w 606"/>
                  <a:gd name="T31" fmla="*/ 5 h 2318"/>
                  <a:gd name="T32" fmla="*/ 216 w 606"/>
                  <a:gd name="T33" fmla="*/ 18 h 2318"/>
                  <a:gd name="T34" fmla="*/ 118 w 606"/>
                  <a:gd name="T35" fmla="*/ 99 h 2318"/>
                  <a:gd name="T36" fmla="*/ 79 w 606"/>
                  <a:gd name="T37" fmla="*/ 224 h 2318"/>
                  <a:gd name="T38" fmla="*/ 98 w 606"/>
                  <a:gd name="T39" fmla="*/ 312 h 2318"/>
                  <a:gd name="T40" fmla="*/ 145 w 606"/>
                  <a:gd name="T41" fmla="*/ 384 h 2318"/>
                  <a:gd name="T42" fmla="*/ 183 w 606"/>
                  <a:gd name="T43" fmla="*/ 418 h 2318"/>
                  <a:gd name="T44" fmla="*/ 39 w 606"/>
                  <a:gd name="T45" fmla="*/ 458 h 2318"/>
                  <a:gd name="T46" fmla="*/ 12 w 606"/>
                  <a:gd name="T47" fmla="*/ 483 h 2318"/>
                  <a:gd name="T48" fmla="*/ 0 w 606"/>
                  <a:gd name="T49" fmla="*/ 520 h 2318"/>
                  <a:gd name="T50" fmla="*/ 48 w 606"/>
                  <a:gd name="T51" fmla="*/ 1169 h 2318"/>
                  <a:gd name="T52" fmla="*/ 65 w 606"/>
                  <a:gd name="T53" fmla="*/ 1197 h 2318"/>
                  <a:gd name="T54" fmla="*/ 92 w 606"/>
                  <a:gd name="T55" fmla="*/ 1212 h 2318"/>
                  <a:gd name="T56" fmla="*/ 95 w 606"/>
                  <a:gd name="T57" fmla="*/ 2186 h 2318"/>
                  <a:gd name="T58" fmla="*/ 92 w 606"/>
                  <a:gd name="T59" fmla="*/ 2205 h 2318"/>
                  <a:gd name="T60" fmla="*/ 71 w 606"/>
                  <a:gd name="T61" fmla="*/ 2220 h 2318"/>
                  <a:gd name="T62" fmla="*/ 53 w 606"/>
                  <a:gd name="T63" fmla="*/ 2240 h 2318"/>
                  <a:gd name="T64" fmla="*/ 38 w 606"/>
                  <a:gd name="T65" fmla="*/ 2271 h 2318"/>
                  <a:gd name="T66" fmla="*/ 39 w 606"/>
                  <a:gd name="T67" fmla="*/ 2301 h 2318"/>
                  <a:gd name="T68" fmla="*/ 65 w 606"/>
                  <a:gd name="T69" fmla="*/ 2317 h 2318"/>
                  <a:gd name="T70" fmla="*/ 239 w 606"/>
                  <a:gd name="T71" fmla="*/ 2317 h 2318"/>
                  <a:gd name="T72" fmla="*/ 270 w 606"/>
                  <a:gd name="T73" fmla="*/ 2299 h 2318"/>
                  <a:gd name="T74" fmla="*/ 286 w 606"/>
                  <a:gd name="T75" fmla="*/ 2266 h 2318"/>
                  <a:gd name="T76" fmla="*/ 282 w 606"/>
                  <a:gd name="T77" fmla="*/ 2235 h 2318"/>
                  <a:gd name="T78" fmla="*/ 280 w 606"/>
                  <a:gd name="T79" fmla="*/ 2207 h 2318"/>
                  <a:gd name="T80" fmla="*/ 292 w 606"/>
                  <a:gd name="T81" fmla="*/ 2169 h 2318"/>
                  <a:gd name="T82" fmla="*/ 316 w 606"/>
                  <a:gd name="T83" fmla="*/ 2169 h 2318"/>
                  <a:gd name="T84" fmla="*/ 328 w 606"/>
                  <a:gd name="T85" fmla="*/ 2206 h 2318"/>
                  <a:gd name="T86" fmla="*/ 326 w 606"/>
                  <a:gd name="T87" fmla="*/ 2233 h 2318"/>
                  <a:gd name="T88" fmla="*/ 320 w 606"/>
                  <a:gd name="T89" fmla="*/ 2266 h 2318"/>
                  <a:gd name="T90" fmla="*/ 336 w 606"/>
                  <a:gd name="T91" fmla="*/ 2299 h 2318"/>
                  <a:gd name="T92" fmla="*/ 368 w 606"/>
                  <a:gd name="T93" fmla="*/ 2317 h 2318"/>
                  <a:gd name="T94" fmla="*/ 542 w 606"/>
                  <a:gd name="T95" fmla="*/ 2317 h 2318"/>
                  <a:gd name="T96" fmla="*/ 567 w 606"/>
                  <a:gd name="T97" fmla="*/ 2301 h 2318"/>
                  <a:gd name="T98" fmla="*/ 569 w 606"/>
                  <a:gd name="T99" fmla="*/ 2271 h 2318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w 606"/>
                  <a:gd name="T151" fmla="*/ 0 h 2318"/>
                  <a:gd name="T152" fmla="*/ 606 w 606"/>
                  <a:gd name="T153" fmla="*/ 2318 h 2318"/>
                </a:gdLst>
                <a:ahLst/>
                <a:cxnLst>
                  <a:cxn ang="T100">
                    <a:pos x="T0" y="T1"/>
                  </a:cxn>
                  <a:cxn ang="T101">
                    <a:pos x="T2" y="T3"/>
                  </a:cxn>
                  <a:cxn ang="T102">
                    <a:pos x="T4" y="T5"/>
                  </a:cxn>
                  <a:cxn ang="T103">
                    <a:pos x="T6" y="T7"/>
                  </a:cxn>
                  <a:cxn ang="T104">
                    <a:pos x="T8" y="T9"/>
                  </a:cxn>
                  <a:cxn ang="T105">
                    <a:pos x="T10" y="T11"/>
                  </a:cxn>
                  <a:cxn ang="T106">
                    <a:pos x="T12" y="T13"/>
                  </a:cxn>
                  <a:cxn ang="T107">
                    <a:pos x="T14" y="T15"/>
                  </a:cxn>
                  <a:cxn ang="T108">
                    <a:pos x="T16" y="T17"/>
                  </a:cxn>
                  <a:cxn ang="T109">
                    <a:pos x="T18" y="T19"/>
                  </a:cxn>
                  <a:cxn ang="T110">
                    <a:pos x="T20" y="T21"/>
                  </a:cxn>
                  <a:cxn ang="T111">
                    <a:pos x="T22" y="T23"/>
                  </a:cxn>
                  <a:cxn ang="T112">
                    <a:pos x="T24" y="T25"/>
                  </a:cxn>
                  <a:cxn ang="T113">
                    <a:pos x="T26" y="T27"/>
                  </a:cxn>
                  <a:cxn ang="T114">
                    <a:pos x="T28" y="T29"/>
                  </a:cxn>
                  <a:cxn ang="T115">
                    <a:pos x="T30" y="T31"/>
                  </a:cxn>
                  <a:cxn ang="T116">
                    <a:pos x="T32" y="T33"/>
                  </a:cxn>
                  <a:cxn ang="T117">
                    <a:pos x="T34" y="T35"/>
                  </a:cxn>
                  <a:cxn ang="T118">
                    <a:pos x="T36" y="T37"/>
                  </a:cxn>
                  <a:cxn ang="T119">
                    <a:pos x="T38" y="T39"/>
                  </a:cxn>
                  <a:cxn ang="T120">
                    <a:pos x="T40" y="T41"/>
                  </a:cxn>
                  <a:cxn ang="T121">
                    <a:pos x="T42" y="T43"/>
                  </a:cxn>
                  <a:cxn ang="T122">
                    <a:pos x="T44" y="T45"/>
                  </a:cxn>
                  <a:cxn ang="T123">
                    <a:pos x="T46" y="T47"/>
                  </a:cxn>
                  <a:cxn ang="T124">
                    <a:pos x="T48" y="T49"/>
                  </a:cxn>
                  <a:cxn ang="T125">
                    <a:pos x="T50" y="T51"/>
                  </a:cxn>
                  <a:cxn ang="T126">
                    <a:pos x="T52" y="T53"/>
                  </a:cxn>
                  <a:cxn ang="T127">
                    <a:pos x="T54" y="T55"/>
                  </a:cxn>
                  <a:cxn ang="T128">
                    <a:pos x="T56" y="T57"/>
                  </a:cxn>
                  <a:cxn ang="T129">
                    <a:pos x="T58" y="T59"/>
                  </a:cxn>
                  <a:cxn ang="T130">
                    <a:pos x="T60" y="T61"/>
                  </a:cxn>
                  <a:cxn ang="T131">
                    <a:pos x="T62" y="T63"/>
                  </a:cxn>
                  <a:cxn ang="T132">
                    <a:pos x="T64" y="T65"/>
                  </a:cxn>
                  <a:cxn ang="T133">
                    <a:pos x="T66" y="T67"/>
                  </a:cxn>
                  <a:cxn ang="T134">
                    <a:pos x="T68" y="T69"/>
                  </a:cxn>
                  <a:cxn ang="T135">
                    <a:pos x="T70" y="T71"/>
                  </a:cxn>
                  <a:cxn ang="T136">
                    <a:pos x="T72" y="T73"/>
                  </a:cxn>
                  <a:cxn ang="T137">
                    <a:pos x="T74" y="T75"/>
                  </a:cxn>
                  <a:cxn ang="T138">
                    <a:pos x="T76" y="T77"/>
                  </a:cxn>
                  <a:cxn ang="T139">
                    <a:pos x="T78" y="T79"/>
                  </a:cxn>
                  <a:cxn ang="T140">
                    <a:pos x="T80" y="T81"/>
                  </a:cxn>
                  <a:cxn ang="T141">
                    <a:pos x="T82" y="T83"/>
                  </a:cxn>
                  <a:cxn ang="T142">
                    <a:pos x="T84" y="T85"/>
                  </a:cxn>
                  <a:cxn ang="T143">
                    <a:pos x="T86" y="T87"/>
                  </a:cxn>
                  <a:cxn ang="T144">
                    <a:pos x="T88" y="T89"/>
                  </a:cxn>
                  <a:cxn ang="T145">
                    <a:pos x="T90" y="T91"/>
                  </a:cxn>
                  <a:cxn ang="T146">
                    <a:pos x="T92" y="T93"/>
                  </a:cxn>
                  <a:cxn ang="T147">
                    <a:pos x="T94" y="T95"/>
                  </a:cxn>
                  <a:cxn ang="T148">
                    <a:pos x="T96" y="T97"/>
                  </a:cxn>
                  <a:cxn ang="T149">
                    <a:pos x="T98" y="T99"/>
                  </a:cxn>
                </a:cxnLst>
                <a:rect l="T150" t="T151" r="T152" b="T153"/>
                <a:pathLst>
                  <a:path w="606" h="2318">
                    <a:moveTo>
                      <a:pt x="557" y="2248"/>
                    </a:moveTo>
                    <a:lnTo>
                      <a:pt x="553" y="2240"/>
                    </a:lnTo>
                    <a:lnTo>
                      <a:pt x="549" y="2233"/>
                    </a:lnTo>
                    <a:lnTo>
                      <a:pt x="543" y="2228"/>
                    </a:lnTo>
                    <a:lnTo>
                      <a:pt x="537" y="2222"/>
                    </a:lnTo>
                    <a:lnTo>
                      <a:pt x="530" y="2216"/>
                    </a:lnTo>
                    <a:lnTo>
                      <a:pt x="523" y="2210"/>
                    </a:lnTo>
                    <a:lnTo>
                      <a:pt x="516" y="2206"/>
                    </a:lnTo>
                    <a:lnTo>
                      <a:pt x="507" y="2202"/>
                    </a:lnTo>
                    <a:lnTo>
                      <a:pt x="510" y="2195"/>
                    </a:lnTo>
                    <a:lnTo>
                      <a:pt x="513" y="2186"/>
                    </a:lnTo>
                    <a:lnTo>
                      <a:pt x="514" y="2177"/>
                    </a:lnTo>
                    <a:lnTo>
                      <a:pt x="516" y="2169"/>
                    </a:lnTo>
                    <a:lnTo>
                      <a:pt x="516" y="1211"/>
                    </a:lnTo>
                    <a:lnTo>
                      <a:pt x="526" y="1207"/>
                    </a:lnTo>
                    <a:lnTo>
                      <a:pt x="534" y="1202"/>
                    </a:lnTo>
                    <a:lnTo>
                      <a:pt x="542" y="1195"/>
                    </a:lnTo>
                    <a:lnTo>
                      <a:pt x="549" y="1188"/>
                    </a:lnTo>
                    <a:lnTo>
                      <a:pt x="555" y="1179"/>
                    </a:lnTo>
                    <a:lnTo>
                      <a:pt x="559" y="1169"/>
                    </a:lnTo>
                    <a:lnTo>
                      <a:pt x="562" y="1159"/>
                    </a:lnTo>
                    <a:lnTo>
                      <a:pt x="563" y="1149"/>
                    </a:lnTo>
                    <a:lnTo>
                      <a:pt x="606" y="520"/>
                    </a:lnTo>
                    <a:lnTo>
                      <a:pt x="605" y="507"/>
                    </a:lnTo>
                    <a:lnTo>
                      <a:pt x="600" y="494"/>
                    </a:lnTo>
                    <a:lnTo>
                      <a:pt x="595" y="483"/>
                    </a:lnTo>
                    <a:lnTo>
                      <a:pt x="588" y="473"/>
                    </a:lnTo>
                    <a:lnTo>
                      <a:pt x="577" y="464"/>
                    </a:lnTo>
                    <a:lnTo>
                      <a:pt x="567" y="458"/>
                    </a:lnTo>
                    <a:lnTo>
                      <a:pt x="555" y="454"/>
                    </a:lnTo>
                    <a:lnTo>
                      <a:pt x="542" y="453"/>
                    </a:lnTo>
                    <a:lnTo>
                      <a:pt x="415" y="418"/>
                    </a:lnTo>
                    <a:lnTo>
                      <a:pt x="440" y="402"/>
                    </a:lnTo>
                    <a:lnTo>
                      <a:pt x="461" y="384"/>
                    </a:lnTo>
                    <a:lnTo>
                      <a:pt x="480" y="362"/>
                    </a:lnTo>
                    <a:lnTo>
                      <a:pt x="496" y="338"/>
                    </a:lnTo>
                    <a:lnTo>
                      <a:pt x="509" y="312"/>
                    </a:lnTo>
                    <a:lnTo>
                      <a:pt x="519" y="285"/>
                    </a:lnTo>
                    <a:lnTo>
                      <a:pt x="526" y="255"/>
                    </a:lnTo>
                    <a:lnTo>
                      <a:pt x="527" y="224"/>
                    </a:lnTo>
                    <a:lnTo>
                      <a:pt x="523" y="180"/>
                    </a:lnTo>
                    <a:lnTo>
                      <a:pt x="510" y="137"/>
                    </a:lnTo>
                    <a:lnTo>
                      <a:pt x="488" y="99"/>
                    </a:lnTo>
                    <a:lnTo>
                      <a:pt x="461" y="66"/>
                    </a:lnTo>
                    <a:lnTo>
                      <a:pt x="428" y="39"/>
                    </a:lnTo>
                    <a:lnTo>
                      <a:pt x="391" y="18"/>
                    </a:lnTo>
                    <a:lnTo>
                      <a:pt x="348" y="5"/>
                    </a:lnTo>
                    <a:lnTo>
                      <a:pt x="303" y="0"/>
                    </a:lnTo>
                    <a:lnTo>
                      <a:pt x="259" y="5"/>
                    </a:lnTo>
                    <a:lnTo>
                      <a:pt x="216" y="18"/>
                    </a:lnTo>
                    <a:lnTo>
                      <a:pt x="178" y="39"/>
                    </a:lnTo>
                    <a:lnTo>
                      <a:pt x="145" y="66"/>
                    </a:lnTo>
                    <a:lnTo>
                      <a:pt x="118" y="99"/>
                    </a:lnTo>
                    <a:lnTo>
                      <a:pt x="96" y="137"/>
                    </a:lnTo>
                    <a:lnTo>
                      <a:pt x="84" y="180"/>
                    </a:lnTo>
                    <a:lnTo>
                      <a:pt x="79" y="224"/>
                    </a:lnTo>
                    <a:lnTo>
                      <a:pt x="81" y="255"/>
                    </a:lnTo>
                    <a:lnTo>
                      <a:pt x="88" y="285"/>
                    </a:lnTo>
                    <a:lnTo>
                      <a:pt x="98" y="312"/>
                    </a:lnTo>
                    <a:lnTo>
                      <a:pt x="111" y="338"/>
                    </a:lnTo>
                    <a:lnTo>
                      <a:pt x="127" y="362"/>
                    </a:lnTo>
                    <a:lnTo>
                      <a:pt x="145" y="384"/>
                    </a:lnTo>
                    <a:lnTo>
                      <a:pt x="167" y="402"/>
                    </a:lnTo>
                    <a:lnTo>
                      <a:pt x="191" y="418"/>
                    </a:lnTo>
                    <a:lnTo>
                      <a:pt x="183" y="418"/>
                    </a:lnTo>
                    <a:lnTo>
                      <a:pt x="65" y="453"/>
                    </a:lnTo>
                    <a:lnTo>
                      <a:pt x="52" y="454"/>
                    </a:lnTo>
                    <a:lnTo>
                      <a:pt x="39" y="458"/>
                    </a:lnTo>
                    <a:lnTo>
                      <a:pt x="29" y="464"/>
                    </a:lnTo>
                    <a:lnTo>
                      <a:pt x="19" y="473"/>
                    </a:lnTo>
                    <a:lnTo>
                      <a:pt x="12" y="483"/>
                    </a:lnTo>
                    <a:lnTo>
                      <a:pt x="6" y="494"/>
                    </a:lnTo>
                    <a:lnTo>
                      <a:pt x="2" y="507"/>
                    </a:lnTo>
                    <a:lnTo>
                      <a:pt x="0" y="520"/>
                    </a:lnTo>
                    <a:lnTo>
                      <a:pt x="43" y="1149"/>
                    </a:lnTo>
                    <a:lnTo>
                      <a:pt x="45" y="1159"/>
                    </a:lnTo>
                    <a:lnTo>
                      <a:pt x="48" y="1169"/>
                    </a:lnTo>
                    <a:lnTo>
                      <a:pt x="52" y="1179"/>
                    </a:lnTo>
                    <a:lnTo>
                      <a:pt x="58" y="1188"/>
                    </a:lnTo>
                    <a:lnTo>
                      <a:pt x="65" y="1197"/>
                    </a:lnTo>
                    <a:lnTo>
                      <a:pt x="73" y="1202"/>
                    </a:lnTo>
                    <a:lnTo>
                      <a:pt x="82" y="1208"/>
                    </a:lnTo>
                    <a:lnTo>
                      <a:pt x="92" y="1212"/>
                    </a:lnTo>
                    <a:lnTo>
                      <a:pt x="92" y="2169"/>
                    </a:lnTo>
                    <a:lnTo>
                      <a:pt x="92" y="2177"/>
                    </a:lnTo>
                    <a:lnTo>
                      <a:pt x="95" y="2186"/>
                    </a:lnTo>
                    <a:lnTo>
                      <a:pt x="96" y="2193"/>
                    </a:lnTo>
                    <a:lnTo>
                      <a:pt x="101" y="2200"/>
                    </a:lnTo>
                    <a:lnTo>
                      <a:pt x="92" y="2205"/>
                    </a:lnTo>
                    <a:lnTo>
                      <a:pt x="85" y="2210"/>
                    </a:lnTo>
                    <a:lnTo>
                      <a:pt x="78" y="2215"/>
                    </a:lnTo>
                    <a:lnTo>
                      <a:pt x="71" y="2220"/>
                    </a:lnTo>
                    <a:lnTo>
                      <a:pt x="65" y="2228"/>
                    </a:lnTo>
                    <a:lnTo>
                      <a:pt x="58" y="2233"/>
                    </a:lnTo>
                    <a:lnTo>
                      <a:pt x="53" y="2240"/>
                    </a:lnTo>
                    <a:lnTo>
                      <a:pt x="49" y="2248"/>
                    </a:lnTo>
                    <a:lnTo>
                      <a:pt x="42" y="2259"/>
                    </a:lnTo>
                    <a:lnTo>
                      <a:pt x="38" y="2271"/>
                    </a:lnTo>
                    <a:lnTo>
                      <a:pt x="35" y="2282"/>
                    </a:lnTo>
                    <a:lnTo>
                      <a:pt x="36" y="2292"/>
                    </a:lnTo>
                    <a:lnTo>
                      <a:pt x="39" y="2301"/>
                    </a:lnTo>
                    <a:lnTo>
                      <a:pt x="46" y="2308"/>
                    </a:lnTo>
                    <a:lnTo>
                      <a:pt x="53" y="2314"/>
                    </a:lnTo>
                    <a:lnTo>
                      <a:pt x="65" y="2317"/>
                    </a:lnTo>
                    <a:lnTo>
                      <a:pt x="78" y="2318"/>
                    </a:lnTo>
                    <a:lnTo>
                      <a:pt x="226" y="2318"/>
                    </a:lnTo>
                    <a:lnTo>
                      <a:pt x="239" y="2317"/>
                    </a:lnTo>
                    <a:lnTo>
                      <a:pt x="250" y="2312"/>
                    </a:lnTo>
                    <a:lnTo>
                      <a:pt x="262" y="2307"/>
                    </a:lnTo>
                    <a:lnTo>
                      <a:pt x="270" y="2299"/>
                    </a:lnTo>
                    <a:lnTo>
                      <a:pt x="277" y="2289"/>
                    </a:lnTo>
                    <a:lnTo>
                      <a:pt x="283" y="2279"/>
                    </a:lnTo>
                    <a:lnTo>
                      <a:pt x="286" y="2266"/>
                    </a:lnTo>
                    <a:lnTo>
                      <a:pt x="286" y="2253"/>
                    </a:lnTo>
                    <a:lnTo>
                      <a:pt x="285" y="2243"/>
                    </a:lnTo>
                    <a:lnTo>
                      <a:pt x="282" y="2235"/>
                    </a:lnTo>
                    <a:lnTo>
                      <a:pt x="277" y="2226"/>
                    </a:lnTo>
                    <a:lnTo>
                      <a:pt x="272" y="2218"/>
                    </a:lnTo>
                    <a:lnTo>
                      <a:pt x="280" y="2207"/>
                    </a:lnTo>
                    <a:lnTo>
                      <a:pt x="286" y="2195"/>
                    </a:lnTo>
                    <a:lnTo>
                      <a:pt x="290" y="2183"/>
                    </a:lnTo>
                    <a:lnTo>
                      <a:pt x="292" y="2169"/>
                    </a:lnTo>
                    <a:lnTo>
                      <a:pt x="292" y="1215"/>
                    </a:lnTo>
                    <a:lnTo>
                      <a:pt x="316" y="1215"/>
                    </a:lnTo>
                    <a:lnTo>
                      <a:pt x="316" y="2169"/>
                    </a:lnTo>
                    <a:lnTo>
                      <a:pt x="318" y="2183"/>
                    </a:lnTo>
                    <a:lnTo>
                      <a:pt x="322" y="2195"/>
                    </a:lnTo>
                    <a:lnTo>
                      <a:pt x="328" y="2206"/>
                    </a:lnTo>
                    <a:lnTo>
                      <a:pt x="335" y="2216"/>
                    </a:lnTo>
                    <a:lnTo>
                      <a:pt x="329" y="2225"/>
                    </a:lnTo>
                    <a:lnTo>
                      <a:pt x="326" y="2233"/>
                    </a:lnTo>
                    <a:lnTo>
                      <a:pt x="322" y="2243"/>
                    </a:lnTo>
                    <a:lnTo>
                      <a:pt x="320" y="2253"/>
                    </a:lnTo>
                    <a:lnTo>
                      <a:pt x="320" y="2266"/>
                    </a:lnTo>
                    <a:lnTo>
                      <a:pt x="323" y="2279"/>
                    </a:lnTo>
                    <a:lnTo>
                      <a:pt x="328" y="2289"/>
                    </a:lnTo>
                    <a:lnTo>
                      <a:pt x="336" y="2299"/>
                    </a:lnTo>
                    <a:lnTo>
                      <a:pt x="345" y="2307"/>
                    </a:lnTo>
                    <a:lnTo>
                      <a:pt x="355" y="2312"/>
                    </a:lnTo>
                    <a:lnTo>
                      <a:pt x="368" y="2317"/>
                    </a:lnTo>
                    <a:lnTo>
                      <a:pt x="381" y="2318"/>
                    </a:lnTo>
                    <a:lnTo>
                      <a:pt x="529" y="2318"/>
                    </a:lnTo>
                    <a:lnTo>
                      <a:pt x="542" y="2317"/>
                    </a:lnTo>
                    <a:lnTo>
                      <a:pt x="553" y="2314"/>
                    </a:lnTo>
                    <a:lnTo>
                      <a:pt x="562" y="2308"/>
                    </a:lnTo>
                    <a:lnTo>
                      <a:pt x="567" y="2301"/>
                    </a:lnTo>
                    <a:lnTo>
                      <a:pt x="570" y="2292"/>
                    </a:lnTo>
                    <a:lnTo>
                      <a:pt x="572" y="2282"/>
                    </a:lnTo>
                    <a:lnTo>
                      <a:pt x="569" y="2271"/>
                    </a:lnTo>
                    <a:lnTo>
                      <a:pt x="565" y="2259"/>
                    </a:lnTo>
                    <a:lnTo>
                      <a:pt x="557" y="224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1043608" y="3890963"/>
            <a:ext cx="7057405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Sefyll</a:t>
            </a:r>
            <a:endParaRPr lang="en-GB" sz="6600" dirty="0" smtClean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Sefwch</a:t>
            </a:r>
            <a:endParaRPr lang="en-GB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20" name="Group 5"/>
          <p:cNvGrpSpPr>
            <a:grpSpLocks/>
          </p:cNvGrpSpPr>
          <p:nvPr/>
        </p:nvGrpSpPr>
        <p:grpSpPr bwMode="auto">
          <a:xfrm>
            <a:off x="2987824" y="692696"/>
            <a:ext cx="3313112" cy="2233612"/>
            <a:chOff x="6329" y="6480"/>
            <a:chExt cx="2813" cy="2311"/>
          </a:xfrm>
        </p:grpSpPr>
        <p:sp>
          <p:nvSpPr>
            <p:cNvPr id="9222" name="AutoShape 6"/>
            <p:cNvSpPr>
              <a:spLocks noChangeArrowheads="1"/>
            </p:cNvSpPr>
            <p:nvPr/>
          </p:nvSpPr>
          <p:spPr bwMode="auto">
            <a:xfrm>
              <a:off x="6329" y="6480"/>
              <a:ext cx="2813" cy="2311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23" name="Freeform 7"/>
            <p:cNvSpPr>
              <a:spLocks/>
            </p:cNvSpPr>
            <p:nvPr/>
          </p:nvSpPr>
          <p:spPr bwMode="auto">
            <a:xfrm>
              <a:off x="6763" y="6737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24" name="Freeform 8"/>
            <p:cNvSpPr>
              <a:spLocks/>
            </p:cNvSpPr>
            <p:nvPr/>
          </p:nvSpPr>
          <p:spPr bwMode="auto">
            <a:xfrm>
              <a:off x="8275" y="6759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25" name="Freeform 9"/>
            <p:cNvSpPr>
              <a:spLocks/>
            </p:cNvSpPr>
            <p:nvPr/>
          </p:nvSpPr>
          <p:spPr bwMode="auto">
            <a:xfrm>
              <a:off x="7259" y="6748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226" name="Freeform 10"/>
            <p:cNvSpPr>
              <a:spLocks/>
            </p:cNvSpPr>
            <p:nvPr/>
          </p:nvSpPr>
          <p:spPr bwMode="auto">
            <a:xfrm>
              <a:off x="7767" y="6754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539552" y="3429000"/>
            <a:ext cx="8352928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Sefyll</a:t>
            </a: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mewn</a:t>
            </a: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res </a:t>
            </a: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Sefwch</a:t>
            </a: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mewn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rhes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6" name="Group 5"/>
          <p:cNvGrpSpPr>
            <a:grpSpLocks/>
          </p:cNvGrpSpPr>
          <p:nvPr/>
        </p:nvGrpSpPr>
        <p:grpSpPr bwMode="auto">
          <a:xfrm>
            <a:off x="3059113" y="548680"/>
            <a:ext cx="3241079" cy="2880320"/>
            <a:chOff x="6329" y="6480"/>
            <a:chExt cx="2813" cy="2311"/>
          </a:xfrm>
        </p:grpSpPr>
        <p:sp>
          <p:nvSpPr>
            <p:cNvPr id="8198" name="AutoShape 6"/>
            <p:cNvSpPr>
              <a:spLocks noChangeArrowheads="1"/>
            </p:cNvSpPr>
            <p:nvPr/>
          </p:nvSpPr>
          <p:spPr bwMode="auto">
            <a:xfrm>
              <a:off x="6329" y="6480"/>
              <a:ext cx="2813" cy="2311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199" name="Freeform 7"/>
            <p:cNvSpPr>
              <a:spLocks/>
            </p:cNvSpPr>
            <p:nvPr/>
          </p:nvSpPr>
          <p:spPr bwMode="auto">
            <a:xfrm>
              <a:off x="6763" y="6737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0" name="Freeform 8"/>
            <p:cNvSpPr>
              <a:spLocks/>
            </p:cNvSpPr>
            <p:nvPr/>
          </p:nvSpPr>
          <p:spPr bwMode="auto">
            <a:xfrm>
              <a:off x="8275" y="6759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1" name="Freeform 9"/>
            <p:cNvSpPr>
              <a:spLocks/>
            </p:cNvSpPr>
            <p:nvPr/>
          </p:nvSpPr>
          <p:spPr bwMode="auto">
            <a:xfrm>
              <a:off x="7259" y="6748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202" name="Freeform 10"/>
            <p:cNvSpPr>
              <a:spLocks/>
            </p:cNvSpPr>
            <p:nvPr/>
          </p:nvSpPr>
          <p:spPr bwMode="auto">
            <a:xfrm>
              <a:off x="7767" y="6754"/>
              <a:ext cx="433" cy="1712"/>
            </a:xfrm>
            <a:custGeom>
              <a:avLst/>
              <a:gdLst>
                <a:gd name="T0" fmla="*/ 549 w 606"/>
                <a:gd name="T1" fmla="*/ 2233 h 2318"/>
                <a:gd name="T2" fmla="*/ 530 w 606"/>
                <a:gd name="T3" fmla="*/ 2216 h 2318"/>
                <a:gd name="T4" fmla="*/ 507 w 606"/>
                <a:gd name="T5" fmla="*/ 2202 h 2318"/>
                <a:gd name="T6" fmla="*/ 514 w 606"/>
                <a:gd name="T7" fmla="*/ 2177 h 2318"/>
                <a:gd name="T8" fmla="*/ 526 w 606"/>
                <a:gd name="T9" fmla="*/ 1207 h 2318"/>
                <a:gd name="T10" fmla="*/ 549 w 606"/>
                <a:gd name="T11" fmla="*/ 1188 h 2318"/>
                <a:gd name="T12" fmla="*/ 562 w 606"/>
                <a:gd name="T13" fmla="*/ 1159 h 2318"/>
                <a:gd name="T14" fmla="*/ 605 w 606"/>
                <a:gd name="T15" fmla="*/ 507 h 2318"/>
                <a:gd name="T16" fmla="*/ 588 w 606"/>
                <a:gd name="T17" fmla="*/ 473 h 2318"/>
                <a:gd name="T18" fmla="*/ 555 w 606"/>
                <a:gd name="T19" fmla="*/ 454 h 2318"/>
                <a:gd name="T20" fmla="*/ 415 w 606"/>
                <a:gd name="T21" fmla="*/ 418 h 2318"/>
                <a:gd name="T22" fmla="*/ 480 w 606"/>
                <a:gd name="T23" fmla="*/ 362 h 2318"/>
                <a:gd name="T24" fmla="*/ 519 w 606"/>
                <a:gd name="T25" fmla="*/ 285 h 2318"/>
                <a:gd name="T26" fmla="*/ 523 w 606"/>
                <a:gd name="T27" fmla="*/ 180 h 2318"/>
                <a:gd name="T28" fmla="*/ 461 w 606"/>
                <a:gd name="T29" fmla="*/ 66 h 2318"/>
                <a:gd name="T30" fmla="*/ 348 w 606"/>
                <a:gd name="T31" fmla="*/ 5 h 2318"/>
                <a:gd name="T32" fmla="*/ 216 w 606"/>
                <a:gd name="T33" fmla="*/ 18 h 2318"/>
                <a:gd name="T34" fmla="*/ 118 w 606"/>
                <a:gd name="T35" fmla="*/ 99 h 2318"/>
                <a:gd name="T36" fmla="*/ 79 w 606"/>
                <a:gd name="T37" fmla="*/ 224 h 2318"/>
                <a:gd name="T38" fmla="*/ 98 w 606"/>
                <a:gd name="T39" fmla="*/ 312 h 2318"/>
                <a:gd name="T40" fmla="*/ 145 w 606"/>
                <a:gd name="T41" fmla="*/ 384 h 2318"/>
                <a:gd name="T42" fmla="*/ 183 w 606"/>
                <a:gd name="T43" fmla="*/ 418 h 2318"/>
                <a:gd name="T44" fmla="*/ 39 w 606"/>
                <a:gd name="T45" fmla="*/ 458 h 2318"/>
                <a:gd name="T46" fmla="*/ 12 w 606"/>
                <a:gd name="T47" fmla="*/ 483 h 2318"/>
                <a:gd name="T48" fmla="*/ 0 w 606"/>
                <a:gd name="T49" fmla="*/ 520 h 2318"/>
                <a:gd name="T50" fmla="*/ 48 w 606"/>
                <a:gd name="T51" fmla="*/ 1169 h 2318"/>
                <a:gd name="T52" fmla="*/ 65 w 606"/>
                <a:gd name="T53" fmla="*/ 1197 h 2318"/>
                <a:gd name="T54" fmla="*/ 92 w 606"/>
                <a:gd name="T55" fmla="*/ 1212 h 2318"/>
                <a:gd name="T56" fmla="*/ 95 w 606"/>
                <a:gd name="T57" fmla="*/ 2186 h 2318"/>
                <a:gd name="T58" fmla="*/ 92 w 606"/>
                <a:gd name="T59" fmla="*/ 2205 h 2318"/>
                <a:gd name="T60" fmla="*/ 71 w 606"/>
                <a:gd name="T61" fmla="*/ 2220 h 2318"/>
                <a:gd name="T62" fmla="*/ 53 w 606"/>
                <a:gd name="T63" fmla="*/ 2240 h 2318"/>
                <a:gd name="T64" fmla="*/ 38 w 606"/>
                <a:gd name="T65" fmla="*/ 2271 h 2318"/>
                <a:gd name="T66" fmla="*/ 39 w 606"/>
                <a:gd name="T67" fmla="*/ 2301 h 2318"/>
                <a:gd name="T68" fmla="*/ 65 w 606"/>
                <a:gd name="T69" fmla="*/ 2317 h 2318"/>
                <a:gd name="T70" fmla="*/ 239 w 606"/>
                <a:gd name="T71" fmla="*/ 2317 h 2318"/>
                <a:gd name="T72" fmla="*/ 270 w 606"/>
                <a:gd name="T73" fmla="*/ 2299 h 2318"/>
                <a:gd name="T74" fmla="*/ 286 w 606"/>
                <a:gd name="T75" fmla="*/ 2266 h 2318"/>
                <a:gd name="T76" fmla="*/ 282 w 606"/>
                <a:gd name="T77" fmla="*/ 2235 h 2318"/>
                <a:gd name="T78" fmla="*/ 280 w 606"/>
                <a:gd name="T79" fmla="*/ 2207 h 2318"/>
                <a:gd name="T80" fmla="*/ 292 w 606"/>
                <a:gd name="T81" fmla="*/ 2169 h 2318"/>
                <a:gd name="T82" fmla="*/ 316 w 606"/>
                <a:gd name="T83" fmla="*/ 2169 h 2318"/>
                <a:gd name="T84" fmla="*/ 328 w 606"/>
                <a:gd name="T85" fmla="*/ 2206 h 2318"/>
                <a:gd name="T86" fmla="*/ 326 w 606"/>
                <a:gd name="T87" fmla="*/ 2233 h 2318"/>
                <a:gd name="T88" fmla="*/ 320 w 606"/>
                <a:gd name="T89" fmla="*/ 2266 h 2318"/>
                <a:gd name="T90" fmla="*/ 336 w 606"/>
                <a:gd name="T91" fmla="*/ 2299 h 2318"/>
                <a:gd name="T92" fmla="*/ 368 w 606"/>
                <a:gd name="T93" fmla="*/ 2317 h 2318"/>
                <a:gd name="T94" fmla="*/ 542 w 606"/>
                <a:gd name="T95" fmla="*/ 2317 h 2318"/>
                <a:gd name="T96" fmla="*/ 567 w 606"/>
                <a:gd name="T97" fmla="*/ 2301 h 2318"/>
                <a:gd name="T98" fmla="*/ 569 w 606"/>
                <a:gd name="T99" fmla="*/ 2271 h 231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606"/>
                <a:gd name="T151" fmla="*/ 0 h 2318"/>
                <a:gd name="T152" fmla="*/ 606 w 606"/>
                <a:gd name="T153" fmla="*/ 2318 h 2318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606" h="2318">
                  <a:moveTo>
                    <a:pt x="557" y="2248"/>
                  </a:moveTo>
                  <a:lnTo>
                    <a:pt x="553" y="2240"/>
                  </a:lnTo>
                  <a:lnTo>
                    <a:pt x="549" y="2233"/>
                  </a:lnTo>
                  <a:lnTo>
                    <a:pt x="543" y="2228"/>
                  </a:lnTo>
                  <a:lnTo>
                    <a:pt x="537" y="2222"/>
                  </a:lnTo>
                  <a:lnTo>
                    <a:pt x="530" y="2216"/>
                  </a:lnTo>
                  <a:lnTo>
                    <a:pt x="523" y="2210"/>
                  </a:lnTo>
                  <a:lnTo>
                    <a:pt x="516" y="2206"/>
                  </a:lnTo>
                  <a:lnTo>
                    <a:pt x="507" y="2202"/>
                  </a:lnTo>
                  <a:lnTo>
                    <a:pt x="510" y="2195"/>
                  </a:lnTo>
                  <a:lnTo>
                    <a:pt x="513" y="2186"/>
                  </a:lnTo>
                  <a:lnTo>
                    <a:pt x="514" y="2177"/>
                  </a:lnTo>
                  <a:lnTo>
                    <a:pt x="516" y="2169"/>
                  </a:lnTo>
                  <a:lnTo>
                    <a:pt x="516" y="1211"/>
                  </a:lnTo>
                  <a:lnTo>
                    <a:pt x="526" y="1207"/>
                  </a:lnTo>
                  <a:lnTo>
                    <a:pt x="534" y="1202"/>
                  </a:lnTo>
                  <a:lnTo>
                    <a:pt x="542" y="1195"/>
                  </a:lnTo>
                  <a:lnTo>
                    <a:pt x="549" y="1188"/>
                  </a:lnTo>
                  <a:lnTo>
                    <a:pt x="555" y="1179"/>
                  </a:lnTo>
                  <a:lnTo>
                    <a:pt x="559" y="1169"/>
                  </a:lnTo>
                  <a:lnTo>
                    <a:pt x="562" y="1159"/>
                  </a:lnTo>
                  <a:lnTo>
                    <a:pt x="563" y="1149"/>
                  </a:lnTo>
                  <a:lnTo>
                    <a:pt x="606" y="520"/>
                  </a:lnTo>
                  <a:lnTo>
                    <a:pt x="605" y="507"/>
                  </a:lnTo>
                  <a:lnTo>
                    <a:pt x="600" y="494"/>
                  </a:lnTo>
                  <a:lnTo>
                    <a:pt x="595" y="483"/>
                  </a:lnTo>
                  <a:lnTo>
                    <a:pt x="588" y="473"/>
                  </a:lnTo>
                  <a:lnTo>
                    <a:pt x="577" y="464"/>
                  </a:lnTo>
                  <a:lnTo>
                    <a:pt x="567" y="458"/>
                  </a:lnTo>
                  <a:lnTo>
                    <a:pt x="555" y="454"/>
                  </a:lnTo>
                  <a:lnTo>
                    <a:pt x="542" y="453"/>
                  </a:lnTo>
                  <a:lnTo>
                    <a:pt x="415" y="418"/>
                  </a:lnTo>
                  <a:lnTo>
                    <a:pt x="440" y="402"/>
                  </a:lnTo>
                  <a:lnTo>
                    <a:pt x="461" y="384"/>
                  </a:lnTo>
                  <a:lnTo>
                    <a:pt x="480" y="362"/>
                  </a:lnTo>
                  <a:lnTo>
                    <a:pt x="496" y="338"/>
                  </a:lnTo>
                  <a:lnTo>
                    <a:pt x="509" y="312"/>
                  </a:lnTo>
                  <a:lnTo>
                    <a:pt x="519" y="285"/>
                  </a:lnTo>
                  <a:lnTo>
                    <a:pt x="526" y="255"/>
                  </a:lnTo>
                  <a:lnTo>
                    <a:pt x="527" y="224"/>
                  </a:lnTo>
                  <a:lnTo>
                    <a:pt x="523" y="180"/>
                  </a:lnTo>
                  <a:lnTo>
                    <a:pt x="510" y="137"/>
                  </a:lnTo>
                  <a:lnTo>
                    <a:pt x="488" y="99"/>
                  </a:lnTo>
                  <a:lnTo>
                    <a:pt x="461" y="66"/>
                  </a:lnTo>
                  <a:lnTo>
                    <a:pt x="428" y="39"/>
                  </a:lnTo>
                  <a:lnTo>
                    <a:pt x="391" y="18"/>
                  </a:lnTo>
                  <a:lnTo>
                    <a:pt x="348" y="5"/>
                  </a:lnTo>
                  <a:lnTo>
                    <a:pt x="303" y="0"/>
                  </a:lnTo>
                  <a:lnTo>
                    <a:pt x="259" y="5"/>
                  </a:lnTo>
                  <a:lnTo>
                    <a:pt x="216" y="18"/>
                  </a:lnTo>
                  <a:lnTo>
                    <a:pt x="178" y="39"/>
                  </a:lnTo>
                  <a:lnTo>
                    <a:pt x="145" y="66"/>
                  </a:lnTo>
                  <a:lnTo>
                    <a:pt x="118" y="99"/>
                  </a:lnTo>
                  <a:lnTo>
                    <a:pt x="96" y="137"/>
                  </a:lnTo>
                  <a:lnTo>
                    <a:pt x="84" y="180"/>
                  </a:lnTo>
                  <a:lnTo>
                    <a:pt x="79" y="224"/>
                  </a:lnTo>
                  <a:lnTo>
                    <a:pt x="81" y="255"/>
                  </a:lnTo>
                  <a:lnTo>
                    <a:pt x="88" y="285"/>
                  </a:lnTo>
                  <a:lnTo>
                    <a:pt x="98" y="312"/>
                  </a:lnTo>
                  <a:lnTo>
                    <a:pt x="111" y="338"/>
                  </a:lnTo>
                  <a:lnTo>
                    <a:pt x="127" y="362"/>
                  </a:lnTo>
                  <a:lnTo>
                    <a:pt x="145" y="384"/>
                  </a:lnTo>
                  <a:lnTo>
                    <a:pt x="167" y="402"/>
                  </a:lnTo>
                  <a:lnTo>
                    <a:pt x="191" y="418"/>
                  </a:lnTo>
                  <a:lnTo>
                    <a:pt x="183" y="418"/>
                  </a:lnTo>
                  <a:lnTo>
                    <a:pt x="65" y="453"/>
                  </a:lnTo>
                  <a:lnTo>
                    <a:pt x="52" y="454"/>
                  </a:lnTo>
                  <a:lnTo>
                    <a:pt x="39" y="458"/>
                  </a:lnTo>
                  <a:lnTo>
                    <a:pt x="29" y="464"/>
                  </a:lnTo>
                  <a:lnTo>
                    <a:pt x="19" y="473"/>
                  </a:lnTo>
                  <a:lnTo>
                    <a:pt x="12" y="483"/>
                  </a:lnTo>
                  <a:lnTo>
                    <a:pt x="6" y="494"/>
                  </a:lnTo>
                  <a:lnTo>
                    <a:pt x="2" y="507"/>
                  </a:lnTo>
                  <a:lnTo>
                    <a:pt x="0" y="520"/>
                  </a:lnTo>
                  <a:lnTo>
                    <a:pt x="43" y="1149"/>
                  </a:lnTo>
                  <a:lnTo>
                    <a:pt x="45" y="1159"/>
                  </a:lnTo>
                  <a:lnTo>
                    <a:pt x="48" y="1169"/>
                  </a:lnTo>
                  <a:lnTo>
                    <a:pt x="52" y="1179"/>
                  </a:lnTo>
                  <a:lnTo>
                    <a:pt x="58" y="1188"/>
                  </a:lnTo>
                  <a:lnTo>
                    <a:pt x="65" y="1197"/>
                  </a:lnTo>
                  <a:lnTo>
                    <a:pt x="73" y="1202"/>
                  </a:lnTo>
                  <a:lnTo>
                    <a:pt x="82" y="1208"/>
                  </a:lnTo>
                  <a:lnTo>
                    <a:pt x="92" y="1212"/>
                  </a:lnTo>
                  <a:lnTo>
                    <a:pt x="92" y="2169"/>
                  </a:lnTo>
                  <a:lnTo>
                    <a:pt x="92" y="2177"/>
                  </a:lnTo>
                  <a:lnTo>
                    <a:pt x="95" y="2186"/>
                  </a:lnTo>
                  <a:lnTo>
                    <a:pt x="96" y="2193"/>
                  </a:lnTo>
                  <a:lnTo>
                    <a:pt x="101" y="2200"/>
                  </a:lnTo>
                  <a:lnTo>
                    <a:pt x="92" y="2205"/>
                  </a:lnTo>
                  <a:lnTo>
                    <a:pt x="85" y="2210"/>
                  </a:lnTo>
                  <a:lnTo>
                    <a:pt x="78" y="2215"/>
                  </a:lnTo>
                  <a:lnTo>
                    <a:pt x="71" y="2220"/>
                  </a:lnTo>
                  <a:lnTo>
                    <a:pt x="65" y="2228"/>
                  </a:lnTo>
                  <a:lnTo>
                    <a:pt x="58" y="2233"/>
                  </a:lnTo>
                  <a:lnTo>
                    <a:pt x="53" y="2240"/>
                  </a:lnTo>
                  <a:lnTo>
                    <a:pt x="49" y="2248"/>
                  </a:lnTo>
                  <a:lnTo>
                    <a:pt x="42" y="2259"/>
                  </a:lnTo>
                  <a:lnTo>
                    <a:pt x="38" y="2271"/>
                  </a:lnTo>
                  <a:lnTo>
                    <a:pt x="35" y="2282"/>
                  </a:lnTo>
                  <a:lnTo>
                    <a:pt x="36" y="2292"/>
                  </a:lnTo>
                  <a:lnTo>
                    <a:pt x="39" y="2301"/>
                  </a:lnTo>
                  <a:lnTo>
                    <a:pt x="46" y="2308"/>
                  </a:lnTo>
                  <a:lnTo>
                    <a:pt x="53" y="2314"/>
                  </a:lnTo>
                  <a:lnTo>
                    <a:pt x="65" y="2317"/>
                  </a:lnTo>
                  <a:lnTo>
                    <a:pt x="78" y="2318"/>
                  </a:lnTo>
                  <a:lnTo>
                    <a:pt x="226" y="2318"/>
                  </a:lnTo>
                  <a:lnTo>
                    <a:pt x="239" y="2317"/>
                  </a:lnTo>
                  <a:lnTo>
                    <a:pt x="250" y="2312"/>
                  </a:lnTo>
                  <a:lnTo>
                    <a:pt x="262" y="2307"/>
                  </a:lnTo>
                  <a:lnTo>
                    <a:pt x="270" y="2299"/>
                  </a:lnTo>
                  <a:lnTo>
                    <a:pt x="277" y="2289"/>
                  </a:lnTo>
                  <a:lnTo>
                    <a:pt x="283" y="2279"/>
                  </a:lnTo>
                  <a:lnTo>
                    <a:pt x="286" y="2266"/>
                  </a:lnTo>
                  <a:lnTo>
                    <a:pt x="286" y="2253"/>
                  </a:lnTo>
                  <a:lnTo>
                    <a:pt x="285" y="2243"/>
                  </a:lnTo>
                  <a:lnTo>
                    <a:pt x="282" y="2235"/>
                  </a:lnTo>
                  <a:lnTo>
                    <a:pt x="277" y="2226"/>
                  </a:lnTo>
                  <a:lnTo>
                    <a:pt x="272" y="2218"/>
                  </a:lnTo>
                  <a:lnTo>
                    <a:pt x="280" y="2207"/>
                  </a:lnTo>
                  <a:lnTo>
                    <a:pt x="286" y="2195"/>
                  </a:lnTo>
                  <a:lnTo>
                    <a:pt x="290" y="2183"/>
                  </a:lnTo>
                  <a:lnTo>
                    <a:pt x="292" y="2169"/>
                  </a:lnTo>
                  <a:lnTo>
                    <a:pt x="292" y="1215"/>
                  </a:lnTo>
                  <a:lnTo>
                    <a:pt x="316" y="1215"/>
                  </a:lnTo>
                  <a:lnTo>
                    <a:pt x="316" y="2169"/>
                  </a:lnTo>
                  <a:lnTo>
                    <a:pt x="318" y="2183"/>
                  </a:lnTo>
                  <a:lnTo>
                    <a:pt x="322" y="2195"/>
                  </a:lnTo>
                  <a:lnTo>
                    <a:pt x="328" y="2206"/>
                  </a:lnTo>
                  <a:lnTo>
                    <a:pt x="335" y="2216"/>
                  </a:lnTo>
                  <a:lnTo>
                    <a:pt x="329" y="2225"/>
                  </a:lnTo>
                  <a:lnTo>
                    <a:pt x="326" y="2233"/>
                  </a:lnTo>
                  <a:lnTo>
                    <a:pt x="322" y="2243"/>
                  </a:lnTo>
                  <a:lnTo>
                    <a:pt x="320" y="2253"/>
                  </a:lnTo>
                  <a:lnTo>
                    <a:pt x="320" y="2266"/>
                  </a:lnTo>
                  <a:lnTo>
                    <a:pt x="323" y="2279"/>
                  </a:lnTo>
                  <a:lnTo>
                    <a:pt x="328" y="2289"/>
                  </a:lnTo>
                  <a:lnTo>
                    <a:pt x="336" y="2299"/>
                  </a:lnTo>
                  <a:lnTo>
                    <a:pt x="345" y="2307"/>
                  </a:lnTo>
                  <a:lnTo>
                    <a:pt x="355" y="2312"/>
                  </a:lnTo>
                  <a:lnTo>
                    <a:pt x="368" y="2317"/>
                  </a:lnTo>
                  <a:lnTo>
                    <a:pt x="381" y="2318"/>
                  </a:lnTo>
                  <a:lnTo>
                    <a:pt x="529" y="2318"/>
                  </a:lnTo>
                  <a:lnTo>
                    <a:pt x="542" y="2317"/>
                  </a:lnTo>
                  <a:lnTo>
                    <a:pt x="553" y="2314"/>
                  </a:lnTo>
                  <a:lnTo>
                    <a:pt x="562" y="2308"/>
                  </a:lnTo>
                  <a:lnTo>
                    <a:pt x="567" y="2301"/>
                  </a:lnTo>
                  <a:lnTo>
                    <a:pt x="570" y="2292"/>
                  </a:lnTo>
                  <a:lnTo>
                    <a:pt x="572" y="2282"/>
                  </a:lnTo>
                  <a:lnTo>
                    <a:pt x="569" y="2271"/>
                  </a:lnTo>
                  <a:lnTo>
                    <a:pt x="565" y="2259"/>
                  </a:lnTo>
                  <a:lnTo>
                    <a:pt x="557" y="224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1835696" y="3749313"/>
            <a:ext cx="6336704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Gwneud</a:t>
            </a: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rhes</a:t>
            </a:r>
            <a:endParaRPr lang="en-GB" sz="6600" dirty="0" smtClean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Gwnewch</a:t>
            </a: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res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7" name="Group 5"/>
          <p:cNvGrpSpPr>
            <a:grpSpLocks/>
          </p:cNvGrpSpPr>
          <p:nvPr/>
        </p:nvGrpSpPr>
        <p:grpSpPr bwMode="auto">
          <a:xfrm>
            <a:off x="2627313" y="620689"/>
            <a:ext cx="4032250" cy="2664295"/>
            <a:chOff x="1936" y="12124"/>
            <a:chExt cx="2415" cy="1657"/>
          </a:xfrm>
        </p:grpSpPr>
        <p:sp>
          <p:nvSpPr>
            <p:cNvPr id="16389" name="AutoShape 6"/>
            <p:cNvSpPr>
              <a:spLocks noChangeArrowheads="1"/>
            </p:cNvSpPr>
            <p:nvPr/>
          </p:nvSpPr>
          <p:spPr bwMode="auto">
            <a:xfrm>
              <a:off x="1957" y="12124"/>
              <a:ext cx="2394" cy="1657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0" name="Freeform 7"/>
            <p:cNvSpPr>
              <a:spLocks noEditPoints="1"/>
            </p:cNvSpPr>
            <p:nvPr/>
          </p:nvSpPr>
          <p:spPr bwMode="auto">
            <a:xfrm>
              <a:off x="1936" y="13001"/>
              <a:ext cx="1209" cy="532"/>
            </a:xfrm>
            <a:custGeom>
              <a:avLst/>
              <a:gdLst>
                <a:gd name="T0" fmla="*/ 1577 w 1644"/>
                <a:gd name="T1" fmla="*/ 248 h 749"/>
                <a:gd name="T2" fmla="*/ 1546 w 1644"/>
                <a:gd name="T3" fmla="*/ 238 h 749"/>
                <a:gd name="T4" fmla="*/ 1516 w 1644"/>
                <a:gd name="T5" fmla="*/ 226 h 749"/>
                <a:gd name="T6" fmla="*/ 1439 w 1644"/>
                <a:gd name="T7" fmla="*/ 196 h 749"/>
                <a:gd name="T8" fmla="*/ 1329 w 1644"/>
                <a:gd name="T9" fmla="*/ 139 h 749"/>
                <a:gd name="T10" fmla="*/ 1200 w 1644"/>
                <a:gd name="T11" fmla="*/ 59 h 749"/>
                <a:gd name="T12" fmla="*/ 1169 w 1644"/>
                <a:gd name="T13" fmla="*/ 40 h 749"/>
                <a:gd name="T14" fmla="*/ 1082 w 1644"/>
                <a:gd name="T15" fmla="*/ 10 h 749"/>
                <a:gd name="T16" fmla="*/ 962 w 1644"/>
                <a:gd name="T17" fmla="*/ 1 h 749"/>
                <a:gd name="T18" fmla="*/ 822 w 1644"/>
                <a:gd name="T19" fmla="*/ 54 h 749"/>
                <a:gd name="T20" fmla="*/ 682 w 1644"/>
                <a:gd name="T21" fmla="*/ 1 h 749"/>
                <a:gd name="T22" fmla="*/ 560 w 1644"/>
                <a:gd name="T23" fmla="*/ 10 h 749"/>
                <a:gd name="T24" fmla="*/ 475 w 1644"/>
                <a:gd name="T25" fmla="*/ 40 h 749"/>
                <a:gd name="T26" fmla="*/ 442 w 1644"/>
                <a:gd name="T27" fmla="*/ 59 h 749"/>
                <a:gd name="T28" fmla="*/ 314 w 1644"/>
                <a:gd name="T29" fmla="*/ 139 h 749"/>
                <a:gd name="T30" fmla="*/ 205 w 1644"/>
                <a:gd name="T31" fmla="*/ 196 h 749"/>
                <a:gd name="T32" fmla="*/ 128 w 1644"/>
                <a:gd name="T33" fmla="*/ 226 h 749"/>
                <a:gd name="T34" fmla="*/ 98 w 1644"/>
                <a:gd name="T35" fmla="*/ 238 h 749"/>
                <a:gd name="T36" fmla="*/ 68 w 1644"/>
                <a:gd name="T37" fmla="*/ 248 h 749"/>
                <a:gd name="T38" fmla="*/ 0 w 1644"/>
                <a:gd name="T39" fmla="*/ 262 h 749"/>
                <a:gd name="T40" fmla="*/ 35 w 1644"/>
                <a:gd name="T41" fmla="*/ 268 h 749"/>
                <a:gd name="T42" fmla="*/ 107 w 1644"/>
                <a:gd name="T43" fmla="*/ 304 h 749"/>
                <a:gd name="T44" fmla="*/ 147 w 1644"/>
                <a:gd name="T45" fmla="*/ 344 h 749"/>
                <a:gd name="T46" fmla="*/ 241 w 1644"/>
                <a:gd name="T47" fmla="*/ 445 h 749"/>
                <a:gd name="T48" fmla="*/ 353 w 1644"/>
                <a:gd name="T49" fmla="*/ 555 h 749"/>
                <a:gd name="T50" fmla="*/ 442 w 1644"/>
                <a:gd name="T51" fmla="*/ 635 h 749"/>
                <a:gd name="T52" fmla="*/ 471 w 1644"/>
                <a:gd name="T53" fmla="*/ 656 h 749"/>
                <a:gd name="T54" fmla="*/ 547 w 1644"/>
                <a:gd name="T55" fmla="*/ 693 h 749"/>
                <a:gd name="T56" fmla="*/ 666 w 1644"/>
                <a:gd name="T57" fmla="*/ 735 h 749"/>
                <a:gd name="T58" fmla="*/ 822 w 1644"/>
                <a:gd name="T59" fmla="*/ 749 h 749"/>
                <a:gd name="T60" fmla="*/ 977 w 1644"/>
                <a:gd name="T61" fmla="*/ 735 h 749"/>
                <a:gd name="T62" fmla="*/ 1097 w 1644"/>
                <a:gd name="T63" fmla="*/ 693 h 749"/>
                <a:gd name="T64" fmla="*/ 1173 w 1644"/>
                <a:gd name="T65" fmla="*/ 656 h 749"/>
                <a:gd name="T66" fmla="*/ 1200 w 1644"/>
                <a:gd name="T67" fmla="*/ 635 h 749"/>
                <a:gd name="T68" fmla="*/ 1291 w 1644"/>
                <a:gd name="T69" fmla="*/ 555 h 749"/>
                <a:gd name="T70" fmla="*/ 1403 w 1644"/>
                <a:gd name="T71" fmla="*/ 445 h 749"/>
                <a:gd name="T72" fmla="*/ 1497 w 1644"/>
                <a:gd name="T73" fmla="*/ 344 h 749"/>
                <a:gd name="T74" fmla="*/ 1537 w 1644"/>
                <a:gd name="T75" fmla="*/ 304 h 749"/>
                <a:gd name="T76" fmla="*/ 1611 w 1644"/>
                <a:gd name="T77" fmla="*/ 268 h 749"/>
                <a:gd name="T78" fmla="*/ 1644 w 1644"/>
                <a:gd name="T79" fmla="*/ 262 h 749"/>
                <a:gd name="T80" fmla="*/ 1264 w 1644"/>
                <a:gd name="T81" fmla="*/ 431 h 749"/>
                <a:gd name="T82" fmla="*/ 1044 w 1644"/>
                <a:gd name="T83" fmla="*/ 529 h 749"/>
                <a:gd name="T84" fmla="*/ 892 w 1644"/>
                <a:gd name="T85" fmla="*/ 555 h 749"/>
                <a:gd name="T86" fmla="*/ 826 w 1644"/>
                <a:gd name="T87" fmla="*/ 549 h 749"/>
                <a:gd name="T88" fmla="*/ 796 w 1644"/>
                <a:gd name="T89" fmla="*/ 555 h 749"/>
                <a:gd name="T90" fmla="*/ 684 w 1644"/>
                <a:gd name="T91" fmla="*/ 549 h 749"/>
                <a:gd name="T92" fmla="*/ 498 w 1644"/>
                <a:gd name="T93" fmla="*/ 491 h 749"/>
                <a:gd name="T94" fmla="*/ 248 w 1644"/>
                <a:gd name="T95" fmla="*/ 337 h 749"/>
                <a:gd name="T96" fmla="*/ 200 w 1644"/>
                <a:gd name="T97" fmla="*/ 271 h 749"/>
                <a:gd name="T98" fmla="*/ 301 w 1644"/>
                <a:gd name="T99" fmla="*/ 253 h 749"/>
                <a:gd name="T100" fmla="*/ 481 w 1644"/>
                <a:gd name="T101" fmla="*/ 239 h 749"/>
                <a:gd name="T102" fmla="*/ 743 w 1644"/>
                <a:gd name="T103" fmla="*/ 248 h 749"/>
                <a:gd name="T104" fmla="*/ 1044 w 1644"/>
                <a:gd name="T105" fmla="*/ 239 h 749"/>
                <a:gd name="T106" fmla="*/ 1265 w 1644"/>
                <a:gd name="T107" fmla="*/ 246 h 749"/>
                <a:gd name="T108" fmla="*/ 1403 w 1644"/>
                <a:gd name="T109" fmla="*/ 262 h 749"/>
                <a:gd name="T110" fmla="*/ 1464 w 1644"/>
                <a:gd name="T111" fmla="*/ 276 h 749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w 1644"/>
                <a:gd name="T169" fmla="*/ 0 h 749"/>
                <a:gd name="T170" fmla="*/ 1644 w 1644"/>
                <a:gd name="T171" fmla="*/ 749 h 749"/>
              </a:gdLst>
              <a:ahLst/>
              <a:cxnLst>
                <a:cxn ang="T112">
                  <a:pos x="T0" y="T1"/>
                </a:cxn>
                <a:cxn ang="T113">
                  <a:pos x="T2" y="T3"/>
                </a:cxn>
                <a:cxn ang="T114">
                  <a:pos x="T4" y="T5"/>
                </a:cxn>
                <a:cxn ang="T115">
                  <a:pos x="T6" y="T7"/>
                </a:cxn>
                <a:cxn ang="T116">
                  <a:pos x="T8" y="T9"/>
                </a:cxn>
                <a:cxn ang="T117">
                  <a:pos x="T10" y="T11"/>
                </a:cxn>
                <a:cxn ang="T118">
                  <a:pos x="T12" y="T13"/>
                </a:cxn>
                <a:cxn ang="T119">
                  <a:pos x="T14" y="T15"/>
                </a:cxn>
                <a:cxn ang="T120">
                  <a:pos x="T16" y="T17"/>
                </a:cxn>
                <a:cxn ang="T121">
                  <a:pos x="T18" y="T19"/>
                </a:cxn>
                <a:cxn ang="T122">
                  <a:pos x="T20" y="T21"/>
                </a:cxn>
                <a:cxn ang="T123">
                  <a:pos x="T22" y="T23"/>
                </a:cxn>
                <a:cxn ang="T124">
                  <a:pos x="T24" y="T25"/>
                </a:cxn>
                <a:cxn ang="T125">
                  <a:pos x="T26" y="T27"/>
                </a:cxn>
                <a:cxn ang="T126">
                  <a:pos x="T28" y="T29"/>
                </a:cxn>
                <a:cxn ang="T127">
                  <a:pos x="T30" y="T31"/>
                </a:cxn>
                <a:cxn ang="T128">
                  <a:pos x="T32" y="T33"/>
                </a:cxn>
                <a:cxn ang="T129">
                  <a:pos x="T34" y="T35"/>
                </a:cxn>
                <a:cxn ang="T130">
                  <a:pos x="T36" y="T37"/>
                </a:cxn>
                <a:cxn ang="T131">
                  <a:pos x="T38" y="T39"/>
                </a:cxn>
                <a:cxn ang="T132">
                  <a:pos x="T40" y="T41"/>
                </a:cxn>
                <a:cxn ang="T133">
                  <a:pos x="T42" y="T43"/>
                </a:cxn>
                <a:cxn ang="T134">
                  <a:pos x="T44" y="T45"/>
                </a:cxn>
                <a:cxn ang="T135">
                  <a:pos x="T46" y="T47"/>
                </a:cxn>
                <a:cxn ang="T136">
                  <a:pos x="T48" y="T49"/>
                </a:cxn>
                <a:cxn ang="T137">
                  <a:pos x="T50" y="T51"/>
                </a:cxn>
                <a:cxn ang="T138">
                  <a:pos x="T52" y="T53"/>
                </a:cxn>
                <a:cxn ang="T139">
                  <a:pos x="T54" y="T55"/>
                </a:cxn>
                <a:cxn ang="T140">
                  <a:pos x="T56" y="T57"/>
                </a:cxn>
                <a:cxn ang="T141">
                  <a:pos x="T58" y="T59"/>
                </a:cxn>
                <a:cxn ang="T142">
                  <a:pos x="T60" y="T61"/>
                </a:cxn>
                <a:cxn ang="T143">
                  <a:pos x="T62" y="T63"/>
                </a:cxn>
                <a:cxn ang="T144">
                  <a:pos x="T64" y="T65"/>
                </a:cxn>
                <a:cxn ang="T145">
                  <a:pos x="T66" y="T67"/>
                </a:cxn>
                <a:cxn ang="T146">
                  <a:pos x="T68" y="T69"/>
                </a:cxn>
                <a:cxn ang="T147">
                  <a:pos x="T70" y="T71"/>
                </a:cxn>
                <a:cxn ang="T148">
                  <a:pos x="T72" y="T73"/>
                </a:cxn>
                <a:cxn ang="T149">
                  <a:pos x="T74" y="T75"/>
                </a:cxn>
                <a:cxn ang="T150">
                  <a:pos x="T76" y="T77"/>
                </a:cxn>
                <a:cxn ang="T151">
                  <a:pos x="T78" y="T79"/>
                </a:cxn>
                <a:cxn ang="T152">
                  <a:pos x="T80" y="T81"/>
                </a:cxn>
                <a:cxn ang="T153">
                  <a:pos x="T82" y="T83"/>
                </a:cxn>
                <a:cxn ang="T154">
                  <a:pos x="T84" y="T85"/>
                </a:cxn>
                <a:cxn ang="T155">
                  <a:pos x="T86" y="T87"/>
                </a:cxn>
                <a:cxn ang="T156">
                  <a:pos x="T88" y="T89"/>
                </a:cxn>
                <a:cxn ang="T157">
                  <a:pos x="T90" y="T91"/>
                </a:cxn>
                <a:cxn ang="T158">
                  <a:pos x="T92" y="T93"/>
                </a:cxn>
                <a:cxn ang="T159">
                  <a:pos x="T94" y="T95"/>
                </a:cxn>
                <a:cxn ang="T160">
                  <a:pos x="T96" y="T97"/>
                </a:cxn>
                <a:cxn ang="T161">
                  <a:pos x="T98" y="T99"/>
                </a:cxn>
                <a:cxn ang="T162">
                  <a:pos x="T100" y="T101"/>
                </a:cxn>
                <a:cxn ang="T163">
                  <a:pos x="T102" y="T103"/>
                </a:cxn>
                <a:cxn ang="T164">
                  <a:pos x="T104" y="T105"/>
                </a:cxn>
                <a:cxn ang="T165">
                  <a:pos x="T106" y="T107"/>
                </a:cxn>
                <a:cxn ang="T166">
                  <a:pos x="T108" y="T109"/>
                </a:cxn>
                <a:cxn ang="T167">
                  <a:pos x="T110" y="T111"/>
                </a:cxn>
              </a:cxnLst>
              <a:rect l="T168" t="T169" r="T170" b="T171"/>
              <a:pathLst>
                <a:path w="1644" h="749">
                  <a:moveTo>
                    <a:pt x="1625" y="262"/>
                  </a:moveTo>
                  <a:lnTo>
                    <a:pt x="1608" y="256"/>
                  </a:lnTo>
                  <a:lnTo>
                    <a:pt x="1592" y="253"/>
                  </a:lnTo>
                  <a:lnTo>
                    <a:pt x="1577" y="248"/>
                  </a:lnTo>
                  <a:lnTo>
                    <a:pt x="1563" y="242"/>
                  </a:lnTo>
                  <a:lnTo>
                    <a:pt x="1553" y="240"/>
                  </a:lnTo>
                  <a:lnTo>
                    <a:pt x="1547" y="238"/>
                  </a:lnTo>
                  <a:lnTo>
                    <a:pt x="1546" y="238"/>
                  </a:lnTo>
                  <a:lnTo>
                    <a:pt x="1543" y="238"/>
                  </a:lnTo>
                  <a:lnTo>
                    <a:pt x="1537" y="235"/>
                  </a:lnTo>
                  <a:lnTo>
                    <a:pt x="1529" y="232"/>
                  </a:lnTo>
                  <a:lnTo>
                    <a:pt x="1516" y="226"/>
                  </a:lnTo>
                  <a:lnTo>
                    <a:pt x="1501" y="220"/>
                  </a:lnTo>
                  <a:lnTo>
                    <a:pt x="1482" y="216"/>
                  </a:lnTo>
                  <a:lnTo>
                    <a:pt x="1461" y="206"/>
                  </a:lnTo>
                  <a:lnTo>
                    <a:pt x="1439" y="196"/>
                  </a:lnTo>
                  <a:lnTo>
                    <a:pt x="1413" y="184"/>
                  </a:lnTo>
                  <a:lnTo>
                    <a:pt x="1388" y="174"/>
                  </a:lnTo>
                  <a:lnTo>
                    <a:pt x="1357" y="155"/>
                  </a:lnTo>
                  <a:lnTo>
                    <a:pt x="1329" y="139"/>
                  </a:lnTo>
                  <a:lnTo>
                    <a:pt x="1297" y="124"/>
                  </a:lnTo>
                  <a:lnTo>
                    <a:pt x="1265" y="102"/>
                  </a:lnTo>
                  <a:lnTo>
                    <a:pt x="1234" y="82"/>
                  </a:lnTo>
                  <a:lnTo>
                    <a:pt x="1200" y="59"/>
                  </a:lnTo>
                  <a:lnTo>
                    <a:pt x="1199" y="57"/>
                  </a:lnTo>
                  <a:lnTo>
                    <a:pt x="1193" y="53"/>
                  </a:lnTo>
                  <a:lnTo>
                    <a:pt x="1183" y="46"/>
                  </a:lnTo>
                  <a:lnTo>
                    <a:pt x="1169" y="40"/>
                  </a:lnTo>
                  <a:lnTo>
                    <a:pt x="1151" y="30"/>
                  </a:lnTo>
                  <a:lnTo>
                    <a:pt x="1131" y="23"/>
                  </a:lnTo>
                  <a:lnTo>
                    <a:pt x="1110" y="15"/>
                  </a:lnTo>
                  <a:lnTo>
                    <a:pt x="1082" y="10"/>
                  </a:lnTo>
                  <a:lnTo>
                    <a:pt x="1055" y="1"/>
                  </a:lnTo>
                  <a:lnTo>
                    <a:pt x="1025" y="0"/>
                  </a:lnTo>
                  <a:lnTo>
                    <a:pt x="995" y="0"/>
                  </a:lnTo>
                  <a:lnTo>
                    <a:pt x="962" y="1"/>
                  </a:lnTo>
                  <a:lnTo>
                    <a:pt x="927" y="7"/>
                  </a:lnTo>
                  <a:lnTo>
                    <a:pt x="892" y="15"/>
                  </a:lnTo>
                  <a:lnTo>
                    <a:pt x="856" y="31"/>
                  </a:lnTo>
                  <a:lnTo>
                    <a:pt x="822" y="54"/>
                  </a:lnTo>
                  <a:lnTo>
                    <a:pt x="786" y="31"/>
                  </a:lnTo>
                  <a:lnTo>
                    <a:pt x="750" y="15"/>
                  </a:lnTo>
                  <a:lnTo>
                    <a:pt x="717" y="7"/>
                  </a:lnTo>
                  <a:lnTo>
                    <a:pt x="682" y="1"/>
                  </a:lnTo>
                  <a:lnTo>
                    <a:pt x="648" y="0"/>
                  </a:lnTo>
                  <a:lnTo>
                    <a:pt x="619" y="0"/>
                  </a:lnTo>
                  <a:lnTo>
                    <a:pt x="589" y="1"/>
                  </a:lnTo>
                  <a:lnTo>
                    <a:pt x="560" y="10"/>
                  </a:lnTo>
                  <a:lnTo>
                    <a:pt x="534" y="15"/>
                  </a:lnTo>
                  <a:lnTo>
                    <a:pt x="513" y="23"/>
                  </a:lnTo>
                  <a:lnTo>
                    <a:pt x="492" y="30"/>
                  </a:lnTo>
                  <a:lnTo>
                    <a:pt x="475" y="40"/>
                  </a:lnTo>
                  <a:lnTo>
                    <a:pt x="461" y="46"/>
                  </a:lnTo>
                  <a:lnTo>
                    <a:pt x="451" y="53"/>
                  </a:lnTo>
                  <a:lnTo>
                    <a:pt x="445" y="57"/>
                  </a:lnTo>
                  <a:lnTo>
                    <a:pt x="442" y="59"/>
                  </a:lnTo>
                  <a:lnTo>
                    <a:pt x="410" y="82"/>
                  </a:lnTo>
                  <a:lnTo>
                    <a:pt x="379" y="102"/>
                  </a:lnTo>
                  <a:lnTo>
                    <a:pt x="347" y="124"/>
                  </a:lnTo>
                  <a:lnTo>
                    <a:pt x="314" y="139"/>
                  </a:lnTo>
                  <a:lnTo>
                    <a:pt x="287" y="155"/>
                  </a:lnTo>
                  <a:lnTo>
                    <a:pt x="256" y="174"/>
                  </a:lnTo>
                  <a:lnTo>
                    <a:pt x="230" y="184"/>
                  </a:lnTo>
                  <a:lnTo>
                    <a:pt x="205" y="196"/>
                  </a:lnTo>
                  <a:lnTo>
                    <a:pt x="183" y="206"/>
                  </a:lnTo>
                  <a:lnTo>
                    <a:pt x="160" y="216"/>
                  </a:lnTo>
                  <a:lnTo>
                    <a:pt x="143" y="220"/>
                  </a:lnTo>
                  <a:lnTo>
                    <a:pt x="128" y="226"/>
                  </a:lnTo>
                  <a:lnTo>
                    <a:pt x="114" y="232"/>
                  </a:lnTo>
                  <a:lnTo>
                    <a:pt x="107" y="235"/>
                  </a:lnTo>
                  <a:lnTo>
                    <a:pt x="101" y="238"/>
                  </a:lnTo>
                  <a:lnTo>
                    <a:pt x="98" y="238"/>
                  </a:lnTo>
                  <a:lnTo>
                    <a:pt x="97" y="238"/>
                  </a:lnTo>
                  <a:lnTo>
                    <a:pt x="91" y="240"/>
                  </a:lnTo>
                  <a:lnTo>
                    <a:pt x="81" y="242"/>
                  </a:lnTo>
                  <a:lnTo>
                    <a:pt x="68" y="248"/>
                  </a:lnTo>
                  <a:lnTo>
                    <a:pt x="52" y="253"/>
                  </a:lnTo>
                  <a:lnTo>
                    <a:pt x="36" y="256"/>
                  </a:lnTo>
                  <a:lnTo>
                    <a:pt x="19" y="262"/>
                  </a:lnTo>
                  <a:lnTo>
                    <a:pt x="0" y="262"/>
                  </a:lnTo>
                  <a:lnTo>
                    <a:pt x="3" y="262"/>
                  </a:lnTo>
                  <a:lnTo>
                    <a:pt x="10" y="262"/>
                  </a:lnTo>
                  <a:lnTo>
                    <a:pt x="20" y="266"/>
                  </a:lnTo>
                  <a:lnTo>
                    <a:pt x="35" y="268"/>
                  </a:lnTo>
                  <a:lnTo>
                    <a:pt x="51" y="274"/>
                  </a:lnTo>
                  <a:lnTo>
                    <a:pt x="68" y="278"/>
                  </a:lnTo>
                  <a:lnTo>
                    <a:pt x="87" y="289"/>
                  </a:lnTo>
                  <a:lnTo>
                    <a:pt x="107" y="304"/>
                  </a:lnTo>
                  <a:lnTo>
                    <a:pt x="108" y="307"/>
                  </a:lnTo>
                  <a:lnTo>
                    <a:pt x="117" y="314"/>
                  </a:lnTo>
                  <a:lnTo>
                    <a:pt x="130" y="327"/>
                  </a:lnTo>
                  <a:lnTo>
                    <a:pt x="147" y="344"/>
                  </a:lnTo>
                  <a:lnTo>
                    <a:pt x="166" y="366"/>
                  </a:lnTo>
                  <a:lnTo>
                    <a:pt x="189" y="389"/>
                  </a:lnTo>
                  <a:lnTo>
                    <a:pt x="215" y="416"/>
                  </a:lnTo>
                  <a:lnTo>
                    <a:pt x="241" y="445"/>
                  </a:lnTo>
                  <a:lnTo>
                    <a:pt x="268" y="471"/>
                  </a:lnTo>
                  <a:lnTo>
                    <a:pt x="297" y="500"/>
                  </a:lnTo>
                  <a:lnTo>
                    <a:pt x="324" y="527"/>
                  </a:lnTo>
                  <a:lnTo>
                    <a:pt x="353" y="555"/>
                  </a:lnTo>
                  <a:lnTo>
                    <a:pt x="379" y="579"/>
                  </a:lnTo>
                  <a:lnTo>
                    <a:pt x="402" y="601"/>
                  </a:lnTo>
                  <a:lnTo>
                    <a:pt x="425" y="621"/>
                  </a:lnTo>
                  <a:lnTo>
                    <a:pt x="442" y="635"/>
                  </a:lnTo>
                  <a:lnTo>
                    <a:pt x="445" y="635"/>
                  </a:lnTo>
                  <a:lnTo>
                    <a:pt x="448" y="641"/>
                  </a:lnTo>
                  <a:lnTo>
                    <a:pt x="458" y="647"/>
                  </a:lnTo>
                  <a:lnTo>
                    <a:pt x="471" y="656"/>
                  </a:lnTo>
                  <a:lnTo>
                    <a:pt x="484" y="663"/>
                  </a:lnTo>
                  <a:lnTo>
                    <a:pt x="502" y="672"/>
                  </a:lnTo>
                  <a:lnTo>
                    <a:pt x="523" y="685"/>
                  </a:lnTo>
                  <a:lnTo>
                    <a:pt x="547" y="693"/>
                  </a:lnTo>
                  <a:lnTo>
                    <a:pt x="573" y="706"/>
                  </a:lnTo>
                  <a:lnTo>
                    <a:pt x="600" y="716"/>
                  </a:lnTo>
                  <a:lnTo>
                    <a:pt x="632" y="728"/>
                  </a:lnTo>
                  <a:lnTo>
                    <a:pt x="666" y="735"/>
                  </a:lnTo>
                  <a:lnTo>
                    <a:pt x="702" y="744"/>
                  </a:lnTo>
                  <a:lnTo>
                    <a:pt x="740" y="745"/>
                  </a:lnTo>
                  <a:lnTo>
                    <a:pt x="780" y="749"/>
                  </a:lnTo>
                  <a:lnTo>
                    <a:pt x="822" y="749"/>
                  </a:lnTo>
                  <a:lnTo>
                    <a:pt x="864" y="749"/>
                  </a:lnTo>
                  <a:lnTo>
                    <a:pt x="903" y="745"/>
                  </a:lnTo>
                  <a:lnTo>
                    <a:pt x="941" y="744"/>
                  </a:lnTo>
                  <a:lnTo>
                    <a:pt x="977" y="735"/>
                  </a:lnTo>
                  <a:lnTo>
                    <a:pt x="1010" y="728"/>
                  </a:lnTo>
                  <a:lnTo>
                    <a:pt x="1044" y="716"/>
                  </a:lnTo>
                  <a:lnTo>
                    <a:pt x="1071" y="706"/>
                  </a:lnTo>
                  <a:lnTo>
                    <a:pt x="1097" y="693"/>
                  </a:lnTo>
                  <a:lnTo>
                    <a:pt x="1121" y="685"/>
                  </a:lnTo>
                  <a:lnTo>
                    <a:pt x="1141" y="672"/>
                  </a:lnTo>
                  <a:lnTo>
                    <a:pt x="1159" y="663"/>
                  </a:lnTo>
                  <a:lnTo>
                    <a:pt x="1173" y="656"/>
                  </a:lnTo>
                  <a:lnTo>
                    <a:pt x="1185" y="647"/>
                  </a:lnTo>
                  <a:lnTo>
                    <a:pt x="1195" y="641"/>
                  </a:lnTo>
                  <a:lnTo>
                    <a:pt x="1199" y="635"/>
                  </a:lnTo>
                  <a:lnTo>
                    <a:pt x="1200" y="635"/>
                  </a:lnTo>
                  <a:lnTo>
                    <a:pt x="1219" y="621"/>
                  </a:lnTo>
                  <a:lnTo>
                    <a:pt x="1241" y="601"/>
                  </a:lnTo>
                  <a:lnTo>
                    <a:pt x="1265" y="579"/>
                  </a:lnTo>
                  <a:lnTo>
                    <a:pt x="1291" y="555"/>
                  </a:lnTo>
                  <a:lnTo>
                    <a:pt x="1318" y="527"/>
                  </a:lnTo>
                  <a:lnTo>
                    <a:pt x="1347" y="500"/>
                  </a:lnTo>
                  <a:lnTo>
                    <a:pt x="1375" y="471"/>
                  </a:lnTo>
                  <a:lnTo>
                    <a:pt x="1403" y="445"/>
                  </a:lnTo>
                  <a:lnTo>
                    <a:pt x="1429" y="416"/>
                  </a:lnTo>
                  <a:lnTo>
                    <a:pt x="1455" y="389"/>
                  </a:lnTo>
                  <a:lnTo>
                    <a:pt x="1477" y="366"/>
                  </a:lnTo>
                  <a:lnTo>
                    <a:pt x="1497" y="344"/>
                  </a:lnTo>
                  <a:lnTo>
                    <a:pt x="1513" y="327"/>
                  </a:lnTo>
                  <a:lnTo>
                    <a:pt x="1527" y="314"/>
                  </a:lnTo>
                  <a:lnTo>
                    <a:pt x="1536" y="307"/>
                  </a:lnTo>
                  <a:lnTo>
                    <a:pt x="1537" y="304"/>
                  </a:lnTo>
                  <a:lnTo>
                    <a:pt x="1557" y="289"/>
                  </a:lnTo>
                  <a:lnTo>
                    <a:pt x="1577" y="278"/>
                  </a:lnTo>
                  <a:lnTo>
                    <a:pt x="1595" y="274"/>
                  </a:lnTo>
                  <a:lnTo>
                    <a:pt x="1611" y="268"/>
                  </a:lnTo>
                  <a:lnTo>
                    <a:pt x="1624" y="266"/>
                  </a:lnTo>
                  <a:lnTo>
                    <a:pt x="1635" y="262"/>
                  </a:lnTo>
                  <a:lnTo>
                    <a:pt x="1641" y="262"/>
                  </a:lnTo>
                  <a:lnTo>
                    <a:pt x="1644" y="262"/>
                  </a:lnTo>
                  <a:lnTo>
                    <a:pt x="1625" y="262"/>
                  </a:lnTo>
                  <a:close/>
                  <a:moveTo>
                    <a:pt x="1395" y="337"/>
                  </a:moveTo>
                  <a:lnTo>
                    <a:pt x="1327" y="385"/>
                  </a:lnTo>
                  <a:lnTo>
                    <a:pt x="1264" y="431"/>
                  </a:lnTo>
                  <a:lnTo>
                    <a:pt x="1203" y="464"/>
                  </a:lnTo>
                  <a:lnTo>
                    <a:pt x="1146" y="491"/>
                  </a:lnTo>
                  <a:lnTo>
                    <a:pt x="1092" y="513"/>
                  </a:lnTo>
                  <a:lnTo>
                    <a:pt x="1044" y="529"/>
                  </a:lnTo>
                  <a:lnTo>
                    <a:pt x="999" y="542"/>
                  </a:lnTo>
                  <a:lnTo>
                    <a:pt x="959" y="549"/>
                  </a:lnTo>
                  <a:lnTo>
                    <a:pt x="923" y="555"/>
                  </a:lnTo>
                  <a:lnTo>
                    <a:pt x="892" y="555"/>
                  </a:lnTo>
                  <a:lnTo>
                    <a:pt x="867" y="555"/>
                  </a:lnTo>
                  <a:lnTo>
                    <a:pt x="846" y="555"/>
                  </a:lnTo>
                  <a:lnTo>
                    <a:pt x="833" y="553"/>
                  </a:lnTo>
                  <a:lnTo>
                    <a:pt x="826" y="549"/>
                  </a:lnTo>
                  <a:lnTo>
                    <a:pt x="822" y="549"/>
                  </a:lnTo>
                  <a:lnTo>
                    <a:pt x="819" y="549"/>
                  </a:lnTo>
                  <a:lnTo>
                    <a:pt x="810" y="553"/>
                  </a:lnTo>
                  <a:lnTo>
                    <a:pt x="796" y="555"/>
                  </a:lnTo>
                  <a:lnTo>
                    <a:pt x="776" y="555"/>
                  </a:lnTo>
                  <a:lnTo>
                    <a:pt x="750" y="555"/>
                  </a:lnTo>
                  <a:lnTo>
                    <a:pt x="720" y="555"/>
                  </a:lnTo>
                  <a:lnTo>
                    <a:pt x="684" y="549"/>
                  </a:lnTo>
                  <a:lnTo>
                    <a:pt x="645" y="542"/>
                  </a:lnTo>
                  <a:lnTo>
                    <a:pt x="600" y="529"/>
                  </a:lnTo>
                  <a:lnTo>
                    <a:pt x="550" y="513"/>
                  </a:lnTo>
                  <a:lnTo>
                    <a:pt x="498" y="491"/>
                  </a:lnTo>
                  <a:lnTo>
                    <a:pt x="441" y="464"/>
                  </a:lnTo>
                  <a:lnTo>
                    <a:pt x="380" y="431"/>
                  </a:lnTo>
                  <a:lnTo>
                    <a:pt x="317" y="385"/>
                  </a:lnTo>
                  <a:lnTo>
                    <a:pt x="248" y="337"/>
                  </a:lnTo>
                  <a:lnTo>
                    <a:pt x="179" y="276"/>
                  </a:lnTo>
                  <a:lnTo>
                    <a:pt x="180" y="276"/>
                  </a:lnTo>
                  <a:lnTo>
                    <a:pt x="189" y="275"/>
                  </a:lnTo>
                  <a:lnTo>
                    <a:pt x="200" y="271"/>
                  </a:lnTo>
                  <a:lnTo>
                    <a:pt x="219" y="268"/>
                  </a:lnTo>
                  <a:lnTo>
                    <a:pt x="241" y="262"/>
                  </a:lnTo>
                  <a:lnTo>
                    <a:pt x="266" y="256"/>
                  </a:lnTo>
                  <a:lnTo>
                    <a:pt x="301" y="253"/>
                  </a:lnTo>
                  <a:lnTo>
                    <a:pt x="337" y="248"/>
                  </a:lnTo>
                  <a:lnTo>
                    <a:pt x="379" y="246"/>
                  </a:lnTo>
                  <a:lnTo>
                    <a:pt x="426" y="240"/>
                  </a:lnTo>
                  <a:lnTo>
                    <a:pt x="481" y="239"/>
                  </a:lnTo>
                  <a:lnTo>
                    <a:pt x="538" y="239"/>
                  </a:lnTo>
                  <a:lnTo>
                    <a:pt x="600" y="239"/>
                  </a:lnTo>
                  <a:lnTo>
                    <a:pt x="671" y="240"/>
                  </a:lnTo>
                  <a:lnTo>
                    <a:pt x="743" y="248"/>
                  </a:lnTo>
                  <a:lnTo>
                    <a:pt x="822" y="253"/>
                  </a:lnTo>
                  <a:lnTo>
                    <a:pt x="901" y="248"/>
                  </a:lnTo>
                  <a:lnTo>
                    <a:pt x="973" y="240"/>
                  </a:lnTo>
                  <a:lnTo>
                    <a:pt x="1044" y="239"/>
                  </a:lnTo>
                  <a:lnTo>
                    <a:pt x="1105" y="239"/>
                  </a:lnTo>
                  <a:lnTo>
                    <a:pt x="1163" y="239"/>
                  </a:lnTo>
                  <a:lnTo>
                    <a:pt x="1218" y="240"/>
                  </a:lnTo>
                  <a:lnTo>
                    <a:pt x="1265" y="246"/>
                  </a:lnTo>
                  <a:lnTo>
                    <a:pt x="1307" y="248"/>
                  </a:lnTo>
                  <a:lnTo>
                    <a:pt x="1343" y="253"/>
                  </a:lnTo>
                  <a:lnTo>
                    <a:pt x="1377" y="256"/>
                  </a:lnTo>
                  <a:lnTo>
                    <a:pt x="1403" y="262"/>
                  </a:lnTo>
                  <a:lnTo>
                    <a:pt x="1425" y="268"/>
                  </a:lnTo>
                  <a:lnTo>
                    <a:pt x="1444" y="271"/>
                  </a:lnTo>
                  <a:lnTo>
                    <a:pt x="1455" y="275"/>
                  </a:lnTo>
                  <a:lnTo>
                    <a:pt x="1464" y="276"/>
                  </a:lnTo>
                  <a:lnTo>
                    <a:pt x="1465" y="276"/>
                  </a:lnTo>
                  <a:lnTo>
                    <a:pt x="1395" y="33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1" name="AutoShape 8"/>
            <p:cNvSpPr>
              <a:spLocks noChangeArrowheads="1"/>
            </p:cNvSpPr>
            <p:nvPr/>
          </p:nvSpPr>
          <p:spPr bwMode="auto">
            <a:xfrm>
              <a:off x="2577" y="12373"/>
              <a:ext cx="1708" cy="669"/>
            </a:xfrm>
            <a:prstGeom prst="wedgeRoundRectCallout">
              <a:avLst>
                <a:gd name="adj1" fmla="val -43750"/>
                <a:gd name="adj2" fmla="val 70000"/>
                <a:gd name="adj3" fmla="val 16667"/>
              </a:avLst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392" name="Text Box 9"/>
            <p:cNvSpPr txBox="1">
              <a:spLocks noChangeArrowheads="1"/>
            </p:cNvSpPr>
            <p:nvPr/>
          </p:nvSpPr>
          <p:spPr bwMode="auto">
            <a:xfrm>
              <a:off x="2627" y="12440"/>
              <a:ext cx="1590" cy="536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algn="l"/>
              <a:r>
                <a:rPr lang="en-US" sz="4000">
                  <a:latin typeface="SassoonPrimaryType" pitchFamily="2" charset="0"/>
                </a:rPr>
                <a:t>Cymraeg</a:t>
              </a:r>
            </a:p>
          </p:txBody>
        </p:sp>
      </p:grp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1043608" y="3685352"/>
            <a:ext cx="7200280" cy="26314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Siarad</a:t>
            </a: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Cymraeg</a:t>
            </a:r>
            <a:endParaRPr lang="en-GB" sz="6600" dirty="0" smtClean="0">
              <a:solidFill>
                <a:srgbClr val="FF0000"/>
              </a:solidFill>
              <a:latin typeface="SassoonPrimaryType" pitchFamily="2" charset="0"/>
            </a:endParaRPr>
          </a:p>
          <a:p>
            <a:pPr>
              <a:spcBef>
                <a:spcPct val="50000"/>
              </a:spcBef>
            </a:pPr>
            <a:r>
              <a:rPr lang="en-GB" sz="6600" dirty="0" err="1" smtClean="0">
                <a:solidFill>
                  <a:srgbClr val="FF0000"/>
                </a:solidFill>
                <a:latin typeface="SassoonPrimaryType" pitchFamily="2" charset="0"/>
              </a:rPr>
              <a:t>Siaradwch</a:t>
            </a:r>
            <a:r>
              <a:rPr lang="en-GB" sz="6600" dirty="0" smtClean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Gymraeg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8" name="Group 5"/>
          <p:cNvGrpSpPr>
            <a:grpSpLocks/>
          </p:cNvGrpSpPr>
          <p:nvPr/>
        </p:nvGrpSpPr>
        <p:grpSpPr bwMode="auto">
          <a:xfrm>
            <a:off x="3635375" y="1412875"/>
            <a:ext cx="2322513" cy="2641600"/>
            <a:chOff x="6831" y="2260"/>
            <a:chExt cx="1674" cy="2210"/>
          </a:xfrm>
        </p:grpSpPr>
        <p:grpSp>
          <p:nvGrpSpPr>
            <p:cNvPr id="6150" name="Group 6"/>
            <p:cNvGrpSpPr>
              <a:grpSpLocks/>
            </p:cNvGrpSpPr>
            <p:nvPr/>
          </p:nvGrpSpPr>
          <p:grpSpPr bwMode="auto">
            <a:xfrm>
              <a:off x="6831" y="2260"/>
              <a:ext cx="1674" cy="2210"/>
              <a:chOff x="7903" y="2293"/>
              <a:chExt cx="2746" cy="2881"/>
            </a:xfrm>
          </p:grpSpPr>
          <p:sp>
            <p:nvSpPr>
              <p:cNvPr id="6157" name="AutoShape 7"/>
              <p:cNvSpPr>
                <a:spLocks noChangeArrowheads="1"/>
              </p:cNvSpPr>
              <p:nvPr/>
            </p:nvSpPr>
            <p:spPr bwMode="auto">
              <a:xfrm>
                <a:off x="7903" y="2293"/>
                <a:ext cx="2746" cy="2881"/>
              </a:xfrm>
              <a:prstGeom prst="roundRect">
                <a:avLst>
                  <a:gd name="adj" fmla="val 16667"/>
                </a:avLst>
              </a:prstGeom>
              <a:solidFill>
                <a:srgbClr val="FFFFFF"/>
              </a:solidFill>
              <a:ln w="57150">
                <a:solidFill>
                  <a:srgbClr val="000000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grpSp>
            <p:nvGrpSpPr>
              <p:cNvPr id="6158" name="Group 8"/>
              <p:cNvGrpSpPr>
                <a:grpSpLocks/>
              </p:cNvGrpSpPr>
              <p:nvPr/>
            </p:nvGrpSpPr>
            <p:grpSpPr bwMode="auto">
              <a:xfrm>
                <a:off x="9125" y="2443"/>
                <a:ext cx="1322" cy="2596"/>
                <a:chOff x="10482" y="2695"/>
                <a:chExt cx="1322" cy="2596"/>
              </a:xfrm>
            </p:grpSpPr>
            <p:sp>
              <p:nvSpPr>
                <p:cNvPr id="6160" name="Rectangle 9"/>
                <p:cNvSpPr>
                  <a:spLocks noChangeArrowheads="1"/>
                </p:cNvSpPr>
                <p:nvPr/>
              </p:nvSpPr>
              <p:spPr bwMode="auto">
                <a:xfrm>
                  <a:off x="10482" y="2695"/>
                  <a:ext cx="1322" cy="2579"/>
                </a:xfrm>
                <a:prstGeom prst="rect">
                  <a:avLst/>
                </a:prstGeom>
                <a:solidFill>
                  <a:srgbClr val="FFFFFF"/>
                </a:solidFill>
                <a:ln w="38100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grpSp>
              <p:nvGrpSpPr>
                <p:cNvPr id="6161" name="Group 10"/>
                <p:cNvGrpSpPr>
                  <a:grpSpLocks/>
                </p:cNvGrpSpPr>
                <p:nvPr/>
              </p:nvGrpSpPr>
              <p:grpSpPr bwMode="auto">
                <a:xfrm>
                  <a:off x="11160" y="3784"/>
                  <a:ext cx="268" cy="1103"/>
                  <a:chOff x="10336" y="5348"/>
                  <a:chExt cx="755" cy="2594"/>
                </a:xfrm>
              </p:grpSpPr>
              <p:grpSp>
                <p:nvGrpSpPr>
                  <p:cNvPr id="6185" name="Group 11"/>
                  <p:cNvGrpSpPr>
                    <a:grpSpLocks/>
                  </p:cNvGrpSpPr>
                  <p:nvPr/>
                </p:nvGrpSpPr>
                <p:grpSpPr bwMode="auto">
                  <a:xfrm>
                    <a:off x="10337" y="5348"/>
                    <a:ext cx="754" cy="2546"/>
                    <a:chOff x="9611" y="2461"/>
                    <a:chExt cx="754" cy="2546"/>
                  </a:xfrm>
                </p:grpSpPr>
                <p:sp>
                  <p:nvSpPr>
                    <p:cNvPr id="6188" name="Line 12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9628" y="2461"/>
                      <a:ext cx="0" cy="201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189" name="Line 13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9611" y="4454"/>
                      <a:ext cx="754" cy="5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6186" name="Line 14"/>
                  <p:cNvSpPr>
                    <a:spLocks noChangeShapeType="1"/>
                  </p:cNvSpPr>
                  <p:nvPr/>
                </p:nvSpPr>
                <p:spPr bwMode="auto">
                  <a:xfrm>
                    <a:off x="11073" y="5932"/>
                    <a:ext cx="0" cy="201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87" name="Line 15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0336" y="5364"/>
                    <a:ext cx="754" cy="5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6162" name="Group 16"/>
                <p:cNvGrpSpPr>
                  <a:grpSpLocks/>
                </p:cNvGrpSpPr>
                <p:nvPr/>
              </p:nvGrpSpPr>
              <p:grpSpPr bwMode="auto">
                <a:xfrm>
                  <a:off x="11485" y="4058"/>
                  <a:ext cx="235" cy="1103"/>
                  <a:chOff x="10336" y="5348"/>
                  <a:chExt cx="755" cy="2594"/>
                </a:xfrm>
              </p:grpSpPr>
              <p:grpSp>
                <p:nvGrpSpPr>
                  <p:cNvPr id="6180" name="Group 17"/>
                  <p:cNvGrpSpPr>
                    <a:grpSpLocks/>
                  </p:cNvGrpSpPr>
                  <p:nvPr/>
                </p:nvGrpSpPr>
                <p:grpSpPr bwMode="auto">
                  <a:xfrm>
                    <a:off x="10337" y="5348"/>
                    <a:ext cx="754" cy="2546"/>
                    <a:chOff x="9611" y="2461"/>
                    <a:chExt cx="754" cy="2546"/>
                  </a:xfrm>
                </p:grpSpPr>
                <p:sp>
                  <p:nvSpPr>
                    <p:cNvPr id="6183" name="Line 18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9628" y="2461"/>
                      <a:ext cx="0" cy="201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184" name="Line 19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9611" y="4454"/>
                      <a:ext cx="754" cy="5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6181" name="Line 20"/>
                  <p:cNvSpPr>
                    <a:spLocks noChangeShapeType="1"/>
                  </p:cNvSpPr>
                  <p:nvPr/>
                </p:nvSpPr>
                <p:spPr bwMode="auto">
                  <a:xfrm>
                    <a:off x="11073" y="5932"/>
                    <a:ext cx="0" cy="201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82" name="Line 21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0336" y="5364"/>
                    <a:ext cx="754" cy="5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6163" name="Group 22"/>
                <p:cNvGrpSpPr>
                  <a:grpSpLocks/>
                </p:cNvGrpSpPr>
                <p:nvPr/>
              </p:nvGrpSpPr>
              <p:grpSpPr bwMode="auto">
                <a:xfrm>
                  <a:off x="11164" y="2768"/>
                  <a:ext cx="268" cy="1103"/>
                  <a:chOff x="10336" y="5348"/>
                  <a:chExt cx="755" cy="2594"/>
                </a:xfrm>
              </p:grpSpPr>
              <p:grpSp>
                <p:nvGrpSpPr>
                  <p:cNvPr id="6175" name="Group 23"/>
                  <p:cNvGrpSpPr>
                    <a:grpSpLocks/>
                  </p:cNvGrpSpPr>
                  <p:nvPr/>
                </p:nvGrpSpPr>
                <p:grpSpPr bwMode="auto">
                  <a:xfrm>
                    <a:off x="10337" y="5348"/>
                    <a:ext cx="754" cy="2546"/>
                    <a:chOff x="9611" y="2461"/>
                    <a:chExt cx="754" cy="2546"/>
                  </a:xfrm>
                </p:grpSpPr>
                <p:sp>
                  <p:nvSpPr>
                    <p:cNvPr id="6178" name="Line 24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9628" y="2461"/>
                      <a:ext cx="0" cy="201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179" name="Line 25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9611" y="4454"/>
                      <a:ext cx="754" cy="5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6176" name="Line 26"/>
                  <p:cNvSpPr>
                    <a:spLocks noChangeShapeType="1"/>
                  </p:cNvSpPr>
                  <p:nvPr/>
                </p:nvSpPr>
                <p:spPr bwMode="auto">
                  <a:xfrm>
                    <a:off x="11073" y="5932"/>
                    <a:ext cx="0" cy="201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77" name="Line 27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0336" y="5364"/>
                    <a:ext cx="754" cy="5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6164" name="Group 28"/>
                <p:cNvGrpSpPr>
                  <a:grpSpLocks/>
                </p:cNvGrpSpPr>
                <p:nvPr/>
              </p:nvGrpSpPr>
              <p:grpSpPr bwMode="auto">
                <a:xfrm>
                  <a:off x="11489" y="3042"/>
                  <a:ext cx="235" cy="1103"/>
                  <a:chOff x="10336" y="5348"/>
                  <a:chExt cx="755" cy="2594"/>
                </a:xfrm>
              </p:grpSpPr>
              <p:grpSp>
                <p:nvGrpSpPr>
                  <p:cNvPr id="6170" name="Group 29"/>
                  <p:cNvGrpSpPr>
                    <a:grpSpLocks/>
                  </p:cNvGrpSpPr>
                  <p:nvPr/>
                </p:nvGrpSpPr>
                <p:grpSpPr bwMode="auto">
                  <a:xfrm>
                    <a:off x="10337" y="5348"/>
                    <a:ext cx="754" cy="2546"/>
                    <a:chOff x="9611" y="2461"/>
                    <a:chExt cx="754" cy="2546"/>
                  </a:xfrm>
                </p:grpSpPr>
                <p:sp>
                  <p:nvSpPr>
                    <p:cNvPr id="6173" name="Line 30"/>
                    <p:cNvSpPr>
                      <a:spLocks noChangeShapeType="1"/>
                    </p:cNvSpPr>
                    <p:nvPr/>
                  </p:nvSpPr>
                  <p:spPr bwMode="auto">
                    <a:xfrm>
                      <a:off x="9628" y="2461"/>
                      <a:ext cx="0" cy="2010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  <p:sp>
                  <p:nvSpPr>
                    <p:cNvPr id="6174" name="Line 31"/>
                    <p:cNvSpPr>
                      <a:spLocks noChangeShapeType="1"/>
                    </p:cNvSpPr>
                    <p:nvPr/>
                  </p:nvSpPr>
                  <p:spPr bwMode="auto">
                    <a:xfrm flipH="1" flipV="1">
                      <a:off x="9611" y="4454"/>
                      <a:ext cx="754" cy="553"/>
                    </a:xfrm>
                    <a:prstGeom prst="line">
                      <a:avLst/>
                    </a:prstGeom>
                    <a:noFill/>
                    <a:ln w="9525">
                      <a:solidFill>
                        <a:srgbClr val="000000"/>
                      </a:solidFill>
                      <a:round/>
                      <a:headEnd/>
                      <a:tailEnd/>
                    </a:ln>
                  </p:spPr>
                  <p:txBody>
                    <a:bodyPr/>
                    <a:lstStyle/>
                    <a:p>
                      <a:endParaRPr lang="en-GB"/>
                    </a:p>
                  </p:txBody>
                </p:sp>
              </p:grpSp>
              <p:sp>
                <p:nvSpPr>
                  <p:cNvPr id="6171" name="Line 32"/>
                  <p:cNvSpPr>
                    <a:spLocks noChangeShapeType="1"/>
                  </p:cNvSpPr>
                  <p:nvPr/>
                </p:nvSpPr>
                <p:spPr bwMode="auto">
                  <a:xfrm>
                    <a:off x="11073" y="5932"/>
                    <a:ext cx="0" cy="201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72" name="Line 33"/>
                  <p:cNvSpPr>
                    <a:spLocks noChangeShapeType="1"/>
                  </p:cNvSpPr>
                  <p:nvPr/>
                </p:nvSpPr>
                <p:spPr bwMode="auto">
                  <a:xfrm flipH="1" flipV="1">
                    <a:off x="10336" y="5364"/>
                    <a:ext cx="754" cy="55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grpSp>
              <p:nvGrpSpPr>
                <p:cNvPr id="6165" name="Group 34"/>
                <p:cNvGrpSpPr>
                  <a:grpSpLocks/>
                </p:cNvGrpSpPr>
                <p:nvPr/>
              </p:nvGrpSpPr>
              <p:grpSpPr bwMode="auto">
                <a:xfrm>
                  <a:off x="11017" y="3650"/>
                  <a:ext cx="217" cy="217"/>
                  <a:chOff x="10113" y="5911"/>
                  <a:chExt cx="217" cy="217"/>
                </a:xfrm>
              </p:grpSpPr>
              <p:sp>
                <p:nvSpPr>
                  <p:cNvPr id="6168" name="Line 35"/>
                  <p:cNvSpPr>
                    <a:spLocks noChangeShapeType="1"/>
                  </p:cNvSpPr>
                  <p:nvPr/>
                </p:nvSpPr>
                <p:spPr bwMode="auto">
                  <a:xfrm flipH="1">
                    <a:off x="10164" y="5911"/>
                    <a:ext cx="67" cy="83"/>
                  </a:xfrm>
                  <a:prstGeom prst="line">
                    <a:avLst/>
                  </a:prstGeom>
                  <a:noFill/>
                  <a:ln w="5715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  <p:sp>
                <p:nvSpPr>
                  <p:cNvPr id="6169" name="Line 36"/>
                  <p:cNvSpPr>
                    <a:spLocks noChangeShapeType="1"/>
                  </p:cNvSpPr>
                  <p:nvPr/>
                </p:nvSpPr>
                <p:spPr bwMode="auto">
                  <a:xfrm>
                    <a:off x="10113" y="5977"/>
                    <a:ext cx="217" cy="151"/>
                  </a:xfrm>
                  <a:prstGeom prst="line">
                    <a:avLst/>
                  </a:prstGeom>
                  <a:noFill/>
                  <a:ln w="57150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/>
                  </a:p>
                </p:txBody>
              </p:sp>
            </p:grpSp>
            <p:sp>
              <p:nvSpPr>
                <p:cNvPr id="6166" name="Line 37"/>
                <p:cNvSpPr>
                  <a:spLocks noChangeShapeType="1"/>
                </p:cNvSpPr>
                <p:nvPr/>
              </p:nvSpPr>
              <p:spPr bwMode="auto">
                <a:xfrm>
                  <a:off x="11101" y="2745"/>
                  <a:ext cx="0" cy="2010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6167" name="Line 38"/>
                <p:cNvSpPr>
                  <a:spLocks noChangeShapeType="1"/>
                </p:cNvSpPr>
                <p:nvPr/>
              </p:nvSpPr>
              <p:spPr bwMode="auto">
                <a:xfrm flipH="1" flipV="1">
                  <a:off x="11067" y="4722"/>
                  <a:ext cx="670" cy="569"/>
                </a:xfrm>
                <a:prstGeom prst="line">
                  <a:avLst/>
                </a:prstGeom>
                <a:noFill/>
                <a:ln w="9525">
                  <a:solidFill>
                    <a:srgbClr val="000000"/>
                  </a:solidFill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pic>
            <p:nvPicPr>
              <p:cNvPr id="6159" name="Picture 39" descr="j0078710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8053" y="3231"/>
                <a:ext cx="1469" cy="1791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sp>
          <p:nvSpPr>
            <p:cNvPr id="6151" name="Line 40"/>
            <p:cNvSpPr>
              <a:spLocks noChangeShapeType="1"/>
            </p:cNvSpPr>
            <p:nvPr/>
          </p:nvSpPr>
          <p:spPr bwMode="auto">
            <a:xfrm flipV="1">
              <a:off x="8157" y="2394"/>
              <a:ext cx="0" cy="171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2" name="Line 41"/>
            <p:cNvSpPr>
              <a:spLocks noChangeShapeType="1"/>
            </p:cNvSpPr>
            <p:nvPr/>
          </p:nvSpPr>
          <p:spPr bwMode="auto">
            <a:xfrm flipV="1">
              <a:off x="8195" y="2398"/>
              <a:ext cx="6" cy="22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3" name="Line 42"/>
            <p:cNvSpPr>
              <a:spLocks noChangeShapeType="1"/>
            </p:cNvSpPr>
            <p:nvPr/>
          </p:nvSpPr>
          <p:spPr bwMode="auto">
            <a:xfrm>
              <a:off x="8199" y="2610"/>
              <a:ext cx="132" cy="15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4" name="Line 43"/>
            <p:cNvSpPr>
              <a:spLocks noChangeShapeType="1"/>
            </p:cNvSpPr>
            <p:nvPr/>
          </p:nvSpPr>
          <p:spPr bwMode="auto">
            <a:xfrm>
              <a:off x="8022" y="2421"/>
              <a:ext cx="126" cy="14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5" name="Line 44"/>
            <p:cNvSpPr>
              <a:spLocks noChangeShapeType="1"/>
            </p:cNvSpPr>
            <p:nvPr/>
          </p:nvSpPr>
          <p:spPr bwMode="auto">
            <a:xfrm flipV="1">
              <a:off x="8334" y="2397"/>
              <a:ext cx="0" cy="35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6156" name="Line 45"/>
            <p:cNvSpPr>
              <a:spLocks noChangeShapeType="1"/>
            </p:cNvSpPr>
            <p:nvPr/>
          </p:nvSpPr>
          <p:spPr bwMode="auto">
            <a:xfrm flipV="1">
              <a:off x="8025" y="2394"/>
              <a:ext cx="3" cy="2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190" name="Text Box 46"/>
          <p:cNvSpPr txBox="1">
            <a:spLocks noChangeArrowheads="1"/>
          </p:cNvSpPr>
          <p:nvPr/>
        </p:nvSpPr>
        <p:spPr bwMode="auto">
          <a:xfrm>
            <a:off x="1187450" y="4429125"/>
            <a:ext cx="6913563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Ewch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allan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4"/>
          <p:cNvGrpSpPr>
            <a:grpSpLocks/>
          </p:cNvGrpSpPr>
          <p:nvPr/>
        </p:nvGrpSpPr>
        <p:grpSpPr bwMode="auto">
          <a:xfrm>
            <a:off x="2987675" y="1412875"/>
            <a:ext cx="2855913" cy="2565400"/>
            <a:chOff x="4546" y="2309"/>
            <a:chExt cx="1457" cy="1457"/>
          </a:xfrm>
        </p:grpSpPr>
        <p:grpSp>
          <p:nvGrpSpPr>
            <p:cNvPr id="3076" name="Group 5"/>
            <p:cNvGrpSpPr>
              <a:grpSpLocks/>
            </p:cNvGrpSpPr>
            <p:nvPr/>
          </p:nvGrpSpPr>
          <p:grpSpPr bwMode="auto">
            <a:xfrm>
              <a:off x="4546" y="2309"/>
              <a:ext cx="1457" cy="1457"/>
              <a:chOff x="0" y="0"/>
              <a:chExt cx="1457" cy="1457"/>
            </a:xfrm>
          </p:grpSpPr>
          <p:sp>
            <p:nvSpPr>
              <p:cNvPr id="3089" name="Freeform 6"/>
              <p:cNvSpPr>
                <a:spLocks/>
              </p:cNvSpPr>
              <p:nvPr/>
            </p:nvSpPr>
            <p:spPr bwMode="auto">
              <a:xfrm>
                <a:off x="39" y="61"/>
                <a:ext cx="1352" cy="1357"/>
              </a:xfrm>
              <a:custGeom>
                <a:avLst/>
                <a:gdLst>
                  <a:gd name="T0" fmla="*/ 137 w 1352"/>
                  <a:gd name="T1" fmla="*/ 1357 h 1357"/>
                  <a:gd name="T2" fmla="*/ 110 w 1352"/>
                  <a:gd name="T3" fmla="*/ 1354 h 1357"/>
                  <a:gd name="T4" fmla="*/ 84 w 1352"/>
                  <a:gd name="T5" fmla="*/ 1347 h 1357"/>
                  <a:gd name="T6" fmla="*/ 61 w 1352"/>
                  <a:gd name="T7" fmla="*/ 1334 h 1357"/>
                  <a:gd name="T8" fmla="*/ 40 w 1352"/>
                  <a:gd name="T9" fmla="*/ 1317 h 1357"/>
                  <a:gd name="T10" fmla="*/ 23 w 1352"/>
                  <a:gd name="T11" fmla="*/ 1296 h 1357"/>
                  <a:gd name="T12" fmla="*/ 10 w 1352"/>
                  <a:gd name="T13" fmla="*/ 1273 h 1357"/>
                  <a:gd name="T14" fmla="*/ 3 w 1352"/>
                  <a:gd name="T15" fmla="*/ 1247 h 1357"/>
                  <a:gd name="T16" fmla="*/ 0 w 1352"/>
                  <a:gd name="T17" fmla="*/ 1220 h 1357"/>
                  <a:gd name="T18" fmla="*/ 0 w 1352"/>
                  <a:gd name="T19" fmla="*/ 138 h 1357"/>
                  <a:gd name="T20" fmla="*/ 3 w 1352"/>
                  <a:gd name="T21" fmla="*/ 111 h 1357"/>
                  <a:gd name="T22" fmla="*/ 10 w 1352"/>
                  <a:gd name="T23" fmla="*/ 85 h 1357"/>
                  <a:gd name="T24" fmla="*/ 23 w 1352"/>
                  <a:gd name="T25" fmla="*/ 60 h 1357"/>
                  <a:gd name="T26" fmla="*/ 40 w 1352"/>
                  <a:gd name="T27" fmla="*/ 40 h 1357"/>
                  <a:gd name="T28" fmla="*/ 61 w 1352"/>
                  <a:gd name="T29" fmla="*/ 23 h 1357"/>
                  <a:gd name="T30" fmla="*/ 84 w 1352"/>
                  <a:gd name="T31" fmla="*/ 11 h 1357"/>
                  <a:gd name="T32" fmla="*/ 110 w 1352"/>
                  <a:gd name="T33" fmla="*/ 3 h 1357"/>
                  <a:gd name="T34" fmla="*/ 137 w 1352"/>
                  <a:gd name="T35" fmla="*/ 0 h 1357"/>
                  <a:gd name="T36" fmla="*/ 1215 w 1352"/>
                  <a:gd name="T37" fmla="*/ 0 h 1357"/>
                  <a:gd name="T38" fmla="*/ 1242 w 1352"/>
                  <a:gd name="T39" fmla="*/ 3 h 1357"/>
                  <a:gd name="T40" fmla="*/ 1268 w 1352"/>
                  <a:gd name="T41" fmla="*/ 11 h 1357"/>
                  <a:gd name="T42" fmla="*/ 1291 w 1352"/>
                  <a:gd name="T43" fmla="*/ 23 h 1357"/>
                  <a:gd name="T44" fmla="*/ 1311 w 1352"/>
                  <a:gd name="T45" fmla="*/ 40 h 1357"/>
                  <a:gd name="T46" fmla="*/ 1329 w 1352"/>
                  <a:gd name="T47" fmla="*/ 60 h 1357"/>
                  <a:gd name="T48" fmla="*/ 1340 w 1352"/>
                  <a:gd name="T49" fmla="*/ 85 h 1357"/>
                  <a:gd name="T50" fmla="*/ 1349 w 1352"/>
                  <a:gd name="T51" fmla="*/ 111 h 1357"/>
                  <a:gd name="T52" fmla="*/ 1352 w 1352"/>
                  <a:gd name="T53" fmla="*/ 138 h 1357"/>
                  <a:gd name="T54" fmla="*/ 1352 w 1352"/>
                  <a:gd name="T55" fmla="*/ 1220 h 1357"/>
                  <a:gd name="T56" fmla="*/ 1349 w 1352"/>
                  <a:gd name="T57" fmla="*/ 1247 h 1357"/>
                  <a:gd name="T58" fmla="*/ 1340 w 1352"/>
                  <a:gd name="T59" fmla="*/ 1273 h 1357"/>
                  <a:gd name="T60" fmla="*/ 1329 w 1352"/>
                  <a:gd name="T61" fmla="*/ 1296 h 1357"/>
                  <a:gd name="T62" fmla="*/ 1311 w 1352"/>
                  <a:gd name="T63" fmla="*/ 1317 h 1357"/>
                  <a:gd name="T64" fmla="*/ 1291 w 1352"/>
                  <a:gd name="T65" fmla="*/ 1334 h 1357"/>
                  <a:gd name="T66" fmla="*/ 1268 w 1352"/>
                  <a:gd name="T67" fmla="*/ 1347 h 1357"/>
                  <a:gd name="T68" fmla="*/ 1242 w 1352"/>
                  <a:gd name="T69" fmla="*/ 1354 h 1357"/>
                  <a:gd name="T70" fmla="*/ 1215 w 1352"/>
                  <a:gd name="T71" fmla="*/ 1357 h 1357"/>
                  <a:gd name="T72" fmla="*/ 137 w 1352"/>
                  <a:gd name="T73" fmla="*/ 1357 h 1357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w 1352"/>
                  <a:gd name="T112" fmla="*/ 0 h 1357"/>
                  <a:gd name="T113" fmla="*/ 1352 w 1352"/>
                  <a:gd name="T114" fmla="*/ 1357 h 1357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T111" t="T112" r="T113" b="T114"/>
                <a:pathLst>
                  <a:path w="1352" h="1357">
                    <a:moveTo>
                      <a:pt x="137" y="1357"/>
                    </a:moveTo>
                    <a:lnTo>
                      <a:pt x="110" y="1354"/>
                    </a:lnTo>
                    <a:lnTo>
                      <a:pt x="84" y="1347"/>
                    </a:lnTo>
                    <a:lnTo>
                      <a:pt x="61" y="1334"/>
                    </a:lnTo>
                    <a:lnTo>
                      <a:pt x="40" y="1317"/>
                    </a:lnTo>
                    <a:lnTo>
                      <a:pt x="23" y="1296"/>
                    </a:lnTo>
                    <a:lnTo>
                      <a:pt x="10" y="1273"/>
                    </a:lnTo>
                    <a:lnTo>
                      <a:pt x="3" y="1247"/>
                    </a:lnTo>
                    <a:lnTo>
                      <a:pt x="0" y="1220"/>
                    </a:lnTo>
                    <a:lnTo>
                      <a:pt x="0" y="138"/>
                    </a:lnTo>
                    <a:lnTo>
                      <a:pt x="3" y="111"/>
                    </a:lnTo>
                    <a:lnTo>
                      <a:pt x="10" y="85"/>
                    </a:lnTo>
                    <a:lnTo>
                      <a:pt x="23" y="60"/>
                    </a:lnTo>
                    <a:lnTo>
                      <a:pt x="40" y="40"/>
                    </a:lnTo>
                    <a:lnTo>
                      <a:pt x="61" y="23"/>
                    </a:lnTo>
                    <a:lnTo>
                      <a:pt x="84" y="11"/>
                    </a:lnTo>
                    <a:lnTo>
                      <a:pt x="110" y="3"/>
                    </a:lnTo>
                    <a:lnTo>
                      <a:pt x="137" y="0"/>
                    </a:lnTo>
                    <a:lnTo>
                      <a:pt x="1215" y="0"/>
                    </a:lnTo>
                    <a:lnTo>
                      <a:pt x="1242" y="3"/>
                    </a:lnTo>
                    <a:lnTo>
                      <a:pt x="1268" y="11"/>
                    </a:lnTo>
                    <a:lnTo>
                      <a:pt x="1291" y="23"/>
                    </a:lnTo>
                    <a:lnTo>
                      <a:pt x="1311" y="40"/>
                    </a:lnTo>
                    <a:lnTo>
                      <a:pt x="1329" y="60"/>
                    </a:lnTo>
                    <a:lnTo>
                      <a:pt x="1340" y="85"/>
                    </a:lnTo>
                    <a:lnTo>
                      <a:pt x="1349" y="111"/>
                    </a:lnTo>
                    <a:lnTo>
                      <a:pt x="1352" y="138"/>
                    </a:lnTo>
                    <a:lnTo>
                      <a:pt x="1352" y="1220"/>
                    </a:lnTo>
                    <a:lnTo>
                      <a:pt x="1349" y="1247"/>
                    </a:lnTo>
                    <a:lnTo>
                      <a:pt x="1340" y="1273"/>
                    </a:lnTo>
                    <a:lnTo>
                      <a:pt x="1329" y="1296"/>
                    </a:lnTo>
                    <a:lnTo>
                      <a:pt x="1311" y="1317"/>
                    </a:lnTo>
                    <a:lnTo>
                      <a:pt x="1291" y="1334"/>
                    </a:lnTo>
                    <a:lnTo>
                      <a:pt x="1268" y="1347"/>
                    </a:lnTo>
                    <a:lnTo>
                      <a:pt x="1242" y="1354"/>
                    </a:lnTo>
                    <a:lnTo>
                      <a:pt x="1215" y="1357"/>
                    </a:lnTo>
                    <a:lnTo>
                      <a:pt x="137" y="1357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90" name="Freeform 7"/>
              <p:cNvSpPr>
                <a:spLocks/>
              </p:cNvSpPr>
              <p:nvPr/>
            </p:nvSpPr>
            <p:spPr bwMode="auto">
              <a:xfrm>
                <a:off x="0" y="0"/>
                <a:ext cx="1457" cy="1457"/>
              </a:xfrm>
              <a:custGeom>
                <a:avLst/>
                <a:gdLst>
                  <a:gd name="T0" fmla="*/ 66 w 1457"/>
                  <a:gd name="T1" fmla="*/ 40 h 1457"/>
                  <a:gd name="T2" fmla="*/ 97 w 1457"/>
                  <a:gd name="T3" fmla="*/ 22 h 1457"/>
                  <a:gd name="T4" fmla="*/ 128 w 1457"/>
                  <a:gd name="T5" fmla="*/ 7 h 1457"/>
                  <a:gd name="T6" fmla="*/ 163 w 1457"/>
                  <a:gd name="T7" fmla="*/ 1 h 1457"/>
                  <a:gd name="T8" fmla="*/ 1277 w 1457"/>
                  <a:gd name="T9" fmla="*/ 0 h 1457"/>
                  <a:gd name="T10" fmla="*/ 1347 w 1457"/>
                  <a:gd name="T11" fmla="*/ 14 h 1457"/>
                  <a:gd name="T12" fmla="*/ 1404 w 1457"/>
                  <a:gd name="T13" fmla="*/ 52 h 1457"/>
                  <a:gd name="T14" fmla="*/ 1443 w 1457"/>
                  <a:gd name="T15" fmla="*/ 110 h 1457"/>
                  <a:gd name="T16" fmla="*/ 1457 w 1457"/>
                  <a:gd name="T17" fmla="*/ 179 h 1457"/>
                  <a:gd name="T18" fmla="*/ 1370 w 1457"/>
                  <a:gd name="T19" fmla="*/ 690 h 1457"/>
                  <a:gd name="T20" fmla="*/ 1369 w 1457"/>
                  <a:gd name="T21" fmla="*/ 160 h 1457"/>
                  <a:gd name="T22" fmla="*/ 1355 w 1457"/>
                  <a:gd name="T23" fmla="*/ 127 h 1457"/>
                  <a:gd name="T24" fmla="*/ 1336 w 1457"/>
                  <a:gd name="T25" fmla="*/ 107 h 1457"/>
                  <a:gd name="T26" fmla="*/ 1321 w 1457"/>
                  <a:gd name="T27" fmla="*/ 97 h 1457"/>
                  <a:gd name="T28" fmla="*/ 1304 w 1457"/>
                  <a:gd name="T29" fmla="*/ 90 h 1457"/>
                  <a:gd name="T30" fmla="*/ 1285 w 1457"/>
                  <a:gd name="T31" fmla="*/ 85 h 1457"/>
                  <a:gd name="T32" fmla="*/ 180 w 1457"/>
                  <a:gd name="T33" fmla="*/ 85 h 1457"/>
                  <a:gd name="T34" fmla="*/ 162 w 1457"/>
                  <a:gd name="T35" fmla="*/ 87 h 1457"/>
                  <a:gd name="T36" fmla="*/ 144 w 1457"/>
                  <a:gd name="T37" fmla="*/ 92 h 1457"/>
                  <a:gd name="T38" fmla="*/ 128 w 1457"/>
                  <a:gd name="T39" fmla="*/ 101 h 1457"/>
                  <a:gd name="T40" fmla="*/ 114 w 1457"/>
                  <a:gd name="T41" fmla="*/ 113 h 1457"/>
                  <a:gd name="T42" fmla="*/ 94 w 1457"/>
                  <a:gd name="T43" fmla="*/ 143 h 1457"/>
                  <a:gd name="T44" fmla="*/ 87 w 1457"/>
                  <a:gd name="T45" fmla="*/ 179 h 1457"/>
                  <a:gd name="T46" fmla="*/ 88 w 1457"/>
                  <a:gd name="T47" fmla="*/ 1295 h 1457"/>
                  <a:gd name="T48" fmla="*/ 102 w 1457"/>
                  <a:gd name="T49" fmla="*/ 1328 h 1457"/>
                  <a:gd name="T50" fmla="*/ 128 w 1457"/>
                  <a:gd name="T51" fmla="*/ 1354 h 1457"/>
                  <a:gd name="T52" fmla="*/ 162 w 1457"/>
                  <a:gd name="T53" fmla="*/ 1369 h 1457"/>
                  <a:gd name="T54" fmla="*/ 1277 w 1457"/>
                  <a:gd name="T55" fmla="*/ 1370 h 1457"/>
                  <a:gd name="T56" fmla="*/ 1295 w 1457"/>
                  <a:gd name="T57" fmla="*/ 1369 h 1457"/>
                  <a:gd name="T58" fmla="*/ 1313 w 1457"/>
                  <a:gd name="T59" fmla="*/ 1363 h 1457"/>
                  <a:gd name="T60" fmla="*/ 1329 w 1457"/>
                  <a:gd name="T61" fmla="*/ 1354 h 1457"/>
                  <a:gd name="T62" fmla="*/ 1343 w 1457"/>
                  <a:gd name="T63" fmla="*/ 1343 h 1457"/>
                  <a:gd name="T64" fmla="*/ 1363 w 1457"/>
                  <a:gd name="T65" fmla="*/ 1313 h 1457"/>
                  <a:gd name="T66" fmla="*/ 1370 w 1457"/>
                  <a:gd name="T67" fmla="*/ 1276 h 1457"/>
                  <a:gd name="T68" fmla="*/ 1457 w 1457"/>
                  <a:gd name="T69" fmla="*/ 690 h 1457"/>
                  <a:gd name="T70" fmla="*/ 1456 w 1457"/>
                  <a:gd name="T71" fmla="*/ 1294 h 1457"/>
                  <a:gd name="T72" fmla="*/ 1450 w 1457"/>
                  <a:gd name="T73" fmla="*/ 1328 h 1457"/>
                  <a:gd name="T74" fmla="*/ 1435 w 1457"/>
                  <a:gd name="T75" fmla="*/ 1362 h 1457"/>
                  <a:gd name="T76" fmla="*/ 1415 w 1457"/>
                  <a:gd name="T77" fmla="*/ 1391 h 1457"/>
                  <a:gd name="T78" fmla="*/ 1391 w 1457"/>
                  <a:gd name="T79" fmla="*/ 1415 h 1457"/>
                  <a:gd name="T80" fmla="*/ 1362 w 1457"/>
                  <a:gd name="T81" fmla="*/ 1435 h 1457"/>
                  <a:gd name="T82" fmla="*/ 1329 w 1457"/>
                  <a:gd name="T83" fmla="*/ 1450 h 1457"/>
                  <a:gd name="T84" fmla="*/ 1294 w 1457"/>
                  <a:gd name="T85" fmla="*/ 1456 h 1457"/>
                  <a:gd name="T86" fmla="*/ 180 w 1457"/>
                  <a:gd name="T87" fmla="*/ 1457 h 1457"/>
                  <a:gd name="T88" fmla="*/ 146 w 1457"/>
                  <a:gd name="T89" fmla="*/ 1454 h 1457"/>
                  <a:gd name="T90" fmla="*/ 113 w 1457"/>
                  <a:gd name="T91" fmla="*/ 1443 h 1457"/>
                  <a:gd name="T92" fmla="*/ 81 w 1457"/>
                  <a:gd name="T93" fmla="*/ 1427 h 1457"/>
                  <a:gd name="T94" fmla="*/ 53 w 1457"/>
                  <a:gd name="T95" fmla="*/ 1404 h 1457"/>
                  <a:gd name="T96" fmla="*/ 30 w 1457"/>
                  <a:gd name="T97" fmla="*/ 1376 h 1457"/>
                  <a:gd name="T98" fmla="*/ 14 w 1457"/>
                  <a:gd name="T99" fmla="*/ 1346 h 1457"/>
                  <a:gd name="T100" fmla="*/ 3 w 1457"/>
                  <a:gd name="T101" fmla="*/ 1311 h 1457"/>
                  <a:gd name="T102" fmla="*/ 0 w 1457"/>
                  <a:gd name="T103" fmla="*/ 1276 h 1457"/>
                  <a:gd name="T104" fmla="*/ 1 w 1457"/>
                  <a:gd name="T105" fmla="*/ 162 h 1457"/>
                  <a:gd name="T106" fmla="*/ 7 w 1457"/>
                  <a:gd name="T107" fmla="*/ 127 h 1457"/>
                  <a:gd name="T108" fmla="*/ 22 w 1457"/>
                  <a:gd name="T109" fmla="*/ 95 h 1457"/>
                  <a:gd name="T110" fmla="*/ 42 w 1457"/>
                  <a:gd name="T111" fmla="*/ 65 h 1457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w 1457"/>
                  <a:gd name="T169" fmla="*/ 0 h 1457"/>
                  <a:gd name="T170" fmla="*/ 1457 w 1457"/>
                  <a:gd name="T171" fmla="*/ 1457 h 1457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T168" t="T169" r="T170" b="T171"/>
                <a:pathLst>
                  <a:path w="1457" h="1457">
                    <a:moveTo>
                      <a:pt x="53" y="52"/>
                    </a:moveTo>
                    <a:lnTo>
                      <a:pt x="66" y="40"/>
                    </a:lnTo>
                    <a:lnTo>
                      <a:pt x="81" y="30"/>
                    </a:lnTo>
                    <a:lnTo>
                      <a:pt x="97" y="22"/>
                    </a:lnTo>
                    <a:lnTo>
                      <a:pt x="113" y="13"/>
                    </a:lnTo>
                    <a:lnTo>
                      <a:pt x="128" y="7"/>
                    </a:lnTo>
                    <a:lnTo>
                      <a:pt x="146" y="3"/>
                    </a:lnTo>
                    <a:lnTo>
                      <a:pt x="163" y="1"/>
                    </a:lnTo>
                    <a:lnTo>
                      <a:pt x="180" y="0"/>
                    </a:lnTo>
                    <a:lnTo>
                      <a:pt x="1277" y="0"/>
                    </a:lnTo>
                    <a:lnTo>
                      <a:pt x="1313" y="4"/>
                    </a:lnTo>
                    <a:lnTo>
                      <a:pt x="1347" y="14"/>
                    </a:lnTo>
                    <a:lnTo>
                      <a:pt x="1378" y="30"/>
                    </a:lnTo>
                    <a:lnTo>
                      <a:pt x="1404" y="52"/>
                    </a:lnTo>
                    <a:lnTo>
                      <a:pt x="1427" y="79"/>
                    </a:lnTo>
                    <a:lnTo>
                      <a:pt x="1443" y="110"/>
                    </a:lnTo>
                    <a:lnTo>
                      <a:pt x="1453" y="143"/>
                    </a:lnTo>
                    <a:lnTo>
                      <a:pt x="1457" y="179"/>
                    </a:lnTo>
                    <a:lnTo>
                      <a:pt x="1457" y="690"/>
                    </a:lnTo>
                    <a:lnTo>
                      <a:pt x="1370" y="690"/>
                    </a:lnTo>
                    <a:lnTo>
                      <a:pt x="1370" y="179"/>
                    </a:lnTo>
                    <a:lnTo>
                      <a:pt x="1369" y="160"/>
                    </a:lnTo>
                    <a:lnTo>
                      <a:pt x="1363" y="143"/>
                    </a:lnTo>
                    <a:lnTo>
                      <a:pt x="1355" y="127"/>
                    </a:lnTo>
                    <a:lnTo>
                      <a:pt x="1343" y="113"/>
                    </a:lnTo>
                    <a:lnTo>
                      <a:pt x="1336" y="107"/>
                    </a:lnTo>
                    <a:lnTo>
                      <a:pt x="1329" y="101"/>
                    </a:lnTo>
                    <a:lnTo>
                      <a:pt x="1321" y="97"/>
                    </a:lnTo>
                    <a:lnTo>
                      <a:pt x="1313" y="92"/>
                    </a:lnTo>
                    <a:lnTo>
                      <a:pt x="1304" y="90"/>
                    </a:lnTo>
                    <a:lnTo>
                      <a:pt x="1295" y="87"/>
                    </a:lnTo>
                    <a:lnTo>
                      <a:pt x="1285" y="85"/>
                    </a:lnTo>
                    <a:lnTo>
                      <a:pt x="1277" y="85"/>
                    </a:lnTo>
                    <a:lnTo>
                      <a:pt x="180" y="85"/>
                    </a:lnTo>
                    <a:lnTo>
                      <a:pt x="172" y="85"/>
                    </a:lnTo>
                    <a:lnTo>
                      <a:pt x="162" y="87"/>
                    </a:lnTo>
                    <a:lnTo>
                      <a:pt x="153" y="90"/>
                    </a:lnTo>
                    <a:lnTo>
                      <a:pt x="144" y="92"/>
                    </a:lnTo>
                    <a:lnTo>
                      <a:pt x="136" y="97"/>
                    </a:lnTo>
                    <a:lnTo>
                      <a:pt x="128" y="101"/>
                    </a:lnTo>
                    <a:lnTo>
                      <a:pt x="121" y="107"/>
                    </a:lnTo>
                    <a:lnTo>
                      <a:pt x="114" y="113"/>
                    </a:lnTo>
                    <a:lnTo>
                      <a:pt x="102" y="127"/>
                    </a:lnTo>
                    <a:lnTo>
                      <a:pt x="94" y="143"/>
                    </a:lnTo>
                    <a:lnTo>
                      <a:pt x="88" y="160"/>
                    </a:lnTo>
                    <a:lnTo>
                      <a:pt x="87" y="179"/>
                    </a:lnTo>
                    <a:lnTo>
                      <a:pt x="87" y="1276"/>
                    </a:lnTo>
                    <a:lnTo>
                      <a:pt x="88" y="1295"/>
                    </a:lnTo>
                    <a:lnTo>
                      <a:pt x="94" y="1313"/>
                    </a:lnTo>
                    <a:lnTo>
                      <a:pt x="102" y="1328"/>
                    </a:lnTo>
                    <a:lnTo>
                      <a:pt x="114" y="1343"/>
                    </a:lnTo>
                    <a:lnTo>
                      <a:pt x="128" y="1354"/>
                    </a:lnTo>
                    <a:lnTo>
                      <a:pt x="144" y="1363"/>
                    </a:lnTo>
                    <a:lnTo>
                      <a:pt x="162" y="1369"/>
                    </a:lnTo>
                    <a:lnTo>
                      <a:pt x="180" y="1370"/>
                    </a:lnTo>
                    <a:lnTo>
                      <a:pt x="1277" y="1370"/>
                    </a:lnTo>
                    <a:lnTo>
                      <a:pt x="1285" y="1370"/>
                    </a:lnTo>
                    <a:lnTo>
                      <a:pt x="1295" y="1369"/>
                    </a:lnTo>
                    <a:lnTo>
                      <a:pt x="1304" y="1366"/>
                    </a:lnTo>
                    <a:lnTo>
                      <a:pt x="1313" y="1363"/>
                    </a:lnTo>
                    <a:lnTo>
                      <a:pt x="1321" y="1360"/>
                    </a:lnTo>
                    <a:lnTo>
                      <a:pt x="1329" y="1354"/>
                    </a:lnTo>
                    <a:lnTo>
                      <a:pt x="1336" y="1350"/>
                    </a:lnTo>
                    <a:lnTo>
                      <a:pt x="1343" y="1343"/>
                    </a:lnTo>
                    <a:lnTo>
                      <a:pt x="1355" y="1328"/>
                    </a:lnTo>
                    <a:lnTo>
                      <a:pt x="1363" y="1313"/>
                    </a:lnTo>
                    <a:lnTo>
                      <a:pt x="1369" y="1295"/>
                    </a:lnTo>
                    <a:lnTo>
                      <a:pt x="1370" y="1276"/>
                    </a:lnTo>
                    <a:lnTo>
                      <a:pt x="1370" y="690"/>
                    </a:lnTo>
                    <a:lnTo>
                      <a:pt x="1457" y="690"/>
                    </a:lnTo>
                    <a:lnTo>
                      <a:pt x="1457" y="1276"/>
                    </a:lnTo>
                    <a:lnTo>
                      <a:pt x="1456" y="1294"/>
                    </a:lnTo>
                    <a:lnTo>
                      <a:pt x="1454" y="1311"/>
                    </a:lnTo>
                    <a:lnTo>
                      <a:pt x="1450" y="1328"/>
                    </a:lnTo>
                    <a:lnTo>
                      <a:pt x="1444" y="1346"/>
                    </a:lnTo>
                    <a:lnTo>
                      <a:pt x="1435" y="1362"/>
                    </a:lnTo>
                    <a:lnTo>
                      <a:pt x="1427" y="1376"/>
                    </a:lnTo>
                    <a:lnTo>
                      <a:pt x="1415" y="1391"/>
                    </a:lnTo>
                    <a:lnTo>
                      <a:pt x="1404" y="1404"/>
                    </a:lnTo>
                    <a:lnTo>
                      <a:pt x="1391" y="1415"/>
                    </a:lnTo>
                    <a:lnTo>
                      <a:pt x="1376" y="1427"/>
                    </a:lnTo>
                    <a:lnTo>
                      <a:pt x="1362" y="1435"/>
                    </a:lnTo>
                    <a:lnTo>
                      <a:pt x="1346" y="1443"/>
                    </a:lnTo>
                    <a:lnTo>
                      <a:pt x="1329" y="1450"/>
                    </a:lnTo>
                    <a:lnTo>
                      <a:pt x="1311" y="1454"/>
                    </a:lnTo>
                    <a:lnTo>
                      <a:pt x="1294" y="1456"/>
                    </a:lnTo>
                    <a:lnTo>
                      <a:pt x="1277" y="1457"/>
                    </a:lnTo>
                    <a:lnTo>
                      <a:pt x="180" y="1457"/>
                    </a:lnTo>
                    <a:lnTo>
                      <a:pt x="163" y="1456"/>
                    </a:lnTo>
                    <a:lnTo>
                      <a:pt x="146" y="1454"/>
                    </a:lnTo>
                    <a:lnTo>
                      <a:pt x="128" y="1450"/>
                    </a:lnTo>
                    <a:lnTo>
                      <a:pt x="113" y="1443"/>
                    </a:lnTo>
                    <a:lnTo>
                      <a:pt x="97" y="1435"/>
                    </a:lnTo>
                    <a:lnTo>
                      <a:pt x="81" y="1427"/>
                    </a:lnTo>
                    <a:lnTo>
                      <a:pt x="66" y="1415"/>
                    </a:lnTo>
                    <a:lnTo>
                      <a:pt x="53" y="1404"/>
                    </a:lnTo>
                    <a:lnTo>
                      <a:pt x="42" y="1391"/>
                    </a:lnTo>
                    <a:lnTo>
                      <a:pt x="30" y="1376"/>
                    </a:lnTo>
                    <a:lnTo>
                      <a:pt x="22" y="1362"/>
                    </a:lnTo>
                    <a:lnTo>
                      <a:pt x="14" y="1346"/>
                    </a:lnTo>
                    <a:lnTo>
                      <a:pt x="7" y="1328"/>
                    </a:lnTo>
                    <a:lnTo>
                      <a:pt x="3" y="1311"/>
                    </a:lnTo>
                    <a:lnTo>
                      <a:pt x="1" y="1294"/>
                    </a:lnTo>
                    <a:lnTo>
                      <a:pt x="0" y="1276"/>
                    </a:lnTo>
                    <a:lnTo>
                      <a:pt x="0" y="179"/>
                    </a:lnTo>
                    <a:lnTo>
                      <a:pt x="1" y="162"/>
                    </a:lnTo>
                    <a:lnTo>
                      <a:pt x="3" y="144"/>
                    </a:lnTo>
                    <a:lnTo>
                      <a:pt x="7" y="127"/>
                    </a:lnTo>
                    <a:lnTo>
                      <a:pt x="14" y="111"/>
                    </a:lnTo>
                    <a:lnTo>
                      <a:pt x="22" y="95"/>
                    </a:lnTo>
                    <a:lnTo>
                      <a:pt x="30" y="79"/>
                    </a:lnTo>
                    <a:lnTo>
                      <a:pt x="42" y="65"/>
                    </a:lnTo>
                    <a:lnTo>
                      <a:pt x="53" y="5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3077" name="Group 8"/>
            <p:cNvGrpSpPr>
              <a:grpSpLocks/>
            </p:cNvGrpSpPr>
            <p:nvPr/>
          </p:nvGrpSpPr>
          <p:grpSpPr bwMode="auto">
            <a:xfrm>
              <a:off x="4875" y="2350"/>
              <a:ext cx="967" cy="1406"/>
              <a:chOff x="4222" y="4209"/>
              <a:chExt cx="967" cy="1406"/>
            </a:xfrm>
          </p:grpSpPr>
          <p:grpSp>
            <p:nvGrpSpPr>
              <p:cNvPr id="3078" name="Group 9"/>
              <p:cNvGrpSpPr>
                <a:grpSpLocks/>
              </p:cNvGrpSpPr>
              <p:nvPr/>
            </p:nvGrpSpPr>
            <p:grpSpPr bwMode="auto">
              <a:xfrm>
                <a:off x="4222" y="4209"/>
                <a:ext cx="967" cy="1406"/>
                <a:chOff x="480" y="42"/>
                <a:chExt cx="967" cy="1406"/>
              </a:xfrm>
            </p:grpSpPr>
            <p:sp>
              <p:nvSpPr>
                <p:cNvPr id="3083" name="Freeform 10"/>
                <p:cNvSpPr>
                  <a:spLocks/>
                </p:cNvSpPr>
                <p:nvPr/>
              </p:nvSpPr>
              <p:spPr bwMode="auto">
                <a:xfrm>
                  <a:off x="1050" y="42"/>
                  <a:ext cx="397" cy="983"/>
                </a:xfrm>
                <a:custGeom>
                  <a:avLst/>
                  <a:gdLst>
                    <a:gd name="T0" fmla="*/ 336 w 397"/>
                    <a:gd name="T1" fmla="*/ 931 h 983"/>
                    <a:gd name="T2" fmla="*/ 279 w 397"/>
                    <a:gd name="T3" fmla="*/ 931 h 983"/>
                    <a:gd name="T4" fmla="*/ 231 w 397"/>
                    <a:gd name="T5" fmla="*/ 921 h 983"/>
                    <a:gd name="T6" fmla="*/ 196 w 397"/>
                    <a:gd name="T7" fmla="*/ 901 h 983"/>
                    <a:gd name="T8" fmla="*/ 175 w 397"/>
                    <a:gd name="T9" fmla="*/ 872 h 983"/>
                    <a:gd name="T10" fmla="*/ 173 w 397"/>
                    <a:gd name="T11" fmla="*/ 837 h 983"/>
                    <a:gd name="T12" fmla="*/ 192 w 397"/>
                    <a:gd name="T13" fmla="*/ 793 h 983"/>
                    <a:gd name="T14" fmla="*/ 204 w 397"/>
                    <a:gd name="T15" fmla="*/ 739 h 983"/>
                    <a:gd name="T16" fmla="*/ 202 w 397"/>
                    <a:gd name="T17" fmla="*/ 696 h 983"/>
                    <a:gd name="T18" fmla="*/ 196 w 397"/>
                    <a:gd name="T19" fmla="*/ 671 h 983"/>
                    <a:gd name="T20" fmla="*/ 191 w 397"/>
                    <a:gd name="T21" fmla="*/ 657 h 983"/>
                    <a:gd name="T22" fmla="*/ 160 w 397"/>
                    <a:gd name="T23" fmla="*/ 645 h 983"/>
                    <a:gd name="T24" fmla="*/ 146 w 397"/>
                    <a:gd name="T25" fmla="*/ 632 h 983"/>
                    <a:gd name="T26" fmla="*/ 146 w 397"/>
                    <a:gd name="T27" fmla="*/ 628 h 983"/>
                    <a:gd name="T28" fmla="*/ 152 w 397"/>
                    <a:gd name="T29" fmla="*/ 619 h 983"/>
                    <a:gd name="T30" fmla="*/ 163 w 397"/>
                    <a:gd name="T31" fmla="*/ 609 h 983"/>
                    <a:gd name="T32" fmla="*/ 179 w 397"/>
                    <a:gd name="T33" fmla="*/ 599 h 983"/>
                    <a:gd name="T34" fmla="*/ 225 w 397"/>
                    <a:gd name="T35" fmla="*/ 576 h 983"/>
                    <a:gd name="T36" fmla="*/ 172 w 397"/>
                    <a:gd name="T37" fmla="*/ 352 h 983"/>
                    <a:gd name="T38" fmla="*/ 170 w 397"/>
                    <a:gd name="T39" fmla="*/ 35 h 983"/>
                    <a:gd name="T40" fmla="*/ 172 w 397"/>
                    <a:gd name="T41" fmla="*/ 24 h 983"/>
                    <a:gd name="T42" fmla="*/ 165 w 397"/>
                    <a:gd name="T43" fmla="*/ 7 h 983"/>
                    <a:gd name="T44" fmla="*/ 146 w 397"/>
                    <a:gd name="T45" fmla="*/ 0 h 983"/>
                    <a:gd name="T46" fmla="*/ 129 w 397"/>
                    <a:gd name="T47" fmla="*/ 7 h 983"/>
                    <a:gd name="T48" fmla="*/ 0 w 397"/>
                    <a:gd name="T49" fmla="*/ 332 h 983"/>
                    <a:gd name="T50" fmla="*/ 54 w 397"/>
                    <a:gd name="T51" fmla="*/ 512 h 983"/>
                    <a:gd name="T52" fmla="*/ 118 w 397"/>
                    <a:gd name="T53" fmla="*/ 582 h 983"/>
                    <a:gd name="T54" fmla="*/ 98 w 397"/>
                    <a:gd name="T55" fmla="*/ 614 h 983"/>
                    <a:gd name="T56" fmla="*/ 97 w 397"/>
                    <a:gd name="T57" fmla="*/ 642 h 983"/>
                    <a:gd name="T58" fmla="*/ 104 w 397"/>
                    <a:gd name="T59" fmla="*/ 660 h 983"/>
                    <a:gd name="T60" fmla="*/ 118 w 397"/>
                    <a:gd name="T61" fmla="*/ 676 h 983"/>
                    <a:gd name="T62" fmla="*/ 139 w 397"/>
                    <a:gd name="T63" fmla="*/ 690 h 983"/>
                    <a:gd name="T64" fmla="*/ 155 w 397"/>
                    <a:gd name="T65" fmla="*/ 713 h 983"/>
                    <a:gd name="T66" fmla="*/ 149 w 397"/>
                    <a:gd name="T67" fmla="*/ 765 h 983"/>
                    <a:gd name="T68" fmla="*/ 124 w 397"/>
                    <a:gd name="T69" fmla="*/ 826 h 983"/>
                    <a:gd name="T70" fmla="*/ 129 w 397"/>
                    <a:gd name="T71" fmla="*/ 888 h 983"/>
                    <a:gd name="T72" fmla="*/ 147 w 397"/>
                    <a:gd name="T73" fmla="*/ 923 h 983"/>
                    <a:gd name="T74" fmla="*/ 160 w 397"/>
                    <a:gd name="T75" fmla="*/ 936 h 983"/>
                    <a:gd name="T76" fmla="*/ 178 w 397"/>
                    <a:gd name="T77" fmla="*/ 950 h 983"/>
                    <a:gd name="T78" fmla="*/ 199 w 397"/>
                    <a:gd name="T79" fmla="*/ 963 h 983"/>
                    <a:gd name="T80" fmla="*/ 228 w 397"/>
                    <a:gd name="T81" fmla="*/ 973 h 983"/>
                    <a:gd name="T82" fmla="*/ 261 w 397"/>
                    <a:gd name="T83" fmla="*/ 980 h 983"/>
                    <a:gd name="T84" fmla="*/ 302 w 397"/>
                    <a:gd name="T85" fmla="*/ 983 h 983"/>
                    <a:gd name="T86" fmla="*/ 349 w 397"/>
                    <a:gd name="T87" fmla="*/ 980 h 983"/>
                    <a:gd name="T88" fmla="*/ 385 w 397"/>
                    <a:gd name="T89" fmla="*/ 972 h 983"/>
                    <a:gd name="T90" fmla="*/ 397 w 397"/>
                    <a:gd name="T91" fmla="*/ 957 h 983"/>
                    <a:gd name="T92" fmla="*/ 394 w 397"/>
                    <a:gd name="T93" fmla="*/ 937 h 983"/>
                    <a:gd name="T94" fmla="*/ 378 w 397"/>
                    <a:gd name="T95" fmla="*/ 927 h 983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w 397"/>
                    <a:gd name="T145" fmla="*/ 0 h 983"/>
                    <a:gd name="T146" fmla="*/ 397 w 397"/>
                    <a:gd name="T147" fmla="*/ 983 h 983"/>
                  </a:gdLst>
                  <a:ahLst/>
                  <a:cxnLst>
                    <a:cxn ang="T96">
                      <a:pos x="T0" y="T1"/>
                    </a:cxn>
                    <a:cxn ang="T97">
                      <a:pos x="T2" y="T3"/>
                    </a:cxn>
                    <a:cxn ang="T98">
                      <a:pos x="T4" y="T5"/>
                    </a:cxn>
                    <a:cxn ang="T99">
                      <a:pos x="T6" y="T7"/>
                    </a:cxn>
                    <a:cxn ang="T100">
                      <a:pos x="T8" y="T9"/>
                    </a:cxn>
                    <a:cxn ang="T101">
                      <a:pos x="T10" y="T11"/>
                    </a:cxn>
                    <a:cxn ang="T102">
                      <a:pos x="T12" y="T13"/>
                    </a:cxn>
                    <a:cxn ang="T103">
                      <a:pos x="T14" y="T15"/>
                    </a:cxn>
                    <a:cxn ang="T104">
                      <a:pos x="T16" y="T17"/>
                    </a:cxn>
                    <a:cxn ang="T105">
                      <a:pos x="T18" y="T19"/>
                    </a:cxn>
                    <a:cxn ang="T106">
                      <a:pos x="T20" y="T21"/>
                    </a:cxn>
                    <a:cxn ang="T107">
                      <a:pos x="T22" y="T23"/>
                    </a:cxn>
                    <a:cxn ang="T108">
                      <a:pos x="T24" y="T25"/>
                    </a:cxn>
                    <a:cxn ang="T109">
                      <a:pos x="T26" y="T27"/>
                    </a:cxn>
                    <a:cxn ang="T110">
                      <a:pos x="T28" y="T29"/>
                    </a:cxn>
                    <a:cxn ang="T111">
                      <a:pos x="T30" y="T31"/>
                    </a:cxn>
                    <a:cxn ang="T112">
                      <a:pos x="T32" y="T33"/>
                    </a:cxn>
                    <a:cxn ang="T113">
                      <a:pos x="T34" y="T35"/>
                    </a:cxn>
                    <a:cxn ang="T114">
                      <a:pos x="T36" y="T37"/>
                    </a:cxn>
                    <a:cxn ang="T115">
                      <a:pos x="T38" y="T39"/>
                    </a:cxn>
                    <a:cxn ang="T116">
                      <a:pos x="T40" y="T41"/>
                    </a:cxn>
                    <a:cxn ang="T117">
                      <a:pos x="T42" y="T43"/>
                    </a:cxn>
                    <a:cxn ang="T118">
                      <a:pos x="T44" y="T45"/>
                    </a:cxn>
                    <a:cxn ang="T119">
                      <a:pos x="T46" y="T47"/>
                    </a:cxn>
                    <a:cxn ang="T120">
                      <a:pos x="T48" y="T49"/>
                    </a:cxn>
                    <a:cxn ang="T121">
                      <a:pos x="T50" y="T51"/>
                    </a:cxn>
                    <a:cxn ang="T122">
                      <a:pos x="T52" y="T53"/>
                    </a:cxn>
                    <a:cxn ang="T123">
                      <a:pos x="T54" y="T55"/>
                    </a:cxn>
                    <a:cxn ang="T124">
                      <a:pos x="T56" y="T57"/>
                    </a:cxn>
                    <a:cxn ang="T125">
                      <a:pos x="T58" y="T59"/>
                    </a:cxn>
                    <a:cxn ang="T126">
                      <a:pos x="T60" y="T61"/>
                    </a:cxn>
                    <a:cxn ang="T127">
                      <a:pos x="T62" y="T63"/>
                    </a:cxn>
                    <a:cxn ang="T128">
                      <a:pos x="T64" y="T65"/>
                    </a:cxn>
                    <a:cxn ang="T129">
                      <a:pos x="T66" y="T67"/>
                    </a:cxn>
                    <a:cxn ang="T130">
                      <a:pos x="T68" y="T69"/>
                    </a:cxn>
                    <a:cxn ang="T131">
                      <a:pos x="T70" y="T71"/>
                    </a:cxn>
                    <a:cxn ang="T132">
                      <a:pos x="T72" y="T73"/>
                    </a:cxn>
                    <a:cxn ang="T133">
                      <a:pos x="T74" y="T75"/>
                    </a:cxn>
                    <a:cxn ang="T134">
                      <a:pos x="T76" y="T77"/>
                    </a:cxn>
                    <a:cxn ang="T135">
                      <a:pos x="T78" y="T79"/>
                    </a:cxn>
                    <a:cxn ang="T136">
                      <a:pos x="T80" y="T81"/>
                    </a:cxn>
                    <a:cxn ang="T137">
                      <a:pos x="T82" y="T83"/>
                    </a:cxn>
                    <a:cxn ang="T138">
                      <a:pos x="T84" y="T85"/>
                    </a:cxn>
                    <a:cxn ang="T139">
                      <a:pos x="T86" y="T87"/>
                    </a:cxn>
                    <a:cxn ang="T140">
                      <a:pos x="T88" y="T89"/>
                    </a:cxn>
                    <a:cxn ang="T141">
                      <a:pos x="T90" y="T91"/>
                    </a:cxn>
                    <a:cxn ang="T142">
                      <a:pos x="T92" y="T93"/>
                    </a:cxn>
                    <a:cxn ang="T143">
                      <a:pos x="T94" y="T95"/>
                    </a:cxn>
                  </a:cxnLst>
                  <a:rect l="T144" t="T145" r="T146" b="T147"/>
                  <a:pathLst>
                    <a:path w="397" h="983">
                      <a:moveTo>
                        <a:pt x="368" y="927"/>
                      </a:moveTo>
                      <a:lnTo>
                        <a:pt x="336" y="931"/>
                      </a:lnTo>
                      <a:lnTo>
                        <a:pt x="306" y="933"/>
                      </a:lnTo>
                      <a:lnTo>
                        <a:pt x="279" y="931"/>
                      </a:lnTo>
                      <a:lnTo>
                        <a:pt x="254" y="927"/>
                      </a:lnTo>
                      <a:lnTo>
                        <a:pt x="231" y="921"/>
                      </a:lnTo>
                      <a:lnTo>
                        <a:pt x="212" y="912"/>
                      </a:lnTo>
                      <a:lnTo>
                        <a:pt x="196" y="901"/>
                      </a:lnTo>
                      <a:lnTo>
                        <a:pt x="183" y="888"/>
                      </a:lnTo>
                      <a:lnTo>
                        <a:pt x="175" y="872"/>
                      </a:lnTo>
                      <a:lnTo>
                        <a:pt x="172" y="855"/>
                      </a:lnTo>
                      <a:lnTo>
                        <a:pt x="173" y="837"/>
                      </a:lnTo>
                      <a:lnTo>
                        <a:pt x="179" y="822"/>
                      </a:lnTo>
                      <a:lnTo>
                        <a:pt x="192" y="793"/>
                      </a:lnTo>
                      <a:lnTo>
                        <a:pt x="201" y="764"/>
                      </a:lnTo>
                      <a:lnTo>
                        <a:pt x="204" y="739"/>
                      </a:lnTo>
                      <a:lnTo>
                        <a:pt x="205" y="716"/>
                      </a:lnTo>
                      <a:lnTo>
                        <a:pt x="202" y="696"/>
                      </a:lnTo>
                      <a:lnTo>
                        <a:pt x="199" y="681"/>
                      </a:lnTo>
                      <a:lnTo>
                        <a:pt x="196" y="671"/>
                      </a:lnTo>
                      <a:lnTo>
                        <a:pt x="195" y="667"/>
                      </a:lnTo>
                      <a:lnTo>
                        <a:pt x="191" y="657"/>
                      </a:lnTo>
                      <a:lnTo>
                        <a:pt x="181" y="654"/>
                      </a:lnTo>
                      <a:lnTo>
                        <a:pt x="160" y="645"/>
                      </a:lnTo>
                      <a:lnTo>
                        <a:pt x="150" y="638"/>
                      </a:lnTo>
                      <a:lnTo>
                        <a:pt x="146" y="632"/>
                      </a:lnTo>
                      <a:lnTo>
                        <a:pt x="144" y="631"/>
                      </a:lnTo>
                      <a:lnTo>
                        <a:pt x="146" y="628"/>
                      </a:lnTo>
                      <a:lnTo>
                        <a:pt x="147" y="624"/>
                      </a:lnTo>
                      <a:lnTo>
                        <a:pt x="152" y="619"/>
                      </a:lnTo>
                      <a:lnTo>
                        <a:pt x="157" y="614"/>
                      </a:lnTo>
                      <a:lnTo>
                        <a:pt x="163" y="609"/>
                      </a:lnTo>
                      <a:lnTo>
                        <a:pt x="172" y="603"/>
                      </a:lnTo>
                      <a:lnTo>
                        <a:pt x="179" y="599"/>
                      </a:lnTo>
                      <a:lnTo>
                        <a:pt x="188" y="595"/>
                      </a:lnTo>
                      <a:lnTo>
                        <a:pt x="225" y="576"/>
                      </a:lnTo>
                      <a:lnTo>
                        <a:pt x="116" y="495"/>
                      </a:lnTo>
                      <a:lnTo>
                        <a:pt x="172" y="352"/>
                      </a:lnTo>
                      <a:lnTo>
                        <a:pt x="64" y="305"/>
                      </a:lnTo>
                      <a:lnTo>
                        <a:pt x="170" y="35"/>
                      </a:lnTo>
                      <a:lnTo>
                        <a:pt x="172" y="24"/>
                      </a:lnTo>
                      <a:lnTo>
                        <a:pt x="170" y="16"/>
                      </a:lnTo>
                      <a:lnTo>
                        <a:pt x="165" y="7"/>
                      </a:lnTo>
                      <a:lnTo>
                        <a:pt x="156" y="1"/>
                      </a:lnTo>
                      <a:lnTo>
                        <a:pt x="146" y="0"/>
                      </a:lnTo>
                      <a:lnTo>
                        <a:pt x="137" y="1"/>
                      </a:lnTo>
                      <a:lnTo>
                        <a:pt x="129" y="7"/>
                      </a:lnTo>
                      <a:lnTo>
                        <a:pt x="124" y="16"/>
                      </a:lnTo>
                      <a:lnTo>
                        <a:pt x="0" y="332"/>
                      </a:lnTo>
                      <a:lnTo>
                        <a:pt x="107" y="380"/>
                      </a:lnTo>
                      <a:lnTo>
                        <a:pt x="54" y="512"/>
                      </a:lnTo>
                      <a:lnTo>
                        <a:pt x="133" y="570"/>
                      </a:lnTo>
                      <a:lnTo>
                        <a:pt x="118" y="582"/>
                      </a:lnTo>
                      <a:lnTo>
                        <a:pt x="106" y="596"/>
                      </a:lnTo>
                      <a:lnTo>
                        <a:pt x="98" y="614"/>
                      </a:lnTo>
                      <a:lnTo>
                        <a:pt x="95" y="632"/>
                      </a:lnTo>
                      <a:lnTo>
                        <a:pt x="97" y="642"/>
                      </a:lnTo>
                      <a:lnTo>
                        <a:pt x="100" y="651"/>
                      </a:lnTo>
                      <a:lnTo>
                        <a:pt x="104" y="660"/>
                      </a:lnTo>
                      <a:lnTo>
                        <a:pt x="110" y="668"/>
                      </a:lnTo>
                      <a:lnTo>
                        <a:pt x="118" y="676"/>
                      </a:lnTo>
                      <a:lnTo>
                        <a:pt x="127" y="683"/>
                      </a:lnTo>
                      <a:lnTo>
                        <a:pt x="139" y="690"/>
                      </a:lnTo>
                      <a:lnTo>
                        <a:pt x="152" y="696"/>
                      </a:lnTo>
                      <a:lnTo>
                        <a:pt x="155" y="713"/>
                      </a:lnTo>
                      <a:lnTo>
                        <a:pt x="155" y="736"/>
                      </a:lnTo>
                      <a:lnTo>
                        <a:pt x="149" y="765"/>
                      </a:lnTo>
                      <a:lnTo>
                        <a:pt x="136" y="797"/>
                      </a:lnTo>
                      <a:lnTo>
                        <a:pt x="124" y="826"/>
                      </a:lnTo>
                      <a:lnTo>
                        <a:pt x="121" y="856"/>
                      </a:lnTo>
                      <a:lnTo>
                        <a:pt x="129" y="888"/>
                      </a:lnTo>
                      <a:lnTo>
                        <a:pt x="143" y="915"/>
                      </a:lnTo>
                      <a:lnTo>
                        <a:pt x="147" y="923"/>
                      </a:lnTo>
                      <a:lnTo>
                        <a:pt x="153" y="928"/>
                      </a:lnTo>
                      <a:lnTo>
                        <a:pt x="160" y="936"/>
                      </a:lnTo>
                      <a:lnTo>
                        <a:pt x="169" y="943"/>
                      </a:lnTo>
                      <a:lnTo>
                        <a:pt x="178" y="950"/>
                      </a:lnTo>
                      <a:lnTo>
                        <a:pt x="188" y="957"/>
                      </a:lnTo>
                      <a:lnTo>
                        <a:pt x="199" y="963"/>
                      </a:lnTo>
                      <a:lnTo>
                        <a:pt x="212" y="969"/>
                      </a:lnTo>
                      <a:lnTo>
                        <a:pt x="228" y="973"/>
                      </a:lnTo>
                      <a:lnTo>
                        <a:pt x="244" y="977"/>
                      </a:lnTo>
                      <a:lnTo>
                        <a:pt x="261" y="980"/>
                      </a:lnTo>
                      <a:lnTo>
                        <a:pt x="280" y="982"/>
                      </a:lnTo>
                      <a:lnTo>
                        <a:pt x="302" y="983"/>
                      </a:lnTo>
                      <a:lnTo>
                        <a:pt x="325" y="982"/>
                      </a:lnTo>
                      <a:lnTo>
                        <a:pt x="349" y="980"/>
                      </a:lnTo>
                      <a:lnTo>
                        <a:pt x="377" y="976"/>
                      </a:lnTo>
                      <a:lnTo>
                        <a:pt x="385" y="972"/>
                      </a:lnTo>
                      <a:lnTo>
                        <a:pt x="393" y="966"/>
                      </a:lnTo>
                      <a:lnTo>
                        <a:pt x="397" y="957"/>
                      </a:lnTo>
                      <a:lnTo>
                        <a:pt x="397" y="947"/>
                      </a:lnTo>
                      <a:lnTo>
                        <a:pt x="394" y="937"/>
                      </a:lnTo>
                      <a:lnTo>
                        <a:pt x="387" y="930"/>
                      </a:lnTo>
                      <a:lnTo>
                        <a:pt x="378" y="927"/>
                      </a:lnTo>
                      <a:lnTo>
                        <a:pt x="368" y="927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4" name="Freeform 11"/>
                <p:cNvSpPr>
                  <a:spLocks/>
                </p:cNvSpPr>
                <p:nvPr/>
              </p:nvSpPr>
              <p:spPr bwMode="auto">
                <a:xfrm>
                  <a:off x="726" y="381"/>
                  <a:ext cx="458" cy="1053"/>
                </a:xfrm>
                <a:custGeom>
                  <a:avLst/>
                  <a:gdLst>
                    <a:gd name="T0" fmla="*/ 373 w 458"/>
                    <a:gd name="T1" fmla="*/ 481 h 1053"/>
                    <a:gd name="T2" fmla="*/ 284 w 458"/>
                    <a:gd name="T3" fmla="*/ 316 h 1053"/>
                    <a:gd name="T4" fmla="*/ 241 w 458"/>
                    <a:gd name="T5" fmla="*/ 123 h 1053"/>
                    <a:gd name="T6" fmla="*/ 233 w 458"/>
                    <a:gd name="T7" fmla="*/ 58 h 1053"/>
                    <a:gd name="T8" fmla="*/ 202 w 458"/>
                    <a:gd name="T9" fmla="*/ 16 h 1053"/>
                    <a:gd name="T10" fmla="*/ 161 w 458"/>
                    <a:gd name="T11" fmla="*/ 0 h 1053"/>
                    <a:gd name="T12" fmla="*/ 121 w 458"/>
                    <a:gd name="T13" fmla="*/ 6 h 1053"/>
                    <a:gd name="T14" fmla="*/ 89 w 458"/>
                    <a:gd name="T15" fmla="*/ 32 h 1053"/>
                    <a:gd name="T16" fmla="*/ 66 w 458"/>
                    <a:gd name="T17" fmla="*/ 71 h 1053"/>
                    <a:gd name="T18" fmla="*/ 57 w 458"/>
                    <a:gd name="T19" fmla="*/ 181 h 1053"/>
                    <a:gd name="T20" fmla="*/ 112 w 458"/>
                    <a:gd name="T21" fmla="*/ 412 h 1053"/>
                    <a:gd name="T22" fmla="*/ 90 w 458"/>
                    <a:gd name="T23" fmla="*/ 426 h 1053"/>
                    <a:gd name="T24" fmla="*/ 56 w 458"/>
                    <a:gd name="T25" fmla="*/ 498 h 1053"/>
                    <a:gd name="T26" fmla="*/ 65 w 458"/>
                    <a:gd name="T27" fmla="*/ 617 h 1053"/>
                    <a:gd name="T28" fmla="*/ 93 w 458"/>
                    <a:gd name="T29" fmla="*/ 708 h 1053"/>
                    <a:gd name="T30" fmla="*/ 1 w 458"/>
                    <a:gd name="T31" fmla="*/ 870 h 1053"/>
                    <a:gd name="T32" fmla="*/ 17 w 458"/>
                    <a:gd name="T33" fmla="*/ 1005 h 1053"/>
                    <a:gd name="T34" fmla="*/ 36 w 458"/>
                    <a:gd name="T35" fmla="*/ 1047 h 1053"/>
                    <a:gd name="T36" fmla="*/ 63 w 458"/>
                    <a:gd name="T37" fmla="*/ 1050 h 1053"/>
                    <a:gd name="T38" fmla="*/ 76 w 458"/>
                    <a:gd name="T39" fmla="*/ 1027 h 1053"/>
                    <a:gd name="T40" fmla="*/ 70 w 458"/>
                    <a:gd name="T41" fmla="*/ 1007 h 1053"/>
                    <a:gd name="T42" fmla="*/ 49 w 458"/>
                    <a:gd name="T43" fmla="*/ 913 h 1053"/>
                    <a:gd name="T44" fmla="*/ 92 w 458"/>
                    <a:gd name="T45" fmla="*/ 779 h 1053"/>
                    <a:gd name="T46" fmla="*/ 147 w 458"/>
                    <a:gd name="T47" fmla="*/ 705 h 1053"/>
                    <a:gd name="T48" fmla="*/ 116 w 458"/>
                    <a:gd name="T49" fmla="*/ 623 h 1053"/>
                    <a:gd name="T50" fmla="*/ 103 w 458"/>
                    <a:gd name="T51" fmla="*/ 517 h 1053"/>
                    <a:gd name="T52" fmla="*/ 125 w 458"/>
                    <a:gd name="T53" fmla="*/ 461 h 1053"/>
                    <a:gd name="T54" fmla="*/ 148 w 458"/>
                    <a:gd name="T55" fmla="*/ 457 h 1053"/>
                    <a:gd name="T56" fmla="*/ 177 w 458"/>
                    <a:gd name="T57" fmla="*/ 480 h 1053"/>
                    <a:gd name="T58" fmla="*/ 222 w 458"/>
                    <a:gd name="T59" fmla="*/ 571 h 1053"/>
                    <a:gd name="T60" fmla="*/ 259 w 458"/>
                    <a:gd name="T61" fmla="*/ 701 h 1053"/>
                    <a:gd name="T62" fmla="*/ 285 w 458"/>
                    <a:gd name="T63" fmla="*/ 711 h 1053"/>
                    <a:gd name="T64" fmla="*/ 304 w 458"/>
                    <a:gd name="T65" fmla="*/ 690 h 1053"/>
                    <a:gd name="T66" fmla="*/ 290 w 458"/>
                    <a:gd name="T67" fmla="*/ 623 h 1053"/>
                    <a:gd name="T68" fmla="*/ 243 w 458"/>
                    <a:gd name="T69" fmla="*/ 490 h 1053"/>
                    <a:gd name="T70" fmla="*/ 186 w 458"/>
                    <a:gd name="T71" fmla="*/ 419 h 1053"/>
                    <a:gd name="T72" fmla="*/ 118 w 458"/>
                    <a:gd name="T73" fmla="*/ 247 h 1053"/>
                    <a:gd name="T74" fmla="*/ 106 w 458"/>
                    <a:gd name="T75" fmla="*/ 116 h 1053"/>
                    <a:gd name="T76" fmla="*/ 116 w 458"/>
                    <a:gd name="T77" fmla="*/ 78 h 1053"/>
                    <a:gd name="T78" fmla="*/ 129 w 458"/>
                    <a:gd name="T79" fmla="*/ 59 h 1053"/>
                    <a:gd name="T80" fmla="*/ 161 w 458"/>
                    <a:gd name="T81" fmla="*/ 51 h 1053"/>
                    <a:gd name="T82" fmla="*/ 190 w 458"/>
                    <a:gd name="T83" fmla="*/ 91 h 1053"/>
                    <a:gd name="T84" fmla="*/ 209 w 458"/>
                    <a:gd name="T85" fmla="*/ 256 h 1053"/>
                    <a:gd name="T86" fmla="*/ 298 w 458"/>
                    <a:gd name="T87" fmla="*/ 455 h 1053"/>
                    <a:gd name="T88" fmla="*/ 360 w 458"/>
                    <a:gd name="T89" fmla="*/ 553 h 1053"/>
                    <a:gd name="T90" fmla="*/ 399 w 458"/>
                    <a:gd name="T91" fmla="*/ 787 h 1053"/>
                    <a:gd name="T92" fmla="*/ 317 w 458"/>
                    <a:gd name="T93" fmla="*/ 949 h 1053"/>
                    <a:gd name="T94" fmla="*/ 275 w 458"/>
                    <a:gd name="T95" fmla="*/ 998 h 1053"/>
                    <a:gd name="T96" fmla="*/ 279 w 458"/>
                    <a:gd name="T97" fmla="*/ 1025 h 1053"/>
                    <a:gd name="T98" fmla="*/ 307 w 458"/>
                    <a:gd name="T99" fmla="*/ 1031 h 1053"/>
                    <a:gd name="T100" fmla="*/ 318 w 458"/>
                    <a:gd name="T101" fmla="*/ 1024 h 1053"/>
                    <a:gd name="T102" fmla="*/ 353 w 458"/>
                    <a:gd name="T103" fmla="*/ 984 h 1053"/>
                    <a:gd name="T104" fmla="*/ 405 w 458"/>
                    <a:gd name="T105" fmla="*/ 906 h 1053"/>
                    <a:gd name="T106" fmla="*/ 448 w 458"/>
                    <a:gd name="T107" fmla="*/ 797 h 1053"/>
                    <a:gd name="T108" fmla="*/ 455 w 458"/>
                    <a:gd name="T109" fmla="*/ 667 h 1053"/>
                    <a:gd name="T110" fmla="*/ 402 w 458"/>
                    <a:gd name="T111" fmla="*/ 524 h 1053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60000 65536"/>
                    <a:gd name="T157" fmla="*/ 0 60000 65536"/>
                    <a:gd name="T158" fmla="*/ 0 60000 65536"/>
                    <a:gd name="T159" fmla="*/ 0 60000 65536"/>
                    <a:gd name="T160" fmla="*/ 0 60000 65536"/>
                    <a:gd name="T161" fmla="*/ 0 60000 65536"/>
                    <a:gd name="T162" fmla="*/ 0 60000 65536"/>
                    <a:gd name="T163" fmla="*/ 0 60000 65536"/>
                    <a:gd name="T164" fmla="*/ 0 60000 65536"/>
                    <a:gd name="T165" fmla="*/ 0 60000 65536"/>
                    <a:gd name="T166" fmla="*/ 0 60000 65536"/>
                    <a:gd name="T167" fmla="*/ 0 60000 65536"/>
                    <a:gd name="T168" fmla="*/ 0 w 458"/>
                    <a:gd name="T169" fmla="*/ 0 h 1053"/>
                    <a:gd name="T170" fmla="*/ 458 w 458"/>
                    <a:gd name="T171" fmla="*/ 1053 h 1053"/>
                  </a:gdLst>
                  <a:ahLst/>
                  <a:cxnLst>
                    <a:cxn ang="T112">
                      <a:pos x="T0" y="T1"/>
                    </a:cxn>
                    <a:cxn ang="T113">
                      <a:pos x="T2" y="T3"/>
                    </a:cxn>
                    <a:cxn ang="T114">
                      <a:pos x="T4" y="T5"/>
                    </a:cxn>
                    <a:cxn ang="T115">
                      <a:pos x="T6" y="T7"/>
                    </a:cxn>
                    <a:cxn ang="T116">
                      <a:pos x="T8" y="T9"/>
                    </a:cxn>
                    <a:cxn ang="T117">
                      <a:pos x="T10" y="T11"/>
                    </a:cxn>
                    <a:cxn ang="T118">
                      <a:pos x="T12" y="T13"/>
                    </a:cxn>
                    <a:cxn ang="T119">
                      <a:pos x="T14" y="T15"/>
                    </a:cxn>
                    <a:cxn ang="T120">
                      <a:pos x="T16" y="T17"/>
                    </a:cxn>
                    <a:cxn ang="T121">
                      <a:pos x="T18" y="T19"/>
                    </a:cxn>
                    <a:cxn ang="T122">
                      <a:pos x="T20" y="T21"/>
                    </a:cxn>
                    <a:cxn ang="T123">
                      <a:pos x="T22" y="T23"/>
                    </a:cxn>
                    <a:cxn ang="T124">
                      <a:pos x="T24" y="T25"/>
                    </a:cxn>
                    <a:cxn ang="T125">
                      <a:pos x="T26" y="T27"/>
                    </a:cxn>
                    <a:cxn ang="T126">
                      <a:pos x="T28" y="T29"/>
                    </a:cxn>
                    <a:cxn ang="T127">
                      <a:pos x="T30" y="T31"/>
                    </a:cxn>
                    <a:cxn ang="T128">
                      <a:pos x="T32" y="T33"/>
                    </a:cxn>
                    <a:cxn ang="T129">
                      <a:pos x="T34" y="T35"/>
                    </a:cxn>
                    <a:cxn ang="T130">
                      <a:pos x="T36" y="T37"/>
                    </a:cxn>
                    <a:cxn ang="T131">
                      <a:pos x="T38" y="T39"/>
                    </a:cxn>
                    <a:cxn ang="T132">
                      <a:pos x="T40" y="T41"/>
                    </a:cxn>
                    <a:cxn ang="T133">
                      <a:pos x="T42" y="T43"/>
                    </a:cxn>
                    <a:cxn ang="T134">
                      <a:pos x="T44" y="T45"/>
                    </a:cxn>
                    <a:cxn ang="T135">
                      <a:pos x="T46" y="T47"/>
                    </a:cxn>
                    <a:cxn ang="T136">
                      <a:pos x="T48" y="T49"/>
                    </a:cxn>
                    <a:cxn ang="T137">
                      <a:pos x="T50" y="T51"/>
                    </a:cxn>
                    <a:cxn ang="T138">
                      <a:pos x="T52" y="T53"/>
                    </a:cxn>
                    <a:cxn ang="T139">
                      <a:pos x="T54" y="T55"/>
                    </a:cxn>
                    <a:cxn ang="T140">
                      <a:pos x="T56" y="T57"/>
                    </a:cxn>
                    <a:cxn ang="T141">
                      <a:pos x="T58" y="T59"/>
                    </a:cxn>
                    <a:cxn ang="T142">
                      <a:pos x="T60" y="T61"/>
                    </a:cxn>
                    <a:cxn ang="T143">
                      <a:pos x="T62" y="T63"/>
                    </a:cxn>
                    <a:cxn ang="T144">
                      <a:pos x="T64" y="T65"/>
                    </a:cxn>
                    <a:cxn ang="T145">
                      <a:pos x="T66" y="T67"/>
                    </a:cxn>
                    <a:cxn ang="T146">
                      <a:pos x="T68" y="T69"/>
                    </a:cxn>
                    <a:cxn ang="T147">
                      <a:pos x="T70" y="T71"/>
                    </a:cxn>
                    <a:cxn ang="T148">
                      <a:pos x="T72" y="T73"/>
                    </a:cxn>
                    <a:cxn ang="T149">
                      <a:pos x="T74" y="T75"/>
                    </a:cxn>
                    <a:cxn ang="T150">
                      <a:pos x="T76" y="T77"/>
                    </a:cxn>
                    <a:cxn ang="T151">
                      <a:pos x="T78" y="T79"/>
                    </a:cxn>
                    <a:cxn ang="T152">
                      <a:pos x="T80" y="T81"/>
                    </a:cxn>
                    <a:cxn ang="T153">
                      <a:pos x="T82" y="T83"/>
                    </a:cxn>
                    <a:cxn ang="T154">
                      <a:pos x="T84" y="T85"/>
                    </a:cxn>
                    <a:cxn ang="T155">
                      <a:pos x="T86" y="T87"/>
                    </a:cxn>
                    <a:cxn ang="T156">
                      <a:pos x="T88" y="T89"/>
                    </a:cxn>
                    <a:cxn ang="T157">
                      <a:pos x="T90" y="T91"/>
                    </a:cxn>
                    <a:cxn ang="T158">
                      <a:pos x="T92" y="T93"/>
                    </a:cxn>
                    <a:cxn ang="T159">
                      <a:pos x="T94" y="T95"/>
                    </a:cxn>
                    <a:cxn ang="T160">
                      <a:pos x="T96" y="T97"/>
                    </a:cxn>
                    <a:cxn ang="T161">
                      <a:pos x="T98" y="T99"/>
                    </a:cxn>
                    <a:cxn ang="T162">
                      <a:pos x="T100" y="T101"/>
                    </a:cxn>
                    <a:cxn ang="T163">
                      <a:pos x="T102" y="T103"/>
                    </a:cxn>
                    <a:cxn ang="T164">
                      <a:pos x="T104" y="T105"/>
                    </a:cxn>
                    <a:cxn ang="T165">
                      <a:pos x="T106" y="T107"/>
                    </a:cxn>
                    <a:cxn ang="T166">
                      <a:pos x="T108" y="T109"/>
                    </a:cxn>
                    <a:cxn ang="T167">
                      <a:pos x="T110" y="T111"/>
                    </a:cxn>
                  </a:cxnLst>
                  <a:rect l="T168" t="T169" r="T170" b="T171"/>
                  <a:pathLst>
                    <a:path w="458" h="1053">
                      <a:moveTo>
                        <a:pt x="402" y="524"/>
                      </a:moveTo>
                      <a:lnTo>
                        <a:pt x="393" y="513"/>
                      </a:lnTo>
                      <a:lnTo>
                        <a:pt x="373" y="481"/>
                      </a:lnTo>
                      <a:lnTo>
                        <a:pt x="346" y="436"/>
                      </a:lnTo>
                      <a:lnTo>
                        <a:pt x="314" y="380"/>
                      </a:lnTo>
                      <a:lnTo>
                        <a:pt x="284" y="316"/>
                      </a:lnTo>
                      <a:lnTo>
                        <a:pt x="259" y="249"/>
                      </a:lnTo>
                      <a:lnTo>
                        <a:pt x="243" y="184"/>
                      </a:lnTo>
                      <a:lnTo>
                        <a:pt x="241" y="123"/>
                      </a:lnTo>
                      <a:lnTo>
                        <a:pt x="242" y="98"/>
                      </a:lnTo>
                      <a:lnTo>
                        <a:pt x="239" y="77"/>
                      </a:lnTo>
                      <a:lnTo>
                        <a:pt x="233" y="58"/>
                      </a:lnTo>
                      <a:lnTo>
                        <a:pt x="225" y="41"/>
                      </a:lnTo>
                      <a:lnTo>
                        <a:pt x="215" y="28"/>
                      </a:lnTo>
                      <a:lnTo>
                        <a:pt x="202" y="16"/>
                      </a:lnTo>
                      <a:lnTo>
                        <a:pt x="189" y="9"/>
                      </a:lnTo>
                      <a:lnTo>
                        <a:pt x="174" y="3"/>
                      </a:lnTo>
                      <a:lnTo>
                        <a:pt x="161" y="0"/>
                      </a:lnTo>
                      <a:lnTo>
                        <a:pt x="147" y="0"/>
                      </a:lnTo>
                      <a:lnTo>
                        <a:pt x="134" y="2"/>
                      </a:lnTo>
                      <a:lnTo>
                        <a:pt x="121" y="6"/>
                      </a:lnTo>
                      <a:lnTo>
                        <a:pt x="109" y="12"/>
                      </a:lnTo>
                      <a:lnTo>
                        <a:pt x="99" y="20"/>
                      </a:lnTo>
                      <a:lnTo>
                        <a:pt x="89" y="32"/>
                      </a:lnTo>
                      <a:lnTo>
                        <a:pt x="80" y="44"/>
                      </a:lnTo>
                      <a:lnTo>
                        <a:pt x="73" y="54"/>
                      </a:lnTo>
                      <a:lnTo>
                        <a:pt x="66" y="71"/>
                      </a:lnTo>
                      <a:lnTo>
                        <a:pt x="59" y="97"/>
                      </a:lnTo>
                      <a:lnTo>
                        <a:pt x="56" y="133"/>
                      </a:lnTo>
                      <a:lnTo>
                        <a:pt x="57" y="181"/>
                      </a:lnTo>
                      <a:lnTo>
                        <a:pt x="66" y="243"/>
                      </a:lnTo>
                      <a:lnTo>
                        <a:pt x="83" y="319"/>
                      </a:lnTo>
                      <a:lnTo>
                        <a:pt x="112" y="412"/>
                      </a:lnTo>
                      <a:lnTo>
                        <a:pt x="103" y="416"/>
                      </a:lnTo>
                      <a:lnTo>
                        <a:pt x="96" y="420"/>
                      </a:lnTo>
                      <a:lnTo>
                        <a:pt x="90" y="426"/>
                      </a:lnTo>
                      <a:lnTo>
                        <a:pt x="86" y="431"/>
                      </a:lnTo>
                      <a:lnTo>
                        <a:pt x="66" y="462"/>
                      </a:lnTo>
                      <a:lnTo>
                        <a:pt x="56" y="498"/>
                      </a:lnTo>
                      <a:lnTo>
                        <a:pt x="53" y="537"/>
                      </a:lnTo>
                      <a:lnTo>
                        <a:pt x="57" y="578"/>
                      </a:lnTo>
                      <a:lnTo>
                        <a:pt x="65" y="617"/>
                      </a:lnTo>
                      <a:lnTo>
                        <a:pt x="73" y="653"/>
                      </a:lnTo>
                      <a:lnTo>
                        <a:pt x="85" y="683"/>
                      </a:lnTo>
                      <a:lnTo>
                        <a:pt x="93" y="708"/>
                      </a:lnTo>
                      <a:lnTo>
                        <a:pt x="44" y="760"/>
                      </a:lnTo>
                      <a:lnTo>
                        <a:pt x="14" y="815"/>
                      </a:lnTo>
                      <a:lnTo>
                        <a:pt x="1" y="870"/>
                      </a:lnTo>
                      <a:lnTo>
                        <a:pt x="0" y="921"/>
                      </a:lnTo>
                      <a:lnTo>
                        <a:pt x="7" y="968"/>
                      </a:lnTo>
                      <a:lnTo>
                        <a:pt x="17" y="1005"/>
                      </a:lnTo>
                      <a:lnTo>
                        <a:pt x="26" y="1030"/>
                      </a:lnTo>
                      <a:lnTo>
                        <a:pt x="30" y="1040"/>
                      </a:lnTo>
                      <a:lnTo>
                        <a:pt x="36" y="1047"/>
                      </a:lnTo>
                      <a:lnTo>
                        <a:pt x="44" y="1051"/>
                      </a:lnTo>
                      <a:lnTo>
                        <a:pt x="53" y="1053"/>
                      </a:lnTo>
                      <a:lnTo>
                        <a:pt x="63" y="1050"/>
                      </a:lnTo>
                      <a:lnTo>
                        <a:pt x="70" y="1044"/>
                      </a:lnTo>
                      <a:lnTo>
                        <a:pt x="76" y="1036"/>
                      </a:lnTo>
                      <a:lnTo>
                        <a:pt x="76" y="1027"/>
                      </a:lnTo>
                      <a:lnTo>
                        <a:pt x="75" y="1017"/>
                      </a:lnTo>
                      <a:lnTo>
                        <a:pt x="70" y="1007"/>
                      </a:lnTo>
                      <a:lnTo>
                        <a:pt x="62" y="985"/>
                      </a:lnTo>
                      <a:lnTo>
                        <a:pt x="53" y="953"/>
                      </a:lnTo>
                      <a:lnTo>
                        <a:pt x="49" y="913"/>
                      </a:lnTo>
                      <a:lnTo>
                        <a:pt x="52" y="870"/>
                      </a:lnTo>
                      <a:lnTo>
                        <a:pt x="65" y="823"/>
                      </a:lnTo>
                      <a:lnTo>
                        <a:pt x="92" y="779"/>
                      </a:lnTo>
                      <a:lnTo>
                        <a:pt x="138" y="737"/>
                      </a:lnTo>
                      <a:lnTo>
                        <a:pt x="155" y="725"/>
                      </a:lnTo>
                      <a:lnTo>
                        <a:pt x="147" y="705"/>
                      </a:lnTo>
                      <a:lnTo>
                        <a:pt x="137" y="683"/>
                      </a:lnTo>
                      <a:lnTo>
                        <a:pt x="127" y="654"/>
                      </a:lnTo>
                      <a:lnTo>
                        <a:pt x="116" y="623"/>
                      </a:lnTo>
                      <a:lnTo>
                        <a:pt x="109" y="586"/>
                      </a:lnTo>
                      <a:lnTo>
                        <a:pt x="103" y="552"/>
                      </a:lnTo>
                      <a:lnTo>
                        <a:pt x="103" y="517"/>
                      </a:lnTo>
                      <a:lnTo>
                        <a:pt x="111" y="488"/>
                      </a:lnTo>
                      <a:lnTo>
                        <a:pt x="124" y="464"/>
                      </a:lnTo>
                      <a:lnTo>
                        <a:pt x="125" y="461"/>
                      </a:lnTo>
                      <a:lnTo>
                        <a:pt x="131" y="458"/>
                      </a:lnTo>
                      <a:lnTo>
                        <a:pt x="138" y="455"/>
                      </a:lnTo>
                      <a:lnTo>
                        <a:pt x="148" y="457"/>
                      </a:lnTo>
                      <a:lnTo>
                        <a:pt x="155" y="459"/>
                      </a:lnTo>
                      <a:lnTo>
                        <a:pt x="166" y="467"/>
                      </a:lnTo>
                      <a:lnTo>
                        <a:pt x="177" y="480"/>
                      </a:lnTo>
                      <a:lnTo>
                        <a:pt x="191" y="500"/>
                      </a:lnTo>
                      <a:lnTo>
                        <a:pt x="206" y="530"/>
                      </a:lnTo>
                      <a:lnTo>
                        <a:pt x="222" y="571"/>
                      </a:lnTo>
                      <a:lnTo>
                        <a:pt x="239" y="624"/>
                      </a:lnTo>
                      <a:lnTo>
                        <a:pt x="255" y="692"/>
                      </a:lnTo>
                      <a:lnTo>
                        <a:pt x="259" y="701"/>
                      </a:lnTo>
                      <a:lnTo>
                        <a:pt x="266" y="708"/>
                      </a:lnTo>
                      <a:lnTo>
                        <a:pt x="275" y="711"/>
                      </a:lnTo>
                      <a:lnTo>
                        <a:pt x="285" y="711"/>
                      </a:lnTo>
                      <a:lnTo>
                        <a:pt x="294" y="706"/>
                      </a:lnTo>
                      <a:lnTo>
                        <a:pt x="301" y="699"/>
                      </a:lnTo>
                      <a:lnTo>
                        <a:pt x="304" y="690"/>
                      </a:lnTo>
                      <a:lnTo>
                        <a:pt x="304" y="680"/>
                      </a:lnTo>
                      <a:lnTo>
                        <a:pt x="290" y="623"/>
                      </a:lnTo>
                      <a:lnTo>
                        <a:pt x="275" y="572"/>
                      </a:lnTo>
                      <a:lnTo>
                        <a:pt x="259" y="527"/>
                      </a:lnTo>
                      <a:lnTo>
                        <a:pt x="243" y="490"/>
                      </a:lnTo>
                      <a:lnTo>
                        <a:pt x="225" y="459"/>
                      </a:lnTo>
                      <a:lnTo>
                        <a:pt x="206" y="436"/>
                      </a:lnTo>
                      <a:lnTo>
                        <a:pt x="186" y="419"/>
                      </a:lnTo>
                      <a:lnTo>
                        <a:pt x="164" y="409"/>
                      </a:lnTo>
                      <a:lnTo>
                        <a:pt x="137" y="319"/>
                      </a:lnTo>
                      <a:lnTo>
                        <a:pt x="118" y="247"/>
                      </a:lnTo>
                      <a:lnTo>
                        <a:pt x="109" y="191"/>
                      </a:lnTo>
                      <a:lnTo>
                        <a:pt x="105" y="148"/>
                      </a:lnTo>
                      <a:lnTo>
                        <a:pt x="106" y="116"/>
                      </a:lnTo>
                      <a:lnTo>
                        <a:pt x="109" y="96"/>
                      </a:lnTo>
                      <a:lnTo>
                        <a:pt x="114" y="84"/>
                      </a:lnTo>
                      <a:lnTo>
                        <a:pt x="116" y="78"/>
                      </a:lnTo>
                      <a:lnTo>
                        <a:pt x="121" y="77"/>
                      </a:lnTo>
                      <a:lnTo>
                        <a:pt x="122" y="71"/>
                      </a:lnTo>
                      <a:lnTo>
                        <a:pt x="129" y="59"/>
                      </a:lnTo>
                      <a:lnTo>
                        <a:pt x="140" y="52"/>
                      </a:lnTo>
                      <a:lnTo>
                        <a:pt x="150" y="49"/>
                      </a:lnTo>
                      <a:lnTo>
                        <a:pt x="161" y="51"/>
                      </a:lnTo>
                      <a:lnTo>
                        <a:pt x="174" y="58"/>
                      </a:lnTo>
                      <a:lnTo>
                        <a:pt x="184" y="71"/>
                      </a:lnTo>
                      <a:lnTo>
                        <a:pt x="190" y="91"/>
                      </a:lnTo>
                      <a:lnTo>
                        <a:pt x="190" y="117"/>
                      </a:lnTo>
                      <a:lnTo>
                        <a:pt x="191" y="185"/>
                      </a:lnTo>
                      <a:lnTo>
                        <a:pt x="209" y="256"/>
                      </a:lnTo>
                      <a:lnTo>
                        <a:pt x="235" y="327"/>
                      </a:lnTo>
                      <a:lnTo>
                        <a:pt x="266" y="394"/>
                      </a:lnTo>
                      <a:lnTo>
                        <a:pt x="298" y="455"/>
                      </a:lnTo>
                      <a:lnTo>
                        <a:pt x="329" y="504"/>
                      </a:lnTo>
                      <a:lnTo>
                        <a:pt x="350" y="539"/>
                      </a:lnTo>
                      <a:lnTo>
                        <a:pt x="360" y="553"/>
                      </a:lnTo>
                      <a:lnTo>
                        <a:pt x="398" y="636"/>
                      </a:lnTo>
                      <a:lnTo>
                        <a:pt x="409" y="714"/>
                      </a:lnTo>
                      <a:lnTo>
                        <a:pt x="399" y="787"/>
                      </a:lnTo>
                      <a:lnTo>
                        <a:pt x="378" y="851"/>
                      </a:lnTo>
                      <a:lnTo>
                        <a:pt x="347" y="906"/>
                      </a:lnTo>
                      <a:lnTo>
                        <a:pt x="317" y="949"/>
                      </a:lnTo>
                      <a:lnTo>
                        <a:pt x="292" y="978"/>
                      </a:lnTo>
                      <a:lnTo>
                        <a:pt x="281" y="989"/>
                      </a:lnTo>
                      <a:lnTo>
                        <a:pt x="275" y="998"/>
                      </a:lnTo>
                      <a:lnTo>
                        <a:pt x="274" y="1007"/>
                      </a:lnTo>
                      <a:lnTo>
                        <a:pt x="275" y="1017"/>
                      </a:lnTo>
                      <a:lnTo>
                        <a:pt x="279" y="1025"/>
                      </a:lnTo>
                      <a:lnTo>
                        <a:pt x="288" y="1031"/>
                      </a:lnTo>
                      <a:lnTo>
                        <a:pt x="298" y="1033"/>
                      </a:lnTo>
                      <a:lnTo>
                        <a:pt x="307" y="1031"/>
                      </a:lnTo>
                      <a:lnTo>
                        <a:pt x="316" y="1027"/>
                      </a:lnTo>
                      <a:lnTo>
                        <a:pt x="318" y="1024"/>
                      </a:lnTo>
                      <a:lnTo>
                        <a:pt x="327" y="1015"/>
                      </a:lnTo>
                      <a:lnTo>
                        <a:pt x="339" y="1002"/>
                      </a:lnTo>
                      <a:lnTo>
                        <a:pt x="353" y="984"/>
                      </a:lnTo>
                      <a:lnTo>
                        <a:pt x="370" y="962"/>
                      </a:lnTo>
                      <a:lnTo>
                        <a:pt x="388" y="934"/>
                      </a:lnTo>
                      <a:lnTo>
                        <a:pt x="405" y="906"/>
                      </a:lnTo>
                      <a:lnTo>
                        <a:pt x="422" y="872"/>
                      </a:lnTo>
                      <a:lnTo>
                        <a:pt x="437" y="836"/>
                      </a:lnTo>
                      <a:lnTo>
                        <a:pt x="448" y="797"/>
                      </a:lnTo>
                      <a:lnTo>
                        <a:pt x="455" y="755"/>
                      </a:lnTo>
                      <a:lnTo>
                        <a:pt x="458" y="712"/>
                      </a:lnTo>
                      <a:lnTo>
                        <a:pt x="455" y="667"/>
                      </a:lnTo>
                      <a:lnTo>
                        <a:pt x="445" y="621"/>
                      </a:lnTo>
                      <a:lnTo>
                        <a:pt x="428" y="573"/>
                      </a:lnTo>
                      <a:lnTo>
                        <a:pt x="402" y="5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5" name="Freeform 12"/>
                <p:cNvSpPr>
                  <a:spLocks/>
                </p:cNvSpPr>
                <p:nvPr/>
              </p:nvSpPr>
              <p:spPr bwMode="auto">
                <a:xfrm>
                  <a:off x="666" y="686"/>
                  <a:ext cx="175" cy="393"/>
                </a:xfrm>
                <a:custGeom>
                  <a:avLst/>
                  <a:gdLst>
                    <a:gd name="T0" fmla="*/ 174 w 175"/>
                    <a:gd name="T1" fmla="*/ 16 h 393"/>
                    <a:gd name="T2" fmla="*/ 159 w 175"/>
                    <a:gd name="T3" fmla="*/ 1 h 393"/>
                    <a:gd name="T4" fmla="*/ 146 w 175"/>
                    <a:gd name="T5" fmla="*/ 0 h 393"/>
                    <a:gd name="T6" fmla="*/ 123 w 175"/>
                    <a:gd name="T7" fmla="*/ 4 h 393"/>
                    <a:gd name="T8" fmla="*/ 88 w 175"/>
                    <a:gd name="T9" fmla="*/ 16 h 393"/>
                    <a:gd name="T10" fmla="*/ 51 w 175"/>
                    <a:gd name="T11" fmla="*/ 43 h 393"/>
                    <a:gd name="T12" fmla="*/ 19 w 175"/>
                    <a:gd name="T13" fmla="*/ 88 h 393"/>
                    <a:gd name="T14" fmla="*/ 2 w 175"/>
                    <a:gd name="T15" fmla="*/ 144 h 393"/>
                    <a:gd name="T16" fmla="*/ 2 w 175"/>
                    <a:gd name="T17" fmla="*/ 212 h 393"/>
                    <a:gd name="T18" fmla="*/ 16 w 175"/>
                    <a:gd name="T19" fmla="*/ 292 h 393"/>
                    <a:gd name="T20" fmla="*/ 29 w 175"/>
                    <a:gd name="T21" fmla="*/ 336 h 393"/>
                    <a:gd name="T22" fmla="*/ 32 w 175"/>
                    <a:gd name="T23" fmla="*/ 341 h 393"/>
                    <a:gd name="T24" fmla="*/ 39 w 175"/>
                    <a:gd name="T25" fmla="*/ 352 h 393"/>
                    <a:gd name="T26" fmla="*/ 52 w 175"/>
                    <a:gd name="T27" fmla="*/ 368 h 393"/>
                    <a:gd name="T28" fmla="*/ 73 w 175"/>
                    <a:gd name="T29" fmla="*/ 383 h 393"/>
                    <a:gd name="T30" fmla="*/ 91 w 175"/>
                    <a:gd name="T31" fmla="*/ 390 h 393"/>
                    <a:gd name="T32" fmla="*/ 107 w 175"/>
                    <a:gd name="T33" fmla="*/ 393 h 393"/>
                    <a:gd name="T34" fmla="*/ 125 w 175"/>
                    <a:gd name="T35" fmla="*/ 391 h 393"/>
                    <a:gd name="T36" fmla="*/ 145 w 175"/>
                    <a:gd name="T37" fmla="*/ 385 h 393"/>
                    <a:gd name="T38" fmla="*/ 155 w 175"/>
                    <a:gd name="T39" fmla="*/ 380 h 393"/>
                    <a:gd name="T40" fmla="*/ 168 w 175"/>
                    <a:gd name="T41" fmla="*/ 364 h 393"/>
                    <a:gd name="T42" fmla="*/ 165 w 175"/>
                    <a:gd name="T43" fmla="*/ 345 h 393"/>
                    <a:gd name="T44" fmla="*/ 149 w 175"/>
                    <a:gd name="T45" fmla="*/ 333 h 393"/>
                    <a:gd name="T46" fmla="*/ 132 w 175"/>
                    <a:gd name="T47" fmla="*/ 335 h 393"/>
                    <a:gd name="T48" fmla="*/ 116 w 175"/>
                    <a:gd name="T49" fmla="*/ 342 h 393"/>
                    <a:gd name="T50" fmla="*/ 101 w 175"/>
                    <a:gd name="T51" fmla="*/ 341 h 393"/>
                    <a:gd name="T52" fmla="*/ 86 w 175"/>
                    <a:gd name="T53" fmla="*/ 331 h 393"/>
                    <a:gd name="T54" fmla="*/ 75 w 175"/>
                    <a:gd name="T55" fmla="*/ 318 h 393"/>
                    <a:gd name="T56" fmla="*/ 51 w 175"/>
                    <a:gd name="T57" fmla="*/ 185 h 393"/>
                    <a:gd name="T58" fmla="*/ 74 w 175"/>
                    <a:gd name="T59" fmla="*/ 94 h 393"/>
                    <a:gd name="T60" fmla="*/ 99 w 175"/>
                    <a:gd name="T61" fmla="*/ 69 h 393"/>
                    <a:gd name="T62" fmla="*/ 123 w 175"/>
                    <a:gd name="T63" fmla="*/ 56 h 393"/>
                    <a:gd name="T64" fmla="*/ 142 w 175"/>
                    <a:gd name="T65" fmla="*/ 52 h 393"/>
                    <a:gd name="T66" fmla="*/ 150 w 175"/>
                    <a:gd name="T67" fmla="*/ 50 h 393"/>
                    <a:gd name="T68" fmla="*/ 161 w 175"/>
                    <a:gd name="T69" fmla="*/ 49 h 393"/>
                    <a:gd name="T70" fmla="*/ 174 w 175"/>
                    <a:gd name="T71" fmla="*/ 35 h 393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60000 65536"/>
                    <a:gd name="T103" fmla="*/ 0 60000 65536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w 175"/>
                    <a:gd name="T109" fmla="*/ 0 h 393"/>
                    <a:gd name="T110" fmla="*/ 175 w 175"/>
                    <a:gd name="T111" fmla="*/ 393 h 393"/>
                  </a:gdLst>
                  <a:ahLst/>
                  <a:cxnLst>
                    <a:cxn ang="T72">
                      <a:pos x="T0" y="T1"/>
                    </a:cxn>
                    <a:cxn ang="T73">
                      <a:pos x="T2" y="T3"/>
                    </a:cxn>
                    <a:cxn ang="T74">
                      <a:pos x="T4" y="T5"/>
                    </a:cxn>
                    <a:cxn ang="T75">
                      <a:pos x="T6" y="T7"/>
                    </a:cxn>
                    <a:cxn ang="T76">
                      <a:pos x="T8" y="T9"/>
                    </a:cxn>
                    <a:cxn ang="T77">
                      <a:pos x="T10" y="T11"/>
                    </a:cxn>
                    <a:cxn ang="T78">
                      <a:pos x="T12" y="T13"/>
                    </a:cxn>
                    <a:cxn ang="T79">
                      <a:pos x="T14" y="T15"/>
                    </a:cxn>
                    <a:cxn ang="T80">
                      <a:pos x="T16" y="T17"/>
                    </a:cxn>
                    <a:cxn ang="T81">
                      <a:pos x="T18" y="T19"/>
                    </a:cxn>
                    <a:cxn ang="T82">
                      <a:pos x="T20" y="T21"/>
                    </a:cxn>
                    <a:cxn ang="T83">
                      <a:pos x="T22" y="T23"/>
                    </a:cxn>
                    <a:cxn ang="T84">
                      <a:pos x="T24" y="T25"/>
                    </a:cxn>
                    <a:cxn ang="T85">
                      <a:pos x="T26" y="T27"/>
                    </a:cxn>
                    <a:cxn ang="T86">
                      <a:pos x="T28" y="T29"/>
                    </a:cxn>
                    <a:cxn ang="T87">
                      <a:pos x="T30" y="T31"/>
                    </a:cxn>
                    <a:cxn ang="T88">
                      <a:pos x="T32" y="T33"/>
                    </a:cxn>
                    <a:cxn ang="T89">
                      <a:pos x="T34" y="T35"/>
                    </a:cxn>
                    <a:cxn ang="T90">
                      <a:pos x="T36" y="T37"/>
                    </a:cxn>
                    <a:cxn ang="T91">
                      <a:pos x="T38" y="T39"/>
                    </a:cxn>
                    <a:cxn ang="T92">
                      <a:pos x="T40" y="T41"/>
                    </a:cxn>
                    <a:cxn ang="T93">
                      <a:pos x="T42" y="T43"/>
                    </a:cxn>
                    <a:cxn ang="T94">
                      <a:pos x="T44" y="T45"/>
                    </a:cxn>
                    <a:cxn ang="T95">
                      <a:pos x="T46" y="T47"/>
                    </a:cxn>
                    <a:cxn ang="T96">
                      <a:pos x="T48" y="T49"/>
                    </a:cxn>
                    <a:cxn ang="T97">
                      <a:pos x="T50" y="T51"/>
                    </a:cxn>
                    <a:cxn ang="T98">
                      <a:pos x="T52" y="T53"/>
                    </a:cxn>
                    <a:cxn ang="T99">
                      <a:pos x="T54" y="T55"/>
                    </a:cxn>
                    <a:cxn ang="T100">
                      <a:pos x="T56" y="T57"/>
                    </a:cxn>
                    <a:cxn ang="T101">
                      <a:pos x="T58" y="T59"/>
                    </a:cxn>
                    <a:cxn ang="T102">
                      <a:pos x="T60" y="T61"/>
                    </a:cxn>
                    <a:cxn ang="T103">
                      <a:pos x="T62" y="T63"/>
                    </a:cxn>
                    <a:cxn ang="T104">
                      <a:pos x="T64" y="T65"/>
                    </a:cxn>
                    <a:cxn ang="T105">
                      <a:pos x="T66" y="T67"/>
                    </a:cxn>
                    <a:cxn ang="T106">
                      <a:pos x="T68" y="T69"/>
                    </a:cxn>
                    <a:cxn ang="T107">
                      <a:pos x="T70" y="T71"/>
                    </a:cxn>
                  </a:cxnLst>
                  <a:rect l="T108" t="T109" r="T110" b="T111"/>
                  <a:pathLst>
                    <a:path w="175" h="393">
                      <a:moveTo>
                        <a:pt x="175" y="24"/>
                      </a:moveTo>
                      <a:lnTo>
                        <a:pt x="174" y="16"/>
                      </a:lnTo>
                      <a:lnTo>
                        <a:pt x="168" y="7"/>
                      </a:lnTo>
                      <a:lnTo>
                        <a:pt x="159" y="1"/>
                      </a:lnTo>
                      <a:lnTo>
                        <a:pt x="150" y="0"/>
                      </a:lnTo>
                      <a:lnTo>
                        <a:pt x="146" y="0"/>
                      </a:lnTo>
                      <a:lnTo>
                        <a:pt x="138" y="1"/>
                      </a:lnTo>
                      <a:lnTo>
                        <a:pt x="123" y="4"/>
                      </a:lnTo>
                      <a:lnTo>
                        <a:pt x="107" y="9"/>
                      </a:lnTo>
                      <a:lnTo>
                        <a:pt x="88" y="16"/>
                      </a:lnTo>
                      <a:lnTo>
                        <a:pt x="70" y="27"/>
                      </a:lnTo>
                      <a:lnTo>
                        <a:pt x="51" y="43"/>
                      </a:lnTo>
                      <a:lnTo>
                        <a:pt x="34" y="63"/>
                      </a:lnTo>
                      <a:lnTo>
                        <a:pt x="19" y="88"/>
                      </a:lnTo>
                      <a:lnTo>
                        <a:pt x="9" y="114"/>
                      </a:lnTo>
                      <a:lnTo>
                        <a:pt x="2" y="144"/>
                      </a:lnTo>
                      <a:lnTo>
                        <a:pt x="0" y="178"/>
                      </a:lnTo>
                      <a:lnTo>
                        <a:pt x="2" y="212"/>
                      </a:lnTo>
                      <a:lnTo>
                        <a:pt x="6" y="251"/>
                      </a:lnTo>
                      <a:lnTo>
                        <a:pt x="16" y="292"/>
                      </a:lnTo>
                      <a:lnTo>
                        <a:pt x="29" y="335"/>
                      </a:lnTo>
                      <a:lnTo>
                        <a:pt x="29" y="336"/>
                      </a:lnTo>
                      <a:lnTo>
                        <a:pt x="31" y="338"/>
                      </a:lnTo>
                      <a:lnTo>
                        <a:pt x="32" y="341"/>
                      </a:lnTo>
                      <a:lnTo>
                        <a:pt x="35" y="346"/>
                      </a:lnTo>
                      <a:lnTo>
                        <a:pt x="39" y="352"/>
                      </a:lnTo>
                      <a:lnTo>
                        <a:pt x="45" y="361"/>
                      </a:lnTo>
                      <a:lnTo>
                        <a:pt x="52" y="368"/>
                      </a:lnTo>
                      <a:lnTo>
                        <a:pt x="63" y="377"/>
                      </a:lnTo>
                      <a:lnTo>
                        <a:pt x="73" y="383"/>
                      </a:lnTo>
                      <a:lnTo>
                        <a:pt x="86" y="388"/>
                      </a:lnTo>
                      <a:lnTo>
                        <a:pt x="91" y="390"/>
                      </a:lnTo>
                      <a:lnTo>
                        <a:pt x="99" y="391"/>
                      </a:lnTo>
                      <a:lnTo>
                        <a:pt x="107" y="393"/>
                      </a:lnTo>
                      <a:lnTo>
                        <a:pt x="116" y="393"/>
                      </a:lnTo>
                      <a:lnTo>
                        <a:pt x="125" y="391"/>
                      </a:lnTo>
                      <a:lnTo>
                        <a:pt x="135" y="390"/>
                      </a:lnTo>
                      <a:lnTo>
                        <a:pt x="145" y="385"/>
                      </a:lnTo>
                      <a:lnTo>
                        <a:pt x="155" y="380"/>
                      </a:lnTo>
                      <a:lnTo>
                        <a:pt x="163" y="372"/>
                      </a:lnTo>
                      <a:lnTo>
                        <a:pt x="168" y="364"/>
                      </a:lnTo>
                      <a:lnTo>
                        <a:pt x="168" y="354"/>
                      </a:lnTo>
                      <a:lnTo>
                        <a:pt x="165" y="345"/>
                      </a:lnTo>
                      <a:lnTo>
                        <a:pt x="158" y="338"/>
                      </a:lnTo>
                      <a:lnTo>
                        <a:pt x="149" y="333"/>
                      </a:lnTo>
                      <a:lnTo>
                        <a:pt x="140" y="332"/>
                      </a:lnTo>
                      <a:lnTo>
                        <a:pt x="132" y="335"/>
                      </a:lnTo>
                      <a:lnTo>
                        <a:pt x="123" y="339"/>
                      </a:lnTo>
                      <a:lnTo>
                        <a:pt x="116" y="342"/>
                      </a:lnTo>
                      <a:lnTo>
                        <a:pt x="109" y="342"/>
                      </a:lnTo>
                      <a:lnTo>
                        <a:pt x="101" y="341"/>
                      </a:lnTo>
                      <a:lnTo>
                        <a:pt x="93" y="336"/>
                      </a:lnTo>
                      <a:lnTo>
                        <a:pt x="86" y="331"/>
                      </a:lnTo>
                      <a:lnTo>
                        <a:pt x="80" y="323"/>
                      </a:lnTo>
                      <a:lnTo>
                        <a:pt x="75" y="318"/>
                      </a:lnTo>
                      <a:lnTo>
                        <a:pt x="57" y="247"/>
                      </a:lnTo>
                      <a:lnTo>
                        <a:pt x="51" y="185"/>
                      </a:lnTo>
                      <a:lnTo>
                        <a:pt x="57" y="133"/>
                      </a:lnTo>
                      <a:lnTo>
                        <a:pt x="74" y="94"/>
                      </a:lnTo>
                      <a:lnTo>
                        <a:pt x="86" y="79"/>
                      </a:lnTo>
                      <a:lnTo>
                        <a:pt x="99" y="69"/>
                      </a:lnTo>
                      <a:lnTo>
                        <a:pt x="110" y="62"/>
                      </a:lnTo>
                      <a:lnTo>
                        <a:pt x="123" y="56"/>
                      </a:lnTo>
                      <a:lnTo>
                        <a:pt x="133" y="53"/>
                      </a:lnTo>
                      <a:lnTo>
                        <a:pt x="142" y="52"/>
                      </a:lnTo>
                      <a:lnTo>
                        <a:pt x="148" y="50"/>
                      </a:lnTo>
                      <a:lnTo>
                        <a:pt x="150" y="50"/>
                      </a:lnTo>
                      <a:lnTo>
                        <a:pt x="161" y="49"/>
                      </a:lnTo>
                      <a:lnTo>
                        <a:pt x="168" y="43"/>
                      </a:lnTo>
                      <a:lnTo>
                        <a:pt x="174" y="35"/>
                      </a:lnTo>
                      <a:lnTo>
                        <a:pt x="175" y="2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6" name="Freeform 13"/>
                <p:cNvSpPr>
                  <a:spLocks/>
                </p:cNvSpPr>
                <p:nvPr/>
              </p:nvSpPr>
              <p:spPr bwMode="auto">
                <a:xfrm>
                  <a:off x="480" y="800"/>
                  <a:ext cx="207" cy="648"/>
                </a:xfrm>
                <a:custGeom>
                  <a:avLst/>
                  <a:gdLst>
                    <a:gd name="T0" fmla="*/ 148 w 207"/>
                    <a:gd name="T1" fmla="*/ 344 h 648"/>
                    <a:gd name="T2" fmla="*/ 162 w 207"/>
                    <a:gd name="T3" fmla="*/ 341 h 648"/>
                    <a:gd name="T4" fmla="*/ 178 w 207"/>
                    <a:gd name="T5" fmla="*/ 334 h 648"/>
                    <a:gd name="T6" fmla="*/ 192 w 207"/>
                    <a:gd name="T7" fmla="*/ 323 h 648"/>
                    <a:gd name="T8" fmla="*/ 205 w 207"/>
                    <a:gd name="T9" fmla="*/ 308 h 648"/>
                    <a:gd name="T10" fmla="*/ 205 w 207"/>
                    <a:gd name="T11" fmla="*/ 289 h 648"/>
                    <a:gd name="T12" fmla="*/ 192 w 207"/>
                    <a:gd name="T13" fmla="*/ 276 h 648"/>
                    <a:gd name="T14" fmla="*/ 173 w 207"/>
                    <a:gd name="T15" fmla="*/ 276 h 648"/>
                    <a:gd name="T16" fmla="*/ 159 w 207"/>
                    <a:gd name="T17" fmla="*/ 286 h 648"/>
                    <a:gd name="T18" fmla="*/ 146 w 207"/>
                    <a:gd name="T19" fmla="*/ 293 h 648"/>
                    <a:gd name="T20" fmla="*/ 137 w 207"/>
                    <a:gd name="T21" fmla="*/ 293 h 648"/>
                    <a:gd name="T22" fmla="*/ 130 w 207"/>
                    <a:gd name="T23" fmla="*/ 293 h 648"/>
                    <a:gd name="T24" fmla="*/ 120 w 207"/>
                    <a:gd name="T25" fmla="*/ 290 h 648"/>
                    <a:gd name="T26" fmla="*/ 111 w 207"/>
                    <a:gd name="T27" fmla="*/ 283 h 648"/>
                    <a:gd name="T28" fmla="*/ 93 w 207"/>
                    <a:gd name="T29" fmla="*/ 253 h 648"/>
                    <a:gd name="T30" fmla="*/ 65 w 207"/>
                    <a:gd name="T31" fmla="*/ 198 h 648"/>
                    <a:gd name="T32" fmla="*/ 52 w 207"/>
                    <a:gd name="T33" fmla="*/ 152 h 648"/>
                    <a:gd name="T34" fmla="*/ 52 w 207"/>
                    <a:gd name="T35" fmla="*/ 111 h 648"/>
                    <a:gd name="T36" fmla="*/ 64 w 207"/>
                    <a:gd name="T37" fmla="*/ 81 h 648"/>
                    <a:gd name="T38" fmla="*/ 81 w 207"/>
                    <a:gd name="T39" fmla="*/ 64 h 648"/>
                    <a:gd name="T40" fmla="*/ 100 w 207"/>
                    <a:gd name="T41" fmla="*/ 53 h 648"/>
                    <a:gd name="T42" fmla="*/ 111 w 207"/>
                    <a:gd name="T43" fmla="*/ 49 h 648"/>
                    <a:gd name="T44" fmla="*/ 114 w 207"/>
                    <a:gd name="T45" fmla="*/ 49 h 648"/>
                    <a:gd name="T46" fmla="*/ 130 w 207"/>
                    <a:gd name="T47" fmla="*/ 39 h 648"/>
                    <a:gd name="T48" fmla="*/ 135 w 207"/>
                    <a:gd name="T49" fmla="*/ 20 h 648"/>
                    <a:gd name="T50" fmla="*/ 124 w 207"/>
                    <a:gd name="T51" fmla="*/ 3 h 648"/>
                    <a:gd name="T52" fmla="*/ 106 w 207"/>
                    <a:gd name="T53" fmla="*/ 0 h 648"/>
                    <a:gd name="T54" fmla="*/ 94 w 207"/>
                    <a:gd name="T55" fmla="*/ 3 h 648"/>
                    <a:gd name="T56" fmla="*/ 67 w 207"/>
                    <a:gd name="T57" fmla="*/ 14 h 648"/>
                    <a:gd name="T58" fmla="*/ 36 w 207"/>
                    <a:gd name="T59" fmla="*/ 36 h 648"/>
                    <a:gd name="T60" fmla="*/ 10 w 207"/>
                    <a:gd name="T61" fmla="*/ 74 h 648"/>
                    <a:gd name="T62" fmla="*/ 0 w 207"/>
                    <a:gd name="T63" fmla="*/ 121 h 648"/>
                    <a:gd name="T64" fmla="*/ 6 w 207"/>
                    <a:gd name="T65" fmla="*/ 178 h 648"/>
                    <a:gd name="T66" fmla="*/ 29 w 207"/>
                    <a:gd name="T67" fmla="*/ 240 h 648"/>
                    <a:gd name="T68" fmla="*/ 68 w 207"/>
                    <a:gd name="T69" fmla="*/ 310 h 648"/>
                    <a:gd name="T70" fmla="*/ 75 w 207"/>
                    <a:gd name="T71" fmla="*/ 318 h 648"/>
                    <a:gd name="T72" fmla="*/ 87 w 207"/>
                    <a:gd name="T73" fmla="*/ 329 h 648"/>
                    <a:gd name="T74" fmla="*/ 54 w 207"/>
                    <a:gd name="T75" fmla="*/ 407 h 648"/>
                    <a:gd name="T76" fmla="*/ 60 w 207"/>
                    <a:gd name="T77" fmla="*/ 492 h 648"/>
                    <a:gd name="T78" fmla="*/ 87 w 207"/>
                    <a:gd name="T79" fmla="*/ 573 h 648"/>
                    <a:gd name="T80" fmla="*/ 124 w 207"/>
                    <a:gd name="T81" fmla="*/ 638 h 648"/>
                    <a:gd name="T82" fmla="*/ 140 w 207"/>
                    <a:gd name="T83" fmla="*/ 648 h 648"/>
                    <a:gd name="T84" fmla="*/ 159 w 207"/>
                    <a:gd name="T85" fmla="*/ 645 h 648"/>
                    <a:gd name="T86" fmla="*/ 169 w 207"/>
                    <a:gd name="T87" fmla="*/ 628 h 648"/>
                    <a:gd name="T88" fmla="*/ 165 w 207"/>
                    <a:gd name="T89" fmla="*/ 609 h 648"/>
                    <a:gd name="T90" fmla="*/ 165 w 207"/>
                    <a:gd name="T91" fmla="*/ 609 h 648"/>
                    <a:gd name="T92" fmla="*/ 165 w 207"/>
                    <a:gd name="T93" fmla="*/ 609 h 648"/>
                    <a:gd name="T94" fmla="*/ 165 w 207"/>
                    <a:gd name="T95" fmla="*/ 609 h 648"/>
                    <a:gd name="T96" fmla="*/ 159 w 207"/>
                    <a:gd name="T97" fmla="*/ 601 h 648"/>
                    <a:gd name="T98" fmla="*/ 130 w 207"/>
                    <a:gd name="T99" fmla="*/ 547 h 648"/>
                    <a:gd name="T100" fmla="*/ 104 w 207"/>
                    <a:gd name="T101" fmla="*/ 466 h 648"/>
                    <a:gd name="T102" fmla="*/ 111 w 207"/>
                    <a:gd name="T103" fmla="*/ 381 h 648"/>
                    <a:gd name="T104" fmla="*/ 0 60000 65536"/>
                    <a:gd name="T105" fmla="*/ 0 60000 65536"/>
                    <a:gd name="T106" fmla="*/ 0 60000 65536"/>
                    <a:gd name="T107" fmla="*/ 0 60000 65536"/>
                    <a:gd name="T108" fmla="*/ 0 60000 65536"/>
                    <a:gd name="T109" fmla="*/ 0 60000 65536"/>
                    <a:gd name="T110" fmla="*/ 0 60000 65536"/>
                    <a:gd name="T111" fmla="*/ 0 60000 65536"/>
                    <a:gd name="T112" fmla="*/ 0 60000 65536"/>
                    <a:gd name="T113" fmla="*/ 0 60000 65536"/>
                    <a:gd name="T114" fmla="*/ 0 60000 65536"/>
                    <a:gd name="T115" fmla="*/ 0 60000 65536"/>
                    <a:gd name="T116" fmla="*/ 0 60000 65536"/>
                    <a:gd name="T117" fmla="*/ 0 60000 65536"/>
                    <a:gd name="T118" fmla="*/ 0 60000 65536"/>
                    <a:gd name="T119" fmla="*/ 0 60000 65536"/>
                    <a:gd name="T120" fmla="*/ 0 60000 65536"/>
                    <a:gd name="T121" fmla="*/ 0 60000 65536"/>
                    <a:gd name="T122" fmla="*/ 0 60000 65536"/>
                    <a:gd name="T123" fmla="*/ 0 60000 65536"/>
                    <a:gd name="T124" fmla="*/ 0 60000 65536"/>
                    <a:gd name="T125" fmla="*/ 0 60000 65536"/>
                    <a:gd name="T126" fmla="*/ 0 60000 65536"/>
                    <a:gd name="T127" fmla="*/ 0 60000 65536"/>
                    <a:gd name="T128" fmla="*/ 0 60000 65536"/>
                    <a:gd name="T129" fmla="*/ 0 60000 65536"/>
                    <a:gd name="T130" fmla="*/ 0 60000 65536"/>
                    <a:gd name="T131" fmla="*/ 0 60000 65536"/>
                    <a:gd name="T132" fmla="*/ 0 60000 65536"/>
                    <a:gd name="T133" fmla="*/ 0 60000 65536"/>
                    <a:gd name="T134" fmla="*/ 0 60000 65536"/>
                    <a:gd name="T135" fmla="*/ 0 60000 65536"/>
                    <a:gd name="T136" fmla="*/ 0 60000 65536"/>
                    <a:gd name="T137" fmla="*/ 0 60000 65536"/>
                    <a:gd name="T138" fmla="*/ 0 60000 65536"/>
                    <a:gd name="T139" fmla="*/ 0 60000 65536"/>
                    <a:gd name="T140" fmla="*/ 0 60000 65536"/>
                    <a:gd name="T141" fmla="*/ 0 60000 65536"/>
                    <a:gd name="T142" fmla="*/ 0 60000 65536"/>
                    <a:gd name="T143" fmla="*/ 0 60000 65536"/>
                    <a:gd name="T144" fmla="*/ 0 60000 65536"/>
                    <a:gd name="T145" fmla="*/ 0 60000 65536"/>
                    <a:gd name="T146" fmla="*/ 0 60000 65536"/>
                    <a:gd name="T147" fmla="*/ 0 60000 65536"/>
                    <a:gd name="T148" fmla="*/ 0 60000 65536"/>
                    <a:gd name="T149" fmla="*/ 0 60000 65536"/>
                    <a:gd name="T150" fmla="*/ 0 60000 65536"/>
                    <a:gd name="T151" fmla="*/ 0 60000 65536"/>
                    <a:gd name="T152" fmla="*/ 0 60000 65536"/>
                    <a:gd name="T153" fmla="*/ 0 60000 65536"/>
                    <a:gd name="T154" fmla="*/ 0 60000 65536"/>
                    <a:gd name="T155" fmla="*/ 0 60000 65536"/>
                    <a:gd name="T156" fmla="*/ 0 w 207"/>
                    <a:gd name="T157" fmla="*/ 0 h 648"/>
                    <a:gd name="T158" fmla="*/ 207 w 207"/>
                    <a:gd name="T159" fmla="*/ 648 h 648"/>
                  </a:gdLst>
                  <a:ahLst/>
                  <a:cxnLst>
                    <a:cxn ang="T104">
                      <a:pos x="T0" y="T1"/>
                    </a:cxn>
                    <a:cxn ang="T105">
                      <a:pos x="T2" y="T3"/>
                    </a:cxn>
                    <a:cxn ang="T106">
                      <a:pos x="T4" y="T5"/>
                    </a:cxn>
                    <a:cxn ang="T107">
                      <a:pos x="T6" y="T7"/>
                    </a:cxn>
                    <a:cxn ang="T108">
                      <a:pos x="T8" y="T9"/>
                    </a:cxn>
                    <a:cxn ang="T109">
                      <a:pos x="T10" y="T11"/>
                    </a:cxn>
                    <a:cxn ang="T110">
                      <a:pos x="T12" y="T13"/>
                    </a:cxn>
                    <a:cxn ang="T111">
                      <a:pos x="T14" y="T15"/>
                    </a:cxn>
                    <a:cxn ang="T112">
                      <a:pos x="T16" y="T17"/>
                    </a:cxn>
                    <a:cxn ang="T113">
                      <a:pos x="T18" y="T19"/>
                    </a:cxn>
                    <a:cxn ang="T114">
                      <a:pos x="T20" y="T21"/>
                    </a:cxn>
                    <a:cxn ang="T115">
                      <a:pos x="T22" y="T23"/>
                    </a:cxn>
                    <a:cxn ang="T116">
                      <a:pos x="T24" y="T25"/>
                    </a:cxn>
                    <a:cxn ang="T117">
                      <a:pos x="T26" y="T27"/>
                    </a:cxn>
                    <a:cxn ang="T118">
                      <a:pos x="T28" y="T29"/>
                    </a:cxn>
                    <a:cxn ang="T119">
                      <a:pos x="T30" y="T31"/>
                    </a:cxn>
                    <a:cxn ang="T120">
                      <a:pos x="T32" y="T33"/>
                    </a:cxn>
                    <a:cxn ang="T121">
                      <a:pos x="T34" y="T35"/>
                    </a:cxn>
                    <a:cxn ang="T122">
                      <a:pos x="T36" y="T37"/>
                    </a:cxn>
                    <a:cxn ang="T123">
                      <a:pos x="T38" y="T39"/>
                    </a:cxn>
                    <a:cxn ang="T124">
                      <a:pos x="T40" y="T41"/>
                    </a:cxn>
                    <a:cxn ang="T125">
                      <a:pos x="T42" y="T43"/>
                    </a:cxn>
                    <a:cxn ang="T126">
                      <a:pos x="T44" y="T45"/>
                    </a:cxn>
                    <a:cxn ang="T127">
                      <a:pos x="T46" y="T47"/>
                    </a:cxn>
                    <a:cxn ang="T128">
                      <a:pos x="T48" y="T49"/>
                    </a:cxn>
                    <a:cxn ang="T129">
                      <a:pos x="T50" y="T51"/>
                    </a:cxn>
                    <a:cxn ang="T130">
                      <a:pos x="T52" y="T53"/>
                    </a:cxn>
                    <a:cxn ang="T131">
                      <a:pos x="T54" y="T55"/>
                    </a:cxn>
                    <a:cxn ang="T132">
                      <a:pos x="T56" y="T57"/>
                    </a:cxn>
                    <a:cxn ang="T133">
                      <a:pos x="T58" y="T59"/>
                    </a:cxn>
                    <a:cxn ang="T134">
                      <a:pos x="T60" y="T61"/>
                    </a:cxn>
                    <a:cxn ang="T135">
                      <a:pos x="T62" y="T63"/>
                    </a:cxn>
                    <a:cxn ang="T136">
                      <a:pos x="T64" y="T65"/>
                    </a:cxn>
                    <a:cxn ang="T137">
                      <a:pos x="T66" y="T67"/>
                    </a:cxn>
                    <a:cxn ang="T138">
                      <a:pos x="T68" y="T69"/>
                    </a:cxn>
                    <a:cxn ang="T139">
                      <a:pos x="T70" y="T71"/>
                    </a:cxn>
                    <a:cxn ang="T140">
                      <a:pos x="T72" y="T73"/>
                    </a:cxn>
                    <a:cxn ang="T141">
                      <a:pos x="T74" y="T75"/>
                    </a:cxn>
                    <a:cxn ang="T142">
                      <a:pos x="T76" y="T77"/>
                    </a:cxn>
                    <a:cxn ang="T143">
                      <a:pos x="T78" y="T79"/>
                    </a:cxn>
                    <a:cxn ang="T144">
                      <a:pos x="T80" y="T81"/>
                    </a:cxn>
                    <a:cxn ang="T145">
                      <a:pos x="T82" y="T83"/>
                    </a:cxn>
                    <a:cxn ang="T146">
                      <a:pos x="T84" y="T85"/>
                    </a:cxn>
                    <a:cxn ang="T147">
                      <a:pos x="T86" y="T87"/>
                    </a:cxn>
                    <a:cxn ang="T148">
                      <a:pos x="T88" y="T89"/>
                    </a:cxn>
                    <a:cxn ang="T149">
                      <a:pos x="T90" y="T91"/>
                    </a:cxn>
                    <a:cxn ang="T150">
                      <a:pos x="T92" y="T93"/>
                    </a:cxn>
                    <a:cxn ang="T151">
                      <a:pos x="T94" y="T95"/>
                    </a:cxn>
                    <a:cxn ang="T152">
                      <a:pos x="T96" y="T97"/>
                    </a:cxn>
                    <a:cxn ang="T153">
                      <a:pos x="T98" y="T99"/>
                    </a:cxn>
                    <a:cxn ang="T154">
                      <a:pos x="T100" y="T101"/>
                    </a:cxn>
                    <a:cxn ang="T155">
                      <a:pos x="T102" y="T103"/>
                    </a:cxn>
                  </a:cxnLst>
                  <a:rect l="T156" t="T157" r="T158" b="T159"/>
                  <a:pathLst>
                    <a:path w="207" h="648">
                      <a:moveTo>
                        <a:pt x="139" y="345"/>
                      </a:moveTo>
                      <a:lnTo>
                        <a:pt x="148" y="344"/>
                      </a:lnTo>
                      <a:lnTo>
                        <a:pt x="155" y="342"/>
                      </a:lnTo>
                      <a:lnTo>
                        <a:pt x="162" y="341"/>
                      </a:lnTo>
                      <a:lnTo>
                        <a:pt x="171" y="336"/>
                      </a:lnTo>
                      <a:lnTo>
                        <a:pt x="178" y="334"/>
                      </a:lnTo>
                      <a:lnTo>
                        <a:pt x="185" y="328"/>
                      </a:lnTo>
                      <a:lnTo>
                        <a:pt x="192" y="323"/>
                      </a:lnTo>
                      <a:lnTo>
                        <a:pt x="199" y="316"/>
                      </a:lnTo>
                      <a:lnTo>
                        <a:pt x="205" y="308"/>
                      </a:lnTo>
                      <a:lnTo>
                        <a:pt x="207" y="299"/>
                      </a:lnTo>
                      <a:lnTo>
                        <a:pt x="205" y="289"/>
                      </a:lnTo>
                      <a:lnTo>
                        <a:pt x="201" y="282"/>
                      </a:lnTo>
                      <a:lnTo>
                        <a:pt x="192" y="276"/>
                      </a:lnTo>
                      <a:lnTo>
                        <a:pt x="184" y="274"/>
                      </a:lnTo>
                      <a:lnTo>
                        <a:pt x="173" y="276"/>
                      </a:lnTo>
                      <a:lnTo>
                        <a:pt x="165" y="280"/>
                      </a:lnTo>
                      <a:lnTo>
                        <a:pt x="159" y="286"/>
                      </a:lnTo>
                      <a:lnTo>
                        <a:pt x="152" y="290"/>
                      </a:lnTo>
                      <a:lnTo>
                        <a:pt x="146" y="293"/>
                      </a:lnTo>
                      <a:lnTo>
                        <a:pt x="140" y="295"/>
                      </a:lnTo>
                      <a:lnTo>
                        <a:pt x="137" y="293"/>
                      </a:lnTo>
                      <a:lnTo>
                        <a:pt x="135" y="293"/>
                      </a:lnTo>
                      <a:lnTo>
                        <a:pt x="130" y="293"/>
                      </a:lnTo>
                      <a:lnTo>
                        <a:pt x="127" y="295"/>
                      </a:lnTo>
                      <a:lnTo>
                        <a:pt x="120" y="290"/>
                      </a:lnTo>
                      <a:lnTo>
                        <a:pt x="114" y="286"/>
                      </a:lnTo>
                      <a:lnTo>
                        <a:pt x="111" y="283"/>
                      </a:lnTo>
                      <a:lnTo>
                        <a:pt x="110" y="282"/>
                      </a:lnTo>
                      <a:lnTo>
                        <a:pt x="93" y="253"/>
                      </a:lnTo>
                      <a:lnTo>
                        <a:pt x="77" y="224"/>
                      </a:lnTo>
                      <a:lnTo>
                        <a:pt x="65" y="198"/>
                      </a:lnTo>
                      <a:lnTo>
                        <a:pt x="58" y="173"/>
                      </a:lnTo>
                      <a:lnTo>
                        <a:pt x="52" y="152"/>
                      </a:lnTo>
                      <a:lnTo>
                        <a:pt x="51" y="130"/>
                      </a:lnTo>
                      <a:lnTo>
                        <a:pt x="52" y="111"/>
                      </a:lnTo>
                      <a:lnTo>
                        <a:pt x="57" y="94"/>
                      </a:lnTo>
                      <a:lnTo>
                        <a:pt x="64" y="81"/>
                      </a:lnTo>
                      <a:lnTo>
                        <a:pt x="73" y="72"/>
                      </a:lnTo>
                      <a:lnTo>
                        <a:pt x="81" y="64"/>
                      </a:lnTo>
                      <a:lnTo>
                        <a:pt x="91" y="58"/>
                      </a:lnTo>
                      <a:lnTo>
                        <a:pt x="100" y="53"/>
                      </a:lnTo>
                      <a:lnTo>
                        <a:pt x="107" y="51"/>
                      </a:lnTo>
                      <a:lnTo>
                        <a:pt x="111" y="49"/>
                      </a:lnTo>
                      <a:lnTo>
                        <a:pt x="114" y="49"/>
                      </a:lnTo>
                      <a:lnTo>
                        <a:pt x="123" y="45"/>
                      </a:lnTo>
                      <a:lnTo>
                        <a:pt x="130" y="39"/>
                      </a:lnTo>
                      <a:lnTo>
                        <a:pt x="135" y="30"/>
                      </a:lnTo>
                      <a:lnTo>
                        <a:pt x="135" y="20"/>
                      </a:lnTo>
                      <a:lnTo>
                        <a:pt x="130" y="10"/>
                      </a:lnTo>
                      <a:lnTo>
                        <a:pt x="124" y="3"/>
                      </a:lnTo>
                      <a:lnTo>
                        <a:pt x="116" y="0"/>
                      </a:lnTo>
                      <a:lnTo>
                        <a:pt x="106" y="0"/>
                      </a:lnTo>
                      <a:lnTo>
                        <a:pt x="101" y="0"/>
                      </a:lnTo>
                      <a:lnTo>
                        <a:pt x="94" y="3"/>
                      </a:lnTo>
                      <a:lnTo>
                        <a:pt x="81" y="7"/>
                      </a:lnTo>
                      <a:lnTo>
                        <a:pt x="67" y="14"/>
                      </a:lnTo>
                      <a:lnTo>
                        <a:pt x="52" y="23"/>
                      </a:lnTo>
                      <a:lnTo>
                        <a:pt x="36" y="36"/>
                      </a:lnTo>
                      <a:lnTo>
                        <a:pt x="22" y="53"/>
                      </a:lnTo>
                      <a:lnTo>
                        <a:pt x="10" y="74"/>
                      </a:lnTo>
                      <a:lnTo>
                        <a:pt x="3" y="97"/>
                      </a:lnTo>
                      <a:lnTo>
                        <a:pt x="0" y="121"/>
                      </a:lnTo>
                      <a:lnTo>
                        <a:pt x="2" y="149"/>
                      </a:lnTo>
                      <a:lnTo>
                        <a:pt x="6" y="178"/>
                      </a:lnTo>
                      <a:lnTo>
                        <a:pt x="16" y="208"/>
                      </a:lnTo>
                      <a:lnTo>
                        <a:pt x="29" y="240"/>
                      </a:lnTo>
                      <a:lnTo>
                        <a:pt x="47" y="274"/>
                      </a:lnTo>
                      <a:lnTo>
                        <a:pt x="68" y="310"/>
                      </a:lnTo>
                      <a:lnTo>
                        <a:pt x="71" y="313"/>
                      </a:lnTo>
                      <a:lnTo>
                        <a:pt x="75" y="318"/>
                      </a:lnTo>
                      <a:lnTo>
                        <a:pt x="80" y="323"/>
                      </a:lnTo>
                      <a:lnTo>
                        <a:pt x="87" y="329"/>
                      </a:lnTo>
                      <a:lnTo>
                        <a:pt x="65" y="367"/>
                      </a:lnTo>
                      <a:lnTo>
                        <a:pt x="54" y="407"/>
                      </a:lnTo>
                      <a:lnTo>
                        <a:pt x="52" y="451"/>
                      </a:lnTo>
                      <a:lnTo>
                        <a:pt x="60" y="492"/>
                      </a:lnTo>
                      <a:lnTo>
                        <a:pt x="71" y="534"/>
                      </a:lnTo>
                      <a:lnTo>
                        <a:pt x="87" y="573"/>
                      </a:lnTo>
                      <a:lnTo>
                        <a:pt x="106" y="609"/>
                      </a:lnTo>
                      <a:lnTo>
                        <a:pt x="124" y="638"/>
                      </a:lnTo>
                      <a:lnTo>
                        <a:pt x="132" y="645"/>
                      </a:lnTo>
                      <a:lnTo>
                        <a:pt x="140" y="648"/>
                      </a:lnTo>
                      <a:lnTo>
                        <a:pt x="150" y="648"/>
                      </a:lnTo>
                      <a:lnTo>
                        <a:pt x="159" y="645"/>
                      </a:lnTo>
                      <a:lnTo>
                        <a:pt x="166" y="638"/>
                      </a:lnTo>
                      <a:lnTo>
                        <a:pt x="169" y="628"/>
                      </a:lnTo>
                      <a:lnTo>
                        <a:pt x="169" y="618"/>
                      </a:lnTo>
                      <a:lnTo>
                        <a:pt x="165" y="609"/>
                      </a:lnTo>
                      <a:lnTo>
                        <a:pt x="159" y="601"/>
                      </a:lnTo>
                      <a:lnTo>
                        <a:pt x="146" y="579"/>
                      </a:lnTo>
                      <a:lnTo>
                        <a:pt x="130" y="547"/>
                      </a:lnTo>
                      <a:lnTo>
                        <a:pt x="116" y="510"/>
                      </a:lnTo>
                      <a:lnTo>
                        <a:pt x="104" y="466"/>
                      </a:lnTo>
                      <a:lnTo>
                        <a:pt x="101" y="423"/>
                      </a:lnTo>
                      <a:lnTo>
                        <a:pt x="111" y="381"/>
                      </a:lnTo>
                      <a:lnTo>
                        <a:pt x="139" y="345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7" name="Freeform 14"/>
                <p:cNvSpPr>
                  <a:spLocks/>
                </p:cNvSpPr>
                <p:nvPr/>
              </p:nvSpPr>
              <p:spPr bwMode="auto">
                <a:xfrm>
                  <a:off x="563" y="482"/>
                  <a:ext cx="131" cy="72"/>
                </a:xfrm>
                <a:custGeom>
                  <a:avLst/>
                  <a:gdLst>
                    <a:gd name="T0" fmla="*/ 131 w 131"/>
                    <a:gd name="T1" fmla="*/ 12 h 72"/>
                    <a:gd name="T2" fmla="*/ 0 w 131"/>
                    <a:gd name="T3" fmla="*/ 0 h 72"/>
                    <a:gd name="T4" fmla="*/ 111 w 131"/>
                    <a:gd name="T5" fmla="*/ 72 h 72"/>
                    <a:gd name="T6" fmla="*/ 115 w 131"/>
                    <a:gd name="T7" fmla="*/ 57 h 72"/>
                    <a:gd name="T8" fmla="*/ 119 w 131"/>
                    <a:gd name="T9" fmla="*/ 42 h 72"/>
                    <a:gd name="T10" fmla="*/ 125 w 131"/>
                    <a:gd name="T11" fmla="*/ 26 h 72"/>
                    <a:gd name="T12" fmla="*/ 131 w 131"/>
                    <a:gd name="T13" fmla="*/ 12 h 72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31"/>
                    <a:gd name="T22" fmla="*/ 0 h 72"/>
                    <a:gd name="T23" fmla="*/ 131 w 131"/>
                    <a:gd name="T24" fmla="*/ 72 h 72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31" h="72">
                      <a:moveTo>
                        <a:pt x="131" y="12"/>
                      </a:moveTo>
                      <a:lnTo>
                        <a:pt x="0" y="0"/>
                      </a:lnTo>
                      <a:lnTo>
                        <a:pt x="111" y="72"/>
                      </a:lnTo>
                      <a:lnTo>
                        <a:pt x="115" y="57"/>
                      </a:lnTo>
                      <a:lnTo>
                        <a:pt x="119" y="42"/>
                      </a:lnTo>
                      <a:lnTo>
                        <a:pt x="125" y="26"/>
                      </a:lnTo>
                      <a:lnTo>
                        <a:pt x="131" y="1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8" name="Freeform 15"/>
                <p:cNvSpPr>
                  <a:spLocks/>
                </p:cNvSpPr>
                <p:nvPr/>
              </p:nvSpPr>
              <p:spPr bwMode="auto">
                <a:xfrm>
                  <a:off x="737" y="219"/>
                  <a:ext cx="103" cy="113"/>
                </a:xfrm>
                <a:custGeom>
                  <a:avLst/>
                  <a:gdLst>
                    <a:gd name="T0" fmla="*/ 103 w 103"/>
                    <a:gd name="T1" fmla="*/ 71 h 113"/>
                    <a:gd name="T2" fmla="*/ 0 w 103"/>
                    <a:gd name="T3" fmla="*/ 0 h 113"/>
                    <a:gd name="T4" fmla="*/ 61 w 103"/>
                    <a:gd name="T5" fmla="*/ 113 h 113"/>
                    <a:gd name="T6" fmla="*/ 69 w 103"/>
                    <a:gd name="T7" fmla="*/ 102 h 113"/>
                    <a:gd name="T8" fmla="*/ 79 w 103"/>
                    <a:gd name="T9" fmla="*/ 91 h 113"/>
                    <a:gd name="T10" fmla="*/ 91 w 103"/>
                    <a:gd name="T11" fmla="*/ 81 h 113"/>
                    <a:gd name="T12" fmla="*/ 103 w 103"/>
                    <a:gd name="T13" fmla="*/ 71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03"/>
                    <a:gd name="T22" fmla="*/ 0 h 113"/>
                    <a:gd name="T23" fmla="*/ 103 w 103"/>
                    <a:gd name="T24" fmla="*/ 113 h 113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03" h="113">
                      <a:moveTo>
                        <a:pt x="103" y="71"/>
                      </a:moveTo>
                      <a:lnTo>
                        <a:pt x="0" y="0"/>
                      </a:lnTo>
                      <a:lnTo>
                        <a:pt x="61" y="113"/>
                      </a:lnTo>
                      <a:lnTo>
                        <a:pt x="69" y="102"/>
                      </a:lnTo>
                      <a:lnTo>
                        <a:pt x="79" y="91"/>
                      </a:lnTo>
                      <a:lnTo>
                        <a:pt x="91" y="81"/>
                      </a:lnTo>
                      <a:lnTo>
                        <a:pt x="103" y="7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grpSp>
            <p:nvGrpSpPr>
              <p:cNvPr id="3079" name="Group 16"/>
              <p:cNvGrpSpPr>
                <a:grpSpLocks/>
              </p:cNvGrpSpPr>
              <p:nvPr/>
            </p:nvGrpSpPr>
            <p:grpSpPr bwMode="auto">
              <a:xfrm>
                <a:off x="4292" y="4280"/>
                <a:ext cx="381" cy="973"/>
                <a:chOff x="567" y="129"/>
                <a:chExt cx="381" cy="973"/>
              </a:xfrm>
            </p:grpSpPr>
            <p:sp>
              <p:nvSpPr>
                <p:cNvPr id="3080" name="Freeform 17"/>
                <p:cNvSpPr>
                  <a:spLocks/>
                </p:cNvSpPr>
                <p:nvPr/>
              </p:nvSpPr>
              <p:spPr bwMode="auto">
                <a:xfrm>
                  <a:off x="567" y="729"/>
                  <a:ext cx="200" cy="373"/>
                </a:xfrm>
                <a:custGeom>
                  <a:avLst/>
                  <a:gdLst>
                    <a:gd name="T0" fmla="*/ 186 w 200"/>
                    <a:gd name="T1" fmla="*/ 296 h 373"/>
                    <a:gd name="T2" fmla="*/ 167 w 200"/>
                    <a:gd name="T3" fmla="*/ 296 h 373"/>
                    <a:gd name="T4" fmla="*/ 149 w 200"/>
                    <a:gd name="T5" fmla="*/ 309 h 373"/>
                    <a:gd name="T6" fmla="*/ 131 w 200"/>
                    <a:gd name="T7" fmla="*/ 321 h 373"/>
                    <a:gd name="T8" fmla="*/ 118 w 200"/>
                    <a:gd name="T9" fmla="*/ 322 h 373"/>
                    <a:gd name="T10" fmla="*/ 108 w 200"/>
                    <a:gd name="T11" fmla="*/ 321 h 373"/>
                    <a:gd name="T12" fmla="*/ 88 w 200"/>
                    <a:gd name="T13" fmla="*/ 286 h 373"/>
                    <a:gd name="T14" fmla="*/ 62 w 200"/>
                    <a:gd name="T15" fmla="*/ 225 h 373"/>
                    <a:gd name="T16" fmla="*/ 52 w 200"/>
                    <a:gd name="T17" fmla="*/ 171 h 373"/>
                    <a:gd name="T18" fmla="*/ 55 w 200"/>
                    <a:gd name="T19" fmla="*/ 126 h 373"/>
                    <a:gd name="T20" fmla="*/ 69 w 200"/>
                    <a:gd name="T21" fmla="*/ 91 h 373"/>
                    <a:gd name="T22" fmla="*/ 94 w 200"/>
                    <a:gd name="T23" fmla="*/ 68 h 373"/>
                    <a:gd name="T24" fmla="*/ 117 w 200"/>
                    <a:gd name="T25" fmla="*/ 55 h 373"/>
                    <a:gd name="T26" fmla="*/ 133 w 200"/>
                    <a:gd name="T27" fmla="*/ 49 h 373"/>
                    <a:gd name="T28" fmla="*/ 136 w 200"/>
                    <a:gd name="T29" fmla="*/ 49 h 373"/>
                    <a:gd name="T30" fmla="*/ 151 w 200"/>
                    <a:gd name="T31" fmla="*/ 39 h 373"/>
                    <a:gd name="T32" fmla="*/ 156 w 200"/>
                    <a:gd name="T33" fmla="*/ 20 h 373"/>
                    <a:gd name="T34" fmla="*/ 146 w 200"/>
                    <a:gd name="T35" fmla="*/ 5 h 373"/>
                    <a:gd name="T36" fmla="*/ 127 w 200"/>
                    <a:gd name="T37" fmla="*/ 0 h 373"/>
                    <a:gd name="T38" fmla="*/ 112 w 200"/>
                    <a:gd name="T39" fmla="*/ 3 h 373"/>
                    <a:gd name="T40" fmla="*/ 82 w 200"/>
                    <a:gd name="T41" fmla="*/ 16 h 373"/>
                    <a:gd name="T42" fmla="*/ 46 w 200"/>
                    <a:gd name="T43" fmla="*/ 42 h 373"/>
                    <a:gd name="T44" fmla="*/ 16 w 200"/>
                    <a:gd name="T45" fmla="*/ 84 h 373"/>
                    <a:gd name="T46" fmla="*/ 1 w 200"/>
                    <a:gd name="T47" fmla="*/ 137 h 373"/>
                    <a:gd name="T48" fmla="*/ 4 w 200"/>
                    <a:gd name="T49" fmla="*/ 199 h 373"/>
                    <a:gd name="T50" fmla="*/ 26 w 200"/>
                    <a:gd name="T51" fmla="*/ 270 h 373"/>
                    <a:gd name="T52" fmla="*/ 63 w 200"/>
                    <a:gd name="T53" fmla="*/ 350 h 373"/>
                    <a:gd name="T54" fmla="*/ 69 w 200"/>
                    <a:gd name="T55" fmla="*/ 355 h 373"/>
                    <a:gd name="T56" fmla="*/ 89 w 200"/>
                    <a:gd name="T57" fmla="*/ 367 h 373"/>
                    <a:gd name="T58" fmla="*/ 118 w 200"/>
                    <a:gd name="T59" fmla="*/ 373 h 373"/>
                    <a:gd name="T60" fmla="*/ 154 w 200"/>
                    <a:gd name="T61" fmla="*/ 366 h 373"/>
                    <a:gd name="T62" fmla="*/ 193 w 200"/>
                    <a:gd name="T63" fmla="*/ 337 h 373"/>
                    <a:gd name="T64" fmla="*/ 200 w 200"/>
                    <a:gd name="T65" fmla="*/ 318 h 373"/>
                    <a:gd name="T66" fmla="*/ 193 w 200"/>
                    <a:gd name="T67" fmla="*/ 301 h 373"/>
                    <a:gd name="T68" fmla="*/ 0 60000 65536"/>
                    <a:gd name="T69" fmla="*/ 0 60000 65536"/>
                    <a:gd name="T70" fmla="*/ 0 60000 65536"/>
                    <a:gd name="T71" fmla="*/ 0 60000 65536"/>
                    <a:gd name="T72" fmla="*/ 0 60000 65536"/>
                    <a:gd name="T73" fmla="*/ 0 60000 65536"/>
                    <a:gd name="T74" fmla="*/ 0 60000 65536"/>
                    <a:gd name="T75" fmla="*/ 0 60000 65536"/>
                    <a:gd name="T76" fmla="*/ 0 60000 65536"/>
                    <a:gd name="T77" fmla="*/ 0 60000 65536"/>
                    <a:gd name="T78" fmla="*/ 0 60000 65536"/>
                    <a:gd name="T79" fmla="*/ 0 60000 65536"/>
                    <a:gd name="T80" fmla="*/ 0 60000 65536"/>
                    <a:gd name="T81" fmla="*/ 0 60000 65536"/>
                    <a:gd name="T82" fmla="*/ 0 60000 65536"/>
                    <a:gd name="T83" fmla="*/ 0 60000 65536"/>
                    <a:gd name="T84" fmla="*/ 0 60000 65536"/>
                    <a:gd name="T85" fmla="*/ 0 60000 65536"/>
                    <a:gd name="T86" fmla="*/ 0 60000 65536"/>
                    <a:gd name="T87" fmla="*/ 0 60000 65536"/>
                    <a:gd name="T88" fmla="*/ 0 60000 65536"/>
                    <a:gd name="T89" fmla="*/ 0 60000 65536"/>
                    <a:gd name="T90" fmla="*/ 0 60000 65536"/>
                    <a:gd name="T91" fmla="*/ 0 60000 65536"/>
                    <a:gd name="T92" fmla="*/ 0 60000 65536"/>
                    <a:gd name="T93" fmla="*/ 0 60000 65536"/>
                    <a:gd name="T94" fmla="*/ 0 60000 65536"/>
                    <a:gd name="T95" fmla="*/ 0 60000 65536"/>
                    <a:gd name="T96" fmla="*/ 0 60000 65536"/>
                    <a:gd name="T97" fmla="*/ 0 60000 65536"/>
                    <a:gd name="T98" fmla="*/ 0 60000 65536"/>
                    <a:gd name="T99" fmla="*/ 0 60000 65536"/>
                    <a:gd name="T100" fmla="*/ 0 60000 65536"/>
                    <a:gd name="T101" fmla="*/ 0 60000 65536"/>
                    <a:gd name="T102" fmla="*/ 0 w 200"/>
                    <a:gd name="T103" fmla="*/ 0 h 373"/>
                    <a:gd name="T104" fmla="*/ 200 w 200"/>
                    <a:gd name="T105" fmla="*/ 373 h 373"/>
                  </a:gdLst>
                  <a:ahLst/>
                  <a:cxnLst>
                    <a:cxn ang="T68">
                      <a:pos x="T0" y="T1"/>
                    </a:cxn>
                    <a:cxn ang="T69">
                      <a:pos x="T2" y="T3"/>
                    </a:cxn>
                    <a:cxn ang="T70">
                      <a:pos x="T4" y="T5"/>
                    </a:cxn>
                    <a:cxn ang="T71">
                      <a:pos x="T6" y="T7"/>
                    </a:cxn>
                    <a:cxn ang="T72">
                      <a:pos x="T8" y="T9"/>
                    </a:cxn>
                    <a:cxn ang="T73">
                      <a:pos x="T10" y="T11"/>
                    </a:cxn>
                    <a:cxn ang="T74">
                      <a:pos x="T12" y="T13"/>
                    </a:cxn>
                    <a:cxn ang="T75">
                      <a:pos x="T14" y="T15"/>
                    </a:cxn>
                    <a:cxn ang="T76">
                      <a:pos x="T16" y="T17"/>
                    </a:cxn>
                    <a:cxn ang="T77">
                      <a:pos x="T18" y="T19"/>
                    </a:cxn>
                    <a:cxn ang="T78">
                      <a:pos x="T20" y="T21"/>
                    </a:cxn>
                    <a:cxn ang="T79">
                      <a:pos x="T22" y="T23"/>
                    </a:cxn>
                    <a:cxn ang="T80">
                      <a:pos x="T24" y="T25"/>
                    </a:cxn>
                    <a:cxn ang="T81">
                      <a:pos x="T26" y="T27"/>
                    </a:cxn>
                    <a:cxn ang="T82">
                      <a:pos x="T28" y="T29"/>
                    </a:cxn>
                    <a:cxn ang="T83">
                      <a:pos x="T30" y="T31"/>
                    </a:cxn>
                    <a:cxn ang="T84">
                      <a:pos x="T32" y="T33"/>
                    </a:cxn>
                    <a:cxn ang="T85">
                      <a:pos x="T34" y="T35"/>
                    </a:cxn>
                    <a:cxn ang="T86">
                      <a:pos x="T36" y="T37"/>
                    </a:cxn>
                    <a:cxn ang="T87">
                      <a:pos x="T38" y="T39"/>
                    </a:cxn>
                    <a:cxn ang="T88">
                      <a:pos x="T40" y="T41"/>
                    </a:cxn>
                    <a:cxn ang="T89">
                      <a:pos x="T42" y="T43"/>
                    </a:cxn>
                    <a:cxn ang="T90">
                      <a:pos x="T44" y="T45"/>
                    </a:cxn>
                    <a:cxn ang="T91">
                      <a:pos x="T46" y="T47"/>
                    </a:cxn>
                    <a:cxn ang="T92">
                      <a:pos x="T48" y="T49"/>
                    </a:cxn>
                    <a:cxn ang="T93">
                      <a:pos x="T50" y="T51"/>
                    </a:cxn>
                    <a:cxn ang="T94">
                      <a:pos x="T52" y="T53"/>
                    </a:cxn>
                    <a:cxn ang="T95">
                      <a:pos x="T54" y="T55"/>
                    </a:cxn>
                    <a:cxn ang="T96">
                      <a:pos x="T56" y="T57"/>
                    </a:cxn>
                    <a:cxn ang="T97">
                      <a:pos x="T58" y="T59"/>
                    </a:cxn>
                    <a:cxn ang="T98">
                      <a:pos x="T60" y="T61"/>
                    </a:cxn>
                    <a:cxn ang="T99">
                      <a:pos x="T62" y="T63"/>
                    </a:cxn>
                    <a:cxn ang="T100">
                      <a:pos x="T64" y="T65"/>
                    </a:cxn>
                    <a:cxn ang="T101">
                      <a:pos x="T66" y="T67"/>
                    </a:cxn>
                  </a:cxnLst>
                  <a:rect l="T102" t="T103" r="T104" b="T105"/>
                  <a:pathLst>
                    <a:path w="200" h="373">
                      <a:moveTo>
                        <a:pt x="193" y="301"/>
                      </a:moveTo>
                      <a:lnTo>
                        <a:pt x="186" y="296"/>
                      </a:lnTo>
                      <a:lnTo>
                        <a:pt x="176" y="293"/>
                      </a:lnTo>
                      <a:lnTo>
                        <a:pt x="167" y="296"/>
                      </a:lnTo>
                      <a:lnTo>
                        <a:pt x="159" y="301"/>
                      </a:lnTo>
                      <a:lnTo>
                        <a:pt x="149" y="309"/>
                      </a:lnTo>
                      <a:lnTo>
                        <a:pt x="140" y="316"/>
                      </a:lnTo>
                      <a:lnTo>
                        <a:pt x="131" y="321"/>
                      </a:lnTo>
                      <a:lnTo>
                        <a:pt x="124" y="322"/>
                      </a:lnTo>
                      <a:lnTo>
                        <a:pt x="118" y="322"/>
                      </a:lnTo>
                      <a:lnTo>
                        <a:pt x="112" y="322"/>
                      </a:lnTo>
                      <a:lnTo>
                        <a:pt x="108" y="321"/>
                      </a:lnTo>
                      <a:lnTo>
                        <a:pt x="105" y="319"/>
                      </a:lnTo>
                      <a:lnTo>
                        <a:pt x="88" y="286"/>
                      </a:lnTo>
                      <a:lnTo>
                        <a:pt x="74" y="254"/>
                      </a:lnTo>
                      <a:lnTo>
                        <a:pt x="62" y="225"/>
                      </a:lnTo>
                      <a:lnTo>
                        <a:pt x="55" y="197"/>
                      </a:lnTo>
                      <a:lnTo>
                        <a:pt x="52" y="171"/>
                      </a:lnTo>
                      <a:lnTo>
                        <a:pt x="50" y="148"/>
                      </a:lnTo>
                      <a:lnTo>
                        <a:pt x="55" y="126"/>
                      </a:lnTo>
                      <a:lnTo>
                        <a:pt x="61" y="107"/>
                      </a:lnTo>
                      <a:lnTo>
                        <a:pt x="69" y="91"/>
                      </a:lnTo>
                      <a:lnTo>
                        <a:pt x="81" y="78"/>
                      </a:lnTo>
                      <a:lnTo>
                        <a:pt x="94" y="68"/>
                      </a:lnTo>
                      <a:lnTo>
                        <a:pt x="105" y="61"/>
                      </a:lnTo>
                      <a:lnTo>
                        <a:pt x="117" y="55"/>
                      </a:lnTo>
                      <a:lnTo>
                        <a:pt x="125" y="52"/>
                      </a:lnTo>
                      <a:lnTo>
                        <a:pt x="133" y="49"/>
                      </a:lnTo>
                      <a:lnTo>
                        <a:pt x="136" y="49"/>
                      </a:lnTo>
                      <a:lnTo>
                        <a:pt x="144" y="46"/>
                      </a:lnTo>
                      <a:lnTo>
                        <a:pt x="151" y="39"/>
                      </a:lnTo>
                      <a:lnTo>
                        <a:pt x="156" y="31"/>
                      </a:lnTo>
                      <a:lnTo>
                        <a:pt x="156" y="20"/>
                      </a:lnTo>
                      <a:lnTo>
                        <a:pt x="151" y="12"/>
                      </a:lnTo>
                      <a:lnTo>
                        <a:pt x="146" y="5"/>
                      </a:lnTo>
                      <a:lnTo>
                        <a:pt x="137" y="0"/>
                      </a:lnTo>
                      <a:lnTo>
                        <a:pt x="127" y="0"/>
                      </a:lnTo>
                      <a:lnTo>
                        <a:pt x="123" y="2"/>
                      </a:lnTo>
                      <a:lnTo>
                        <a:pt x="112" y="3"/>
                      </a:lnTo>
                      <a:lnTo>
                        <a:pt x="98" y="9"/>
                      </a:lnTo>
                      <a:lnTo>
                        <a:pt x="82" y="16"/>
                      </a:lnTo>
                      <a:lnTo>
                        <a:pt x="65" y="28"/>
                      </a:lnTo>
                      <a:lnTo>
                        <a:pt x="46" y="42"/>
                      </a:lnTo>
                      <a:lnTo>
                        <a:pt x="30" y="61"/>
                      </a:lnTo>
                      <a:lnTo>
                        <a:pt x="16" y="84"/>
                      </a:lnTo>
                      <a:lnTo>
                        <a:pt x="6" y="110"/>
                      </a:lnTo>
                      <a:lnTo>
                        <a:pt x="1" y="137"/>
                      </a:lnTo>
                      <a:lnTo>
                        <a:pt x="0" y="168"/>
                      </a:lnTo>
                      <a:lnTo>
                        <a:pt x="4" y="199"/>
                      </a:lnTo>
                      <a:lnTo>
                        <a:pt x="13" y="234"/>
                      </a:lnTo>
                      <a:lnTo>
                        <a:pt x="26" y="270"/>
                      </a:lnTo>
                      <a:lnTo>
                        <a:pt x="42" y="309"/>
                      </a:lnTo>
                      <a:lnTo>
                        <a:pt x="63" y="350"/>
                      </a:lnTo>
                      <a:lnTo>
                        <a:pt x="66" y="353"/>
                      </a:lnTo>
                      <a:lnTo>
                        <a:pt x="69" y="355"/>
                      </a:lnTo>
                      <a:lnTo>
                        <a:pt x="78" y="361"/>
                      </a:lnTo>
                      <a:lnTo>
                        <a:pt x="89" y="367"/>
                      </a:lnTo>
                      <a:lnTo>
                        <a:pt x="102" y="371"/>
                      </a:lnTo>
                      <a:lnTo>
                        <a:pt x="118" y="373"/>
                      </a:lnTo>
                      <a:lnTo>
                        <a:pt x="136" y="371"/>
                      </a:lnTo>
                      <a:lnTo>
                        <a:pt x="154" y="366"/>
                      </a:lnTo>
                      <a:lnTo>
                        <a:pt x="173" y="354"/>
                      </a:lnTo>
                      <a:lnTo>
                        <a:pt x="193" y="337"/>
                      </a:lnTo>
                      <a:lnTo>
                        <a:pt x="199" y="328"/>
                      </a:lnTo>
                      <a:lnTo>
                        <a:pt x="200" y="318"/>
                      </a:lnTo>
                      <a:lnTo>
                        <a:pt x="199" y="309"/>
                      </a:lnTo>
                      <a:lnTo>
                        <a:pt x="193" y="301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1" name="Freeform 18"/>
                <p:cNvSpPr>
                  <a:spLocks/>
                </p:cNvSpPr>
                <p:nvPr/>
              </p:nvSpPr>
              <p:spPr bwMode="auto">
                <a:xfrm>
                  <a:off x="866" y="129"/>
                  <a:ext cx="82" cy="121"/>
                </a:xfrm>
                <a:custGeom>
                  <a:avLst/>
                  <a:gdLst>
                    <a:gd name="T0" fmla="*/ 82 w 82"/>
                    <a:gd name="T1" fmla="*/ 93 h 121"/>
                    <a:gd name="T2" fmla="*/ 0 w 82"/>
                    <a:gd name="T3" fmla="*/ 0 h 121"/>
                    <a:gd name="T4" fmla="*/ 30 w 82"/>
                    <a:gd name="T5" fmla="*/ 121 h 121"/>
                    <a:gd name="T6" fmla="*/ 37 w 82"/>
                    <a:gd name="T7" fmla="*/ 116 h 121"/>
                    <a:gd name="T8" fmla="*/ 43 w 82"/>
                    <a:gd name="T9" fmla="*/ 114 h 121"/>
                    <a:gd name="T10" fmla="*/ 50 w 82"/>
                    <a:gd name="T11" fmla="*/ 109 h 121"/>
                    <a:gd name="T12" fmla="*/ 56 w 82"/>
                    <a:gd name="T13" fmla="*/ 106 h 121"/>
                    <a:gd name="T14" fmla="*/ 63 w 82"/>
                    <a:gd name="T15" fmla="*/ 103 h 121"/>
                    <a:gd name="T16" fmla="*/ 69 w 82"/>
                    <a:gd name="T17" fmla="*/ 101 h 121"/>
                    <a:gd name="T18" fmla="*/ 76 w 82"/>
                    <a:gd name="T19" fmla="*/ 96 h 121"/>
                    <a:gd name="T20" fmla="*/ 82 w 82"/>
                    <a:gd name="T21" fmla="*/ 93 h 121"/>
                    <a:gd name="T22" fmla="*/ 0 60000 65536"/>
                    <a:gd name="T23" fmla="*/ 0 60000 65536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w 82"/>
                    <a:gd name="T34" fmla="*/ 0 h 121"/>
                    <a:gd name="T35" fmla="*/ 82 w 82"/>
                    <a:gd name="T36" fmla="*/ 121 h 121"/>
                  </a:gdLst>
                  <a:ahLst/>
                  <a:cxnLst>
                    <a:cxn ang="T22">
                      <a:pos x="T0" y="T1"/>
                    </a:cxn>
                    <a:cxn ang="T23">
                      <a:pos x="T2" y="T3"/>
                    </a:cxn>
                    <a:cxn ang="T24">
                      <a:pos x="T4" y="T5"/>
                    </a:cxn>
                    <a:cxn ang="T25">
                      <a:pos x="T6" y="T7"/>
                    </a:cxn>
                    <a:cxn ang="T26">
                      <a:pos x="T8" y="T9"/>
                    </a:cxn>
                    <a:cxn ang="T27">
                      <a:pos x="T10" y="T11"/>
                    </a:cxn>
                    <a:cxn ang="T28">
                      <a:pos x="T12" y="T13"/>
                    </a:cxn>
                    <a:cxn ang="T29">
                      <a:pos x="T14" y="T15"/>
                    </a:cxn>
                    <a:cxn ang="T30">
                      <a:pos x="T16" y="T17"/>
                    </a:cxn>
                    <a:cxn ang="T31">
                      <a:pos x="T18" y="T19"/>
                    </a:cxn>
                    <a:cxn ang="T32">
                      <a:pos x="T20" y="T21"/>
                    </a:cxn>
                  </a:cxnLst>
                  <a:rect l="T33" t="T34" r="T35" b="T36"/>
                  <a:pathLst>
                    <a:path w="82" h="121">
                      <a:moveTo>
                        <a:pt x="82" y="93"/>
                      </a:moveTo>
                      <a:lnTo>
                        <a:pt x="0" y="0"/>
                      </a:lnTo>
                      <a:lnTo>
                        <a:pt x="30" y="121"/>
                      </a:lnTo>
                      <a:lnTo>
                        <a:pt x="37" y="116"/>
                      </a:lnTo>
                      <a:lnTo>
                        <a:pt x="43" y="114"/>
                      </a:lnTo>
                      <a:lnTo>
                        <a:pt x="50" y="109"/>
                      </a:lnTo>
                      <a:lnTo>
                        <a:pt x="56" y="106"/>
                      </a:lnTo>
                      <a:lnTo>
                        <a:pt x="63" y="103"/>
                      </a:lnTo>
                      <a:lnTo>
                        <a:pt x="69" y="101"/>
                      </a:lnTo>
                      <a:lnTo>
                        <a:pt x="76" y="96"/>
                      </a:lnTo>
                      <a:lnTo>
                        <a:pt x="82" y="93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3082" name="Freeform 19"/>
                <p:cNvSpPr>
                  <a:spLocks/>
                </p:cNvSpPr>
                <p:nvPr/>
              </p:nvSpPr>
              <p:spPr bwMode="auto">
                <a:xfrm>
                  <a:off x="633" y="339"/>
                  <a:ext cx="121" cy="96"/>
                </a:xfrm>
                <a:custGeom>
                  <a:avLst/>
                  <a:gdLst>
                    <a:gd name="T0" fmla="*/ 121 w 121"/>
                    <a:gd name="T1" fmla="*/ 44 h 96"/>
                    <a:gd name="T2" fmla="*/ 0 w 121"/>
                    <a:gd name="T3" fmla="*/ 0 h 96"/>
                    <a:gd name="T4" fmla="*/ 88 w 121"/>
                    <a:gd name="T5" fmla="*/ 96 h 96"/>
                    <a:gd name="T6" fmla="*/ 96 w 121"/>
                    <a:gd name="T7" fmla="*/ 83 h 96"/>
                    <a:gd name="T8" fmla="*/ 104 w 121"/>
                    <a:gd name="T9" fmla="*/ 70 h 96"/>
                    <a:gd name="T10" fmla="*/ 113 w 121"/>
                    <a:gd name="T11" fmla="*/ 57 h 96"/>
                    <a:gd name="T12" fmla="*/ 121 w 121"/>
                    <a:gd name="T13" fmla="*/ 44 h 9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w 121"/>
                    <a:gd name="T22" fmla="*/ 0 h 96"/>
                    <a:gd name="T23" fmla="*/ 121 w 121"/>
                    <a:gd name="T24" fmla="*/ 96 h 9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T21" t="T22" r="T23" b="T24"/>
                  <a:pathLst>
                    <a:path w="121" h="96">
                      <a:moveTo>
                        <a:pt x="121" y="44"/>
                      </a:moveTo>
                      <a:lnTo>
                        <a:pt x="0" y="0"/>
                      </a:lnTo>
                      <a:lnTo>
                        <a:pt x="88" y="96"/>
                      </a:lnTo>
                      <a:lnTo>
                        <a:pt x="96" y="83"/>
                      </a:lnTo>
                      <a:lnTo>
                        <a:pt x="104" y="70"/>
                      </a:lnTo>
                      <a:lnTo>
                        <a:pt x="113" y="57"/>
                      </a:lnTo>
                      <a:lnTo>
                        <a:pt x="121" y="44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/>
                </a:p>
              </p:txBody>
            </p:sp>
          </p:grpSp>
        </p:grpSp>
      </p:grpSp>
      <p:sp>
        <p:nvSpPr>
          <p:cNvPr id="3093" name="Text Box 21"/>
          <p:cNvSpPr txBox="1">
            <a:spLocks noChangeArrowheads="1"/>
          </p:cNvSpPr>
          <p:nvPr/>
        </p:nvSpPr>
        <p:spPr bwMode="auto">
          <a:xfrm>
            <a:off x="1187450" y="4357688"/>
            <a:ext cx="6913563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Byddwch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yn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dawel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2" name="Group 5"/>
          <p:cNvGrpSpPr>
            <a:grpSpLocks/>
          </p:cNvGrpSpPr>
          <p:nvPr/>
        </p:nvGrpSpPr>
        <p:grpSpPr bwMode="auto">
          <a:xfrm>
            <a:off x="3203575" y="1700213"/>
            <a:ext cx="2952750" cy="2376487"/>
            <a:chOff x="4409" y="6152"/>
            <a:chExt cx="1607" cy="1858"/>
          </a:xfrm>
        </p:grpSpPr>
        <p:sp>
          <p:nvSpPr>
            <p:cNvPr id="7174" name="AutoShape 6"/>
            <p:cNvSpPr>
              <a:spLocks noChangeArrowheads="1"/>
            </p:cNvSpPr>
            <p:nvPr/>
          </p:nvSpPr>
          <p:spPr bwMode="auto">
            <a:xfrm>
              <a:off x="4409" y="6152"/>
              <a:ext cx="1607" cy="1858"/>
            </a:xfrm>
            <a:prstGeom prst="roundRect">
              <a:avLst>
                <a:gd name="adj" fmla="val 16667"/>
              </a:avLst>
            </a:prstGeom>
            <a:solidFill>
              <a:srgbClr val="FFFFFF"/>
            </a:solidFill>
            <a:ln w="57150">
              <a:solidFill>
                <a:srgbClr val="0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pic>
          <p:nvPicPr>
            <p:cNvPr id="7175" name="Picture 7" descr="j0078715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4534" y="6367"/>
              <a:ext cx="1262" cy="13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7176" name="Oval 8"/>
            <p:cNvSpPr>
              <a:spLocks noChangeArrowheads="1"/>
            </p:cNvSpPr>
            <p:nvPr/>
          </p:nvSpPr>
          <p:spPr bwMode="auto">
            <a:xfrm>
              <a:off x="4504" y="6296"/>
              <a:ext cx="1473" cy="1624"/>
            </a:xfrm>
            <a:prstGeom prst="ellipse">
              <a:avLst/>
            </a:prstGeom>
            <a:noFill/>
            <a:ln w="5715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7177" name="Line 9"/>
            <p:cNvSpPr>
              <a:spLocks noChangeShapeType="1"/>
            </p:cNvSpPr>
            <p:nvPr/>
          </p:nvSpPr>
          <p:spPr bwMode="auto">
            <a:xfrm>
              <a:off x="4688" y="6564"/>
              <a:ext cx="1089" cy="1155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1187450" y="4500563"/>
            <a:ext cx="6913563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Peidiwch</a:t>
            </a:r>
            <a:r>
              <a:rPr lang="en-GB" sz="6600" dirty="0">
                <a:solidFill>
                  <a:srgbClr val="FF0000"/>
                </a:solidFill>
                <a:latin typeface="SassoonPrimaryType" pitchFamily="2" charset="0"/>
              </a:rPr>
              <a:t> a </a:t>
            </a:r>
            <a:r>
              <a:rPr lang="en-GB" sz="6600" dirty="0" err="1">
                <a:solidFill>
                  <a:srgbClr val="FF0000"/>
                </a:solidFill>
                <a:latin typeface="SassoonPrimaryType" pitchFamily="2" charset="0"/>
              </a:rPr>
              <a:t>rhedeg</a:t>
            </a:r>
            <a:endParaRPr lang="en-US" sz="6600" dirty="0">
              <a:solidFill>
                <a:srgbClr val="FF0000"/>
              </a:solidFill>
              <a:latin typeface="SassoonPrimaryType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47</Words>
  <Application>Microsoft Macintosh PowerPoint</Application>
  <PresentationFormat>On-screen Show (4:3)</PresentationFormat>
  <Paragraphs>28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 Black</vt:lpstr>
      <vt:lpstr>SassoonPrimaryType</vt:lpstr>
      <vt:lpstr>Arial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Emma</dc:creator>
  <cp:lastModifiedBy>Natalie Griffiths</cp:lastModifiedBy>
  <cp:revision>12</cp:revision>
  <dcterms:created xsi:type="dcterms:W3CDTF">2005-01-25T20:48:14Z</dcterms:created>
  <dcterms:modified xsi:type="dcterms:W3CDTF">2018-10-15T17:31:01Z</dcterms:modified>
</cp:coreProperties>
</file>