
<file path=[Content_Types].xml><?xml version="1.0" encoding="utf-8"?>
<Types xmlns="http://schemas.openxmlformats.org/package/2006/content-types">
  <Default Extension="jpeg" ContentType="image/jpeg"/>
  <Default Extension="rels" ContentType="application/vnd.openxmlformats-package.relationships+xml"/>
  <Default Extension="xml" ContentType="application/xml"/>
  <Default Extension="gif" ContentType="image/gif"/>
  <Default Extension="jpg" ContentType="image/jpeg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notesMasters/notesMaster1.xml" ContentType="application/vnd.openxmlformats-officedocument.presentationml.notesMaster+xml"/>
  <Override PartName="/ppt/handoutMasters/handoutMaster1.xml" ContentType="application/vnd.openxmlformats-officedocument.presentationml.handoutMaster+xml"/>
  <Override PartName="/ppt/commentAuthors.xml" ContentType="application/vnd.openxmlformats-officedocument.presentationml.commentAuthors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theme/theme2.xml" ContentType="application/vnd.openxmlformats-officedocument.theme+xml"/>
  <Override PartName="/ppt/theme/theme3.xml" ContentType="application/vnd.openxmlformats-officedocument.theme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  <Override PartName="/docProps/custom.xml" ContentType="application/vnd.openxmlformats-officedocument.custom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5" Type="http://schemas.openxmlformats.org/officeDocument/2006/relationships/custom-properties" Target="docProps/custom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>
  <p:sldMasterIdLst>
    <p:sldMasterId id="2147483648" r:id="rId1"/>
  </p:sldMasterIdLst>
  <p:notesMasterIdLst>
    <p:notesMasterId r:id="rId12"/>
  </p:notesMasterIdLst>
  <p:handoutMasterIdLst>
    <p:handoutMasterId r:id="rId13"/>
  </p:handoutMasterIdLst>
  <p:sldIdLst>
    <p:sldId id="345" r:id="rId2"/>
    <p:sldId id="357" r:id="rId3"/>
    <p:sldId id="346" r:id="rId4"/>
    <p:sldId id="318" r:id="rId5"/>
    <p:sldId id="319" r:id="rId6"/>
    <p:sldId id="358" r:id="rId7"/>
    <p:sldId id="320" r:id="rId8"/>
    <p:sldId id="359" r:id="rId9"/>
    <p:sldId id="360" r:id="rId10"/>
    <p:sldId id="361" r:id="rId11"/>
  </p:sldIdLst>
  <p:sldSz cx="9144000" cy="5143500" type="screen16x9"/>
  <p:notesSz cx="6858000" cy="9144000"/>
  <p:defaultTextStyle>
    <a:defPPr>
      <a:defRPr lang="zh-CN"/>
    </a:defPPr>
    <a:lvl1pPr marL="0" algn="l" defTabSz="685800" rtl="0" eaLnBrk="1" latinLnBrk="0" hangingPunct="1">
      <a:defRPr sz="1350" kern="1200">
        <a:solidFill>
          <a:schemeClr val="tx1"/>
        </a:solidFill>
        <a:latin typeface="+mn-lt"/>
        <a:ea typeface="+mn-ea"/>
        <a:cs typeface="+mn-cs"/>
      </a:defRPr>
    </a:lvl1pPr>
    <a:lvl2pPr marL="342900" algn="l" defTabSz="685800" rtl="0" eaLnBrk="1" latinLnBrk="0" hangingPunct="1">
      <a:defRPr sz="1350" kern="1200">
        <a:solidFill>
          <a:schemeClr val="tx1"/>
        </a:solidFill>
        <a:latin typeface="+mn-lt"/>
        <a:ea typeface="+mn-ea"/>
        <a:cs typeface="+mn-cs"/>
      </a:defRPr>
    </a:lvl2pPr>
    <a:lvl3pPr marL="685800" algn="l" defTabSz="685800" rtl="0" eaLnBrk="1" latinLnBrk="0" hangingPunct="1">
      <a:defRPr sz="1350" kern="1200">
        <a:solidFill>
          <a:schemeClr val="tx1"/>
        </a:solidFill>
        <a:latin typeface="+mn-lt"/>
        <a:ea typeface="+mn-ea"/>
        <a:cs typeface="+mn-cs"/>
      </a:defRPr>
    </a:lvl3pPr>
    <a:lvl4pPr marL="1028700" algn="l" defTabSz="685800" rtl="0" eaLnBrk="1" latinLnBrk="0" hangingPunct="1">
      <a:defRPr sz="1350" kern="1200">
        <a:solidFill>
          <a:schemeClr val="tx1"/>
        </a:solidFill>
        <a:latin typeface="+mn-lt"/>
        <a:ea typeface="+mn-ea"/>
        <a:cs typeface="+mn-cs"/>
      </a:defRPr>
    </a:lvl4pPr>
    <a:lvl5pPr marL="1371600" algn="l" defTabSz="685800" rtl="0" eaLnBrk="1" latinLnBrk="0" hangingPunct="1">
      <a:defRPr sz="1350" kern="1200">
        <a:solidFill>
          <a:schemeClr val="tx1"/>
        </a:solidFill>
        <a:latin typeface="+mn-lt"/>
        <a:ea typeface="+mn-ea"/>
        <a:cs typeface="+mn-cs"/>
      </a:defRPr>
    </a:lvl5pPr>
    <a:lvl6pPr marL="1714500" algn="l" defTabSz="685800" rtl="0" eaLnBrk="1" latinLnBrk="0" hangingPunct="1">
      <a:defRPr sz="1350" kern="1200">
        <a:solidFill>
          <a:schemeClr val="tx1"/>
        </a:solidFill>
        <a:latin typeface="+mn-lt"/>
        <a:ea typeface="+mn-ea"/>
        <a:cs typeface="+mn-cs"/>
      </a:defRPr>
    </a:lvl6pPr>
    <a:lvl7pPr marL="2057400" algn="l" defTabSz="685800" rtl="0" eaLnBrk="1" latinLnBrk="0" hangingPunct="1">
      <a:defRPr sz="1350" kern="1200">
        <a:solidFill>
          <a:schemeClr val="tx1"/>
        </a:solidFill>
        <a:latin typeface="+mn-lt"/>
        <a:ea typeface="+mn-ea"/>
        <a:cs typeface="+mn-cs"/>
      </a:defRPr>
    </a:lvl7pPr>
    <a:lvl8pPr marL="2400300" algn="l" defTabSz="685800" rtl="0" eaLnBrk="1" latinLnBrk="0" hangingPunct="1">
      <a:defRPr sz="1350" kern="1200">
        <a:solidFill>
          <a:schemeClr val="tx1"/>
        </a:solidFill>
        <a:latin typeface="+mn-lt"/>
        <a:ea typeface="+mn-ea"/>
        <a:cs typeface="+mn-cs"/>
      </a:defRPr>
    </a:lvl8pPr>
    <a:lvl9pPr marL="2743200" algn="l" defTabSz="685800" rtl="0" eaLnBrk="1" latinLnBrk="0" hangingPunct="1">
      <a:defRPr sz="135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>
        <p15:guide id="1" orient="horz" pos="100">
          <p15:clr>
            <a:srgbClr val="A4A3A4"/>
          </p15:clr>
        </p15:guide>
        <p15:guide id="2" orient="horz" pos="1630">
          <p15:clr>
            <a:srgbClr val="A4A3A4"/>
          </p15:clr>
        </p15:guide>
        <p15:guide id="3" orient="horz" pos="3162">
          <p15:clr>
            <a:srgbClr val="A4A3A4"/>
          </p15:clr>
        </p15:guide>
        <p15:guide id="4" orient="horz" pos="1709">
          <p15:clr>
            <a:srgbClr val="A4A3A4"/>
          </p15:clr>
        </p15:guide>
        <p15:guide id="5" pos="2880">
          <p15:clr>
            <a:srgbClr val="A4A3A4"/>
          </p15:clr>
        </p15:guide>
        <p15:guide id="6" pos="272">
          <p15:clr>
            <a:srgbClr val="A4A3A4"/>
          </p15:clr>
        </p15:guide>
        <p15:guide id="7" pos="5488">
          <p15:clr>
            <a:srgbClr val="A4A3A4"/>
          </p15:clr>
        </p15:guide>
      </p15:sldGuideLst>
    </p:ext>
    <p:ext uri="{2D200454-40CA-4A62-9FC3-DE9A4176ACB9}">
      <p15:notesGuideLst xmlns:p15="http://schemas.microsoft.com/office/powerpoint/2012/main"/>
    </p:ext>
  </p:extLst>
</p:presentation>
</file>

<file path=ppt/commentAuthors.xml><?xml version="1.0" encoding="utf-8"?>
<p:cmAuthorLst xmlns:a="http://schemas.openxmlformats.org/drawingml/2006/main" xmlns:r="http://schemas.openxmlformats.org/officeDocument/2006/relationships" xmlns:p="http://schemas.openxmlformats.org/presentationml/2006/main">
  <p:cmAuthor id="1" name="Zhiqing Guo" initials="ZG" lastIdx="1" clrIdx="0">
    <p:extLst>
      <p:ext uri="{19B8F6BF-5375-455C-9EA6-DF929625EA0E}">
        <p15:presenceInfo xmlns:p15="http://schemas.microsoft.com/office/powerpoint/2012/main" userId="S-1-5-21-809251214-2178901256-4152538893-41703" providerId="AD"/>
      </p:ext>
    </p:extLst>
  </p:cmAuthor>
</p:cmAuthorLst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clrMru>
    <a:srgbClr val="21B37A"/>
    <a:srgbClr val="B28743"/>
    <a:srgbClr val="FEC160"/>
    <a:srgbClr val="92951D"/>
    <a:srgbClr val="FF7862"/>
    <a:srgbClr val="F4E9E5"/>
    <a:srgbClr val="7F7E30"/>
    <a:srgbClr val="FFFFFF"/>
    <a:srgbClr val="0C674E"/>
    <a:srgbClr val="D9B692"/>
  </p:clrMru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4995" autoAdjust="0"/>
    <p:restoredTop sz="94660"/>
  </p:normalViewPr>
  <p:slideViewPr>
    <p:cSldViewPr snapToGrid="0" showGuides="1">
      <p:cViewPr varScale="1">
        <p:scale>
          <a:sx n="144" d="100"/>
          <a:sy n="144" d="100"/>
        </p:scale>
        <p:origin x="690" y="-36"/>
      </p:cViewPr>
      <p:guideLst>
        <p:guide orient="horz" pos="100"/>
        <p:guide orient="horz" pos="1630"/>
        <p:guide orient="horz" pos="3162"/>
        <p:guide orient="horz" pos="1709"/>
        <p:guide pos="2880"/>
        <p:guide pos="272"/>
        <p:guide pos="5488"/>
      </p:guideLst>
    </p:cSldViewPr>
  </p:slideViewPr>
  <p:notesTextViewPr>
    <p:cViewPr>
      <p:scale>
        <a:sx n="1" d="1"/>
        <a:sy n="1" d="1"/>
      </p:scale>
      <p:origin x="0" y="0"/>
    </p:cViewPr>
  </p:notesTextViewPr>
  <p:sorterViewPr>
    <p:cViewPr>
      <p:scale>
        <a:sx n="75" d="100"/>
        <a:sy n="75" d="100"/>
      </p:scale>
      <p:origin x="0" y="0"/>
    </p:cViewPr>
  </p:sorterViewPr>
  <p:notesViewPr>
    <p:cSldViewPr snapToGrid="0">
      <p:cViewPr varScale="1">
        <p:scale>
          <a:sx n="65" d="100"/>
          <a:sy n="65" d="100"/>
        </p:scale>
        <p:origin x="3082" y="43"/>
      </p:cViewPr>
      <p:guideLst/>
    </p:cSldViewPr>
  </p:notes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handoutMaster" Target="handoutMasters/handoutMaster1.xml"/><Relationship Id="rId18" Type="http://schemas.openxmlformats.org/officeDocument/2006/relationships/tableStyles" Target="tableStyle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notesMaster" Target="notesMasters/notesMaster1.xml"/><Relationship Id="rId17" Type="http://schemas.openxmlformats.org/officeDocument/2006/relationships/theme" Target="theme/theme1.xml"/><Relationship Id="rId2" Type="http://schemas.openxmlformats.org/officeDocument/2006/relationships/slide" Target="slides/slide1.xml"/><Relationship Id="rId16" Type="http://schemas.openxmlformats.org/officeDocument/2006/relationships/viewProps" Target="viewProps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presProps" Target="presProps.xml"/><Relationship Id="rId10" Type="http://schemas.openxmlformats.org/officeDocument/2006/relationships/slide" Target="slides/slide9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commentAuthors" Target="commentAuthors.xml"/></Relationships>
</file>

<file path=ppt/handoutMasters/_rels/handout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3.xml"/></Relationships>
</file>

<file path=ppt/handoutMasters/handoutMaster1.xml><?xml version="1.0" encoding="utf-8"?>
<p:handout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页眉占位符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zh-CN" altLang="en-US"/>
          </a:p>
        </p:txBody>
      </p:sp>
      <p:sp>
        <p:nvSpPr>
          <p:cNvPr id="3" name="日期占位符 2"/>
          <p:cNvSpPr>
            <a:spLocks noGrp="1"/>
          </p:cNvSpPr>
          <p:nvPr>
            <p:ph type="dt" sz="quarter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F24B9D10-E8FB-4D02-840A-71DC6B10B071}" type="datetimeFigureOut">
              <a:rPr lang="zh-CN" altLang="en-US" smtClean="0"/>
              <a:t>2018/12/17</a:t>
            </a:fld>
            <a:endParaRPr lang="zh-CN" altLang="en-US"/>
          </a:p>
        </p:txBody>
      </p:sp>
      <p:sp>
        <p:nvSpPr>
          <p:cNvPr id="4" name="页脚占位符 3"/>
          <p:cNvSpPr>
            <a:spLocks noGrp="1"/>
          </p:cNvSpPr>
          <p:nvPr>
            <p:ph type="ftr" sz="quarter" idx="2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zh-CN" altLang="en-US"/>
          </a:p>
        </p:txBody>
      </p:sp>
      <p:sp>
        <p:nvSpPr>
          <p:cNvPr id="5" name="灯片编号占位符 4"/>
          <p:cNvSpPr>
            <a:spLocks noGrp="1"/>
          </p:cNvSpPr>
          <p:nvPr>
            <p:ph type="sldNum" sz="quarter" idx="3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D9E13031-F953-48DA-BD81-EFC398A6DED6}" type="slidenum">
              <a:rPr lang="zh-CN" altLang="en-US" smtClean="0"/>
              <a:t>‹#›</a:t>
            </a:fld>
            <a:endParaRPr lang="zh-CN" alt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</p:handoutMaster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3B08962C-CFDD-4363-83CB-6A8B6224BC3E}" type="datetimeFigureOut">
              <a:rPr lang="en-GB" smtClean="0"/>
              <a:t>17/12/2018</a:t>
            </a:fld>
            <a:endParaRPr lang="en-GB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GB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 smtClean="0"/>
              <a:t>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11E8AD86-8999-46D4-82E3-F4006B8A7CDF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166248414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.xml"/><Relationship Id="rId1" Type="http://schemas.openxmlformats.org/officeDocument/2006/relationships/notesMaster" Target="../notesMasters/notesMaster1.xml"/></Relationships>
</file>

<file path=ppt/notesSlides/_rels/notesSlide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.xml"/><Relationship Id="rId1" Type="http://schemas.openxmlformats.org/officeDocument/2006/relationships/notesMaster" Target="../notesMasters/notesMaster1.xml"/></Relationships>
</file>

<file path=ppt/notesSlides/_rels/notesSlide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4.xml"/><Relationship Id="rId1" Type="http://schemas.openxmlformats.org/officeDocument/2006/relationships/notesMaster" Target="../notesMasters/notesMaster1.xml"/></Relationships>
</file>

<file path=ppt/notesSlides/_rels/notesSlide4.xml.rels><?xml version="1.0" encoding="UTF-8" standalone="yes"?>
<Relationships xmlns="http://schemas.openxmlformats.org/package/2006/relationships"><Relationship Id="rId2" Type="http://schemas.openxmlformats.org/officeDocument/2006/relationships/slide" Target="../slides/slide5.xml"/><Relationship Id="rId1" Type="http://schemas.openxmlformats.org/officeDocument/2006/relationships/notesMaster" Target="../notesMasters/notesMaster1.xml"/></Relationships>
</file>

<file path=ppt/notesSlides/_rels/notesSlide5.xml.rels><?xml version="1.0" encoding="UTF-8" standalone="yes"?>
<Relationships xmlns="http://schemas.openxmlformats.org/package/2006/relationships"><Relationship Id="rId2" Type="http://schemas.openxmlformats.org/officeDocument/2006/relationships/slide" Target="../slides/slide6.xml"/><Relationship Id="rId1" Type="http://schemas.openxmlformats.org/officeDocument/2006/relationships/notesMaster" Target="../notesMasters/notesMaster1.xml"/></Relationships>
</file>

<file path=ppt/notesSlides/_rels/notesSlide6.xml.rels><?xml version="1.0" encoding="UTF-8" standalone="yes"?>
<Relationships xmlns="http://schemas.openxmlformats.org/package/2006/relationships"><Relationship Id="rId2" Type="http://schemas.openxmlformats.org/officeDocument/2006/relationships/slide" Target="../slides/slide7.xml"/><Relationship Id="rId1" Type="http://schemas.openxmlformats.org/officeDocument/2006/relationships/notesMaster" Target="../notesMasters/notesMaster1.xml"/></Relationships>
</file>

<file path=ppt/notesSlides/_rels/notesSlide7.xml.rels><?xml version="1.0" encoding="UTF-8" standalone="yes"?>
<Relationships xmlns="http://schemas.openxmlformats.org/package/2006/relationships"><Relationship Id="rId2" Type="http://schemas.openxmlformats.org/officeDocument/2006/relationships/slide" Target="../slides/slide8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11E8AD86-8999-46D4-82E3-F4006B8A7CDF}" type="slidenum">
              <a:rPr lang="en-GB" smtClean="0"/>
              <a:t>1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423956427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zh-CN" altLang="en-US" dirty="0" smtClean="0"/>
              <a:t>圣诞节不是中国的传统节日，由于宗教的原因，中国很少的人信上帝，但现在很多人都过圣诞节。耶稣马上</a:t>
            </a:r>
            <a:r>
              <a:rPr lang="en-US" altLang="zh-CN" dirty="0" smtClean="0"/>
              <a:t>2019</a:t>
            </a:r>
            <a:r>
              <a:rPr lang="zh-CN" altLang="en-US" dirty="0" smtClean="0"/>
              <a:t>岁了。中国在</a:t>
            </a:r>
            <a:r>
              <a:rPr lang="en-US" altLang="zh-CN" dirty="0" smtClean="0"/>
              <a:t>1949</a:t>
            </a:r>
            <a:r>
              <a:rPr lang="zh-CN" altLang="en-US" dirty="0" smtClean="0"/>
              <a:t>年开始使用公元纪年法。但我们的圣诞节的过法和西方有好多不一样。首先圣诞节不是国家的节日，我们不放假。要庆祝要下班以后或者下学以后哦</a:t>
            </a:r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11E8AD86-8999-46D4-82E3-F4006B8A7CDF}" type="slidenum">
              <a:rPr lang="en-GB" smtClean="0"/>
              <a:t>3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812101462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zh-CN" altLang="en-US" dirty="0" smtClean="0"/>
              <a:t>中国的小孩子都知道圣诞节，但爷爷奶奶可能不知道这个节日。学校会可能会举办圣诞活动，借机会学习下英语。孩子们也知道这是个问家长要礼物的好机会。</a:t>
            </a:r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11E8AD86-8999-46D4-82E3-F4006B8A7CDF}" type="slidenum">
              <a:rPr lang="en-GB" smtClean="0"/>
              <a:t>4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796271329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zh-CN" altLang="en-US" dirty="0" smtClean="0"/>
              <a:t>在中国</a:t>
            </a:r>
            <a:r>
              <a:rPr lang="en-US" altLang="zh-CN" dirty="0" smtClean="0"/>
              <a:t>Teenagers</a:t>
            </a:r>
            <a:r>
              <a:rPr lang="zh-CN" altLang="en-US" dirty="0" smtClean="0"/>
              <a:t>更喜欢圣诞节，好朋友找机会狂欢一下，吃好吃的，唱卡拉</a:t>
            </a:r>
            <a:r>
              <a:rPr lang="en-US" altLang="zh-CN" dirty="0" smtClean="0"/>
              <a:t>OK</a:t>
            </a:r>
            <a:r>
              <a:rPr lang="zh-CN" altLang="en-US" dirty="0" smtClean="0"/>
              <a:t>。情侣会像过情人节一样过圣诞节，男生会送玫瑰，吃浪漫的晚餐，看电影，</a:t>
            </a:r>
            <a:r>
              <a:rPr lang="en-US" altLang="zh-CN" dirty="0" smtClean="0"/>
              <a:t>Shopping</a:t>
            </a:r>
            <a:r>
              <a:rPr lang="zh-CN" altLang="en-US" dirty="0" smtClean="0"/>
              <a:t>。当然这些事情都要在下班之后。</a:t>
            </a:r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11E8AD86-8999-46D4-82E3-F4006B8A7CDF}" type="slidenum">
              <a:rPr lang="en-GB" smtClean="0"/>
              <a:t>5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429717755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zh-CN" altLang="en-US" dirty="0" smtClean="0"/>
              <a:t>商场会疯狂打折</a:t>
            </a:r>
            <a:r>
              <a:rPr lang="zh-CN" altLang="en-US" dirty="0" smtClean="0"/>
              <a:t>，圣诞节当天商场里也会人山人海，这里街上是没有人的，都回家去了。结</a:t>
            </a:r>
            <a:r>
              <a:rPr lang="zh-CN" altLang="en-US" dirty="0" smtClean="0"/>
              <a:t>了婚的妈妈们会疯狂采购，我的心啊，哇凉哇凉的，我们真的需要那么多衣服么？</a:t>
            </a:r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11E8AD86-8999-46D4-82E3-F4006B8A7CDF}" type="slidenum">
              <a:rPr lang="en-GB" smtClean="0"/>
              <a:t>6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137857676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zh-CN" altLang="en-US" dirty="0" smtClean="0"/>
              <a:t>西方的圣诞节是家人团聚的日子，但中国的老人们不过圣诞节，年轻人孩子都去玩了，我们自由啦，继续跳广场舞吧。</a:t>
            </a:r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11E8AD86-8999-46D4-82E3-F4006B8A7CDF}" type="slidenum">
              <a:rPr lang="en-GB" smtClean="0"/>
              <a:t>7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307986536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zh-CN" altLang="en-US" dirty="0" smtClean="0"/>
              <a:t>在中国，圣诞节有些人会互相赠送苹果，因为平安夜的平字和苹果的萍同音，平安是</a:t>
            </a:r>
            <a:r>
              <a:rPr lang="en-US" altLang="zh-CN" dirty="0" smtClean="0"/>
              <a:t>Peace.</a:t>
            </a:r>
            <a:r>
              <a:rPr lang="zh-CN" altLang="en-US" dirty="0" smtClean="0"/>
              <a:t>有一次圣诞节，办公室说每人发一个苹果，拿到手了才知道不是</a:t>
            </a:r>
            <a:r>
              <a:rPr lang="en-US" altLang="zh-CN" dirty="0" err="1" smtClean="0"/>
              <a:t>Iphone</a:t>
            </a:r>
            <a:r>
              <a:rPr lang="en-US" altLang="zh-CN" dirty="0" smtClean="0"/>
              <a:t>.</a:t>
            </a:r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11E8AD86-8999-46D4-82E3-F4006B8A7CDF}" type="slidenum">
              <a:rPr lang="en-GB" smtClean="0"/>
              <a:t>8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979317226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标题幻灯片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7" name="组合 6"/>
          <p:cNvGrpSpPr/>
          <p:nvPr userDrawn="1"/>
        </p:nvGrpSpPr>
        <p:grpSpPr>
          <a:xfrm>
            <a:off x="-25400" y="-351206"/>
            <a:ext cx="9169400" cy="1958976"/>
            <a:chOff x="-25400" y="-351206"/>
            <a:chExt cx="9169400" cy="1958976"/>
          </a:xfrm>
        </p:grpSpPr>
        <p:sp>
          <p:nvSpPr>
            <p:cNvPr id="8" name="Freeform 5"/>
            <p:cNvSpPr/>
            <p:nvPr/>
          </p:nvSpPr>
          <p:spPr bwMode="auto">
            <a:xfrm>
              <a:off x="7432675" y="561607"/>
              <a:ext cx="347663" cy="338138"/>
            </a:xfrm>
            <a:custGeom>
              <a:avLst/>
              <a:gdLst>
                <a:gd name="T0" fmla="*/ 108 w 127"/>
                <a:gd name="T1" fmla="*/ 24 h 123"/>
                <a:gd name="T2" fmla="*/ 57 w 127"/>
                <a:gd name="T3" fmla="*/ 2 h 123"/>
                <a:gd name="T4" fmla="*/ 18 w 127"/>
                <a:gd name="T5" fmla="*/ 17 h 123"/>
                <a:gd name="T6" fmla="*/ 2 w 127"/>
                <a:gd name="T7" fmla="*/ 53 h 123"/>
                <a:gd name="T8" fmla="*/ 11 w 127"/>
                <a:gd name="T9" fmla="*/ 97 h 123"/>
                <a:gd name="T10" fmla="*/ 43 w 127"/>
                <a:gd name="T11" fmla="*/ 121 h 123"/>
                <a:gd name="T12" fmla="*/ 64 w 127"/>
                <a:gd name="T13" fmla="*/ 101 h 123"/>
                <a:gd name="T14" fmla="*/ 94 w 127"/>
                <a:gd name="T15" fmla="*/ 75 h 123"/>
                <a:gd name="T16" fmla="*/ 124 w 127"/>
                <a:gd name="T17" fmla="*/ 69 h 123"/>
                <a:gd name="T18" fmla="*/ 108 w 127"/>
                <a:gd name="T19" fmla="*/ 24 h 123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</a:cxnLst>
              <a:rect l="0" t="0" r="r" b="b"/>
              <a:pathLst>
                <a:path w="127" h="123">
                  <a:moveTo>
                    <a:pt x="108" y="24"/>
                  </a:moveTo>
                  <a:cubicBezTo>
                    <a:pt x="96" y="10"/>
                    <a:pt x="75" y="4"/>
                    <a:pt x="57" y="2"/>
                  </a:cubicBezTo>
                  <a:cubicBezTo>
                    <a:pt x="43" y="0"/>
                    <a:pt x="22" y="2"/>
                    <a:pt x="18" y="17"/>
                  </a:cubicBezTo>
                  <a:cubicBezTo>
                    <a:pt x="9" y="25"/>
                    <a:pt x="4" y="46"/>
                    <a:pt x="2" y="53"/>
                  </a:cubicBezTo>
                  <a:cubicBezTo>
                    <a:pt x="0" y="69"/>
                    <a:pt x="1" y="84"/>
                    <a:pt x="11" y="97"/>
                  </a:cubicBezTo>
                  <a:cubicBezTo>
                    <a:pt x="18" y="107"/>
                    <a:pt x="29" y="119"/>
                    <a:pt x="43" y="121"/>
                  </a:cubicBezTo>
                  <a:cubicBezTo>
                    <a:pt x="55" y="123"/>
                    <a:pt x="61" y="111"/>
                    <a:pt x="64" y="101"/>
                  </a:cubicBezTo>
                  <a:cubicBezTo>
                    <a:pt x="81" y="111"/>
                    <a:pt x="97" y="94"/>
                    <a:pt x="94" y="75"/>
                  </a:cubicBezTo>
                  <a:cubicBezTo>
                    <a:pt x="105" y="83"/>
                    <a:pt x="121" y="85"/>
                    <a:pt x="124" y="69"/>
                  </a:cubicBezTo>
                  <a:cubicBezTo>
                    <a:pt x="127" y="53"/>
                    <a:pt x="119" y="34"/>
                    <a:pt x="108" y="24"/>
                  </a:cubicBezTo>
                  <a:close/>
                </a:path>
              </a:pathLst>
            </a:custGeom>
            <a:solidFill>
              <a:srgbClr val="FF7862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</a14:hiddenLine>
              </a:ext>
            </a:extLst>
          </p:spPr>
          <p:txBody>
            <a:bodyPr vert="horz" wrap="square" lIns="91440" tIns="45720" rIns="91440" bIns="45720" numCol="1" anchor="t" anchorCtr="0" compatLnSpc="1"/>
            <a:lstStyle/>
            <a:p>
              <a:endParaRPr lang="zh-CN" altLang="en-US"/>
            </a:p>
          </p:txBody>
        </p:sp>
        <p:sp>
          <p:nvSpPr>
            <p:cNvPr id="9" name="Freeform 6"/>
            <p:cNvSpPr/>
            <p:nvPr/>
          </p:nvSpPr>
          <p:spPr bwMode="auto">
            <a:xfrm>
              <a:off x="3384550" y="-65456"/>
              <a:ext cx="350838" cy="338138"/>
            </a:xfrm>
            <a:custGeom>
              <a:avLst/>
              <a:gdLst>
                <a:gd name="T0" fmla="*/ 125 w 128"/>
                <a:gd name="T1" fmla="*/ 55 h 123"/>
                <a:gd name="T2" fmla="*/ 95 w 128"/>
                <a:gd name="T3" fmla="*/ 48 h 123"/>
                <a:gd name="T4" fmla="*/ 65 w 128"/>
                <a:gd name="T5" fmla="*/ 22 h 123"/>
                <a:gd name="T6" fmla="*/ 44 w 128"/>
                <a:gd name="T7" fmla="*/ 2 h 123"/>
                <a:gd name="T8" fmla="*/ 12 w 128"/>
                <a:gd name="T9" fmla="*/ 26 h 123"/>
                <a:gd name="T10" fmla="*/ 3 w 128"/>
                <a:gd name="T11" fmla="*/ 70 h 123"/>
                <a:gd name="T12" fmla="*/ 19 w 128"/>
                <a:gd name="T13" fmla="*/ 106 h 123"/>
                <a:gd name="T14" fmla="*/ 58 w 128"/>
                <a:gd name="T15" fmla="*/ 122 h 123"/>
                <a:gd name="T16" fmla="*/ 109 w 128"/>
                <a:gd name="T17" fmla="*/ 100 h 123"/>
                <a:gd name="T18" fmla="*/ 125 w 128"/>
                <a:gd name="T19" fmla="*/ 55 h 123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</a:cxnLst>
              <a:rect l="0" t="0" r="r" b="b"/>
              <a:pathLst>
                <a:path w="128" h="123">
                  <a:moveTo>
                    <a:pt x="125" y="55"/>
                  </a:moveTo>
                  <a:cubicBezTo>
                    <a:pt x="122" y="39"/>
                    <a:pt x="106" y="40"/>
                    <a:pt x="95" y="48"/>
                  </a:cubicBezTo>
                  <a:cubicBezTo>
                    <a:pt x="98" y="30"/>
                    <a:pt x="82" y="13"/>
                    <a:pt x="65" y="22"/>
                  </a:cubicBezTo>
                  <a:cubicBezTo>
                    <a:pt x="62" y="12"/>
                    <a:pt x="56" y="0"/>
                    <a:pt x="44" y="2"/>
                  </a:cubicBezTo>
                  <a:cubicBezTo>
                    <a:pt x="30" y="4"/>
                    <a:pt x="19" y="16"/>
                    <a:pt x="12" y="26"/>
                  </a:cubicBezTo>
                  <a:cubicBezTo>
                    <a:pt x="2" y="40"/>
                    <a:pt x="0" y="54"/>
                    <a:pt x="3" y="70"/>
                  </a:cubicBezTo>
                  <a:cubicBezTo>
                    <a:pt x="5" y="78"/>
                    <a:pt x="10" y="98"/>
                    <a:pt x="19" y="106"/>
                  </a:cubicBezTo>
                  <a:cubicBezTo>
                    <a:pt x="23" y="122"/>
                    <a:pt x="44" y="123"/>
                    <a:pt x="58" y="122"/>
                  </a:cubicBezTo>
                  <a:cubicBezTo>
                    <a:pt x="76" y="120"/>
                    <a:pt x="97" y="113"/>
                    <a:pt x="109" y="100"/>
                  </a:cubicBezTo>
                  <a:cubicBezTo>
                    <a:pt x="120" y="89"/>
                    <a:pt x="128" y="70"/>
                    <a:pt x="125" y="55"/>
                  </a:cubicBezTo>
                  <a:close/>
                </a:path>
              </a:pathLst>
            </a:custGeom>
            <a:solidFill>
              <a:srgbClr val="FF9D99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</a14:hiddenLine>
              </a:ext>
            </a:extLst>
          </p:spPr>
          <p:txBody>
            <a:bodyPr vert="horz" wrap="square" lIns="91440" tIns="45720" rIns="91440" bIns="45720" numCol="1" anchor="t" anchorCtr="0" compatLnSpc="1"/>
            <a:lstStyle/>
            <a:p>
              <a:endParaRPr lang="zh-CN" altLang="en-US"/>
            </a:p>
          </p:txBody>
        </p:sp>
        <p:sp>
          <p:nvSpPr>
            <p:cNvPr id="10" name="Freeform 7"/>
            <p:cNvSpPr/>
            <p:nvPr/>
          </p:nvSpPr>
          <p:spPr bwMode="auto">
            <a:xfrm>
              <a:off x="287338" y="787032"/>
              <a:ext cx="260350" cy="298450"/>
            </a:xfrm>
            <a:custGeom>
              <a:avLst/>
              <a:gdLst>
                <a:gd name="T0" fmla="*/ 40 w 95"/>
                <a:gd name="T1" fmla="*/ 1 h 108"/>
                <a:gd name="T2" fmla="*/ 39 w 95"/>
                <a:gd name="T3" fmla="*/ 2 h 108"/>
                <a:gd name="T4" fmla="*/ 39 w 95"/>
                <a:gd name="T5" fmla="*/ 2 h 108"/>
                <a:gd name="T6" fmla="*/ 38 w 95"/>
                <a:gd name="T7" fmla="*/ 3 h 108"/>
                <a:gd name="T8" fmla="*/ 37 w 95"/>
                <a:gd name="T9" fmla="*/ 3 h 108"/>
                <a:gd name="T10" fmla="*/ 3 w 95"/>
                <a:gd name="T11" fmla="*/ 76 h 108"/>
                <a:gd name="T12" fmla="*/ 11 w 95"/>
                <a:gd name="T13" fmla="*/ 102 h 108"/>
                <a:gd name="T14" fmla="*/ 27 w 95"/>
                <a:gd name="T15" fmla="*/ 95 h 108"/>
                <a:gd name="T16" fmla="*/ 36 w 95"/>
                <a:gd name="T17" fmla="*/ 103 h 108"/>
                <a:gd name="T18" fmla="*/ 52 w 95"/>
                <a:gd name="T19" fmla="*/ 97 h 108"/>
                <a:gd name="T20" fmla="*/ 66 w 95"/>
                <a:gd name="T21" fmla="*/ 105 h 108"/>
                <a:gd name="T22" fmla="*/ 78 w 95"/>
                <a:gd name="T23" fmla="*/ 95 h 108"/>
                <a:gd name="T24" fmla="*/ 78 w 95"/>
                <a:gd name="T25" fmla="*/ 93 h 108"/>
                <a:gd name="T26" fmla="*/ 40 w 95"/>
                <a:gd name="T27" fmla="*/ 1 h 108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</a:cxnLst>
              <a:rect l="0" t="0" r="r" b="b"/>
              <a:pathLst>
                <a:path w="95" h="108">
                  <a:moveTo>
                    <a:pt x="40" y="1"/>
                  </a:moveTo>
                  <a:cubicBezTo>
                    <a:pt x="39" y="0"/>
                    <a:pt x="38" y="1"/>
                    <a:pt x="39" y="2"/>
                  </a:cubicBezTo>
                  <a:cubicBezTo>
                    <a:pt x="39" y="2"/>
                    <a:pt x="39" y="2"/>
                    <a:pt x="39" y="2"/>
                  </a:cubicBezTo>
                  <a:cubicBezTo>
                    <a:pt x="39" y="2"/>
                    <a:pt x="38" y="3"/>
                    <a:pt x="38" y="3"/>
                  </a:cubicBezTo>
                  <a:cubicBezTo>
                    <a:pt x="38" y="3"/>
                    <a:pt x="37" y="2"/>
                    <a:pt x="37" y="3"/>
                  </a:cubicBezTo>
                  <a:cubicBezTo>
                    <a:pt x="9" y="15"/>
                    <a:pt x="0" y="48"/>
                    <a:pt x="3" y="76"/>
                  </a:cubicBezTo>
                  <a:cubicBezTo>
                    <a:pt x="4" y="84"/>
                    <a:pt x="4" y="96"/>
                    <a:pt x="11" y="102"/>
                  </a:cubicBezTo>
                  <a:cubicBezTo>
                    <a:pt x="16" y="108"/>
                    <a:pt x="23" y="100"/>
                    <a:pt x="27" y="95"/>
                  </a:cubicBezTo>
                  <a:cubicBezTo>
                    <a:pt x="29" y="99"/>
                    <a:pt x="31" y="103"/>
                    <a:pt x="36" y="103"/>
                  </a:cubicBezTo>
                  <a:cubicBezTo>
                    <a:pt x="42" y="103"/>
                    <a:pt x="44" y="95"/>
                    <a:pt x="52" y="97"/>
                  </a:cubicBezTo>
                  <a:cubicBezTo>
                    <a:pt x="57" y="98"/>
                    <a:pt x="61" y="105"/>
                    <a:pt x="66" y="105"/>
                  </a:cubicBezTo>
                  <a:cubicBezTo>
                    <a:pt x="72" y="105"/>
                    <a:pt x="75" y="100"/>
                    <a:pt x="78" y="95"/>
                  </a:cubicBezTo>
                  <a:cubicBezTo>
                    <a:pt x="79" y="95"/>
                    <a:pt x="78" y="94"/>
                    <a:pt x="78" y="93"/>
                  </a:cubicBezTo>
                  <a:cubicBezTo>
                    <a:pt x="95" y="61"/>
                    <a:pt x="71" y="15"/>
                    <a:pt x="40" y="1"/>
                  </a:cubicBezTo>
                  <a:close/>
                </a:path>
              </a:pathLst>
            </a:custGeom>
            <a:solidFill>
              <a:srgbClr val="FEC160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</a14:hiddenLine>
              </a:ext>
            </a:extLst>
          </p:spPr>
          <p:txBody>
            <a:bodyPr vert="horz" wrap="square" lIns="91440" tIns="45720" rIns="91440" bIns="45720" numCol="1" anchor="t" anchorCtr="0" compatLnSpc="1"/>
            <a:lstStyle/>
            <a:p>
              <a:endParaRPr lang="zh-CN" altLang="en-US"/>
            </a:p>
          </p:txBody>
        </p:sp>
        <p:sp>
          <p:nvSpPr>
            <p:cNvPr id="11" name="Freeform 8"/>
            <p:cNvSpPr/>
            <p:nvPr/>
          </p:nvSpPr>
          <p:spPr bwMode="auto">
            <a:xfrm>
              <a:off x="690563" y="721945"/>
              <a:ext cx="182563" cy="195263"/>
            </a:xfrm>
            <a:custGeom>
              <a:avLst/>
              <a:gdLst>
                <a:gd name="T0" fmla="*/ 13 w 67"/>
                <a:gd name="T1" fmla="*/ 0 h 71"/>
                <a:gd name="T2" fmla="*/ 11 w 67"/>
                <a:gd name="T3" fmla="*/ 0 h 71"/>
                <a:gd name="T4" fmla="*/ 11 w 67"/>
                <a:gd name="T5" fmla="*/ 0 h 71"/>
                <a:gd name="T6" fmla="*/ 10 w 67"/>
                <a:gd name="T7" fmla="*/ 1 h 71"/>
                <a:gd name="T8" fmla="*/ 11 w 67"/>
                <a:gd name="T9" fmla="*/ 0 h 71"/>
                <a:gd name="T10" fmla="*/ 10 w 67"/>
                <a:gd name="T11" fmla="*/ 0 h 71"/>
                <a:gd name="T12" fmla="*/ 9 w 67"/>
                <a:gd name="T13" fmla="*/ 3 h 71"/>
                <a:gd name="T14" fmla="*/ 9 w 67"/>
                <a:gd name="T15" fmla="*/ 4 h 71"/>
                <a:gd name="T16" fmla="*/ 4 w 67"/>
                <a:gd name="T17" fmla="*/ 53 h 71"/>
                <a:gd name="T18" fmla="*/ 38 w 67"/>
                <a:gd name="T19" fmla="*/ 65 h 71"/>
                <a:gd name="T20" fmla="*/ 13 w 67"/>
                <a:gd name="T21" fmla="*/ 0 h 71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</a:cxnLst>
              <a:rect l="0" t="0" r="r" b="b"/>
              <a:pathLst>
                <a:path w="67" h="71">
                  <a:moveTo>
                    <a:pt x="13" y="0"/>
                  </a:moveTo>
                  <a:cubicBezTo>
                    <a:pt x="12" y="0"/>
                    <a:pt x="11" y="0"/>
                    <a:pt x="11" y="0"/>
                  </a:cubicBezTo>
                  <a:cubicBezTo>
                    <a:pt x="11" y="0"/>
                    <a:pt x="11" y="0"/>
                    <a:pt x="11" y="0"/>
                  </a:cubicBezTo>
                  <a:cubicBezTo>
                    <a:pt x="11" y="0"/>
                    <a:pt x="11" y="1"/>
                    <a:pt x="10" y="1"/>
                  </a:cubicBezTo>
                  <a:cubicBezTo>
                    <a:pt x="10" y="1"/>
                    <a:pt x="11" y="0"/>
                    <a:pt x="11" y="0"/>
                  </a:cubicBezTo>
                  <a:cubicBezTo>
                    <a:pt x="11" y="0"/>
                    <a:pt x="10" y="0"/>
                    <a:pt x="10" y="0"/>
                  </a:cubicBezTo>
                  <a:cubicBezTo>
                    <a:pt x="10" y="1"/>
                    <a:pt x="10" y="2"/>
                    <a:pt x="9" y="3"/>
                  </a:cubicBezTo>
                  <a:cubicBezTo>
                    <a:pt x="9" y="3"/>
                    <a:pt x="9" y="4"/>
                    <a:pt x="9" y="4"/>
                  </a:cubicBezTo>
                  <a:cubicBezTo>
                    <a:pt x="4" y="20"/>
                    <a:pt x="0" y="37"/>
                    <a:pt x="4" y="53"/>
                  </a:cubicBezTo>
                  <a:cubicBezTo>
                    <a:pt x="8" y="67"/>
                    <a:pt x="25" y="71"/>
                    <a:pt x="38" y="65"/>
                  </a:cubicBezTo>
                  <a:cubicBezTo>
                    <a:pt x="67" y="51"/>
                    <a:pt x="32" y="7"/>
                    <a:pt x="13" y="0"/>
                  </a:cubicBezTo>
                  <a:close/>
                </a:path>
              </a:pathLst>
            </a:custGeom>
            <a:solidFill>
              <a:srgbClr val="FF7862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</a14:hiddenLine>
              </a:ext>
            </a:extLst>
          </p:spPr>
          <p:txBody>
            <a:bodyPr vert="horz" wrap="square" lIns="91440" tIns="45720" rIns="91440" bIns="45720" numCol="1" anchor="t" anchorCtr="0" compatLnSpc="1"/>
            <a:lstStyle/>
            <a:p>
              <a:endParaRPr lang="zh-CN" altLang="en-US"/>
            </a:p>
          </p:txBody>
        </p:sp>
        <p:sp>
          <p:nvSpPr>
            <p:cNvPr id="12" name="Freeform 9"/>
            <p:cNvSpPr/>
            <p:nvPr/>
          </p:nvSpPr>
          <p:spPr bwMode="auto">
            <a:xfrm>
              <a:off x="8763000" y="179019"/>
              <a:ext cx="381000" cy="493713"/>
            </a:xfrm>
            <a:custGeom>
              <a:avLst/>
              <a:gdLst>
                <a:gd name="T0" fmla="*/ 44 w 139"/>
                <a:gd name="T1" fmla="*/ 21 h 179"/>
                <a:gd name="T2" fmla="*/ 20 w 139"/>
                <a:gd name="T3" fmla="*/ 0 h 179"/>
                <a:gd name="T4" fmla="*/ 4 w 139"/>
                <a:gd name="T5" fmla="*/ 20 h 179"/>
                <a:gd name="T6" fmla="*/ 7 w 139"/>
                <a:gd name="T7" fmla="*/ 65 h 179"/>
                <a:gd name="T8" fmla="*/ 29 w 139"/>
                <a:gd name="T9" fmla="*/ 120 h 179"/>
                <a:gd name="T10" fmla="*/ 30 w 139"/>
                <a:gd name="T11" fmla="*/ 120 h 179"/>
                <a:gd name="T12" fmla="*/ 30 w 139"/>
                <a:gd name="T13" fmla="*/ 119 h 179"/>
                <a:gd name="T14" fmla="*/ 129 w 139"/>
                <a:gd name="T15" fmla="*/ 150 h 179"/>
                <a:gd name="T16" fmla="*/ 126 w 139"/>
                <a:gd name="T17" fmla="*/ 117 h 179"/>
                <a:gd name="T18" fmla="*/ 126 w 139"/>
                <a:gd name="T19" fmla="*/ 108 h 179"/>
                <a:gd name="T20" fmla="*/ 126 w 139"/>
                <a:gd name="T21" fmla="*/ 95 h 179"/>
                <a:gd name="T22" fmla="*/ 111 w 139"/>
                <a:gd name="T23" fmla="*/ 77 h 179"/>
                <a:gd name="T24" fmla="*/ 111 w 139"/>
                <a:gd name="T25" fmla="*/ 77 h 179"/>
                <a:gd name="T26" fmla="*/ 86 w 139"/>
                <a:gd name="T27" fmla="*/ 46 h 179"/>
                <a:gd name="T28" fmla="*/ 77 w 139"/>
                <a:gd name="T29" fmla="*/ 17 h 179"/>
                <a:gd name="T30" fmla="*/ 44 w 139"/>
                <a:gd name="T31" fmla="*/ 21 h 179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</a:cxnLst>
              <a:rect l="0" t="0" r="r" b="b"/>
              <a:pathLst>
                <a:path w="139" h="179">
                  <a:moveTo>
                    <a:pt x="44" y="21"/>
                  </a:moveTo>
                  <a:cubicBezTo>
                    <a:pt x="38" y="12"/>
                    <a:pt x="31" y="0"/>
                    <a:pt x="20" y="0"/>
                  </a:cubicBezTo>
                  <a:cubicBezTo>
                    <a:pt x="10" y="0"/>
                    <a:pt x="6" y="12"/>
                    <a:pt x="4" y="20"/>
                  </a:cubicBezTo>
                  <a:cubicBezTo>
                    <a:pt x="0" y="35"/>
                    <a:pt x="3" y="51"/>
                    <a:pt x="7" y="65"/>
                  </a:cubicBezTo>
                  <a:cubicBezTo>
                    <a:pt x="14" y="83"/>
                    <a:pt x="26" y="100"/>
                    <a:pt x="29" y="120"/>
                  </a:cubicBezTo>
                  <a:cubicBezTo>
                    <a:pt x="29" y="120"/>
                    <a:pt x="30" y="120"/>
                    <a:pt x="30" y="120"/>
                  </a:cubicBezTo>
                  <a:cubicBezTo>
                    <a:pt x="30" y="119"/>
                    <a:pt x="30" y="119"/>
                    <a:pt x="30" y="119"/>
                  </a:cubicBezTo>
                  <a:cubicBezTo>
                    <a:pt x="48" y="145"/>
                    <a:pt x="100" y="179"/>
                    <a:pt x="129" y="150"/>
                  </a:cubicBezTo>
                  <a:cubicBezTo>
                    <a:pt x="139" y="140"/>
                    <a:pt x="134" y="126"/>
                    <a:pt x="126" y="117"/>
                  </a:cubicBezTo>
                  <a:cubicBezTo>
                    <a:pt x="122" y="113"/>
                    <a:pt x="124" y="112"/>
                    <a:pt x="126" y="108"/>
                  </a:cubicBezTo>
                  <a:cubicBezTo>
                    <a:pt x="127" y="104"/>
                    <a:pt x="127" y="99"/>
                    <a:pt x="126" y="95"/>
                  </a:cubicBezTo>
                  <a:cubicBezTo>
                    <a:pt x="125" y="88"/>
                    <a:pt x="118" y="80"/>
                    <a:pt x="111" y="77"/>
                  </a:cubicBezTo>
                  <a:cubicBezTo>
                    <a:pt x="111" y="77"/>
                    <a:pt x="111" y="77"/>
                    <a:pt x="111" y="77"/>
                  </a:cubicBezTo>
                  <a:cubicBezTo>
                    <a:pt x="114" y="64"/>
                    <a:pt x="100" y="44"/>
                    <a:pt x="86" y="46"/>
                  </a:cubicBezTo>
                  <a:cubicBezTo>
                    <a:pt x="90" y="36"/>
                    <a:pt x="86" y="24"/>
                    <a:pt x="77" y="17"/>
                  </a:cubicBezTo>
                  <a:cubicBezTo>
                    <a:pt x="66" y="9"/>
                    <a:pt x="52" y="12"/>
                    <a:pt x="44" y="21"/>
                  </a:cubicBezTo>
                  <a:close/>
                </a:path>
              </a:pathLst>
            </a:custGeom>
            <a:solidFill>
              <a:srgbClr val="FF7862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</a14:hiddenLine>
              </a:ext>
            </a:extLst>
          </p:spPr>
          <p:txBody>
            <a:bodyPr vert="horz" wrap="square" lIns="91440" tIns="45720" rIns="91440" bIns="45720" numCol="1" anchor="t" anchorCtr="0" compatLnSpc="1"/>
            <a:lstStyle/>
            <a:p>
              <a:endParaRPr lang="zh-CN" altLang="en-US"/>
            </a:p>
          </p:txBody>
        </p:sp>
        <p:sp>
          <p:nvSpPr>
            <p:cNvPr id="13" name="Freeform 10"/>
            <p:cNvSpPr/>
            <p:nvPr/>
          </p:nvSpPr>
          <p:spPr bwMode="auto">
            <a:xfrm>
              <a:off x="6481763" y="839420"/>
              <a:ext cx="392113" cy="484188"/>
            </a:xfrm>
            <a:custGeom>
              <a:avLst/>
              <a:gdLst>
                <a:gd name="T0" fmla="*/ 76 w 143"/>
                <a:gd name="T1" fmla="*/ 161 h 176"/>
                <a:gd name="T2" fmla="*/ 86 w 143"/>
                <a:gd name="T3" fmla="*/ 132 h 176"/>
                <a:gd name="T4" fmla="*/ 112 w 143"/>
                <a:gd name="T5" fmla="*/ 102 h 176"/>
                <a:gd name="T6" fmla="*/ 112 w 143"/>
                <a:gd name="T7" fmla="*/ 102 h 176"/>
                <a:gd name="T8" fmla="*/ 128 w 143"/>
                <a:gd name="T9" fmla="*/ 85 h 176"/>
                <a:gd name="T10" fmla="*/ 129 w 143"/>
                <a:gd name="T11" fmla="*/ 73 h 176"/>
                <a:gd name="T12" fmla="*/ 129 w 143"/>
                <a:gd name="T13" fmla="*/ 63 h 176"/>
                <a:gd name="T14" fmla="*/ 134 w 143"/>
                <a:gd name="T15" fmla="*/ 31 h 176"/>
                <a:gd name="T16" fmla="*/ 33 w 143"/>
                <a:gd name="T17" fmla="*/ 57 h 176"/>
                <a:gd name="T18" fmla="*/ 33 w 143"/>
                <a:gd name="T19" fmla="*/ 56 h 176"/>
                <a:gd name="T20" fmla="*/ 32 w 143"/>
                <a:gd name="T21" fmla="*/ 56 h 176"/>
                <a:gd name="T22" fmla="*/ 8 w 143"/>
                <a:gd name="T23" fmla="*/ 110 h 176"/>
                <a:gd name="T24" fmla="*/ 3 w 143"/>
                <a:gd name="T25" fmla="*/ 155 h 176"/>
                <a:gd name="T26" fmla="*/ 18 w 143"/>
                <a:gd name="T27" fmla="*/ 175 h 176"/>
                <a:gd name="T28" fmla="*/ 43 w 143"/>
                <a:gd name="T29" fmla="*/ 155 h 176"/>
                <a:gd name="T30" fmla="*/ 76 w 143"/>
                <a:gd name="T31" fmla="*/ 161 h 176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</a:cxnLst>
              <a:rect l="0" t="0" r="r" b="b"/>
              <a:pathLst>
                <a:path w="143" h="176">
                  <a:moveTo>
                    <a:pt x="76" y="161"/>
                  </a:moveTo>
                  <a:cubicBezTo>
                    <a:pt x="86" y="154"/>
                    <a:pt x="90" y="143"/>
                    <a:pt x="86" y="132"/>
                  </a:cubicBezTo>
                  <a:cubicBezTo>
                    <a:pt x="100" y="135"/>
                    <a:pt x="115" y="115"/>
                    <a:pt x="112" y="102"/>
                  </a:cubicBezTo>
                  <a:cubicBezTo>
                    <a:pt x="112" y="102"/>
                    <a:pt x="112" y="102"/>
                    <a:pt x="112" y="102"/>
                  </a:cubicBezTo>
                  <a:cubicBezTo>
                    <a:pt x="120" y="100"/>
                    <a:pt x="126" y="93"/>
                    <a:pt x="128" y="85"/>
                  </a:cubicBezTo>
                  <a:cubicBezTo>
                    <a:pt x="129" y="81"/>
                    <a:pt x="130" y="76"/>
                    <a:pt x="129" y="73"/>
                  </a:cubicBezTo>
                  <a:cubicBezTo>
                    <a:pt x="127" y="68"/>
                    <a:pt x="125" y="67"/>
                    <a:pt x="129" y="63"/>
                  </a:cubicBezTo>
                  <a:cubicBezTo>
                    <a:pt x="138" y="54"/>
                    <a:pt x="143" y="41"/>
                    <a:pt x="134" y="31"/>
                  </a:cubicBezTo>
                  <a:cubicBezTo>
                    <a:pt x="106" y="0"/>
                    <a:pt x="52" y="32"/>
                    <a:pt x="33" y="57"/>
                  </a:cubicBezTo>
                  <a:cubicBezTo>
                    <a:pt x="33" y="57"/>
                    <a:pt x="33" y="57"/>
                    <a:pt x="33" y="56"/>
                  </a:cubicBezTo>
                  <a:cubicBezTo>
                    <a:pt x="33" y="56"/>
                    <a:pt x="33" y="55"/>
                    <a:pt x="32" y="56"/>
                  </a:cubicBezTo>
                  <a:cubicBezTo>
                    <a:pt x="29" y="76"/>
                    <a:pt x="16" y="92"/>
                    <a:pt x="8" y="110"/>
                  </a:cubicBezTo>
                  <a:cubicBezTo>
                    <a:pt x="3" y="124"/>
                    <a:pt x="0" y="140"/>
                    <a:pt x="3" y="155"/>
                  </a:cubicBezTo>
                  <a:cubicBezTo>
                    <a:pt x="4" y="163"/>
                    <a:pt x="8" y="175"/>
                    <a:pt x="18" y="175"/>
                  </a:cubicBezTo>
                  <a:cubicBezTo>
                    <a:pt x="29" y="176"/>
                    <a:pt x="37" y="164"/>
                    <a:pt x="43" y="155"/>
                  </a:cubicBezTo>
                  <a:cubicBezTo>
                    <a:pt x="51" y="165"/>
                    <a:pt x="64" y="169"/>
                    <a:pt x="76" y="161"/>
                  </a:cubicBezTo>
                  <a:close/>
                </a:path>
              </a:pathLst>
            </a:custGeom>
            <a:solidFill>
              <a:srgbClr val="FEC160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</a14:hiddenLine>
              </a:ext>
            </a:extLst>
          </p:spPr>
          <p:txBody>
            <a:bodyPr vert="horz" wrap="square" lIns="91440" tIns="45720" rIns="91440" bIns="45720" numCol="1" anchor="t" anchorCtr="0" compatLnSpc="1"/>
            <a:lstStyle/>
            <a:p>
              <a:endParaRPr lang="zh-CN" altLang="en-US"/>
            </a:p>
          </p:txBody>
        </p:sp>
        <p:sp>
          <p:nvSpPr>
            <p:cNvPr id="14" name="Freeform 11"/>
            <p:cNvSpPr/>
            <p:nvPr/>
          </p:nvSpPr>
          <p:spPr bwMode="auto">
            <a:xfrm>
              <a:off x="5053013" y="1068020"/>
              <a:ext cx="795338" cy="539750"/>
            </a:xfrm>
            <a:custGeom>
              <a:avLst/>
              <a:gdLst>
                <a:gd name="T0" fmla="*/ 288 w 290"/>
                <a:gd name="T1" fmla="*/ 54 h 196"/>
                <a:gd name="T2" fmla="*/ 248 w 290"/>
                <a:gd name="T3" fmla="*/ 12 h 196"/>
                <a:gd name="T4" fmla="*/ 170 w 290"/>
                <a:gd name="T5" fmla="*/ 1 h 196"/>
                <a:gd name="T6" fmla="*/ 104 w 290"/>
                <a:gd name="T7" fmla="*/ 9 h 196"/>
                <a:gd name="T8" fmla="*/ 103 w 290"/>
                <a:gd name="T9" fmla="*/ 10 h 196"/>
                <a:gd name="T10" fmla="*/ 41 w 290"/>
                <a:gd name="T11" fmla="*/ 41 h 196"/>
                <a:gd name="T12" fmla="*/ 4 w 290"/>
                <a:gd name="T13" fmla="*/ 99 h 196"/>
                <a:gd name="T14" fmla="*/ 19 w 290"/>
                <a:gd name="T15" fmla="*/ 159 h 196"/>
                <a:gd name="T16" fmla="*/ 49 w 290"/>
                <a:gd name="T17" fmla="*/ 158 h 196"/>
                <a:gd name="T18" fmla="*/ 105 w 290"/>
                <a:gd name="T19" fmla="*/ 159 h 196"/>
                <a:gd name="T20" fmla="*/ 152 w 290"/>
                <a:gd name="T21" fmla="*/ 186 h 196"/>
                <a:gd name="T22" fmla="*/ 162 w 290"/>
                <a:gd name="T23" fmla="*/ 154 h 196"/>
                <a:gd name="T24" fmla="*/ 196 w 290"/>
                <a:gd name="T25" fmla="*/ 161 h 196"/>
                <a:gd name="T26" fmla="*/ 214 w 290"/>
                <a:gd name="T27" fmla="*/ 125 h 196"/>
                <a:gd name="T28" fmla="*/ 237 w 290"/>
                <a:gd name="T29" fmla="*/ 122 h 196"/>
                <a:gd name="T30" fmla="*/ 246 w 290"/>
                <a:gd name="T31" fmla="*/ 91 h 196"/>
                <a:gd name="T32" fmla="*/ 280 w 290"/>
                <a:gd name="T33" fmla="*/ 87 h 196"/>
                <a:gd name="T34" fmla="*/ 288 w 290"/>
                <a:gd name="T35" fmla="*/ 54 h 196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</a:cxnLst>
              <a:rect l="0" t="0" r="r" b="b"/>
              <a:pathLst>
                <a:path w="290" h="196">
                  <a:moveTo>
                    <a:pt x="288" y="54"/>
                  </a:moveTo>
                  <a:cubicBezTo>
                    <a:pt x="285" y="33"/>
                    <a:pt x="267" y="19"/>
                    <a:pt x="248" y="12"/>
                  </a:cubicBezTo>
                  <a:cubicBezTo>
                    <a:pt x="223" y="3"/>
                    <a:pt x="196" y="0"/>
                    <a:pt x="170" y="1"/>
                  </a:cubicBezTo>
                  <a:cubicBezTo>
                    <a:pt x="149" y="1"/>
                    <a:pt x="124" y="1"/>
                    <a:pt x="104" y="9"/>
                  </a:cubicBezTo>
                  <a:cubicBezTo>
                    <a:pt x="104" y="9"/>
                    <a:pt x="103" y="9"/>
                    <a:pt x="103" y="10"/>
                  </a:cubicBezTo>
                  <a:cubicBezTo>
                    <a:pt x="81" y="15"/>
                    <a:pt x="58" y="25"/>
                    <a:pt x="41" y="41"/>
                  </a:cubicBezTo>
                  <a:cubicBezTo>
                    <a:pt x="25" y="55"/>
                    <a:pt x="8" y="77"/>
                    <a:pt x="4" y="99"/>
                  </a:cubicBezTo>
                  <a:cubicBezTo>
                    <a:pt x="0" y="118"/>
                    <a:pt x="2" y="145"/>
                    <a:pt x="19" y="159"/>
                  </a:cubicBezTo>
                  <a:cubicBezTo>
                    <a:pt x="29" y="168"/>
                    <a:pt x="42" y="169"/>
                    <a:pt x="49" y="158"/>
                  </a:cubicBezTo>
                  <a:cubicBezTo>
                    <a:pt x="57" y="186"/>
                    <a:pt x="91" y="181"/>
                    <a:pt x="105" y="159"/>
                  </a:cubicBezTo>
                  <a:cubicBezTo>
                    <a:pt x="115" y="174"/>
                    <a:pt x="132" y="196"/>
                    <a:pt x="152" y="186"/>
                  </a:cubicBezTo>
                  <a:cubicBezTo>
                    <a:pt x="164" y="180"/>
                    <a:pt x="165" y="166"/>
                    <a:pt x="162" y="154"/>
                  </a:cubicBezTo>
                  <a:cubicBezTo>
                    <a:pt x="170" y="164"/>
                    <a:pt x="184" y="169"/>
                    <a:pt x="196" y="161"/>
                  </a:cubicBezTo>
                  <a:cubicBezTo>
                    <a:pt x="208" y="153"/>
                    <a:pt x="213" y="139"/>
                    <a:pt x="214" y="125"/>
                  </a:cubicBezTo>
                  <a:cubicBezTo>
                    <a:pt x="221" y="130"/>
                    <a:pt x="230" y="130"/>
                    <a:pt x="237" y="122"/>
                  </a:cubicBezTo>
                  <a:cubicBezTo>
                    <a:pt x="243" y="115"/>
                    <a:pt x="250" y="101"/>
                    <a:pt x="246" y="91"/>
                  </a:cubicBezTo>
                  <a:cubicBezTo>
                    <a:pt x="258" y="95"/>
                    <a:pt x="270" y="95"/>
                    <a:pt x="280" y="87"/>
                  </a:cubicBezTo>
                  <a:cubicBezTo>
                    <a:pt x="288" y="79"/>
                    <a:pt x="290" y="65"/>
                    <a:pt x="288" y="54"/>
                  </a:cubicBezTo>
                  <a:close/>
                </a:path>
              </a:pathLst>
            </a:custGeom>
            <a:solidFill>
              <a:srgbClr val="FEC160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</a14:hiddenLine>
              </a:ext>
            </a:extLst>
          </p:spPr>
          <p:txBody>
            <a:bodyPr vert="horz" wrap="square" lIns="91440" tIns="45720" rIns="91440" bIns="45720" numCol="1" anchor="t" anchorCtr="0" compatLnSpc="1"/>
            <a:lstStyle/>
            <a:p>
              <a:endParaRPr lang="zh-CN" altLang="en-US"/>
            </a:p>
          </p:txBody>
        </p:sp>
        <p:sp>
          <p:nvSpPr>
            <p:cNvPr id="15" name="Freeform 12"/>
            <p:cNvSpPr/>
            <p:nvPr/>
          </p:nvSpPr>
          <p:spPr bwMode="auto">
            <a:xfrm>
              <a:off x="1811338" y="1337895"/>
              <a:ext cx="234950" cy="236538"/>
            </a:xfrm>
            <a:custGeom>
              <a:avLst/>
              <a:gdLst>
                <a:gd name="T0" fmla="*/ 79 w 86"/>
                <a:gd name="T1" fmla="*/ 34 h 86"/>
                <a:gd name="T2" fmla="*/ 39 w 86"/>
                <a:gd name="T3" fmla="*/ 0 h 86"/>
                <a:gd name="T4" fmla="*/ 37 w 86"/>
                <a:gd name="T5" fmla="*/ 1 h 86"/>
                <a:gd name="T6" fmla="*/ 37 w 86"/>
                <a:gd name="T7" fmla="*/ 2 h 86"/>
                <a:gd name="T8" fmla="*/ 36 w 86"/>
                <a:gd name="T9" fmla="*/ 3 h 86"/>
                <a:gd name="T10" fmla="*/ 36 w 86"/>
                <a:gd name="T11" fmla="*/ 3 h 86"/>
                <a:gd name="T12" fmla="*/ 3 w 86"/>
                <a:gd name="T13" fmla="*/ 56 h 86"/>
                <a:gd name="T14" fmla="*/ 12 w 86"/>
                <a:gd name="T15" fmla="*/ 70 h 86"/>
                <a:gd name="T16" fmla="*/ 29 w 86"/>
                <a:gd name="T17" fmla="*/ 63 h 86"/>
                <a:gd name="T18" fmla="*/ 68 w 86"/>
                <a:gd name="T19" fmla="*/ 55 h 86"/>
                <a:gd name="T20" fmla="*/ 84 w 86"/>
                <a:gd name="T21" fmla="*/ 49 h 86"/>
                <a:gd name="T22" fmla="*/ 79 w 86"/>
                <a:gd name="T23" fmla="*/ 34 h 86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</a:cxnLst>
              <a:rect l="0" t="0" r="r" b="b"/>
              <a:pathLst>
                <a:path w="86" h="86">
                  <a:moveTo>
                    <a:pt x="79" y="34"/>
                  </a:moveTo>
                  <a:cubicBezTo>
                    <a:pt x="68" y="20"/>
                    <a:pt x="53" y="10"/>
                    <a:pt x="39" y="0"/>
                  </a:cubicBezTo>
                  <a:cubicBezTo>
                    <a:pt x="38" y="0"/>
                    <a:pt x="37" y="0"/>
                    <a:pt x="37" y="1"/>
                  </a:cubicBezTo>
                  <a:cubicBezTo>
                    <a:pt x="37" y="1"/>
                    <a:pt x="37" y="2"/>
                    <a:pt x="37" y="2"/>
                  </a:cubicBezTo>
                  <a:cubicBezTo>
                    <a:pt x="37" y="2"/>
                    <a:pt x="36" y="3"/>
                    <a:pt x="36" y="3"/>
                  </a:cubicBezTo>
                  <a:cubicBezTo>
                    <a:pt x="36" y="3"/>
                    <a:pt x="36" y="3"/>
                    <a:pt x="36" y="3"/>
                  </a:cubicBezTo>
                  <a:cubicBezTo>
                    <a:pt x="22" y="18"/>
                    <a:pt x="0" y="33"/>
                    <a:pt x="3" y="56"/>
                  </a:cubicBezTo>
                  <a:cubicBezTo>
                    <a:pt x="3" y="61"/>
                    <a:pt x="7" y="68"/>
                    <a:pt x="12" y="70"/>
                  </a:cubicBezTo>
                  <a:cubicBezTo>
                    <a:pt x="19" y="72"/>
                    <a:pt x="25" y="68"/>
                    <a:pt x="29" y="63"/>
                  </a:cubicBezTo>
                  <a:cubicBezTo>
                    <a:pt x="37" y="86"/>
                    <a:pt x="70" y="76"/>
                    <a:pt x="68" y="55"/>
                  </a:cubicBezTo>
                  <a:cubicBezTo>
                    <a:pt x="74" y="55"/>
                    <a:pt x="81" y="55"/>
                    <a:pt x="84" y="49"/>
                  </a:cubicBezTo>
                  <a:cubicBezTo>
                    <a:pt x="86" y="44"/>
                    <a:pt x="82" y="38"/>
                    <a:pt x="79" y="34"/>
                  </a:cubicBezTo>
                  <a:close/>
                </a:path>
              </a:pathLst>
            </a:custGeom>
            <a:solidFill>
              <a:srgbClr val="B28743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</a14:hiddenLine>
              </a:ext>
            </a:extLst>
          </p:spPr>
          <p:txBody>
            <a:bodyPr vert="horz" wrap="square" lIns="91440" tIns="45720" rIns="91440" bIns="45720" numCol="1" anchor="t" anchorCtr="0" compatLnSpc="1"/>
            <a:lstStyle/>
            <a:p>
              <a:endParaRPr lang="zh-CN" altLang="en-US"/>
            </a:p>
          </p:txBody>
        </p:sp>
        <p:sp>
          <p:nvSpPr>
            <p:cNvPr id="16" name="Freeform 13"/>
            <p:cNvSpPr/>
            <p:nvPr/>
          </p:nvSpPr>
          <p:spPr bwMode="auto">
            <a:xfrm>
              <a:off x="2346325" y="290144"/>
              <a:ext cx="360363" cy="373063"/>
            </a:xfrm>
            <a:custGeom>
              <a:avLst/>
              <a:gdLst>
                <a:gd name="T0" fmla="*/ 67 w 132"/>
                <a:gd name="T1" fmla="*/ 125 h 136"/>
                <a:gd name="T2" fmla="*/ 15 w 132"/>
                <a:gd name="T3" fmla="*/ 125 h 136"/>
                <a:gd name="T4" fmla="*/ 0 w 132"/>
                <a:gd name="T5" fmla="*/ 85 h 136"/>
                <a:gd name="T6" fmla="*/ 16 w 132"/>
                <a:gd name="T7" fmla="*/ 37 h 136"/>
                <a:gd name="T8" fmla="*/ 16 w 132"/>
                <a:gd name="T9" fmla="*/ 36 h 136"/>
                <a:gd name="T10" fmla="*/ 39 w 132"/>
                <a:gd name="T11" fmla="*/ 13 h 136"/>
                <a:gd name="T12" fmla="*/ 61 w 132"/>
                <a:gd name="T13" fmla="*/ 1 h 136"/>
                <a:gd name="T14" fmla="*/ 71 w 132"/>
                <a:gd name="T15" fmla="*/ 25 h 136"/>
                <a:gd name="T16" fmla="*/ 76 w 132"/>
                <a:gd name="T17" fmla="*/ 26 h 136"/>
                <a:gd name="T18" fmla="*/ 76 w 132"/>
                <a:gd name="T19" fmla="*/ 24 h 136"/>
                <a:gd name="T20" fmla="*/ 76 w 132"/>
                <a:gd name="T21" fmla="*/ 24 h 136"/>
                <a:gd name="T22" fmla="*/ 82 w 132"/>
                <a:gd name="T23" fmla="*/ 17 h 136"/>
                <a:gd name="T24" fmla="*/ 92 w 132"/>
                <a:gd name="T25" fmla="*/ 12 h 136"/>
                <a:gd name="T26" fmla="*/ 104 w 132"/>
                <a:gd name="T27" fmla="*/ 32 h 136"/>
                <a:gd name="T28" fmla="*/ 107 w 132"/>
                <a:gd name="T29" fmla="*/ 34 h 136"/>
                <a:gd name="T30" fmla="*/ 107 w 132"/>
                <a:gd name="T31" fmla="*/ 34 h 136"/>
                <a:gd name="T32" fmla="*/ 109 w 132"/>
                <a:gd name="T33" fmla="*/ 33 h 136"/>
                <a:gd name="T34" fmla="*/ 123 w 132"/>
                <a:gd name="T35" fmla="*/ 29 h 136"/>
                <a:gd name="T36" fmla="*/ 130 w 132"/>
                <a:gd name="T37" fmla="*/ 41 h 136"/>
                <a:gd name="T38" fmla="*/ 127 w 132"/>
                <a:gd name="T39" fmla="*/ 66 h 136"/>
                <a:gd name="T40" fmla="*/ 115 w 132"/>
                <a:gd name="T41" fmla="*/ 87 h 136"/>
                <a:gd name="T42" fmla="*/ 115 w 132"/>
                <a:gd name="T43" fmla="*/ 87 h 136"/>
                <a:gd name="T44" fmla="*/ 67 w 132"/>
                <a:gd name="T45" fmla="*/ 125 h 136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</a:cxnLst>
              <a:rect l="0" t="0" r="r" b="b"/>
              <a:pathLst>
                <a:path w="132" h="136">
                  <a:moveTo>
                    <a:pt x="67" y="125"/>
                  </a:moveTo>
                  <a:cubicBezTo>
                    <a:pt x="51" y="131"/>
                    <a:pt x="31" y="136"/>
                    <a:pt x="15" y="125"/>
                  </a:cubicBezTo>
                  <a:cubicBezTo>
                    <a:pt x="3" y="116"/>
                    <a:pt x="0" y="99"/>
                    <a:pt x="0" y="85"/>
                  </a:cubicBezTo>
                  <a:cubicBezTo>
                    <a:pt x="0" y="67"/>
                    <a:pt x="8" y="53"/>
                    <a:pt x="16" y="37"/>
                  </a:cubicBezTo>
                  <a:cubicBezTo>
                    <a:pt x="16" y="37"/>
                    <a:pt x="16" y="36"/>
                    <a:pt x="16" y="36"/>
                  </a:cubicBezTo>
                  <a:cubicBezTo>
                    <a:pt x="23" y="28"/>
                    <a:pt x="31" y="20"/>
                    <a:pt x="39" y="13"/>
                  </a:cubicBezTo>
                  <a:cubicBezTo>
                    <a:pt x="46" y="8"/>
                    <a:pt x="53" y="3"/>
                    <a:pt x="61" y="1"/>
                  </a:cubicBezTo>
                  <a:cubicBezTo>
                    <a:pt x="73" y="0"/>
                    <a:pt x="72" y="18"/>
                    <a:pt x="71" y="25"/>
                  </a:cubicBezTo>
                  <a:cubicBezTo>
                    <a:pt x="71" y="28"/>
                    <a:pt x="76" y="28"/>
                    <a:pt x="76" y="26"/>
                  </a:cubicBezTo>
                  <a:cubicBezTo>
                    <a:pt x="76" y="25"/>
                    <a:pt x="76" y="24"/>
                    <a:pt x="76" y="24"/>
                  </a:cubicBezTo>
                  <a:cubicBezTo>
                    <a:pt x="76" y="24"/>
                    <a:pt x="76" y="24"/>
                    <a:pt x="76" y="24"/>
                  </a:cubicBezTo>
                  <a:cubicBezTo>
                    <a:pt x="79" y="22"/>
                    <a:pt x="80" y="19"/>
                    <a:pt x="82" y="17"/>
                  </a:cubicBezTo>
                  <a:cubicBezTo>
                    <a:pt x="85" y="14"/>
                    <a:pt x="89" y="13"/>
                    <a:pt x="92" y="12"/>
                  </a:cubicBezTo>
                  <a:cubicBezTo>
                    <a:pt x="104" y="10"/>
                    <a:pt x="105" y="24"/>
                    <a:pt x="104" y="32"/>
                  </a:cubicBezTo>
                  <a:cubicBezTo>
                    <a:pt x="104" y="33"/>
                    <a:pt x="105" y="34"/>
                    <a:pt x="107" y="34"/>
                  </a:cubicBezTo>
                  <a:cubicBezTo>
                    <a:pt x="107" y="34"/>
                    <a:pt x="107" y="34"/>
                    <a:pt x="107" y="34"/>
                  </a:cubicBezTo>
                  <a:cubicBezTo>
                    <a:pt x="108" y="34"/>
                    <a:pt x="109" y="33"/>
                    <a:pt x="109" y="33"/>
                  </a:cubicBezTo>
                  <a:cubicBezTo>
                    <a:pt x="113" y="29"/>
                    <a:pt x="118" y="25"/>
                    <a:pt x="123" y="29"/>
                  </a:cubicBezTo>
                  <a:cubicBezTo>
                    <a:pt x="127" y="32"/>
                    <a:pt x="128" y="37"/>
                    <a:pt x="130" y="41"/>
                  </a:cubicBezTo>
                  <a:cubicBezTo>
                    <a:pt x="132" y="49"/>
                    <a:pt x="130" y="58"/>
                    <a:pt x="127" y="66"/>
                  </a:cubicBezTo>
                  <a:cubicBezTo>
                    <a:pt x="124" y="73"/>
                    <a:pt x="119" y="80"/>
                    <a:pt x="115" y="87"/>
                  </a:cubicBezTo>
                  <a:cubicBezTo>
                    <a:pt x="115" y="87"/>
                    <a:pt x="115" y="87"/>
                    <a:pt x="115" y="87"/>
                  </a:cubicBezTo>
                  <a:cubicBezTo>
                    <a:pt x="103" y="106"/>
                    <a:pt x="89" y="117"/>
                    <a:pt x="67" y="125"/>
                  </a:cubicBezTo>
                  <a:close/>
                </a:path>
              </a:pathLst>
            </a:custGeom>
            <a:solidFill>
              <a:srgbClr val="FF7862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</a14:hiddenLine>
              </a:ext>
            </a:extLst>
          </p:spPr>
          <p:txBody>
            <a:bodyPr vert="horz" wrap="square" lIns="91440" tIns="45720" rIns="91440" bIns="45720" numCol="1" anchor="t" anchorCtr="0" compatLnSpc="1"/>
            <a:lstStyle/>
            <a:p>
              <a:endParaRPr lang="zh-CN" altLang="en-US"/>
            </a:p>
          </p:txBody>
        </p:sp>
        <p:sp>
          <p:nvSpPr>
            <p:cNvPr id="17" name="Freeform 14"/>
            <p:cNvSpPr/>
            <p:nvPr/>
          </p:nvSpPr>
          <p:spPr bwMode="auto">
            <a:xfrm>
              <a:off x="461963" y="-351206"/>
              <a:ext cx="750888" cy="585788"/>
            </a:xfrm>
            <a:custGeom>
              <a:avLst/>
              <a:gdLst>
                <a:gd name="T0" fmla="*/ 267 w 274"/>
                <a:gd name="T1" fmla="*/ 142 h 213"/>
                <a:gd name="T2" fmla="*/ 236 w 274"/>
                <a:gd name="T3" fmla="*/ 131 h 213"/>
                <a:gd name="T4" fmla="*/ 233 w 274"/>
                <a:gd name="T5" fmla="*/ 99 h 213"/>
                <a:gd name="T6" fmla="*/ 210 w 274"/>
                <a:gd name="T7" fmla="*/ 92 h 213"/>
                <a:gd name="T8" fmla="*/ 200 w 274"/>
                <a:gd name="T9" fmla="*/ 52 h 213"/>
                <a:gd name="T10" fmla="*/ 166 w 274"/>
                <a:gd name="T11" fmla="*/ 52 h 213"/>
                <a:gd name="T12" fmla="*/ 162 w 274"/>
                <a:gd name="T13" fmla="*/ 19 h 213"/>
                <a:gd name="T14" fmla="*/ 111 w 274"/>
                <a:gd name="T15" fmla="*/ 36 h 213"/>
                <a:gd name="T16" fmla="*/ 56 w 274"/>
                <a:gd name="T17" fmla="*/ 26 h 213"/>
                <a:gd name="T18" fmla="*/ 26 w 274"/>
                <a:gd name="T19" fmla="*/ 19 h 213"/>
                <a:gd name="T20" fmla="*/ 0 w 274"/>
                <a:gd name="T21" fmla="*/ 75 h 213"/>
                <a:gd name="T22" fmla="*/ 25 w 274"/>
                <a:gd name="T23" fmla="*/ 139 h 213"/>
                <a:gd name="T24" fmla="*/ 79 w 274"/>
                <a:gd name="T25" fmla="*/ 182 h 213"/>
                <a:gd name="T26" fmla="*/ 79 w 274"/>
                <a:gd name="T27" fmla="*/ 183 h 213"/>
                <a:gd name="T28" fmla="*/ 143 w 274"/>
                <a:gd name="T29" fmla="*/ 204 h 213"/>
                <a:gd name="T30" fmla="*/ 221 w 274"/>
                <a:gd name="T31" fmla="*/ 209 h 213"/>
                <a:gd name="T32" fmla="*/ 269 w 274"/>
                <a:gd name="T33" fmla="*/ 176 h 213"/>
                <a:gd name="T34" fmla="*/ 267 w 274"/>
                <a:gd name="T35" fmla="*/ 142 h 213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</a:cxnLst>
              <a:rect l="0" t="0" r="r" b="b"/>
              <a:pathLst>
                <a:path w="274" h="213">
                  <a:moveTo>
                    <a:pt x="267" y="142"/>
                  </a:moveTo>
                  <a:cubicBezTo>
                    <a:pt x="260" y="132"/>
                    <a:pt x="248" y="130"/>
                    <a:pt x="236" y="131"/>
                  </a:cubicBezTo>
                  <a:cubicBezTo>
                    <a:pt x="242" y="122"/>
                    <a:pt x="237" y="107"/>
                    <a:pt x="233" y="99"/>
                  </a:cubicBezTo>
                  <a:cubicBezTo>
                    <a:pt x="228" y="90"/>
                    <a:pt x="219" y="88"/>
                    <a:pt x="210" y="92"/>
                  </a:cubicBezTo>
                  <a:cubicBezTo>
                    <a:pt x="213" y="78"/>
                    <a:pt x="210" y="63"/>
                    <a:pt x="200" y="52"/>
                  </a:cubicBezTo>
                  <a:cubicBezTo>
                    <a:pt x="191" y="42"/>
                    <a:pt x="176" y="44"/>
                    <a:pt x="166" y="52"/>
                  </a:cubicBezTo>
                  <a:cubicBezTo>
                    <a:pt x="171" y="41"/>
                    <a:pt x="173" y="27"/>
                    <a:pt x="162" y="19"/>
                  </a:cubicBezTo>
                  <a:cubicBezTo>
                    <a:pt x="144" y="6"/>
                    <a:pt x="123" y="23"/>
                    <a:pt x="111" y="36"/>
                  </a:cubicBezTo>
                  <a:cubicBezTo>
                    <a:pt x="102" y="12"/>
                    <a:pt x="69" y="0"/>
                    <a:pt x="56" y="26"/>
                  </a:cubicBezTo>
                  <a:cubicBezTo>
                    <a:pt x="51" y="14"/>
                    <a:pt x="39" y="12"/>
                    <a:pt x="26" y="19"/>
                  </a:cubicBezTo>
                  <a:cubicBezTo>
                    <a:pt x="7" y="29"/>
                    <a:pt x="0" y="54"/>
                    <a:pt x="0" y="75"/>
                  </a:cubicBezTo>
                  <a:cubicBezTo>
                    <a:pt x="0" y="97"/>
                    <a:pt x="11" y="121"/>
                    <a:pt x="25" y="139"/>
                  </a:cubicBezTo>
                  <a:cubicBezTo>
                    <a:pt x="38" y="158"/>
                    <a:pt x="58" y="172"/>
                    <a:pt x="79" y="182"/>
                  </a:cubicBezTo>
                  <a:cubicBezTo>
                    <a:pt x="79" y="182"/>
                    <a:pt x="79" y="183"/>
                    <a:pt x="79" y="183"/>
                  </a:cubicBezTo>
                  <a:cubicBezTo>
                    <a:pt x="97" y="195"/>
                    <a:pt x="122" y="200"/>
                    <a:pt x="143" y="204"/>
                  </a:cubicBezTo>
                  <a:cubicBezTo>
                    <a:pt x="168" y="210"/>
                    <a:pt x="195" y="213"/>
                    <a:pt x="221" y="209"/>
                  </a:cubicBezTo>
                  <a:cubicBezTo>
                    <a:pt x="242" y="206"/>
                    <a:pt x="261" y="196"/>
                    <a:pt x="269" y="176"/>
                  </a:cubicBezTo>
                  <a:cubicBezTo>
                    <a:pt x="273" y="166"/>
                    <a:pt x="274" y="151"/>
                    <a:pt x="267" y="142"/>
                  </a:cubicBezTo>
                  <a:close/>
                </a:path>
              </a:pathLst>
            </a:custGeom>
            <a:solidFill>
              <a:srgbClr val="E5405D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</a14:hiddenLine>
              </a:ext>
            </a:extLst>
          </p:spPr>
          <p:txBody>
            <a:bodyPr vert="horz" wrap="square" lIns="91440" tIns="45720" rIns="91440" bIns="45720" numCol="1" anchor="t" anchorCtr="0" compatLnSpc="1"/>
            <a:lstStyle/>
            <a:p>
              <a:endParaRPr lang="zh-CN" altLang="en-US"/>
            </a:p>
          </p:txBody>
        </p:sp>
        <p:sp>
          <p:nvSpPr>
            <p:cNvPr id="18" name="Freeform 15"/>
            <p:cNvSpPr/>
            <p:nvPr/>
          </p:nvSpPr>
          <p:spPr bwMode="auto">
            <a:xfrm>
              <a:off x="476250" y="-213093"/>
              <a:ext cx="657225" cy="444500"/>
            </a:xfrm>
            <a:custGeom>
              <a:avLst/>
              <a:gdLst>
                <a:gd name="T0" fmla="*/ 214 w 240"/>
                <a:gd name="T1" fmla="*/ 117 h 162"/>
                <a:gd name="T2" fmla="*/ 214 w 240"/>
                <a:gd name="T3" fmla="*/ 93 h 162"/>
                <a:gd name="T4" fmla="*/ 187 w 240"/>
                <a:gd name="T5" fmla="*/ 91 h 162"/>
                <a:gd name="T6" fmla="*/ 164 w 240"/>
                <a:gd name="T7" fmla="*/ 52 h 162"/>
                <a:gd name="T8" fmla="*/ 156 w 240"/>
                <a:gd name="T9" fmla="*/ 27 h 162"/>
                <a:gd name="T10" fmla="*/ 127 w 240"/>
                <a:gd name="T11" fmla="*/ 33 h 162"/>
                <a:gd name="T12" fmla="*/ 86 w 240"/>
                <a:gd name="T13" fmla="*/ 19 h 162"/>
                <a:gd name="T14" fmla="*/ 65 w 240"/>
                <a:gd name="T15" fmla="*/ 2 h 162"/>
                <a:gd name="T16" fmla="*/ 46 w 240"/>
                <a:gd name="T17" fmla="*/ 15 h 162"/>
                <a:gd name="T18" fmla="*/ 46 w 240"/>
                <a:gd name="T19" fmla="*/ 15 h 162"/>
                <a:gd name="T20" fmla="*/ 10 w 240"/>
                <a:gd name="T21" fmla="*/ 9 h 162"/>
                <a:gd name="T22" fmla="*/ 2 w 240"/>
                <a:gd name="T23" fmla="*/ 47 h 162"/>
                <a:gd name="T24" fmla="*/ 24 w 240"/>
                <a:gd name="T25" fmla="*/ 96 h 162"/>
                <a:gd name="T26" fmla="*/ 68 w 240"/>
                <a:gd name="T27" fmla="*/ 134 h 162"/>
                <a:gd name="T28" fmla="*/ 69 w 240"/>
                <a:gd name="T29" fmla="*/ 133 h 162"/>
                <a:gd name="T30" fmla="*/ 92 w 240"/>
                <a:gd name="T31" fmla="*/ 143 h 162"/>
                <a:gd name="T32" fmla="*/ 132 w 240"/>
                <a:gd name="T33" fmla="*/ 155 h 162"/>
                <a:gd name="T34" fmla="*/ 197 w 240"/>
                <a:gd name="T35" fmla="*/ 160 h 162"/>
                <a:gd name="T36" fmla="*/ 238 w 240"/>
                <a:gd name="T37" fmla="*/ 134 h 162"/>
                <a:gd name="T38" fmla="*/ 214 w 240"/>
                <a:gd name="T39" fmla="*/ 117 h 162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</a:cxnLst>
              <a:rect l="0" t="0" r="r" b="b"/>
              <a:pathLst>
                <a:path w="240" h="162">
                  <a:moveTo>
                    <a:pt x="214" y="117"/>
                  </a:moveTo>
                  <a:cubicBezTo>
                    <a:pt x="219" y="109"/>
                    <a:pt x="221" y="100"/>
                    <a:pt x="214" y="93"/>
                  </a:cubicBezTo>
                  <a:cubicBezTo>
                    <a:pt x="207" y="87"/>
                    <a:pt x="196" y="88"/>
                    <a:pt x="187" y="91"/>
                  </a:cubicBezTo>
                  <a:cubicBezTo>
                    <a:pt x="195" y="71"/>
                    <a:pt x="185" y="39"/>
                    <a:pt x="164" y="52"/>
                  </a:cubicBezTo>
                  <a:cubicBezTo>
                    <a:pt x="167" y="43"/>
                    <a:pt x="167" y="32"/>
                    <a:pt x="156" y="27"/>
                  </a:cubicBezTo>
                  <a:cubicBezTo>
                    <a:pt x="147" y="22"/>
                    <a:pt x="135" y="26"/>
                    <a:pt x="127" y="33"/>
                  </a:cubicBezTo>
                  <a:cubicBezTo>
                    <a:pt x="127" y="9"/>
                    <a:pt x="101" y="5"/>
                    <a:pt x="86" y="19"/>
                  </a:cubicBezTo>
                  <a:cubicBezTo>
                    <a:pt x="82" y="10"/>
                    <a:pt x="75" y="3"/>
                    <a:pt x="65" y="2"/>
                  </a:cubicBezTo>
                  <a:cubicBezTo>
                    <a:pt x="56" y="0"/>
                    <a:pt x="47" y="5"/>
                    <a:pt x="46" y="15"/>
                  </a:cubicBezTo>
                  <a:cubicBezTo>
                    <a:pt x="46" y="15"/>
                    <a:pt x="46" y="15"/>
                    <a:pt x="46" y="15"/>
                  </a:cubicBezTo>
                  <a:cubicBezTo>
                    <a:pt x="36" y="7"/>
                    <a:pt x="22" y="0"/>
                    <a:pt x="10" y="9"/>
                  </a:cubicBezTo>
                  <a:cubicBezTo>
                    <a:pt x="0" y="17"/>
                    <a:pt x="0" y="35"/>
                    <a:pt x="2" y="47"/>
                  </a:cubicBezTo>
                  <a:cubicBezTo>
                    <a:pt x="4" y="65"/>
                    <a:pt x="13" y="82"/>
                    <a:pt x="24" y="96"/>
                  </a:cubicBezTo>
                  <a:cubicBezTo>
                    <a:pt x="35" y="111"/>
                    <a:pt x="50" y="128"/>
                    <a:pt x="68" y="134"/>
                  </a:cubicBezTo>
                  <a:cubicBezTo>
                    <a:pt x="69" y="134"/>
                    <a:pt x="69" y="134"/>
                    <a:pt x="69" y="133"/>
                  </a:cubicBezTo>
                  <a:cubicBezTo>
                    <a:pt x="75" y="138"/>
                    <a:pt x="86" y="141"/>
                    <a:pt x="92" y="143"/>
                  </a:cubicBezTo>
                  <a:cubicBezTo>
                    <a:pt x="105" y="148"/>
                    <a:pt x="119" y="152"/>
                    <a:pt x="132" y="155"/>
                  </a:cubicBezTo>
                  <a:cubicBezTo>
                    <a:pt x="153" y="159"/>
                    <a:pt x="175" y="162"/>
                    <a:pt x="197" y="160"/>
                  </a:cubicBezTo>
                  <a:cubicBezTo>
                    <a:pt x="213" y="158"/>
                    <a:pt x="235" y="152"/>
                    <a:pt x="238" y="134"/>
                  </a:cubicBezTo>
                  <a:cubicBezTo>
                    <a:pt x="240" y="120"/>
                    <a:pt x="225" y="115"/>
                    <a:pt x="214" y="117"/>
                  </a:cubicBezTo>
                  <a:close/>
                </a:path>
              </a:pathLst>
            </a:custGeom>
            <a:solidFill>
              <a:srgbClr val="FF7862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</a14:hiddenLine>
              </a:ext>
            </a:extLst>
          </p:spPr>
          <p:txBody>
            <a:bodyPr vert="horz" wrap="square" lIns="91440" tIns="45720" rIns="91440" bIns="45720" numCol="1" anchor="t" anchorCtr="0" compatLnSpc="1"/>
            <a:lstStyle/>
            <a:p>
              <a:endParaRPr lang="zh-CN" altLang="en-US"/>
            </a:p>
          </p:txBody>
        </p:sp>
        <p:sp>
          <p:nvSpPr>
            <p:cNvPr id="19" name="Freeform 16"/>
            <p:cNvSpPr/>
            <p:nvPr/>
          </p:nvSpPr>
          <p:spPr bwMode="auto">
            <a:xfrm>
              <a:off x="539750" y="-111493"/>
              <a:ext cx="452438" cy="327025"/>
            </a:xfrm>
            <a:custGeom>
              <a:avLst/>
              <a:gdLst>
                <a:gd name="T0" fmla="*/ 160 w 165"/>
                <a:gd name="T1" fmla="*/ 91 h 119"/>
                <a:gd name="T2" fmla="*/ 140 w 165"/>
                <a:gd name="T3" fmla="*/ 86 h 119"/>
                <a:gd name="T4" fmla="*/ 124 w 165"/>
                <a:gd name="T5" fmla="*/ 66 h 119"/>
                <a:gd name="T6" fmla="*/ 102 w 165"/>
                <a:gd name="T7" fmla="*/ 44 h 119"/>
                <a:gd name="T8" fmla="*/ 66 w 165"/>
                <a:gd name="T9" fmla="*/ 29 h 119"/>
                <a:gd name="T10" fmla="*/ 38 w 165"/>
                <a:gd name="T11" fmla="*/ 16 h 119"/>
                <a:gd name="T12" fmla="*/ 14 w 165"/>
                <a:gd name="T13" fmla="*/ 2 h 119"/>
                <a:gd name="T14" fmla="*/ 1 w 165"/>
                <a:gd name="T15" fmla="*/ 23 h 119"/>
                <a:gd name="T16" fmla="*/ 47 w 165"/>
                <a:gd name="T17" fmla="*/ 96 h 119"/>
                <a:gd name="T18" fmla="*/ 48 w 165"/>
                <a:gd name="T19" fmla="*/ 98 h 119"/>
                <a:gd name="T20" fmla="*/ 147 w 165"/>
                <a:gd name="T21" fmla="*/ 110 h 119"/>
                <a:gd name="T22" fmla="*/ 160 w 165"/>
                <a:gd name="T23" fmla="*/ 91 h 119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</a:cxnLst>
              <a:rect l="0" t="0" r="r" b="b"/>
              <a:pathLst>
                <a:path w="165" h="119">
                  <a:moveTo>
                    <a:pt x="160" y="91"/>
                  </a:moveTo>
                  <a:cubicBezTo>
                    <a:pt x="155" y="85"/>
                    <a:pt x="147" y="84"/>
                    <a:pt x="140" y="86"/>
                  </a:cubicBezTo>
                  <a:cubicBezTo>
                    <a:pt x="147" y="75"/>
                    <a:pt x="136" y="63"/>
                    <a:pt x="124" y="66"/>
                  </a:cubicBezTo>
                  <a:cubicBezTo>
                    <a:pt x="131" y="55"/>
                    <a:pt x="117" y="38"/>
                    <a:pt x="102" y="44"/>
                  </a:cubicBezTo>
                  <a:cubicBezTo>
                    <a:pt x="107" y="23"/>
                    <a:pt x="82" y="16"/>
                    <a:pt x="66" y="29"/>
                  </a:cubicBezTo>
                  <a:cubicBezTo>
                    <a:pt x="61" y="16"/>
                    <a:pt x="47" y="1"/>
                    <a:pt x="38" y="16"/>
                  </a:cubicBezTo>
                  <a:cubicBezTo>
                    <a:pt x="32" y="9"/>
                    <a:pt x="23" y="0"/>
                    <a:pt x="14" y="2"/>
                  </a:cubicBezTo>
                  <a:cubicBezTo>
                    <a:pt x="3" y="4"/>
                    <a:pt x="0" y="13"/>
                    <a:pt x="1" y="23"/>
                  </a:cubicBezTo>
                  <a:cubicBezTo>
                    <a:pt x="2" y="53"/>
                    <a:pt x="25" y="77"/>
                    <a:pt x="47" y="96"/>
                  </a:cubicBezTo>
                  <a:cubicBezTo>
                    <a:pt x="46" y="97"/>
                    <a:pt x="46" y="98"/>
                    <a:pt x="48" y="98"/>
                  </a:cubicBezTo>
                  <a:cubicBezTo>
                    <a:pt x="79" y="107"/>
                    <a:pt x="114" y="119"/>
                    <a:pt x="147" y="110"/>
                  </a:cubicBezTo>
                  <a:cubicBezTo>
                    <a:pt x="153" y="108"/>
                    <a:pt x="165" y="99"/>
                    <a:pt x="160" y="91"/>
                  </a:cubicBezTo>
                  <a:close/>
                </a:path>
              </a:pathLst>
            </a:custGeom>
            <a:solidFill>
              <a:srgbClr val="FF9D99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</a14:hiddenLine>
              </a:ext>
            </a:extLst>
          </p:spPr>
          <p:txBody>
            <a:bodyPr vert="horz" wrap="square" lIns="91440" tIns="45720" rIns="91440" bIns="45720" numCol="1" anchor="t" anchorCtr="0" compatLnSpc="1"/>
            <a:lstStyle/>
            <a:p>
              <a:endParaRPr lang="zh-CN" altLang="en-US"/>
            </a:p>
          </p:txBody>
        </p:sp>
        <p:sp>
          <p:nvSpPr>
            <p:cNvPr id="20" name="Freeform 17"/>
            <p:cNvSpPr/>
            <p:nvPr/>
          </p:nvSpPr>
          <p:spPr bwMode="auto">
            <a:xfrm>
              <a:off x="404813" y="-21006"/>
              <a:ext cx="441325" cy="387350"/>
            </a:xfrm>
            <a:custGeom>
              <a:avLst/>
              <a:gdLst>
                <a:gd name="T0" fmla="*/ 157 w 161"/>
                <a:gd name="T1" fmla="*/ 50 h 141"/>
                <a:gd name="T2" fmla="*/ 141 w 161"/>
                <a:gd name="T3" fmla="*/ 46 h 141"/>
                <a:gd name="T4" fmla="*/ 135 w 161"/>
                <a:gd name="T5" fmla="*/ 31 h 141"/>
                <a:gd name="T6" fmla="*/ 119 w 161"/>
                <a:gd name="T7" fmla="*/ 32 h 141"/>
                <a:gd name="T8" fmla="*/ 110 w 161"/>
                <a:gd name="T9" fmla="*/ 16 h 141"/>
                <a:gd name="T10" fmla="*/ 95 w 161"/>
                <a:gd name="T11" fmla="*/ 18 h 141"/>
                <a:gd name="T12" fmla="*/ 95 w 161"/>
                <a:gd name="T13" fmla="*/ 17 h 141"/>
                <a:gd name="T14" fmla="*/ 64 w 161"/>
                <a:gd name="T15" fmla="*/ 8 h 141"/>
                <a:gd name="T16" fmla="*/ 63 w 161"/>
                <a:gd name="T17" fmla="*/ 9 h 141"/>
                <a:gd name="T18" fmla="*/ 94 w 161"/>
                <a:gd name="T19" fmla="*/ 63 h 141"/>
                <a:gd name="T20" fmla="*/ 13 w 161"/>
                <a:gd name="T21" fmla="*/ 129 h 141"/>
                <a:gd name="T22" fmla="*/ 0 w 161"/>
                <a:gd name="T23" fmla="*/ 138 h 141"/>
                <a:gd name="T24" fmla="*/ 3 w 161"/>
                <a:gd name="T25" fmla="*/ 141 h 141"/>
                <a:gd name="T26" fmla="*/ 26 w 161"/>
                <a:gd name="T27" fmla="*/ 125 h 141"/>
                <a:gd name="T28" fmla="*/ 96 w 161"/>
                <a:gd name="T29" fmla="*/ 65 h 141"/>
                <a:gd name="T30" fmla="*/ 157 w 161"/>
                <a:gd name="T31" fmla="*/ 65 h 141"/>
                <a:gd name="T32" fmla="*/ 157 w 161"/>
                <a:gd name="T33" fmla="*/ 50 h 141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</a:cxnLst>
              <a:rect l="0" t="0" r="r" b="b"/>
              <a:pathLst>
                <a:path w="161" h="141">
                  <a:moveTo>
                    <a:pt x="157" y="50"/>
                  </a:moveTo>
                  <a:cubicBezTo>
                    <a:pt x="153" y="46"/>
                    <a:pt x="147" y="45"/>
                    <a:pt x="141" y="46"/>
                  </a:cubicBezTo>
                  <a:cubicBezTo>
                    <a:pt x="142" y="41"/>
                    <a:pt x="140" y="34"/>
                    <a:pt x="135" y="31"/>
                  </a:cubicBezTo>
                  <a:cubicBezTo>
                    <a:pt x="131" y="28"/>
                    <a:pt x="124" y="29"/>
                    <a:pt x="119" y="32"/>
                  </a:cubicBezTo>
                  <a:cubicBezTo>
                    <a:pt x="119" y="26"/>
                    <a:pt x="115" y="19"/>
                    <a:pt x="110" y="16"/>
                  </a:cubicBezTo>
                  <a:cubicBezTo>
                    <a:pt x="105" y="12"/>
                    <a:pt x="99" y="13"/>
                    <a:pt x="95" y="18"/>
                  </a:cubicBezTo>
                  <a:cubicBezTo>
                    <a:pt x="95" y="18"/>
                    <a:pt x="95" y="17"/>
                    <a:pt x="95" y="17"/>
                  </a:cubicBezTo>
                  <a:cubicBezTo>
                    <a:pt x="89" y="8"/>
                    <a:pt x="74" y="0"/>
                    <a:pt x="64" y="8"/>
                  </a:cubicBezTo>
                  <a:cubicBezTo>
                    <a:pt x="63" y="8"/>
                    <a:pt x="63" y="8"/>
                    <a:pt x="63" y="9"/>
                  </a:cubicBezTo>
                  <a:cubicBezTo>
                    <a:pt x="59" y="30"/>
                    <a:pt x="78" y="51"/>
                    <a:pt x="94" y="63"/>
                  </a:cubicBezTo>
                  <a:cubicBezTo>
                    <a:pt x="72" y="92"/>
                    <a:pt x="42" y="110"/>
                    <a:pt x="13" y="129"/>
                  </a:cubicBezTo>
                  <a:cubicBezTo>
                    <a:pt x="9" y="132"/>
                    <a:pt x="5" y="135"/>
                    <a:pt x="0" y="138"/>
                  </a:cubicBezTo>
                  <a:cubicBezTo>
                    <a:pt x="1" y="140"/>
                    <a:pt x="2" y="141"/>
                    <a:pt x="3" y="141"/>
                  </a:cubicBezTo>
                  <a:cubicBezTo>
                    <a:pt x="10" y="136"/>
                    <a:pt x="18" y="130"/>
                    <a:pt x="26" y="125"/>
                  </a:cubicBezTo>
                  <a:cubicBezTo>
                    <a:pt x="51" y="109"/>
                    <a:pt x="81" y="92"/>
                    <a:pt x="96" y="65"/>
                  </a:cubicBezTo>
                  <a:cubicBezTo>
                    <a:pt x="112" y="72"/>
                    <a:pt x="145" y="85"/>
                    <a:pt x="157" y="65"/>
                  </a:cubicBezTo>
                  <a:cubicBezTo>
                    <a:pt x="160" y="61"/>
                    <a:pt x="161" y="54"/>
                    <a:pt x="157" y="50"/>
                  </a:cubicBezTo>
                  <a:close/>
                </a:path>
              </a:pathLst>
            </a:custGeom>
            <a:solidFill>
              <a:srgbClr val="F6C1C7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</a14:hiddenLine>
              </a:ext>
            </a:extLst>
          </p:spPr>
          <p:txBody>
            <a:bodyPr vert="horz" wrap="square" lIns="91440" tIns="45720" rIns="91440" bIns="45720" numCol="1" anchor="t" anchorCtr="0" compatLnSpc="1"/>
            <a:lstStyle/>
            <a:p>
              <a:endParaRPr lang="zh-CN" altLang="en-US"/>
            </a:p>
          </p:txBody>
        </p:sp>
        <p:sp>
          <p:nvSpPr>
            <p:cNvPr id="21" name="Freeform 18"/>
            <p:cNvSpPr/>
            <p:nvPr/>
          </p:nvSpPr>
          <p:spPr bwMode="auto">
            <a:xfrm>
              <a:off x="268288" y="369519"/>
              <a:ext cx="227013" cy="528638"/>
            </a:xfrm>
            <a:custGeom>
              <a:avLst/>
              <a:gdLst>
                <a:gd name="T0" fmla="*/ 49 w 83"/>
                <a:gd name="T1" fmla="*/ 152 h 192"/>
                <a:gd name="T2" fmla="*/ 50 w 83"/>
                <a:gd name="T3" fmla="*/ 113 h 192"/>
                <a:gd name="T4" fmla="*/ 45 w 83"/>
                <a:gd name="T5" fmla="*/ 65 h 192"/>
                <a:gd name="T6" fmla="*/ 1 w 83"/>
                <a:gd name="T7" fmla="*/ 0 h 192"/>
                <a:gd name="T8" fmla="*/ 0 w 83"/>
                <a:gd name="T9" fmla="*/ 1 h 192"/>
                <a:gd name="T10" fmla="*/ 42 w 83"/>
                <a:gd name="T11" fmla="*/ 71 h 192"/>
                <a:gd name="T12" fmla="*/ 46 w 83"/>
                <a:gd name="T13" fmla="*/ 116 h 192"/>
                <a:gd name="T14" fmla="*/ 45 w 83"/>
                <a:gd name="T15" fmla="*/ 153 h 192"/>
                <a:gd name="T16" fmla="*/ 18 w 83"/>
                <a:gd name="T17" fmla="*/ 181 h 192"/>
                <a:gd name="T18" fmla="*/ 21 w 83"/>
                <a:gd name="T19" fmla="*/ 184 h 192"/>
                <a:gd name="T20" fmla="*/ 34 w 83"/>
                <a:gd name="T21" fmla="*/ 177 h 192"/>
                <a:gd name="T22" fmla="*/ 41 w 83"/>
                <a:gd name="T23" fmla="*/ 187 h 192"/>
                <a:gd name="T24" fmla="*/ 45 w 83"/>
                <a:gd name="T25" fmla="*/ 187 h 192"/>
                <a:gd name="T26" fmla="*/ 49 w 83"/>
                <a:gd name="T27" fmla="*/ 181 h 192"/>
                <a:gd name="T28" fmla="*/ 54 w 83"/>
                <a:gd name="T29" fmla="*/ 187 h 192"/>
                <a:gd name="T30" fmla="*/ 58 w 83"/>
                <a:gd name="T31" fmla="*/ 187 h 192"/>
                <a:gd name="T32" fmla="*/ 61 w 83"/>
                <a:gd name="T33" fmla="*/ 180 h 192"/>
                <a:gd name="T34" fmla="*/ 78 w 83"/>
                <a:gd name="T35" fmla="*/ 182 h 192"/>
                <a:gd name="T36" fmla="*/ 49 w 83"/>
                <a:gd name="T37" fmla="*/ 152 h 192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</a:cxnLst>
              <a:rect l="0" t="0" r="r" b="b"/>
              <a:pathLst>
                <a:path w="83" h="192">
                  <a:moveTo>
                    <a:pt x="49" y="152"/>
                  </a:moveTo>
                  <a:cubicBezTo>
                    <a:pt x="52" y="140"/>
                    <a:pt x="51" y="126"/>
                    <a:pt x="50" y="113"/>
                  </a:cubicBezTo>
                  <a:cubicBezTo>
                    <a:pt x="50" y="97"/>
                    <a:pt x="48" y="81"/>
                    <a:pt x="45" y="65"/>
                  </a:cubicBezTo>
                  <a:cubicBezTo>
                    <a:pt x="40" y="40"/>
                    <a:pt x="28" y="8"/>
                    <a:pt x="1" y="0"/>
                  </a:cubicBezTo>
                  <a:cubicBezTo>
                    <a:pt x="0" y="0"/>
                    <a:pt x="0" y="1"/>
                    <a:pt x="0" y="1"/>
                  </a:cubicBezTo>
                  <a:cubicBezTo>
                    <a:pt x="27" y="16"/>
                    <a:pt x="37" y="43"/>
                    <a:pt x="42" y="71"/>
                  </a:cubicBezTo>
                  <a:cubicBezTo>
                    <a:pt x="45" y="86"/>
                    <a:pt x="46" y="101"/>
                    <a:pt x="46" y="116"/>
                  </a:cubicBezTo>
                  <a:cubicBezTo>
                    <a:pt x="46" y="128"/>
                    <a:pt x="44" y="141"/>
                    <a:pt x="45" y="153"/>
                  </a:cubicBezTo>
                  <a:cubicBezTo>
                    <a:pt x="31" y="157"/>
                    <a:pt x="21" y="168"/>
                    <a:pt x="18" y="181"/>
                  </a:cubicBezTo>
                  <a:cubicBezTo>
                    <a:pt x="17" y="183"/>
                    <a:pt x="19" y="185"/>
                    <a:pt x="21" y="184"/>
                  </a:cubicBezTo>
                  <a:cubicBezTo>
                    <a:pt x="25" y="181"/>
                    <a:pt x="30" y="180"/>
                    <a:pt x="34" y="177"/>
                  </a:cubicBezTo>
                  <a:cubicBezTo>
                    <a:pt x="36" y="181"/>
                    <a:pt x="40" y="183"/>
                    <a:pt x="41" y="187"/>
                  </a:cubicBezTo>
                  <a:cubicBezTo>
                    <a:pt x="42" y="189"/>
                    <a:pt x="44" y="188"/>
                    <a:pt x="45" y="187"/>
                  </a:cubicBezTo>
                  <a:cubicBezTo>
                    <a:pt x="46" y="185"/>
                    <a:pt x="48" y="183"/>
                    <a:pt x="49" y="181"/>
                  </a:cubicBezTo>
                  <a:cubicBezTo>
                    <a:pt x="51" y="183"/>
                    <a:pt x="52" y="185"/>
                    <a:pt x="54" y="187"/>
                  </a:cubicBezTo>
                  <a:cubicBezTo>
                    <a:pt x="55" y="189"/>
                    <a:pt x="57" y="189"/>
                    <a:pt x="58" y="187"/>
                  </a:cubicBezTo>
                  <a:cubicBezTo>
                    <a:pt x="59" y="185"/>
                    <a:pt x="60" y="182"/>
                    <a:pt x="61" y="180"/>
                  </a:cubicBezTo>
                  <a:cubicBezTo>
                    <a:pt x="65" y="186"/>
                    <a:pt x="75" y="192"/>
                    <a:pt x="78" y="182"/>
                  </a:cubicBezTo>
                  <a:cubicBezTo>
                    <a:pt x="83" y="166"/>
                    <a:pt x="60" y="155"/>
                    <a:pt x="49" y="152"/>
                  </a:cubicBezTo>
                  <a:close/>
                </a:path>
              </a:pathLst>
            </a:custGeom>
            <a:solidFill>
              <a:srgbClr val="FF7862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</a14:hiddenLine>
              </a:ext>
            </a:extLst>
          </p:spPr>
          <p:txBody>
            <a:bodyPr vert="horz" wrap="square" lIns="91440" tIns="45720" rIns="91440" bIns="45720" numCol="1" anchor="t" anchorCtr="0" compatLnSpc="1"/>
            <a:lstStyle/>
            <a:p>
              <a:endParaRPr lang="zh-CN" altLang="en-US"/>
            </a:p>
          </p:txBody>
        </p:sp>
        <p:sp>
          <p:nvSpPr>
            <p:cNvPr id="22" name="Freeform 19"/>
            <p:cNvSpPr/>
            <p:nvPr/>
          </p:nvSpPr>
          <p:spPr bwMode="auto">
            <a:xfrm>
              <a:off x="563563" y="342532"/>
              <a:ext cx="241300" cy="485775"/>
            </a:xfrm>
            <a:custGeom>
              <a:avLst/>
              <a:gdLst>
                <a:gd name="T0" fmla="*/ 60 w 88"/>
                <a:gd name="T1" fmla="*/ 136 h 177"/>
                <a:gd name="T2" fmla="*/ 59 w 88"/>
                <a:gd name="T3" fmla="*/ 136 h 177"/>
                <a:gd name="T4" fmla="*/ 56 w 88"/>
                <a:gd name="T5" fmla="*/ 102 h 177"/>
                <a:gd name="T6" fmla="*/ 48 w 88"/>
                <a:gd name="T7" fmla="*/ 57 h 177"/>
                <a:gd name="T8" fmla="*/ 1 w 88"/>
                <a:gd name="T9" fmla="*/ 0 h 177"/>
                <a:gd name="T10" fmla="*/ 1 w 88"/>
                <a:gd name="T11" fmla="*/ 2 h 177"/>
                <a:gd name="T12" fmla="*/ 47 w 88"/>
                <a:gd name="T13" fmla="*/ 65 h 177"/>
                <a:gd name="T14" fmla="*/ 53 w 88"/>
                <a:gd name="T15" fmla="*/ 107 h 177"/>
                <a:gd name="T16" fmla="*/ 55 w 88"/>
                <a:gd name="T17" fmla="*/ 136 h 177"/>
                <a:gd name="T18" fmla="*/ 53 w 88"/>
                <a:gd name="T19" fmla="*/ 168 h 177"/>
                <a:gd name="T20" fmla="*/ 59 w 88"/>
                <a:gd name="T21" fmla="*/ 177 h 177"/>
                <a:gd name="T22" fmla="*/ 72 w 88"/>
                <a:gd name="T23" fmla="*/ 174 h 177"/>
                <a:gd name="T24" fmla="*/ 60 w 88"/>
                <a:gd name="T25" fmla="*/ 136 h 177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</a:cxnLst>
              <a:rect l="0" t="0" r="r" b="b"/>
              <a:pathLst>
                <a:path w="88" h="177">
                  <a:moveTo>
                    <a:pt x="60" y="136"/>
                  </a:moveTo>
                  <a:cubicBezTo>
                    <a:pt x="59" y="136"/>
                    <a:pt x="59" y="136"/>
                    <a:pt x="59" y="136"/>
                  </a:cubicBezTo>
                  <a:cubicBezTo>
                    <a:pt x="59" y="125"/>
                    <a:pt x="57" y="113"/>
                    <a:pt x="56" y="102"/>
                  </a:cubicBezTo>
                  <a:cubicBezTo>
                    <a:pt x="55" y="87"/>
                    <a:pt x="52" y="72"/>
                    <a:pt x="48" y="57"/>
                  </a:cubicBezTo>
                  <a:cubicBezTo>
                    <a:pt x="42" y="32"/>
                    <a:pt x="28" y="7"/>
                    <a:pt x="1" y="0"/>
                  </a:cubicBezTo>
                  <a:cubicBezTo>
                    <a:pt x="0" y="0"/>
                    <a:pt x="0" y="2"/>
                    <a:pt x="1" y="2"/>
                  </a:cubicBezTo>
                  <a:cubicBezTo>
                    <a:pt x="28" y="13"/>
                    <a:pt x="40" y="38"/>
                    <a:pt x="47" y="65"/>
                  </a:cubicBezTo>
                  <a:cubicBezTo>
                    <a:pt x="50" y="79"/>
                    <a:pt x="52" y="93"/>
                    <a:pt x="53" y="107"/>
                  </a:cubicBezTo>
                  <a:cubicBezTo>
                    <a:pt x="54" y="116"/>
                    <a:pt x="53" y="127"/>
                    <a:pt x="55" y="136"/>
                  </a:cubicBezTo>
                  <a:cubicBezTo>
                    <a:pt x="52" y="147"/>
                    <a:pt x="50" y="158"/>
                    <a:pt x="53" y="168"/>
                  </a:cubicBezTo>
                  <a:cubicBezTo>
                    <a:pt x="54" y="170"/>
                    <a:pt x="56" y="176"/>
                    <a:pt x="59" y="177"/>
                  </a:cubicBezTo>
                  <a:cubicBezTo>
                    <a:pt x="64" y="177"/>
                    <a:pt x="68" y="176"/>
                    <a:pt x="72" y="174"/>
                  </a:cubicBezTo>
                  <a:cubicBezTo>
                    <a:pt x="88" y="167"/>
                    <a:pt x="66" y="142"/>
                    <a:pt x="60" y="136"/>
                  </a:cubicBezTo>
                  <a:close/>
                </a:path>
              </a:pathLst>
            </a:custGeom>
            <a:solidFill>
              <a:srgbClr val="19865B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</a14:hiddenLine>
              </a:ext>
            </a:extLst>
          </p:spPr>
          <p:txBody>
            <a:bodyPr vert="horz" wrap="square" lIns="91440" tIns="45720" rIns="91440" bIns="45720" numCol="1" anchor="t" anchorCtr="0" compatLnSpc="1"/>
            <a:lstStyle/>
            <a:p>
              <a:endParaRPr lang="zh-CN" altLang="en-US"/>
            </a:p>
          </p:txBody>
        </p:sp>
        <p:sp>
          <p:nvSpPr>
            <p:cNvPr id="23" name="Freeform 20"/>
            <p:cNvSpPr/>
            <p:nvPr/>
          </p:nvSpPr>
          <p:spPr bwMode="auto">
            <a:xfrm>
              <a:off x="525463" y="418732"/>
              <a:ext cx="166688" cy="382588"/>
            </a:xfrm>
            <a:custGeom>
              <a:avLst/>
              <a:gdLst>
                <a:gd name="T0" fmla="*/ 48 w 61"/>
                <a:gd name="T1" fmla="*/ 3 h 139"/>
                <a:gd name="T2" fmla="*/ 49 w 61"/>
                <a:gd name="T3" fmla="*/ 1 h 139"/>
                <a:gd name="T4" fmla="*/ 48 w 61"/>
                <a:gd name="T5" fmla="*/ 1 h 139"/>
                <a:gd name="T6" fmla="*/ 47 w 61"/>
                <a:gd name="T7" fmla="*/ 3 h 139"/>
                <a:gd name="T8" fmla="*/ 47 w 61"/>
                <a:gd name="T9" fmla="*/ 3 h 139"/>
                <a:gd name="T10" fmla="*/ 4 w 61"/>
                <a:gd name="T11" fmla="*/ 138 h 139"/>
                <a:gd name="T12" fmla="*/ 6 w 61"/>
                <a:gd name="T13" fmla="*/ 139 h 139"/>
                <a:gd name="T14" fmla="*/ 7 w 61"/>
                <a:gd name="T15" fmla="*/ 139 h 139"/>
                <a:gd name="T16" fmla="*/ 50 w 61"/>
                <a:gd name="T17" fmla="*/ 79 h 139"/>
                <a:gd name="T18" fmla="*/ 48 w 61"/>
                <a:gd name="T19" fmla="*/ 3 h 139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</a:cxnLst>
              <a:rect l="0" t="0" r="r" b="b"/>
              <a:pathLst>
                <a:path w="61" h="139">
                  <a:moveTo>
                    <a:pt x="48" y="3"/>
                  </a:moveTo>
                  <a:cubicBezTo>
                    <a:pt x="49" y="2"/>
                    <a:pt x="49" y="2"/>
                    <a:pt x="49" y="1"/>
                  </a:cubicBezTo>
                  <a:cubicBezTo>
                    <a:pt x="49" y="1"/>
                    <a:pt x="49" y="0"/>
                    <a:pt x="48" y="1"/>
                  </a:cubicBezTo>
                  <a:cubicBezTo>
                    <a:pt x="48" y="1"/>
                    <a:pt x="48" y="2"/>
                    <a:pt x="47" y="3"/>
                  </a:cubicBezTo>
                  <a:cubicBezTo>
                    <a:pt x="47" y="3"/>
                    <a:pt x="47" y="3"/>
                    <a:pt x="47" y="3"/>
                  </a:cubicBezTo>
                  <a:cubicBezTo>
                    <a:pt x="22" y="43"/>
                    <a:pt x="0" y="89"/>
                    <a:pt x="4" y="138"/>
                  </a:cubicBezTo>
                  <a:cubicBezTo>
                    <a:pt x="4" y="139"/>
                    <a:pt x="5" y="139"/>
                    <a:pt x="6" y="139"/>
                  </a:cubicBezTo>
                  <a:cubicBezTo>
                    <a:pt x="6" y="139"/>
                    <a:pt x="7" y="139"/>
                    <a:pt x="7" y="139"/>
                  </a:cubicBezTo>
                  <a:cubicBezTo>
                    <a:pt x="29" y="126"/>
                    <a:pt x="42" y="102"/>
                    <a:pt x="50" y="79"/>
                  </a:cubicBezTo>
                  <a:cubicBezTo>
                    <a:pt x="58" y="55"/>
                    <a:pt x="61" y="26"/>
                    <a:pt x="48" y="3"/>
                  </a:cubicBezTo>
                  <a:close/>
                </a:path>
              </a:pathLst>
            </a:custGeom>
            <a:solidFill>
              <a:srgbClr val="21B37A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</a14:hiddenLine>
              </a:ext>
            </a:extLst>
          </p:spPr>
          <p:txBody>
            <a:bodyPr vert="horz" wrap="square" lIns="91440" tIns="45720" rIns="91440" bIns="45720" numCol="1" anchor="t" anchorCtr="0" compatLnSpc="1"/>
            <a:lstStyle/>
            <a:p>
              <a:endParaRPr lang="zh-CN" altLang="en-US"/>
            </a:p>
          </p:txBody>
        </p:sp>
        <p:sp>
          <p:nvSpPr>
            <p:cNvPr id="24" name="Freeform 21"/>
            <p:cNvSpPr/>
            <p:nvPr/>
          </p:nvSpPr>
          <p:spPr bwMode="auto">
            <a:xfrm>
              <a:off x="890588" y="374282"/>
              <a:ext cx="112713" cy="400050"/>
            </a:xfrm>
            <a:custGeom>
              <a:avLst/>
              <a:gdLst>
                <a:gd name="T0" fmla="*/ 36 w 41"/>
                <a:gd name="T1" fmla="*/ 61 h 145"/>
                <a:gd name="T2" fmla="*/ 1 w 41"/>
                <a:gd name="T3" fmla="*/ 0 h 145"/>
                <a:gd name="T4" fmla="*/ 0 w 41"/>
                <a:gd name="T5" fmla="*/ 0 h 145"/>
                <a:gd name="T6" fmla="*/ 34 w 41"/>
                <a:gd name="T7" fmla="*/ 68 h 145"/>
                <a:gd name="T8" fmla="*/ 37 w 41"/>
                <a:gd name="T9" fmla="*/ 143 h 145"/>
                <a:gd name="T10" fmla="*/ 40 w 41"/>
                <a:gd name="T11" fmla="*/ 143 h 145"/>
                <a:gd name="T12" fmla="*/ 36 w 41"/>
                <a:gd name="T13" fmla="*/ 61 h 145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</a:cxnLst>
              <a:rect l="0" t="0" r="r" b="b"/>
              <a:pathLst>
                <a:path w="41" h="145">
                  <a:moveTo>
                    <a:pt x="36" y="61"/>
                  </a:moveTo>
                  <a:cubicBezTo>
                    <a:pt x="32" y="39"/>
                    <a:pt x="24" y="9"/>
                    <a:pt x="1" y="0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22" y="16"/>
                    <a:pt x="30" y="42"/>
                    <a:pt x="34" y="68"/>
                  </a:cubicBezTo>
                  <a:cubicBezTo>
                    <a:pt x="38" y="92"/>
                    <a:pt x="38" y="118"/>
                    <a:pt x="37" y="143"/>
                  </a:cubicBezTo>
                  <a:cubicBezTo>
                    <a:pt x="37" y="145"/>
                    <a:pt x="40" y="145"/>
                    <a:pt x="40" y="143"/>
                  </a:cubicBezTo>
                  <a:cubicBezTo>
                    <a:pt x="41" y="116"/>
                    <a:pt x="41" y="88"/>
                    <a:pt x="36" y="61"/>
                  </a:cubicBezTo>
                  <a:close/>
                </a:path>
              </a:pathLst>
            </a:custGeom>
            <a:solidFill>
              <a:srgbClr val="FEC160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</a14:hiddenLine>
              </a:ext>
            </a:extLst>
          </p:spPr>
          <p:txBody>
            <a:bodyPr vert="horz" wrap="square" lIns="91440" tIns="45720" rIns="91440" bIns="45720" numCol="1" anchor="t" anchorCtr="0" compatLnSpc="1"/>
            <a:lstStyle/>
            <a:p>
              <a:endParaRPr lang="zh-CN" altLang="en-US"/>
            </a:p>
          </p:txBody>
        </p:sp>
        <p:sp>
          <p:nvSpPr>
            <p:cNvPr id="25" name="Freeform 22"/>
            <p:cNvSpPr/>
            <p:nvPr/>
          </p:nvSpPr>
          <p:spPr bwMode="auto">
            <a:xfrm>
              <a:off x="882650" y="752107"/>
              <a:ext cx="223838" cy="219075"/>
            </a:xfrm>
            <a:custGeom>
              <a:avLst/>
              <a:gdLst>
                <a:gd name="T0" fmla="*/ 44 w 82"/>
                <a:gd name="T1" fmla="*/ 2 h 80"/>
                <a:gd name="T2" fmla="*/ 43 w 82"/>
                <a:gd name="T3" fmla="*/ 1 h 80"/>
                <a:gd name="T4" fmla="*/ 40 w 82"/>
                <a:gd name="T5" fmla="*/ 3 h 80"/>
                <a:gd name="T6" fmla="*/ 0 w 82"/>
                <a:gd name="T7" fmla="*/ 55 h 80"/>
                <a:gd name="T8" fmla="*/ 7 w 82"/>
                <a:gd name="T9" fmla="*/ 68 h 80"/>
                <a:gd name="T10" fmla="*/ 22 w 82"/>
                <a:gd name="T11" fmla="*/ 59 h 80"/>
                <a:gd name="T12" fmla="*/ 29 w 82"/>
                <a:gd name="T13" fmla="*/ 79 h 80"/>
                <a:gd name="T14" fmla="*/ 31 w 82"/>
                <a:gd name="T15" fmla="*/ 79 h 80"/>
                <a:gd name="T16" fmla="*/ 45 w 82"/>
                <a:gd name="T17" fmla="*/ 63 h 80"/>
                <a:gd name="T18" fmla="*/ 56 w 82"/>
                <a:gd name="T19" fmla="*/ 76 h 80"/>
                <a:gd name="T20" fmla="*/ 70 w 82"/>
                <a:gd name="T21" fmla="*/ 66 h 80"/>
                <a:gd name="T22" fmla="*/ 44 w 82"/>
                <a:gd name="T23" fmla="*/ 2 h 80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</a:cxnLst>
              <a:rect l="0" t="0" r="r" b="b"/>
              <a:pathLst>
                <a:path w="82" h="80">
                  <a:moveTo>
                    <a:pt x="44" y="2"/>
                  </a:moveTo>
                  <a:cubicBezTo>
                    <a:pt x="44" y="1"/>
                    <a:pt x="43" y="0"/>
                    <a:pt x="43" y="1"/>
                  </a:cubicBezTo>
                  <a:cubicBezTo>
                    <a:pt x="41" y="0"/>
                    <a:pt x="40" y="1"/>
                    <a:pt x="40" y="3"/>
                  </a:cubicBezTo>
                  <a:cubicBezTo>
                    <a:pt x="22" y="15"/>
                    <a:pt x="2" y="32"/>
                    <a:pt x="0" y="55"/>
                  </a:cubicBezTo>
                  <a:cubicBezTo>
                    <a:pt x="0" y="60"/>
                    <a:pt x="2" y="66"/>
                    <a:pt x="7" y="68"/>
                  </a:cubicBezTo>
                  <a:cubicBezTo>
                    <a:pt x="13" y="70"/>
                    <a:pt x="18" y="64"/>
                    <a:pt x="22" y="59"/>
                  </a:cubicBezTo>
                  <a:cubicBezTo>
                    <a:pt x="22" y="67"/>
                    <a:pt x="24" y="73"/>
                    <a:pt x="29" y="79"/>
                  </a:cubicBezTo>
                  <a:cubicBezTo>
                    <a:pt x="29" y="80"/>
                    <a:pt x="31" y="80"/>
                    <a:pt x="31" y="79"/>
                  </a:cubicBezTo>
                  <a:cubicBezTo>
                    <a:pt x="37" y="75"/>
                    <a:pt x="42" y="69"/>
                    <a:pt x="45" y="63"/>
                  </a:cubicBezTo>
                  <a:cubicBezTo>
                    <a:pt x="47" y="69"/>
                    <a:pt x="50" y="74"/>
                    <a:pt x="56" y="76"/>
                  </a:cubicBezTo>
                  <a:cubicBezTo>
                    <a:pt x="62" y="77"/>
                    <a:pt x="68" y="71"/>
                    <a:pt x="70" y="66"/>
                  </a:cubicBezTo>
                  <a:cubicBezTo>
                    <a:pt x="82" y="42"/>
                    <a:pt x="60" y="16"/>
                    <a:pt x="44" y="2"/>
                  </a:cubicBezTo>
                  <a:close/>
                </a:path>
              </a:pathLst>
            </a:custGeom>
            <a:solidFill>
              <a:srgbClr val="FF7862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</a14:hiddenLine>
              </a:ext>
            </a:extLst>
          </p:spPr>
          <p:txBody>
            <a:bodyPr vert="horz" wrap="square" lIns="91440" tIns="45720" rIns="91440" bIns="45720" numCol="1" anchor="t" anchorCtr="0" compatLnSpc="1"/>
            <a:lstStyle/>
            <a:p>
              <a:endParaRPr lang="zh-CN" altLang="en-US"/>
            </a:p>
          </p:txBody>
        </p:sp>
        <p:sp>
          <p:nvSpPr>
            <p:cNvPr id="26" name="Freeform 23"/>
            <p:cNvSpPr/>
            <p:nvPr/>
          </p:nvSpPr>
          <p:spPr bwMode="auto">
            <a:xfrm>
              <a:off x="1155700" y="528269"/>
              <a:ext cx="425450" cy="1038226"/>
            </a:xfrm>
            <a:custGeom>
              <a:avLst/>
              <a:gdLst>
                <a:gd name="T0" fmla="*/ 155 w 155"/>
                <a:gd name="T1" fmla="*/ 245 h 377"/>
                <a:gd name="T2" fmla="*/ 154 w 155"/>
                <a:gd name="T3" fmla="*/ 245 h 377"/>
                <a:gd name="T4" fmla="*/ 143 w 155"/>
                <a:gd name="T5" fmla="*/ 217 h 377"/>
                <a:gd name="T6" fmla="*/ 118 w 155"/>
                <a:gd name="T7" fmla="*/ 202 h 377"/>
                <a:gd name="T8" fmla="*/ 138 w 155"/>
                <a:gd name="T9" fmla="*/ 200 h 377"/>
                <a:gd name="T10" fmla="*/ 138 w 155"/>
                <a:gd name="T11" fmla="*/ 199 h 377"/>
                <a:gd name="T12" fmla="*/ 139 w 155"/>
                <a:gd name="T13" fmla="*/ 198 h 377"/>
                <a:gd name="T14" fmla="*/ 119 w 155"/>
                <a:gd name="T15" fmla="*/ 163 h 377"/>
                <a:gd name="T16" fmla="*/ 119 w 155"/>
                <a:gd name="T17" fmla="*/ 161 h 377"/>
                <a:gd name="T18" fmla="*/ 81 w 155"/>
                <a:gd name="T19" fmla="*/ 153 h 377"/>
                <a:gd name="T20" fmla="*/ 107 w 155"/>
                <a:gd name="T21" fmla="*/ 148 h 377"/>
                <a:gd name="T22" fmla="*/ 107 w 155"/>
                <a:gd name="T23" fmla="*/ 148 h 377"/>
                <a:gd name="T24" fmla="*/ 109 w 155"/>
                <a:gd name="T25" fmla="*/ 147 h 377"/>
                <a:gd name="T26" fmla="*/ 80 w 155"/>
                <a:gd name="T27" fmla="*/ 113 h 377"/>
                <a:gd name="T28" fmla="*/ 47 w 155"/>
                <a:gd name="T29" fmla="*/ 77 h 377"/>
                <a:gd name="T30" fmla="*/ 20 w 155"/>
                <a:gd name="T31" fmla="*/ 1 h 377"/>
                <a:gd name="T32" fmla="*/ 20 w 155"/>
                <a:gd name="T33" fmla="*/ 1 h 377"/>
                <a:gd name="T34" fmla="*/ 44 w 155"/>
                <a:gd name="T35" fmla="*/ 78 h 377"/>
                <a:gd name="T36" fmla="*/ 17 w 155"/>
                <a:gd name="T37" fmla="*/ 156 h 377"/>
                <a:gd name="T38" fmla="*/ 19 w 155"/>
                <a:gd name="T39" fmla="*/ 159 h 377"/>
                <a:gd name="T40" fmla="*/ 29 w 155"/>
                <a:gd name="T41" fmla="*/ 163 h 377"/>
                <a:gd name="T42" fmla="*/ 8 w 155"/>
                <a:gd name="T43" fmla="*/ 225 h 377"/>
                <a:gd name="T44" fmla="*/ 10 w 155"/>
                <a:gd name="T45" fmla="*/ 227 h 377"/>
                <a:gd name="T46" fmla="*/ 17 w 155"/>
                <a:gd name="T47" fmla="*/ 227 h 377"/>
                <a:gd name="T48" fmla="*/ 9 w 155"/>
                <a:gd name="T49" fmla="*/ 284 h 377"/>
                <a:gd name="T50" fmla="*/ 12 w 155"/>
                <a:gd name="T51" fmla="*/ 284 h 377"/>
                <a:gd name="T52" fmla="*/ 24 w 155"/>
                <a:gd name="T53" fmla="*/ 274 h 377"/>
                <a:gd name="T54" fmla="*/ 45 w 155"/>
                <a:gd name="T55" fmla="*/ 347 h 377"/>
                <a:gd name="T56" fmla="*/ 48 w 155"/>
                <a:gd name="T57" fmla="*/ 346 h 377"/>
                <a:gd name="T58" fmla="*/ 48 w 155"/>
                <a:gd name="T59" fmla="*/ 346 h 377"/>
                <a:gd name="T60" fmla="*/ 59 w 155"/>
                <a:gd name="T61" fmla="*/ 339 h 377"/>
                <a:gd name="T62" fmla="*/ 104 w 155"/>
                <a:gd name="T63" fmla="*/ 377 h 377"/>
                <a:gd name="T64" fmla="*/ 105 w 155"/>
                <a:gd name="T65" fmla="*/ 374 h 377"/>
                <a:gd name="T66" fmla="*/ 135 w 155"/>
                <a:gd name="T67" fmla="*/ 338 h 377"/>
                <a:gd name="T68" fmla="*/ 135 w 155"/>
                <a:gd name="T69" fmla="*/ 338 h 377"/>
                <a:gd name="T70" fmla="*/ 135 w 155"/>
                <a:gd name="T71" fmla="*/ 338 h 377"/>
                <a:gd name="T72" fmla="*/ 135 w 155"/>
                <a:gd name="T73" fmla="*/ 338 h 377"/>
                <a:gd name="T74" fmla="*/ 134 w 155"/>
                <a:gd name="T75" fmla="*/ 337 h 377"/>
                <a:gd name="T76" fmla="*/ 110 w 155"/>
                <a:gd name="T77" fmla="*/ 315 h 377"/>
                <a:gd name="T78" fmla="*/ 137 w 155"/>
                <a:gd name="T79" fmla="*/ 326 h 377"/>
                <a:gd name="T80" fmla="*/ 139 w 155"/>
                <a:gd name="T81" fmla="*/ 325 h 377"/>
                <a:gd name="T82" fmla="*/ 150 w 155"/>
                <a:gd name="T83" fmla="*/ 264 h 377"/>
                <a:gd name="T84" fmla="*/ 150 w 155"/>
                <a:gd name="T85" fmla="*/ 264 h 377"/>
                <a:gd name="T86" fmla="*/ 135 w 155"/>
                <a:gd name="T87" fmla="*/ 242 h 377"/>
                <a:gd name="T88" fmla="*/ 153 w 155"/>
                <a:gd name="T89" fmla="*/ 248 h 377"/>
                <a:gd name="T90" fmla="*/ 155 w 155"/>
                <a:gd name="T91" fmla="*/ 248 h 377"/>
                <a:gd name="T92" fmla="*/ 155 w 155"/>
                <a:gd name="T93" fmla="*/ 248 h 377"/>
                <a:gd name="T94" fmla="*/ 155 w 155"/>
                <a:gd name="T95" fmla="*/ 245 h 377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  <a:cxn ang="0">
                  <a:pos x="T68" y="T69"/>
                </a:cxn>
                <a:cxn ang="0">
                  <a:pos x="T70" y="T71"/>
                </a:cxn>
                <a:cxn ang="0">
                  <a:pos x="T72" y="T73"/>
                </a:cxn>
                <a:cxn ang="0">
                  <a:pos x="T74" y="T75"/>
                </a:cxn>
                <a:cxn ang="0">
                  <a:pos x="T76" y="T77"/>
                </a:cxn>
                <a:cxn ang="0">
                  <a:pos x="T78" y="T79"/>
                </a:cxn>
                <a:cxn ang="0">
                  <a:pos x="T80" y="T81"/>
                </a:cxn>
                <a:cxn ang="0">
                  <a:pos x="T82" y="T83"/>
                </a:cxn>
                <a:cxn ang="0">
                  <a:pos x="T84" y="T85"/>
                </a:cxn>
                <a:cxn ang="0">
                  <a:pos x="T86" y="T87"/>
                </a:cxn>
                <a:cxn ang="0">
                  <a:pos x="T88" y="T89"/>
                </a:cxn>
                <a:cxn ang="0">
                  <a:pos x="T90" y="T91"/>
                </a:cxn>
                <a:cxn ang="0">
                  <a:pos x="T92" y="T93"/>
                </a:cxn>
                <a:cxn ang="0">
                  <a:pos x="T94" y="T95"/>
                </a:cxn>
              </a:cxnLst>
              <a:rect l="0" t="0" r="r" b="b"/>
              <a:pathLst>
                <a:path w="155" h="377">
                  <a:moveTo>
                    <a:pt x="155" y="245"/>
                  </a:moveTo>
                  <a:cubicBezTo>
                    <a:pt x="154" y="245"/>
                    <a:pt x="154" y="245"/>
                    <a:pt x="154" y="245"/>
                  </a:cubicBezTo>
                  <a:cubicBezTo>
                    <a:pt x="151" y="235"/>
                    <a:pt x="149" y="225"/>
                    <a:pt x="143" y="217"/>
                  </a:cubicBezTo>
                  <a:cubicBezTo>
                    <a:pt x="137" y="209"/>
                    <a:pt x="128" y="205"/>
                    <a:pt x="118" y="202"/>
                  </a:cubicBezTo>
                  <a:cubicBezTo>
                    <a:pt x="125" y="200"/>
                    <a:pt x="131" y="200"/>
                    <a:pt x="138" y="200"/>
                  </a:cubicBezTo>
                  <a:cubicBezTo>
                    <a:pt x="138" y="200"/>
                    <a:pt x="138" y="200"/>
                    <a:pt x="138" y="199"/>
                  </a:cubicBezTo>
                  <a:cubicBezTo>
                    <a:pt x="139" y="199"/>
                    <a:pt x="139" y="199"/>
                    <a:pt x="139" y="198"/>
                  </a:cubicBezTo>
                  <a:cubicBezTo>
                    <a:pt x="135" y="185"/>
                    <a:pt x="129" y="172"/>
                    <a:pt x="119" y="163"/>
                  </a:cubicBezTo>
                  <a:cubicBezTo>
                    <a:pt x="120" y="163"/>
                    <a:pt x="120" y="162"/>
                    <a:pt x="119" y="161"/>
                  </a:cubicBezTo>
                  <a:cubicBezTo>
                    <a:pt x="108" y="156"/>
                    <a:pt x="94" y="154"/>
                    <a:pt x="81" y="153"/>
                  </a:cubicBezTo>
                  <a:cubicBezTo>
                    <a:pt x="89" y="150"/>
                    <a:pt x="98" y="150"/>
                    <a:pt x="107" y="148"/>
                  </a:cubicBezTo>
                  <a:cubicBezTo>
                    <a:pt x="107" y="148"/>
                    <a:pt x="107" y="148"/>
                    <a:pt x="107" y="148"/>
                  </a:cubicBezTo>
                  <a:cubicBezTo>
                    <a:pt x="108" y="149"/>
                    <a:pt x="110" y="148"/>
                    <a:pt x="109" y="147"/>
                  </a:cubicBezTo>
                  <a:cubicBezTo>
                    <a:pt x="100" y="135"/>
                    <a:pt x="90" y="124"/>
                    <a:pt x="80" y="113"/>
                  </a:cubicBezTo>
                  <a:cubicBezTo>
                    <a:pt x="70" y="100"/>
                    <a:pt x="60" y="87"/>
                    <a:pt x="47" y="77"/>
                  </a:cubicBezTo>
                  <a:cubicBezTo>
                    <a:pt x="46" y="53"/>
                    <a:pt x="44" y="13"/>
                    <a:pt x="20" y="1"/>
                  </a:cubicBezTo>
                  <a:cubicBezTo>
                    <a:pt x="20" y="0"/>
                    <a:pt x="20" y="1"/>
                    <a:pt x="20" y="1"/>
                  </a:cubicBezTo>
                  <a:cubicBezTo>
                    <a:pt x="41" y="21"/>
                    <a:pt x="40" y="51"/>
                    <a:pt x="44" y="78"/>
                  </a:cubicBezTo>
                  <a:cubicBezTo>
                    <a:pt x="46" y="106"/>
                    <a:pt x="31" y="132"/>
                    <a:pt x="17" y="156"/>
                  </a:cubicBezTo>
                  <a:cubicBezTo>
                    <a:pt x="17" y="157"/>
                    <a:pt x="17" y="158"/>
                    <a:pt x="19" y="159"/>
                  </a:cubicBezTo>
                  <a:cubicBezTo>
                    <a:pt x="22" y="160"/>
                    <a:pt x="25" y="162"/>
                    <a:pt x="29" y="163"/>
                  </a:cubicBezTo>
                  <a:cubicBezTo>
                    <a:pt x="11" y="179"/>
                    <a:pt x="8" y="202"/>
                    <a:pt x="8" y="225"/>
                  </a:cubicBezTo>
                  <a:cubicBezTo>
                    <a:pt x="8" y="226"/>
                    <a:pt x="8" y="226"/>
                    <a:pt x="10" y="227"/>
                  </a:cubicBezTo>
                  <a:cubicBezTo>
                    <a:pt x="12" y="227"/>
                    <a:pt x="15" y="227"/>
                    <a:pt x="17" y="227"/>
                  </a:cubicBezTo>
                  <a:cubicBezTo>
                    <a:pt x="0" y="238"/>
                    <a:pt x="2" y="266"/>
                    <a:pt x="9" y="284"/>
                  </a:cubicBezTo>
                  <a:cubicBezTo>
                    <a:pt x="10" y="284"/>
                    <a:pt x="11" y="284"/>
                    <a:pt x="12" y="284"/>
                  </a:cubicBezTo>
                  <a:cubicBezTo>
                    <a:pt x="15" y="280"/>
                    <a:pt x="20" y="277"/>
                    <a:pt x="24" y="274"/>
                  </a:cubicBezTo>
                  <a:cubicBezTo>
                    <a:pt x="15" y="302"/>
                    <a:pt x="25" y="325"/>
                    <a:pt x="45" y="347"/>
                  </a:cubicBezTo>
                  <a:cubicBezTo>
                    <a:pt x="46" y="347"/>
                    <a:pt x="47" y="347"/>
                    <a:pt x="48" y="346"/>
                  </a:cubicBezTo>
                  <a:cubicBezTo>
                    <a:pt x="48" y="346"/>
                    <a:pt x="48" y="346"/>
                    <a:pt x="48" y="346"/>
                  </a:cubicBezTo>
                  <a:cubicBezTo>
                    <a:pt x="52" y="344"/>
                    <a:pt x="56" y="342"/>
                    <a:pt x="59" y="339"/>
                  </a:cubicBezTo>
                  <a:cubicBezTo>
                    <a:pt x="58" y="363"/>
                    <a:pt x="83" y="375"/>
                    <a:pt x="104" y="377"/>
                  </a:cubicBezTo>
                  <a:cubicBezTo>
                    <a:pt x="105" y="377"/>
                    <a:pt x="106" y="375"/>
                    <a:pt x="105" y="374"/>
                  </a:cubicBezTo>
                  <a:cubicBezTo>
                    <a:pt x="119" y="367"/>
                    <a:pt x="130" y="353"/>
                    <a:pt x="135" y="338"/>
                  </a:cubicBezTo>
                  <a:cubicBezTo>
                    <a:pt x="135" y="338"/>
                    <a:pt x="135" y="338"/>
                    <a:pt x="135" y="338"/>
                  </a:cubicBezTo>
                  <a:cubicBezTo>
                    <a:pt x="135" y="338"/>
                    <a:pt x="135" y="338"/>
                    <a:pt x="135" y="338"/>
                  </a:cubicBezTo>
                  <a:cubicBezTo>
                    <a:pt x="135" y="338"/>
                    <a:pt x="135" y="338"/>
                    <a:pt x="135" y="338"/>
                  </a:cubicBezTo>
                  <a:cubicBezTo>
                    <a:pt x="135" y="337"/>
                    <a:pt x="135" y="337"/>
                    <a:pt x="134" y="337"/>
                  </a:cubicBezTo>
                  <a:cubicBezTo>
                    <a:pt x="129" y="328"/>
                    <a:pt x="120" y="321"/>
                    <a:pt x="110" y="315"/>
                  </a:cubicBezTo>
                  <a:cubicBezTo>
                    <a:pt x="120" y="317"/>
                    <a:pt x="128" y="320"/>
                    <a:pt x="137" y="326"/>
                  </a:cubicBezTo>
                  <a:cubicBezTo>
                    <a:pt x="138" y="326"/>
                    <a:pt x="139" y="326"/>
                    <a:pt x="139" y="325"/>
                  </a:cubicBezTo>
                  <a:cubicBezTo>
                    <a:pt x="148" y="307"/>
                    <a:pt x="154" y="284"/>
                    <a:pt x="150" y="264"/>
                  </a:cubicBezTo>
                  <a:cubicBezTo>
                    <a:pt x="150" y="264"/>
                    <a:pt x="150" y="264"/>
                    <a:pt x="150" y="264"/>
                  </a:cubicBezTo>
                  <a:cubicBezTo>
                    <a:pt x="149" y="255"/>
                    <a:pt x="142" y="247"/>
                    <a:pt x="135" y="242"/>
                  </a:cubicBezTo>
                  <a:cubicBezTo>
                    <a:pt x="141" y="243"/>
                    <a:pt x="147" y="245"/>
                    <a:pt x="153" y="248"/>
                  </a:cubicBezTo>
                  <a:cubicBezTo>
                    <a:pt x="153" y="249"/>
                    <a:pt x="154" y="249"/>
                    <a:pt x="155" y="248"/>
                  </a:cubicBezTo>
                  <a:cubicBezTo>
                    <a:pt x="155" y="248"/>
                    <a:pt x="155" y="248"/>
                    <a:pt x="155" y="248"/>
                  </a:cubicBezTo>
                  <a:cubicBezTo>
                    <a:pt x="155" y="247"/>
                    <a:pt x="155" y="246"/>
                    <a:pt x="155" y="245"/>
                  </a:cubicBezTo>
                  <a:close/>
                </a:path>
              </a:pathLst>
            </a:custGeom>
            <a:solidFill>
              <a:srgbClr val="0C674E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</a14:hiddenLine>
              </a:ext>
            </a:extLst>
          </p:spPr>
          <p:txBody>
            <a:bodyPr vert="horz" wrap="square" lIns="91440" tIns="45720" rIns="91440" bIns="45720" numCol="1" anchor="t" anchorCtr="0" compatLnSpc="1"/>
            <a:lstStyle/>
            <a:p>
              <a:endParaRPr lang="zh-CN" altLang="en-US"/>
            </a:p>
          </p:txBody>
        </p:sp>
        <p:sp>
          <p:nvSpPr>
            <p:cNvPr id="27" name="Freeform 24"/>
            <p:cNvSpPr/>
            <p:nvPr/>
          </p:nvSpPr>
          <p:spPr bwMode="auto">
            <a:xfrm>
              <a:off x="84138" y="369519"/>
              <a:ext cx="173038" cy="382588"/>
            </a:xfrm>
            <a:custGeom>
              <a:avLst/>
              <a:gdLst>
                <a:gd name="T0" fmla="*/ 61 w 63"/>
                <a:gd name="T1" fmla="*/ 135 h 139"/>
                <a:gd name="T2" fmla="*/ 3 w 63"/>
                <a:gd name="T3" fmla="*/ 6 h 139"/>
                <a:gd name="T4" fmla="*/ 3 w 63"/>
                <a:gd name="T5" fmla="*/ 7 h 139"/>
                <a:gd name="T6" fmla="*/ 2 w 63"/>
                <a:gd name="T7" fmla="*/ 8 h 139"/>
                <a:gd name="T8" fmla="*/ 58 w 63"/>
                <a:gd name="T9" fmla="*/ 137 h 139"/>
                <a:gd name="T10" fmla="*/ 58 w 63"/>
                <a:gd name="T11" fmla="*/ 137 h 139"/>
                <a:gd name="T12" fmla="*/ 61 w 63"/>
                <a:gd name="T13" fmla="*/ 137 h 139"/>
                <a:gd name="T14" fmla="*/ 61 w 63"/>
                <a:gd name="T15" fmla="*/ 136 h 139"/>
                <a:gd name="T16" fmla="*/ 61 w 63"/>
                <a:gd name="T17" fmla="*/ 135 h 139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</a:cxnLst>
              <a:rect l="0" t="0" r="r" b="b"/>
              <a:pathLst>
                <a:path w="63" h="139">
                  <a:moveTo>
                    <a:pt x="61" y="135"/>
                  </a:moveTo>
                  <a:cubicBezTo>
                    <a:pt x="63" y="96"/>
                    <a:pt x="62" y="0"/>
                    <a:pt x="3" y="6"/>
                  </a:cubicBezTo>
                  <a:cubicBezTo>
                    <a:pt x="3" y="6"/>
                    <a:pt x="3" y="7"/>
                    <a:pt x="3" y="7"/>
                  </a:cubicBezTo>
                  <a:cubicBezTo>
                    <a:pt x="2" y="7"/>
                    <a:pt x="2" y="7"/>
                    <a:pt x="2" y="8"/>
                  </a:cubicBezTo>
                  <a:cubicBezTo>
                    <a:pt x="0" y="56"/>
                    <a:pt x="22" y="104"/>
                    <a:pt x="58" y="137"/>
                  </a:cubicBezTo>
                  <a:cubicBezTo>
                    <a:pt x="58" y="137"/>
                    <a:pt x="58" y="137"/>
                    <a:pt x="58" y="137"/>
                  </a:cubicBezTo>
                  <a:cubicBezTo>
                    <a:pt x="58" y="139"/>
                    <a:pt x="61" y="139"/>
                    <a:pt x="61" y="137"/>
                  </a:cubicBezTo>
                  <a:cubicBezTo>
                    <a:pt x="61" y="137"/>
                    <a:pt x="61" y="136"/>
                    <a:pt x="61" y="136"/>
                  </a:cubicBezTo>
                  <a:cubicBezTo>
                    <a:pt x="61" y="136"/>
                    <a:pt x="61" y="136"/>
                    <a:pt x="61" y="135"/>
                  </a:cubicBezTo>
                  <a:close/>
                </a:path>
              </a:pathLst>
            </a:custGeom>
            <a:solidFill>
              <a:srgbClr val="21B37A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</a14:hiddenLine>
              </a:ext>
            </a:extLst>
          </p:spPr>
          <p:txBody>
            <a:bodyPr vert="horz" wrap="square" lIns="91440" tIns="45720" rIns="91440" bIns="45720" numCol="1" anchor="t" anchorCtr="0" compatLnSpc="1"/>
            <a:lstStyle/>
            <a:p>
              <a:endParaRPr lang="zh-CN" altLang="en-US"/>
            </a:p>
          </p:txBody>
        </p:sp>
        <p:sp>
          <p:nvSpPr>
            <p:cNvPr id="28" name="Freeform 25"/>
            <p:cNvSpPr/>
            <p:nvPr/>
          </p:nvSpPr>
          <p:spPr bwMode="auto">
            <a:xfrm>
              <a:off x="1038225" y="-59106"/>
              <a:ext cx="954088" cy="541338"/>
            </a:xfrm>
            <a:custGeom>
              <a:avLst/>
              <a:gdLst>
                <a:gd name="T0" fmla="*/ 323 w 348"/>
                <a:gd name="T1" fmla="*/ 51 h 197"/>
                <a:gd name="T2" fmla="*/ 323 w 348"/>
                <a:gd name="T3" fmla="*/ 52 h 197"/>
                <a:gd name="T4" fmla="*/ 289 w 348"/>
                <a:gd name="T5" fmla="*/ 55 h 197"/>
                <a:gd name="T6" fmla="*/ 327 w 348"/>
                <a:gd name="T7" fmla="*/ 27 h 197"/>
                <a:gd name="T8" fmla="*/ 318 w 348"/>
                <a:gd name="T9" fmla="*/ 5 h 197"/>
                <a:gd name="T10" fmla="*/ 314 w 348"/>
                <a:gd name="T11" fmla="*/ 15 h 197"/>
                <a:gd name="T12" fmla="*/ 257 w 348"/>
                <a:gd name="T13" fmla="*/ 71 h 197"/>
                <a:gd name="T14" fmla="*/ 276 w 348"/>
                <a:gd name="T15" fmla="*/ 25 h 197"/>
                <a:gd name="T16" fmla="*/ 249 w 348"/>
                <a:gd name="T17" fmla="*/ 25 h 197"/>
                <a:gd name="T18" fmla="*/ 261 w 348"/>
                <a:gd name="T19" fmla="*/ 36 h 197"/>
                <a:gd name="T20" fmla="*/ 255 w 348"/>
                <a:gd name="T21" fmla="*/ 73 h 197"/>
                <a:gd name="T22" fmla="*/ 178 w 348"/>
                <a:gd name="T23" fmla="*/ 117 h 197"/>
                <a:gd name="T24" fmla="*/ 218 w 348"/>
                <a:gd name="T25" fmla="*/ 64 h 197"/>
                <a:gd name="T26" fmla="*/ 200 w 348"/>
                <a:gd name="T27" fmla="*/ 44 h 197"/>
                <a:gd name="T28" fmla="*/ 200 w 348"/>
                <a:gd name="T29" fmla="*/ 61 h 197"/>
                <a:gd name="T30" fmla="*/ 175 w 348"/>
                <a:gd name="T31" fmla="*/ 118 h 197"/>
                <a:gd name="T32" fmla="*/ 95 w 348"/>
                <a:gd name="T33" fmla="*/ 152 h 197"/>
                <a:gd name="T34" fmla="*/ 156 w 348"/>
                <a:gd name="T35" fmla="*/ 103 h 197"/>
                <a:gd name="T36" fmla="*/ 136 w 348"/>
                <a:gd name="T37" fmla="*/ 87 h 197"/>
                <a:gd name="T38" fmla="*/ 134 w 348"/>
                <a:gd name="T39" fmla="*/ 102 h 197"/>
                <a:gd name="T40" fmla="*/ 50 w 348"/>
                <a:gd name="T41" fmla="*/ 168 h 197"/>
                <a:gd name="T42" fmla="*/ 38 w 348"/>
                <a:gd name="T43" fmla="*/ 154 h 197"/>
                <a:gd name="T44" fmla="*/ 61 w 348"/>
                <a:gd name="T45" fmla="*/ 134 h 197"/>
                <a:gd name="T46" fmla="*/ 43 w 348"/>
                <a:gd name="T47" fmla="*/ 115 h 197"/>
                <a:gd name="T48" fmla="*/ 46 w 348"/>
                <a:gd name="T49" fmla="*/ 134 h 197"/>
                <a:gd name="T50" fmla="*/ 0 w 348"/>
                <a:gd name="T51" fmla="*/ 181 h 197"/>
                <a:gd name="T52" fmla="*/ 44 w 348"/>
                <a:gd name="T53" fmla="*/ 174 h 197"/>
                <a:gd name="T54" fmla="*/ 104 w 348"/>
                <a:gd name="T55" fmla="*/ 181 h 197"/>
                <a:gd name="T56" fmla="*/ 121 w 348"/>
                <a:gd name="T57" fmla="*/ 196 h 197"/>
                <a:gd name="T58" fmla="*/ 112 w 348"/>
                <a:gd name="T59" fmla="*/ 169 h 197"/>
                <a:gd name="T60" fmla="*/ 106 w 348"/>
                <a:gd name="T61" fmla="*/ 177 h 197"/>
                <a:gd name="T62" fmla="*/ 58 w 348"/>
                <a:gd name="T63" fmla="*/ 170 h 197"/>
                <a:gd name="T64" fmla="*/ 143 w 348"/>
                <a:gd name="T65" fmla="*/ 138 h 197"/>
                <a:gd name="T66" fmla="*/ 188 w 348"/>
                <a:gd name="T67" fmla="*/ 170 h 197"/>
                <a:gd name="T68" fmla="*/ 203 w 348"/>
                <a:gd name="T69" fmla="*/ 179 h 197"/>
                <a:gd name="T70" fmla="*/ 198 w 348"/>
                <a:gd name="T71" fmla="*/ 154 h 197"/>
                <a:gd name="T72" fmla="*/ 145 w 348"/>
                <a:gd name="T73" fmla="*/ 137 h 197"/>
                <a:gd name="T74" fmla="*/ 221 w 348"/>
                <a:gd name="T75" fmla="*/ 100 h 197"/>
                <a:gd name="T76" fmla="*/ 256 w 348"/>
                <a:gd name="T77" fmla="*/ 123 h 197"/>
                <a:gd name="T78" fmla="*/ 277 w 348"/>
                <a:gd name="T79" fmla="*/ 113 h 197"/>
                <a:gd name="T80" fmla="*/ 267 w 348"/>
                <a:gd name="T81" fmla="*/ 107 h 197"/>
                <a:gd name="T82" fmla="*/ 262 w 348"/>
                <a:gd name="T83" fmla="*/ 108 h 197"/>
                <a:gd name="T84" fmla="*/ 259 w 348"/>
                <a:gd name="T85" fmla="*/ 111 h 197"/>
                <a:gd name="T86" fmla="*/ 288 w 348"/>
                <a:gd name="T87" fmla="*/ 57 h 197"/>
                <a:gd name="T88" fmla="*/ 324 w 348"/>
                <a:gd name="T89" fmla="*/ 57 h 197"/>
                <a:gd name="T90" fmla="*/ 347 w 348"/>
                <a:gd name="T91" fmla="*/ 55 h 197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  <a:cxn ang="0">
                  <a:pos x="T68" y="T69"/>
                </a:cxn>
                <a:cxn ang="0">
                  <a:pos x="T70" y="T71"/>
                </a:cxn>
                <a:cxn ang="0">
                  <a:pos x="T72" y="T73"/>
                </a:cxn>
                <a:cxn ang="0">
                  <a:pos x="T74" y="T75"/>
                </a:cxn>
                <a:cxn ang="0">
                  <a:pos x="T76" y="T77"/>
                </a:cxn>
                <a:cxn ang="0">
                  <a:pos x="T78" y="T79"/>
                </a:cxn>
                <a:cxn ang="0">
                  <a:pos x="T80" y="T81"/>
                </a:cxn>
                <a:cxn ang="0">
                  <a:pos x="T82" y="T83"/>
                </a:cxn>
                <a:cxn ang="0">
                  <a:pos x="T84" y="T85"/>
                </a:cxn>
                <a:cxn ang="0">
                  <a:pos x="T86" y="T87"/>
                </a:cxn>
                <a:cxn ang="0">
                  <a:pos x="T88" y="T89"/>
                </a:cxn>
                <a:cxn ang="0">
                  <a:pos x="T90" y="T91"/>
                </a:cxn>
              </a:cxnLst>
              <a:rect l="0" t="0" r="r" b="b"/>
              <a:pathLst>
                <a:path w="348" h="197">
                  <a:moveTo>
                    <a:pt x="336" y="40"/>
                  </a:moveTo>
                  <a:cubicBezTo>
                    <a:pt x="330" y="41"/>
                    <a:pt x="325" y="46"/>
                    <a:pt x="323" y="51"/>
                  </a:cubicBezTo>
                  <a:cubicBezTo>
                    <a:pt x="323" y="51"/>
                    <a:pt x="323" y="51"/>
                    <a:pt x="323" y="52"/>
                  </a:cubicBezTo>
                  <a:cubicBezTo>
                    <a:pt x="323" y="52"/>
                    <a:pt x="323" y="52"/>
                    <a:pt x="323" y="52"/>
                  </a:cubicBezTo>
                  <a:cubicBezTo>
                    <a:pt x="323" y="53"/>
                    <a:pt x="322" y="54"/>
                    <a:pt x="322" y="54"/>
                  </a:cubicBezTo>
                  <a:cubicBezTo>
                    <a:pt x="311" y="54"/>
                    <a:pt x="300" y="54"/>
                    <a:pt x="289" y="55"/>
                  </a:cubicBezTo>
                  <a:cubicBezTo>
                    <a:pt x="300" y="46"/>
                    <a:pt x="310" y="37"/>
                    <a:pt x="319" y="26"/>
                  </a:cubicBezTo>
                  <a:cubicBezTo>
                    <a:pt x="321" y="28"/>
                    <a:pt x="324" y="28"/>
                    <a:pt x="327" y="27"/>
                  </a:cubicBezTo>
                  <a:cubicBezTo>
                    <a:pt x="333" y="25"/>
                    <a:pt x="338" y="19"/>
                    <a:pt x="336" y="12"/>
                  </a:cubicBezTo>
                  <a:cubicBezTo>
                    <a:pt x="335" y="5"/>
                    <a:pt x="324" y="0"/>
                    <a:pt x="318" y="5"/>
                  </a:cubicBezTo>
                  <a:cubicBezTo>
                    <a:pt x="316" y="7"/>
                    <a:pt x="314" y="10"/>
                    <a:pt x="315" y="14"/>
                  </a:cubicBezTo>
                  <a:cubicBezTo>
                    <a:pt x="314" y="14"/>
                    <a:pt x="314" y="14"/>
                    <a:pt x="314" y="15"/>
                  </a:cubicBezTo>
                  <a:cubicBezTo>
                    <a:pt x="314" y="18"/>
                    <a:pt x="315" y="21"/>
                    <a:pt x="317" y="24"/>
                  </a:cubicBezTo>
                  <a:cubicBezTo>
                    <a:pt x="298" y="41"/>
                    <a:pt x="278" y="57"/>
                    <a:pt x="257" y="71"/>
                  </a:cubicBezTo>
                  <a:cubicBezTo>
                    <a:pt x="261" y="60"/>
                    <a:pt x="263" y="48"/>
                    <a:pt x="264" y="36"/>
                  </a:cubicBezTo>
                  <a:cubicBezTo>
                    <a:pt x="270" y="36"/>
                    <a:pt x="275" y="31"/>
                    <a:pt x="276" y="25"/>
                  </a:cubicBezTo>
                  <a:cubicBezTo>
                    <a:pt x="277" y="18"/>
                    <a:pt x="272" y="13"/>
                    <a:pt x="266" y="12"/>
                  </a:cubicBezTo>
                  <a:cubicBezTo>
                    <a:pt x="259" y="11"/>
                    <a:pt x="247" y="16"/>
                    <a:pt x="249" y="25"/>
                  </a:cubicBezTo>
                  <a:cubicBezTo>
                    <a:pt x="250" y="30"/>
                    <a:pt x="255" y="34"/>
                    <a:pt x="260" y="35"/>
                  </a:cubicBezTo>
                  <a:cubicBezTo>
                    <a:pt x="260" y="35"/>
                    <a:pt x="260" y="36"/>
                    <a:pt x="261" y="36"/>
                  </a:cubicBezTo>
                  <a:cubicBezTo>
                    <a:pt x="261" y="36"/>
                    <a:pt x="261" y="36"/>
                    <a:pt x="261" y="36"/>
                  </a:cubicBezTo>
                  <a:cubicBezTo>
                    <a:pt x="260" y="49"/>
                    <a:pt x="257" y="61"/>
                    <a:pt x="255" y="73"/>
                  </a:cubicBezTo>
                  <a:cubicBezTo>
                    <a:pt x="231" y="89"/>
                    <a:pt x="206" y="104"/>
                    <a:pt x="179" y="117"/>
                  </a:cubicBezTo>
                  <a:cubicBezTo>
                    <a:pt x="178" y="117"/>
                    <a:pt x="178" y="117"/>
                    <a:pt x="178" y="117"/>
                  </a:cubicBezTo>
                  <a:cubicBezTo>
                    <a:pt x="185" y="99"/>
                    <a:pt x="195" y="83"/>
                    <a:pt x="205" y="67"/>
                  </a:cubicBezTo>
                  <a:cubicBezTo>
                    <a:pt x="209" y="69"/>
                    <a:pt x="215" y="69"/>
                    <a:pt x="218" y="64"/>
                  </a:cubicBezTo>
                  <a:cubicBezTo>
                    <a:pt x="223" y="59"/>
                    <a:pt x="225" y="49"/>
                    <a:pt x="221" y="43"/>
                  </a:cubicBezTo>
                  <a:cubicBezTo>
                    <a:pt x="216" y="36"/>
                    <a:pt x="205" y="37"/>
                    <a:pt x="200" y="44"/>
                  </a:cubicBezTo>
                  <a:cubicBezTo>
                    <a:pt x="197" y="48"/>
                    <a:pt x="197" y="55"/>
                    <a:pt x="200" y="60"/>
                  </a:cubicBezTo>
                  <a:cubicBezTo>
                    <a:pt x="200" y="60"/>
                    <a:pt x="200" y="60"/>
                    <a:pt x="200" y="61"/>
                  </a:cubicBezTo>
                  <a:cubicBezTo>
                    <a:pt x="201" y="63"/>
                    <a:pt x="202" y="64"/>
                    <a:pt x="203" y="65"/>
                  </a:cubicBezTo>
                  <a:cubicBezTo>
                    <a:pt x="193" y="82"/>
                    <a:pt x="181" y="99"/>
                    <a:pt x="175" y="118"/>
                  </a:cubicBezTo>
                  <a:cubicBezTo>
                    <a:pt x="150" y="130"/>
                    <a:pt x="125" y="141"/>
                    <a:pt x="99" y="151"/>
                  </a:cubicBezTo>
                  <a:cubicBezTo>
                    <a:pt x="97" y="151"/>
                    <a:pt x="96" y="152"/>
                    <a:pt x="95" y="152"/>
                  </a:cubicBezTo>
                  <a:cubicBezTo>
                    <a:pt x="107" y="134"/>
                    <a:pt x="121" y="119"/>
                    <a:pt x="135" y="104"/>
                  </a:cubicBezTo>
                  <a:cubicBezTo>
                    <a:pt x="141" y="109"/>
                    <a:pt x="151" y="109"/>
                    <a:pt x="156" y="103"/>
                  </a:cubicBezTo>
                  <a:cubicBezTo>
                    <a:pt x="160" y="98"/>
                    <a:pt x="160" y="89"/>
                    <a:pt x="156" y="84"/>
                  </a:cubicBezTo>
                  <a:cubicBezTo>
                    <a:pt x="151" y="77"/>
                    <a:pt x="141" y="81"/>
                    <a:pt x="136" y="87"/>
                  </a:cubicBezTo>
                  <a:cubicBezTo>
                    <a:pt x="136" y="87"/>
                    <a:pt x="136" y="87"/>
                    <a:pt x="136" y="88"/>
                  </a:cubicBezTo>
                  <a:cubicBezTo>
                    <a:pt x="133" y="92"/>
                    <a:pt x="131" y="97"/>
                    <a:pt x="134" y="102"/>
                  </a:cubicBezTo>
                  <a:cubicBezTo>
                    <a:pt x="117" y="116"/>
                    <a:pt x="103" y="133"/>
                    <a:pt x="93" y="153"/>
                  </a:cubicBezTo>
                  <a:cubicBezTo>
                    <a:pt x="79" y="158"/>
                    <a:pt x="65" y="163"/>
                    <a:pt x="50" y="168"/>
                  </a:cubicBezTo>
                  <a:cubicBezTo>
                    <a:pt x="43" y="170"/>
                    <a:pt x="36" y="171"/>
                    <a:pt x="29" y="173"/>
                  </a:cubicBezTo>
                  <a:cubicBezTo>
                    <a:pt x="32" y="167"/>
                    <a:pt x="35" y="160"/>
                    <a:pt x="38" y="154"/>
                  </a:cubicBezTo>
                  <a:cubicBezTo>
                    <a:pt x="42" y="148"/>
                    <a:pt x="45" y="142"/>
                    <a:pt x="49" y="136"/>
                  </a:cubicBezTo>
                  <a:cubicBezTo>
                    <a:pt x="53" y="138"/>
                    <a:pt x="57" y="137"/>
                    <a:pt x="61" y="134"/>
                  </a:cubicBezTo>
                  <a:cubicBezTo>
                    <a:pt x="67" y="130"/>
                    <a:pt x="69" y="120"/>
                    <a:pt x="64" y="114"/>
                  </a:cubicBezTo>
                  <a:cubicBezTo>
                    <a:pt x="58" y="107"/>
                    <a:pt x="48" y="107"/>
                    <a:pt x="43" y="115"/>
                  </a:cubicBezTo>
                  <a:cubicBezTo>
                    <a:pt x="40" y="119"/>
                    <a:pt x="40" y="127"/>
                    <a:pt x="44" y="130"/>
                  </a:cubicBezTo>
                  <a:cubicBezTo>
                    <a:pt x="44" y="132"/>
                    <a:pt x="45" y="133"/>
                    <a:pt x="46" y="134"/>
                  </a:cubicBezTo>
                  <a:cubicBezTo>
                    <a:pt x="37" y="145"/>
                    <a:pt x="31" y="160"/>
                    <a:pt x="26" y="174"/>
                  </a:cubicBezTo>
                  <a:cubicBezTo>
                    <a:pt x="17" y="175"/>
                    <a:pt x="8" y="177"/>
                    <a:pt x="0" y="181"/>
                  </a:cubicBezTo>
                  <a:cubicBezTo>
                    <a:pt x="0" y="181"/>
                    <a:pt x="0" y="181"/>
                    <a:pt x="0" y="182"/>
                  </a:cubicBezTo>
                  <a:cubicBezTo>
                    <a:pt x="14" y="183"/>
                    <a:pt x="30" y="178"/>
                    <a:pt x="44" y="174"/>
                  </a:cubicBezTo>
                  <a:cubicBezTo>
                    <a:pt x="47" y="173"/>
                    <a:pt x="51" y="172"/>
                    <a:pt x="55" y="171"/>
                  </a:cubicBezTo>
                  <a:cubicBezTo>
                    <a:pt x="70" y="177"/>
                    <a:pt x="88" y="181"/>
                    <a:pt x="104" y="181"/>
                  </a:cubicBezTo>
                  <a:cubicBezTo>
                    <a:pt x="104" y="182"/>
                    <a:pt x="104" y="183"/>
                    <a:pt x="104" y="185"/>
                  </a:cubicBezTo>
                  <a:cubicBezTo>
                    <a:pt x="104" y="194"/>
                    <a:pt x="113" y="197"/>
                    <a:pt x="121" y="196"/>
                  </a:cubicBezTo>
                  <a:cubicBezTo>
                    <a:pt x="128" y="195"/>
                    <a:pt x="132" y="189"/>
                    <a:pt x="131" y="181"/>
                  </a:cubicBezTo>
                  <a:cubicBezTo>
                    <a:pt x="129" y="174"/>
                    <a:pt x="120" y="166"/>
                    <a:pt x="112" y="169"/>
                  </a:cubicBezTo>
                  <a:cubicBezTo>
                    <a:pt x="112" y="169"/>
                    <a:pt x="111" y="170"/>
                    <a:pt x="112" y="171"/>
                  </a:cubicBezTo>
                  <a:cubicBezTo>
                    <a:pt x="109" y="172"/>
                    <a:pt x="107" y="174"/>
                    <a:pt x="106" y="177"/>
                  </a:cubicBezTo>
                  <a:cubicBezTo>
                    <a:pt x="98" y="176"/>
                    <a:pt x="90" y="176"/>
                    <a:pt x="82" y="175"/>
                  </a:cubicBezTo>
                  <a:cubicBezTo>
                    <a:pt x="74" y="174"/>
                    <a:pt x="66" y="172"/>
                    <a:pt x="58" y="170"/>
                  </a:cubicBezTo>
                  <a:cubicBezTo>
                    <a:pt x="71" y="166"/>
                    <a:pt x="83" y="161"/>
                    <a:pt x="96" y="157"/>
                  </a:cubicBezTo>
                  <a:cubicBezTo>
                    <a:pt x="112" y="151"/>
                    <a:pt x="128" y="145"/>
                    <a:pt x="143" y="138"/>
                  </a:cubicBezTo>
                  <a:cubicBezTo>
                    <a:pt x="157" y="148"/>
                    <a:pt x="171" y="157"/>
                    <a:pt x="188" y="162"/>
                  </a:cubicBezTo>
                  <a:cubicBezTo>
                    <a:pt x="187" y="165"/>
                    <a:pt x="187" y="167"/>
                    <a:pt x="188" y="170"/>
                  </a:cubicBezTo>
                  <a:cubicBezTo>
                    <a:pt x="188" y="170"/>
                    <a:pt x="188" y="171"/>
                    <a:pt x="189" y="171"/>
                  </a:cubicBezTo>
                  <a:cubicBezTo>
                    <a:pt x="191" y="176"/>
                    <a:pt x="197" y="180"/>
                    <a:pt x="203" y="179"/>
                  </a:cubicBezTo>
                  <a:cubicBezTo>
                    <a:pt x="211" y="178"/>
                    <a:pt x="219" y="170"/>
                    <a:pt x="216" y="161"/>
                  </a:cubicBezTo>
                  <a:cubicBezTo>
                    <a:pt x="213" y="155"/>
                    <a:pt x="204" y="153"/>
                    <a:pt x="198" y="154"/>
                  </a:cubicBezTo>
                  <a:cubicBezTo>
                    <a:pt x="194" y="154"/>
                    <a:pt x="191" y="156"/>
                    <a:pt x="189" y="159"/>
                  </a:cubicBezTo>
                  <a:cubicBezTo>
                    <a:pt x="173" y="154"/>
                    <a:pt x="159" y="146"/>
                    <a:pt x="145" y="137"/>
                  </a:cubicBezTo>
                  <a:cubicBezTo>
                    <a:pt x="155" y="133"/>
                    <a:pt x="165" y="128"/>
                    <a:pt x="175" y="123"/>
                  </a:cubicBezTo>
                  <a:cubicBezTo>
                    <a:pt x="190" y="116"/>
                    <a:pt x="206" y="109"/>
                    <a:pt x="221" y="100"/>
                  </a:cubicBezTo>
                  <a:cubicBezTo>
                    <a:pt x="231" y="108"/>
                    <a:pt x="244" y="112"/>
                    <a:pt x="257" y="114"/>
                  </a:cubicBezTo>
                  <a:cubicBezTo>
                    <a:pt x="256" y="117"/>
                    <a:pt x="255" y="120"/>
                    <a:pt x="256" y="123"/>
                  </a:cubicBezTo>
                  <a:cubicBezTo>
                    <a:pt x="258" y="130"/>
                    <a:pt x="269" y="134"/>
                    <a:pt x="275" y="129"/>
                  </a:cubicBezTo>
                  <a:cubicBezTo>
                    <a:pt x="279" y="125"/>
                    <a:pt x="280" y="118"/>
                    <a:pt x="277" y="113"/>
                  </a:cubicBezTo>
                  <a:cubicBezTo>
                    <a:pt x="275" y="109"/>
                    <a:pt x="271" y="107"/>
                    <a:pt x="266" y="107"/>
                  </a:cubicBezTo>
                  <a:cubicBezTo>
                    <a:pt x="266" y="107"/>
                    <a:pt x="267" y="107"/>
                    <a:pt x="267" y="107"/>
                  </a:cubicBezTo>
                  <a:cubicBezTo>
                    <a:pt x="267" y="107"/>
                    <a:pt x="267" y="106"/>
                    <a:pt x="266" y="107"/>
                  </a:cubicBezTo>
                  <a:cubicBezTo>
                    <a:pt x="265" y="107"/>
                    <a:pt x="264" y="108"/>
                    <a:pt x="262" y="108"/>
                  </a:cubicBezTo>
                  <a:cubicBezTo>
                    <a:pt x="261" y="109"/>
                    <a:pt x="260" y="109"/>
                    <a:pt x="259" y="110"/>
                  </a:cubicBezTo>
                  <a:cubicBezTo>
                    <a:pt x="259" y="110"/>
                    <a:pt x="259" y="111"/>
                    <a:pt x="259" y="111"/>
                  </a:cubicBezTo>
                  <a:cubicBezTo>
                    <a:pt x="246" y="108"/>
                    <a:pt x="235" y="105"/>
                    <a:pt x="223" y="99"/>
                  </a:cubicBezTo>
                  <a:cubicBezTo>
                    <a:pt x="246" y="87"/>
                    <a:pt x="268" y="73"/>
                    <a:pt x="288" y="57"/>
                  </a:cubicBezTo>
                  <a:cubicBezTo>
                    <a:pt x="300" y="57"/>
                    <a:pt x="312" y="58"/>
                    <a:pt x="324" y="57"/>
                  </a:cubicBezTo>
                  <a:cubicBezTo>
                    <a:pt x="324" y="57"/>
                    <a:pt x="324" y="57"/>
                    <a:pt x="324" y="57"/>
                  </a:cubicBezTo>
                  <a:cubicBezTo>
                    <a:pt x="326" y="61"/>
                    <a:pt x="330" y="64"/>
                    <a:pt x="334" y="65"/>
                  </a:cubicBezTo>
                  <a:cubicBezTo>
                    <a:pt x="340" y="65"/>
                    <a:pt x="346" y="62"/>
                    <a:pt x="347" y="55"/>
                  </a:cubicBezTo>
                  <a:cubicBezTo>
                    <a:pt x="348" y="48"/>
                    <a:pt x="344" y="39"/>
                    <a:pt x="336" y="40"/>
                  </a:cubicBezTo>
                  <a:close/>
                </a:path>
              </a:pathLst>
            </a:custGeom>
            <a:solidFill>
              <a:srgbClr val="FEC160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</a14:hiddenLine>
              </a:ext>
            </a:extLst>
          </p:spPr>
          <p:txBody>
            <a:bodyPr vert="horz" wrap="square" lIns="91440" tIns="45720" rIns="91440" bIns="45720" numCol="1" anchor="t" anchorCtr="0" compatLnSpc="1"/>
            <a:lstStyle/>
            <a:p>
              <a:endParaRPr lang="zh-CN" altLang="en-US"/>
            </a:p>
          </p:txBody>
        </p:sp>
        <p:sp>
          <p:nvSpPr>
            <p:cNvPr id="29" name="Freeform 26"/>
            <p:cNvSpPr/>
            <p:nvPr/>
          </p:nvSpPr>
          <p:spPr bwMode="auto">
            <a:xfrm>
              <a:off x="1309688" y="185369"/>
              <a:ext cx="1027113" cy="657225"/>
            </a:xfrm>
            <a:custGeom>
              <a:avLst/>
              <a:gdLst>
                <a:gd name="T0" fmla="*/ 372 w 375"/>
                <a:gd name="T1" fmla="*/ 33 h 239"/>
                <a:gd name="T2" fmla="*/ 331 w 375"/>
                <a:gd name="T3" fmla="*/ 50 h 239"/>
                <a:gd name="T4" fmla="*/ 291 w 375"/>
                <a:gd name="T5" fmla="*/ 64 h 239"/>
                <a:gd name="T6" fmla="*/ 235 w 375"/>
                <a:gd name="T7" fmla="*/ 113 h 239"/>
                <a:gd name="T8" fmla="*/ 211 w 375"/>
                <a:gd name="T9" fmla="*/ 121 h 239"/>
                <a:gd name="T10" fmla="*/ 137 w 375"/>
                <a:gd name="T11" fmla="*/ 138 h 239"/>
                <a:gd name="T12" fmla="*/ 162 w 375"/>
                <a:gd name="T13" fmla="*/ 117 h 239"/>
                <a:gd name="T14" fmla="*/ 171 w 375"/>
                <a:gd name="T15" fmla="*/ 108 h 239"/>
                <a:gd name="T16" fmla="*/ 241 w 375"/>
                <a:gd name="T17" fmla="*/ 5 h 239"/>
                <a:gd name="T18" fmla="*/ 243 w 375"/>
                <a:gd name="T19" fmla="*/ 3 h 239"/>
                <a:gd name="T20" fmla="*/ 241 w 375"/>
                <a:gd name="T21" fmla="*/ 1 h 239"/>
                <a:gd name="T22" fmla="*/ 218 w 375"/>
                <a:gd name="T23" fmla="*/ 26 h 239"/>
                <a:gd name="T24" fmla="*/ 191 w 375"/>
                <a:gd name="T25" fmla="*/ 51 h 239"/>
                <a:gd name="T26" fmla="*/ 167 w 375"/>
                <a:gd name="T27" fmla="*/ 106 h 239"/>
                <a:gd name="T28" fmla="*/ 167 w 375"/>
                <a:gd name="T29" fmla="*/ 106 h 239"/>
                <a:gd name="T30" fmla="*/ 162 w 375"/>
                <a:gd name="T31" fmla="*/ 112 h 239"/>
                <a:gd name="T32" fmla="*/ 131 w 375"/>
                <a:gd name="T33" fmla="*/ 139 h 239"/>
                <a:gd name="T34" fmla="*/ 90 w 375"/>
                <a:gd name="T35" fmla="*/ 146 h 239"/>
                <a:gd name="T36" fmla="*/ 90 w 375"/>
                <a:gd name="T37" fmla="*/ 146 h 239"/>
                <a:gd name="T38" fmla="*/ 89 w 375"/>
                <a:gd name="T39" fmla="*/ 146 h 239"/>
                <a:gd name="T40" fmla="*/ 67 w 375"/>
                <a:gd name="T41" fmla="*/ 149 h 239"/>
                <a:gd name="T42" fmla="*/ 1 w 375"/>
                <a:gd name="T43" fmla="*/ 148 h 239"/>
                <a:gd name="T44" fmla="*/ 1 w 375"/>
                <a:gd name="T45" fmla="*/ 149 h 239"/>
                <a:gd name="T46" fmla="*/ 58 w 375"/>
                <a:gd name="T47" fmla="*/ 154 h 239"/>
                <a:gd name="T48" fmla="*/ 90 w 375"/>
                <a:gd name="T49" fmla="*/ 150 h 239"/>
                <a:gd name="T50" fmla="*/ 144 w 375"/>
                <a:gd name="T51" fmla="*/ 186 h 239"/>
                <a:gd name="T52" fmla="*/ 193 w 375"/>
                <a:gd name="T53" fmla="*/ 202 h 239"/>
                <a:gd name="T54" fmla="*/ 296 w 375"/>
                <a:gd name="T55" fmla="*/ 185 h 239"/>
                <a:gd name="T56" fmla="*/ 296 w 375"/>
                <a:gd name="T57" fmla="*/ 184 h 239"/>
                <a:gd name="T58" fmla="*/ 297 w 375"/>
                <a:gd name="T59" fmla="*/ 184 h 239"/>
                <a:gd name="T60" fmla="*/ 297 w 375"/>
                <a:gd name="T61" fmla="*/ 181 h 239"/>
                <a:gd name="T62" fmla="*/ 192 w 375"/>
                <a:gd name="T63" fmla="*/ 197 h 239"/>
                <a:gd name="T64" fmla="*/ 192 w 375"/>
                <a:gd name="T65" fmla="*/ 198 h 239"/>
                <a:gd name="T66" fmla="*/ 150 w 375"/>
                <a:gd name="T67" fmla="*/ 185 h 239"/>
                <a:gd name="T68" fmla="*/ 92 w 375"/>
                <a:gd name="T69" fmla="*/ 149 h 239"/>
                <a:gd name="T70" fmla="*/ 127 w 375"/>
                <a:gd name="T71" fmla="*/ 144 h 239"/>
                <a:gd name="T72" fmla="*/ 235 w 375"/>
                <a:gd name="T73" fmla="*/ 119 h 239"/>
                <a:gd name="T74" fmla="*/ 235 w 375"/>
                <a:gd name="T75" fmla="*/ 119 h 239"/>
                <a:gd name="T76" fmla="*/ 313 w 375"/>
                <a:gd name="T77" fmla="*/ 123 h 239"/>
                <a:gd name="T78" fmla="*/ 350 w 375"/>
                <a:gd name="T79" fmla="*/ 87 h 239"/>
                <a:gd name="T80" fmla="*/ 372 w 375"/>
                <a:gd name="T81" fmla="*/ 36 h 239"/>
                <a:gd name="T82" fmla="*/ 374 w 375"/>
                <a:gd name="T83" fmla="*/ 35 h 239"/>
                <a:gd name="T84" fmla="*/ 372 w 375"/>
                <a:gd name="T85" fmla="*/ 33 h 239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  <a:cxn ang="0">
                  <a:pos x="T68" y="T69"/>
                </a:cxn>
                <a:cxn ang="0">
                  <a:pos x="T70" y="T71"/>
                </a:cxn>
                <a:cxn ang="0">
                  <a:pos x="T72" y="T73"/>
                </a:cxn>
                <a:cxn ang="0">
                  <a:pos x="T74" y="T75"/>
                </a:cxn>
                <a:cxn ang="0">
                  <a:pos x="T76" y="T77"/>
                </a:cxn>
                <a:cxn ang="0">
                  <a:pos x="T78" y="T79"/>
                </a:cxn>
                <a:cxn ang="0">
                  <a:pos x="T80" y="T81"/>
                </a:cxn>
                <a:cxn ang="0">
                  <a:pos x="T82" y="T83"/>
                </a:cxn>
                <a:cxn ang="0">
                  <a:pos x="T84" y="T85"/>
                </a:cxn>
              </a:cxnLst>
              <a:rect l="0" t="0" r="r" b="b"/>
              <a:pathLst>
                <a:path w="375" h="239">
                  <a:moveTo>
                    <a:pt x="372" y="33"/>
                  </a:moveTo>
                  <a:cubicBezTo>
                    <a:pt x="359" y="39"/>
                    <a:pt x="346" y="45"/>
                    <a:pt x="331" y="50"/>
                  </a:cubicBezTo>
                  <a:cubicBezTo>
                    <a:pt x="317" y="54"/>
                    <a:pt x="304" y="58"/>
                    <a:pt x="291" y="64"/>
                  </a:cubicBezTo>
                  <a:cubicBezTo>
                    <a:pt x="267" y="74"/>
                    <a:pt x="249" y="93"/>
                    <a:pt x="235" y="113"/>
                  </a:cubicBezTo>
                  <a:cubicBezTo>
                    <a:pt x="227" y="116"/>
                    <a:pt x="219" y="119"/>
                    <a:pt x="211" y="121"/>
                  </a:cubicBezTo>
                  <a:cubicBezTo>
                    <a:pt x="187" y="129"/>
                    <a:pt x="162" y="134"/>
                    <a:pt x="137" y="138"/>
                  </a:cubicBezTo>
                  <a:cubicBezTo>
                    <a:pt x="146" y="133"/>
                    <a:pt x="155" y="124"/>
                    <a:pt x="162" y="117"/>
                  </a:cubicBezTo>
                  <a:cubicBezTo>
                    <a:pt x="165" y="114"/>
                    <a:pt x="168" y="111"/>
                    <a:pt x="171" y="108"/>
                  </a:cubicBezTo>
                  <a:cubicBezTo>
                    <a:pt x="226" y="117"/>
                    <a:pt x="233" y="44"/>
                    <a:pt x="241" y="5"/>
                  </a:cubicBezTo>
                  <a:cubicBezTo>
                    <a:pt x="242" y="4"/>
                    <a:pt x="242" y="3"/>
                    <a:pt x="243" y="3"/>
                  </a:cubicBezTo>
                  <a:cubicBezTo>
                    <a:pt x="244" y="1"/>
                    <a:pt x="242" y="0"/>
                    <a:pt x="241" y="1"/>
                  </a:cubicBezTo>
                  <a:cubicBezTo>
                    <a:pt x="233" y="10"/>
                    <a:pt x="226" y="18"/>
                    <a:pt x="218" y="26"/>
                  </a:cubicBezTo>
                  <a:cubicBezTo>
                    <a:pt x="209" y="34"/>
                    <a:pt x="199" y="42"/>
                    <a:pt x="191" y="51"/>
                  </a:cubicBezTo>
                  <a:cubicBezTo>
                    <a:pt x="176" y="65"/>
                    <a:pt x="164" y="85"/>
                    <a:pt x="167" y="106"/>
                  </a:cubicBezTo>
                  <a:cubicBezTo>
                    <a:pt x="167" y="106"/>
                    <a:pt x="167" y="106"/>
                    <a:pt x="167" y="106"/>
                  </a:cubicBezTo>
                  <a:cubicBezTo>
                    <a:pt x="165" y="108"/>
                    <a:pt x="164" y="110"/>
                    <a:pt x="162" y="112"/>
                  </a:cubicBezTo>
                  <a:cubicBezTo>
                    <a:pt x="153" y="123"/>
                    <a:pt x="142" y="131"/>
                    <a:pt x="131" y="139"/>
                  </a:cubicBezTo>
                  <a:cubicBezTo>
                    <a:pt x="117" y="142"/>
                    <a:pt x="103" y="144"/>
                    <a:pt x="90" y="146"/>
                  </a:cubicBezTo>
                  <a:cubicBezTo>
                    <a:pt x="90" y="146"/>
                    <a:pt x="90" y="146"/>
                    <a:pt x="90" y="146"/>
                  </a:cubicBezTo>
                  <a:cubicBezTo>
                    <a:pt x="89" y="145"/>
                    <a:pt x="89" y="146"/>
                    <a:pt x="89" y="146"/>
                  </a:cubicBezTo>
                  <a:cubicBezTo>
                    <a:pt x="82" y="147"/>
                    <a:pt x="74" y="148"/>
                    <a:pt x="67" y="149"/>
                  </a:cubicBezTo>
                  <a:cubicBezTo>
                    <a:pt x="45" y="153"/>
                    <a:pt x="23" y="154"/>
                    <a:pt x="1" y="148"/>
                  </a:cubicBezTo>
                  <a:cubicBezTo>
                    <a:pt x="1" y="147"/>
                    <a:pt x="0" y="148"/>
                    <a:pt x="1" y="149"/>
                  </a:cubicBezTo>
                  <a:cubicBezTo>
                    <a:pt x="17" y="159"/>
                    <a:pt x="41" y="156"/>
                    <a:pt x="58" y="154"/>
                  </a:cubicBezTo>
                  <a:cubicBezTo>
                    <a:pt x="69" y="153"/>
                    <a:pt x="80" y="151"/>
                    <a:pt x="90" y="150"/>
                  </a:cubicBezTo>
                  <a:cubicBezTo>
                    <a:pt x="101" y="168"/>
                    <a:pt x="126" y="179"/>
                    <a:pt x="144" y="186"/>
                  </a:cubicBezTo>
                  <a:cubicBezTo>
                    <a:pt x="159" y="193"/>
                    <a:pt x="176" y="199"/>
                    <a:pt x="193" y="202"/>
                  </a:cubicBezTo>
                  <a:cubicBezTo>
                    <a:pt x="214" y="239"/>
                    <a:pt x="285" y="223"/>
                    <a:pt x="296" y="185"/>
                  </a:cubicBezTo>
                  <a:cubicBezTo>
                    <a:pt x="296" y="184"/>
                    <a:pt x="296" y="184"/>
                    <a:pt x="296" y="184"/>
                  </a:cubicBezTo>
                  <a:cubicBezTo>
                    <a:pt x="297" y="184"/>
                    <a:pt x="297" y="184"/>
                    <a:pt x="297" y="184"/>
                  </a:cubicBezTo>
                  <a:cubicBezTo>
                    <a:pt x="299" y="183"/>
                    <a:pt x="299" y="180"/>
                    <a:pt x="297" y="181"/>
                  </a:cubicBezTo>
                  <a:cubicBezTo>
                    <a:pt x="263" y="184"/>
                    <a:pt x="218" y="166"/>
                    <a:pt x="192" y="197"/>
                  </a:cubicBezTo>
                  <a:cubicBezTo>
                    <a:pt x="192" y="198"/>
                    <a:pt x="192" y="198"/>
                    <a:pt x="192" y="198"/>
                  </a:cubicBezTo>
                  <a:cubicBezTo>
                    <a:pt x="178" y="195"/>
                    <a:pt x="164" y="190"/>
                    <a:pt x="150" y="185"/>
                  </a:cubicBezTo>
                  <a:cubicBezTo>
                    <a:pt x="130" y="178"/>
                    <a:pt x="106" y="167"/>
                    <a:pt x="92" y="149"/>
                  </a:cubicBezTo>
                  <a:cubicBezTo>
                    <a:pt x="104" y="148"/>
                    <a:pt x="115" y="146"/>
                    <a:pt x="127" y="144"/>
                  </a:cubicBezTo>
                  <a:cubicBezTo>
                    <a:pt x="162" y="138"/>
                    <a:pt x="200" y="131"/>
                    <a:pt x="235" y="119"/>
                  </a:cubicBezTo>
                  <a:cubicBezTo>
                    <a:pt x="235" y="119"/>
                    <a:pt x="235" y="119"/>
                    <a:pt x="235" y="119"/>
                  </a:cubicBezTo>
                  <a:cubicBezTo>
                    <a:pt x="253" y="141"/>
                    <a:pt x="291" y="133"/>
                    <a:pt x="313" y="123"/>
                  </a:cubicBezTo>
                  <a:cubicBezTo>
                    <a:pt x="329" y="116"/>
                    <a:pt x="340" y="101"/>
                    <a:pt x="350" y="87"/>
                  </a:cubicBezTo>
                  <a:cubicBezTo>
                    <a:pt x="360" y="73"/>
                    <a:pt x="370" y="54"/>
                    <a:pt x="372" y="36"/>
                  </a:cubicBezTo>
                  <a:cubicBezTo>
                    <a:pt x="373" y="36"/>
                    <a:pt x="373" y="35"/>
                    <a:pt x="374" y="35"/>
                  </a:cubicBezTo>
                  <a:cubicBezTo>
                    <a:pt x="375" y="34"/>
                    <a:pt x="374" y="32"/>
                    <a:pt x="372" y="33"/>
                  </a:cubicBezTo>
                  <a:close/>
                </a:path>
              </a:pathLst>
            </a:custGeom>
            <a:solidFill>
              <a:srgbClr val="B28743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</a14:hiddenLine>
              </a:ext>
            </a:extLst>
          </p:spPr>
          <p:txBody>
            <a:bodyPr vert="horz" wrap="square" lIns="91440" tIns="45720" rIns="91440" bIns="45720" numCol="1" anchor="t" anchorCtr="0" compatLnSpc="1"/>
            <a:lstStyle/>
            <a:p>
              <a:endParaRPr lang="zh-CN" altLang="en-US"/>
            </a:p>
          </p:txBody>
        </p:sp>
        <p:sp>
          <p:nvSpPr>
            <p:cNvPr id="30" name="Freeform 27"/>
            <p:cNvSpPr/>
            <p:nvPr/>
          </p:nvSpPr>
          <p:spPr bwMode="auto">
            <a:xfrm>
              <a:off x="1731963" y="861645"/>
              <a:ext cx="241300" cy="544513"/>
            </a:xfrm>
            <a:custGeom>
              <a:avLst/>
              <a:gdLst>
                <a:gd name="T0" fmla="*/ 87 w 88"/>
                <a:gd name="T1" fmla="*/ 183 h 198"/>
                <a:gd name="T2" fmla="*/ 79 w 88"/>
                <a:gd name="T3" fmla="*/ 177 h 198"/>
                <a:gd name="T4" fmla="*/ 68 w 88"/>
                <a:gd name="T5" fmla="*/ 170 h 198"/>
                <a:gd name="T6" fmla="*/ 68 w 88"/>
                <a:gd name="T7" fmla="*/ 170 h 198"/>
                <a:gd name="T8" fmla="*/ 54 w 88"/>
                <a:gd name="T9" fmla="*/ 80 h 198"/>
                <a:gd name="T10" fmla="*/ 33 w 88"/>
                <a:gd name="T11" fmla="*/ 29 h 198"/>
                <a:gd name="T12" fmla="*/ 1 w 88"/>
                <a:gd name="T13" fmla="*/ 0 h 198"/>
                <a:gd name="T14" fmla="*/ 0 w 88"/>
                <a:gd name="T15" fmla="*/ 1 h 198"/>
                <a:gd name="T16" fmla="*/ 32 w 88"/>
                <a:gd name="T17" fmla="*/ 35 h 198"/>
                <a:gd name="T18" fmla="*/ 51 w 88"/>
                <a:gd name="T19" fmla="*/ 86 h 198"/>
                <a:gd name="T20" fmla="*/ 63 w 88"/>
                <a:gd name="T21" fmla="*/ 171 h 198"/>
                <a:gd name="T22" fmla="*/ 49 w 88"/>
                <a:gd name="T23" fmla="*/ 187 h 198"/>
                <a:gd name="T24" fmla="*/ 49 w 88"/>
                <a:gd name="T25" fmla="*/ 190 h 198"/>
                <a:gd name="T26" fmla="*/ 70 w 88"/>
                <a:gd name="T27" fmla="*/ 197 h 198"/>
                <a:gd name="T28" fmla="*/ 86 w 88"/>
                <a:gd name="T29" fmla="*/ 186 h 198"/>
                <a:gd name="T30" fmla="*/ 87 w 88"/>
                <a:gd name="T31" fmla="*/ 183 h 198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</a:cxnLst>
              <a:rect l="0" t="0" r="r" b="b"/>
              <a:pathLst>
                <a:path w="88" h="198">
                  <a:moveTo>
                    <a:pt x="87" y="183"/>
                  </a:moveTo>
                  <a:cubicBezTo>
                    <a:pt x="85" y="181"/>
                    <a:pt x="82" y="179"/>
                    <a:pt x="79" y="177"/>
                  </a:cubicBezTo>
                  <a:cubicBezTo>
                    <a:pt x="75" y="175"/>
                    <a:pt x="72" y="172"/>
                    <a:pt x="68" y="170"/>
                  </a:cubicBezTo>
                  <a:cubicBezTo>
                    <a:pt x="68" y="170"/>
                    <a:pt x="68" y="170"/>
                    <a:pt x="68" y="170"/>
                  </a:cubicBezTo>
                  <a:cubicBezTo>
                    <a:pt x="68" y="140"/>
                    <a:pt x="62" y="108"/>
                    <a:pt x="54" y="80"/>
                  </a:cubicBezTo>
                  <a:cubicBezTo>
                    <a:pt x="50" y="62"/>
                    <a:pt x="43" y="45"/>
                    <a:pt x="33" y="29"/>
                  </a:cubicBezTo>
                  <a:cubicBezTo>
                    <a:pt x="26" y="18"/>
                    <a:pt x="15" y="4"/>
                    <a:pt x="1" y="0"/>
                  </a:cubicBezTo>
                  <a:cubicBezTo>
                    <a:pt x="0" y="0"/>
                    <a:pt x="0" y="1"/>
                    <a:pt x="0" y="1"/>
                  </a:cubicBezTo>
                  <a:cubicBezTo>
                    <a:pt x="13" y="12"/>
                    <a:pt x="23" y="20"/>
                    <a:pt x="32" y="35"/>
                  </a:cubicBezTo>
                  <a:cubicBezTo>
                    <a:pt x="41" y="51"/>
                    <a:pt x="47" y="69"/>
                    <a:pt x="51" y="86"/>
                  </a:cubicBezTo>
                  <a:cubicBezTo>
                    <a:pt x="58" y="114"/>
                    <a:pt x="60" y="142"/>
                    <a:pt x="63" y="171"/>
                  </a:cubicBezTo>
                  <a:cubicBezTo>
                    <a:pt x="58" y="176"/>
                    <a:pt x="54" y="182"/>
                    <a:pt x="49" y="187"/>
                  </a:cubicBezTo>
                  <a:cubicBezTo>
                    <a:pt x="49" y="188"/>
                    <a:pt x="49" y="189"/>
                    <a:pt x="49" y="190"/>
                  </a:cubicBezTo>
                  <a:cubicBezTo>
                    <a:pt x="55" y="196"/>
                    <a:pt x="62" y="198"/>
                    <a:pt x="70" y="197"/>
                  </a:cubicBezTo>
                  <a:cubicBezTo>
                    <a:pt x="77" y="196"/>
                    <a:pt x="84" y="192"/>
                    <a:pt x="86" y="186"/>
                  </a:cubicBezTo>
                  <a:cubicBezTo>
                    <a:pt x="87" y="185"/>
                    <a:pt x="88" y="184"/>
                    <a:pt x="87" y="183"/>
                  </a:cubicBezTo>
                  <a:close/>
                </a:path>
              </a:pathLst>
            </a:custGeom>
            <a:solidFill>
              <a:srgbClr val="FEC160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</a14:hiddenLine>
              </a:ext>
            </a:extLst>
          </p:spPr>
          <p:txBody>
            <a:bodyPr vert="horz" wrap="square" lIns="91440" tIns="45720" rIns="91440" bIns="45720" numCol="1" anchor="t" anchorCtr="0" compatLnSpc="1"/>
            <a:lstStyle/>
            <a:p>
              <a:endParaRPr lang="zh-CN" altLang="en-US"/>
            </a:p>
          </p:txBody>
        </p:sp>
        <p:sp>
          <p:nvSpPr>
            <p:cNvPr id="31" name="Freeform 28"/>
            <p:cNvSpPr/>
            <p:nvPr/>
          </p:nvSpPr>
          <p:spPr bwMode="auto">
            <a:xfrm>
              <a:off x="2008188" y="985470"/>
              <a:ext cx="417513" cy="446088"/>
            </a:xfrm>
            <a:custGeom>
              <a:avLst/>
              <a:gdLst>
                <a:gd name="T0" fmla="*/ 142 w 152"/>
                <a:gd name="T1" fmla="*/ 103 h 162"/>
                <a:gd name="T2" fmla="*/ 129 w 152"/>
                <a:gd name="T3" fmla="*/ 105 h 162"/>
                <a:gd name="T4" fmla="*/ 88 w 152"/>
                <a:gd name="T5" fmla="*/ 89 h 162"/>
                <a:gd name="T6" fmla="*/ 88 w 152"/>
                <a:gd name="T7" fmla="*/ 89 h 162"/>
                <a:gd name="T8" fmla="*/ 60 w 152"/>
                <a:gd name="T9" fmla="*/ 45 h 162"/>
                <a:gd name="T10" fmla="*/ 102 w 152"/>
                <a:gd name="T11" fmla="*/ 55 h 162"/>
                <a:gd name="T12" fmla="*/ 101 w 152"/>
                <a:gd name="T13" fmla="*/ 63 h 162"/>
                <a:gd name="T14" fmla="*/ 120 w 152"/>
                <a:gd name="T15" fmla="*/ 69 h 162"/>
                <a:gd name="T16" fmla="*/ 125 w 152"/>
                <a:gd name="T17" fmla="*/ 49 h 162"/>
                <a:gd name="T18" fmla="*/ 106 w 152"/>
                <a:gd name="T19" fmla="*/ 45 h 162"/>
                <a:gd name="T20" fmla="*/ 106 w 152"/>
                <a:gd name="T21" fmla="*/ 46 h 162"/>
                <a:gd name="T22" fmla="*/ 103 w 152"/>
                <a:gd name="T23" fmla="*/ 51 h 162"/>
                <a:gd name="T24" fmla="*/ 82 w 152"/>
                <a:gd name="T25" fmla="*/ 49 h 162"/>
                <a:gd name="T26" fmla="*/ 56 w 152"/>
                <a:gd name="T27" fmla="*/ 39 h 162"/>
                <a:gd name="T28" fmla="*/ 20 w 152"/>
                <a:gd name="T29" fmla="*/ 1 h 162"/>
                <a:gd name="T30" fmla="*/ 19 w 152"/>
                <a:gd name="T31" fmla="*/ 2 h 162"/>
                <a:gd name="T32" fmla="*/ 36 w 152"/>
                <a:gd name="T33" fmla="*/ 22 h 162"/>
                <a:gd name="T34" fmla="*/ 19 w 152"/>
                <a:gd name="T35" fmla="*/ 77 h 162"/>
                <a:gd name="T36" fmla="*/ 5 w 152"/>
                <a:gd name="T37" fmla="*/ 78 h 162"/>
                <a:gd name="T38" fmla="*/ 6 w 152"/>
                <a:gd name="T39" fmla="*/ 96 h 162"/>
                <a:gd name="T40" fmla="*/ 20 w 152"/>
                <a:gd name="T41" fmla="*/ 96 h 162"/>
                <a:gd name="T42" fmla="*/ 22 w 152"/>
                <a:gd name="T43" fmla="*/ 80 h 162"/>
                <a:gd name="T44" fmla="*/ 38 w 152"/>
                <a:gd name="T45" fmla="*/ 24 h 162"/>
                <a:gd name="T46" fmla="*/ 70 w 152"/>
                <a:gd name="T47" fmla="*/ 66 h 162"/>
                <a:gd name="T48" fmla="*/ 54 w 152"/>
                <a:gd name="T49" fmla="*/ 115 h 162"/>
                <a:gd name="T50" fmla="*/ 52 w 152"/>
                <a:gd name="T51" fmla="*/ 114 h 162"/>
                <a:gd name="T52" fmla="*/ 50 w 152"/>
                <a:gd name="T53" fmla="*/ 115 h 162"/>
                <a:gd name="T54" fmla="*/ 37 w 152"/>
                <a:gd name="T55" fmla="*/ 118 h 162"/>
                <a:gd name="T56" fmla="*/ 41 w 152"/>
                <a:gd name="T57" fmla="*/ 135 h 162"/>
                <a:gd name="T58" fmla="*/ 57 w 152"/>
                <a:gd name="T59" fmla="*/ 132 h 162"/>
                <a:gd name="T60" fmla="*/ 56 w 152"/>
                <a:gd name="T61" fmla="*/ 118 h 162"/>
                <a:gd name="T62" fmla="*/ 72 w 152"/>
                <a:gd name="T63" fmla="*/ 69 h 162"/>
                <a:gd name="T64" fmla="*/ 94 w 152"/>
                <a:gd name="T65" fmla="*/ 115 h 162"/>
                <a:gd name="T66" fmla="*/ 85 w 152"/>
                <a:gd name="T67" fmla="*/ 136 h 162"/>
                <a:gd name="T68" fmla="*/ 84 w 152"/>
                <a:gd name="T69" fmla="*/ 135 h 162"/>
                <a:gd name="T70" fmla="*/ 72 w 152"/>
                <a:gd name="T71" fmla="*/ 144 h 162"/>
                <a:gd name="T72" fmla="*/ 79 w 152"/>
                <a:gd name="T73" fmla="*/ 157 h 162"/>
                <a:gd name="T74" fmla="*/ 89 w 152"/>
                <a:gd name="T75" fmla="*/ 150 h 162"/>
                <a:gd name="T76" fmla="*/ 87 w 152"/>
                <a:gd name="T77" fmla="*/ 138 h 162"/>
                <a:gd name="T78" fmla="*/ 96 w 152"/>
                <a:gd name="T79" fmla="*/ 118 h 162"/>
                <a:gd name="T80" fmla="*/ 105 w 152"/>
                <a:gd name="T81" fmla="*/ 144 h 162"/>
                <a:gd name="T82" fmla="*/ 104 w 152"/>
                <a:gd name="T83" fmla="*/ 155 h 162"/>
                <a:gd name="T84" fmla="*/ 118 w 152"/>
                <a:gd name="T85" fmla="*/ 158 h 162"/>
                <a:gd name="T86" fmla="*/ 122 w 152"/>
                <a:gd name="T87" fmla="*/ 146 h 162"/>
                <a:gd name="T88" fmla="*/ 108 w 152"/>
                <a:gd name="T89" fmla="*/ 141 h 162"/>
                <a:gd name="T90" fmla="*/ 90 w 152"/>
                <a:gd name="T91" fmla="*/ 94 h 162"/>
                <a:gd name="T92" fmla="*/ 126 w 152"/>
                <a:gd name="T93" fmla="*/ 110 h 162"/>
                <a:gd name="T94" fmla="*/ 125 w 152"/>
                <a:gd name="T95" fmla="*/ 111 h 162"/>
                <a:gd name="T96" fmla="*/ 125 w 152"/>
                <a:gd name="T97" fmla="*/ 112 h 162"/>
                <a:gd name="T98" fmla="*/ 132 w 152"/>
                <a:gd name="T99" fmla="*/ 126 h 162"/>
                <a:gd name="T100" fmla="*/ 151 w 152"/>
                <a:gd name="T101" fmla="*/ 117 h 162"/>
                <a:gd name="T102" fmla="*/ 142 w 152"/>
                <a:gd name="T103" fmla="*/ 103 h 162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  <a:cxn ang="0">
                  <a:pos x="T68" y="T69"/>
                </a:cxn>
                <a:cxn ang="0">
                  <a:pos x="T70" y="T71"/>
                </a:cxn>
                <a:cxn ang="0">
                  <a:pos x="T72" y="T73"/>
                </a:cxn>
                <a:cxn ang="0">
                  <a:pos x="T74" y="T75"/>
                </a:cxn>
                <a:cxn ang="0">
                  <a:pos x="T76" y="T77"/>
                </a:cxn>
                <a:cxn ang="0">
                  <a:pos x="T78" y="T79"/>
                </a:cxn>
                <a:cxn ang="0">
                  <a:pos x="T80" y="T81"/>
                </a:cxn>
                <a:cxn ang="0">
                  <a:pos x="T82" y="T83"/>
                </a:cxn>
                <a:cxn ang="0">
                  <a:pos x="T84" y="T85"/>
                </a:cxn>
                <a:cxn ang="0">
                  <a:pos x="T86" y="T87"/>
                </a:cxn>
                <a:cxn ang="0">
                  <a:pos x="T88" y="T89"/>
                </a:cxn>
                <a:cxn ang="0">
                  <a:pos x="T90" y="T91"/>
                </a:cxn>
                <a:cxn ang="0">
                  <a:pos x="T92" y="T93"/>
                </a:cxn>
                <a:cxn ang="0">
                  <a:pos x="T94" y="T95"/>
                </a:cxn>
                <a:cxn ang="0">
                  <a:pos x="T96" y="T97"/>
                </a:cxn>
                <a:cxn ang="0">
                  <a:pos x="T98" y="T99"/>
                </a:cxn>
                <a:cxn ang="0">
                  <a:pos x="T100" y="T101"/>
                </a:cxn>
                <a:cxn ang="0">
                  <a:pos x="T102" y="T103"/>
                </a:cxn>
              </a:cxnLst>
              <a:rect l="0" t="0" r="r" b="b"/>
              <a:pathLst>
                <a:path w="152" h="162">
                  <a:moveTo>
                    <a:pt x="142" y="103"/>
                  </a:moveTo>
                  <a:cubicBezTo>
                    <a:pt x="137" y="101"/>
                    <a:pt x="132" y="102"/>
                    <a:pt x="129" y="105"/>
                  </a:cubicBezTo>
                  <a:cubicBezTo>
                    <a:pt x="114" y="102"/>
                    <a:pt x="101" y="99"/>
                    <a:pt x="88" y="89"/>
                  </a:cubicBezTo>
                  <a:cubicBezTo>
                    <a:pt x="88" y="89"/>
                    <a:pt x="88" y="89"/>
                    <a:pt x="88" y="89"/>
                  </a:cubicBezTo>
                  <a:cubicBezTo>
                    <a:pt x="80" y="74"/>
                    <a:pt x="71" y="59"/>
                    <a:pt x="60" y="45"/>
                  </a:cubicBezTo>
                  <a:cubicBezTo>
                    <a:pt x="72" y="52"/>
                    <a:pt x="88" y="55"/>
                    <a:pt x="102" y="55"/>
                  </a:cubicBezTo>
                  <a:cubicBezTo>
                    <a:pt x="101" y="58"/>
                    <a:pt x="101" y="61"/>
                    <a:pt x="101" y="63"/>
                  </a:cubicBezTo>
                  <a:cubicBezTo>
                    <a:pt x="103" y="72"/>
                    <a:pt x="114" y="74"/>
                    <a:pt x="120" y="69"/>
                  </a:cubicBezTo>
                  <a:cubicBezTo>
                    <a:pt x="126" y="65"/>
                    <a:pt x="127" y="55"/>
                    <a:pt x="125" y="49"/>
                  </a:cubicBezTo>
                  <a:cubicBezTo>
                    <a:pt x="122" y="41"/>
                    <a:pt x="113" y="39"/>
                    <a:pt x="106" y="45"/>
                  </a:cubicBezTo>
                  <a:cubicBezTo>
                    <a:pt x="106" y="45"/>
                    <a:pt x="106" y="46"/>
                    <a:pt x="106" y="46"/>
                  </a:cubicBezTo>
                  <a:cubicBezTo>
                    <a:pt x="105" y="48"/>
                    <a:pt x="104" y="49"/>
                    <a:pt x="103" y="51"/>
                  </a:cubicBezTo>
                  <a:cubicBezTo>
                    <a:pt x="96" y="50"/>
                    <a:pt x="89" y="50"/>
                    <a:pt x="82" y="49"/>
                  </a:cubicBezTo>
                  <a:cubicBezTo>
                    <a:pt x="72" y="47"/>
                    <a:pt x="64" y="44"/>
                    <a:pt x="56" y="39"/>
                  </a:cubicBezTo>
                  <a:cubicBezTo>
                    <a:pt x="45" y="25"/>
                    <a:pt x="33" y="12"/>
                    <a:pt x="20" y="1"/>
                  </a:cubicBezTo>
                  <a:cubicBezTo>
                    <a:pt x="19" y="0"/>
                    <a:pt x="19" y="1"/>
                    <a:pt x="19" y="2"/>
                  </a:cubicBezTo>
                  <a:cubicBezTo>
                    <a:pt x="25" y="9"/>
                    <a:pt x="30" y="15"/>
                    <a:pt x="36" y="22"/>
                  </a:cubicBezTo>
                  <a:cubicBezTo>
                    <a:pt x="36" y="42"/>
                    <a:pt x="26" y="59"/>
                    <a:pt x="19" y="77"/>
                  </a:cubicBezTo>
                  <a:cubicBezTo>
                    <a:pt x="15" y="74"/>
                    <a:pt x="9" y="74"/>
                    <a:pt x="5" y="78"/>
                  </a:cubicBezTo>
                  <a:cubicBezTo>
                    <a:pt x="1" y="83"/>
                    <a:pt x="0" y="92"/>
                    <a:pt x="6" y="96"/>
                  </a:cubicBezTo>
                  <a:cubicBezTo>
                    <a:pt x="10" y="99"/>
                    <a:pt x="16" y="99"/>
                    <a:pt x="20" y="96"/>
                  </a:cubicBezTo>
                  <a:cubicBezTo>
                    <a:pt x="24" y="92"/>
                    <a:pt x="25" y="84"/>
                    <a:pt x="22" y="80"/>
                  </a:cubicBezTo>
                  <a:cubicBezTo>
                    <a:pt x="31" y="64"/>
                    <a:pt x="39" y="42"/>
                    <a:pt x="38" y="24"/>
                  </a:cubicBezTo>
                  <a:cubicBezTo>
                    <a:pt x="49" y="37"/>
                    <a:pt x="60" y="51"/>
                    <a:pt x="70" y="66"/>
                  </a:cubicBezTo>
                  <a:cubicBezTo>
                    <a:pt x="71" y="85"/>
                    <a:pt x="62" y="100"/>
                    <a:pt x="54" y="115"/>
                  </a:cubicBezTo>
                  <a:cubicBezTo>
                    <a:pt x="53" y="115"/>
                    <a:pt x="53" y="115"/>
                    <a:pt x="52" y="114"/>
                  </a:cubicBezTo>
                  <a:cubicBezTo>
                    <a:pt x="51" y="114"/>
                    <a:pt x="51" y="114"/>
                    <a:pt x="50" y="115"/>
                  </a:cubicBezTo>
                  <a:cubicBezTo>
                    <a:pt x="46" y="114"/>
                    <a:pt x="40" y="115"/>
                    <a:pt x="37" y="118"/>
                  </a:cubicBezTo>
                  <a:cubicBezTo>
                    <a:pt x="32" y="123"/>
                    <a:pt x="37" y="131"/>
                    <a:pt x="41" y="135"/>
                  </a:cubicBezTo>
                  <a:cubicBezTo>
                    <a:pt x="46" y="138"/>
                    <a:pt x="53" y="136"/>
                    <a:pt x="57" y="132"/>
                  </a:cubicBezTo>
                  <a:cubicBezTo>
                    <a:pt x="60" y="127"/>
                    <a:pt x="59" y="122"/>
                    <a:pt x="56" y="118"/>
                  </a:cubicBezTo>
                  <a:cubicBezTo>
                    <a:pt x="66" y="104"/>
                    <a:pt x="74" y="86"/>
                    <a:pt x="72" y="69"/>
                  </a:cubicBezTo>
                  <a:cubicBezTo>
                    <a:pt x="81" y="84"/>
                    <a:pt x="88" y="99"/>
                    <a:pt x="94" y="115"/>
                  </a:cubicBezTo>
                  <a:cubicBezTo>
                    <a:pt x="92" y="122"/>
                    <a:pt x="88" y="129"/>
                    <a:pt x="85" y="136"/>
                  </a:cubicBezTo>
                  <a:cubicBezTo>
                    <a:pt x="85" y="136"/>
                    <a:pt x="85" y="135"/>
                    <a:pt x="84" y="135"/>
                  </a:cubicBezTo>
                  <a:cubicBezTo>
                    <a:pt x="79" y="135"/>
                    <a:pt x="73" y="139"/>
                    <a:pt x="72" y="144"/>
                  </a:cubicBezTo>
                  <a:cubicBezTo>
                    <a:pt x="72" y="149"/>
                    <a:pt x="74" y="156"/>
                    <a:pt x="79" y="157"/>
                  </a:cubicBezTo>
                  <a:cubicBezTo>
                    <a:pt x="83" y="157"/>
                    <a:pt x="87" y="154"/>
                    <a:pt x="89" y="150"/>
                  </a:cubicBezTo>
                  <a:cubicBezTo>
                    <a:pt x="91" y="146"/>
                    <a:pt x="90" y="141"/>
                    <a:pt x="87" y="138"/>
                  </a:cubicBezTo>
                  <a:cubicBezTo>
                    <a:pt x="91" y="132"/>
                    <a:pt x="94" y="125"/>
                    <a:pt x="96" y="118"/>
                  </a:cubicBezTo>
                  <a:cubicBezTo>
                    <a:pt x="99" y="126"/>
                    <a:pt x="102" y="135"/>
                    <a:pt x="105" y="144"/>
                  </a:cubicBezTo>
                  <a:cubicBezTo>
                    <a:pt x="102" y="147"/>
                    <a:pt x="101" y="151"/>
                    <a:pt x="104" y="155"/>
                  </a:cubicBezTo>
                  <a:cubicBezTo>
                    <a:pt x="108" y="160"/>
                    <a:pt x="113" y="162"/>
                    <a:pt x="118" y="158"/>
                  </a:cubicBezTo>
                  <a:cubicBezTo>
                    <a:pt x="121" y="155"/>
                    <a:pt x="123" y="150"/>
                    <a:pt x="122" y="146"/>
                  </a:cubicBezTo>
                  <a:cubicBezTo>
                    <a:pt x="120" y="140"/>
                    <a:pt x="113" y="140"/>
                    <a:pt x="108" y="141"/>
                  </a:cubicBezTo>
                  <a:cubicBezTo>
                    <a:pt x="103" y="125"/>
                    <a:pt x="97" y="109"/>
                    <a:pt x="90" y="94"/>
                  </a:cubicBezTo>
                  <a:cubicBezTo>
                    <a:pt x="100" y="102"/>
                    <a:pt x="113" y="108"/>
                    <a:pt x="126" y="110"/>
                  </a:cubicBezTo>
                  <a:cubicBezTo>
                    <a:pt x="126" y="110"/>
                    <a:pt x="125" y="111"/>
                    <a:pt x="125" y="111"/>
                  </a:cubicBezTo>
                  <a:cubicBezTo>
                    <a:pt x="125" y="111"/>
                    <a:pt x="125" y="112"/>
                    <a:pt x="125" y="112"/>
                  </a:cubicBezTo>
                  <a:cubicBezTo>
                    <a:pt x="124" y="118"/>
                    <a:pt x="126" y="124"/>
                    <a:pt x="132" y="126"/>
                  </a:cubicBezTo>
                  <a:cubicBezTo>
                    <a:pt x="139" y="128"/>
                    <a:pt x="150" y="125"/>
                    <a:pt x="151" y="117"/>
                  </a:cubicBezTo>
                  <a:cubicBezTo>
                    <a:pt x="152" y="111"/>
                    <a:pt x="147" y="105"/>
                    <a:pt x="142" y="103"/>
                  </a:cubicBezTo>
                  <a:close/>
                </a:path>
              </a:pathLst>
            </a:custGeom>
            <a:solidFill>
              <a:srgbClr val="7F7E30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</a14:hiddenLine>
              </a:ext>
            </a:extLst>
          </p:spPr>
          <p:txBody>
            <a:bodyPr vert="horz" wrap="square" lIns="91440" tIns="45720" rIns="91440" bIns="45720" numCol="1" anchor="t" anchorCtr="0" compatLnSpc="1"/>
            <a:lstStyle/>
            <a:p>
              <a:endParaRPr lang="zh-CN" altLang="en-US"/>
            </a:p>
          </p:txBody>
        </p:sp>
        <p:sp>
          <p:nvSpPr>
            <p:cNvPr id="32" name="Freeform 29"/>
            <p:cNvSpPr/>
            <p:nvPr/>
          </p:nvSpPr>
          <p:spPr bwMode="auto">
            <a:xfrm>
              <a:off x="1985963" y="437782"/>
              <a:ext cx="655638" cy="533400"/>
            </a:xfrm>
            <a:custGeom>
              <a:avLst/>
              <a:gdLst>
                <a:gd name="T0" fmla="*/ 237 w 239"/>
                <a:gd name="T1" fmla="*/ 42 h 194"/>
                <a:gd name="T2" fmla="*/ 188 w 239"/>
                <a:gd name="T3" fmla="*/ 43 h 194"/>
                <a:gd name="T4" fmla="*/ 153 w 239"/>
                <a:gd name="T5" fmla="*/ 64 h 194"/>
                <a:gd name="T6" fmla="*/ 140 w 239"/>
                <a:gd name="T7" fmla="*/ 1 h 194"/>
                <a:gd name="T8" fmla="*/ 137 w 239"/>
                <a:gd name="T9" fmla="*/ 1 h 194"/>
                <a:gd name="T10" fmla="*/ 143 w 239"/>
                <a:gd name="T11" fmla="*/ 79 h 194"/>
                <a:gd name="T12" fmla="*/ 143 w 239"/>
                <a:gd name="T13" fmla="*/ 81 h 194"/>
                <a:gd name="T14" fmla="*/ 142 w 239"/>
                <a:gd name="T15" fmla="*/ 82 h 194"/>
                <a:gd name="T16" fmla="*/ 115 w 239"/>
                <a:gd name="T17" fmla="*/ 115 h 194"/>
                <a:gd name="T18" fmla="*/ 83 w 239"/>
                <a:gd name="T19" fmla="*/ 147 h 194"/>
                <a:gd name="T20" fmla="*/ 1 w 239"/>
                <a:gd name="T21" fmla="*/ 192 h 194"/>
                <a:gd name="T22" fmla="*/ 1 w 239"/>
                <a:gd name="T23" fmla="*/ 194 h 194"/>
                <a:gd name="T24" fmla="*/ 81 w 239"/>
                <a:gd name="T25" fmla="*/ 155 h 194"/>
                <a:gd name="T26" fmla="*/ 116 w 239"/>
                <a:gd name="T27" fmla="*/ 120 h 194"/>
                <a:gd name="T28" fmla="*/ 145 w 239"/>
                <a:gd name="T29" fmla="*/ 83 h 194"/>
                <a:gd name="T30" fmla="*/ 146 w 239"/>
                <a:gd name="T31" fmla="*/ 83 h 194"/>
                <a:gd name="T32" fmla="*/ 146 w 239"/>
                <a:gd name="T33" fmla="*/ 83 h 194"/>
                <a:gd name="T34" fmla="*/ 147 w 239"/>
                <a:gd name="T35" fmla="*/ 81 h 194"/>
                <a:gd name="T36" fmla="*/ 200 w 239"/>
                <a:gd name="T37" fmla="*/ 79 h 194"/>
                <a:gd name="T38" fmla="*/ 239 w 239"/>
                <a:gd name="T39" fmla="*/ 44 h 194"/>
                <a:gd name="T40" fmla="*/ 237 w 239"/>
                <a:gd name="T41" fmla="*/ 42 h 194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</a:cxnLst>
              <a:rect l="0" t="0" r="r" b="b"/>
              <a:pathLst>
                <a:path w="239" h="194">
                  <a:moveTo>
                    <a:pt x="237" y="42"/>
                  </a:moveTo>
                  <a:cubicBezTo>
                    <a:pt x="223" y="34"/>
                    <a:pt x="202" y="38"/>
                    <a:pt x="188" y="43"/>
                  </a:cubicBezTo>
                  <a:cubicBezTo>
                    <a:pt x="175" y="47"/>
                    <a:pt x="163" y="55"/>
                    <a:pt x="153" y="64"/>
                  </a:cubicBezTo>
                  <a:cubicBezTo>
                    <a:pt x="158" y="42"/>
                    <a:pt x="154" y="15"/>
                    <a:pt x="140" y="1"/>
                  </a:cubicBezTo>
                  <a:cubicBezTo>
                    <a:pt x="139" y="0"/>
                    <a:pt x="138" y="0"/>
                    <a:pt x="137" y="1"/>
                  </a:cubicBezTo>
                  <a:cubicBezTo>
                    <a:pt x="123" y="22"/>
                    <a:pt x="123" y="62"/>
                    <a:pt x="143" y="79"/>
                  </a:cubicBezTo>
                  <a:cubicBezTo>
                    <a:pt x="143" y="80"/>
                    <a:pt x="143" y="80"/>
                    <a:pt x="143" y="81"/>
                  </a:cubicBezTo>
                  <a:cubicBezTo>
                    <a:pt x="142" y="81"/>
                    <a:pt x="142" y="82"/>
                    <a:pt x="142" y="82"/>
                  </a:cubicBezTo>
                  <a:cubicBezTo>
                    <a:pt x="133" y="93"/>
                    <a:pt x="125" y="104"/>
                    <a:pt x="115" y="115"/>
                  </a:cubicBezTo>
                  <a:cubicBezTo>
                    <a:pt x="105" y="126"/>
                    <a:pt x="94" y="137"/>
                    <a:pt x="83" y="147"/>
                  </a:cubicBezTo>
                  <a:cubicBezTo>
                    <a:pt x="58" y="169"/>
                    <a:pt x="32" y="183"/>
                    <a:pt x="1" y="192"/>
                  </a:cubicBezTo>
                  <a:cubicBezTo>
                    <a:pt x="0" y="192"/>
                    <a:pt x="0" y="194"/>
                    <a:pt x="1" y="194"/>
                  </a:cubicBezTo>
                  <a:cubicBezTo>
                    <a:pt x="31" y="192"/>
                    <a:pt x="59" y="173"/>
                    <a:pt x="81" y="155"/>
                  </a:cubicBezTo>
                  <a:cubicBezTo>
                    <a:pt x="93" y="144"/>
                    <a:pt x="105" y="132"/>
                    <a:pt x="116" y="120"/>
                  </a:cubicBezTo>
                  <a:cubicBezTo>
                    <a:pt x="126" y="109"/>
                    <a:pt x="137" y="97"/>
                    <a:pt x="145" y="83"/>
                  </a:cubicBezTo>
                  <a:cubicBezTo>
                    <a:pt x="146" y="83"/>
                    <a:pt x="146" y="83"/>
                    <a:pt x="146" y="83"/>
                  </a:cubicBezTo>
                  <a:cubicBezTo>
                    <a:pt x="146" y="83"/>
                    <a:pt x="146" y="83"/>
                    <a:pt x="146" y="83"/>
                  </a:cubicBezTo>
                  <a:cubicBezTo>
                    <a:pt x="146" y="82"/>
                    <a:pt x="146" y="81"/>
                    <a:pt x="147" y="81"/>
                  </a:cubicBezTo>
                  <a:cubicBezTo>
                    <a:pt x="164" y="87"/>
                    <a:pt x="183" y="86"/>
                    <a:pt x="200" y="79"/>
                  </a:cubicBezTo>
                  <a:cubicBezTo>
                    <a:pt x="215" y="73"/>
                    <a:pt x="233" y="60"/>
                    <a:pt x="239" y="44"/>
                  </a:cubicBezTo>
                  <a:cubicBezTo>
                    <a:pt x="239" y="43"/>
                    <a:pt x="238" y="42"/>
                    <a:pt x="237" y="42"/>
                  </a:cubicBezTo>
                  <a:close/>
                </a:path>
              </a:pathLst>
            </a:custGeom>
            <a:solidFill>
              <a:srgbClr val="7F7E30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</a14:hiddenLine>
              </a:ext>
            </a:extLst>
          </p:spPr>
          <p:txBody>
            <a:bodyPr vert="horz" wrap="square" lIns="91440" tIns="45720" rIns="91440" bIns="45720" numCol="1" anchor="t" anchorCtr="0" compatLnSpc="1"/>
            <a:lstStyle/>
            <a:p>
              <a:endParaRPr lang="zh-CN" altLang="en-US"/>
            </a:p>
          </p:txBody>
        </p:sp>
        <p:sp>
          <p:nvSpPr>
            <p:cNvPr id="33" name="Freeform 30"/>
            <p:cNvSpPr/>
            <p:nvPr/>
          </p:nvSpPr>
          <p:spPr bwMode="auto">
            <a:xfrm>
              <a:off x="2566988" y="-17831"/>
              <a:ext cx="693738" cy="965200"/>
            </a:xfrm>
            <a:custGeom>
              <a:avLst/>
              <a:gdLst>
                <a:gd name="T0" fmla="*/ 236 w 253"/>
                <a:gd name="T1" fmla="*/ 151 h 351"/>
                <a:gd name="T2" fmla="*/ 169 w 253"/>
                <a:gd name="T3" fmla="*/ 159 h 351"/>
                <a:gd name="T4" fmla="*/ 128 w 253"/>
                <a:gd name="T5" fmla="*/ 189 h 351"/>
                <a:gd name="T6" fmla="*/ 116 w 253"/>
                <a:gd name="T7" fmla="*/ 202 h 351"/>
                <a:gd name="T8" fmla="*/ 128 w 253"/>
                <a:gd name="T9" fmla="*/ 165 h 351"/>
                <a:gd name="T10" fmla="*/ 128 w 253"/>
                <a:gd name="T11" fmla="*/ 165 h 351"/>
                <a:gd name="T12" fmla="*/ 129 w 253"/>
                <a:gd name="T13" fmla="*/ 165 h 351"/>
                <a:gd name="T14" fmla="*/ 130 w 253"/>
                <a:gd name="T15" fmla="*/ 165 h 351"/>
                <a:gd name="T16" fmla="*/ 213 w 253"/>
                <a:gd name="T17" fmla="*/ 62 h 351"/>
                <a:gd name="T18" fmla="*/ 208 w 253"/>
                <a:gd name="T19" fmla="*/ 16 h 351"/>
                <a:gd name="T20" fmla="*/ 167 w 253"/>
                <a:gd name="T21" fmla="*/ 3 h 351"/>
                <a:gd name="T22" fmla="*/ 112 w 253"/>
                <a:gd name="T23" fmla="*/ 72 h 351"/>
                <a:gd name="T24" fmla="*/ 127 w 253"/>
                <a:gd name="T25" fmla="*/ 164 h 351"/>
                <a:gd name="T26" fmla="*/ 126 w 253"/>
                <a:gd name="T27" fmla="*/ 164 h 351"/>
                <a:gd name="T28" fmla="*/ 105 w 253"/>
                <a:gd name="T29" fmla="*/ 213 h 351"/>
                <a:gd name="T30" fmla="*/ 80 w 253"/>
                <a:gd name="T31" fmla="*/ 266 h 351"/>
                <a:gd name="T32" fmla="*/ 1 w 253"/>
                <a:gd name="T33" fmla="*/ 350 h 351"/>
                <a:gd name="T34" fmla="*/ 1 w 253"/>
                <a:gd name="T35" fmla="*/ 351 h 351"/>
                <a:gd name="T36" fmla="*/ 81 w 253"/>
                <a:gd name="T37" fmla="*/ 273 h 351"/>
                <a:gd name="T38" fmla="*/ 107 w 253"/>
                <a:gd name="T39" fmla="*/ 221 h 351"/>
                <a:gd name="T40" fmla="*/ 110 w 253"/>
                <a:gd name="T41" fmla="*/ 214 h 351"/>
                <a:gd name="T42" fmla="*/ 204 w 253"/>
                <a:gd name="T43" fmla="*/ 221 h 351"/>
                <a:gd name="T44" fmla="*/ 236 w 253"/>
                <a:gd name="T45" fmla="*/ 151 h 351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</a:cxnLst>
              <a:rect l="0" t="0" r="r" b="b"/>
              <a:pathLst>
                <a:path w="253" h="351">
                  <a:moveTo>
                    <a:pt x="236" y="151"/>
                  </a:moveTo>
                  <a:cubicBezTo>
                    <a:pt x="222" y="129"/>
                    <a:pt x="184" y="150"/>
                    <a:pt x="169" y="159"/>
                  </a:cubicBezTo>
                  <a:cubicBezTo>
                    <a:pt x="154" y="167"/>
                    <a:pt x="140" y="177"/>
                    <a:pt x="128" y="189"/>
                  </a:cubicBezTo>
                  <a:cubicBezTo>
                    <a:pt x="124" y="193"/>
                    <a:pt x="119" y="197"/>
                    <a:pt x="116" y="202"/>
                  </a:cubicBezTo>
                  <a:cubicBezTo>
                    <a:pt x="121" y="190"/>
                    <a:pt x="125" y="178"/>
                    <a:pt x="128" y="165"/>
                  </a:cubicBezTo>
                  <a:cubicBezTo>
                    <a:pt x="128" y="165"/>
                    <a:pt x="128" y="165"/>
                    <a:pt x="128" y="165"/>
                  </a:cubicBezTo>
                  <a:cubicBezTo>
                    <a:pt x="128" y="165"/>
                    <a:pt x="129" y="165"/>
                    <a:pt x="129" y="165"/>
                  </a:cubicBezTo>
                  <a:cubicBezTo>
                    <a:pt x="129" y="165"/>
                    <a:pt x="130" y="165"/>
                    <a:pt x="130" y="165"/>
                  </a:cubicBezTo>
                  <a:cubicBezTo>
                    <a:pt x="168" y="139"/>
                    <a:pt x="203" y="108"/>
                    <a:pt x="213" y="62"/>
                  </a:cubicBezTo>
                  <a:cubicBezTo>
                    <a:pt x="216" y="47"/>
                    <a:pt x="216" y="30"/>
                    <a:pt x="208" y="16"/>
                  </a:cubicBezTo>
                  <a:cubicBezTo>
                    <a:pt x="199" y="2"/>
                    <a:pt x="182" y="0"/>
                    <a:pt x="167" y="3"/>
                  </a:cubicBezTo>
                  <a:cubicBezTo>
                    <a:pt x="133" y="8"/>
                    <a:pt x="117" y="42"/>
                    <a:pt x="112" y="72"/>
                  </a:cubicBezTo>
                  <a:cubicBezTo>
                    <a:pt x="107" y="101"/>
                    <a:pt x="108" y="139"/>
                    <a:pt x="127" y="164"/>
                  </a:cubicBezTo>
                  <a:cubicBezTo>
                    <a:pt x="126" y="164"/>
                    <a:pt x="126" y="164"/>
                    <a:pt x="126" y="164"/>
                  </a:cubicBezTo>
                  <a:cubicBezTo>
                    <a:pt x="118" y="180"/>
                    <a:pt x="112" y="197"/>
                    <a:pt x="105" y="213"/>
                  </a:cubicBezTo>
                  <a:cubicBezTo>
                    <a:pt x="98" y="231"/>
                    <a:pt x="90" y="249"/>
                    <a:pt x="80" y="266"/>
                  </a:cubicBezTo>
                  <a:cubicBezTo>
                    <a:pt x="61" y="301"/>
                    <a:pt x="34" y="328"/>
                    <a:pt x="1" y="350"/>
                  </a:cubicBezTo>
                  <a:cubicBezTo>
                    <a:pt x="0" y="350"/>
                    <a:pt x="1" y="351"/>
                    <a:pt x="1" y="351"/>
                  </a:cubicBezTo>
                  <a:cubicBezTo>
                    <a:pt x="36" y="335"/>
                    <a:pt x="62" y="305"/>
                    <a:pt x="81" y="273"/>
                  </a:cubicBezTo>
                  <a:cubicBezTo>
                    <a:pt x="91" y="257"/>
                    <a:pt x="100" y="239"/>
                    <a:pt x="107" y="221"/>
                  </a:cubicBezTo>
                  <a:cubicBezTo>
                    <a:pt x="108" y="219"/>
                    <a:pt x="109" y="216"/>
                    <a:pt x="110" y="214"/>
                  </a:cubicBezTo>
                  <a:cubicBezTo>
                    <a:pt x="136" y="233"/>
                    <a:pt x="176" y="233"/>
                    <a:pt x="204" y="221"/>
                  </a:cubicBezTo>
                  <a:cubicBezTo>
                    <a:pt x="229" y="211"/>
                    <a:pt x="253" y="178"/>
                    <a:pt x="236" y="151"/>
                  </a:cubicBezTo>
                  <a:close/>
                </a:path>
              </a:pathLst>
            </a:custGeom>
            <a:solidFill>
              <a:srgbClr val="FEC160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</a14:hiddenLine>
              </a:ext>
            </a:extLst>
          </p:spPr>
          <p:txBody>
            <a:bodyPr vert="horz" wrap="square" lIns="91440" tIns="45720" rIns="91440" bIns="45720" numCol="1" anchor="t" anchorCtr="0" compatLnSpc="1"/>
            <a:lstStyle/>
            <a:p>
              <a:endParaRPr lang="zh-CN" altLang="en-US"/>
            </a:p>
          </p:txBody>
        </p:sp>
        <p:sp>
          <p:nvSpPr>
            <p:cNvPr id="34" name="Freeform 31"/>
            <p:cNvSpPr/>
            <p:nvPr/>
          </p:nvSpPr>
          <p:spPr bwMode="auto">
            <a:xfrm>
              <a:off x="2644775" y="1041032"/>
              <a:ext cx="0" cy="3175"/>
            </a:xfrm>
            <a:custGeom>
              <a:avLst/>
              <a:gdLst>
                <a:gd name="T0" fmla="*/ 0 h 2"/>
                <a:gd name="T1" fmla="*/ 2 h 2"/>
                <a:gd name="T2" fmla="*/ 0 h 2"/>
              </a:gdLst>
              <a:ahLst/>
              <a:cxnLst>
                <a:cxn ang="0">
                  <a:pos x="0" y="T0"/>
                </a:cxn>
                <a:cxn ang="0">
                  <a:pos x="0" y="T1"/>
                </a:cxn>
                <a:cxn ang="0">
                  <a:pos x="0" y="T2"/>
                </a:cxn>
              </a:cxnLst>
              <a:rect l="0" t="0" r="r" b="b"/>
              <a:pathLst>
                <a:path h="2">
                  <a:moveTo>
                    <a:pt x="0" y="0"/>
                  </a:moveTo>
                  <a:lnTo>
                    <a:pt x="0" y="2"/>
                  </a:lnTo>
                  <a:lnTo>
                    <a:pt x="0" y="0"/>
                  </a:lnTo>
                  <a:close/>
                </a:path>
              </a:pathLst>
            </a:custGeom>
            <a:solidFill>
              <a:srgbClr val="000000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</a14:hiddenLine>
              </a:ext>
            </a:extLst>
          </p:spPr>
          <p:txBody>
            <a:bodyPr vert="horz" wrap="square" lIns="91440" tIns="45720" rIns="91440" bIns="45720" numCol="1" anchor="t" anchorCtr="0" compatLnSpc="1"/>
            <a:lstStyle/>
            <a:p>
              <a:endParaRPr lang="zh-CN" altLang="en-US"/>
            </a:p>
          </p:txBody>
        </p:sp>
        <p:sp>
          <p:nvSpPr>
            <p:cNvPr id="35" name="Freeform 32"/>
            <p:cNvSpPr/>
            <p:nvPr/>
          </p:nvSpPr>
          <p:spPr bwMode="auto">
            <a:xfrm>
              <a:off x="2792413" y="1063257"/>
              <a:ext cx="406400" cy="466725"/>
            </a:xfrm>
            <a:custGeom>
              <a:avLst/>
              <a:gdLst>
                <a:gd name="T0" fmla="*/ 129 w 148"/>
                <a:gd name="T1" fmla="*/ 39 h 170"/>
                <a:gd name="T2" fmla="*/ 140 w 148"/>
                <a:gd name="T3" fmla="*/ 9 h 170"/>
                <a:gd name="T4" fmla="*/ 116 w 148"/>
                <a:gd name="T5" fmla="*/ 1 h 170"/>
                <a:gd name="T6" fmla="*/ 75 w 148"/>
                <a:gd name="T7" fmla="*/ 20 h 170"/>
                <a:gd name="T8" fmla="*/ 31 w 148"/>
                <a:gd name="T9" fmla="*/ 60 h 170"/>
                <a:gd name="T10" fmla="*/ 31 w 148"/>
                <a:gd name="T11" fmla="*/ 60 h 170"/>
                <a:gd name="T12" fmla="*/ 32 w 148"/>
                <a:gd name="T13" fmla="*/ 60 h 170"/>
                <a:gd name="T14" fmla="*/ 38 w 148"/>
                <a:gd name="T15" fmla="*/ 164 h 170"/>
                <a:gd name="T16" fmla="*/ 67 w 148"/>
                <a:gd name="T17" fmla="*/ 149 h 170"/>
                <a:gd name="T18" fmla="*/ 76 w 148"/>
                <a:gd name="T19" fmla="*/ 146 h 170"/>
                <a:gd name="T20" fmla="*/ 88 w 148"/>
                <a:gd name="T21" fmla="*/ 142 h 170"/>
                <a:gd name="T22" fmla="*/ 99 w 148"/>
                <a:gd name="T23" fmla="*/ 121 h 170"/>
                <a:gd name="T24" fmla="*/ 99 w 148"/>
                <a:gd name="T25" fmla="*/ 121 h 170"/>
                <a:gd name="T26" fmla="*/ 120 w 148"/>
                <a:gd name="T27" fmla="*/ 88 h 170"/>
                <a:gd name="T28" fmla="*/ 144 w 148"/>
                <a:gd name="T29" fmla="*/ 69 h 170"/>
                <a:gd name="T30" fmla="*/ 129 w 148"/>
                <a:gd name="T31" fmla="*/ 39 h 170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</a:cxnLst>
              <a:rect l="0" t="0" r="r" b="b"/>
              <a:pathLst>
                <a:path w="148" h="170">
                  <a:moveTo>
                    <a:pt x="129" y="39"/>
                  </a:moveTo>
                  <a:cubicBezTo>
                    <a:pt x="135" y="31"/>
                    <a:pt x="144" y="20"/>
                    <a:pt x="140" y="9"/>
                  </a:cubicBezTo>
                  <a:cubicBezTo>
                    <a:pt x="137" y="0"/>
                    <a:pt x="124" y="0"/>
                    <a:pt x="116" y="1"/>
                  </a:cubicBezTo>
                  <a:cubicBezTo>
                    <a:pt x="101" y="3"/>
                    <a:pt x="87" y="11"/>
                    <a:pt x="75" y="20"/>
                  </a:cubicBezTo>
                  <a:cubicBezTo>
                    <a:pt x="60" y="33"/>
                    <a:pt x="48" y="50"/>
                    <a:pt x="31" y="60"/>
                  </a:cubicBezTo>
                  <a:cubicBezTo>
                    <a:pt x="30" y="60"/>
                    <a:pt x="31" y="61"/>
                    <a:pt x="31" y="60"/>
                  </a:cubicBezTo>
                  <a:cubicBezTo>
                    <a:pt x="32" y="60"/>
                    <a:pt x="32" y="60"/>
                    <a:pt x="32" y="60"/>
                  </a:cubicBezTo>
                  <a:cubicBezTo>
                    <a:pt x="14" y="86"/>
                    <a:pt x="0" y="147"/>
                    <a:pt x="38" y="164"/>
                  </a:cubicBezTo>
                  <a:cubicBezTo>
                    <a:pt x="51" y="170"/>
                    <a:pt x="61" y="161"/>
                    <a:pt x="67" y="149"/>
                  </a:cubicBezTo>
                  <a:cubicBezTo>
                    <a:pt x="69" y="144"/>
                    <a:pt x="71" y="146"/>
                    <a:pt x="76" y="146"/>
                  </a:cubicBezTo>
                  <a:cubicBezTo>
                    <a:pt x="80" y="146"/>
                    <a:pt x="84" y="144"/>
                    <a:pt x="88" y="142"/>
                  </a:cubicBezTo>
                  <a:cubicBezTo>
                    <a:pt x="94" y="138"/>
                    <a:pt x="100" y="129"/>
                    <a:pt x="99" y="121"/>
                  </a:cubicBezTo>
                  <a:cubicBezTo>
                    <a:pt x="99" y="121"/>
                    <a:pt x="99" y="121"/>
                    <a:pt x="99" y="121"/>
                  </a:cubicBezTo>
                  <a:cubicBezTo>
                    <a:pt x="112" y="120"/>
                    <a:pt x="127" y="100"/>
                    <a:pt x="120" y="88"/>
                  </a:cubicBezTo>
                  <a:cubicBezTo>
                    <a:pt x="131" y="88"/>
                    <a:pt x="141" y="80"/>
                    <a:pt x="144" y="69"/>
                  </a:cubicBezTo>
                  <a:cubicBezTo>
                    <a:pt x="148" y="56"/>
                    <a:pt x="140" y="44"/>
                    <a:pt x="129" y="39"/>
                  </a:cubicBezTo>
                  <a:close/>
                </a:path>
              </a:pathLst>
            </a:custGeom>
            <a:solidFill>
              <a:srgbClr val="FF7862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</a14:hiddenLine>
              </a:ext>
            </a:extLst>
          </p:spPr>
          <p:txBody>
            <a:bodyPr vert="horz" wrap="square" lIns="91440" tIns="45720" rIns="91440" bIns="45720" numCol="1" anchor="t" anchorCtr="0" compatLnSpc="1"/>
            <a:lstStyle/>
            <a:p>
              <a:endParaRPr lang="zh-CN" altLang="en-US"/>
            </a:p>
          </p:txBody>
        </p:sp>
        <p:sp>
          <p:nvSpPr>
            <p:cNvPr id="36" name="Freeform 33"/>
            <p:cNvSpPr/>
            <p:nvPr/>
          </p:nvSpPr>
          <p:spPr bwMode="auto">
            <a:xfrm>
              <a:off x="2479675" y="971182"/>
              <a:ext cx="573088" cy="442913"/>
            </a:xfrm>
            <a:custGeom>
              <a:avLst/>
              <a:gdLst>
                <a:gd name="T0" fmla="*/ 186 w 209"/>
                <a:gd name="T1" fmla="*/ 57 h 161"/>
                <a:gd name="T2" fmla="*/ 162 w 209"/>
                <a:gd name="T3" fmla="*/ 69 h 161"/>
                <a:gd name="T4" fmla="*/ 144 w 209"/>
                <a:gd name="T5" fmla="*/ 86 h 161"/>
                <a:gd name="T6" fmla="*/ 82 w 209"/>
                <a:gd name="T7" fmla="*/ 35 h 161"/>
                <a:gd name="T8" fmla="*/ 2 w 209"/>
                <a:gd name="T9" fmla="*/ 0 h 161"/>
                <a:gd name="T10" fmla="*/ 1 w 209"/>
                <a:gd name="T11" fmla="*/ 2 h 161"/>
                <a:gd name="T12" fmla="*/ 29 w 209"/>
                <a:gd name="T13" fmla="*/ 17 h 161"/>
                <a:gd name="T14" fmla="*/ 71 w 209"/>
                <a:gd name="T15" fmla="*/ 34 h 161"/>
                <a:gd name="T16" fmla="*/ 110 w 209"/>
                <a:gd name="T17" fmla="*/ 59 h 161"/>
                <a:gd name="T18" fmla="*/ 142 w 209"/>
                <a:gd name="T19" fmla="*/ 89 h 161"/>
                <a:gd name="T20" fmla="*/ 142 w 209"/>
                <a:gd name="T21" fmla="*/ 89 h 161"/>
                <a:gd name="T22" fmla="*/ 141 w 209"/>
                <a:gd name="T23" fmla="*/ 91 h 161"/>
                <a:gd name="T24" fmla="*/ 140 w 209"/>
                <a:gd name="T25" fmla="*/ 148 h 161"/>
                <a:gd name="T26" fmla="*/ 166 w 209"/>
                <a:gd name="T27" fmla="*/ 131 h 161"/>
                <a:gd name="T28" fmla="*/ 187 w 209"/>
                <a:gd name="T29" fmla="*/ 118 h 161"/>
                <a:gd name="T30" fmla="*/ 187 w 209"/>
                <a:gd name="T31" fmla="*/ 92 h 161"/>
                <a:gd name="T32" fmla="*/ 186 w 209"/>
                <a:gd name="T33" fmla="*/ 57 h 161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</a:cxnLst>
              <a:rect l="0" t="0" r="r" b="b"/>
              <a:pathLst>
                <a:path w="209" h="161">
                  <a:moveTo>
                    <a:pt x="186" y="57"/>
                  </a:moveTo>
                  <a:cubicBezTo>
                    <a:pt x="177" y="57"/>
                    <a:pt x="168" y="64"/>
                    <a:pt x="162" y="69"/>
                  </a:cubicBezTo>
                  <a:cubicBezTo>
                    <a:pt x="156" y="74"/>
                    <a:pt x="149" y="80"/>
                    <a:pt x="144" y="86"/>
                  </a:cubicBezTo>
                  <a:cubicBezTo>
                    <a:pt x="129" y="65"/>
                    <a:pt x="105" y="48"/>
                    <a:pt x="82" y="35"/>
                  </a:cubicBezTo>
                  <a:cubicBezTo>
                    <a:pt x="57" y="21"/>
                    <a:pt x="28" y="14"/>
                    <a:pt x="2" y="0"/>
                  </a:cubicBezTo>
                  <a:cubicBezTo>
                    <a:pt x="1" y="0"/>
                    <a:pt x="0" y="1"/>
                    <a:pt x="1" y="2"/>
                  </a:cubicBezTo>
                  <a:cubicBezTo>
                    <a:pt x="9" y="9"/>
                    <a:pt x="19" y="13"/>
                    <a:pt x="29" y="17"/>
                  </a:cubicBezTo>
                  <a:cubicBezTo>
                    <a:pt x="43" y="22"/>
                    <a:pt x="58" y="27"/>
                    <a:pt x="71" y="34"/>
                  </a:cubicBezTo>
                  <a:cubicBezTo>
                    <a:pt x="85" y="41"/>
                    <a:pt x="98" y="49"/>
                    <a:pt x="110" y="59"/>
                  </a:cubicBezTo>
                  <a:cubicBezTo>
                    <a:pt x="122" y="68"/>
                    <a:pt x="131" y="79"/>
                    <a:pt x="142" y="89"/>
                  </a:cubicBezTo>
                  <a:cubicBezTo>
                    <a:pt x="142" y="89"/>
                    <a:pt x="142" y="89"/>
                    <a:pt x="142" y="89"/>
                  </a:cubicBezTo>
                  <a:cubicBezTo>
                    <a:pt x="141" y="90"/>
                    <a:pt x="141" y="90"/>
                    <a:pt x="141" y="91"/>
                  </a:cubicBezTo>
                  <a:cubicBezTo>
                    <a:pt x="133" y="109"/>
                    <a:pt x="125" y="132"/>
                    <a:pt x="140" y="148"/>
                  </a:cubicBezTo>
                  <a:cubicBezTo>
                    <a:pt x="152" y="161"/>
                    <a:pt x="166" y="144"/>
                    <a:pt x="166" y="131"/>
                  </a:cubicBezTo>
                  <a:cubicBezTo>
                    <a:pt x="175" y="131"/>
                    <a:pt x="182" y="125"/>
                    <a:pt x="187" y="118"/>
                  </a:cubicBezTo>
                  <a:cubicBezTo>
                    <a:pt x="192" y="111"/>
                    <a:pt x="194" y="99"/>
                    <a:pt x="187" y="92"/>
                  </a:cubicBezTo>
                  <a:cubicBezTo>
                    <a:pt x="197" y="83"/>
                    <a:pt x="209" y="57"/>
                    <a:pt x="186" y="57"/>
                  </a:cubicBezTo>
                  <a:close/>
                </a:path>
              </a:pathLst>
            </a:custGeom>
            <a:solidFill>
              <a:srgbClr val="FEC160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</a14:hiddenLine>
              </a:ext>
            </a:extLst>
          </p:spPr>
          <p:txBody>
            <a:bodyPr vert="horz" wrap="square" lIns="91440" tIns="45720" rIns="91440" bIns="45720" numCol="1" anchor="t" anchorCtr="0" compatLnSpc="1"/>
            <a:lstStyle/>
            <a:p>
              <a:endParaRPr lang="zh-CN" altLang="en-US"/>
            </a:p>
          </p:txBody>
        </p:sp>
        <p:sp>
          <p:nvSpPr>
            <p:cNvPr id="37" name="Freeform 34"/>
            <p:cNvSpPr/>
            <p:nvPr/>
          </p:nvSpPr>
          <p:spPr bwMode="auto">
            <a:xfrm>
              <a:off x="2557463" y="1041032"/>
              <a:ext cx="139700" cy="341313"/>
            </a:xfrm>
            <a:custGeom>
              <a:avLst/>
              <a:gdLst>
                <a:gd name="T0" fmla="*/ 35 w 51"/>
                <a:gd name="T1" fmla="*/ 2 h 124"/>
                <a:gd name="T2" fmla="*/ 34 w 51"/>
                <a:gd name="T3" fmla="*/ 0 h 124"/>
                <a:gd name="T4" fmla="*/ 32 w 51"/>
                <a:gd name="T5" fmla="*/ 2 h 124"/>
                <a:gd name="T6" fmla="*/ 2 w 51"/>
                <a:gd name="T7" fmla="*/ 58 h 124"/>
                <a:gd name="T8" fmla="*/ 13 w 51"/>
                <a:gd name="T9" fmla="*/ 122 h 124"/>
                <a:gd name="T10" fmla="*/ 16 w 51"/>
                <a:gd name="T11" fmla="*/ 121 h 124"/>
                <a:gd name="T12" fmla="*/ 48 w 51"/>
                <a:gd name="T13" fmla="*/ 65 h 124"/>
                <a:gd name="T14" fmla="*/ 35 w 51"/>
                <a:gd name="T15" fmla="*/ 2 h 124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</a:cxnLst>
              <a:rect l="0" t="0" r="r" b="b"/>
              <a:pathLst>
                <a:path w="51" h="124">
                  <a:moveTo>
                    <a:pt x="35" y="2"/>
                  </a:moveTo>
                  <a:cubicBezTo>
                    <a:pt x="35" y="1"/>
                    <a:pt x="35" y="0"/>
                    <a:pt x="34" y="0"/>
                  </a:cubicBezTo>
                  <a:cubicBezTo>
                    <a:pt x="32" y="0"/>
                    <a:pt x="32" y="1"/>
                    <a:pt x="32" y="2"/>
                  </a:cubicBezTo>
                  <a:cubicBezTo>
                    <a:pt x="13" y="14"/>
                    <a:pt x="5" y="37"/>
                    <a:pt x="2" y="58"/>
                  </a:cubicBezTo>
                  <a:cubicBezTo>
                    <a:pt x="0" y="79"/>
                    <a:pt x="1" y="105"/>
                    <a:pt x="13" y="122"/>
                  </a:cubicBezTo>
                  <a:cubicBezTo>
                    <a:pt x="14" y="124"/>
                    <a:pt x="17" y="122"/>
                    <a:pt x="16" y="121"/>
                  </a:cubicBezTo>
                  <a:cubicBezTo>
                    <a:pt x="34" y="109"/>
                    <a:pt x="44" y="85"/>
                    <a:pt x="48" y="65"/>
                  </a:cubicBezTo>
                  <a:cubicBezTo>
                    <a:pt x="51" y="46"/>
                    <a:pt x="50" y="17"/>
                    <a:pt x="35" y="2"/>
                  </a:cubicBezTo>
                  <a:close/>
                </a:path>
              </a:pathLst>
            </a:custGeom>
            <a:solidFill>
              <a:srgbClr val="7F7E30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</a14:hiddenLine>
              </a:ext>
            </a:extLst>
          </p:spPr>
          <p:txBody>
            <a:bodyPr vert="horz" wrap="square" lIns="91440" tIns="45720" rIns="91440" bIns="45720" numCol="1" anchor="t" anchorCtr="0" compatLnSpc="1"/>
            <a:lstStyle/>
            <a:p>
              <a:endParaRPr lang="zh-CN" altLang="en-US"/>
            </a:p>
          </p:txBody>
        </p:sp>
        <p:sp>
          <p:nvSpPr>
            <p:cNvPr id="38" name="Freeform 35"/>
            <p:cNvSpPr/>
            <p:nvPr/>
          </p:nvSpPr>
          <p:spPr bwMode="auto">
            <a:xfrm>
              <a:off x="2716213" y="917207"/>
              <a:ext cx="309563" cy="195263"/>
            </a:xfrm>
            <a:custGeom>
              <a:avLst/>
              <a:gdLst>
                <a:gd name="T0" fmla="*/ 110 w 113"/>
                <a:gd name="T1" fmla="*/ 3 h 71"/>
                <a:gd name="T2" fmla="*/ 108 w 113"/>
                <a:gd name="T3" fmla="*/ 1 h 71"/>
                <a:gd name="T4" fmla="*/ 1 w 113"/>
                <a:gd name="T5" fmla="*/ 58 h 71"/>
                <a:gd name="T6" fmla="*/ 1 w 113"/>
                <a:gd name="T7" fmla="*/ 58 h 71"/>
                <a:gd name="T8" fmla="*/ 0 w 113"/>
                <a:gd name="T9" fmla="*/ 59 h 71"/>
                <a:gd name="T10" fmla="*/ 2 w 113"/>
                <a:gd name="T11" fmla="*/ 60 h 71"/>
                <a:gd name="T12" fmla="*/ 2 w 113"/>
                <a:gd name="T13" fmla="*/ 59 h 71"/>
                <a:gd name="T14" fmla="*/ 61 w 113"/>
                <a:gd name="T15" fmla="*/ 52 h 71"/>
                <a:gd name="T16" fmla="*/ 112 w 113"/>
                <a:gd name="T17" fmla="*/ 6 h 71"/>
                <a:gd name="T18" fmla="*/ 110 w 113"/>
                <a:gd name="T19" fmla="*/ 3 h 71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</a:cxnLst>
              <a:rect l="0" t="0" r="r" b="b"/>
              <a:pathLst>
                <a:path w="113" h="71">
                  <a:moveTo>
                    <a:pt x="110" y="3"/>
                  </a:moveTo>
                  <a:cubicBezTo>
                    <a:pt x="110" y="2"/>
                    <a:pt x="109" y="1"/>
                    <a:pt x="108" y="1"/>
                  </a:cubicBezTo>
                  <a:cubicBezTo>
                    <a:pt x="66" y="0"/>
                    <a:pt x="18" y="16"/>
                    <a:pt x="1" y="58"/>
                  </a:cubicBezTo>
                  <a:cubicBezTo>
                    <a:pt x="1" y="58"/>
                    <a:pt x="1" y="58"/>
                    <a:pt x="1" y="58"/>
                  </a:cubicBezTo>
                  <a:cubicBezTo>
                    <a:pt x="1" y="58"/>
                    <a:pt x="1" y="59"/>
                    <a:pt x="0" y="59"/>
                  </a:cubicBezTo>
                  <a:cubicBezTo>
                    <a:pt x="0" y="60"/>
                    <a:pt x="1" y="60"/>
                    <a:pt x="2" y="60"/>
                  </a:cubicBezTo>
                  <a:cubicBezTo>
                    <a:pt x="2" y="59"/>
                    <a:pt x="2" y="59"/>
                    <a:pt x="2" y="59"/>
                  </a:cubicBezTo>
                  <a:cubicBezTo>
                    <a:pt x="19" y="71"/>
                    <a:pt x="45" y="60"/>
                    <a:pt x="61" y="52"/>
                  </a:cubicBezTo>
                  <a:cubicBezTo>
                    <a:pt x="81" y="42"/>
                    <a:pt x="101" y="26"/>
                    <a:pt x="112" y="6"/>
                  </a:cubicBezTo>
                  <a:cubicBezTo>
                    <a:pt x="113" y="4"/>
                    <a:pt x="111" y="3"/>
                    <a:pt x="110" y="3"/>
                  </a:cubicBezTo>
                  <a:close/>
                </a:path>
              </a:pathLst>
            </a:custGeom>
            <a:solidFill>
              <a:srgbClr val="7F7E30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</a14:hiddenLine>
              </a:ext>
            </a:extLst>
          </p:spPr>
          <p:txBody>
            <a:bodyPr vert="horz" wrap="square" lIns="91440" tIns="45720" rIns="91440" bIns="45720" numCol="1" anchor="t" anchorCtr="0" compatLnSpc="1"/>
            <a:lstStyle/>
            <a:p>
              <a:endParaRPr lang="zh-CN" altLang="en-US"/>
            </a:p>
          </p:txBody>
        </p:sp>
        <p:sp>
          <p:nvSpPr>
            <p:cNvPr id="39" name="Freeform 36"/>
            <p:cNvSpPr/>
            <p:nvPr/>
          </p:nvSpPr>
          <p:spPr bwMode="auto">
            <a:xfrm>
              <a:off x="3349625" y="113932"/>
              <a:ext cx="239713" cy="363538"/>
            </a:xfrm>
            <a:custGeom>
              <a:avLst/>
              <a:gdLst>
                <a:gd name="T0" fmla="*/ 83 w 88"/>
                <a:gd name="T1" fmla="*/ 29 h 132"/>
                <a:gd name="T2" fmla="*/ 68 w 88"/>
                <a:gd name="T3" fmla="*/ 29 h 132"/>
                <a:gd name="T4" fmla="*/ 70 w 88"/>
                <a:gd name="T5" fmla="*/ 14 h 132"/>
                <a:gd name="T6" fmla="*/ 68 w 88"/>
                <a:gd name="T7" fmla="*/ 12 h 132"/>
                <a:gd name="T8" fmla="*/ 47 w 88"/>
                <a:gd name="T9" fmla="*/ 20 h 132"/>
                <a:gd name="T10" fmla="*/ 28 w 88"/>
                <a:gd name="T11" fmla="*/ 9 h 132"/>
                <a:gd name="T12" fmla="*/ 32 w 88"/>
                <a:gd name="T13" fmla="*/ 46 h 132"/>
                <a:gd name="T14" fmla="*/ 32 w 88"/>
                <a:gd name="T15" fmla="*/ 48 h 132"/>
                <a:gd name="T16" fmla="*/ 15 w 88"/>
                <a:gd name="T17" fmla="*/ 84 h 132"/>
                <a:gd name="T18" fmla="*/ 0 w 88"/>
                <a:gd name="T19" fmla="*/ 131 h 132"/>
                <a:gd name="T20" fmla="*/ 2 w 88"/>
                <a:gd name="T21" fmla="*/ 131 h 132"/>
                <a:gd name="T22" fmla="*/ 17 w 88"/>
                <a:gd name="T23" fmla="*/ 89 h 132"/>
                <a:gd name="T24" fmla="*/ 34 w 88"/>
                <a:gd name="T25" fmla="*/ 51 h 132"/>
                <a:gd name="T26" fmla="*/ 85 w 88"/>
                <a:gd name="T27" fmla="*/ 44 h 132"/>
                <a:gd name="T28" fmla="*/ 83 w 88"/>
                <a:gd name="T29" fmla="*/ 29 h 132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</a:cxnLst>
              <a:rect l="0" t="0" r="r" b="b"/>
              <a:pathLst>
                <a:path w="88" h="132">
                  <a:moveTo>
                    <a:pt x="83" y="29"/>
                  </a:moveTo>
                  <a:cubicBezTo>
                    <a:pt x="78" y="26"/>
                    <a:pt x="73" y="27"/>
                    <a:pt x="68" y="29"/>
                  </a:cubicBezTo>
                  <a:cubicBezTo>
                    <a:pt x="70" y="24"/>
                    <a:pt x="70" y="20"/>
                    <a:pt x="70" y="14"/>
                  </a:cubicBezTo>
                  <a:cubicBezTo>
                    <a:pt x="71" y="13"/>
                    <a:pt x="69" y="12"/>
                    <a:pt x="68" y="12"/>
                  </a:cubicBezTo>
                  <a:cubicBezTo>
                    <a:pt x="59" y="11"/>
                    <a:pt x="52" y="14"/>
                    <a:pt x="47" y="20"/>
                  </a:cubicBezTo>
                  <a:cubicBezTo>
                    <a:pt x="45" y="11"/>
                    <a:pt x="38" y="0"/>
                    <a:pt x="28" y="9"/>
                  </a:cubicBezTo>
                  <a:cubicBezTo>
                    <a:pt x="17" y="19"/>
                    <a:pt x="21" y="37"/>
                    <a:pt x="32" y="46"/>
                  </a:cubicBezTo>
                  <a:cubicBezTo>
                    <a:pt x="31" y="47"/>
                    <a:pt x="31" y="48"/>
                    <a:pt x="32" y="48"/>
                  </a:cubicBezTo>
                  <a:cubicBezTo>
                    <a:pt x="25" y="60"/>
                    <a:pt x="20" y="72"/>
                    <a:pt x="15" y="84"/>
                  </a:cubicBezTo>
                  <a:cubicBezTo>
                    <a:pt x="9" y="99"/>
                    <a:pt x="3" y="115"/>
                    <a:pt x="0" y="131"/>
                  </a:cubicBezTo>
                  <a:cubicBezTo>
                    <a:pt x="0" y="132"/>
                    <a:pt x="2" y="132"/>
                    <a:pt x="2" y="131"/>
                  </a:cubicBezTo>
                  <a:cubicBezTo>
                    <a:pt x="7" y="117"/>
                    <a:pt x="11" y="103"/>
                    <a:pt x="17" y="89"/>
                  </a:cubicBezTo>
                  <a:cubicBezTo>
                    <a:pt x="22" y="76"/>
                    <a:pt x="29" y="64"/>
                    <a:pt x="34" y="51"/>
                  </a:cubicBezTo>
                  <a:cubicBezTo>
                    <a:pt x="48" y="65"/>
                    <a:pt x="74" y="62"/>
                    <a:pt x="85" y="44"/>
                  </a:cubicBezTo>
                  <a:cubicBezTo>
                    <a:pt x="88" y="40"/>
                    <a:pt x="88" y="32"/>
                    <a:pt x="83" y="29"/>
                  </a:cubicBezTo>
                  <a:close/>
                </a:path>
              </a:pathLst>
            </a:custGeom>
            <a:solidFill>
              <a:srgbClr val="FF7862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</a14:hiddenLine>
              </a:ext>
            </a:extLst>
          </p:spPr>
          <p:txBody>
            <a:bodyPr vert="horz" wrap="square" lIns="91440" tIns="45720" rIns="91440" bIns="45720" numCol="1" anchor="t" anchorCtr="0" compatLnSpc="1"/>
            <a:lstStyle/>
            <a:p>
              <a:endParaRPr lang="zh-CN" altLang="en-US"/>
            </a:p>
          </p:txBody>
        </p:sp>
        <p:sp>
          <p:nvSpPr>
            <p:cNvPr id="40" name="Freeform 37"/>
            <p:cNvSpPr/>
            <p:nvPr/>
          </p:nvSpPr>
          <p:spPr bwMode="auto">
            <a:xfrm>
              <a:off x="4021138" y="380632"/>
              <a:ext cx="690563" cy="965200"/>
            </a:xfrm>
            <a:custGeom>
              <a:avLst/>
              <a:gdLst>
                <a:gd name="T0" fmla="*/ 204 w 252"/>
                <a:gd name="T1" fmla="*/ 131 h 351"/>
                <a:gd name="T2" fmla="*/ 110 w 252"/>
                <a:gd name="T3" fmla="*/ 138 h 351"/>
                <a:gd name="T4" fmla="*/ 107 w 252"/>
                <a:gd name="T5" fmla="*/ 131 h 351"/>
                <a:gd name="T6" fmla="*/ 81 w 252"/>
                <a:gd name="T7" fmla="*/ 78 h 351"/>
                <a:gd name="T8" fmla="*/ 1 w 252"/>
                <a:gd name="T9" fmla="*/ 1 h 351"/>
                <a:gd name="T10" fmla="*/ 1 w 252"/>
                <a:gd name="T11" fmla="*/ 2 h 351"/>
                <a:gd name="T12" fmla="*/ 80 w 252"/>
                <a:gd name="T13" fmla="*/ 86 h 351"/>
                <a:gd name="T14" fmla="*/ 105 w 252"/>
                <a:gd name="T15" fmla="*/ 138 h 351"/>
                <a:gd name="T16" fmla="*/ 126 w 252"/>
                <a:gd name="T17" fmla="*/ 187 h 351"/>
                <a:gd name="T18" fmla="*/ 127 w 252"/>
                <a:gd name="T19" fmla="*/ 188 h 351"/>
                <a:gd name="T20" fmla="*/ 112 w 252"/>
                <a:gd name="T21" fmla="*/ 279 h 351"/>
                <a:gd name="T22" fmla="*/ 167 w 252"/>
                <a:gd name="T23" fmla="*/ 349 h 351"/>
                <a:gd name="T24" fmla="*/ 208 w 252"/>
                <a:gd name="T25" fmla="*/ 336 h 351"/>
                <a:gd name="T26" fmla="*/ 213 w 252"/>
                <a:gd name="T27" fmla="*/ 290 h 351"/>
                <a:gd name="T28" fmla="*/ 130 w 252"/>
                <a:gd name="T29" fmla="*/ 187 h 351"/>
                <a:gd name="T30" fmla="*/ 129 w 252"/>
                <a:gd name="T31" fmla="*/ 187 h 351"/>
                <a:gd name="T32" fmla="*/ 128 w 252"/>
                <a:gd name="T33" fmla="*/ 187 h 351"/>
                <a:gd name="T34" fmla="*/ 128 w 252"/>
                <a:gd name="T35" fmla="*/ 186 h 351"/>
                <a:gd name="T36" fmla="*/ 115 w 252"/>
                <a:gd name="T37" fmla="*/ 150 h 351"/>
                <a:gd name="T38" fmla="*/ 128 w 252"/>
                <a:gd name="T39" fmla="*/ 163 h 351"/>
                <a:gd name="T40" fmla="*/ 168 w 252"/>
                <a:gd name="T41" fmla="*/ 193 h 351"/>
                <a:gd name="T42" fmla="*/ 236 w 252"/>
                <a:gd name="T43" fmla="*/ 200 h 351"/>
                <a:gd name="T44" fmla="*/ 204 w 252"/>
                <a:gd name="T45" fmla="*/ 131 h 351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</a:cxnLst>
              <a:rect l="0" t="0" r="r" b="b"/>
              <a:pathLst>
                <a:path w="252" h="351">
                  <a:moveTo>
                    <a:pt x="204" y="131"/>
                  </a:moveTo>
                  <a:cubicBezTo>
                    <a:pt x="175" y="119"/>
                    <a:pt x="136" y="119"/>
                    <a:pt x="110" y="138"/>
                  </a:cubicBezTo>
                  <a:cubicBezTo>
                    <a:pt x="109" y="135"/>
                    <a:pt x="108" y="133"/>
                    <a:pt x="107" y="131"/>
                  </a:cubicBezTo>
                  <a:cubicBezTo>
                    <a:pt x="100" y="113"/>
                    <a:pt x="91" y="95"/>
                    <a:pt x="81" y="78"/>
                  </a:cubicBezTo>
                  <a:cubicBezTo>
                    <a:pt x="62" y="46"/>
                    <a:pt x="36" y="17"/>
                    <a:pt x="1" y="1"/>
                  </a:cubicBezTo>
                  <a:cubicBezTo>
                    <a:pt x="0" y="0"/>
                    <a:pt x="0" y="1"/>
                    <a:pt x="1" y="2"/>
                  </a:cubicBezTo>
                  <a:cubicBezTo>
                    <a:pt x="34" y="24"/>
                    <a:pt x="60" y="51"/>
                    <a:pt x="80" y="86"/>
                  </a:cubicBezTo>
                  <a:cubicBezTo>
                    <a:pt x="90" y="103"/>
                    <a:pt x="98" y="120"/>
                    <a:pt x="105" y="138"/>
                  </a:cubicBezTo>
                  <a:cubicBezTo>
                    <a:pt x="112" y="155"/>
                    <a:pt x="118" y="172"/>
                    <a:pt x="126" y="187"/>
                  </a:cubicBezTo>
                  <a:cubicBezTo>
                    <a:pt x="126" y="188"/>
                    <a:pt x="126" y="188"/>
                    <a:pt x="127" y="188"/>
                  </a:cubicBezTo>
                  <a:cubicBezTo>
                    <a:pt x="108" y="212"/>
                    <a:pt x="107" y="251"/>
                    <a:pt x="112" y="279"/>
                  </a:cubicBezTo>
                  <a:cubicBezTo>
                    <a:pt x="117" y="309"/>
                    <a:pt x="133" y="343"/>
                    <a:pt x="167" y="349"/>
                  </a:cubicBezTo>
                  <a:cubicBezTo>
                    <a:pt x="181" y="351"/>
                    <a:pt x="199" y="350"/>
                    <a:pt x="208" y="336"/>
                  </a:cubicBezTo>
                  <a:cubicBezTo>
                    <a:pt x="216" y="322"/>
                    <a:pt x="216" y="305"/>
                    <a:pt x="213" y="290"/>
                  </a:cubicBezTo>
                  <a:cubicBezTo>
                    <a:pt x="203" y="244"/>
                    <a:pt x="168" y="212"/>
                    <a:pt x="130" y="187"/>
                  </a:cubicBezTo>
                  <a:cubicBezTo>
                    <a:pt x="130" y="187"/>
                    <a:pt x="129" y="187"/>
                    <a:pt x="129" y="187"/>
                  </a:cubicBezTo>
                  <a:cubicBezTo>
                    <a:pt x="128" y="187"/>
                    <a:pt x="128" y="187"/>
                    <a:pt x="128" y="187"/>
                  </a:cubicBezTo>
                  <a:cubicBezTo>
                    <a:pt x="128" y="187"/>
                    <a:pt x="128" y="186"/>
                    <a:pt x="128" y="186"/>
                  </a:cubicBezTo>
                  <a:cubicBezTo>
                    <a:pt x="125" y="174"/>
                    <a:pt x="120" y="162"/>
                    <a:pt x="115" y="150"/>
                  </a:cubicBezTo>
                  <a:cubicBezTo>
                    <a:pt x="119" y="155"/>
                    <a:pt x="124" y="159"/>
                    <a:pt x="128" y="163"/>
                  </a:cubicBezTo>
                  <a:cubicBezTo>
                    <a:pt x="140" y="174"/>
                    <a:pt x="154" y="185"/>
                    <a:pt x="168" y="193"/>
                  </a:cubicBezTo>
                  <a:cubicBezTo>
                    <a:pt x="184" y="202"/>
                    <a:pt x="222" y="223"/>
                    <a:pt x="236" y="200"/>
                  </a:cubicBezTo>
                  <a:cubicBezTo>
                    <a:pt x="252" y="173"/>
                    <a:pt x="229" y="141"/>
                    <a:pt x="204" y="131"/>
                  </a:cubicBezTo>
                  <a:close/>
                </a:path>
              </a:pathLst>
            </a:custGeom>
            <a:solidFill>
              <a:srgbClr val="21B37A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</a14:hiddenLine>
              </a:ext>
            </a:extLst>
          </p:spPr>
          <p:txBody>
            <a:bodyPr vert="horz" wrap="square" lIns="91440" tIns="45720" rIns="91440" bIns="45720" numCol="1" anchor="t" anchorCtr="0" compatLnSpc="1"/>
            <a:lstStyle/>
            <a:p>
              <a:endParaRPr lang="zh-CN" altLang="en-US"/>
            </a:p>
          </p:txBody>
        </p:sp>
        <p:sp>
          <p:nvSpPr>
            <p:cNvPr id="41" name="Freeform 38"/>
            <p:cNvSpPr/>
            <p:nvPr/>
          </p:nvSpPr>
          <p:spPr bwMode="auto">
            <a:xfrm>
              <a:off x="4773613" y="894982"/>
              <a:ext cx="349250" cy="338138"/>
            </a:xfrm>
            <a:custGeom>
              <a:avLst/>
              <a:gdLst>
                <a:gd name="T0" fmla="*/ 109 w 127"/>
                <a:gd name="T1" fmla="*/ 24 h 123"/>
                <a:gd name="T2" fmla="*/ 57 w 127"/>
                <a:gd name="T3" fmla="*/ 2 h 123"/>
                <a:gd name="T4" fmla="*/ 18 w 127"/>
                <a:gd name="T5" fmla="*/ 18 h 123"/>
                <a:gd name="T6" fmla="*/ 3 w 127"/>
                <a:gd name="T7" fmla="*/ 54 h 123"/>
                <a:gd name="T8" fmla="*/ 11 w 127"/>
                <a:gd name="T9" fmla="*/ 97 h 123"/>
                <a:gd name="T10" fmla="*/ 43 w 127"/>
                <a:gd name="T11" fmla="*/ 121 h 123"/>
                <a:gd name="T12" fmla="*/ 64 w 127"/>
                <a:gd name="T13" fmla="*/ 101 h 123"/>
                <a:gd name="T14" fmla="*/ 95 w 127"/>
                <a:gd name="T15" fmla="*/ 75 h 123"/>
                <a:gd name="T16" fmla="*/ 124 w 127"/>
                <a:gd name="T17" fmla="*/ 69 h 123"/>
                <a:gd name="T18" fmla="*/ 109 w 127"/>
                <a:gd name="T19" fmla="*/ 24 h 123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</a:cxnLst>
              <a:rect l="0" t="0" r="r" b="b"/>
              <a:pathLst>
                <a:path w="127" h="123">
                  <a:moveTo>
                    <a:pt x="109" y="24"/>
                  </a:moveTo>
                  <a:cubicBezTo>
                    <a:pt x="96" y="11"/>
                    <a:pt x="75" y="4"/>
                    <a:pt x="57" y="2"/>
                  </a:cubicBezTo>
                  <a:cubicBezTo>
                    <a:pt x="44" y="0"/>
                    <a:pt x="23" y="2"/>
                    <a:pt x="18" y="18"/>
                  </a:cubicBezTo>
                  <a:cubicBezTo>
                    <a:pt x="9" y="25"/>
                    <a:pt x="4" y="46"/>
                    <a:pt x="3" y="54"/>
                  </a:cubicBezTo>
                  <a:cubicBezTo>
                    <a:pt x="0" y="70"/>
                    <a:pt x="2" y="84"/>
                    <a:pt x="11" y="97"/>
                  </a:cubicBezTo>
                  <a:cubicBezTo>
                    <a:pt x="19" y="108"/>
                    <a:pt x="30" y="119"/>
                    <a:pt x="43" y="121"/>
                  </a:cubicBezTo>
                  <a:cubicBezTo>
                    <a:pt x="56" y="123"/>
                    <a:pt x="62" y="112"/>
                    <a:pt x="64" y="101"/>
                  </a:cubicBezTo>
                  <a:cubicBezTo>
                    <a:pt x="81" y="111"/>
                    <a:pt x="97" y="94"/>
                    <a:pt x="95" y="75"/>
                  </a:cubicBezTo>
                  <a:cubicBezTo>
                    <a:pt x="105" y="83"/>
                    <a:pt x="121" y="85"/>
                    <a:pt x="124" y="69"/>
                  </a:cubicBezTo>
                  <a:cubicBezTo>
                    <a:pt x="127" y="54"/>
                    <a:pt x="119" y="35"/>
                    <a:pt x="109" y="24"/>
                  </a:cubicBezTo>
                  <a:close/>
                </a:path>
              </a:pathLst>
            </a:custGeom>
            <a:solidFill>
              <a:srgbClr val="B28743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</a14:hiddenLine>
              </a:ext>
            </a:extLst>
          </p:spPr>
          <p:txBody>
            <a:bodyPr vert="horz" wrap="square" lIns="91440" tIns="45720" rIns="91440" bIns="45720" numCol="1" anchor="t" anchorCtr="0" compatLnSpc="1"/>
            <a:lstStyle/>
            <a:p>
              <a:endParaRPr lang="zh-CN" altLang="en-US"/>
            </a:p>
          </p:txBody>
        </p:sp>
        <p:sp>
          <p:nvSpPr>
            <p:cNvPr id="42" name="Freeform 39"/>
            <p:cNvSpPr/>
            <p:nvPr/>
          </p:nvSpPr>
          <p:spPr bwMode="auto">
            <a:xfrm>
              <a:off x="5297488" y="267919"/>
              <a:ext cx="858838" cy="676275"/>
            </a:xfrm>
            <a:custGeom>
              <a:avLst/>
              <a:gdLst>
                <a:gd name="T0" fmla="*/ 289 w 313"/>
                <a:gd name="T1" fmla="*/ 50 h 246"/>
                <a:gd name="T2" fmla="*/ 289 w 313"/>
                <a:gd name="T3" fmla="*/ 51 h 246"/>
                <a:gd name="T4" fmla="*/ 257 w 313"/>
                <a:gd name="T5" fmla="*/ 61 h 246"/>
                <a:gd name="T6" fmla="*/ 288 w 313"/>
                <a:gd name="T7" fmla="*/ 26 h 246"/>
                <a:gd name="T8" fmla="*/ 274 w 313"/>
                <a:gd name="T9" fmla="*/ 6 h 246"/>
                <a:gd name="T10" fmla="*/ 272 w 313"/>
                <a:gd name="T11" fmla="*/ 17 h 246"/>
                <a:gd name="T12" fmla="*/ 229 w 313"/>
                <a:gd name="T13" fmla="*/ 84 h 246"/>
                <a:gd name="T14" fmla="*/ 237 w 313"/>
                <a:gd name="T15" fmla="*/ 35 h 246"/>
                <a:gd name="T16" fmla="*/ 210 w 313"/>
                <a:gd name="T17" fmla="*/ 40 h 246"/>
                <a:gd name="T18" fmla="*/ 225 w 313"/>
                <a:gd name="T19" fmla="*/ 49 h 246"/>
                <a:gd name="T20" fmla="*/ 227 w 313"/>
                <a:gd name="T21" fmla="*/ 86 h 246"/>
                <a:gd name="T22" fmla="*/ 160 w 313"/>
                <a:gd name="T23" fmla="*/ 145 h 246"/>
                <a:gd name="T24" fmla="*/ 189 w 313"/>
                <a:gd name="T25" fmla="*/ 85 h 246"/>
                <a:gd name="T26" fmla="*/ 167 w 313"/>
                <a:gd name="T27" fmla="*/ 69 h 246"/>
                <a:gd name="T28" fmla="*/ 170 w 313"/>
                <a:gd name="T29" fmla="*/ 86 h 246"/>
                <a:gd name="T30" fmla="*/ 158 w 313"/>
                <a:gd name="T31" fmla="*/ 147 h 246"/>
                <a:gd name="T32" fmla="*/ 87 w 313"/>
                <a:gd name="T33" fmla="*/ 197 h 246"/>
                <a:gd name="T34" fmla="*/ 136 w 313"/>
                <a:gd name="T35" fmla="*/ 137 h 246"/>
                <a:gd name="T36" fmla="*/ 113 w 313"/>
                <a:gd name="T37" fmla="*/ 124 h 246"/>
                <a:gd name="T38" fmla="*/ 114 w 313"/>
                <a:gd name="T39" fmla="*/ 139 h 246"/>
                <a:gd name="T40" fmla="*/ 46 w 313"/>
                <a:gd name="T41" fmla="*/ 222 h 246"/>
                <a:gd name="T42" fmla="*/ 32 w 313"/>
                <a:gd name="T43" fmla="*/ 211 h 246"/>
                <a:gd name="T44" fmla="*/ 50 w 313"/>
                <a:gd name="T45" fmla="*/ 187 h 246"/>
                <a:gd name="T46" fmla="*/ 28 w 313"/>
                <a:gd name="T47" fmla="*/ 171 h 246"/>
                <a:gd name="T48" fmla="*/ 35 w 313"/>
                <a:gd name="T49" fmla="*/ 189 h 246"/>
                <a:gd name="T50" fmla="*/ 0 w 313"/>
                <a:gd name="T51" fmla="*/ 245 h 246"/>
                <a:gd name="T52" fmla="*/ 41 w 313"/>
                <a:gd name="T53" fmla="*/ 230 h 246"/>
                <a:gd name="T54" fmla="*/ 102 w 313"/>
                <a:gd name="T55" fmla="*/ 224 h 246"/>
                <a:gd name="T56" fmla="*/ 121 w 313"/>
                <a:gd name="T57" fmla="*/ 235 h 246"/>
                <a:gd name="T58" fmla="*/ 107 w 313"/>
                <a:gd name="T59" fmla="*/ 210 h 246"/>
                <a:gd name="T60" fmla="*/ 103 w 313"/>
                <a:gd name="T61" fmla="*/ 219 h 246"/>
                <a:gd name="T62" fmla="*/ 54 w 313"/>
                <a:gd name="T63" fmla="*/ 223 h 246"/>
                <a:gd name="T64" fmla="*/ 131 w 313"/>
                <a:gd name="T65" fmla="*/ 173 h 246"/>
                <a:gd name="T66" fmla="*/ 182 w 313"/>
                <a:gd name="T67" fmla="*/ 195 h 246"/>
                <a:gd name="T68" fmla="*/ 199 w 313"/>
                <a:gd name="T69" fmla="*/ 201 h 246"/>
                <a:gd name="T70" fmla="*/ 188 w 313"/>
                <a:gd name="T71" fmla="*/ 177 h 246"/>
                <a:gd name="T72" fmla="*/ 133 w 313"/>
                <a:gd name="T73" fmla="*/ 172 h 246"/>
                <a:gd name="T74" fmla="*/ 199 w 313"/>
                <a:gd name="T75" fmla="*/ 120 h 246"/>
                <a:gd name="T76" fmla="*/ 238 w 313"/>
                <a:gd name="T77" fmla="*/ 135 h 246"/>
                <a:gd name="T78" fmla="*/ 257 w 313"/>
                <a:gd name="T79" fmla="*/ 121 h 246"/>
                <a:gd name="T80" fmla="*/ 245 w 313"/>
                <a:gd name="T81" fmla="*/ 117 h 246"/>
                <a:gd name="T82" fmla="*/ 241 w 313"/>
                <a:gd name="T83" fmla="*/ 119 h 246"/>
                <a:gd name="T84" fmla="*/ 238 w 313"/>
                <a:gd name="T85" fmla="*/ 122 h 246"/>
                <a:gd name="T86" fmla="*/ 255 w 313"/>
                <a:gd name="T87" fmla="*/ 63 h 246"/>
                <a:gd name="T88" fmla="*/ 291 w 313"/>
                <a:gd name="T89" fmla="*/ 56 h 246"/>
                <a:gd name="T90" fmla="*/ 313 w 313"/>
                <a:gd name="T91" fmla="*/ 49 h 246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  <a:cxn ang="0">
                  <a:pos x="T68" y="T69"/>
                </a:cxn>
                <a:cxn ang="0">
                  <a:pos x="T70" y="T71"/>
                </a:cxn>
                <a:cxn ang="0">
                  <a:pos x="T72" y="T73"/>
                </a:cxn>
                <a:cxn ang="0">
                  <a:pos x="T74" y="T75"/>
                </a:cxn>
                <a:cxn ang="0">
                  <a:pos x="T76" y="T77"/>
                </a:cxn>
                <a:cxn ang="0">
                  <a:pos x="T78" y="T79"/>
                </a:cxn>
                <a:cxn ang="0">
                  <a:pos x="T80" y="T81"/>
                </a:cxn>
                <a:cxn ang="0">
                  <a:pos x="T82" y="T83"/>
                </a:cxn>
                <a:cxn ang="0">
                  <a:pos x="T84" y="T85"/>
                </a:cxn>
                <a:cxn ang="0">
                  <a:pos x="T86" y="T87"/>
                </a:cxn>
                <a:cxn ang="0">
                  <a:pos x="T88" y="T89"/>
                </a:cxn>
                <a:cxn ang="0">
                  <a:pos x="T90" y="T91"/>
                </a:cxn>
              </a:cxnLst>
              <a:rect l="0" t="0" r="r" b="b"/>
              <a:pathLst>
                <a:path w="313" h="246">
                  <a:moveTo>
                    <a:pt x="299" y="37"/>
                  </a:moveTo>
                  <a:cubicBezTo>
                    <a:pt x="294" y="39"/>
                    <a:pt x="290" y="45"/>
                    <a:pt x="289" y="50"/>
                  </a:cubicBezTo>
                  <a:cubicBezTo>
                    <a:pt x="289" y="50"/>
                    <a:pt x="288" y="51"/>
                    <a:pt x="288" y="51"/>
                  </a:cubicBezTo>
                  <a:cubicBezTo>
                    <a:pt x="288" y="51"/>
                    <a:pt x="289" y="51"/>
                    <a:pt x="289" y="51"/>
                  </a:cubicBezTo>
                  <a:cubicBezTo>
                    <a:pt x="288" y="52"/>
                    <a:pt x="288" y="53"/>
                    <a:pt x="288" y="54"/>
                  </a:cubicBezTo>
                  <a:cubicBezTo>
                    <a:pt x="278" y="55"/>
                    <a:pt x="267" y="58"/>
                    <a:pt x="257" y="61"/>
                  </a:cubicBezTo>
                  <a:cubicBezTo>
                    <a:pt x="265" y="50"/>
                    <a:pt x="273" y="39"/>
                    <a:pt x="279" y="27"/>
                  </a:cubicBezTo>
                  <a:cubicBezTo>
                    <a:pt x="282" y="28"/>
                    <a:pt x="285" y="28"/>
                    <a:pt x="288" y="26"/>
                  </a:cubicBezTo>
                  <a:cubicBezTo>
                    <a:pt x="293" y="23"/>
                    <a:pt x="296" y="16"/>
                    <a:pt x="293" y="10"/>
                  </a:cubicBezTo>
                  <a:cubicBezTo>
                    <a:pt x="290" y="3"/>
                    <a:pt x="279" y="0"/>
                    <a:pt x="274" y="6"/>
                  </a:cubicBezTo>
                  <a:cubicBezTo>
                    <a:pt x="272" y="9"/>
                    <a:pt x="272" y="12"/>
                    <a:pt x="273" y="16"/>
                  </a:cubicBezTo>
                  <a:cubicBezTo>
                    <a:pt x="272" y="16"/>
                    <a:pt x="272" y="16"/>
                    <a:pt x="272" y="17"/>
                  </a:cubicBezTo>
                  <a:cubicBezTo>
                    <a:pt x="273" y="20"/>
                    <a:pt x="274" y="23"/>
                    <a:pt x="277" y="25"/>
                  </a:cubicBezTo>
                  <a:cubicBezTo>
                    <a:pt x="262" y="46"/>
                    <a:pt x="246" y="66"/>
                    <a:pt x="229" y="84"/>
                  </a:cubicBezTo>
                  <a:cubicBezTo>
                    <a:pt x="229" y="72"/>
                    <a:pt x="229" y="60"/>
                    <a:pt x="228" y="48"/>
                  </a:cubicBezTo>
                  <a:cubicBezTo>
                    <a:pt x="234" y="46"/>
                    <a:pt x="238" y="41"/>
                    <a:pt x="237" y="35"/>
                  </a:cubicBezTo>
                  <a:cubicBezTo>
                    <a:pt x="237" y="28"/>
                    <a:pt x="231" y="24"/>
                    <a:pt x="224" y="24"/>
                  </a:cubicBezTo>
                  <a:cubicBezTo>
                    <a:pt x="217" y="25"/>
                    <a:pt x="207" y="32"/>
                    <a:pt x="210" y="40"/>
                  </a:cubicBezTo>
                  <a:cubicBezTo>
                    <a:pt x="212" y="45"/>
                    <a:pt x="218" y="48"/>
                    <a:pt x="223" y="48"/>
                  </a:cubicBezTo>
                  <a:cubicBezTo>
                    <a:pt x="223" y="48"/>
                    <a:pt x="224" y="49"/>
                    <a:pt x="225" y="49"/>
                  </a:cubicBezTo>
                  <a:cubicBezTo>
                    <a:pt x="225" y="49"/>
                    <a:pt x="225" y="49"/>
                    <a:pt x="225" y="49"/>
                  </a:cubicBezTo>
                  <a:cubicBezTo>
                    <a:pt x="226" y="61"/>
                    <a:pt x="226" y="73"/>
                    <a:pt x="227" y="86"/>
                  </a:cubicBezTo>
                  <a:cubicBezTo>
                    <a:pt x="207" y="107"/>
                    <a:pt x="185" y="126"/>
                    <a:pt x="161" y="145"/>
                  </a:cubicBezTo>
                  <a:cubicBezTo>
                    <a:pt x="161" y="145"/>
                    <a:pt x="161" y="145"/>
                    <a:pt x="160" y="145"/>
                  </a:cubicBezTo>
                  <a:cubicBezTo>
                    <a:pt x="164" y="126"/>
                    <a:pt x="170" y="109"/>
                    <a:pt x="176" y="90"/>
                  </a:cubicBezTo>
                  <a:cubicBezTo>
                    <a:pt x="181" y="92"/>
                    <a:pt x="186" y="90"/>
                    <a:pt x="189" y="85"/>
                  </a:cubicBezTo>
                  <a:cubicBezTo>
                    <a:pt x="193" y="79"/>
                    <a:pt x="192" y="69"/>
                    <a:pt x="187" y="64"/>
                  </a:cubicBezTo>
                  <a:cubicBezTo>
                    <a:pt x="181" y="58"/>
                    <a:pt x="170" y="62"/>
                    <a:pt x="167" y="69"/>
                  </a:cubicBezTo>
                  <a:cubicBezTo>
                    <a:pt x="165" y="74"/>
                    <a:pt x="166" y="80"/>
                    <a:pt x="170" y="85"/>
                  </a:cubicBezTo>
                  <a:cubicBezTo>
                    <a:pt x="170" y="85"/>
                    <a:pt x="170" y="85"/>
                    <a:pt x="170" y="86"/>
                  </a:cubicBezTo>
                  <a:cubicBezTo>
                    <a:pt x="171" y="87"/>
                    <a:pt x="173" y="89"/>
                    <a:pt x="174" y="89"/>
                  </a:cubicBezTo>
                  <a:cubicBezTo>
                    <a:pt x="168" y="108"/>
                    <a:pt x="160" y="127"/>
                    <a:pt x="158" y="147"/>
                  </a:cubicBezTo>
                  <a:cubicBezTo>
                    <a:pt x="136" y="164"/>
                    <a:pt x="113" y="180"/>
                    <a:pt x="90" y="195"/>
                  </a:cubicBezTo>
                  <a:cubicBezTo>
                    <a:pt x="89" y="196"/>
                    <a:pt x="88" y="196"/>
                    <a:pt x="87" y="197"/>
                  </a:cubicBezTo>
                  <a:cubicBezTo>
                    <a:pt x="95" y="177"/>
                    <a:pt x="105" y="159"/>
                    <a:pt x="116" y="142"/>
                  </a:cubicBezTo>
                  <a:cubicBezTo>
                    <a:pt x="123" y="146"/>
                    <a:pt x="133" y="143"/>
                    <a:pt x="136" y="137"/>
                  </a:cubicBezTo>
                  <a:cubicBezTo>
                    <a:pt x="139" y="131"/>
                    <a:pt x="138" y="122"/>
                    <a:pt x="133" y="118"/>
                  </a:cubicBezTo>
                  <a:cubicBezTo>
                    <a:pt x="126" y="111"/>
                    <a:pt x="117" y="118"/>
                    <a:pt x="113" y="124"/>
                  </a:cubicBezTo>
                  <a:cubicBezTo>
                    <a:pt x="113" y="125"/>
                    <a:pt x="113" y="125"/>
                    <a:pt x="113" y="125"/>
                  </a:cubicBezTo>
                  <a:cubicBezTo>
                    <a:pt x="111" y="130"/>
                    <a:pt x="111" y="135"/>
                    <a:pt x="114" y="139"/>
                  </a:cubicBezTo>
                  <a:cubicBezTo>
                    <a:pt x="101" y="157"/>
                    <a:pt x="90" y="177"/>
                    <a:pt x="85" y="198"/>
                  </a:cubicBezTo>
                  <a:cubicBezTo>
                    <a:pt x="72" y="206"/>
                    <a:pt x="59" y="214"/>
                    <a:pt x="46" y="222"/>
                  </a:cubicBezTo>
                  <a:cubicBezTo>
                    <a:pt x="40" y="225"/>
                    <a:pt x="33" y="228"/>
                    <a:pt x="27" y="231"/>
                  </a:cubicBezTo>
                  <a:cubicBezTo>
                    <a:pt x="29" y="225"/>
                    <a:pt x="30" y="218"/>
                    <a:pt x="32" y="211"/>
                  </a:cubicBezTo>
                  <a:cubicBezTo>
                    <a:pt x="34" y="204"/>
                    <a:pt x="36" y="197"/>
                    <a:pt x="38" y="191"/>
                  </a:cubicBezTo>
                  <a:cubicBezTo>
                    <a:pt x="42" y="192"/>
                    <a:pt x="47" y="191"/>
                    <a:pt x="50" y="187"/>
                  </a:cubicBezTo>
                  <a:cubicBezTo>
                    <a:pt x="55" y="181"/>
                    <a:pt x="55" y="171"/>
                    <a:pt x="49" y="166"/>
                  </a:cubicBezTo>
                  <a:cubicBezTo>
                    <a:pt x="41" y="160"/>
                    <a:pt x="31" y="163"/>
                    <a:pt x="28" y="171"/>
                  </a:cubicBezTo>
                  <a:cubicBezTo>
                    <a:pt x="26" y="176"/>
                    <a:pt x="28" y="184"/>
                    <a:pt x="32" y="186"/>
                  </a:cubicBezTo>
                  <a:cubicBezTo>
                    <a:pt x="33" y="188"/>
                    <a:pt x="34" y="189"/>
                    <a:pt x="35" y="189"/>
                  </a:cubicBezTo>
                  <a:cubicBezTo>
                    <a:pt x="28" y="202"/>
                    <a:pt x="26" y="219"/>
                    <a:pt x="23" y="233"/>
                  </a:cubicBezTo>
                  <a:cubicBezTo>
                    <a:pt x="15" y="236"/>
                    <a:pt x="7" y="240"/>
                    <a:pt x="0" y="245"/>
                  </a:cubicBezTo>
                  <a:cubicBezTo>
                    <a:pt x="0" y="245"/>
                    <a:pt x="0" y="246"/>
                    <a:pt x="0" y="246"/>
                  </a:cubicBezTo>
                  <a:cubicBezTo>
                    <a:pt x="14" y="245"/>
                    <a:pt x="29" y="236"/>
                    <a:pt x="41" y="230"/>
                  </a:cubicBezTo>
                  <a:cubicBezTo>
                    <a:pt x="45" y="228"/>
                    <a:pt x="48" y="226"/>
                    <a:pt x="51" y="224"/>
                  </a:cubicBezTo>
                  <a:cubicBezTo>
                    <a:pt x="67" y="226"/>
                    <a:pt x="86" y="227"/>
                    <a:pt x="102" y="224"/>
                  </a:cubicBezTo>
                  <a:cubicBezTo>
                    <a:pt x="102" y="225"/>
                    <a:pt x="102" y="226"/>
                    <a:pt x="102" y="227"/>
                  </a:cubicBezTo>
                  <a:cubicBezTo>
                    <a:pt x="104" y="236"/>
                    <a:pt x="114" y="237"/>
                    <a:pt x="121" y="235"/>
                  </a:cubicBezTo>
                  <a:cubicBezTo>
                    <a:pt x="128" y="232"/>
                    <a:pt x="131" y="225"/>
                    <a:pt x="128" y="218"/>
                  </a:cubicBezTo>
                  <a:cubicBezTo>
                    <a:pt x="125" y="211"/>
                    <a:pt x="114" y="206"/>
                    <a:pt x="107" y="210"/>
                  </a:cubicBezTo>
                  <a:cubicBezTo>
                    <a:pt x="107" y="210"/>
                    <a:pt x="106" y="211"/>
                    <a:pt x="107" y="212"/>
                  </a:cubicBezTo>
                  <a:cubicBezTo>
                    <a:pt x="105" y="214"/>
                    <a:pt x="103" y="216"/>
                    <a:pt x="103" y="219"/>
                  </a:cubicBezTo>
                  <a:cubicBezTo>
                    <a:pt x="95" y="220"/>
                    <a:pt x="87" y="222"/>
                    <a:pt x="79" y="222"/>
                  </a:cubicBezTo>
                  <a:cubicBezTo>
                    <a:pt x="71" y="223"/>
                    <a:pt x="62" y="223"/>
                    <a:pt x="54" y="223"/>
                  </a:cubicBezTo>
                  <a:cubicBezTo>
                    <a:pt x="66" y="216"/>
                    <a:pt x="77" y="209"/>
                    <a:pt x="89" y="201"/>
                  </a:cubicBezTo>
                  <a:cubicBezTo>
                    <a:pt x="103" y="192"/>
                    <a:pt x="117" y="183"/>
                    <a:pt x="131" y="173"/>
                  </a:cubicBezTo>
                  <a:cubicBezTo>
                    <a:pt x="146" y="180"/>
                    <a:pt x="163" y="186"/>
                    <a:pt x="180" y="188"/>
                  </a:cubicBezTo>
                  <a:cubicBezTo>
                    <a:pt x="179" y="190"/>
                    <a:pt x="180" y="193"/>
                    <a:pt x="182" y="195"/>
                  </a:cubicBezTo>
                  <a:cubicBezTo>
                    <a:pt x="182" y="195"/>
                    <a:pt x="182" y="195"/>
                    <a:pt x="182" y="195"/>
                  </a:cubicBezTo>
                  <a:cubicBezTo>
                    <a:pt x="185" y="200"/>
                    <a:pt x="192" y="203"/>
                    <a:pt x="199" y="201"/>
                  </a:cubicBezTo>
                  <a:cubicBezTo>
                    <a:pt x="206" y="198"/>
                    <a:pt x="212" y="188"/>
                    <a:pt x="207" y="181"/>
                  </a:cubicBezTo>
                  <a:cubicBezTo>
                    <a:pt x="203" y="175"/>
                    <a:pt x="194" y="175"/>
                    <a:pt x="188" y="177"/>
                  </a:cubicBezTo>
                  <a:cubicBezTo>
                    <a:pt x="184" y="178"/>
                    <a:pt x="182" y="181"/>
                    <a:pt x="180" y="184"/>
                  </a:cubicBezTo>
                  <a:cubicBezTo>
                    <a:pt x="164" y="182"/>
                    <a:pt x="148" y="178"/>
                    <a:pt x="133" y="172"/>
                  </a:cubicBezTo>
                  <a:cubicBezTo>
                    <a:pt x="142" y="165"/>
                    <a:pt x="150" y="159"/>
                    <a:pt x="159" y="152"/>
                  </a:cubicBezTo>
                  <a:cubicBezTo>
                    <a:pt x="172" y="142"/>
                    <a:pt x="186" y="131"/>
                    <a:pt x="199" y="120"/>
                  </a:cubicBezTo>
                  <a:cubicBezTo>
                    <a:pt x="211" y="125"/>
                    <a:pt x="224" y="126"/>
                    <a:pt x="237" y="126"/>
                  </a:cubicBezTo>
                  <a:cubicBezTo>
                    <a:pt x="236" y="129"/>
                    <a:pt x="237" y="132"/>
                    <a:pt x="238" y="135"/>
                  </a:cubicBezTo>
                  <a:cubicBezTo>
                    <a:pt x="242" y="141"/>
                    <a:pt x="253" y="142"/>
                    <a:pt x="258" y="137"/>
                  </a:cubicBezTo>
                  <a:cubicBezTo>
                    <a:pt x="262" y="132"/>
                    <a:pt x="261" y="125"/>
                    <a:pt x="257" y="121"/>
                  </a:cubicBezTo>
                  <a:cubicBezTo>
                    <a:pt x="254" y="117"/>
                    <a:pt x="249" y="116"/>
                    <a:pt x="245" y="117"/>
                  </a:cubicBezTo>
                  <a:cubicBezTo>
                    <a:pt x="245" y="117"/>
                    <a:pt x="245" y="117"/>
                    <a:pt x="245" y="117"/>
                  </a:cubicBezTo>
                  <a:cubicBezTo>
                    <a:pt x="246" y="117"/>
                    <a:pt x="245" y="116"/>
                    <a:pt x="245" y="117"/>
                  </a:cubicBezTo>
                  <a:cubicBezTo>
                    <a:pt x="243" y="117"/>
                    <a:pt x="242" y="118"/>
                    <a:pt x="241" y="119"/>
                  </a:cubicBezTo>
                  <a:cubicBezTo>
                    <a:pt x="240" y="120"/>
                    <a:pt x="239" y="121"/>
                    <a:pt x="238" y="121"/>
                  </a:cubicBezTo>
                  <a:cubicBezTo>
                    <a:pt x="238" y="122"/>
                    <a:pt x="238" y="122"/>
                    <a:pt x="238" y="122"/>
                  </a:cubicBezTo>
                  <a:cubicBezTo>
                    <a:pt x="226" y="122"/>
                    <a:pt x="213" y="122"/>
                    <a:pt x="201" y="119"/>
                  </a:cubicBezTo>
                  <a:cubicBezTo>
                    <a:pt x="220" y="102"/>
                    <a:pt x="239" y="83"/>
                    <a:pt x="255" y="63"/>
                  </a:cubicBezTo>
                  <a:cubicBezTo>
                    <a:pt x="267" y="62"/>
                    <a:pt x="279" y="60"/>
                    <a:pt x="291" y="57"/>
                  </a:cubicBezTo>
                  <a:cubicBezTo>
                    <a:pt x="291" y="57"/>
                    <a:pt x="291" y="56"/>
                    <a:pt x="291" y="56"/>
                  </a:cubicBezTo>
                  <a:cubicBezTo>
                    <a:pt x="293" y="60"/>
                    <a:pt x="298" y="62"/>
                    <a:pt x="302" y="61"/>
                  </a:cubicBezTo>
                  <a:cubicBezTo>
                    <a:pt x="308" y="61"/>
                    <a:pt x="313" y="56"/>
                    <a:pt x="313" y="49"/>
                  </a:cubicBezTo>
                  <a:cubicBezTo>
                    <a:pt x="313" y="42"/>
                    <a:pt x="306" y="34"/>
                    <a:pt x="299" y="37"/>
                  </a:cubicBezTo>
                  <a:close/>
                </a:path>
              </a:pathLst>
            </a:custGeom>
            <a:solidFill>
              <a:srgbClr val="B28743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</a14:hiddenLine>
              </a:ext>
            </a:extLst>
          </p:spPr>
          <p:txBody>
            <a:bodyPr vert="horz" wrap="square" lIns="91440" tIns="45720" rIns="91440" bIns="45720" numCol="1" anchor="t" anchorCtr="0" compatLnSpc="1"/>
            <a:lstStyle/>
            <a:p>
              <a:endParaRPr lang="zh-CN" altLang="en-US"/>
            </a:p>
          </p:txBody>
        </p:sp>
        <p:sp>
          <p:nvSpPr>
            <p:cNvPr id="43" name="Freeform 40"/>
            <p:cNvSpPr/>
            <p:nvPr/>
          </p:nvSpPr>
          <p:spPr bwMode="auto">
            <a:xfrm>
              <a:off x="4519613" y="159969"/>
              <a:ext cx="1027113" cy="657225"/>
            </a:xfrm>
            <a:custGeom>
              <a:avLst/>
              <a:gdLst>
                <a:gd name="T0" fmla="*/ 372 w 375"/>
                <a:gd name="T1" fmla="*/ 32 h 239"/>
                <a:gd name="T2" fmla="*/ 331 w 375"/>
                <a:gd name="T3" fmla="*/ 50 h 239"/>
                <a:gd name="T4" fmla="*/ 290 w 375"/>
                <a:gd name="T5" fmla="*/ 64 h 239"/>
                <a:gd name="T6" fmla="*/ 235 w 375"/>
                <a:gd name="T7" fmla="*/ 113 h 239"/>
                <a:gd name="T8" fmla="*/ 211 w 375"/>
                <a:gd name="T9" fmla="*/ 121 h 239"/>
                <a:gd name="T10" fmla="*/ 136 w 375"/>
                <a:gd name="T11" fmla="*/ 138 h 239"/>
                <a:gd name="T12" fmla="*/ 162 w 375"/>
                <a:gd name="T13" fmla="*/ 117 h 239"/>
                <a:gd name="T14" fmla="*/ 171 w 375"/>
                <a:gd name="T15" fmla="*/ 107 h 239"/>
                <a:gd name="T16" fmla="*/ 241 w 375"/>
                <a:gd name="T17" fmla="*/ 5 h 239"/>
                <a:gd name="T18" fmla="*/ 243 w 375"/>
                <a:gd name="T19" fmla="*/ 2 h 239"/>
                <a:gd name="T20" fmla="*/ 241 w 375"/>
                <a:gd name="T21" fmla="*/ 1 h 239"/>
                <a:gd name="T22" fmla="*/ 218 w 375"/>
                <a:gd name="T23" fmla="*/ 26 h 239"/>
                <a:gd name="T24" fmla="*/ 191 w 375"/>
                <a:gd name="T25" fmla="*/ 50 h 239"/>
                <a:gd name="T26" fmla="*/ 167 w 375"/>
                <a:gd name="T27" fmla="*/ 106 h 239"/>
                <a:gd name="T28" fmla="*/ 167 w 375"/>
                <a:gd name="T29" fmla="*/ 106 h 239"/>
                <a:gd name="T30" fmla="*/ 162 w 375"/>
                <a:gd name="T31" fmla="*/ 112 h 239"/>
                <a:gd name="T32" fmla="*/ 131 w 375"/>
                <a:gd name="T33" fmla="*/ 139 h 239"/>
                <a:gd name="T34" fmla="*/ 89 w 375"/>
                <a:gd name="T35" fmla="*/ 146 h 239"/>
                <a:gd name="T36" fmla="*/ 89 w 375"/>
                <a:gd name="T37" fmla="*/ 146 h 239"/>
                <a:gd name="T38" fmla="*/ 89 w 375"/>
                <a:gd name="T39" fmla="*/ 146 h 239"/>
                <a:gd name="T40" fmla="*/ 67 w 375"/>
                <a:gd name="T41" fmla="*/ 149 h 239"/>
                <a:gd name="T42" fmla="*/ 1 w 375"/>
                <a:gd name="T43" fmla="*/ 147 h 239"/>
                <a:gd name="T44" fmla="*/ 1 w 375"/>
                <a:gd name="T45" fmla="*/ 149 h 239"/>
                <a:gd name="T46" fmla="*/ 58 w 375"/>
                <a:gd name="T47" fmla="*/ 154 h 239"/>
                <a:gd name="T48" fmla="*/ 90 w 375"/>
                <a:gd name="T49" fmla="*/ 150 h 239"/>
                <a:gd name="T50" fmla="*/ 144 w 375"/>
                <a:gd name="T51" fmla="*/ 186 h 239"/>
                <a:gd name="T52" fmla="*/ 193 w 375"/>
                <a:gd name="T53" fmla="*/ 202 h 239"/>
                <a:gd name="T54" fmla="*/ 296 w 375"/>
                <a:gd name="T55" fmla="*/ 184 h 239"/>
                <a:gd name="T56" fmla="*/ 296 w 375"/>
                <a:gd name="T57" fmla="*/ 184 h 239"/>
                <a:gd name="T58" fmla="*/ 297 w 375"/>
                <a:gd name="T59" fmla="*/ 183 h 239"/>
                <a:gd name="T60" fmla="*/ 297 w 375"/>
                <a:gd name="T61" fmla="*/ 180 h 239"/>
                <a:gd name="T62" fmla="*/ 192 w 375"/>
                <a:gd name="T63" fmla="*/ 197 h 239"/>
                <a:gd name="T64" fmla="*/ 192 w 375"/>
                <a:gd name="T65" fmla="*/ 198 h 239"/>
                <a:gd name="T66" fmla="*/ 150 w 375"/>
                <a:gd name="T67" fmla="*/ 185 h 239"/>
                <a:gd name="T68" fmla="*/ 92 w 375"/>
                <a:gd name="T69" fmla="*/ 149 h 239"/>
                <a:gd name="T70" fmla="*/ 127 w 375"/>
                <a:gd name="T71" fmla="*/ 144 h 239"/>
                <a:gd name="T72" fmla="*/ 235 w 375"/>
                <a:gd name="T73" fmla="*/ 118 h 239"/>
                <a:gd name="T74" fmla="*/ 235 w 375"/>
                <a:gd name="T75" fmla="*/ 119 h 239"/>
                <a:gd name="T76" fmla="*/ 313 w 375"/>
                <a:gd name="T77" fmla="*/ 123 h 239"/>
                <a:gd name="T78" fmla="*/ 350 w 375"/>
                <a:gd name="T79" fmla="*/ 87 h 239"/>
                <a:gd name="T80" fmla="*/ 372 w 375"/>
                <a:gd name="T81" fmla="*/ 36 h 239"/>
                <a:gd name="T82" fmla="*/ 374 w 375"/>
                <a:gd name="T83" fmla="*/ 35 h 239"/>
                <a:gd name="T84" fmla="*/ 372 w 375"/>
                <a:gd name="T85" fmla="*/ 32 h 239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  <a:cxn ang="0">
                  <a:pos x="T68" y="T69"/>
                </a:cxn>
                <a:cxn ang="0">
                  <a:pos x="T70" y="T71"/>
                </a:cxn>
                <a:cxn ang="0">
                  <a:pos x="T72" y="T73"/>
                </a:cxn>
                <a:cxn ang="0">
                  <a:pos x="T74" y="T75"/>
                </a:cxn>
                <a:cxn ang="0">
                  <a:pos x="T76" y="T77"/>
                </a:cxn>
                <a:cxn ang="0">
                  <a:pos x="T78" y="T79"/>
                </a:cxn>
                <a:cxn ang="0">
                  <a:pos x="T80" y="T81"/>
                </a:cxn>
                <a:cxn ang="0">
                  <a:pos x="T82" y="T83"/>
                </a:cxn>
                <a:cxn ang="0">
                  <a:pos x="T84" y="T85"/>
                </a:cxn>
              </a:cxnLst>
              <a:rect l="0" t="0" r="r" b="b"/>
              <a:pathLst>
                <a:path w="375" h="239">
                  <a:moveTo>
                    <a:pt x="372" y="32"/>
                  </a:moveTo>
                  <a:cubicBezTo>
                    <a:pt x="359" y="39"/>
                    <a:pt x="345" y="45"/>
                    <a:pt x="331" y="50"/>
                  </a:cubicBezTo>
                  <a:cubicBezTo>
                    <a:pt x="317" y="54"/>
                    <a:pt x="304" y="58"/>
                    <a:pt x="290" y="64"/>
                  </a:cubicBezTo>
                  <a:cubicBezTo>
                    <a:pt x="267" y="74"/>
                    <a:pt x="249" y="92"/>
                    <a:pt x="235" y="113"/>
                  </a:cubicBezTo>
                  <a:cubicBezTo>
                    <a:pt x="227" y="116"/>
                    <a:pt x="219" y="119"/>
                    <a:pt x="211" y="121"/>
                  </a:cubicBezTo>
                  <a:cubicBezTo>
                    <a:pt x="187" y="128"/>
                    <a:pt x="162" y="134"/>
                    <a:pt x="136" y="138"/>
                  </a:cubicBezTo>
                  <a:cubicBezTo>
                    <a:pt x="146" y="133"/>
                    <a:pt x="155" y="124"/>
                    <a:pt x="162" y="117"/>
                  </a:cubicBezTo>
                  <a:cubicBezTo>
                    <a:pt x="165" y="114"/>
                    <a:pt x="168" y="111"/>
                    <a:pt x="171" y="107"/>
                  </a:cubicBezTo>
                  <a:cubicBezTo>
                    <a:pt x="226" y="117"/>
                    <a:pt x="233" y="44"/>
                    <a:pt x="241" y="5"/>
                  </a:cubicBezTo>
                  <a:cubicBezTo>
                    <a:pt x="242" y="4"/>
                    <a:pt x="242" y="3"/>
                    <a:pt x="243" y="2"/>
                  </a:cubicBezTo>
                  <a:cubicBezTo>
                    <a:pt x="243" y="1"/>
                    <a:pt x="242" y="0"/>
                    <a:pt x="241" y="1"/>
                  </a:cubicBezTo>
                  <a:cubicBezTo>
                    <a:pt x="233" y="9"/>
                    <a:pt x="226" y="18"/>
                    <a:pt x="218" y="26"/>
                  </a:cubicBezTo>
                  <a:cubicBezTo>
                    <a:pt x="209" y="34"/>
                    <a:pt x="199" y="42"/>
                    <a:pt x="191" y="50"/>
                  </a:cubicBezTo>
                  <a:cubicBezTo>
                    <a:pt x="176" y="65"/>
                    <a:pt x="163" y="84"/>
                    <a:pt x="167" y="106"/>
                  </a:cubicBezTo>
                  <a:cubicBezTo>
                    <a:pt x="167" y="106"/>
                    <a:pt x="167" y="106"/>
                    <a:pt x="167" y="106"/>
                  </a:cubicBezTo>
                  <a:cubicBezTo>
                    <a:pt x="165" y="108"/>
                    <a:pt x="163" y="110"/>
                    <a:pt x="162" y="112"/>
                  </a:cubicBezTo>
                  <a:cubicBezTo>
                    <a:pt x="153" y="123"/>
                    <a:pt x="142" y="131"/>
                    <a:pt x="131" y="139"/>
                  </a:cubicBezTo>
                  <a:cubicBezTo>
                    <a:pt x="117" y="141"/>
                    <a:pt x="103" y="144"/>
                    <a:pt x="89" y="146"/>
                  </a:cubicBezTo>
                  <a:cubicBezTo>
                    <a:pt x="89" y="146"/>
                    <a:pt x="89" y="146"/>
                    <a:pt x="89" y="146"/>
                  </a:cubicBezTo>
                  <a:cubicBezTo>
                    <a:pt x="89" y="145"/>
                    <a:pt x="88" y="145"/>
                    <a:pt x="89" y="146"/>
                  </a:cubicBezTo>
                  <a:cubicBezTo>
                    <a:pt x="81" y="147"/>
                    <a:pt x="74" y="148"/>
                    <a:pt x="67" y="149"/>
                  </a:cubicBezTo>
                  <a:cubicBezTo>
                    <a:pt x="45" y="153"/>
                    <a:pt x="23" y="154"/>
                    <a:pt x="1" y="147"/>
                  </a:cubicBezTo>
                  <a:cubicBezTo>
                    <a:pt x="0" y="147"/>
                    <a:pt x="0" y="148"/>
                    <a:pt x="1" y="149"/>
                  </a:cubicBezTo>
                  <a:cubicBezTo>
                    <a:pt x="17" y="159"/>
                    <a:pt x="40" y="156"/>
                    <a:pt x="58" y="154"/>
                  </a:cubicBezTo>
                  <a:cubicBezTo>
                    <a:pt x="69" y="153"/>
                    <a:pt x="80" y="151"/>
                    <a:pt x="90" y="150"/>
                  </a:cubicBezTo>
                  <a:cubicBezTo>
                    <a:pt x="101" y="168"/>
                    <a:pt x="126" y="179"/>
                    <a:pt x="144" y="186"/>
                  </a:cubicBezTo>
                  <a:cubicBezTo>
                    <a:pt x="159" y="193"/>
                    <a:pt x="176" y="199"/>
                    <a:pt x="193" y="202"/>
                  </a:cubicBezTo>
                  <a:cubicBezTo>
                    <a:pt x="214" y="239"/>
                    <a:pt x="285" y="222"/>
                    <a:pt x="296" y="184"/>
                  </a:cubicBezTo>
                  <a:cubicBezTo>
                    <a:pt x="296" y="184"/>
                    <a:pt x="296" y="184"/>
                    <a:pt x="296" y="184"/>
                  </a:cubicBezTo>
                  <a:cubicBezTo>
                    <a:pt x="296" y="184"/>
                    <a:pt x="297" y="184"/>
                    <a:pt x="297" y="183"/>
                  </a:cubicBezTo>
                  <a:cubicBezTo>
                    <a:pt x="299" y="183"/>
                    <a:pt x="298" y="180"/>
                    <a:pt x="297" y="180"/>
                  </a:cubicBezTo>
                  <a:cubicBezTo>
                    <a:pt x="262" y="183"/>
                    <a:pt x="218" y="166"/>
                    <a:pt x="192" y="197"/>
                  </a:cubicBezTo>
                  <a:cubicBezTo>
                    <a:pt x="192" y="198"/>
                    <a:pt x="192" y="198"/>
                    <a:pt x="192" y="198"/>
                  </a:cubicBezTo>
                  <a:cubicBezTo>
                    <a:pt x="178" y="195"/>
                    <a:pt x="164" y="190"/>
                    <a:pt x="150" y="185"/>
                  </a:cubicBezTo>
                  <a:cubicBezTo>
                    <a:pt x="130" y="177"/>
                    <a:pt x="106" y="167"/>
                    <a:pt x="92" y="149"/>
                  </a:cubicBezTo>
                  <a:cubicBezTo>
                    <a:pt x="104" y="147"/>
                    <a:pt x="115" y="145"/>
                    <a:pt x="127" y="144"/>
                  </a:cubicBezTo>
                  <a:cubicBezTo>
                    <a:pt x="162" y="138"/>
                    <a:pt x="200" y="131"/>
                    <a:pt x="235" y="118"/>
                  </a:cubicBezTo>
                  <a:cubicBezTo>
                    <a:pt x="235" y="118"/>
                    <a:pt x="235" y="118"/>
                    <a:pt x="235" y="119"/>
                  </a:cubicBezTo>
                  <a:cubicBezTo>
                    <a:pt x="252" y="141"/>
                    <a:pt x="291" y="133"/>
                    <a:pt x="313" y="123"/>
                  </a:cubicBezTo>
                  <a:cubicBezTo>
                    <a:pt x="328" y="116"/>
                    <a:pt x="340" y="101"/>
                    <a:pt x="350" y="87"/>
                  </a:cubicBezTo>
                  <a:cubicBezTo>
                    <a:pt x="360" y="73"/>
                    <a:pt x="370" y="54"/>
                    <a:pt x="372" y="36"/>
                  </a:cubicBezTo>
                  <a:cubicBezTo>
                    <a:pt x="372" y="35"/>
                    <a:pt x="373" y="35"/>
                    <a:pt x="374" y="35"/>
                  </a:cubicBezTo>
                  <a:cubicBezTo>
                    <a:pt x="375" y="34"/>
                    <a:pt x="374" y="32"/>
                    <a:pt x="372" y="32"/>
                  </a:cubicBezTo>
                  <a:close/>
                </a:path>
              </a:pathLst>
            </a:custGeom>
            <a:solidFill>
              <a:srgbClr val="317F00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</a14:hiddenLine>
              </a:ext>
            </a:extLst>
          </p:spPr>
          <p:txBody>
            <a:bodyPr vert="horz" wrap="square" lIns="91440" tIns="45720" rIns="91440" bIns="45720" numCol="1" anchor="t" anchorCtr="0" compatLnSpc="1"/>
            <a:lstStyle/>
            <a:p>
              <a:endParaRPr lang="zh-CN" altLang="en-US"/>
            </a:p>
          </p:txBody>
        </p:sp>
        <p:sp>
          <p:nvSpPr>
            <p:cNvPr id="44" name="Freeform 41"/>
            <p:cNvSpPr/>
            <p:nvPr/>
          </p:nvSpPr>
          <p:spPr bwMode="auto">
            <a:xfrm>
              <a:off x="6183313" y="-24181"/>
              <a:ext cx="695325" cy="396875"/>
            </a:xfrm>
            <a:custGeom>
              <a:avLst/>
              <a:gdLst>
                <a:gd name="T0" fmla="*/ 228 w 254"/>
                <a:gd name="T1" fmla="*/ 93 h 144"/>
                <a:gd name="T2" fmla="*/ 224 w 254"/>
                <a:gd name="T3" fmla="*/ 69 h 144"/>
                <a:gd name="T4" fmla="*/ 197 w 254"/>
                <a:gd name="T5" fmla="*/ 71 h 144"/>
                <a:gd name="T6" fmla="*/ 167 w 254"/>
                <a:gd name="T7" fmla="*/ 37 h 144"/>
                <a:gd name="T8" fmla="*/ 156 w 254"/>
                <a:gd name="T9" fmla="*/ 13 h 144"/>
                <a:gd name="T10" fmla="*/ 128 w 254"/>
                <a:gd name="T11" fmla="*/ 23 h 144"/>
                <a:gd name="T12" fmla="*/ 85 w 254"/>
                <a:gd name="T13" fmla="*/ 16 h 144"/>
                <a:gd name="T14" fmla="*/ 62 w 254"/>
                <a:gd name="T15" fmla="*/ 3 h 144"/>
                <a:gd name="T16" fmla="*/ 45 w 254"/>
                <a:gd name="T17" fmla="*/ 19 h 144"/>
                <a:gd name="T18" fmla="*/ 45 w 254"/>
                <a:gd name="T19" fmla="*/ 19 h 144"/>
                <a:gd name="T20" fmla="*/ 9 w 254"/>
                <a:gd name="T21" fmla="*/ 19 h 144"/>
                <a:gd name="T22" fmla="*/ 7 w 254"/>
                <a:gd name="T23" fmla="*/ 58 h 144"/>
                <a:gd name="T24" fmla="*/ 36 w 254"/>
                <a:gd name="T25" fmla="*/ 103 h 144"/>
                <a:gd name="T26" fmla="*/ 86 w 254"/>
                <a:gd name="T27" fmla="*/ 133 h 144"/>
                <a:gd name="T28" fmla="*/ 88 w 254"/>
                <a:gd name="T29" fmla="*/ 132 h 144"/>
                <a:gd name="T30" fmla="*/ 112 w 254"/>
                <a:gd name="T31" fmla="*/ 138 h 144"/>
                <a:gd name="T32" fmla="*/ 153 w 254"/>
                <a:gd name="T33" fmla="*/ 143 h 144"/>
                <a:gd name="T34" fmla="*/ 218 w 254"/>
                <a:gd name="T35" fmla="*/ 138 h 144"/>
                <a:gd name="T36" fmla="*/ 254 w 254"/>
                <a:gd name="T37" fmla="*/ 105 h 144"/>
                <a:gd name="T38" fmla="*/ 228 w 254"/>
                <a:gd name="T39" fmla="*/ 93 h 144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</a:cxnLst>
              <a:rect l="0" t="0" r="r" b="b"/>
              <a:pathLst>
                <a:path w="254" h="144">
                  <a:moveTo>
                    <a:pt x="228" y="93"/>
                  </a:moveTo>
                  <a:cubicBezTo>
                    <a:pt x="231" y="84"/>
                    <a:pt x="232" y="75"/>
                    <a:pt x="224" y="69"/>
                  </a:cubicBezTo>
                  <a:cubicBezTo>
                    <a:pt x="216" y="64"/>
                    <a:pt x="205" y="67"/>
                    <a:pt x="197" y="71"/>
                  </a:cubicBezTo>
                  <a:cubicBezTo>
                    <a:pt x="201" y="51"/>
                    <a:pt x="187" y="20"/>
                    <a:pt x="167" y="37"/>
                  </a:cubicBezTo>
                  <a:cubicBezTo>
                    <a:pt x="169" y="27"/>
                    <a:pt x="167" y="16"/>
                    <a:pt x="156" y="13"/>
                  </a:cubicBezTo>
                  <a:cubicBezTo>
                    <a:pt x="146" y="10"/>
                    <a:pt x="135" y="16"/>
                    <a:pt x="128" y="23"/>
                  </a:cubicBezTo>
                  <a:cubicBezTo>
                    <a:pt x="124" y="0"/>
                    <a:pt x="98" y="0"/>
                    <a:pt x="85" y="16"/>
                  </a:cubicBezTo>
                  <a:cubicBezTo>
                    <a:pt x="80" y="9"/>
                    <a:pt x="72" y="2"/>
                    <a:pt x="62" y="3"/>
                  </a:cubicBezTo>
                  <a:cubicBezTo>
                    <a:pt x="53" y="3"/>
                    <a:pt x="45" y="9"/>
                    <a:pt x="45" y="19"/>
                  </a:cubicBezTo>
                  <a:cubicBezTo>
                    <a:pt x="45" y="19"/>
                    <a:pt x="45" y="19"/>
                    <a:pt x="45" y="19"/>
                  </a:cubicBezTo>
                  <a:cubicBezTo>
                    <a:pt x="34" y="13"/>
                    <a:pt x="19" y="8"/>
                    <a:pt x="9" y="19"/>
                  </a:cubicBezTo>
                  <a:cubicBezTo>
                    <a:pt x="0" y="29"/>
                    <a:pt x="4" y="47"/>
                    <a:pt x="7" y="58"/>
                  </a:cubicBezTo>
                  <a:cubicBezTo>
                    <a:pt x="12" y="75"/>
                    <a:pt x="24" y="90"/>
                    <a:pt x="36" y="103"/>
                  </a:cubicBezTo>
                  <a:cubicBezTo>
                    <a:pt x="50" y="115"/>
                    <a:pt x="67" y="130"/>
                    <a:pt x="86" y="133"/>
                  </a:cubicBezTo>
                  <a:cubicBezTo>
                    <a:pt x="87" y="133"/>
                    <a:pt x="88" y="132"/>
                    <a:pt x="88" y="132"/>
                  </a:cubicBezTo>
                  <a:cubicBezTo>
                    <a:pt x="94" y="136"/>
                    <a:pt x="105" y="137"/>
                    <a:pt x="112" y="138"/>
                  </a:cubicBezTo>
                  <a:cubicBezTo>
                    <a:pt x="125" y="141"/>
                    <a:pt x="139" y="142"/>
                    <a:pt x="153" y="143"/>
                  </a:cubicBezTo>
                  <a:cubicBezTo>
                    <a:pt x="174" y="144"/>
                    <a:pt x="197" y="144"/>
                    <a:pt x="218" y="138"/>
                  </a:cubicBezTo>
                  <a:cubicBezTo>
                    <a:pt x="233" y="134"/>
                    <a:pt x="254" y="124"/>
                    <a:pt x="254" y="105"/>
                  </a:cubicBezTo>
                  <a:cubicBezTo>
                    <a:pt x="254" y="92"/>
                    <a:pt x="238" y="89"/>
                    <a:pt x="228" y="93"/>
                  </a:cubicBezTo>
                  <a:close/>
                </a:path>
              </a:pathLst>
            </a:custGeom>
            <a:solidFill>
              <a:srgbClr val="B3AE33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</a14:hiddenLine>
              </a:ext>
            </a:extLst>
          </p:spPr>
          <p:txBody>
            <a:bodyPr vert="horz" wrap="square" lIns="91440" tIns="45720" rIns="91440" bIns="45720" numCol="1" anchor="t" anchorCtr="0" compatLnSpc="1"/>
            <a:lstStyle/>
            <a:p>
              <a:endParaRPr lang="zh-CN" altLang="en-US"/>
            </a:p>
          </p:txBody>
        </p:sp>
        <p:sp>
          <p:nvSpPr>
            <p:cNvPr id="45" name="Freeform 42"/>
            <p:cNvSpPr/>
            <p:nvPr/>
          </p:nvSpPr>
          <p:spPr bwMode="auto">
            <a:xfrm>
              <a:off x="6248400" y="91707"/>
              <a:ext cx="485775" cy="292100"/>
            </a:xfrm>
            <a:custGeom>
              <a:avLst/>
              <a:gdLst>
                <a:gd name="T0" fmla="*/ 170 w 177"/>
                <a:gd name="T1" fmla="*/ 71 h 106"/>
                <a:gd name="T2" fmla="*/ 150 w 177"/>
                <a:gd name="T3" fmla="*/ 68 h 106"/>
                <a:gd name="T4" fmla="*/ 131 w 177"/>
                <a:gd name="T5" fmla="*/ 52 h 106"/>
                <a:gd name="T6" fmla="*/ 106 w 177"/>
                <a:gd name="T7" fmla="*/ 34 h 106"/>
                <a:gd name="T8" fmla="*/ 68 w 177"/>
                <a:gd name="T9" fmla="*/ 24 h 106"/>
                <a:gd name="T10" fmla="*/ 38 w 177"/>
                <a:gd name="T11" fmla="*/ 17 h 106"/>
                <a:gd name="T12" fmla="*/ 12 w 177"/>
                <a:gd name="T13" fmla="*/ 6 h 106"/>
                <a:gd name="T14" fmla="*/ 3 w 177"/>
                <a:gd name="T15" fmla="*/ 29 h 106"/>
                <a:gd name="T16" fmla="*/ 60 w 177"/>
                <a:gd name="T17" fmla="*/ 94 h 106"/>
                <a:gd name="T18" fmla="*/ 61 w 177"/>
                <a:gd name="T19" fmla="*/ 96 h 106"/>
                <a:gd name="T20" fmla="*/ 161 w 177"/>
                <a:gd name="T21" fmla="*/ 91 h 106"/>
                <a:gd name="T22" fmla="*/ 170 w 177"/>
                <a:gd name="T23" fmla="*/ 71 h 106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</a:cxnLst>
              <a:rect l="0" t="0" r="r" b="b"/>
              <a:pathLst>
                <a:path w="177" h="106">
                  <a:moveTo>
                    <a:pt x="170" y="71"/>
                  </a:moveTo>
                  <a:cubicBezTo>
                    <a:pt x="165" y="66"/>
                    <a:pt x="157" y="66"/>
                    <a:pt x="150" y="68"/>
                  </a:cubicBezTo>
                  <a:cubicBezTo>
                    <a:pt x="155" y="57"/>
                    <a:pt x="142" y="47"/>
                    <a:pt x="131" y="52"/>
                  </a:cubicBezTo>
                  <a:cubicBezTo>
                    <a:pt x="136" y="39"/>
                    <a:pt x="119" y="25"/>
                    <a:pt x="106" y="34"/>
                  </a:cubicBezTo>
                  <a:cubicBezTo>
                    <a:pt x="108" y="12"/>
                    <a:pt x="82" y="9"/>
                    <a:pt x="68" y="24"/>
                  </a:cubicBezTo>
                  <a:cubicBezTo>
                    <a:pt x="61" y="12"/>
                    <a:pt x="45" y="0"/>
                    <a:pt x="38" y="17"/>
                  </a:cubicBezTo>
                  <a:cubicBezTo>
                    <a:pt x="31" y="10"/>
                    <a:pt x="21" y="3"/>
                    <a:pt x="12" y="6"/>
                  </a:cubicBezTo>
                  <a:cubicBezTo>
                    <a:pt x="2" y="10"/>
                    <a:pt x="0" y="20"/>
                    <a:pt x="3" y="29"/>
                  </a:cubicBezTo>
                  <a:cubicBezTo>
                    <a:pt x="9" y="59"/>
                    <a:pt x="35" y="79"/>
                    <a:pt x="60" y="94"/>
                  </a:cubicBezTo>
                  <a:cubicBezTo>
                    <a:pt x="59" y="95"/>
                    <a:pt x="60" y="96"/>
                    <a:pt x="61" y="96"/>
                  </a:cubicBezTo>
                  <a:cubicBezTo>
                    <a:pt x="94" y="99"/>
                    <a:pt x="130" y="106"/>
                    <a:pt x="161" y="91"/>
                  </a:cubicBezTo>
                  <a:cubicBezTo>
                    <a:pt x="167" y="88"/>
                    <a:pt x="177" y="78"/>
                    <a:pt x="170" y="71"/>
                  </a:cubicBezTo>
                  <a:close/>
                </a:path>
              </a:pathLst>
            </a:custGeom>
            <a:solidFill>
              <a:srgbClr val="FEC160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</a14:hiddenLine>
              </a:ext>
            </a:extLst>
          </p:spPr>
          <p:txBody>
            <a:bodyPr vert="horz" wrap="square" lIns="91440" tIns="45720" rIns="91440" bIns="45720" numCol="1" anchor="t" anchorCtr="0" compatLnSpc="1"/>
            <a:lstStyle/>
            <a:p>
              <a:endParaRPr lang="zh-CN" altLang="en-US"/>
            </a:p>
          </p:txBody>
        </p:sp>
        <p:sp>
          <p:nvSpPr>
            <p:cNvPr id="46" name="Freeform 43"/>
            <p:cNvSpPr/>
            <p:nvPr/>
          </p:nvSpPr>
          <p:spPr bwMode="auto">
            <a:xfrm>
              <a:off x="4595813" y="-162293"/>
              <a:ext cx="392113" cy="484188"/>
            </a:xfrm>
            <a:custGeom>
              <a:avLst/>
              <a:gdLst>
                <a:gd name="T0" fmla="*/ 43 w 143"/>
                <a:gd name="T1" fmla="*/ 20 h 176"/>
                <a:gd name="T2" fmla="*/ 18 w 143"/>
                <a:gd name="T3" fmla="*/ 1 h 176"/>
                <a:gd name="T4" fmla="*/ 3 w 143"/>
                <a:gd name="T5" fmla="*/ 21 h 176"/>
                <a:gd name="T6" fmla="*/ 8 w 143"/>
                <a:gd name="T7" fmla="*/ 66 h 176"/>
                <a:gd name="T8" fmla="*/ 32 w 143"/>
                <a:gd name="T9" fmla="*/ 120 h 176"/>
                <a:gd name="T10" fmla="*/ 33 w 143"/>
                <a:gd name="T11" fmla="*/ 120 h 176"/>
                <a:gd name="T12" fmla="*/ 33 w 143"/>
                <a:gd name="T13" fmla="*/ 118 h 176"/>
                <a:gd name="T14" fmla="*/ 134 w 143"/>
                <a:gd name="T15" fmla="*/ 145 h 176"/>
                <a:gd name="T16" fmla="*/ 129 w 143"/>
                <a:gd name="T17" fmla="*/ 113 h 176"/>
                <a:gd name="T18" fmla="*/ 129 w 143"/>
                <a:gd name="T19" fmla="*/ 103 h 176"/>
                <a:gd name="T20" fmla="*/ 128 w 143"/>
                <a:gd name="T21" fmla="*/ 91 h 176"/>
                <a:gd name="T22" fmla="*/ 112 w 143"/>
                <a:gd name="T23" fmla="*/ 73 h 176"/>
                <a:gd name="T24" fmla="*/ 112 w 143"/>
                <a:gd name="T25" fmla="*/ 73 h 176"/>
                <a:gd name="T26" fmla="*/ 86 w 143"/>
                <a:gd name="T27" fmla="*/ 44 h 176"/>
                <a:gd name="T28" fmla="*/ 76 w 143"/>
                <a:gd name="T29" fmla="*/ 15 h 176"/>
                <a:gd name="T30" fmla="*/ 43 w 143"/>
                <a:gd name="T31" fmla="*/ 20 h 176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</a:cxnLst>
              <a:rect l="0" t="0" r="r" b="b"/>
              <a:pathLst>
                <a:path w="143" h="176">
                  <a:moveTo>
                    <a:pt x="43" y="20"/>
                  </a:moveTo>
                  <a:cubicBezTo>
                    <a:pt x="37" y="12"/>
                    <a:pt x="29" y="0"/>
                    <a:pt x="18" y="1"/>
                  </a:cubicBezTo>
                  <a:cubicBezTo>
                    <a:pt x="8" y="1"/>
                    <a:pt x="4" y="13"/>
                    <a:pt x="3" y="21"/>
                  </a:cubicBezTo>
                  <a:cubicBezTo>
                    <a:pt x="0" y="36"/>
                    <a:pt x="3" y="52"/>
                    <a:pt x="8" y="66"/>
                  </a:cubicBezTo>
                  <a:cubicBezTo>
                    <a:pt x="16" y="84"/>
                    <a:pt x="29" y="100"/>
                    <a:pt x="32" y="120"/>
                  </a:cubicBezTo>
                  <a:cubicBezTo>
                    <a:pt x="33" y="120"/>
                    <a:pt x="33" y="120"/>
                    <a:pt x="33" y="120"/>
                  </a:cubicBezTo>
                  <a:cubicBezTo>
                    <a:pt x="33" y="119"/>
                    <a:pt x="33" y="119"/>
                    <a:pt x="33" y="118"/>
                  </a:cubicBezTo>
                  <a:cubicBezTo>
                    <a:pt x="52" y="144"/>
                    <a:pt x="106" y="176"/>
                    <a:pt x="134" y="145"/>
                  </a:cubicBezTo>
                  <a:cubicBezTo>
                    <a:pt x="143" y="134"/>
                    <a:pt x="138" y="122"/>
                    <a:pt x="129" y="113"/>
                  </a:cubicBezTo>
                  <a:cubicBezTo>
                    <a:pt x="125" y="109"/>
                    <a:pt x="127" y="108"/>
                    <a:pt x="129" y="103"/>
                  </a:cubicBezTo>
                  <a:cubicBezTo>
                    <a:pt x="130" y="99"/>
                    <a:pt x="129" y="95"/>
                    <a:pt x="128" y="91"/>
                  </a:cubicBezTo>
                  <a:cubicBezTo>
                    <a:pt x="126" y="83"/>
                    <a:pt x="120" y="76"/>
                    <a:pt x="112" y="73"/>
                  </a:cubicBezTo>
                  <a:cubicBezTo>
                    <a:pt x="112" y="73"/>
                    <a:pt x="112" y="73"/>
                    <a:pt x="112" y="73"/>
                  </a:cubicBezTo>
                  <a:cubicBezTo>
                    <a:pt x="115" y="60"/>
                    <a:pt x="100" y="41"/>
                    <a:pt x="86" y="44"/>
                  </a:cubicBezTo>
                  <a:cubicBezTo>
                    <a:pt x="90" y="33"/>
                    <a:pt x="86" y="21"/>
                    <a:pt x="76" y="15"/>
                  </a:cubicBezTo>
                  <a:cubicBezTo>
                    <a:pt x="64" y="7"/>
                    <a:pt x="51" y="11"/>
                    <a:pt x="43" y="20"/>
                  </a:cubicBezTo>
                  <a:close/>
                </a:path>
              </a:pathLst>
            </a:custGeom>
            <a:solidFill>
              <a:srgbClr val="FF7862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</a14:hiddenLine>
              </a:ext>
            </a:extLst>
          </p:spPr>
          <p:txBody>
            <a:bodyPr vert="horz" wrap="square" lIns="91440" tIns="45720" rIns="91440" bIns="45720" numCol="1" anchor="t" anchorCtr="0" compatLnSpc="1"/>
            <a:lstStyle/>
            <a:p>
              <a:endParaRPr lang="zh-CN" altLang="en-US"/>
            </a:p>
          </p:txBody>
        </p:sp>
        <p:sp>
          <p:nvSpPr>
            <p:cNvPr id="47" name="Freeform 44"/>
            <p:cNvSpPr/>
            <p:nvPr/>
          </p:nvSpPr>
          <p:spPr bwMode="auto">
            <a:xfrm>
              <a:off x="4324350" y="-24181"/>
              <a:ext cx="546100" cy="498475"/>
            </a:xfrm>
            <a:custGeom>
              <a:avLst/>
              <a:gdLst>
                <a:gd name="T0" fmla="*/ 111 w 199"/>
                <a:gd name="T1" fmla="*/ 21 h 181"/>
                <a:gd name="T2" fmla="*/ 115 w 199"/>
                <a:gd name="T3" fmla="*/ 48 h 181"/>
                <a:gd name="T4" fmla="*/ 126 w 199"/>
                <a:gd name="T5" fmla="*/ 70 h 181"/>
                <a:gd name="T6" fmla="*/ 59 w 199"/>
                <a:gd name="T7" fmla="*/ 113 h 181"/>
                <a:gd name="T8" fmla="*/ 1 w 199"/>
                <a:gd name="T9" fmla="*/ 180 h 181"/>
                <a:gd name="T10" fmla="*/ 2 w 199"/>
                <a:gd name="T11" fmla="*/ 181 h 181"/>
                <a:gd name="T12" fmla="*/ 25 w 199"/>
                <a:gd name="T13" fmla="*/ 158 h 181"/>
                <a:gd name="T14" fmla="*/ 54 w 199"/>
                <a:gd name="T15" fmla="*/ 123 h 181"/>
                <a:gd name="T16" fmla="*/ 90 w 199"/>
                <a:gd name="T17" fmla="*/ 94 h 181"/>
                <a:gd name="T18" fmla="*/ 128 w 199"/>
                <a:gd name="T19" fmla="*/ 73 h 181"/>
                <a:gd name="T20" fmla="*/ 128 w 199"/>
                <a:gd name="T21" fmla="*/ 73 h 181"/>
                <a:gd name="T22" fmla="*/ 130 w 199"/>
                <a:gd name="T23" fmla="*/ 74 h 181"/>
                <a:gd name="T24" fmla="*/ 184 w 199"/>
                <a:gd name="T25" fmla="*/ 93 h 181"/>
                <a:gd name="T26" fmla="*/ 176 w 199"/>
                <a:gd name="T27" fmla="*/ 63 h 181"/>
                <a:gd name="T28" fmla="*/ 169 w 199"/>
                <a:gd name="T29" fmla="*/ 38 h 181"/>
                <a:gd name="T30" fmla="*/ 145 w 199"/>
                <a:gd name="T31" fmla="*/ 31 h 181"/>
                <a:gd name="T32" fmla="*/ 111 w 199"/>
                <a:gd name="T33" fmla="*/ 21 h 181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</a:cxnLst>
              <a:rect l="0" t="0" r="r" b="b"/>
              <a:pathLst>
                <a:path w="199" h="181">
                  <a:moveTo>
                    <a:pt x="111" y="21"/>
                  </a:moveTo>
                  <a:cubicBezTo>
                    <a:pt x="109" y="30"/>
                    <a:pt x="112" y="40"/>
                    <a:pt x="115" y="48"/>
                  </a:cubicBezTo>
                  <a:cubicBezTo>
                    <a:pt x="118" y="55"/>
                    <a:pt x="121" y="63"/>
                    <a:pt x="126" y="70"/>
                  </a:cubicBezTo>
                  <a:cubicBezTo>
                    <a:pt x="101" y="78"/>
                    <a:pt x="78" y="95"/>
                    <a:pt x="59" y="113"/>
                  </a:cubicBezTo>
                  <a:cubicBezTo>
                    <a:pt x="37" y="133"/>
                    <a:pt x="22" y="159"/>
                    <a:pt x="1" y="180"/>
                  </a:cubicBezTo>
                  <a:cubicBezTo>
                    <a:pt x="0" y="180"/>
                    <a:pt x="1" y="181"/>
                    <a:pt x="2" y="181"/>
                  </a:cubicBezTo>
                  <a:cubicBezTo>
                    <a:pt x="11" y="175"/>
                    <a:pt x="18" y="166"/>
                    <a:pt x="25" y="158"/>
                  </a:cubicBezTo>
                  <a:cubicBezTo>
                    <a:pt x="34" y="146"/>
                    <a:pt x="44" y="134"/>
                    <a:pt x="54" y="123"/>
                  </a:cubicBezTo>
                  <a:cubicBezTo>
                    <a:pt x="65" y="112"/>
                    <a:pt x="77" y="102"/>
                    <a:pt x="90" y="94"/>
                  </a:cubicBezTo>
                  <a:cubicBezTo>
                    <a:pt x="102" y="86"/>
                    <a:pt x="115" y="80"/>
                    <a:pt x="128" y="73"/>
                  </a:cubicBezTo>
                  <a:cubicBezTo>
                    <a:pt x="128" y="73"/>
                    <a:pt x="128" y="73"/>
                    <a:pt x="128" y="73"/>
                  </a:cubicBezTo>
                  <a:cubicBezTo>
                    <a:pt x="129" y="74"/>
                    <a:pt x="129" y="74"/>
                    <a:pt x="130" y="74"/>
                  </a:cubicBezTo>
                  <a:cubicBezTo>
                    <a:pt x="144" y="87"/>
                    <a:pt x="164" y="102"/>
                    <a:pt x="184" y="93"/>
                  </a:cubicBezTo>
                  <a:cubicBezTo>
                    <a:pt x="199" y="85"/>
                    <a:pt x="188" y="67"/>
                    <a:pt x="176" y="63"/>
                  </a:cubicBezTo>
                  <a:cubicBezTo>
                    <a:pt x="178" y="54"/>
                    <a:pt x="175" y="45"/>
                    <a:pt x="169" y="38"/>
                  </a:cubicBezTo>
                  <a:cubicBezTo>
                    <a:pt x="164" y="31"/>
                    <a:pt x="153" y="26"/>
                    <a:pt x="145" y="31"/>
                  </a:cubicBezTo>
                  <a:cubicBezTo>
                    <a:pt x="140" y="18"/>
                    <a:pt x="118" y="0"/>
                    <a:pt x="111" y="21"/>
                  </a:cubicBezTo>
                  <a:close/>
                </a:path>
              </a:pathLst>
            </a:custGeom>
            <a:solidFill>
              <a:srgbClr val="FEC160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</a14:hiddenLine>
              </a:ext>
            </a:extLst>
          </p:spPr>
          <p:txBody>
            <a:bodyPr vert="horz" wrap="square" lIns="91440" tIns="45720" rIns="91440" bIns="45720" numCol="1" anchor="t" anchorCtr="0" compatLnSpc="1"/>
            <a:lstStyle/>
            <a:p>
              <a:endParaRPr lang="zh-CN" altLang="en-US"/>
            </a:p>
          </p:txBody>
        </p:sp>
        <p:sp>
          <p:nvSpPr>
            <p:cNvPr id="48" name="Freeform 45"/>
            <p:cNvSpPr/>
            <p:nvPr/>
          </p:nvSpPr>
          <p:spPr bwMode="auto">
            <a:xfrm>
              <a:off x="4402138" y="-59106"/>
              <a:ext cx="141288" cy="339725"/>
            </a:xfrm>
            <a:custGeom>
              <a:avLst/>
              <a:gdLst>
                <a:gd name="T0" fmla="*/ 16 w 52"/>
                <a:gd name="T1" fmla="*/ 2 h 124"/>
                <a:gd name="T2" fmla="*/ 13 w 52"/>
                <a:gd name="T3" fmla="*/ 3 h 124"/>
                <a:gd name="T4" fmla="*/ 35 w 52"/>
                <a:gd name="T5" fmla="*/ 123 h 124"/>
                <a:gd name="T6" fmla="*/ 35 w 52"/>
                <a:gd name="T7" fmla="*/ 123 h 124"/>
                <a:gd name="T8" fmla="*/ 36 w 52"/>
                <a:gd name="T9" fmla="*/ 123 h 124"/>
                <a:gd name="T10" fmla="*/ 36 w 52"/>
                <a:gd name="T11" fmla="*/ 122 h 124"/>
                <a:gd name="T12" fmla="*/ 36 w 52"/>
                <a:gd name="T13" fmla="*/ 122 h 124"/>
                <a:gd name="T14" fmla="*/ 47 w 52"/>
                <a:gd name="T15" fmla="*/ 64 h 124"/>
                <a:gd name="T16" fmla="*/ 19 w 52"/>
                <a:gd name="T17" fmla="*/ 1 h 124"/>
                <a:gd name="T18" fmla="*/ 16 w 52"/>
                <a:gd name="T19" fmla="*/ 2 h 124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</a:cxnLst>
              <a:rect l="0" t="0" r="r" b="b"/>
              <a:pathLst>
                <a:path w="52" h="124">
                  <a:moveTo>
                    <a:pt x="16" y="2"/>
                  </a:moveTo>
                  <a:cubicBezTo>
                    <a:pt x="15" y="2"/>
                    <a:pt x="14" y="2"/>
                    <a:pt x="13" y="3"/>
                  </a:cubicBezTo>
                  <a:cubicBezTo>
                    <a:pt x="0" y="43"/>
                    <a:pt x="0" y="94"/>
                    <a:pt x="35" y="123"/>
                  </a:cubicBezTo>
                  <a:cubicBezTo>
                    <a:pt x="35" y="123"/>
                    <a:pt x="35" y="123"/>
                    <a:pt x="35" y="123"/>
                  </a:cubicBezTo>
                  <a:cubicBezTo>
                    <a:pt x="35" y="123"/>
                    <a:pt x="35" y="123"/>
                    <a:pt x="36" y="123"/>
                  </a:cubicBezTo>
                  <a:cubicBezTo>
                    <a:pt x="36" y="124"/>
                    <a:pt x="37" y="123"/>
                    <a:pt x="36" y="122"/>
                  </a:cubicBezTo>
                  <a:cubicBezTo>
                    <a:pt x="36" y="122"/>
                    <a:pt x="36" y="122"/>
                    <a:pt x="36" y="122"/>
                  </a:cubicBezTo>
                  <a:cubicBezTo>
                    <a:pt x="52" y="109"/>
                    <a:pt x="50" y="81"/>
                    <a:pt x="47" y="64"/>
                  </a:cubicBezTo>
                  <a:cubicBezTo>
                    <a:pt x="44" y="42"/>
                    <a:pt x="35" y="18"/>
                    <a:pt x="19" y="1"/>
                  </a:cubicBezTo>
                  <a:cubicBezTo>
                    <a:pt x="18" y="0"/>
                    <a:pt x="16" y="1"/>
                    <a:pt x="16" y="2"/>
                  </a:cubicBezTo>
                  <a:close/>
                </a:path>
              </a:pathLst>
            </a:custGeom>
            <a:solidFill>
              <a:srgbClr val="FF7862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</a14:hiddenLine>
              </a:ext>
            </a:extLst>
          </p:spPr>
          <p:txBody>
            <a:bodyPr vert="horz" wrap="square" lIns="91440" tIns="45720" rIns="91440" bIns="45720" numCol="1" anchor="t" anchorCtr="0" compatLnSpc="1"/>
            <a:lstStyle/>
            <a:p>
              <a:endParaRPr lang="zh-CN" altLang="en-US"/>
            </a:p>
          </p:txBody>
        </p:sp>
        <p:sp>
          <p:nvSpPr>
            <p:cNvPr id="49" name="Freeform 46"/>
            <p:cNvSpPr/>
            <p:nvPr/>
          </p:nvSpPr>
          <p:spPr bwMode="auto">
            <a:xfrm>
              <a:off x="4418013" y="301257"/>
              <a:ext cx="342900" cy="150813"/>
            </a:xfrm>
            <a:custGeom>
              <a:avLst/>
              <a:gdLst>
                <a:gd name="T0" fmla="*/ 123 w 125"/>
                <a:gd name="T1" fmla="*/ 38 h 55"/>
                <a:gd name="T2" fmla="*/ 122 w 125"/>
                <a:gd name="T3" fmla="*/ 36 h 55"/>
                <a:gd name="T4" fmla="*/ 1 w 125"/>
                <a:gd name="T5" fmla="*/ 27 h 55"/>
                <a:gd name="T6" fmla="*/ 1 w 125"/>
                <a:gd name="T7" fmla="*/ 27 h 55"/>
                <a:gd name="T8" fmla="*/ 0 w 125"/>
                <a:gd name="T9" fmla="*/ 27 h 55"/>
                <a:gd name="T10" fmla="*/ 1 w 125"/>
                <a:gd name="T11" fmla="*/ 28 h 55"/>
                <a:gd name="T12" fmla="*/ 2 w 125"/>
                <a:gd name="T13" fmla="*/ 28 h 55"/>
                <a:gd name="T14" fmla="*/ 55 w 125"/>
                <a:gd name="T15" fmla="*/ 53 h 55"/>
                <a:gd name="T16" fmla="*/ 123 w 125"/>
                <a:gd name="T17" fmla="*/ 42 h 55"/>
                <a:gd name="T18" fmla="*/ 123 w 125"/>
                <a:gd name="T19" fmla="*/ 38 h 55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</a:cxnLst>
              <a:rect l="0" t="0" r="r" b="b"/>
              <a:pathLst>
                <a:path w="125" h="55">
                  <a:moveTo>
                    <a:pt x="123" y="38"/>
                  </a:moveTo>
                  <a:cubicBezTo>
                    <a:pt x="123" y="37"/>
                    <a:pt x="123" y="36"/>
                    <a:pt x="122" y="36"/>
                  </a:cubicBezTo>
                  <a:cubicBezTo>
                    <a:pt x="88" y="12"/>
                    <a:pt x="38" y="0"/>
                    <a:pt x="1" y="27"/>
                  </a:cubicBezTo>
                  <a:cubicBezTo>
                    <a:pt x="1" y="27"/>
                    <a:pt x="1" y="27"/>
                    <a:pt x="1" y="27"/>
                  </a:cubicBezTo>
                  <a:cubicBezTo>
                    <a:pt x="1" y="27"/>
                    <a:pt x="1" y="27"/>
                    <a:pt x="0" y="27"/>
                  </a:cubicBezTo>
                  <a:cubicBezTo>
                    <a:pt x="0" y="28"/>
                    <a:pt x="0" y="29"/>
                    <a:pt x="1" y="28"/>
                  </a:cubicBezTo>
                  <a:cubicBezTo>
                    <a:pt x="1" y="28"/>
                    <a:pt x="1" y="28"/>
                    <a:pt x="2" y="28"/>
                  </a:cubicBezTo>
                  <a:cubicBezTo>
                    <a:pt x="10" y="47"/>
                    <a:pt x="38" y="52"/>
                    <a:pt x="55" y="53"/>
                  </a:cubicBezTo>
                  <a:cubicBezTo>
                    <a:pt x="78" y="55"/>
                    <a:pt x="103" y="52"/>
                    <a:pt x="123" y="42"/>
                  </a:cubicBezTo>
                  <a:cubicBezTo>
                    <a:pt x="125" y="41"/>
                    <a:pt x="124" y="39"/>
                    <a:pt x="123" y="38"/>
                  </a:cubicBezTo>
                  <a:close/>
                </a:path>
              </a:pathLst>
            </a:custGeom>
            <a:solidFill>
              <a:srgbClr val="FF7862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</a14:hiddenLine>
              </a:ext>
            </a:extLst>
          </p:spPr>
          <p:txBody>
            <a:bodyPr vert="horz" wrap="square" lIns="91440" tIns="45720" rIns="91440" bIns="45720" numCol="1" anchor="t" anchorCtr="0" compatLnSpc="1"/>
            <a:lstStyle/>
            <a:p>
              <a:endParaRPr lang="zh-CN" altLang="en-US"/>
            </a:p>
          </p:txBody>
        </p:sp>
        <p:sp>
          <p:nvSpPr>
            <p:cNvPr id="50" name="Freeform 47"/>
            <p:cNvSpPr/>
            <p:nvPr/>
          </p:nvSpPr>
          <p:spPr bwMode="auto">
            <a:xfrm>
              <a:off x="3819525" y="-141656"/>
              <a:ext cx="417513" cy="514350"/>
            </a:xfrm>
            <a:custGeom>
              <a:avLst/>
              <a:gdLst>
                <a:gd name="T0" fmla="*/ 70 w 152"/>
                <a:gd name="T1" fmla="*/ 16 h 187"/>
                <a:gd name="T2" fmla="*/ 77 w 152"/>
                <a:gd name="T3" fmla="*/ 30 h 187"/>
                <a:gd name="T4" fmla="*/ 74 w 152"/>
                <a:gd name="T5" fmla="*/ 80 h 187"/>
                <a:gd name="T6" fmla="*/ 74 w 152"/>
                <a:gd name="T7" fmla="*/ 80 h 187"/>
                <a:gd name="T8" fmla="*/ 34 w 152"/>
                <a:gd name="T9" fmla="*/ 126 h 187"/>
                <a:gd name="T10" fmla="*/ 31 w 152"/>
                <a:gd name="T11" fmla="*/ 77 h 187"/>
                <a:gd name="T12" fmla="*/ 40 w 152"/>
                <a:gd name="T13" fmla="*/ 74 h 187"/>
                <a:gd name="T14" fmla="*/ 40 w 152"/>
                <a:gd name="T15" fmla="*/ 52 h 187"/>
                <a:gd name="T16" fmla="*/ 16 w 152"/>
                <a:gd name="T17" fmla="*/ 54 h 187"/>
                <a:gd name="T18" fmla="*/ 18 w 152"/>
                <a:gd name="T19" fmla="*/ 75 h 187"/>
                <a:gd name="T20" fmla="*/ 20 w 152"/>
                <a:gd name="T21" fmla="*/ 75 h 187"/>
                <a:gd name="T22" fmla="*/ 26 w 152"/>
                <a:gd name="T23" fmla="*/ 77 h 187"/>
                <a:gd name="T24" fmla="*/ 31 w 152"/>
                <a:gd name="T25" fmla="*/ 101 h 187"/>
                <a:gd name="T26" fmla="*/ 30 w 152"/>
                <a:gd name="T27" fmla="*/ 133 h 187"/>
                <a:gd name="T28" fmla="*/ 0 w 152"/>
                <a:gd name="T29" fmla="*/ 185 h 187"/>
                <a:gd name="T30" fmla="*/ 2 w 152"/>
                <a:gd name="T31" fmla="*/ 186 h 187"/>
                <a:gd name="T32" fmla="*/ 18 w 152"/>
                <a:gd name="T33" fmla="*/ 161 h 187"/>
                <a:gd name="T34" fmla="*/ 84 w 152"/>
                <a:gd name="T35" fmla="*/ 160 h 187"/>
                <a:gd name="T36" fmla="*/ 91 w 152"/>
                <a:gd name="T37" fmla="*/ 175 h 187"/>
                <a:gd name="T38" fmla="*/ 109 w 152"/>
                <a:gd name="T39" fmla="*/ 168 h 187"/>
                <a:gd name="T40" fmla="*/ 104 w 152"/>
                <a:gd name="T41" fmla="*/ 152 h 187"/>
                <a:gd name="T42" fmla="*/ 86 w 152"/>
                <a:gd name="T43" fmla="*/ 156 h 187"/>
                <a:gd name="T44" fmla="*/ 19 w 152"/>
                <a:gd name="T45" fmla="*/ 158 h 187"/>
                <a:gd name="T46" fmla="*/ 54 w 152"/>
                <a:gd name="T47" fmla="*/ 108 h 187"/>
                <a:gd name="T48" fmla="*/ 114 w 152"/>
                <a:gd name="T49" fmla="*/ 109 h 187"/>
                <a:gd name="T50" fmla="*/ 113 w 152"/>
                <a:gd name="T51" fmla="*/ 110 h 187"/>
                <a:gd name="T52" fmla="*/ 115 w 152"/>
                <a:gd name="T53" fmla="*/ 113 h 187"/>
                <a:gd name="T54" fmla="*/ 123 w 152"/>
                <a:gd name="T55" fmla="*/ 125 h 187"/>
                <a:gd name="T56" fmla="*/ 140 w 152"/>
                <a:gd name="T57" fmla="*/ 115 h 187"/>
                <a:gd name="T58" fmla="*/ 131 w 152"/>
                <a:gd name="T59" fmla="*/ 99 h 187"/>
                <a:gd name="T60" fmla="*/ 117 w 152"/>
                <a:gd name="T61" fmla="*/ 104 h 187"/>
                <a:gd name="T62" fmla="*/ 57 w 152"/>
                <a:gd name="T63" fmla="*/ 104 h 187"/>
                <a:gd name="T64" fmla="*/ 99 w 152"/>
                <a:gd name="T65" fmla="*/ 64 h 187"/>
                <a:gd name="T66" fmla="*/ 126 w 152"/>
                <a:gd name="T67" fmla="*/ 67 h 187"/>
                <a:gd name="T68" fmla="*/ 125 w 152"/>
                <a:gd name="T69" fmla="*/ 68 h 187"/>
                <a:gd name="T70" fmla="*/ 139 w 152"/>
                <a:gd name="T71" fmla="*/ 78 h 187"/>
                <a:gd name="T72" fmla="*/ 151 w 152"/>
                <a:gd name="T73" fmla="*/ 66 h 187"/>
                <a:gd name="T74" fmla="*/ 140 w 152"/>
                <a:gd name="T75" fmla="*/ 57 h 187"/>
                <a:gd name="T76" fmla="*/ 127 w 152"/>
                <a:gd name="T77" fmla="*/ 63 h 187"/>
                <a:gd name="T78" fmla="*/ 102 w 152"/>
                <a:gd name="T79" fmla="*/ 62 h 187"/>
                <a:gd name="T80" fmla="*/ 127 w 152"/>
                <a:gd name="T81" fmla="*/ 42 h 187"/>
                <a:gd name="T82" fmla="*/ 140 w 152"/>
                <a:gd name="T83" fmla="*/ 39 h 187"/>
                <a:gd name="T84" fmla="*/ 138 w 152"/>
                <a:gd name="T85" fmla="*/ 23 h 187"/>
                <a:gd name="T86" fmla="*/ 124 w 152"/>
                <a:gd name="T87" fmla="*/ 23 h 187"/>
                <a:gd name="T88" fmla="*/ 123 w 152"/>
                <a:gd name="T89" fmla="*/ 40 h 187"/>
                <a:gd name="T90" fmla="*/ 78 w 152"/>
                <a:gd name="T91" fmla="*/ 76 h 187"/>
                <a:gd name="T92" fmla="*/ 82 w 152"/>
                <a:gd name="T93" fmla="*/ 31 h 187"/>
                <a:gd name="T94" fmla="*/ 84 w 152"/>
                <a:gd name="T95" fmla="*/ 31 h 187"/>
                <a:gd name="T96" fmla="*/ 85 w 152"/>
                <a:gd name="T97" fmla="*/ 31 h 187"/>
                <a:gd name="T98" fmla="*/ 98 w 152"/>
                <a:gd name="T99" fmla="*/ 18 h 187"/>
                <a:gd name="T100" fmla="*/ 82 w 152"/>
                <a:gd name="T101" fmla="*/ 1 h 187"/>
                <a:gd name="T102" fmla="*/ 70 w 152"/>
                <a:gd name="T103" fmla="*/ 16 h 187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  <a:cxn ang="0">
                  <a:pos x="T68" y="T69"/>
                </a:cxn>
                <a:cxn ang="0">
                  <a:pos x="T70" y="T71"/>
                </a:cxn>
                <a:cxn ang="0">
                  <a:pos x="T72" y="T73"/>
                </a:cxn>
                <a:cxn ang="0">
                  <a:pos x="T74" y="T75"/>
                </a:cxn>
                <a:cxn ang="0">
                  <a:pos x="T76" y="T77"/>
                </a:cxn>
                <a:cxn ang="0">
                  <a:pos x="T78" y="T79"/>
                </a:cxn>
                <a:cxn ang="0">
                  <a:pos x="T80" y="T81"/>
                </a:cxn>
                <a:cxn ang="0">
                  <a:pos x="T82" y="T83"/>
                </a:cxn>
                <a:cxn ang="0">
                  <a:pos x="T84" y="T85"/>
                </a:cxn>
                <a:cxn ang="0">
                  <a:pos x="T86" y="T87"/>
                </a:cxn>
                <a:cxn ang="0">
                  <a:pos x="T88" y="T89"/>
                </a:cxn>
                <a:cxn ang="0">
                  <a:pos x="T90" y="T91"/>
                </a:cxn>
                <a:cxn ang="0">
                  <a:pos x="T92" y="T93"/>
                </a:cxn>
                <a:cxn ang="0">
                  <a:pos x="T94" y="T95"/>
                </a:cxn>
                <a:cxn ang="0">
                  <a:pos x="T96" y="T97"/>
                </a:cxn>
                <a:cxn ang="0">
                  <a:pos x="T98" y="T99"/>
                </a:cxn>
                <a:cxn ang="0">
                  <a:pos x="T100" y="T101"/>
                </a:cxn>
                <a:cxn ang="0">
                  <a:pos x="T102" y="T103"/>
                </a:cxn>
              </a:cxnLst>
              <a:rect l="0" t="0" r="r" b="b"/>
              <a:pathLst>
                <a:path w="152" h="187">
                  <a:moveTo>
                    <a:pt x="70" y="16"/>
                  </a:moveTo>
                  <a:cubicBezTo>
                    <a:pt x="69" y="22"/>
                    <a:pt x="72" y="27"/>
                    <a:pt x="77" y="30"/>
                  </a:cubicBezTo>
                  <a:cubicBezTo>
                    <a:pt x="78" y="47"/>
                    <a:pt x="79" y="63"/>
                    <a:pt x="74" y="80"/>
                  </a:cubicBezTo>
                  <a:cubicBezTo>
                    <a:pt x="74" y="80"/>
                    <a:pt x="74" y="80"/>
                    <a:pt x="74" y="80"/>
                  </a:cubicBezTo>
                  <a:cubicBezTo>
                    <a:pt x="59" y="94"/>
                    <a:pt x="46" y="110"/>
                    <a:pt x="34" y="126"/>
                  </a:cubicBezTo>
                  <a:cubicBezTo>
                    <a:pt x="38" y="111"/>
                    <a:pt x="36" y="92"/>
                    <a:pt x="31" y="77"/>
                  </a:cubicBezTo>
                  <a:cubicBezTo>
                    <a:pt x="35" y="77"/>
                    <a:pt x="38" y="76"/>
                    <a:pt x="40" y="74"/>
                  </a:cubicBezTo>
                  <a:cubicBezTo>
                    <a:pt x="49" y="70"/>
                    <a:pt x="48" y="57"/>
                    <a:pt x="40" y="52"/>
                  </a:cubicBezTo>
                  <a:cubicBezTo>
                    <a:pt x="33" y="47"/>
                    <a:pt x="22" y="49"/>
                    <a:pt x="16" y="54"/>
                  </a:cubicBezTo>
                  <a:cubicBezTo>
                    <a:pt x="8" y="60"/>
                    <a:pt x="10" y="70"/>
                    <a:pt x="18" y="75"/>
                  </a:cubicBezTo>
                  <a:cubicBezTo>
                    <a:pt x="19" y="76"/>
                    <a:pt x="20" y="75"/>
                    <a:pt x="20" y="75"/>
                  </a:cubicBezTo>
                  <a:cubicBezTo>
                    <a:pt x="22" y="76"/>
                    <a:pt x="24" y="77"/>
                    <a:pt x="26" y="77"/>
                  </a:cubicBezTo>
                  <a:cubicBezTo>
                    <a:pt x="28" y="85"/>
                    <a:pt x="30" y="93"/>
                    <a:pt x="31" y="101"/>
                  </a:cubicBezTo>
                  <a:cubicBezTo>
                    <a:pt x="33" y="112"/>
                    <a:pt x="32" y="122"/>
                    <a:pt x="30" y="133"/>
                  </a:cubicBezTo>
                  <a:cubicBezTo>
                    <a:pt x="18" y="149"/>
                    <a:pt x="8" y="167"/>
                    <a:pt x="0" y="185"/>
                  </a:cubicBezTo>
                  <a:cubicBezTo>
                    <a:pt x="0" y="186"/>
                    <a:pt x="1" y="187"/>
                    <a:pt x="2" y="186"/>
                  </a:cubicBezTo>
                  <a:cubicBezTo>
                    <a:pt x="7" y="178"/>
                    <a:pt x="12" y="169"/>
                    <a:pt x="18" y="161"/>
                  </a:cubicBezTo>
                  <a:cubicBezTo>
                    <a:pt x="40" y="153"/>
                    <a:pt x="62" y="158"/>
                    <a:pt x="84" y="160"/>
                  </a:cubicBezTo>
                  <a:cubicBezTo>
                    <a:pt x="83" y="166"/>
                    <a:pt x="85" y="172"/>
                    <a:pt x="91" y="175"/>
                  </a:cubicBezTo>
                  <a:cubicBezTo>
                    <a:pt x="97" y="178"/>
                    <a:pt x="107" y="176"/>
                    <a:pt x="109" y="168"/>
                  </a:cubicBezTo>
                  <a:cubicBezTo>
                    <a:pt x="111" y="162"/>
                    <a:pt x="109" y="156"/>
                    <a:pt x="104" y="152"/>
                  </a:cubicBezTo>
                  <a:cubicBezTo>
                    <a:pt x="99" y="148"/>
                    <a:pt x="90" y="151"/>
                    <a:pt x="86" y="156"/>
                  </a:cubicBezTo>
                  <a:cubicBezTo>
                    <a:pt x="65" y="151"/>
                    <a:pt x="39" y="150"/>
                    <a:pt x="19" y="158"/>
                  </a:cubicBezTo>
                  <a:cubicBezTo>
                    <a:pt x="30" y="141"/>
                    <a:pt x="41" y="124"/>
                    <a:pt x="54" y="108"/>
                  </a:cubicBezTo>
                  <a:cubicBezTo>
                    <a:pt x="75" y="100"/>
                    <a:pt x="94" y="104"/>
                    <a:pt x="114" y="109"/>
                  </a:cubicBezTo>
                  <a:cubicBezTo>
                    <a:pt x="114" y="109"/>
                    <a:pt x="114" y="110"/>
                    <a:pt x="113" y="110"/>
                  </a:cubicBezTo>
                  <a:cubicBezTo>
                    <a:pt x="113" y="111"/>
                    <a:pt x="114" y="112"/>
                    <a:pt x="115" y="113"/>
                  </a:cubicBezTo>
                  <a:cubicBezTo>
                    <a:pt x="115" y="118"/>
                    <a:pt x="119" y="123"/>
                    <a:pt x="123" y="125"/>
                  </a:cubicBezTo>
                  <a:cubicBezTo>
                    <a:pt x="130" y="129"/>
                    <a:pt x="138" y="121"/>
                    <a:pt x="140" y="115"/>
                  </a:cubicBezTo>
                  <a:cubicBezTo>
                    <a:pt x="142" y="108"/>
                    <a:pt x="137" y="101"/>
                    <a:pt x="131" y="99"/>
                  </a:cubicBezTo>
                  <a:cubicBezTo>
                    <a:pt x="125" y="97"/>
                    <a:pt x="120" y="100"/>
                    <a:pt x="117" y="104"/>
                  </a:cubicBezTo>
                  <a:cubicBezTo>
                    <a:pt x="97" y="99"/>
                    <a:pt x="75" y="97"/>
                    <a:pt x="57" y="104"/>
                  </a:cubicBezTo>
                  <a:cubicBezTo>
                    <a:pt x="70" y="89"/>
                    <a:pt x="84" y="76"/>
                    <a:pt x="99" y="64"/>
                  </a:cubicBezTo>
                  <a:cubicBezTo>
                    <a:pt x="108" y="64"/>
                    <a:pt x="117" y="66"/>
                    <a:pt x="126" y="67"/>
                  </a:cubicBezTo>
                  <a:cubicBezTo>
                    <a:pt x="126" y="67"/>
                    <a:pt x="125" y="67"/>
                    <a:pt x="125" y="68"/>
                  </a:cubicBezTo>
                  <a:cubicBezTo>
                    <a:pt x="127" y="74"/>
                    <a:pt x="133" y="79"/>
                    <a:pt x="139" y="78"/>
                  </a:cubicBezTo>
                  <a:cubicBezTo>
                    <a:pt x="144" y="77"/>
                    <a:pt x="152" y="72"/>
                    <a:pt x="151" y="66"/>
                  </a:cubicBezTo>
                  <a:cubicBezTo>
                    <a:pt x="150" y="61"/>
                    <a:pt x="144" y="58"/>
                    <a:pt x="140" y="57"/>
                  </a:cubicBezTo>
                  <a:cubicBezTo>
                    <a:pt x="135" y="57"/>
                    <a:pt x="130" y="59"/>
                    <a:pt x="127" y="63"/>
                  </a:cubicBezTo>
                  <a:cubicBezTo>
                    <a:pt x="119" y="61"/>
                    <a:pt x="110" y="61"/>
                    <a:pt x="102" y="62"/>
                  </a:cubicBezTo>
                  <a:cubicBezTo>
                    <a:pt x="110" y="55"/>
                    <a:pt x="119" y="49"/>
                    <a:pt x="127" y="42"/>
                  </a:cubicBezTo>
                  <a:cubicBezTo>
                    <a:pt x="131" y="44"/>
                    <a:pt x="137" y="43"/>
                    <a:pt x="140" y="39"/>
                  </a:cubicBezTo>
                  <a:cubicBezTo>
                    <a:pt x="144" y="33"/>
                    <a:pt x="145" y="27"/>
                    <a:pt x="138" y="23"/>
                  </a:cubicBezTo>
                  <a:cubicBezTo>
                    <a:pt x="134" y="20"/>
                    <a:pt x="128" y="20"/>
                    <a:pt x="124" y="23"/>
                  </a:cubicBezTo>
                  <a:cubicBezTo>
                    <a:pt x="118" y="27"/>
                    <a:pt x="120" y="35"/>
                    <a:pt x="123" y="40"/>
                  </a:cubicBezTo>
                  <a:cubicBezTo>
                    <a:pt x="107" y="51"/>
                    <a:pt x="92" y="63"/>
                    <a:pt x="78" y="76"/>
                  </a:cubicBezTo>
                  <a:cubicBezTo>
                    <a:pt x="84" y="63"/>
                    <a:pt x="85" y="46"/>
                    <a:pt x="82" y="31"/>
                  </a:cubicBezTo>
                  <a:cubicBezTo>
                    <a:pt x="83" y="31"/>
                    <a:pt x="84" y="31"/>
                    <a:pt x="84" y="31"/>
                  </a:cubicBezTo>
                  <a:cubicBezTo>
                    <a:pt x="85" y="31"/>
                    <a:pt x="85" y="31"/>
                    <a:pt x="85" y="31"/>
                  </a:cubicBezTo>
                  <a:cubicBezTo>
                    <a:pt x="92" y="31"/>
                    <a:pt x="98" y="26"/>
                    <a:pt x="98" y="18"/>
                  </a:cubicBezTo>
                  <a:cubicBezTo>
                    <a:pt x="98" y="11"/>
                    <a:pt x="91" y="0"/>
                    <a:pt x="82" y="1"/>
                  </a:cubicBezTo>
                  <a:cubicBezTo>
                    <a:pt x="75" y="2"/>
                    <a:pt x="70" y="9"/>
                    <a:pt x="70" y="16"/>
                  </a:cubicBezTo>
                  <a:close/>
                </a:path>
              </a:pathLst>
            </a:custGeom>
            <a:solidFill>
              <a:srgbClr val="FEC160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</a14:hiddenLine>
              </a:ext>
            </a:extLst>
          </p:spPr>
          <p:txBody>
            <a:bodyPr vert="horz" wrap="square" lIns="91440" tIns="45720" rIns="91440" bIns="45720" numCol="1" anchor="t" anchorCtr="0" compatLnSpc="1"/>
            <a:lstStyle/>
            <a:p>
              <a:endParaRPr lang="zh-CN" altLang="en-US"/>
            </a:p>
          </p:txBody>
        </p:sp>
        <p:sp>
          <p:nvSpPr>
            <p:cNvPr id="51" name="Freeform 48"/>
            <p:cNvSpPr/>
            <p:nvPr/>
          </p:nvSpPr>
          <p:spPr bwMode="auto">
            <a:xfrm>
              <a:off x="2909888" y="528269"/>
              <a:ext cx="1028700" cy="658813"/>
            </a:xfrm>
            <a:custGeom>
              <a:avLst/>
              <a:gdLst>
                <a:gd name="T0" fmla="*/ 373 w 375"/>
                <a:gd name="T1" fmla="*/ 204 h 239"/>
                <a:gd name="T2" fmla="*/ 372 w 375"/>
                <a:gd name="T3" fmla="*/ 203 h 239"/>
                <a:gd name="T4" fmla="*/ 349 w 375"/>
                <a:gd name="T5" fmla="*/ 152 h 239"/>
                <a:gd name="T6" fmla="*/ 313 w 375"/>
                <a:gd name="T7" fmla="*/ 116 h 239"/>
                <a:gd name="T8" fmla="*/ 235 w 375"/>
                <a:gd name="T9" fmla="*/ 120 h 239"/>
                <a:gd name="T10" fmla="*/ 235 w 375"/>
                <a:gd name="T11" fmla="*/ 121 h 239"/>
                <a:gd name="T12" fmla="*/ 126 w 375"/>
                <a:gd name="T13" fmla="*/ 95 h 239"/>
                <a:gd name="T14" fmla="*/ 92 w 375"/>
                <a:gd name="T15" fmla="*/ 90 h 239"/>
                <a:gd name="T16" fmla="*/ 150 w 375"/>
                <a:gd name="T17" fmla="*/ 54 h 239"/>
                <a:gd name="T18" fmla="*/ 192 w 375"/>
                <a:gd name="T19" fmla="*/ 41 h 239"/>
                <a:gd name="T20" fmla="*/ 192 w 375"/>
                <a:gd name="T21" fmla="*/ 42 h 239"/>
                <a:gd name="T22" fmla="*/ 296 w 375"/>
                <a:gd name="T23" fmla="*/ 59 h 239"/>
                <a:gd name="T24" fmla="*/ 297 w 375"/>
                <a:gd name="T25" fmla="*/ 56 h 239"/>
                <a:gd name="T26" fmla="*/ 296 w 375"/>
                <a:gd name="T27" fmla="*/ 55 h 239"/>
                <a:gd name="T28" fmla="*/ 296 w 375"/>
                <a:gd name="T29" fmla="*/ 55 h 239"/>
                <a:gd name="T30" fmla="*/ 193 w 375"/>
                <a:gd name="T31" fmla="*/ 37 h 239"/>
                <a:gd name="T32" fmla="*/ 144 w 375"/>
                <a:gd name="T33" fmla="*/ 53 h 239"/>
                <a:gd name="T34" fmla="*/ 90 w 375"/>
                <a:gd name="T35" fmla="*/ 90 h 239"/>
                <a:gd name="T36" fmla="*/ 58 w 375"/>
                <a:gd name="T37" fmla="*/ 85 h 239"/>
                <a:gd name="T38" fmla="*/ 0 w 375"/>
                <a:gd name="T39" fmla="*/ 90 h 239"/>
                <a:gd name="T40" fmla="*/ 1 w 375"/>
                <a:gd name="T41" fmla="*/ 92 h 239"/>
                <a:gd name="T42" fmla="*/ 67 w 375"/>
                <a:gd name="T43" fmla="*/ 90 h 239"/>
                <a:gd name="T44" fmla="*/ 88 w 375"/>
                <a:gd name="T45" fmla="*/ 93 h 239"/>
                <a:gd name="T46" fmla="*/ 89 w 375"/>
                <a:gd name="T47" fmla="*/ 93 h 239"/>
                <a:gd name="T48" fmla="*/ 89 w 375"/>
                <a:gd name="T49" fmla="*/ 93 h 239"/>
                <a:gd name="T50" fmla="*/ 131 w 375"/>
                <a:gd name="T51" fmla="*/ 100 h 239"/>
                <a:gd name="T52" fmla="*/ 161 w 375"/>
                <a:gd name="T53" fmla="*/ 127 h 239"/>
                <a:gd name="T54" fmla="*/ 166 w 375"/>
                <a:gd name="T55" fmla="*/ 133 h 239"/>
                <a:gd name="T56" fmla="*/ 166 w 375"/>
                <a:gd name="T57" fmla="*/ 133 h 239"/>
                <a:gd name="T58" fmla="*/ 190 w 375"/>
                <a:gd name="T59" fmla="*/ 189 h 239"/>
                <a:gd name="T60" fmla="*/ 217 w 375"/>
                <a:gd name="T61" fmla="*/ 213 h 239"/>
                <a:gd name="T62" fmla="*/ 240 w 375"/>
                <a:gd name="T63" fmla="*/ 238 h 239"/>
                <a:gd name="T64" fmla="*/ 242 w 375"/>
                <a:gd name="T65" fmla="*/ 237 h 239"/>
                <a:gd name="T66" fmla="*/ 241 w 375"/>
                <a:gd name="T67" fmla="*/ 234 h 239"/>
                <a:gd name="T68" fmla="*/ 170 w 375"/>
                <a:gd name="T69" fmla="*/ 132 h 239"/>
                <a:gd name="T70" fmla="*/ 162 w 375"/>
                <a:gd name="T71" fmla="*/ 122 h 239"/>
                <a:gd name="T72" fmla="*/ 136 w 375"/>
                <a:gd name="T73" fmla="*/ 101 h 239"/>
                <a:gd name="T74" fmla="*/ 211 w 375"/>
                <a:gd name="T75" fmla="*/ 118 h 239"/>
                <a:gd name="T76" fmla="*/ 235 w 375"/>
                <a:gd name="T77" fmla="*/ 126 h 239"/>
                <a:gd name="T78" fmla="*/ 290 w 375"/>
                <a:gd name="T79" fmla="*/ 175 h 239"/>
                <a:gd name="T80" fmla="*/ 330 w 375"/>
                <a:gd name="T81" fmla="*/ 189 h 239"/>
                <a:gd name="T82" fmla="*/ 372 w 375"/>
                <a:gd name="T83" fmla="*/ 207 h 239"/>
                <a:gd name="T84" fmla="*/ 373 w 375"/>
                <a:gd name="T85" fmla="*/ 204 h 239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  <a:cxn ang="0">
                  <a:pos x="T68" y="T69"/>
                </a:cxn>
                <a:cxn ang="0">
                  <a:pos x="T70" y="T71"/>
                </a:cxn>
                <a:cxn ang="0">
                  <a:pos x="T72" y="T73"/>
                </a:cxn>
                <a:cxn ang="0">
                  <a:pos x="T74" y="T75"/>
                </a:cxn>
                <a:cxn ang="0">
                  <a:pos x="T76" y="T77"/>
                </a:cxn>
                <a:cxn ang="0">
                  <a:pos x="T78" y="T79"/>
                </a:cxn>
                <a:cxn ang="0">
                  <a:pos x="T80" y="T81"/>
                </a:cxn>
                <a:cxn ang="0">
                  <a:pos x="T82" y="T83"/>
                </a:cxn>
                <a:cxn ang="0">
                  <a:pos x="T84" y="T85"/>
                </a:cxn>
              </a:cxnLst>
              <a:rect l="0" t="0" r="r" b="b"/>
              <a:pathLst>
                <a:path w="375" h="239">
                  <a:moveTo>
                    <a:pt x="373" y="204"/>
                  </a:moveTo>
                  <a:cubicBezTo>
                    <a:pt x="373" y="204"/>
                    <a:pt x="372" y="204"/>
                    <a:pt x="372" y="203"/>
                  </a:cubicBezTo>
                  <a:cubicBezTo>
                    <a:pt x="369" y="185"/>
                    <a:pt x="359" y="167"/>
                    <a:pt x="349" y="152"/>
                  </a:cubicBezTo>
                  <a:cubicBezTo>
                    <a:pt x="340" y="138"/>
                    <a:pt x="328" y="124"/>
                    <a:pt x="313" y="116"/>
                  </a:cubicBezTo>
                  <a:cubicBezTo>
                    <a:pt x="291" y="106"/>
                    <a:pt x="252" y="98"/>
                    <a:pt x="235" y="120"/>
                  </a:cubicBezTo>
                  <a:cubicBezTo>
                    <a:pt x="235" y="121"/>
                    <a:pt x="235" y="121"/>
                    <a:pt x="235" y="121"/>
                  </a:cubicBezTo>
                  <a:cubicBezTo>
                    <a:pt x="199" y="109"/>
                    <a:pt x="162" y="101"/>
                    <a:pt x="126" y="95"/>
                  </a:cubicBezTo>
                  <a:cubicBezTo>
                    <a:pt x="115" y="94"/>
                    <a:pt x="103" y="92"/>
                    <a:pt x="92" y="90"/>
                  </a:cubicBezTo>
                  <a:cubicBezTo>
                    <a:pt x="106" y="72"/>
                    <a:pt x="129" y="62"/>
                    <a:pt x="150" y="54"/>
                  </a:cubicBezTo>
                  <a:cubicBezTo>
                    <a:pt x="163" y="49"/>
                    <a:pt x="177" y="44"/>
                    <a:pt x="192" y="41"/>
                  </a:cubicBezTo>
                  <a:cubicBezTo>
                    <a:pt x="192" y="41"/>
                    <a:pt x="192" y="42"/>
                    <a:pt x="192" y="42"/>
                  </a:cubicBezTo>
                  <a:cubicBezTo>
                    <a:pt x="217" y="73"/>
                    <a:pt x="262" y="56"/>
                    <a:pt x="296" y="59"/>
                  </a:cubicBezTo>
                  <a:cubicBezTo>
                    <a:pt x="298" y="59"/>
                    <a:pt x="298" y="56"/>
                    <a:pt x="297" y="56"/>
                  </a:cubicBezTo>
                  <a:cubicBezTo>
                    <a:pt x="296" y="56"/>
                    <a:pt x="296" y="55"/>
                    <a:pt x="296" y="55"/>
                  </a:cubicBezTo>
                  <a:cubicBezTo>
                    <a:pt x="296" y="55"/>
                    <a:pt x="296" y="55"/>
                    <a:pt x="296" y="55"/>
                  </a:cubicBezTo>
                  <a:cubicBezTo>
                    <a:pt x="285" y="17"/>
                    <a:pt x="214" y="0"/>
                    <a:pt x="193" y="37"/>
                  </a:cubicBezTo>
                  <a:cubicBezTo>
                    <a:pt x="176" y="40"/>
                    <a:pt x="159" y="46"/>
                    <a:pt x="144" y="53"/>
                  </a:cubicBezTo>
                  <a:cubicBezTo>
                    <a:pt x="125" y="60"/>
                    <a:pt x="100" y="71"/>
                    <a:pt x="90" y="90"/>
                  </a:cubicBezTo>
                  <a:cubicBezTo>
                    <a:pt x="79" y="88"/>
                    <a:pt x="69" y="86"/>
                    <a:pt x="58" y="85"/>
                  </a:cubicBezTo>
                  <a:cubicBezTo>
                    <a:pt x="40" y="83"/>
                    <a:pt x="16" y="80"/>
                    <a:pt x="0" y="90"/>
                  </a:cubicBezTo>
                  <a:cubicBezTo>
                    <a:pt x="0" y="91"/>
                    <a:pt x="0" y="92"/>
                    <a:pt x="1" y="92"/>
                  </a:cubicBezTo>
                  <a:cubicBezTo>
                    <a:pt x="23" y="85"/>
                    <a:pt x="44" y="86"/>
                    <a:pt x="67" y="90"/>
                  </a:cubicBezTo>
                  <a:cubicBezTo>
                    <a:pt x="74" y="91"/>
                    <a:pt x="81" y="92"/>
                    <a:pt x="88" y="93"/>
                  </a:cubicBezTo>
                  <a:cubicBezTo>
                    <a:pt x="88" y="94"/>
                    <a:pt x="89" y="94"/>
                    <a:pt x="89" y="93"/>
                  </a:cubicBezTo>
                  <a:cubicBezTo>
                    <a:pt x="89" y="93"/>
                    <a:pt x="89" y="93"/>
                    <a:pt x="89" y="93"/>
                  </a:cubicBezTo>
                  <a:cubicBezTo>
                    <a:pt x="103" y="95"/>
                    <a:pt x="117" y="98"/>
                    <a:pt x="131" y="100"/>
                  </a:cubicBezTo>
                  <a:cubicBezTo>
                    <a:pt x="142" y="108"/>
                    <a:pt x="152" y="117"/>
                    <a:pt x="161" y="127"/>
                  </a:cubicBezTo>
                  <a:cubicBezTo>
                    <a:pt x="163" y="129"/>
                    <a:pt x="165" y="131"/>
                    <a:pt x="166" y="133"/>
                  </a:cubicBezTo>
                  <a:cubicBezTo>
                    <a:pt x="166" y="133"/>
                    <a:pt x="166" y="133"/>
                    <a:pt x="166" y="133"/>
                  </a:cubicBezTo>
                  <a:cubicBezTo>
                    <a:pt x="163" y="155"/>
                    <a:pt x="175" y="174"/>
                    <a:pt x="190" y="189"/>
                  </a:cubicBezTo>
                  <a:cubicBezTo>
                    <a:pt x="199" y="197"/>
                    <a:pt x="208" y="205"/>
                    <a:pt x="217" y="213"/>
                  </a:cubicBezTo>
                  <a:cubicBezTo>
                    <a:pt x="226" y="221"/>
                    <a:pt x="233" y="230"/>
                    <a:pt x="240" y="238"/>
                  </a:cubicBezTo>
                  <a:cubicBezTo>
                    <a:pt x="241" y="239"/>
                    <a:pt x="243" y="238"/>
                    <a:pt x="242" y="237"/>
                  </a:cubicBezTo>
                  <a:cubicBezTo>
                    <a:pt x="242" y="236"/>
                    <a:pt x="241" y="235"/>
                    <a:pt x="241" y="234"/>
                  </a:cubicBezTo>
                  <a:cubicBezTo>
                    <a:pt x="232" y="195"/>
                    <a:pt x="226" y="122"/>
                    <a:pt x="170" y="132"/>
                  </a:cubicBezTo>
                  <a:cubicBezTo>
                    <a:pt x="167" y="128"/>
                    <a:pt x="165" y="125"/>
                    <a:pt x="162" y="122"/>
                  </a:cubicBezTo>
                  <a:cubicBezTo>
                    <a:pt x="155" y="115"/>
                    <a:pt x="146" y="106"/>
                    <a:pt x="136" y="101"/>
                  </a:cubicBezTo>
                  <a:cubicBezTo>
                    <a:pt x="161" y="105"/>
                    <a:pt x="186" y="111"/>
                    <a:pt x="211" y="118"/>
                  </a:cubicBezTo>
                  <a:cubicBezTo>
                    <a:pt x="219" y="120"/>
                    <a:pt x="227" y="123"/>
                    <a:pt x="235" y="126"/>
                  </a:cubicBezTo>
                  <a:cubicBezTo>
                    <a:pt x="249" y="147"/>
                    <a:pt x="267" y="165"/>
                    <a:pt x="290" y="175"/>
                  </a:cubicBezTo>
                  <a:cubicBezTo>
                    <a:pt x="303" y="181"/>
                    <a:pt x="317" y="185"/>
                    <a:pt x="330" y="189"/>
                  </a:cubicBezTo>
                  <a:cubicBezTo>
                    <a:pt x="345" y="194"/>
                    <a:pt x="358" y="200"/>
                    <a:pt x="372" y="207"/>
                  </a:cubicBezTo>
                  <a:cubicBezTo>
                    <a:pt x="374" y="207"/>
                    <a:pt x="375" y="205"/>
                    <a:pt x="373" y="204"/>
                  </a:cubicBezTo>
                  <a:close/>
                </a:path>
              </a:pathLst>
            </a:custGeom>
            <a:solidFill>
              <a:srgbClr val="21B37A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</a14:hiddenLine>
              </a:ext>
            </a:extLst>
          </p:spPr>
          <p:txBody>
            <a:bodyPr vert="horz" wrap="square" lIns="91440" tIns="45720" rIns="91440" bIns="45720" numCol="1" anchor="t" anchorCtr="0" compatLnSpc="1"/>
            <a:lstStyle/>
            <a:p>
              <a:endParaRPr lang="zh-CN" altLang="en-US"/>
            </a:p>
          </p:txBody>
        </p:sp>
        <p:sp>
          <p:nvSpPr>
            <p:cNvPr id="52" name="Freeform 49"/>
            <p:cNvSpPr/>
            <p:nvPr/>
          </p:nvSpPr>
          <p:spPr bwMode="auto">
            <a:xfrm>
              <a:off x="3671888" y="369519"/>
              <a:ext cx="301625" cy="300038"/>
            </a:xfrm>
            <a:custGeom>
              <a:avLst/>
              <a:gdLst>
                <a:gd name="T0" fmla="*/ 63 w 110"/>
                <a:gd name="T1" fmla="*/ 38 h 109"/>
                <a:gd name="T2" fmla="*/ 0 w 110"/>
                <a:gd name="T3" fmla="*/ 5 h 109"/>
                <a:gd name="T4" fmla="*/ 0 w 110"/>
                <a:gd name="T5" fmla="*/ 5 h 109"/>
                <a:gd name="T6" fmla="*/ 64 w 110"/>
                <a:gd name="T7" fmla="*/ 45 h 109"/>
                <a:gd name="T8" fmla="*/ 106 w 110"/>
                <a:gd name="T9" fmla="*/ 107 h 109"/>
                <a:gd name="T10" fmla="*/ 109 w 110"/>
                <a:gd name="T11" fmla="*/ 105 h 109"/>
                <a:gd name="T12" fmla="*/ 63 w 110"/>
                <a:gd name="T13" fmla="*/ 38 h 109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</a:cxnLst>
              <a:rect l="0" t="0" r="r" b="b"/>
              <a:pathLst>
                <a:path w="110" h="109">
                  <a:moveTo>
                    <a:pt x="63" y="38"/>
                  </a:moveTo>
                  <a:cubicBezTo>
                    <a:pt x="47" y="21"/>
                    <a:pt x="25" y="0"/>
                    <a:pt x="0" y="5"/>
                  </a:cubicBezTo>
                  <a:cubicBezTo>
                    <a:pt x="0" y="5"/>
                    <a:pt x="0" y="5"/>
                    <a:pt x="0" y="5"/>
                  </a:cubicBezTo>
                  <a:cubicBezTo>
                    <a:pt x="27" y="7"/>
                    <a:pt x="47" y="25"/>
                    <a:pt x="64" y="45"/>
                  </a:cubicBezTo>
                  <a:cubicBezTo>
                    <a:pt x="80" y="64"/>
                    <a:pt x="93" y="85"/>
                    <a:pt x="106" y="107"/>
                  </a:cubicBezTo>
                  <a:cubicBezTo>
                    <a:pt x="107" y="109"/>
                    <a:pt x="110" y="107"/>
                    <a:pt x="109" y="105"/>
                  </a:cubicBezTo>
                  <a:cubicBezTo>
                    <a:pt x="96" y="82"/>
                    <a:pt x="81" y="59"/>
                    <a:pt x="63" y="38"/>
                  </a:cubicBezTo>
                  <a:close/>
                </a:path>
              </a:pathLst>
            </a:custGeom>
            <a:solidFill>
              <a:srgbClr val="FF7862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</a14:hiddenLine>
              </a:ext>
            </a:extLst>
          </p:spPr>
          <p:txBody>
            <a:bodyPr vert="horz" wrap="square" lIns="91440" tIns="45720" rIns="91440" bIns="45720" numCol="1" anchor="t" anchorCtr="0" compatLnSpc="1"/>
            <a:lstStyle/>
            <a:p>
              <a:endParaRPr lang="zh-CN" altLang="en-US"/>
            </a:p>
          </p:txBody>
        </p:sp>
        <p:sp>
          <p:nvSpPr>
            <p:cNvPr id="53" name="Freeform 50"/>
            <p:cNvSpPr/>
            <p:nvPr/>
          </p:nvSpPr>
          <p:spPr bwMode="auto">
            <a:xfrm>
              <a:off x="3913188" y="652095"/>
              <a:ext cx="211138" cy="212725"/>
            </a:xfrm>
            <a:custGeom>
              <a:avLst/>
              <a:gdLst>
                <a:gd name="T0" fmla="*/ 20 w 77"/>
                <a:gd name="T1" fmla="*/ 0 h 77"/>
                <a:gd name="T2" fmla="*/ 18 w 77"/>
                <a:gd name="T3" fmla="*/ 0 h 77"/>
                <a:gd name="T4" fmla="*/ 17 w 77"/>
                <a:gd name="T5" fmla="*/ 3 h 77"/>
                <a:gd name="T6" fmla="*/ 11 w 77"/>
                <a:gd name="T7" fmla="*/ 69 h 77"/>
                <a:gd name="T8" fmla="*/ 24 w 77"/>
                <a:gd name="T9" fmla="*/ 76 h 77"/>
                <a:gd name="T10" fmla="*/ 31 w 77"/>
                <a:gd name="T11" fmla="*/ 61 h 77"/>
                <a:gd name="T12" fmla="*/ 48 w 77"/>
                <a:gd name="T13" fmla="*/ 74 h 77"/>
                <a:gd name="T14" fmla="*/ 50 w 77"/>
                <a:gd name="T15" fmla="*/ 73 h 77"/>
                <a:gd name="T16" fmla="*/ 53 w 77"/>
                <a:gd name="T17" fmla="*/ 52 h 77"/>
                <a:gd name="T18" fmla="*/ 69 w 77"/>
                <a:gd name="T19" fmla="*/ 57 h 77"/>
                <a:gd name="T20" fmla="*/ 76 w 77"/>
                <a:gd name="T21" fmla="*/ 41 h 77"/>
                <a:gd name="T22" fmla="*/ 20 w 77"/>
                <a:gd name="T23" fmla="*/ 0 h 77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</a:cxnLst>
              <a:rect l="0" t="0" r="r" b="b"/>
              <a:pathLst>
                <a:path w="77" h="77">
                  <a:moveTo>
                    <a:pt x="20" y="0"/>
                  </a:moveTo>
                  <a:cubicBezTo>
                    <a:pt x="19" y="0"/>
                    <a:pt x="19" y="0"/>
                    <a:pt x="18" y="0"/>
                  </a:cubicBezTo>
                  <a:cubicBezTo>
                    <a:pt x="17" y="1"/>
                    <a:pt x="16" y="2"/>
                    <a:pt x="17" y="3"/>
                  </a:cubicBezTo>
                  <a:cubicBezTo>
                    <a:pt x="8" y="23"/>
                    <a:pt x="0" y="49"/>
                    <a:pt x="11" y="69"/>
                  </a:cubicBezTo>
                  <a:cubicBezTo>
                    <a:pt x="14" y="74"/>
                    <a:pt x="19" y="77"/>
                    <a:pt x="24" y="76"/>
                  </a:cubicBezTo>
                  <a:cubicBezTo>
                    <a:pt x="30" y="74"/>
                    <a:pt x="31" y="67"/>
                    <a:pt x="31" y="61"/>
                  </a:cubicBezTo>
                  <a:cubicBezTo>
                    <a:pt x="35" y="67"/>
                    <a:pt x="41" y="72"/>
                    <a:pt x="48" y="74"/>
                  </a:cubicBezTo>
                  <a:cubicBezTo>
                    <a:pt x="49" y="75"/>
                    <a:pt x="50" y="74"/>
                    <a:pt x="50" y="73"/>
                  </a:cubicBezTo>
                  <a:cubicBezTo>
                    <a:pt x="53" y="66"/>
                    <a:pt x="54" y="59"/>
                    <a:pt x="53" y="52"/>
                  </a:cubicBezTo>
                  <a:cubicBezTo>
                    <a:pt x="58" y="56"/>
                    <a:pt x="63" y="59"/>
                    <a:pt x="69" y="57"/>
                  </a:cubicBezTo>
                  <a:cubicBezTo>
                    <a:pt x="76" y="55"/>
                    <a:pt x="77" y="46"/>
                    <a:pt x="76" y="41"/>
                  </a:cubicBezTo>
                  <a:cubicBezTo>
                    <a:pt x="74" y="14"/>
                    <a:pt x="41" y="4"/>
                    <a:pt x="20" y="0"/>
                  </a:cubicBezTo>
                  <a:close/>
                </a:path>
              </a:pathLst>
            </a:custGeom>
            <a:solidFill>
              <a:srgbClr val="FF7862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</a14:hiddenLine>
              </a:ext>
            </a:extLst>
          </p:spPr>
          <p:txBody>
            <a:bodyPr vert="horz" wrap="square" lIns="91440" tIns="45720" rIns="91440" bIns="45720" numCol="1" anchor="t" anchorCtr="0" compatLnSpc="1"/>
            <a:lstStyle/>
            <a:p>
              <a:endParaRPr lang="zh-CN" altLang="en-US"/>
            </a:p>
          </p:txBody>
        </p:sp>
        <p:sp>
          <p:nvSpPr>
            <p:cNvPr id="54" name="Freeform 51"/>
            <p:cNvSpPr/>
            <p:nvPr/>
          </p:nvSpPr>
          <p:spPr bwMode="auto">
            <a:xfrm>
              <a:off x="7556500" y="377457"/>
              <a:ext cx="693738" cy="965200"/>
            </a:xfrm>
            <a:custGeom>
              <a:avLst/>
              <a:gdLst>
                <a:gd name="T0" fmla="*/ 204 w 253"/>
                <a:gd name="T1" fmla="*/ 131 h 351"/>
                <a:gd name="T2" fmla="*/ 110 w 253"/>
                <a:gd name="T3" fmla="*/ 138 h 351"/>
                <a:gd name="T4" fmla="*/ 107 w 253"/>
                <a:gd name="T5" fmla="*/ 131 h 351"/>
                <a:gd name="T6" fmla="*/ 81 w 253"/>
                <a:gd name="T7" fmla="*/ 78 h 351"/>
                <a:gd name="T8" fmla="*/ 1 w 253"/>
                <a:gd name="T9" fmla="*/ 1 h 351"/>
                <a:gd name="T10" fmla="*/ 1 w 253"/>
                <a:gd name="T11" fmla="*/ 2 h 351"/>
                <a:gd name="T12" fmla="*/ 80 w 253"/>
                <a:gd name="T13" fmla="*/ 86 h 351"/>
                <a:gd name="T14" fmla="*/ 106 w 253"/>
                <a:gd name="T15" fmla="*/ 138 h 351"/>
                <a:gd name="T16" fmla="*/ 126 w 253"/>
                <a:gd name="T17" fmla="*/ 187 h 351"/>
                <a:gd name="T18" fmla="*/ 127 w 253"/>
                <a:gd name="T19" fmla="*/ 188 h 351"/>
                <a:gd name="T20" fmla="*/ 112 w 253"/>
                <a:gd name="T21" fmla="*/ 279 h 351"/>
                <a:gd name="T22" fmla="*/ 167 w 253"/>
                <a:gd name="T23" fmla="*/ 349 h 351"/>
                <a:gd name="T24" fmla="*/ 208 w 253"/>
                <a:gd name="T25" fmla="*/ 336 h 351"/>
                <a:gd name="T26" fmla="*/ 213 w 253"/>
                <a:gd name="T27" fmla="*/ 290 h 351"/>
                <a:gd name="T28" fmla="*/ 130 w 253"/>
                <a:gd name="T29" fmla="*/ 187 h 351"/>
                <a:gd name="T30" fmla="*/ 129 w 253"/>
                <a:gd name="T31" fmla="*/ 187 h 351"/>
                <a:gd name="T32" fmla="*/ 128 w 253"/>
                <a:gd name="T33" fmla="*/ 187 h 351"/>
                <a:gd name="T34" fmla="*/ 128 w 253"/>
                <a:gd name="T35" fmla="*/ 186 h 351"/>
                <a:gd name="T36" fmla="*/ 116 w 253"/>
                <a:gd name="T37" fmla="*/ 150 h 351"/>
                <a:gd name="T38" fmla="*/ 128 w 253"/>
                <a:gd name="T39" fmla="*/ 163 h 351"/>
                <a:gd name="T40" fmla="*/ 169 w 253"/>
                <a:gd name="T41" fmla="*/ 193 h 351"/>
                <a:gd name="T42" fmla="*/ 236 w 253"/>
                <a:gd name="T43" fmla="*/ 200 h 351"/>
                <a:gd name="T44" fmla="*/ 204 w 253"/>
                <a:gd name="T45" fmla="*/ 131 h 351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</a:cxnLst>
              <a:rect l="0" t="0" r="r" b="b"/>
              <a:pathLst>
                <a:path w="253" h="351">
                  <a:moveTo>
                    <a:pt x="204" y="131"/>
                  </a:moveTo>
                  <a:cubicBezTo>
                    <a:pt x="176" y="119"/>
                    <a:pt x="136" y="119"/>
                    <a:pt x="110" y="138"/>
                  </a:cubicBezTo>
                  <a:cubicBezTo>
                    <a:pt x="109" y="135"/>
                    <a:pt x="108" y="133"/>
                    <a:pt x="107" y="131"/>
                  </a:cubicBezTo>
                  <a:cubicBezTo>
                    <a:pt x="100" y="113"/>
                    <a:pt x="91" y="95"/>
                    <a:pt x="81" y="78"/>
                  </a:cubicBezTo>
                  <a:cubicBezTo>
                    <a:pt x="62" y="46"/>
                    <a:pt x="36" y="16"/>
                    <a:pt x="1" y="1"/>
                  </a:cubicBezTo>
                  <a:cubicBezTo>
                    <a:pt x="1" y="0"/>
                    <a:pt x="0" y="1"/>
                    <a:pt x="1" y="2"/>
                  </a:cubicBezTo>
                  <a:cubicBezTo>
                    <a:pt x="34" y="24"/>
                    <a:pt x="61" y="51"/>
                    <a:pt x="80" y="86"/>
                  </a:cubicBezTo>
                  <a:cubicBezTo>
                    <a:pt x="90" y="103"/>
                    <a:pt x="98" y="120"/>
                    <a:pt x="106" y="138"/>
                  </a:cubicBezTo>
                  <a:cubicBezTo>
                    <a:pt x="112" y="154"/>
                    <a:pt x="118" y="172"/>
                    <a:pt x="126" y="187"/>
                  </a:cubicBezTo>
                  <a:cubicBezTo>
                    <a:pt x="126" y="188"/>
                    <a:pt x="126" y="188"/>
                    <a:pt x="127" y="188"/>
                  </a:cubicBezTo>
                  <a:cubicBezTo>
                    <a:pt x="108" y="212"/>
                    <a:pt x="107" y="251"/>
                    <a:pt x="112" y="279"/>
                  </a:cubicBezTo>
                  <a:cubicBezTo>
                    <a:pt x="117" y="309"/>
                    <a:pt x="133" y="343"/>
                    <a:pt x="167" y="349"/>
                  </a:cubicBezTo>
                  <a:cubicBezTo>
                    <a:pt x="182" y="351"/>
                    <a:pt x="199" y="350"/>
                    <a:pt x="208" y="336"/>
                  </a:cubicBezTo>
                  <a:cubicBezTo>
                    <a:pt x="216" y="322"/>
                    <a:pt x="216" y="305"/>
                    <a:pt x="213" y="290"/>
                  </a:cubicBezTo>
                  <a:cubicBezTo>
                    <a:pt x="203" y="244"/>
                    <a:pt x="168" y="212"/>
                    <a:pt x="130" y="187"/>
                  </a:cubicBezTo>
                  <a:cubicBezTo>
                    <a:pt x="130" y="187"/>
                    <a:pt x="129" y="187"/>
                    <a:pt x="129" y="187"/>
                  </a:cubicBezTo>
                  <a:cubicBezTo>
                    <a:pt x="129" y="187"/>
                    <a:pt x="128" y="187"/>
                    <a:pt x="128" y="187"/>
                  </a:cubicBezTo>
                  <a:cubicBezTo>
                    <a:pt x="128" y="187"/>
                    <a:pt x="128" y="186"/>
                    <a:pt x="128" y="186"/>
                  </a:cubicBezTo>
                  <a:cubicBezTo>
                    <a:pt x="125" y="174"/>
                    <a:pt x="121" y="162"/>
                    <a:pt x="116" y="150"/>
                  </a:cubicBezTo>
                  <a:cubicBezTo>
                    <a:pt x="119" y="155"/>
                    <a:pt x="124" y="159"/>
                    <a:pt x="128" y="163"/>
                  </a:cubicBezTo>
                  <a:cubicBezTo>
                    <a:pt x="140" y="174"/>
                    <a:pt x="154" y="185"/>
                    <a:pt x="169" y="193"/>
                  </a:cubicBezTo>
                  <a:cubicBezTo>
                    <a:pt x="184" y="202"/>
                    <a:pt x="222" y="223"/>
                    <a:pt x="236" y="200"/>
                  </a:cubicBezTo>
                  <a:cubicBezTo>
                    <a:pt x="253" y="173"/>
                    <a:pt x="229" y="141"/>
                    <a:pt x="204" y="131"/>
                  </a:cubicBezTo>
                  <a:close/>
                </a:path>
              </a:pathLst>
            </a:custGeom>
            <a:solidFill>
              <a:srgbClr val="317F00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</a14:hiddenLine>
              </a:ext>
            </a:extLst>
          </p:spPr>
          <p:txBody>
            <a:bodyPr vert="horz" wrap="square" lIns="91440" tIns="45720" rIns="91440" bIns="45720" numCol="1" anchor="t" anchorCtr="0" compatLnSpc="1"/>
            <a:lstStyle/>
            <a:p>
              <a:endParaRPr lang="zh-CN" altLang="en-US"/>
            </a:p>
          </p:txBody>
        </p:sp>
        <p:sp>
          <p:nvSpPr>
            <p:cNvPr id="55" name="Freeform 52"/>
            <p:cNvSpPr/>
            <p:nvPr/>
          </p:nvSpPr>
          <p:spPr bwMode="auto">
            <a:xfrm>
              <a:off x="7394575" y="358407"/>
              <a:ext cx="241300" cy="363538"/>
            </a:xfrm>
            <a:custGeom>
              <a:avLst/>
              <a:gdLst>
                <a:gd name="T0" fmla="*/ 85 w 88"/>
                <a:gd name="T1" fmla="*/ 88 h 132"/>
                <a:gd name="T2" fmla="*/ 34 w 88"/>
                <a:gd name="T3" fmla="*/ 81 h 132"/>
                <a:gd name="T4" fmla="*/ 17 w 88"/>
                <a:gd name="T5" fmla="*/ 44 h 132"/>
                <a:gd name="T6" fmla="*/ 2 w 88"/>
                <a:gd name="T7" fmla="*/ 1 h 132"/>
                <a:gd name="T8" fmla="*/ 0 w 88"/>
                <a:gd name="T9" fmla="*/ 2 h 132"/>
                <a:gd name="T10" fmla="*/ 15 w 88"/>
                <a:gd name="T11" fmla="*/ 48 h 132"/>
                <a:gd name="T12" fmla="*/ 32 w 88"/>
                <a:gd name="T13" fmla="*/ 84 h 132"/>
                <a:gd name="T14" fmla="*/ 32 w 88"/>
                <a:gd name="T15" fmla="*/ 86 h 132"/>
                <a:gd name="T16" fmla="*/ 28 w 88"/>
                <a:gd name="T17" fmla="*/ 123 h 132"/>
                <a:gd name="T18" fmla="*/ 47 w 88"/>
                <a:gd name="T19" fmla="*/ 112 h 132"/>
                <a:gd name="T20" fmla="*/ 68 w 88"/>
                <a:gd name="T21" fmla="*/ 121 h 132"/>
                <a:gd name="T22" fmla="*/ 70 w 88"/>
                <a:gd name="T23" fmla="*/ 118 h 132"/>
                <a:gd name="T24" fmla="*/ 68 w 88"/>
                <a:gd name="T25" fmla="*/ 103 h 132"/>
                <a:gd name="T26" fmla="*/ 83 w 88"/>
                <a:gd name="T27" fmla="*/ 103 h 132"/>
                <a:gd name="T28" fmla="*/ 85 w 88"/>
                <a:gd name="T29" fmla="*/ 88 h 132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</a:cxnLst>
              <a:rect l="0" t="0" r="r" b="b"/>
              <a:pathLst>
                <a:path w="88" h="132">
                  <a:moveTo>
                    <a:pt x="85" y="88"/>
                  </a:moveTo>
                  <a:cubicBezTo>
                    <a:pt x="74" y="71"/>
                    <a:pt x="48" y="68"/>
                    <a:pt x="34" y="81"/>
                  </a:cubicBezTo>
                  <a:cubicBezTo>
                    <a:pt x="29" y="69"/>
                    <a:pt x="22" y="56"/>
                    <a:pt x="17" y="44"/>
                  </a:cubicBezTo>
                  <a:cubicBezTo>
                    <a:pt x="11" y="30"/>
                    <a:pt x="7" y="15"/>
                    <a:pt x="2" y="1"/>
                  </a:cubicBezTo>
                  <a:cubicBezTo>
                    <a:pt x="2" y="0"/>
                    <a:pt x="0" y="0"/>
                    <a:pt x="0" y="2"/>
                  </a:cubicBezTo>
                  <a:cubicBezTo>
                    <a:pt x="3" y="18"/>
                    <a:pt x="9" y="33"/>
                    <a:pt x="15" y="48"/>
                  </a:cubicBezTo>
                  <a:cubicBezTo>
                    <a:pt x="20" y="60"/>
                    <a:pt x="25" y="73"/>
                    <a:pt x="32" y="84"/>
                  </a:cubicBezTo>
                  <a:cubicBezTo>
                    <a:pt x="31" y="85"/>
                    <a:pt x="31" y="86"/>
                    <a:pt x="32" y="86"/>
                  </a:cubicBezTo>
                  <a:cubicBezTo>
                    <a:pt x="21" y="95"/>
                    <a:pt x="17" y="113"/>
                    <a:pt x="28" y="123"/>
                  </a:cubicBezTo>
                  <a:cubicBezTo>
                    <a:pt x="38" y="132"/>
                    <a:pt x="45" y="121"/>
                    <a:pt x="47" y="112"/>
                  </a:cubicBezTo>
                  <a:cubicBezTo>
                    <a:pt x="52" y="118"/>
                    <a:pt x="59" y="121"/>
                    <a:pt x="68" y="121"/>
                  </a:cubicBezTo>
                  <a:cubicBezTo>
                    <a:pt x="69" y="121"/>
                    <a:pt x="71" y="119"/>
                    <a:pt x="70" y="118"/>
                  </a:cubicBezTo>
                  <a:cubicBezTo>
                    <a:pt x="70" y="113"/>
                    <a:pt x="70" y="108"/>
                    <a:pt x="68" y="103"/>
                  </a:cubicBezTo>
                  <a:cubicBezTo>
                    <a:pt x="73" y="105"/>
                    <a:pt x="78" y="106"/>
                    <a:pt x="83" y="103"/>
                  </a:cubicBezTo>
                  <a:cubicBezTo>
                    <a:pt x="88" y="100"/>
                    <a:pt x="88" y="92"/>
                    <a:pt x="85" y="88"/>
                  </a:cubicBezTo>
                  <a:close/>
                </a:path>
              </a:pathLst>
            </a:custGeom>
            <a:solidFill>
              <a:srgbClr val="7F7E30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</a14:hiddenLine>
              </a:ext>
            </a:extLst>
          </p:spPr>
          <p:txBody>
            <a:bodyPr vert="horz" wrap="square" lIns="91440" tIns="45720" rIns="91440" bIns="45720" numCol="1" anchor="t" anchorCtr="0" compatLnSpc="1"/>
            <a:lstStyle/>
            <a:p>
              <a:endParaRPr lang="zh-CN" altLang="en-US"/>
            </a:p>
          </p:txBody>
        </p:sp>
        <p:sp>
          <p:nvSpPr>
            <p:cNvPr id="56" name="Freeform 53"/>
            <p:cNvSpPr/>
            <p:nvPr/>
          </p:nvSpPr>
          <p:spPr bwMode="auto">
            <a:xfrm>
              <a:off x="6710016" y="528269"/>
              <a:ext cx="730250" cy="911225"/>
            </a:xfrm>
            <a:custGeom>
              <a:avLst/>
              <a:gdLst>
                <a:gd name="T0" fmla="*/ 213 w 266"/>
                <a:gd name="T1" fmla="*/ 328 h 331"/>
                <a:gd name="T2" fmla="*/ 212 w 266"/>
                <a:gd name="T3" fmla="*/ 326 h 331"/>
                <a:gd name="T4" fmla="*/ 228 w 266"/>
                <a:gd name="T5" fmla="*/ 273 h 331"/>
                <a:gd name="T6" fmla="*/ 223 w 266"/>
                <a:gd name="T7" fmla="*/ 222 h 331"/>
                <a:gd name="T8" fmla="*/ 161 w 266"/>
                <a:gd name="T9" fmla="*/ 175 h 331"/>
                <a:gd name="T10" fmla="*/ 161 w 266"/>
                <a:gd name="T11" fmla="*/ 175 h 331"/>
                <a:gd name="T12" fmla="*/ 94 w 266"/>
                <a:gd name="T13" fmla="*/ 86 h 331"/>
                <a:gd name="T14" fmla="*/ 72 w 266"/>
                <a:gd name="T15" fmla="*/ 59 h 331"/>
                <a:gd name="T16" fmla="*/ 139 w 266"/>
                <a:gd name="T17" fmla="*/ 69 h 331"/>
                <a:gd name="T18" fmla="*/ 179 w 266"/>
                <a:gd name="T19" fmla="*/ 86 h 331"/>
                <a:gd name="T20" fmla="*/ 179 w 266"/>
                <a:gd name="T21" fmla="*/ 87 h 331"/>
                <a:gd name="T22" fmla="*/ 248 w 266"/>
                <a:gd name="T23" fmla="*/ 167 h 331"/>
                <a:gd name="T24" fmla="*/ 250 w 266"/>
                <a:gd name="T25" fmla="*/ 165 h 331"/>
                <a:gd name="T26" fmla="*/ 250 w 266"/>
                <a:gd name="T27" fmla="*/ 164 h 331"/>
                <a:gd name="T28" fmla="*/ 250 w 266"/>
                <a:gd name="T29" fmla="*/ 164 h 331"/>
                <a:gd name="T30" fmla="*/ 183 w 266"/>
                <a:gd name="T31" fmla="*/ 84 h 331"/>
                <a:gd name="T32" fmla="*/ 135 w 266"/>
                <a:gd name="T33" fmla="*/ 64 h 331"/>
                <a:gd name="T34" fmla="*/ 70 w 266"/>
                <a:gd name="T35" fmla="*/ 58 h 331"/>
                <a:gd name="T36" fmla="*/ 49 w 266"/>
                <a:gd name="T37" fmla="*/ 33 h 331"/>
                <a:gd name="T38" fmla="*/ 1 w 266"/>
                <a:gd name="T39" fmla="*/ 0 h 331"/>
                <a:gd name="T40" fmla="*/ 1 w 266"/>
                <a:gd name="T41" fmla="*/ 2 h 331"/>
                <a:gd name="T42" fmla="*/ 52 w 266"/>
                <a:gd name="T43" fmla="*/ 43 h 331"/>
                <a:gd name="T44" fmla="*/ 67 w 266"/>
                <a:gd name="T45" fmla="*/ 59 h 331"/>
                <a:gd name="T46" fmla="*/ 67 w 266"/>
                <a:gd name="T47" fmla="*/ 60 h 331"/>
                <a:gd name="T48" fmla="*/ 67 w 266"/>
                <a:gd name="T49" fmla="*/ 60 h 331"/>
                <a:gd name="T50" fmla="*/ 95 w 266"/>
                <a:gd name="T51" fmla="*/ 92 h 331"/>
                <a:gd name="T52" fmla="*/ 101 w 266"/>
                <a:gd name="T53" fmla="*/ 132 h 331"/>
                <a:gd name="T54" fmla="*/ 101 w 266"/>
                <a:gd name="T55" fmla="*/ 140 h 331"/>
                <a:gd name="T56" fmla="*/ 100 w 266"/>
                <a:gd name="T57" fmla="*/ 140 h 331"/>
                <a:gd name="T58" fmla="*/ 83 w 266"/>
                <a:gd name="T59" fmla="*/ 198 h 331"/>
                <a:gd name="T60" fmla="*/ 88 w 266"/>
                <a:gd name="T61" fmla="*/ 234 h 331"/>
                <a:gd name="T62" fmla="*/ 89 w 266"/>
                <a:gd name="T63" fmla="*/ 268 h 331"/>
                <a:gd name="T64" fmla="*/ 92 w 266"/>
                <a:gd name="T65" fmla="*/ 268 h 331"/>
                <a:gd name="T66" fmla="*/ 92 w 266"/>
                <a:gd name="T67" fmla="*/ 266 h 331"/>
                <a:gd name="T68" fmla="*/ 105 w 266"/>
                <a:gd name="T69" fmla="*/ 142 h 331"/>
                <a:gd name="T70" fmla="*/ 104 w 266"/>
                <a:gd name="T71" fmla="*/ 129 h 331"/>
                <a:gd name="T72" fmla="*/ 98 w 266"/>
                <a:gd name="T73" fmla="*/ 96 h 331"/>
                <a:gd name="T74" fmla="*/ 144 w 266"/>
                <a:gd name="T75" fmla="*/ 157 h 331"/>
                <a:gd name="T76" fmla="*/ 158 w 266"/>
                <a:gd name="T77" fmla="*/ 179 h 331"/>
                <a:gd name="T78" fmla="*/ 168 w 266"/>
                <a:gd name="T79" fmla="*/ 252 h 331"/>
                <a:gd name="T80" fmla="*/ 190 w 266"/>
                <a:gd name="T81" fmla="*/ 289 h 331"/>
                <a:gd name="T82" fmla="*/ 210 w 266"/>
                <a:gd name="T83" fmla="*/ 329 h 331"/>
                <a:gd name="T84" fmla="*/ 213 w 266"/>
                <a:gd name="T85" fmla="*/ 328 h 331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  <a:cxn ang="0">
                  <a:pos x="T68" y="T69"/>
                </a:cxn>
                <a:cxn ang="0">
                  <a:pos x="T70" y="T71"/>
                </a:cxn>
                <a:cxn ang="0">
                  <a:pos x="T72" y="T73"/>
                </a:cxn>
                <a:cxn ang="0">
                  <a:pos x="T74" y="T75"/>
                </a:cxn>
                <a:cxn ang="0">
                  <a:pos x="T76" y="T77"/>
                </a:cxn>
                <a:cxn ang="0">
                  <a:pos x="T78" y="T79"/>
                </a:cxn>
                <a:cxn ang="0">
                  <a:pos x="T80" y="T81"/>
                </a:cxn>
                <a:cxn ang="0">
                  <a:pos x="T82" y="T83"/>
                </a:cxn>
                <a:cxn ang="0">
                  <a:pos x="T84" y="T85"/>
                </a:cxn>
              </a:cxnLst>
              <a:rect l="0" t="0" r="r" b="b"/>
              <a:pathLst>
                <a:path w="266" h="331">
                  <a:moveTo>
                    <a:pt x="213" y="328"/>
                  </a:moveTo>
                  <a:cubicBezTo>
                    <a:pt x="213" y="327"/>
                    <a:pt x="212" y="327"/>
                    <a:pt x="212" y="326"/>
                  </a:cubicBezTo>
                  <a:cubicBezTo>
                    <a:pt x="222" y="311"/>
                    <a:pt x="226" y="290"/>
                    <a:pt x="228" y="273"/>
                  </a:cubicBezTo>
                  <a:cubicBezTo>
                    <a:pt x="230" y="256"/>
                    <a:pt x="230" y="237"/>
                    <a:pt x="223" y="222"/>
                  </a:cubicBezTo>
                  <a:cubicBezTo>
                    <a:pt x="213" y="199"/>
                    <a:pt x="189" y="169"/>
                    <a:pt x="161" y="175"/>
                  </a:cubicBezTo>
                  <a:cubicBezTo>
                    <a:pt x="161" y="175"/>
                    <a:pt x="161" y="175"/>
                    <a:pt x="161" y="175"/>
                  </a:cubicBezTo>
                  <a:cubicBezTo>
                    <a:pt x="142" y="143"/>
                    <a:pt x="118" y="113"/>
                    <a:pt x="94" y="86"/>
                  </a:cubicBezTo>
                  <a:cubicBezTo>
                    <a:pt x="87" y="77"/>
                    <a:pt x="79" y="68"/>
                    <a:pt x="72" y="59"/>
                  </a:cubicBezTo>
                  <a:cubicBezTo>
                    <a:pt x="94" y="54"/>
                    <a:pt x="118" y="62"/>
                    <a:pt x="139" y="69"/>
                  </a:cubicBezTo>
                  <a:cubicBezTo>
                    <a:pt x="153" y="74"/>
                    <a:pt x="166" y="79"/>
                    <a:pt x="179" y="86"/>
                  </a:cubicBezTo>
                  <a:cubicBezTo>
                    <a:pt x="179" y="86"/>
                    <a:pt x="179" y="87"/>
                    <a:pt x="179" y="87"/>
                  </a:cubicBezTo>
                  <a:cubicBezTo>
                    <a:pt x="178" y="127"/>
                    <a:pt x="224" y="143"/>
                    <a:pt x="248" y="167"/>
                  </a:cubicBezTo>
                  <a:cubicBezTo>
                    <a:pt x="249" y="168"/>
                    <a:pt x="251" y="166"/>
                    <a:pt x="250" y="165"/>
                  </a:cubicBezTo>
                  <a:cubicBezTo>
                    <a:pt x="250" y="165"/>
                    <a:pt x="250" y="164"/>
                    <a:pt x="250" y="164"/>
                  </a:cubicBezTo>
                  <a:cubicBezTo>
                    <a:pt x="250" y="164"/>
                    <a:pt x="250" y="164"/>
                    <a:pt x="250" y="164"/>
                  </a:cubicBezTo>
                  <a:cubicBezTo>
                    <a:pt x="266" y="128"/>
                    <a:pt x="223" y="69"/>
                    <a:pt x="183" y="84"/>
                  </a:cubicBezTo>
                  <a:cubicBezTo>
                    <a:pt x="168" y="75"/>
                    <a:pt x="151" y="69"/>
                    <a:pt x="135" y="64"/>
                  </a:cubicBezTo>
                  <a:cubicBezTo>
                    <a:pt x="116" y="58"/>
                    <a:pt x="90" y="50"/>
                    <a:pt x="70" y="58"/>
                  </a:cubicBezTo>
                  <a:cubicBezTo>
                    <a:pt x="63" y="49"/>
                    <a:pt x="56" y="41"/>
                    <a:pt x="49" y="33"/>
                  </a:cubicBezTo>
                  <a:cubicBezTo>
                    <a:pt x="36" y="20"/>
                    <a:pt x="20" y="3"/>
                    <a:pt x="1" y="0"/>
                  </a:cubicBezTo>
                  <a:cubicBezTo>
                    <a:pt x="1" y="0"/>
                    <a:pt x="0" y="1"/>
                    <a:pt x="1" y="2"/>
                  </a:cubicBezTo>
                  <a:cubicBezTo>
                    <a:pt x="22" y="11"/>
                    <a:pt x="38" y="26"/>
                    <a:pt x="52" y="43"/>
                  </a:cubicBezTo>
                  <a:cubicBezTo>
                    <a:pt x="57" y="48"/>
                    <a:pt x="62" y="54"/>
                    <a:pt x="67" y="59"/>
                  </a:cubicBezTo>
                  <a:cubicBezTo>
                    <a:pt x="66" y="59"/>
                    <a:pt x="67" y="60"/>
                    <a:pt x="67" y="60"/>
                  </a:cubicBezTo>
                  <a:cubicBezTo>
                    <a:pt x="67" y="60"/>
                    <a:pt x="67" y="60"/>
                    <a:pt x="67" y="60"/>
                  </a:cubicBezTo>
                  <a:cubicBezTo>
                    <a:pt x="77" y="70"/>
                    <a:pt x="86" y="81"/>
                    <a:pt x="95" y="92"/>
                  </a:cubicBezTo>
                  <a:cubicBezTo>
                    <a:pt x="98" y="105"/>
                    <a:pt x="101" y="118"/>
                    <a:pt x="101" y="132"/>
                  </a:cubicBezTo>
                  <a:cubicBezTo>
                    <a:pt x="101" y="135"/>
                    <a:pt x="101" y="137"/>
                    <a:pt x="101" y="140"/>
                  </a:cubicBezTo>
                  <a:cubicBezTo>
                    <a:pt x="101" y="140"/>
                    <a:pt x="101" y="140"/>
                    <a:pt x="100" y="140"/>
                  </a:cubicBezTo>
                  <a:cubicBezTo>
                    <a:pt x="84" y="155"/>
                    <a:pt x="81" y="177"/>
                    <a:pt x="83" y="198"/>
                  </a:cubicBezTo>
                  <a:cubicBezTo>
                    <a:pt x="84" y="210"/>
                    <a:pt x="86" y="222"/>
                    <a:pt x="88" y="234"/>
                  </a:cubicBezTo>
                  <a:cubicBezTo>
                    <a:pt x="89" y="246"/>
                    <a:pt x="89" y="257"/>
                    <a:pt x="89" y="268"/>
                  </a:cubicBezTo>
                  <a:cubicBezTo>
                    <a:pt x="89" y="270"/>
                    <a:pt x="92" y="270"/>
                    <a:pt x="92" y="268"/>
                  </a:cubicBezTo>
                  <a:cubicBezTo>
                    <a:pt x="92" y="267"/>
                    <a:pt x="92" y="266"/>
                    <a:pt x="92" y="266"/>
                  </a:cubicBezTo>
                  <a:cubicBezTo>
                    <a:pt x="111" y="230"/>
                    <a:pt x="153" y="170"/>
                    <a:pt x="105" y="142"/>
                  </a:cubicBezTo>
                  <a:cubicBezTo>
                    <a:pt x="104" y="137"/>
                    <a:pt x="104" y="133"/>
                    <a:pt x="104" y="129"/>
                  </a:cubicBezTo>
                  <a:cubicBezTo>
                    <a:pt x="103" y="118"/>
                    <a:pt x="103" y="106"/>
                    <a:pt x="98" y="96"/>
                  </a:cubicBezTo>
                  <a:cubicBezTo>
                    <a:pt x="115" y="116"/>
                    <a:pt x="130" y="136"/>
                    <a:pt x="144" y="157"/>
                  </a:cubicBezTo>
                  <a:cubicBezTo>
                    <a:pt x="149" y="164"/>
                    <a:pt x="153" y="171"/>
                    <a:pt x="158" y="179"/>
                  </a:cubicBezTo>
                  <a:cubicBezTo>
                    <a:pt x="155" y="204"/>
                    <a:pt x="157" y="229"/>
                    <a:pt x="168" y="252"/>
                  </a:cubicBezTo>
                  <a:cubicBezTo>
                    <a:pt x="174" y="265"/>
                    <a:pt x="182" y="277"/>
                    <a:pt x="190" y="289"/>
                  </a:cubicBezTo>
                  <a:cubicBezTo>
                    <a:pt x="198" y="302"/>
                    <a:pt x="204" y="315"/>
                    <a:pt x="210" y="329"/>
                  </a:cubicBezTo>
                  <a:cubicBezTo>
                    <a:pt x="211" y="331"/>
                    <a:pt x="213" y="330"/>
                    <a:pt x="213" y="328"/>
                  </a:cubicBezTo>
                  <a:close/>
                </a:path>
              </a:pathLst>
            </a:custGeom>
            <a:solidFill>
              <a:srgbClr val="FEC160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</a14:hiddenLine>
              </a:ext>
            </a:extLst>
          </p:spPr>
          <p:txBody>
            <a:bodyPr vert="horz" wrap="square" lIns="91440" tIns="45720" rIns="91440" bIns="45720" numCol="1" anchor="t" anchorCtr="0" compatLnSpc="1"/>
            <a:lstStyle/>
            <a:p>
              <a:endParaRPr lang="zh-CN" altLang="en-US"/>
            </a:p>
          </p:txBody>
        </p:sp>
        <p:sp>
          <p:nvSpPr>
            <p:cNvPr id="57" name="Freeform 54"/>
            <p:cNvSpPr/>
            <p:nvPr/>
          </p:nvSpPr>
          <p:spPr bwMode="auto">
            <a:xfrm>
              <a:off x="6221413" y="699720"/>
              <a:ext cx="546100" cy="498475"/>
            </a:xfrm>
            <a:custGeom>
              <a:avLst/>
              <a:gdLst>
                <a:gd name="T0" fmla="*/ 145 w 199"/>
                <a:gd name="T1" fmla="*/ 150 h 181"/>
                <a:gd name="T2" fmla="*/ 169 w 199"/>
                <a:gd name="T3" fmla="*/ 142 h 181"/>
                <a:gd name="T4" fmla="*/ 176 w 199"/>
                <a:gd name="T5" fmla="*/ 118 h 181"/>
                <a:gd name="T6" fmla="*/ 184 w 199"/>
                <a:gd name="T7" fmla="*/ 88 h 181"/>
                <a:gd name="T8" fmla="*/ 130 w 199"/>
                <a:gd name="T9" fmla="*/ 107 h 181"/>
                <a:gd name="T10" fmla="*/ 128 w 199"/>
                <a:gd name="T11" fmla="*/ 107 h 181"/>
                <a:gd name="T12" fmla="*/ 128 w 199"/>
                <a:gd name="T13" fmla="*/ 108 h 181"/>
                <a:gd name="T14" fmla="*/ 90 w 199"/>
                <a:gd name="T15" fmla="*/ 87 h 181"/>
                <a:gd name="T16" fmla="*/ 54 w 199"/>
                <a:gd name="T17" fmla="*/ 57 h 181"/>
                <a:gd name="T18" fmla="*/ 25 w 199"/>
                <a:gd name="T19" fmla="*/ 22 h 181"/>
                <a:gd name="T20" fmla="*/ 2 w 199"/>
                <a:gd name="T21" fmla="*/ 0 h 181"/>
                <a:gd name="T22" fmla="*/ 1 w 199"/>
                <a:gd name="T23" fmla="*/ 1 h 181"/>
                <a:gd name="T24" fmla="*/ 59 w 199"/>
                <a:gd name="T25" fmla="*/ 68 h 181"/>
                <a:gd name="T26" fmla="*/ 126 w 199"/>
                <a:gd name="T27" fmla="*/ 111 h 181"/>
                <a:gd name="T28" fmla="*/ 115 w 199"/>
                <a:gd name="T29" fmla="*/ 133 h 181"/>
                <a:gd name="T30" fmla="*/ 111 w 199"/>
                <a:gd name="T31" fmla="*/ 159 h 181"/>
                <a:gd name="T32" fmla="*/ 145 w 199"/>
                <a:gd name="T33" fmla="*/ 150 h 181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</a:cxnLst>
              <a:rect l="0" t="0" r="r" b="b"/>
              <a:pathLst>
                <a:path w="199" h="181">
                  <a:moveTo>
                    <a:pt x="145" y="150"/>
                  </a:moveTo>
                  <a:cubicBezTo>
                    <a:pt x="153" y="154"/>
                    <a:pt x="164" y="149"/>
                    <a:pt x="169" y="142"/>
                  </a:cubicBezTo>
                  <a:cubicBezTo>
                    <a:pt x="175" y="135"/>
                    <a:pt x="178" y="126"/>
                    <a:pt x="176" y="118"/>
                  </a:cubicBezTo>
                  <a:cubicBezTo>
                    <a:pt x="188" y="114"/>
                    <a:pt x="199" y="96"/>
                    <a:pt x="184" y="88"/>
                  </a:cubicBezTo>
                  <a:cubicBezTo>
                    <a:pt x="164" y="78"/>
                    <a:pt x="144" y="94"/>
                    <a:pt x="130" y="107"/>
                  </a:cubicBezTo>
                  <a:cubicBezTo>
                    <a:pt x="129" y="107"/>
                    <a:pt x="129" y="107"/>
                    <a:pt x="128" y="107"/>
                  </a:cubicBezTo>
                  <a:cubicBezTo>
                    <a:pt x="128" y="107"/>
                    <a:pt x="128" y="108"/>
                    <a:pt x="128" y="108"/>
                  </a:cubicBezTo>
                  <a:cubicBezTo>
                    <a:pt x="115" y="100"/>
                    <a:pt x="102" y="95"/>
                    <a:pt x="90" y="87"/>
                  </a:cubicBezTo>
                  <a:cubicBezTo>
                    <a:pt x="77" y="78"/>
                    <a:pt x="65" y="69"/>
                    <a:pt x="54" y="57"/>
                  </a:cubicBezTo>
                  <a:cubicBezTo>
                    <a:pt x="44" y="46"/>
                    <a:pt x="34" y="34"/>
                    <a:pt x="25" y="22"/>
                  </a:cubicBezTo>
                  <a:cubicBezTo>
                    <a:pt x="18" y="14"/>
                    <a:pt x="11" y="5"/>
                    <a:pt x="2" y="0"/>
                  </a:cubicBezTo>
                  <a:cubicBezTo>
                    <a:pt x="1" y="0"/>
                    <a:pt x="0" y="1"/>
                    <a:pt x="1" y="1"/>
                  </a:cubicBezTo>
                  <a:cubicBezTo>
                    <a:pt x="22" y="22"/>
                    <a:pt x="37" y="47"/>
                    <a:pt x="59" y="68"/>
                  </a:cubicBezTo>
                  <a:cubicBezTo>
                    <a:pt x="78" y="85"/>
                    <a:pt x="101" y="102"/>
                    <a:pt x="126" y="111"/>
                  </a:cubicBezTo>
                  <a:cubicBezTo>
                    <a:pt x="121" y="118"/>
                    <a:pt x="118" y="125"/>
                    <a:pt x="115" y="133"/>
                  </a:cubicBezTo>
                  <a:cubicBezTo>
                    <a:pt x="112" y="141"/>
                    <a:pt x="109" y="151"/>
                    <a:pt x="111" y="159"/>
                  </a:cubicBezTo>
                  <a:cubicBezTo>
                    <a:pt x="118" y="181"/>
                    <a:pt x="140" y="162"/>
                    <a:pt x="145" y="150"/>
                  </a:cubicBezTo>
                  <a:close/>
                </a:path>
              </a:pathLst>
            </a:custGeom>
            <a:solidFill>
              <a:srgbClr val="FF9D99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</a14:hiddenLine>
              </a:ext>
            </a:extLst>
          </p:spPr>
          <p:txBody>
            <a:bodyPr vert="horz" wrap="square" lIns="91440" tIns="45720" rIns="91440" bIns="45720" numCol="1" anchor="t" anchorCtr="0" compatLnSpc="1"/>
            <a:lstStyle/>
            <a:p>
              <a:endParaRPr lang="zh-CN" altLang="en-US"/>
            </a:p>
          </p:txBody>
        </p:sp>
        <p:sp>
          <p:nvSpPr>
            <p:cNvPr id="58" name="Freeform 55"/>
            <p:cNvSpPr/>
            <p:nvPr/>
          </p:nvSpPr>
          <p:spPr bwMode="auto">
            <a:xfrm>
              <a:off x="6338888" y="666382"/>
              <a:ext cx="307975" cy="201613"/>
            </a:xfrm>
            <a:custGeom>
              <a:avLst/>
              <a:gdLst>
                <a:gd name="T0" fmla="*/ 110 w 112"/>
                <a:gd name="T1" fmla="*/ 6 h 73"/>
                <a:gd name="T2" fmla="*/ 46 w 112"/>
                <a:gd name="T3" fmla="*/ 15 h 73"/>
                <a:gd name="T4" fmla="*/ 1 w 112"/>
                <a:gd name="T5" fmla="*/ 61 h 73"/>
                <a:gd name="T6" fmla="*/ 1 w 112"/>
                <a:gd name="T7" fmla="*/ 61 h 73"/>
                <a:gd name="T8" fmla="*/ 1 w 112"/>
                <a:gd name="T9" fmla="*/ 63 h 73"/>
                <a:gd name="T10" fmla="*/ 1 w 112"/>
                <a:gd name="T11" fmla="*/ 64 h 73"/>
                <a:gd name="T12" fmla="*/ 2 w 112"/>
                <a:gd name="T13" fmla="*/ 64 h 73"/>
                <a:gd name="T14" fmla="*/ 2 w 112"/>
                <a:gd name="T15" fmla="*/ 64 h 73"/>
                <a:gd name="T16" fmla="*/ 66 w 112"/>
                <a:gd name="T17" fmla="*/ 56 h 73"/>
                <a:gd name="T18" fmla="*/ 109 w 112"/>
                <a:gd name="T19" fmla="*/ 9 h 73"/>
                <a:gd name="T20" fmla="*/ 110 w 112"/>
                <a:gd name="T21" fmla="*/ 6 h 73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</a:cxnLst>
              <a:rect l="0" t="0" r="r" b="b"/>
              <a:pathLst>
                <a:path w="112" h="73">
                  <a:moveTo>
                    <a:pt x="110" y="6"/>
                  </a:moveTo>
                  <a:cubicBezTo>
                    <a:pt x="89" y="0"/>
                    <a:pt x="64" y="6"/>
                    <a:pt x="46" y="15"/>
                  </a:cubicBezTo>
                  <a:cubicBezTo>
                    <a:pt x="27" y="25"/>
                    <a:pt x="7" y="39"/>
                    <a:pt x="1" y="61"/>
                  </a:cubicBezTo>
                  <a:cubicBezTo>
                    <a:pt x="1" y="61"/>
                    <a:pt x="1" y="61"/>
                    <a:pt x="1" y="61"/>
                  </a:cubicBezTo>
                  <a:cubicBezTo>
                    <a:pt x="0" y="62"/>
                    <a:pt x="1" y="63"/>
                    <a:pt x="1" y="63"/>
                  </a:cubicBezTo>
                  <a:cubicBezTo>
                    <a:pt x="1" y="64"/>
                    <a:pt x="1" y="64"/>
                    <a:pt x="1" y="64"/>
                  </a:cubicBezTo>
                  <a:cubicBezTo>
                    <a:pt x="1" y="64"/>
                    <a:pt x="2" y="64"/>
                    <a:pt x="2" y="64"/>
                  </a:cubicBezTo>
                  <a:cubicBezTo>
                    <a:pt x="2" y="64"/>
                    <a:pt x="2" y="64"/>
                    <a:pt x="2" y="64"/>
                  </a:cubicBezTo>
                  <a:cubicBezTo>
                    <a:pt x="20" y="73"/>
                    <a:pt x="49" y="65"/>
                    <a:pt x="66" y="56"/>
                  </a:cubicBezTo>
                  <a:cubicBezTo>
                    <a:pt x="84" y="47"/>
                    <a:pt x="104" y="30"/>
                    <a:pt x="109" y="9"/>
                  </a:cubicBezTo>
                  <a:cubicBezTo>
                    <a:pt x="111" y="9"/>
                    <a:pt x="112" y="7"/>
                    <a:pt x="110" y="6"/>
                  </a:cubicBezTo>
                  <a:close/>
                </a:path>
              </a:pathLst>
            </a:custGeom>
            <a:solidFill>
              <a:srgbClr val="7F7E30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</a14:hiddenLine>
              </a:ext>
            </a:extLst>
          </p:spPr>
          <p:txBody>
            <a:bodyPr vert="horz" wrap="square" lIns="91440" tIns="45720" rIns="91440" bIns="45720" numCol="1" anchor="t" anchorCtr="0" compatLnSpc="1"/>
            <a:lstStyle/>
            <a:p>
              <a:endParaRPr lang="zh-CN" altLang="en-US"/>
            </a:p>
          </p:txBody>
        </p:sp>
        <p:sp>
          <p:nvSpPr>
            <p:cNvPr id="59" name="Freeform 56"/>
            <p:cNvSpPr/>
            <p:nvPr/>
          </p:nvSpPr>
          <p:spPr bwMode="auto">
            <a:xfrm>
              <a:off x="6297613" y="891807"/>
              <a:ext cx="142875" cy="341313"/>
            </a:xfrm>
            <a:custGeom>
              <a:avLst/>
              <a:gdLst>
                <a:gd name="T0" fmla="*/ 19 w 52"/>
                <a:gd name="T1" fmla="*/ 123 h 124"/>
                <a:gd name="T2" fmla="*/ 47 w 52"/>
                <a:gd name="T3" fmla="*/ 60 h 124"/>
                <a:gd name="T4" fmla="*/ 36 w 52"/>
                <a:gd name="T5" fmla="*/ 2 h 124"/>
                <a:gd name="T6" fmla="*/ 36 w 52"/>
                <a:gd name="T7" fmla="*/ 1 h 124"/>
                <a:gd name="T8" fmla="*/ 36 w 52"/>
                <a:gd name="T9" fmla="*/ 0 h 124"/>
                <a:gd name="T10" fmla="*/ 35 w 52"/>
                <a:gd name="T11" fmla="*/ 1 h 124"/>
                <a:gd name="T12" fmla="*/ 35 w 52"/>
                <a:gd name="T13" fmla="*/ 1 h 124"/>
                <a:gd name="T14" fmla="*/ 13 w 52"/>
                <a:gd name="T15" fmla="*/ 120 h 124"/>
                <a:gd name="T16" fmla="*/ 16 w 52"/>
                <a:gd name="T17" fmla="*/ 121 h 124"/>
                <a:gd name="T18" fmla="*/ 19 w 52"/>
                <a:gd name="T19" fmla="*/ 123 h 124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</a:cxnLst>
              <a:rect l="0" t="0" r="r" b="b"/>
              <a:pathLst>
                <a:path w="52" h="124">
                  <a:moveTo>
                    <a:pt x="19" y="123"/>
                  </a:moveTo>
                  <a:cubicBezTo>
                    <a:pt x="35" y="106"/>
                    <a:pt x="44" y="82"/>
                    <a:pt x="47" y="60"/>
                  </a:cubicBezTo>
                  <a:cubicBezTo>
                    <a:pt x="50" y="42"/>
                    <a:pt x="52" y="14"/>
                    <a:pt x="36" y="2"/>
                  </a:cubicBezTo>
                  <a:cubicBezTo>
                    <a:pt x="36" y="1"/>
                    <a:pt x="36" y="1"/>
                    <a:pt x="36" y="1"/>
                  </a:cubicBezTo>
                  <a:cubicBezTo>
                    <a:pt x="37" y="1"/>
                    <a:pt x="36" y="0"/>
                    <a:pt x="36" y="0"/>
                  </a:cubicBezTo>
                  <a:cubicBezTo>
                    <a:pt x="35" y="0"/>
                    <a:pt x="35" y="1"/>
                    <a:pt x="35" y="1"/>
                  </a:cubicBezTo>
                  <a:cubicBezTo>
                    <a:pt x="35" y="1"/>
                    <a:pt x="35" y="1"/>
                    <a:pt x="35" y="1"/>
                  </a:cubicBezTo>
                  <a:cubicBezTo>
                    <a:pt x="0" y="30"/>
                    <a:pt x="0" y="81"/>
                    <a:pt x="13" y="120"/>
                  </a:cubicBezTo>
                  <a:cubicBezTo>
                    <a:pt x="14" y="121"/>
                    <a:pt x="15" y="122"/>
                    <a:pt x="16" y="121"/>
                  </a:cubicBezTo>
                  <a:cubicBezTo>
                    <a:pt x="16" y="123"/>
                    <a:pt x="18" y="124"/>
                    <a:pt x="19" y="123"/>
                  </a:cubicBezTo>
                  <a:close/>
                </a:path>
              </a:pathLst>
            </a:custGeom>
            <a:solidFill>
              <a:srgbClr val="7F7E30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</a14:hiddenLine>
              </a:ext>
            </a:extLst>
          </p:spPr>
          <p:txBody>
            <a:bodyPr vert="horz" wrap="square" lIns="91440" tIns="45720" rIns="91440" bIns="45720" numCol="1" anchor="t" anchorCtr="0" compatLnSpc="1"/>
            <a:lstStyle/>
            <a:p>
              <a:endParaRPr lang="zh-CN" altLang="en-US"/>
            </a:p>
          </p:txBody>
        </p:sp>
        <p:sp>
          <p:nvSpPr>
            <p:cNvPr id="60" name="Freeform 57"/>
            <p:cNvSpPr/>
            <p:nvPr/>
          </p:nvSpPr>
          <p:spPr bwMode="auto">
            <a:xfrm>
              <a:off x="8255000" y="752107"/>
              <a:ext cx="392113" cy="569913"/>
            </a:xfrm>
            <a:custGeom>
              <a:avLst/>
              <a:gdLst>
                <a:gd name="T0" fmla="*/ 47 w 143"/>
                <a:gd name="T1" fmla="*/ 202 h 207"/>
                <a:gd name="T2" fmla="*/ 68 w 143"/>
                <a:gd name="T3" fmla="*/ 192 h 207"/>
                <a:gd name="T4" fmla="*/ 61 w 143"/>
                <a:gd name="T5" fmla="*/ 176 h 207"/>
                <a:gd name="T6" fmla="*/ 60 w 143"/>
                <a:gd name="T7" fmla="*/ 175 h 207"/>
                <a:gd name="T8" fmla="*/ 58 w 143"/>
                <a:gd name="T9" fmla="*/ 174 h 207"/>
                <a:gd name="T10" fmla="*/ 71 w 143"/>
                <a:gd name="T11" fmla="*/ 131 h 207"/>
                <a:gd name="T12" fmla="*/ 99 w 143"/>
                <a:gd name="T13" fmla="*/ 181 h 207"/>
                <a:gd name="T14" fmla="*/ 94 w 143"/>
                <a:gd name="T15" fmla="*/ 198 h 207"/>
                <a:gd name="T16" fmla="*/ 107 w 143"/>
                <a:gd name="T17" fmla="*/ 203 h 207"/>
                <a:gd name="T18" fmla="*/ 114 w 143"/>
                <a:gd name="T19" fmla="*/ 189 h 207"/>
                <a:gd name="T20" fmla="*/ 104 w 143"/>
                <a:gd name="T21" fmla="*/ 181 h 207"/>
                <a:gd name="T22" fmla="*/ 88 w 143"/>
                <a:gd name="T23" fmla="*/ 153 h 207"/>
                <a:gd name="T24" fmla="*/ 112 w 143"/>
                <a:gd name="T25" fmla="*/ 162 h 207"/>
                <a:gd name="T26" fmla="*/ 121 w 143"/>
                <a:gd name="T27" fmla="*/ 172 h 207"/>
                <a:gd name="T28" fmla="*/ 135 w 143"/>
                <a:gd name="T29" fmla="*/ 168 h 207"/>
                <a:gd name="T30" fmla="*/ 128 w 143"/>
                <a:gd name="T31" fmla="*/ 152 h 207"/>
                <a:gd name="T32" fmla="*/ 112 w 143"/>
                <a:gd name="T33" fmla="*/ 157 h 207"/>
                <a:gd name="T34" fmla="*/ 112 w 143"/>
                <a:gd name="T35" fmla="*/ 157 h 207"/>
                <a:gd name="T36" fmla="*/ 86 w 143"/>
                <a:gd name="T37" fmla="*/ 150 h 207"/>
                <a:gd name="T38" fmla="*/ 62 w 143"/>
                <a:gd name="T39" fmla="*/ 97 h 207"/>
                <a:gd name="T40" fmla="*/ 117 w 143"/>
                <a:gd name="T41" fmla="*/ 119 h 207"/>
                <a:gd name="T42" fmla="*/ 129 w 143"/>
                <a:gd name="T43" fmla="*/ 130 h 207"/>
                <a:gd name="T44" fmla="*/ 143 w 143"/>
                <a:gd name="T45" fmla="*/ 118 h 207"/>
                <a:gd name="T46" fmla="*/ 131 w 143"/>
                <a:gd name="T47" fmla="*/ 102 h 207"/>
                <a:gd name="T48" fmla="*/ 119 w 143"/>
                <a:gd name="T49" fmla="*/ 111 h 207"/>
                <a:gd name="T50" fmla="*/ 117 w 143"/>
                <a:gd name="T51" fmla="*/ 113 h 207"/>
                <a:gd name="T52" fmla="*/ 117 w 143"/>
                <a:gd name="T53" fmla="*/ 115 h 207"/>
                <a:gd name="T54" fmla="*/ 61 w 143"/>
                <a:gd name="T55" fmla="*/ 93 h 207"/>
                <a:gd name="T56" fmla="*/ 47 w 143"/>
                <a:gd name="T57" fmla="*/ 33 h 207"/>
                <a:gd name="T58" fmla="*/ 109 w 143"/>
                <a:gd name="T59" fmla="*/ 60 h 207"/>
                <a:gd name="T60" fmla="*/ 124 w 143"/>
                <a:gd name="T61" fmla="*/ 70 h 207"/>
                <a:gd name="T62" fmla="*/ 135 w 143"/>
                <a:gd name="T63" fmla="*/ 58 h 207"/>
                <a:gd name="T64" fmla="*/ 120 w 143"/>
                <a:gd name="T65" fmla="*/ 44 h 207"/>
                <a:gd name="T66" fmla="*/ 109 w 143"/>
                <a:gd name="T67" fmla="*/ 55 h 207"/>
                <a:gd name="T68" fmla="*/ 47 w 143"/>
                <a:gd name="T69" fmla="*/ 30 h 207"/>
                <a:gd name="T70" fmla="*/ 41 w 143"/>
                <a:gd name="T71" fmla="*/ 1 h 207"/>
                <a:gd name="T72" fmla="*/ 40 w 143"/>
                <a:gd name="T73" fmla="*/ 1 h 207"/>
                <a:gd name="T74" fmla="*/ 47 w 143"/>
                <a:gd name="T75" fmla="*/ 61 h 207"/>
                <a:gd name="T76" fmla="*/ 37 w 143"/>
                <a:gd name="T77" fmla="*/ 91 h 207"/>
                <a:gd name="T78" fmla="*/ 23 w 143"/>
                <a:gd name="T79" fmla="*/ 111 h 207"/>
                <a:gd name="T80" fmla="*/ 17 w 143"/>
                <a:gd name="T81" fmla="*/ 110 h 207"/>
                <a:gd name="T82" fmla="*/ 15 w 143"/>
                <a:gd name="T83" fmla="*/ 110 h 207"/>
                <a:gd name="T84" fmla="*/ 5 w 143"/>
                <a:gd name="T85" fmla="*/ 128 h 207"/>
                <a:gd name="T86" fmla="*/ 27 w 143"/>
                <a:gd name="T87" fmla="*/ 140 h 207"/>
                <a:gd name="T88" fmla="*/ 35 w 143"/>
                <a:gd name="T89" fmla="*/ 119 h 207"/>
                <a:gd name="T90" fmla="*/ 28 w 143"/>
                <a:gd name="T91" fmla="*/ 113 h 207"/>
                <a:gd name="T92" fmla="*/ 49 w 143"/>
                <a:gd name="T93" fmla="*/ 68 h 207"/>
                <a:gd name="T94" fmla="*/ 69 w 143"/>
                <a:gd name="T95" fmla="*/ 126 h 207"/>
                <a:gd name="T96" fmla="*/ 68 w 143"/>
                <a:gd name="T97" fmla="*/ 126 h 207"/>
                <a:gd name="T98" fmla="*/ 53 w 143"/>
                <a:gd name="T99" fmla="*/ 174 h 207"/>
                <a:gd name="T100" fmla="*/ 41 w 143"/>
                <a:gd name="T101" fmla="*/ 184 h 207"/>
                <a:gd name="T102" fmla="*/ 47 w 143"/>
                <a:gd name="T103" fmla="*/ 202 h 207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  <a:cxn ang="0">
                  <a:pos x="T68" y="T69"/>
                </a:cxn>
                <a:cxn ang="0">
                  <a:pos x="T70" y="T71"/>
                </a:cxn>
                <a:cxn ang="0">
                  <a:pos x="T72" y="T73"/>
                </a:cxn>
                <a:cxn ang="0">
                  <a:pos x="T74" y="T75"/>
                </a:cxn>
                <a:cxn ang="0">
                  <a:pos x="T76" y="T77"/>
                </a:cxn>
                <a:cxn ang="0">
                  <a:pos x="T78" y="T79"/>
                </a:cxn>
                <a:cxn ang="0">
                  <a:pos x="T80" y="T81"/>
                </a:cxn>
                <a:cxn ang="0">
                  <a:pos x="T82" y="T83"/>
                </a:cxn>
                <a:cxn ang="0">
                  <a:pos x="T84" y="T85"/>
                </a:cxn>
                <a:cxn ang="0">
                  <a:pos x="T86" y="T87"/>
                </a:cxn>
                <a:cxn ang="0">
                  <a:pos x="T88" y="T89"/>
                </a:cxn>
                <a:cxn ang="0">
                  <a:pos x="T90" y="T91"/>
                </a:cxn>
                <a:cxn ang="0">
                  <a:pos x="T92" y="T93"/>
                </a:cxn>
                <a:cxn ang="0">
                  <a:pos x="T94" y="T95"/>
                </a:cxn>
                <a:cxn ang="0">
                  <a:pos x="T96" y="T97"/>
                </a:cxn>
                <a:cxn ang="0">
                  <a:pos x="T98" y="T99"/>
                </a:cxn>
                <a:cxn ang="0">
                  <a:pos x="T100" y="T101"/>
                </a:cxn>
                <a:cxn ang="0">
                  <a:pos x="T102" y="T103"/>
                </a:cxn>
              </a:cxnLst>
              <a:rect l="0" t="0" r="r" b="b"/>
              <a:pathLst>
                <a:path w="143" h="207">
                  <a:moveTo>
                    <a:pt x="47" y="202"/>
                  </a:moveTo>
                  <a:cubicBezTo>
                    <a:pt x="54" y="207"/>
                    <a:pt x="65" y="199"/>
                    <a:pt x="68" y="192"/>
                  </a:cubicBezTo>
                  <a:cubicBezTo>
                    <a:pt x="70" y="185"/>
                    <a:pt x="67" y="178"/>
                    <a:pt x="61" y="176"/>
                  </a:cubicBezTo>
                  <a:cubicBezTo>
                    <a:pt x="61" y="175"/>
                    <a:pt x="60" y="175"/>
                    <a:pt x="60" y="175"/>
                  </a:cubicBezTo>
                  <a:cubicBezTo>
                    <a:pt x="60" y="175"/>
                    <a:pt x="59" y="175"/>
                    <a:pt x="58" y="174"/>
                  </a:cubicBezTo>
                  <a:cubicBezTo>
                    <a:pt x="66" y="162"/>
                    <a:pt x="71" y="146"/>
                    <a:pt x="71" y="131"/>
                  </a:cubicBezTo>
                  <a:cubicBezTo>
                    <a:pt x="79" y="149"/>
                    <a:pt x="89" y="165"/>
                    <a:pt x="99" y="181"/>
                  </a:cubicBezTo>
                  <a:cubicBezTo>
                    <a:pt x="95" y="185"/>
                    <a:pt x="90" y="192"/>
                    <a:pt x="94" y="198"/>
                  </a:cubicBezTo>
                  <a:cubicBezTo>
                    <a:pt x="96" y="202"/>
                    <a:pt x="102" y="204"/>
                    <a:pt x="107" y="203"/>
                  </a:cubicBezTo>
                  <a:cubicBezTo>
                    <a:pt x="114" y="202"/>
                    <a:pt x="116" y="195"/>
                    <a:pt x="114" y="189"/>
                  </a:cubicBezTo>
                  <a:cubicBezTo>
                    <a:pt x="113" y="183"/>
                    <a:pt x="109" y="180"/>
                    <a:pt x="104" y="181"/>
                  </a:cubicBezTo>
                  <a:cubicBezTo>
                    <a:pt x="98" y="172"/>
                    <a:pt x="93" y="163"/>
                    <a:pt x="88" y="153"/>
                  </a:cubicBezTo>
                  <a:cubicBezTo>
                    <a:pt x="95" y="157"/>
                    <a:pt x="104" y="160"/>
                    <a:pt x="112" y="162"/>
                  </a:cubicBezTo>
                  <a:cubicBezTo>
                    <a:pt x="113" y="166"/>
                    <a:pt x="116" y="170"/>
                    <a:pt x="121" y="172"/>
                  </a:cubicBezTo>
                  <a:cubicBezTo>
                    <a:pt x="126" y="173"/>
                    <a:pt x="132" y="172"/>
                    <a:pt x="135" y="168"/>
                  </a:cubicBezTo>
                  <a:cubicBezTo>
                    <a:pt x="138" y="163"/>
                    <a:pt x="133" y="155"/>
                    <a:pt x="128" y="152"/>
                  </a:cubicBezTo>
                  <a:cubicBezTo>
                    <a:pt x="123" y="149"/>
                    <a:pt x="115" y="151"/>
                    <a:pt x="112" y="157"/>
                  </a:cubicBezTo>
                  <a:cubicBezTo>
                    <a:pt x="112" y="157"/>
                    <a:pt x="112" y="157"/>
                    <a:pt x="112" y="157"/>
                  </a:cubicBezTo>
                  <a:cubicBezTo>
                    <a:pt x="103" y="156"/>
                    <a:pt x="95" y="153"/>
                    <a:pt x="86" y="150"/>
                  </a:cubicBezTo>
                  <a:cubicBezTo>
                    <a:pt x="77" y="133"/>
                    <a:pt x="68" y="116"/>
                    <a:pt x="62" y="97"/>
                  </a:cubicBezTo>
                  <a:cubicBezTo>
                    <a:pt x="76" y="111"/>
                    <a:pt x="98" y="117"/>
                    <a:pt x="117" y="119"/>
                  </a:cubicBezTo>
                  <a:cubicBezTo>
                    <a:pt x="119" y="125"/>
                    <a:pt x="122" y="129"/>
                    <a:pt x="129" y="130"/>
                  </a:cubicBezTo>
                  <a:cubicBezTo>
                    <a:pt x="135" y="130"/>
                    <a:pt x="142" y="125"/>
                    <a:pt x="143" y="118"/>
                  </a:cubicBezTo>
                  <a:cubicBezTo>
                    <a:pt x="143" y="111"/>
                    <a:pt x="139" y="101"/>
                    <a:pt x="131" y="102"/>
                  </a:cubicBezTo>
                  <a:cubicBezTo>
                    <a:pt x="126" y="103"/>
                    <a:pt x="121" y="106"/>
                    <a:pt x="119" y="111"/>
                  </a:cubicBezTo>
                  <a:cubicBezTo>
                    <a:pt x="118" y="111"/>
                    <a:pt x="117" y="112"/>
                    <a:pt x="117" y="113"/>
                  </a:cubicBezTo>
                  <a:cubicBezTo>
                    <a:pt x="117" y="113"/>
                    <a:pt x="117" y="114"/>
                    <a:pt x="117" y="115"/>
                  </a:cubicBezTo>
                  <a:cubicBezTo>
                    <a:pt x="96" y="111"/>
                    <a:pt x="77" y="108"/>
                    <a:pt x="61" y="93"/>
                  </a:cubicBezTo>
                  <a:cubicBezTo>
                    <a:pt x="55" y="73"/>
                    <a:pt x="51" y="53"/>
                    <a:pt x="47" y="33"/>
                  </a:cubicBezTo>
                  <a:cubicBezTo>
                    <a:pt x="62" y="48"/>
                    <a:pt x="87" y="57"/>
                    <a:pt x="109" y="60"/>
                  </a:cubicBezTo>
                  <a:cubicBezTo>
                    <a:pt x="110" y="67"/>
                    <a:pt x="118" y="72"/>
                    <a:pt x="124" y="70"/>
                  </a:cubicBezTo>
                  <a:cubicBezTo>
                    <a:pt x="130" y="69"/>
                    <a:pt x="134" y="64"/>
                    <a:pt x="135" y="58"/>
                  </a:cubicBezTo>
                  <a:cubicBezTo>
                    <a:pt x="135" y="50"/>
                    <a:pt x="127" y="44"/>
                    <a:pt x="120" y="44"/>
                  </a:cubicBezTo>
                  <a:cubicBezTo>
                    <a:pt x="113" y="45"/>
                    <a:pt x="109" y="50"/>
                    <a:pt x="109" y="55"/>
                  </a:cubicBezTo>
                  <a:cubicBezTo>
                    <a:pt x="87" y="49"/>
                    <a:pt x="65" y="45"/>
                    <a:pt x="47" y="30"/>
                  </a:cubicBezTo>
                  <a:cubicBezTo>
                    <a:pt x="45" y="20"/>
                    <a:pt x="43" y="10"/>
                    <a:pt x="41" y="1"/>
                  </a:cubicBezTo>
                  <a:cubicBezTo>
                    <a:pt x="41" y="0"/>
                    <a:pt x="40" y="0"/>
                    <a:pt x="40" y="1"/>
                  </a:cubicBezTo>
                  <a:cubicBezTo>
                    <a:pt x="41" y="21"/>
                    <a:pt x="43" y="41"/>
                    <a:pt x="47" y="61"/>
                  </a:cubicBezTo>
                  <a:cubicBezTo>
                    <a:pt x="45" y="71"/>
                    <a:pt x="43" y="81"/>
                    <a:pt x="37" y="91"/>
                  </a:cubicBezTo>
                  <a:cubicBezTo>
                    <a:pt x="33" y="98"/>
                    <a:pt x="28" y="104"/>
                    <a:pt x="23" y="111"/>
                  </a:cubicBezTo>
                  <a:cubicBezTo>
                    <a:pt x="21" y="110"/>
                    <a:pt x="19" y="110"/>
                    <a:pt x="17" y="110"/>
                  </a:cubicBezTo>
                  <a:cubicBezTo>
                    <a:pt x="17" y="110"/>
                    <a:pt x="16" y="109"/>
                    <a:pt x="15" y="110"/>
                  </a:cubicBezTo>
                  <a:cubicBezTo>
                    <a:pt x="6" y="111"/>
                    <a:pt x="0" y="120"/>
                    <a:pt x="5" y="128"/>
                  </a:cubicBezTo>
                  <a:cubicBezTo>
                    <a:pt x="9" y="135"/>
                    <a:pt x="19" y="142"/>
                    <a:pt x="27" y="140"/>
                  </a:cubicBezTo>
                  <a:cubicBezTo>
                    <a:pt x="36" y="138"/>
                    <a:pt x="42" y="126"/>
                    <a:pt x="35" y="119"/>
                  </a:cubicBezTo>
                  <a:cubicBezTo>
                    <a:pt x="34" y="116"/>
                    <a:pt x="31" y="114"/>
                    <a:pt x="28" y="113"/>
                  </a:cubicBezTo>
                  <a:cubicBezTo>
                    <a:pt x="38" y="101"/>
                    <a:pt x="47" y="84"/>
                    <a:pt x="49" y="68"/>
                  </a:cubicBezTo>
                  <a:cubicBezTo>
                    <a:pt x="54" y="88"/>
                    <a:pt x="60" y="107"/>
                    <a:pt x="69" y="126"/>
                  </a:cubicBezTo>
                  <a:cubicBezTo>
                    <a:pt x="69" y="126"/>
                    <a:pt x="68" y="126"/>
                    <a:pt x="68" y="126"/>
                  </a:cubicBezTo>
                  <a:cubicBezTo>
                    <a:pt x="67" y="144"/>
                    <a:pt x="60" y="158"/>
                    <a:pt x="53" y="174"/>
                  </a:cubicBezTo>
                  <a:cubicBezTo>
                    <a:pt x="47" y="174"/>
                    <a:pt x="43" y="178"/>
                    <a:pt x="41" y="184"/>
                  </a:cubicBezTo>
                  <a:cubicBezTo>
                    <a:pt x="39" y="190"/>
                    <a:pt x="41" y="199"/>
                    <a:pt x="47" y="202"/>
                  </a:cubicBezTo>
                  <a:close/>
                </a:path>
              </a:pathLst>
            </a:custGeom>
            <a:solidFill>
              <a:srgbClr val="7F7E30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</a14:hiddenLine>
              </a:ext>
            </a:extLst>
          </p:spPr>
          <p:txBody>
            <a:bodyPr vert="horz" wrap="square" lIns="91440" tIns="45720" rIns="91440" bIns="45720" numCol="1" anchor="t" anchorCtr="0" compatLnSpc="1"/>
            <a:lstStyle/>
            <a:p>
              <a:endParaRPr lang="zh-CN" altLang="en-US"/>
            </a:p>
          </p:txBody>
        </p:sp>
        <p:sp>
          <p:nvSpPr>
            <p:cNvPr id="61" name="Freeform 58"/>
            <p:cNvSpPr/>
            <p:nvPr/>
          </p:nvSpPr>
          <p:spPr bwMode="auto">
            <a:xfrm>
              <a:off x="7910513" y="12332"/>
              <a:ext cx="230188" cy="236538"/>
            </a:xfrm>
            <a:custGeom>
              <a:avLst/>
              <a:gdLst>
                <a:gd name="T0" fmla="*/ 73 w 84"/>
                <a:gd name="T1" fmla="*/ 69 h 86"/>
                <a:gd name="T2" fmla="*/ 63 w 84"/>
                <a:gd name="T3" fmla="*/ 53 h 86"/>
                <a:gd name="T4" fmla="*/ 50 w 84"/>
                <a:gd name="T5" fmla="*/ 16 h 86"/>
                <a:gd name="T6" fmla="*/ 41 w 84"/>
                <a:gd name="T7" fmla="*/ 1 h 86"/>
                <a:gd name="T8" fmla="*/ 27 w 84"/>
                <a:gd name="T9" fmla="*/ 9 h 86"/>
                <a:gd name="T10" fmla="*/ 0 w 84"/>
                <a:gd name="T11" fmla="*/ 52 h 86"/>
                <a:gd name="T12" fmla="*/ 0 w 84"/>
                <a:gd name="T13" fmla="*/ 53 h 86"/>
                <a:gd name="T14" fmla="*/ 0 w 84"/>
                <a:gd name="T15" fmla="*/ 53 h 86"/>
                <a:gd name="T16" fmla="*/ 0 w 84"/>
                <a:gd name="T17" fmla="*/ 55 h 86"/>
                <a:gd name="T18" fmla="*/ 1 w 84"/>
                <a:gd name="T19" fmla="*/ 55 h 86"/>
                <a:gd name="T20" fmla="*/ 2 w 84"/>
                <a:gd name="T21" fmla="*/ 55 h 86"/>
                <a:gd name="T22" fmla="*/ 3 w 84"/>
                <a:gd name="T23" fmla="*/ 56 h 86"/>
                <a:gd name="T24" fmla="*/ 3 w 84"/>
                <a:gd name="T25" fmla="*/ 56 h 86"/>
                <a:gd name="T26" fmla="*/ 61 w 84"/>
                <a:gd name="T27" fmla="*/ 80 h 86"/>
                <a:gd name="T28" fmla="*/ 73 w 84"/>
                <a:gd name="T29" fmla="*/ 69 h 86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</a:cxnLst>
              <a:rect l="0" t="0" r="r" b="b"/>
              <a:pathLst>
                <a:path w="84" h="86">
                  <a:moveTo>
                    <a:pt x="73" y="69"/>
                  </a:moveTo>
                  <a:cubicBezTo>
                    <a:pt x="74" y="61"/>
                    <a:pt x="69" y="57"/>
                    <a:pt x="63" y="53"/>
                  </a:cubicBezTo>
                  <a:cubicBezTo>
                    <a:pt x="84" y="42"/>
                    <a:pt x="69" y="11"/>
                    <a:pt x="50" y="16"/>
                  </a:cubicBezTo>
                  <a:cubicBezTo>
                    <a:pt x="49" y="10"/>
                    <a:pt x="47" y="3"/>
                    <a:pt x="41" y="1"/>
                  </a:cubicBezTo>
                  <a:cubicBezTo>
                    <a:pt x="35" y="0"/>
                    <a:pt x="30" y="5"/>
                    <a:pt x="27" y="9"/>
                  </a:cubicBezTo>
                  <a:cubicBezTo>
                    <a:pt x="15" y="22"/>
                    <a:pt x="8" y="37"/>
                    <a:pt x="0" y="52"/>
                  </a:cubicBezTo>
                  <a:cubicBezTo>
                    <a:pt x="0" y="52"/>
                    <a:pt x="0" y="53"/>
                    <a:pt x="0" y="53"/>
                  </a:cubicBezTo>
                  <a:cubicBezTo>
                    <a:pt x="0" y="53"/>
                    <a:pt x="0" y="53"/>
                    <a:pt x="0" y="53"/>
                  </a:cubicBezTo>
                  <a:cubicBezTo>
                    <a:pt x="0" y="54"/>
                    <a:pt x="0" y="54"/>
                    <a:pt x="0" y="55"/>
                  </a:cubicBezTo>
                  <a:cubicBezTo>
                    <a:pt x="1" y="55"/>
                    <a:pt x="1" y="55"/>
                    <a:pt x="1" y="55"/>
                  </a:cubicBezTo>
                  <a:cubicBezTo>
                    <a:pt x="2" y="56"/>
                    <a:pt x="2" y="55"/>
                    <a:pt x="2" y="55"/>
                  </a:cubicBezTo>
                  <a:cubicBezTo>
                    <a:pt x="2" y="55"/>
                    <a:pt x="3" y="56"/>
                    <a:pt x="3" y="56"/>
                  </a:cubicBezTo>
                  <a:cubicBezTo>
                    <a:pt x="3" y="56"/>
                    <a:pt x="3" y="56"/>
                    <a:pt x="3" y="56"/>
                  </a:cubicBezTo>
                  <a:cubicBezTo>
                    <a:pt x="20" y="68"/>
                    <a:pt x="39" y="86"/>
                    <a:pt x="61" y="80"/>
                  </a:cubicBezTo>
                  <a:cubicBezTo>
                    <a:pt x="66" y="79"/>
                    <a:pt x="72" y="74"/>
                    <a:pt x="73" y="69"/>
                  </a:cubicBezTo>
                  <a:close/>
                </a:path>
              </a:pathLst>
            </a:custGeom>
            <a:solidFill>
              <a:srgbClr val="7F7E30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</a14:hiddenLine>
              </a:ext>
            </a:extLst>
          </p:spPr>
          <p:txBody>
            <a:bodyPr vert="horz" wrap="square" lIns="91440" tIns="45720" rIns="91440" bIns="45720" numCol="1" anchor="t" anchorCtr="0" compatLnSpc="1"/>
            <a:lstStyle/>
            <a:p>
              <a:endParaRPr lang="zh-CN" altLang="en-US"/>
            </a:p>
          </p:txBody>
        </p:sp>
        <p:sp>
          <p:nvSpPr>
            <p:cNvPr id="62" name="Freeform 59"/>
            <p:cNvSpPr/>
            <p:nvPr/>
          </p:nvSpPr>
          <p:spPr bwMode="auto">
            <a:xfrm>
              <a:off x="7462838" y="94882"/>
              <a:ext cx="527050" cy="279400"/>
            </a:xfrm>
            <a:custGeom>
              <a:avLst/>
              <a:gdLst>
                <a:gd name="T0" fmla="*/ 175 w 192"/>
                <a:gd name="T1" fmla="*/ 1 h 102"/>
                <a:gd name="T2" fmla="*/ 170 w 192"/>
                <a:gd name="T3" fmla="*/ 9 h 102"/>
                <a:gd name="T4" fmla="*/ 164 w 192"/>
                <a:gd name="T5" fmla="*/ 21 h 102"/>
                <a:gd name="T6" fmla="*/ 164 w 192"/>
                <a:gd name="T7" fmla="*/ 21 h 102"/>
                <a:gd name="T8" fmla="*/ 75 w 192"/>
                <a:gd name="T9" fmla="*/ 42 h 102"/>
                <a:gd name="T10" fmla="*/ 26 w 192"/>
                <a:gd name="T11" fmla="*/ 67 h 102"/>
                <a:gd name="T12" fmla="*/ 0 w 192"/>
                <a:gd name="T13" fmla="*/ 101 h 102"/>
                <a:gd name="T14" fmla="*/ 1 w 192"/>
                <a:gd name="T15" fmla="*/ 102 h 102"/>
                <a:gd name="T16" fmla="*/ 32 w 192"/>
                <a:gd name="T17" fmla="*/ 68 h 102"/>
                <a:gd name="T18" fmla="*/ 82 w 192"/>
                <a:gd name="T19" fmla="*/ 44 h 102"/>
                <a:gd name="T20" fmla="*/ 165 w 192"/>
                <a:gd name="T21" fmla="*/ 26 h 102"/>
                <a:gd name="T22" fmla="*/ 182 w 192"/>
                <a:gd name="T23" fmla="*/ 38 h 102"/>
                <a:gd name="T24" fmla="*/ 185 w 192"/>
                <a:gd name="T25" fmla="*/ 38 h 102"/>
                <a:gd name="T26" fmla="*/ 191 w 192"/>
                <a:gd name="T27" fmla="*/ 16 h 102"/>
                <a:gd name="T28" fmla="*/ 178 w 192"/>
                <a:gd name="T29" fmla="*/ 2 h 102"/>
                <a:gd name="T30" fmla="*/ 175 w 192"/>
                <a:gd name="T31" fmla="*/ 1 h 102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</a:cxnLst>
              <a:rect l="0" t="0" r="r" b="b"/>
              <a:pathLst>
                <a:path w="192" h="102">
                  <a:moveTo>
                    <a:pt x="175" y="1"/>
                  </a:moveTo>
                  <a:cubicBezTo>
                    <a:pt x="173" y="4"/>
                    <a:pt x="171" y="7"/>
                    <a:pt x="170" y="9"/>
                  </a:cubicBezTo>
                  <a:cubicBezTo>
                    <a:pt x="168" y="13"/>
                    <a:pt x="166" y="17"/>
                    <a:pt x="164" y="21"/>
                  </a:cubicBezTo>
                  <a:cubicBezTo>
                    <a:pt x="164" y="21"/>
                    <a:pt x="164" y="21"/>
                    <a:pt x="164" y="21"/>
                  </a:cubicBezTo>
                  <a:cubicBezTo>
                    <a:pt x="134" y="23"/>
                    <a:pt x="103" y="32"/>
                    <a:pt x="75" y="42"/>
                  </a:cubicBezTo>
                  <a:cubicBezTo>
                    <a:pt x="58" y="48"/>
                    <a:pt x="41" y="56"/>
                    <a:pt x="26" y="67"/>
                  </a:cubicBezTo>
                  <a:cubicBezTo>
                    <a:pt x="15" y="75"/>
                    <a:pt x="2" y="87"/>
                    <a:pt x="0" y="101"/>
                  </a:cubicBezTo>
                  <a:cubicBezTo>
                    <a:pt x="0" y="102"/>
                    <a:pt x="0" y="102"/>
                    <a:pt x="1" y="102"/>
                  </a:cubicBezTo>
                  <a:cubicBezTo>
                    <a:pt x="10" y="88"/>
                    <a:pt x="18" y="77"/>
                    <a:pt x="32" y="68"/>
                  </a:cubicBezTo>
                  <a:cubicBezTo>
                    <a:pt x="47" y="57"/>
                    <a:pt x="64" y="50"/>
                    <a:pt x="82" y="44"/>
                  </a:cubicBezTo>
                  <a:cubicBezTo>
                    <a:pt x="109" y="35"/>
                    <a:pt x="137" y="31"/>
                    <a:pt x="165" y="26"/>
                  </a:cubicBezTo>
                  <a:cubicBezTo>
                    <a:pt x="170" y="31"/>
                    <a:pt x="176" y="34"/>
                    <a:pt x="182" y="38"/>
                  </a:cubicBezTo>
                  <a:cubicBezTo>
                    <a:pt x="183" y="39"/>
                    <a:pt x="184" y="39"/>
                    <a:pt x="185" y="38"/>
                  </a:cubicBezTo>
                  <a:cubicBezTo>
                    <a:pt x="190" y="32"/>
                    <a:pt x="192" y="24"/>
                    <a:pt x="191" y="16"/>
                  </a:cubicBezTo>
                  <a:cubicBezTo>
                    <a:pt x="189" y="10"/>
                    <a:pt x="184" y="3"/>
                    <a:pt x="178" y="2"/>
                  </a:cubicBezTo>
                  <a:cubicBezTo>
                    <a:pt x="178" y="1"/>
                    <a:pt x="176" y="0"/>
                    <a:pt x="175" y="1"/>
                  </a:cubicBezTo>
                  <a:close/>
                </a:path>
              </a:pathLst>
            </a:custGeom>
            <a:solidFill>
              <a:srgbClr val="7F7E30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</a14:hiddenLine>
              </a:ext>
            </a:extLst>
          </p:spPr>
          <p:txBody>
            <a:bodyPr vert="horz" wrap="square" lIns="91440" tIns="45720" rIns="91440" bIns="45720" numCol="1" anchor="t" anchorCtr="0" compatLnSpc="1"/>
            <a:lstStyle/>
            <a:p>
              <a:endParaRPr lang="zh-CN" altLang="en-US"/>
            </a:p>
          </p:txBody>
        </p:sp>
        <p:sp>
          <p:nvSpPr>
            <p:cNvPr id="63" name="Freeform 60"/>
            <p:cNvSpPr/>
            <p:nvPr/>
          </p:nvSpPr>
          <p:spPr bwMode="auto">
            <a:xfrm>
              <a:off x="6999288" y="-47993"/>
              <a:ext cx="417513" cy="444500"/>
            </a:xfrm>
            <a:custGeom>
              <a:avLst/>
              <a:gdLst>
                <a:gd name="T0" fmla="*/ 151 w 152"/>
                <a:gd name="T1" fmla="*/ 45 h 162"/>
                <a:gd name="T2" fmla="*/ 133 w 152"/>
                <a:gd name="T3" fmla="*/ 37 h 162"/>
                <a:gd name="T4" fmla="*/ 126 w 152"/>
                <a:gd name="T5" fmla="*/ 51 h 162"/>
                <a:gd name="T6" fmla="*/ 126 w 152"/>
                <a:gd name="T7" fmla="*/ 51 h 162"/>
                <a:gd name="T8" fmla="*/ 126 w 152"/>
                <a:gd name="T9" fmla="*/ 53 h 162"/>
                <a:gd name="T10" fmla="*/ 90 w 152"/>
                <a:gd name="T11" fmla="*/ 69 h 162"/>
                <a:gd name="T12" fmla="*/ 108 w 152"/>
                <a:gd name="T13" fmla="*/ 22 h 162"/>
                <a:gd name="T14" fmla="*/ 122 w 152"/>
                <a:gd name="T15" fmla="*/ 17 h 162"/>
                <a:gd name="T16" fmla="*/ 119 w 152"/>
                <a:gd name="T17" fmla="*/ 5 h 162"/>
                <a:gd name="T18" fmla="*/ 105 w 152"/>
                <a:gd name="T19" fmla="*/ 8 h 162"/>
                <a:gd name="T20" fmla="*/ 105 w 152"/>
                <a:gd name="T21" fmla="*/ 19 h 162"/>
                <a:gd name="T22" fmla="*/ 96 w 152"/>
                <a:gd name="T23" fmla="*/ 45 h 162"/>
                <a:gd name="T24" fmla="*/ 88 w 152"/>
                <a:gd name="T25" fmla="*/ 24 h 162"/>
                <a:gd name="T26" fmla="*/ 90 w 152"/>
                <a:gd name="T27" fmla="*/ 13 h 162"/>
                <a:gd name="T28" fmla="*/ 79 w 152"/>
                <a:gd name="T29" fmla="*/ 6 h 162"/>
                <a:gd name="T30" fmla="*/ 73 w 152"/>
                <a:gd name="T31" fmla="*/ 18 h 162"/>
                <a:gd name="T32" fmla="*/ 85 w 152"/>
                <a:gd name="T33" fmla="*/ 27 h 162"/>
                <a:gd name="T34" fmla="*/ 85 w 152"/>
                <a:gd name="T35" fmla="*/ 27 h 162"/>
                <a:gd name="T36" fmla="*/ 95 w 152"/>
                <a:gd name="T37" fmla="*/ 48 h 162"/>
                <a:gd name="T38" fmla="*/ 73 w 152"/>
                <a:gd name="T39" fmla="*/ 93 h 162"/>
                <a:gd name="T40" fmla="*/ 57 w 152"/>
                <a:gd name="T41" fmla="*/ 44 h 162"/>
                <a:gd name="T42" fmla="*/ 57 w 152"/>
                <a:gd name="T43" fmla="*/ 31 h 162"/>
                <a:gd name="T44" fmla="*/ 42 w 152"/>
                <a:gd name="T45" fmla="*/ 28 h 162"/>
                <a:gd name="T46" fmla="*/ 38 w 152"/>
                <a:gd name="T47" fmla="*/ 45 h 162"/>
                <a:gd name="T48" fmla="*/ 50 w 152"/>
                <a:gd name="T49" fmla="*/ 48 h 162"/>
                <a:gd name="T50" fmla="*/ 53 w 152"/>
                <a:gd name="T51" fmla="*/ 48 h 162"/>
                <a:gd name="T52" fmla="*/ 54 w 152"/>
                <a:gd name="T53" fmla="*/ 47 h 162"/>
                <a:gd name="T54" fmla="*/ 71 w 152"/>
                <a:gd name="T55" fmla="*/ 97 h 162"/>
                <a:gd name="T56" fmla="*/ 38 w 152"/>
                <a:gd name="T57" fmla="*/ 139 h 162"/>
                <a:gd name="T58" fmla="*/ 22 w 152"/>
                <a:gd name="T59" fmla="*/ 83 h 162"/>
                <a:gd name="T60" fmla="*/ 20 w 152"/>
                <a:gd name="T61" fmla="*/ 67 h 162"/>
                <a:gd name="T62" fmla="*/ 6 w 152"/>
                <a:gd name="T63" fmla="*/ 67 h 162"/>
                <a:gd name="T64" fmla="*/ 6 w 152"/>
                <a:gd name="T65" fmla="*/ 84 h 162"/>
                <a:gd name="T66" fmla="*/ 19 w 152"/>
                <a:gd name="T67" fmla="*/ 86 h 162"/>
                <a:gd name="T68" fmla="*/ 36 w 152"/>
                <a:gd name="T69" fmla="*/ 141 h 162"/>
                <a:gd name="T70" fmla="*/ 20 w 152"/>
                <a:gd name="T71" fmla="*/ 161 h 162"/>
                <a:gd name="T72" fmla="*/ 20 w 152"/>
                <a:gd name="T73" fmla="*/ 162 h 162"/>
                <a:gd name="T74" fmla="*/ 56 w 152"/>
                <a:gd name="T75" fmla="*/ 124 h 162"/>
                <a:gd name="T76" fmla="*/ 82 w 152"/>
                <a:gd name="T77" fmla="*/ 114 h 162"/>
                <a:gd name="T78" fmla="*/ 103 w 152"/>
                <a:gd name="T79" fmla="*/ 112 h 162"/>
                <a:gd name="T80" fmla="*/ 107 w 152"/>
                <a:gd name="T81" fmla="*/ 116 h 162"/>
                <a:gd name="T82" fmla="*/ 107 w 152"/>
                <a:gd name="T83" fmla="*/ 118 h 162"/>
                <a:gd name="T84" fmla="*/ 125 w 152"/>
                <a:gd name="T85" fmla="*/ 114 h 162"/>
                <a:gd name="T86" fmla="*/ 121 w 152"/>
                <a:gd name="T87" fmla="*/ 93 h 162"/>
                <a:gd name="T88" fmla="*/ 102 w 152"/>
                <a:gd name="T89" fmla="*/ 99 h 162"/>
                <a:gd name="T90" fmla="*/ 102 w 152"/>
                <a:gd name="T91" fmla="*/ 108 h 162"/>
                <a:gd name="T92" fmla="*/ 61 w 152"/>
                <a:gd name="T93" fmla="*/ 118 h 162"/>
                <a:gd name="T94" fmla="*/ 88 w 152"/>
                <a:gd name="T95" fmla="*/ 73 h 162"/>
                <a:gd name="T96" fmla="*/ 88 w 152"/>
                <a:gd name="T97" fmla="*/ 73 h 162"/>
                <a:gd name="T98" fmla="*/ 129 w 152"/>
                <a:gd name="T99" fmla="*/ 57 h 162"/>
                <a:gd name="T100" fmla="*/ 142 w 152"/>
                <a:gd name="T101" fmla="*/ 60 h 162"/>
                <a:gd name="T102" fmla="*/ 151 w 152"/>
                <a:gd name="T103" fmla="*/ 45 h 162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  <a:cxn ang="0">
                  <a:pos x="T68" y="T69"/>
                </a:cxn>
                <a:cxn ang="0">
                  <a:pos x="T70" y="T71"/>
                </a:cxn>
                <a:cxn ang="0">
                  <a:pos x="T72" y="T73"/>
                </a:cxn>
                <a:cxn ang="0">
                  <a:pos x="T74" y="T75"/>
                </a:cxn>
                <a:cxn ang="0">
                  <a:pos x="T76" y="T77"/>
                </a:cxn>
                <a:cxn ang="0">
                  <a:pos x="T78" y="T79"/>
                </a:cxn>
                <a:cxn ang="0">
                  <a:pos x="T80" y="T81"/>
                </a:cxn>
                <a:cxn ang="0">
                  <a:pos x="T82" y="T83"/>
                </a:cxn>
                <a:cxn ang="0">
                  <a:pos x="T84" y="T85"/>
                </a:cxn>
                <a:cxn ang="0">
                  <a:pos x="T86" y="T87"/>
                </a:cxn>
                <a:cxn ang="0">
                  <a:pos x="T88" y="T89"/>
                </a:cxn>
                <a:cxn ang="0">
                  <a:pos x="T90" y="T91"/>
                </a:cxn>
                <a:cxn ang="0">
                  <a:pos x="T92" y="T93"/>
                </a:cxn>
                <a:cxn ang="0">
                  <a:pos x="T94" y="T95"/>
                </a:cxn>
                <a:cxn ang="0">
                  <a:pos x="T96" y="T97"/>
                </a:cxn>
                <a:cxn ang="0">
                  <a:pos x="T98" y="T99"/>
                </a:cxn>
                <a:cxn ang="0">
                  <a:pos x="T100" y="T101"/>
                </a:cxn>
                <a:cxn ang="0">
                  <a:pos x="T102" y="T103"/>
                </a:cxn>
              </a:cxnLst>
              <a:rect l="0" t="0" r="r" b="b"/>
              <a:pathLst>
                <a:path w="152" h="162">
                  <a:moveTo>
                    <a:pt x="151" y="45"/>
                  </a:moveTo>
                  <a:cubicBezTo>
                    <a:pt x="150" y="38"/>
                    <a:pt x="139" y="35"/>
                    <a:pt x="133" y="37"/>
                  </a:cubicBezTo>
                  <a:cubicBezTo>
                    <a:pt x="127" y="39"/>
                    <a:pt x="124" y="45"/>
                    <a:pt x="126" y="51"/>
                  </a:cubicBezTo>
                  <a:cubicBezTo>
                    <a:pt x="126" y="51"/>
                    <a:pt x="126" y="51"/>
                    <a:pt x="126" y="51"/>
                  </a:cubicBezTo>
                  <a:cubicBezTo>
                    <a:pt x="126" y="52"/>
                    <a:pt x="126" y="53"/>
                    <a:pt x="126" y="53"/>
                  </a:cubicBezTo>
                  <a:cubicBezTo>
                    <a:pt x="114" y="55"/>
                    <a:pt x="100" y="60"/>
                    <a:pt x="90" y="69"/>
                  </a:cubicBezTo>
                  <a:cubicBezTo>
                    <a:pt x="98" y="53"/>
                    <a:pt x="104" y="38"/>
                    <a:pt x="108" y="22"/>
                  </a:cubicBezTo>
                  <a:cubicBezTo>
                    <a:pt x="113" y="23"/>
                    <a:pt x="120" y="22"/>
                    <a:pt x="122" y="17"/>
                  </a:cubicBezTo>
                  <a:cubicBezTo>
                    <a:pt x="123" y="12"/>
                    <a:pt x="122" y="7"/>
                    <a:pt x="119" y="5"/>
                  </a:cubicBezTo>
                  <a:cubicBezTo>
                    <a:pt x="114" y="0"/>
                    <a:pt x="108" y="3"/>
                    <a:pt x="105" y="8"/>
                  </a:cubicBezTo>
                  <a:cubicBezTo>
                    <a:pt x="102" y="12"/>
                    <a:pt x="102" y="16"/>
                    <a:pt x="105" y="19"/>
                  </a:cubicBezTo>
                  <a:cubicBezTo>
                    <a:pt x="102" y="28"/>
                    <a:pt x="99" y="36"/>
                    <a:pt x="96" y="45"/>
                  </a:cubicBezTo>
                  <a:cubicBezTo>
                    <a:pt x="94" y="38"/>
                    <a:pt x="92" y="31"/>
                    <a:pt x="88" y="24"/>
                  </a:cubicBezTo>
                  <a:cubicBezTo>
                    <a:pt x="91" y="21"/>
                    <a:pt x="91" y="16"/>
                    <a:pt x="90" y="13"/>
                  </a:cubicBezTo>
                  <a:cubicBezTo>
                    <a:pt x="88" y="9"/>
                    <a:pt x="84" y="5"/>
                    <a:pt x="79" y="6"/>
                  </a:cubicBezTo>
                  <a:cubicBezTo>
                    <a:pt x="74" y="6"/>
                    <a:pt x="72" y="14"/>
                    <a:pt x="73" y="18"/>
                  </a:cubicBezTo>
                  <a:cubicBezTo>
                    <a:pt x="73" y="24"/>
                    <a:pt x="79" y="28"/>
                    <a:pt x="85" y="27"/>
                  </a:cubicBezTo>
                  <a:cubicBezTo>
                    <a:pt x="85" y="27"/>
                    <a:pt x="85" y="27"/>
                    <a:pt x="85" y="27"/>
                  </a:cubicBezTo>
                  <a:cubicBezTo>
                    <a:pt x="89" y="34"/>
                    <a:pt x="92" y="40"/>
                    <a:pt x="95" y="48"/>
                  </a:cubicBezTo>
                  <a:cubicBezTo>
                    <a:pt x="89" y="64"/>
                    <a:pt x="82" y="79"/>
                    <a:pt x="73" y="93"/>
                  </a:cubicBezTo>
                  <a:cubicBezTo>
                    <a:pt x="74" y="76"/>
                    <a:pt x="66" y="59"/>
                    <a:pt x="57" y="44"/>
                  </a:cubicBezTo>
                  <a:cubicBezTo>
                    <a:pt x="60" y="40"/>
                    <a:pt x="61" y="35"/>
                    <a:pt x="57" y="31"/>
                  </a:cubicBezTo>
                  <a:cubicBezTo>
                    <a:pt x="54" y="26"/>
                    <a:pt x="47" y="24"/>
                    <a:pt x="42" y="28"/>
                  </a:cubicBezTo>
                  <a:cubicBezTo>
                    <a:pt x="37" y="31"/>
                    <a:pt x="33" y="40"/>
                    <a:pt x="38" y="45"/>
                  </a:cubicBezTo>
                  <a:cubicBezTo>
                    <a:pt x="41" y="47"/>
                    <a:pt x="46" y="49"/>
                    <a:pt x="50" y="48"/>
                  </a:cubicBezTo>
                  <a:cubicBezTo>
                    <a:pt x="51" y="49"/>
                    <a:pt x="52" y="49"/>
                    <a:pt x="53" y="48"/>
                  </a:cubicBezTo>
                  <a:cubicBezTo>
                    <a:pt x="53" y="48"/>
                    <a:pt x="54" y="48"/>
                    <a:pt x="54" y="47"/>
                  </a:cubicBezTo>
                  <a:cubicBezTo>
                    <a:pt x="63" y="63"/>
                    <a:pt x="71" y="77"/>
                    <a:pt x="71" y="97"/>
                  </a:cubicBezTo>
                  <a:cubicBezTo>
                    <a:pt x="61" y="112"/>
                    <a:pt x="50" y="125"/>
                    <a:pt x="38" y="139"/>
                  </a:cubicBezTo>
                  <a:cubicBezTo>
                    <a:pt x="40" y="121"/>
                    <a:pt x="32" y="99"/>
                    <a:pt x="22" y="83"/>
                  </a:cubicBezTo>
                  <a:cubicBezTo>
                    <a:pt x="26" y="78"/>
                    <a:pt x="25" y="70"/>
                    <a:pt x="20" y="67"/>
                  </a:cubicBezTo>
                  <a:cubicBezTo>
                    <a:pt x="16" y="64"/>
                    <a:pt x="10" y="64"/>
                    <a:pt x="6" y="67"/>
                  </a:cubicBezTo>
                  <a:cubicBezTo>
                    <a:pt x="0" y="71"/>
                    <a:pt x="1" y="80"/>
                    <a:pt x="6" y="84"/>
                  </a:cubicBezTo>
                  <a:cubicBezTo>
                    <a:pt x="9" y="88"/>
                    <a:pt x="15" y="89"/>
                    <a:pt x="19" y="86"/>
                  </a:cubicBezTo>
                  <a:cubicBezTo>
                    <a:pt x="27" y="104"/>
                    <a:pt x="36" y="120"/>
                    <a:pt x="36" y="141"/>
                  </a:cubicBezTo>
                  <a:cubicBezTo>
                    <a:pt x="31" y="147"/>
                    <a:pt x="25" y="154"/>
                    <a:pt x="20" y="161"/>
                  </a:cubicBezTo>
                  <a:cubicBezTo>
                    <a:pt x="19" y="161"/>
                    <a:pt x="20" y="162"/>
                    <a:pt x="20" y="162"/>
                  </a:cubicBezTo>
                  <a:cubicBezTo>
                    <a:pt x="34" y="150"/>
                    <a:pt x="46" y="138"/>
                    <a:pt x="56" y="124"/>
                  </a:cubicBezTo>
                  <a:cubicBezTo>
                    <a:pt x="65" y="119"/>
                    <a:pt x="73" y="115"/>
                    <a:pt x="82" y="114"/>
                  </a:cubicBezTo>
                  <a:cubicBezTo>
                    <a:pt x="89" y="113"/>
                    <a:pt x="96" y="113"/>
                    <a:pt x="103" y="112"/>
                  </a:cubicBezTo>
                  <a:cubicBezTo>
                    <a:pt x="104" y="113"/>
                    <a:pt x="105" y="115"/>
                    <a:pt x="107" y="116"/>
                  </a:cubicBezTo>
                  <a:cubicBezTo>
                    <a:pt x="106" y="117"/>
                    <a:pt x="106" y="117"/>
                    <a:pt x="107" y="118"/>
                  </a:cubicBezTo>
                  <a:cubicBezTo>
                    <a:pt x="113" y="123"/>
                    <a:pt x="122" y="122"/>
                    <a:pt x="125" y="114"/>
                  </a:cubicBezTo>
                  <a:cubicBezTo>
                    <a:pt x="127" y="108"/>
                    <a:pt x="126" y="98"/>
                    <a:pt x="121" y="93"/>
                  </a:cubicBezTo>
                  <a:cubicBezTo>
                    <a:pt x="114" y="88"/>
                    <a:pt x="103" y="91"/>
                    <a:pt x="102" y="99"/>
                  </a:cubicBezTo>
                  <a:cubicBezTo>
                    <a:pt x="101" y="102"/>
                    <a:pt x="101" y="105"/>
                    <a:pt x="102" y="108"/>
                  </a:cubicBezTo>
                  <a:cubicBezTo>
                    <a:pt x="88" y="107"/>
                    <a:pt x="72" y="111"/>
                    <a:pt x="61" y="118"/>
                  </a:cubicBezTo>
                  <a:cubicBezTo>
                    <a:pt x="71" y="104"/>
                    <a:pt x="80" y="89"/>
                    <a:pt x="88" y="73"/>
                  </a:cubicBezTo>
                  <a:cubicBezTo>
                    <a:pt x="88" y="73"/>
                    <a:pt x="88" y="73"/>
                    <a:pt x="88" y="73"/>
                  </a:cubicBezTo>
                  <a:cubicBezTo>
                    <a:pt x="101" y="64"/>
                    <a:pt x="115" y="61"/>
                    <a:pt x="129" y="57"/>
                  </a:cubicBezTo>
                  <a:cubicBezTo>
                    <a:pt x="132" y="60"/>
                    <a:pt x="138" y="61"/>
                    <a:pt x="142" y="60"/>
                  </a:cubicBezTo>
                  <a:cubicBezTo>
                    <a:pt x="147" y="57"/>
                    <a:pt x="152" y="51"/>
                    <a:pt x="151" y="45"/>
                  </a:cubicBezTo>
                  <a:close/>
                </a:path>
              </a:pathLst>
            </a:custGeom>
            <a:solidFill>
              <a:srgbClr val="21B37A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</a14:hiddenLine>
              </a:ext>
            </a:extLst>
          </p:spPr>
          <p:txBody>
            <a:bodyPr vert="horz" wrap="square" lIns="91440" tIns="45720" rIns="91440" bIns="45720" numCol="1" anchor="t" anchorCtr="0" compatLnSpc="1"/>
            <a:lstStyle/>
            <a:p>
              <a:endParaRPr lang="zh-CN" altLang="en-US"/>
            </a:p>
          </p:txBody>
        </p:sp>
        <p:sp>
          <p:nvSpPr>
            <p:cNvPr id="64" name="Freeform 61"/>
            <p:cNvSpPr/>
            <p:nvPr/>
          </p:nvSpPr>
          <p:spPr bwMode="auto">
            <a:xfrm>
              <a:off x="5073650" y="1068020"/>
              <a:ext cx="703263" cy="387350"/>
            </a:xfrm>
            <a:custGeom>
              <a:avLst/>
              <a:gdLst>
                <a:gd name="T0" fmla="*/ 256 w 257"/>
                <a:gd name="T1" fmla="*/ 42 h 141"/>
                <a:gd name="T2" fmla="*/ 221 w 257"/>
                <a:gd name="T3" fmla="*/ 8 h 141"/>
                <a:gd name="T4" fmla="*/ 157 w 257"/>
                <a:gd name="T5" fmla="*/ 0 h 141"/>
                <a:gd name="T6" fmla="*/ 116 w 257"/>
                <a:gd name="T7" fmla="*/ 3 h 141"/>
                <a:gd name="T8" fmla="*/ 91 w 257"/>
                <a:gd name="T9" fmla="*/ 8 h 141"/>
                <a:gd name="T10" fmla="*/ 90 w 257"/>
                <a:gd name="T11" fmla="*/ 7 h 141"/>
                <a:gd name="T12" fmla="*/ 39 w 257"/>
                <a:gd name="T13" fmla="*/ 35 h 141"/>
                <a:gd name="T14" fmla="*/ 7 w 257"/>
                <a:gd name="T15" fmla="*/ 79 h 141"/>
                <a:gd name="T16" fmla="*/ 8 w 257"/>
                <a:gd name="T17" fmla="*/ 118 h 141"/>
                <a:gd name="T18" fmla="*/ 44 w 257"/>
                <a:gd name="T19" fmla="*/ 119 h 141"/>
                <a:gd name="T20" fmla="*/ 44 w 257"/>
                <a:gd name="T21" fmla="*/ 119 h 141"/>
                <a:gd name="T22" fmla="*/ 60 w 257"/>
                <a:gd name="T23" fmla="*/ 136 h 141"/>
                <a:gd name="T24" fmla="*/ 84 w 257"/>
                <a:gd name="T25" fmla="*/ 124 h 141"/>
                <a:gd name="T26" fmla="*/ 127 w 257"/>
                <a:gd name="T27" fmla="*/ 118 h 141"/>
                <a:gd name="T28" fmla="*/ 154 w 257"/>
                <a:gd name="T29" fmla="*/ 130 h 141"/>
                <a:gd name="T30" fmla="*/ 167 w 257"/>
                <a:gd name="T31" fmla="*/ 107 h 141"/>
                <a:gd name="T32" fmla="*/ 198 w 257"/>
                <a:gd name="T33" fmla="*/ 74 h 141"/>
                <a:gd name="T34" fmla="*/ 225 w 257"/>
                <a:gd name="T35" fmla="*/ 77 h 141"/>
                <a:gd name="T36" fmla="*/ 230 w 257"/>
                <a:gd name="T37" fmla="*/ 53 h 141"/>
                <a:gd name="T38" fmla="*/ 256 w 257"/>
                <a:gd name="T39" fmla="*/ 42 h 141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</a:cxnLst>
              <a:rect l="0" t="0" r="r" b="b"/>
              <a:pathLst>
                <a:path w="257" h="141">
                  <a:moveTo>
                    <a:pt x="256" y="42"/>
                  </a:moveTo>
                  <a:cubicBezTo>
                    <a:pt x="257" y="23"/>
                    <a:pt x="237" y="13"/>
                    <a:pt x="221" y="8"/>
                  </a:cubicBezTo>
                  <a:cubicBezTo>
                    <a:pt x="201" y="1"/>
                    <a:pt x="178" y="0"/>
                    <a:pt x="157" y="0"/>
                  </a:cubicBezTo>
                  <a:cubicBezTo>
                    <a:pt x="143" y="0"/>
                    <a:pt x="129" y="1"/>
                    <a:pt x="116" y="3"/>
                  </a:cubicBezTo>
                  <a:cubicBezTo>
                    <a:pt x="109" y="4"/>
                    <a:pt x="98" y="5"/>
                    <a:pt x="91" y="8"/>
                  </a:cubicBezTo>
                  <a:cubicBezTo>
                    <a:pt x="91" y="8"/>
                    <a:pt x="91" y="7"/>
                    <a:pt x="90" y="7"/>
                  </a:cubicBezTo>
                  <a:cubicBezTo>
                    <a:pt x="71" y="9"/>
                    <a:pt x="53" y="23"/>
                    <a:pt x="39" y="35"/>
                  </a:cubicBezTo>
                  <a:cubicBezTo>
                    <a:pt x="25" y="47"/>
                    <a:pt x="13" y="62"/>
                    <a:pt x="7" y="79"/>
                  </a:cubicBezTo>
                  <a:cubicBezTo>
                    <a:pt x="4" y="90"/>
                    <a:pt x="0" y="108"/>
                    <a:pt x="8" y="118"/>
                  </a:cubicBezTo>
                  <a:cubicBezTo>
                    <a:pt x="17" y="129"/>
                    <a:pt x="33" y="125"/>
                    <a:pt x="44" y="119"/>
                  </a:cubicBezTo>
                  <a:cubicBezTo>
                    <a:pt x="44" y="119"/>
                    <a:pt x="44" y="119"/>
                    <a:pt x="44" y="119"/>
                  </a:cubicBezTo>
                  <a:cubicBezTo>
                    <a:pt x="43" y="129"/>
                    <a:pt x="51" y="135"/>
                    <a:pt x="60" y="136"/>
                  </a:cubicBezTo>
                  <a:cubicBezTo>
                    <a:pt x="70" y="137"/>
                    <a:pt x="79" y="131"/>
                    <a:pt x="84" y="124"/>
                  </a:cubicBezTo>
                  <a:cubicBezTo>
                    <a:pt x="96" y="140"/>
                    <a:pt x="122" y="141"/>
                    <a:pt x="127" y="118"/>
                  </a:cubicBezTo>
                  <a:cubicBezTo>
                    <a:pt x="134" y="126"/>
                    <a:pt x="144" y="133"/>
                    <a:pt x="154" y="130"/>
                  </a:cubicBezTo>
                  <a:cubicBezTo>
                    <a:pt x="166" y="127"/>
                    <a:pt x="168" y="117"/>
                    <a:pt x="167" y="107"/>
                  </a:cubicBezTo>
                  <a:cubicBezTo>
                    <a:pt x="186" y="124"/>
                    <a:pt x="201" y="94"/>
                    <a:pt x="198" y="74"/>
                  </a:cubicBezTo>
                  <a:cubicBezTo>
                    <a:pt x="206" y="78"/>
                    <a:pt x="217" y="82"/>
                    <a:pt x="225" y="77"/>
                  </a:cubicBezTo>
                  <a:cubicBezTo>
                    <a:pt x="233" y="72"/>
                    <a:pt x="232" y="62"/>
                    <a:pt x="230" y="53"/>
                  </a:cubicBezTo>
                  <a:cubicBezTo>
                    <a:pt x="240" y="57"/>
                    <a:pt x="256" y="55"/>
                    <a:pt x="256" y="42"/>
                  </a:cubicBezTo>
                  <a:close/>
                </a:path>
              </a:pathLst>
            </a:custGeom>
            <a:solidFill>
              <a:srgbClr val="FF7862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</a14:hiddenLine>
              </a:ext>
            </a:extLst>
          </p:spPr>
          <p:txBody>
            <a:bodyPr vert="horz" wrap="square" lIns="91440" tIns="45720" rIns="91440" bIns="45720" numCol="1" anchor="t" anchorCtr="0" compatLnSpc="1"/>
            <a:lstStyle/>
            <a:p>
              <a:endParaRPr lang="zh-CN" altLang="en-US"/>
            </a:p>
          </p:txBody>
        </p:sp>
        <p:sp>
          <p:nvSpPr>
            <p:cNvPr id="65" name="Freeform 62"/>
            <p:cNvSpPr/>
            <p:nvPr/>
          </p:nvSpPr>
          <p:spPr bwMode="auto">
            <a:xfrm>
              <a:off x="5141913" y="1056907"/>
              <a:ext cx="490538" cy="277813"/>
            </a:xfrm>
            <a:custGeom>
              <a:avLst/>
              <a:gdLst>
                <a:gd name="T0" fmla="*/ 163 w 179"/>
                <a:gd name="T1" fmla="*/ 15 h 101"/>
                <a:gd name="T2" fmla="*/ 64 w 179"/>
                <a:gd name="T3" fmla="*/ 6 h 101"/>
                <a:gd name="T4" fmla="*/ 62 w 179"/>
                <a:gd name="T5" fmla="*/ 9 h 101"/>
                <a:gd name="T6" fmla="*/ 2 w 179"/>
                <a:gd name="T7" fmla="*/ 71 h 101"/>
                <a:gd name="T8" fmla="*/ 11 w 179"/>
                <a:gd name="T9" fmla="*/ 94 h 101"/>
                <a:gd name="T10" fmla="*/ 37 w 179"/>
                <a:gd name="T11" fmla="*/ 85 h 101"/>
                <a:gd name="T12" fmla="*/ 68 w 179"/>
                <a:gd name="T13" fmla="*/ 78 h 101"/>
                <a:gd name="T14" fmla="*/ 106 w 179"/>
                <a:gd name="T15" fmla="*/ 70 h 101"/>
                <a:gd name="T16" fmla="*/ 132 w 179"/>
                <a:gd name="T17" fmla="*/ 53 h 101"/>
                <a:gd name="T18" fmla="*/ 152 w 179"/>
                <a:gd name="T19" fmla="*/ 38 h 101"/>
                <a:gd name="T20" fmla="*/ 172 w 179"/>
                <a:gd name="T21" fmla="*/ 36 h 101"/>
                <a:gd name="T22" fmla="*/ 163 w 179"/>
                <a:gd name="T23" fmla="*/ 15 h 101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</a:cxnLst>
              <a:rect l="0" t="0" r="r" b="b"/>
              <a:pathLst>
                <a:path w="179" h="101">
                  <a:moveTo>
                    <a:pt x="163" y="15"/>
                  </a:moveTo>
                  <a:cubicBezTo>
                    <a:pt x="133" y="0"/>
                    <a:pt x="97" y="4"/>
                    <a:pt x="64" y="6"/>
                  </a:cubicBezTo>
                  <a:cubicBezTo>
                    <a:pt x="63" y="6"/>
                    <a:pt x="62" y="8"/>
                    <a:pt x="62" y="9"/>
                  </a:cubicBezTo>
                  <a:cubicBezTo>
                    <a:pt x="37" y="22"/>
                    <a:pt x="10" y="41"/>
                    <a:pt x="2" y="71"/>
                  </a:cubicBezTo>
                  <a:cubicBezTo>
                    <a:pt x="0" y="80"/>
                    <a:pt x="1" y="90"/>
                    <a:pt x="11" y="94"/>
                  </a:cubicBezTo>
                  <a:cubicBezTo>
                    <a:pt x="20" y="98"/>
                    <a:pt x="31" y="91"/>
                    <a:pt x="37" y="85"/>
                  </a:cubicBezTo>
                  <a:cubicBezTo>
                    <a:pt x="43" y="101"/>
                    <a:pt x="60" y="90"/>
                    <a:pt x="68" y="78"/>
                  </a:cubicBezTo>
                  <a:cubicBezTo>
                    <a:pt x="81" y="94"/>
                    <a:pt x="107" y="92"/>
                    <a:pt x="106" y="70"/>
                  </a:cubicBezTo>
                  <a:cubicBezTo>
                    <a:pt x="119" y="80"/>
                    <a:pt x="137" y="66"/>
                    <a:pt x="132" y="53"/>
                  </a:cubicBezTo>
                  <a:cubicBezTo>
                    <a:pt x="143" y="58"/>
                    <a:pt x="156" y="49"/>
                    <a:pt x="152" y="38"/>
                  </a:cubicBezTo>
                  <a:cubicBezTo>
                    <a:pt x="159" y="40"/>
                    <a:pt x="167" y="41"/>
                    <a:pt x="172" y="36"/>
                  </a:cubicBezTo>
                  <a:cubicBezTo>
                    <a:pt x="179" y="29"/>
                    <a:pt x="169" y="18"/>
                    <a:pt x="163" y="15"/>
                  </a:cubicBezTo>
                  <a:close/>
                </a:path>
              </a:pathLst>
            </a:custGeom>
            <a:solidFill>
              <a:srgbClr val="FEC160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</a14:hiddenLine>
              </a:ext>
            </a:extLst>
          </p:spPr>
          <p:txBody>
            <a:bodyPr vert="horz" wrap="square" lIns="91440" tIns="45720" rIns="91440" bIns="45720" numCol="1" anchor="t" anchorCtr="0" compatLnSpc="1"/>
            <a:lstStyle/>
            <a:p>
              <a:endParaRPr lang="zh-CN" altLang="en-US"/>
            </a:p>
          </p:txBody>
        </p:sp>
        <p:sp>
          <p:nvSpPr>
            <p:cNvPr id="66" name="Freeform 63"/>
            <p:cNvSpPr/>
            <p:nvPr/>
          </p:nvSpPr>
          <p:spPr bwMode="auto">
            <a:xfrm>
              <a:off x="5802313" y="812432"/>
              <a:ext cx="468313" cy="409575"/>
            </a:xfrm>
            <a:custGeom>
              <a:avLst/>
              <a:gdLst>
                <a:gd name="T0" fmla="*/ 130 w 171"/>
                <a:gd name="T1" fmla="*/ 147 h 149"/>
                <a:gd name="T2" fmla="*/ 136 w 171"/>
                <a:gd name="T3" fmla="*/ 128 h 149"/>
                <a:gd name="T4" fmla="*/ 122 w 171"/>
                <a:gd name="T5" fmla="*/ 122 h 149"/>
                <a:gd name="T6" fmla="*/ 121 w 171"/>
                <a:gd name="T7" fmla="*/ 122 h 149"/>
                <a:gd name="T8" fmla="*/ 120 w 171"/>
                <a:gd name="T9" fmla="*/ 123 h 149"/>
                <a:gd name="T10" fmla="*/ 100 w 171"/>
                <a:gd name="T11" fmla="*/ 89 h 149"/>
                <a:gd name="T12" fmla="*/ 148 w 171"/>
                <a:gd name="T13" fmla="*/ 102 h 149"/>
                <a:gd name="T14" fmla="*/ 156 w 171"/>
                <a:gd name="T15" fmla="*/ 115 h 149"/>
                <a:gd name="T16" fmla="*/ 167 w 171"/>
                <a:gd name="T17" fmla="*/ 110 h 149"/>
                <a:gd name="T18" fmla="*/ 162 w 171"/>
                <a:gd name="T19" fmla="*/ 97 h 149"/>
                <a:gd name="T20" fmla="*/ 151 w 171"/>
                <a:gd name="T21" fmla="*/ 98 h 149"/>
                <a:gd name="T22" fmla="*/ 124 w 171"/>
                <a:gd name="T23" fmla="*/ 92 h 149"/>
                <a:gd name="T24" fmla="*/ 144 w 171"/>
                <a:gd name="T25" fmla="*/ 82 h 149"/>
                <a:gd name="T26" fmla="*/ 156 w 171"/>
                <a:gd name="T27" fmla="*/ 82 h 149"/>
                <a:gd name="T28" fmla="*/ 162 w 171"/>
                <a:gd name="T29" fmla="*/ 71 h 149"/>
                <a:gd name="T30" fmla="*/ 148 w 171"/>
                <a:gd name="T31" fmla="*/ 66 h 149"/>
                <a:gd name="T32" fmla="*/ 141 w 171"/>
                <a:gd name="T33" fmla="*/ 79 h 149"/>
                <a:gd name="T34" fmla="*/ 141 w 171"/>
                <a:gd name="T35" fmla="*/ 79 h 149"/>
                <a:gd name="T36" fmla="*/ 121 w 171"/>
                <a:gd name="T37" fmla="*/ 91 h 149"/>
                <a:gd name="T38" fmla="*/ 74 w 171"/>
                <a:gd name="T39" fmla="*/ 74 h 149"/>
                <a:gd name="T40" fmla="*/ 121 w 171"/>
                <a:gd name="T41" fmla="*/ 53 h 149"/>
                <a:gd name="T42" fmla="*/ 134 w 171"/>
                <a:gd name="T43" fmla="*/ 52 h 149"/>
                <a:gd name="T44" fmla="*/ 136 w 171"/>
                <a:gd name="T45" fmla="*/ 36 h 149"/>
                <a:gd name="T46" fmla="*/ 118 w 171"/>
                <a:gd name="T47" fmla="*/ 34 h 149"/>
                <a:gd name="T48" fmla="*/ 117 w 171"/>
                <a:gd name="T49" fmla="*/ 47 h 149"/>
                <a:gd name="T50" fmla="*/ 116 w 171"/>
                <a:gd name="T51" fmla="*/ 50 h 149"/>
                <a:gd name="T52" fmla="*/ 117 w 171"/>
                <a:gd name="T53" fmla="*/ 51 h 149"/>
                <a:gd name="T54" fmla="*/ 70 w 171"/>
                <a:gd name="T55" fmla="*/ 73 h 149"/>
                <a:gd name="T56" fmla="*/ 25 w 171"/>
                <a:gd name="T57" fmla="*/ 45 h 149"/>
                <a:gd name="T58" fmla="*/ 79 w 171"/>
                <a:gd name="T59" fmla="*/ 23 h 149"/>
                <a:gd name="T60" fmla="*/ 94 w 171"/>
                <a:gd name="T61" fmla="*/ 20 h 149"/>
                <a:gd name="T62" fmla="*/ 93 w 171"/>
                <a:gd name="T63" fmla="*/ 5 h 149"/>
                <a:gd name="T64" fmla="*/ 75 w 171"/>
                <a:gd name="T65" fmla="*/ 7 h 149"/>
                <a:gd name="T66" fmla="*/ 76 w 171"/>
                <a:gd name="T67" fmla="*/ 20 h 149"/>
                <a:gd name="T68" fmla="*/ 23 w 171"/>
                <a:gd name="T69" fmla="*/ 43 h 149"/>
                <a:gd name="T70" fmla="*/ 1 w 171"/>
                <a:gd name="T71" fmla="*/ 29 h 149"/>
                <a:gd name="T72" fmla="*/ 0 w 171"/>
                <a:gd name="T73" fmla="*/ 30 h 149"/>
                <a:gd name="T74" fmla="*/ 42 w 171"/>
                <a:gd name="T75" fmla="*/ 61 h 149"/>
                <a:gd name="T76" fmla="*/ 54 w 171"/>
                <a:gd name="T77" fmla="*/ 86 h 149"/>
                <a:gd name="T78" fmla="*/ 59 w 171"/>
                <a:gd name="T79" fmla="*/ 107 h 149"/>
                <a:gd name="T80" fmla="*/ 55 w 171"/>
                <a:gd name="T81" fmla="*/ 111 h 149"/>
                <a:gd name="T82" fmla="*/ 53 w 171"/>
                <a:gd name="T83" fmla="*/ 111 h 149"/>
                <a:gd name="T84" fmla="*/ 59 w 171"/>
                <a:gd name="T85" fmla="*/ 129 h 149"/>
                <a:gd name="T86" fmla="*/ 79 w 171"/>
                <a:gd name="T87" fmla="*/ 122 h 149"/>
                <a:gd name="T88" fmla="*/ 71 w 171"/>
                <a:gd name="T89" fmla="*/ 104 h 149"/>
                <a:gd name="T90" fmla="*/ 63 w 171"/>
                <a:gd name="T91" fmla="*/ 105 h 149"/>
                <a:gd name="T92" fmla="*/ 48 w 171"/>
                <a:gd name="T93" fmla="*/ 65 h 149"/>
                <a:gd name="T94" fmla="*/ 95 w 171"/>
                <a:gd name="T95" fmla="*/ 87 h 149"/>
                <a:gd name="T96" fmla="*/ 96 w 171"/>
                <a:gd name="T97" fmla="*/ 88 h 149"/>
                <a:gd name="T98" fmla="*/ 116 w 171"/>
                <a:gd name="T99" fmla="*/ 126 h 149"/>
                <a:gd name="T100" fmla="*/ 115 w 171"/>
                <a:gd name="T101" fmla="*/ 140 h 149"/>
                <a:gd name="T102" fmla="*/ 130 w 171"/>
                <a:gd name="T103" fmla="*/ 147 h 149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  <a:cxn ang="0">
                  <a:pos x="T68" y="T69"/>
                </a:cxn>
                <a:cxn ang="0">
                  <a:pos x="T70" y="T71"/>
                </a:cxn>
                <a:cxn ang="0">
                  <a:pos x="T72" y="T73"/>
                </a:cxn>
                <a:cxn ang="0">
                  <a:pos x="T74" y="T75"/>
                </a:cxn>
                <a:cxn ang="0">
                  <a:pos x="T76" y="T77"/>
                </a:cxn>
                <a:cxn ang="0">
                  <a:pos x="T78" y="T79"/>
                </a:cxn>
                <a:cxn ang="0">
                  <a:pos x="T80" y="T81"/>
                </a:cxn>
                <a:cxn ang="0">
                  <a:pos x="T82" y="T83"/>
                </a:cxn>
                <a:cxn ang="0">
                  <a:pos x="T84" y="T85"/>
                </a:cxn>
                <a:cxn ang="0">
                  <a:pos x="T86" y="T87"/>
                </a:cxn>
                <a:cxn ang="0">
                  <a:pos x="T88" y="T89"/>
                </a:cxn>
                <a:cxn ang="0">
                  <a:pos x="T90" y="T91"/>
                </a:cxn>
                <a:cxn ang="0">
                  <a:pos x="T92" y="T93"/>
                </a:cxn>
                <a:cxn ang="0">
                  <a:pos x="T94" y="T95"/>
                </a:cxn>
                <a:cxn ang="0">
                  <a:pos x="T96" y="T97"/>
                </a:cxn>
                <a:cxn ang="0">
                  <a:pos x="T98" y="T99"/>
                </a:cxn>
                <a:cxn ang="0">
                  <a:pos x="T100" y="T101"/>
                </a:cxn>
                <a:cxn ang="0">
                  <a:pos x="T102" y="T103"/>
                </a:cxn>
              </a:cxnLst>
              <a:rect l="0" t="0" r="r" b="b"/>
              <a:pathLst>
                <a:path w="171" h="149">
                  <a:moveTo>
                    <a:pt x="130" y="147"/>
                  </a:moveTo>
                  <a:cubicBezTo>
                    <a:pt x="138" y="145"/>
                    <a:pt x="139" y="134"/>
                    <a:pt x="136" y="128"/>
                  </a:cubicBezTo>
                  <a:cubicBezTo>
                    <a:pt x="134" y="122"/>
                    <a:pt x="127" y="120"/>
                    <a:pt x="122" y="122"/>
                  </a:cubicBezTo>
                  <a:cubicBezTo>
                    <a:pt x="122" y="122"/>
                    <a:pt x="121" y="122"/>
                    <a:pt x="121" y="122"/>
                  </a:cubicBezTo>
                  <a:cubicBezTo>
                    <a:pt x="121" y="123"/>
                    <a:pt x="120" y="123"/>
                    <a:pt x="120" y="123"/>
                  </a:cubicBezTo>
                  <a:cubicBezTo>
                    <a:pt x="116" y="111"/>
                    <a:pt x="109" y="98"/>
                    <a:pt x="100" y="89"/>
                  </a:cubicBezTo>
                  <a:cubicBezTo>
                    <a:pt x="116" y="95"/>
                    <a:pt x="132" y="99"/>
                    <a:pt x="148" y="102"/>
                  </a:cubicBezTo>
                  <a:cubicBezTo>
                    <a:pt x="148" y="107"/>
                    <a:pt x="150" y="114"/>
                    <a:pt x="156" y="115"/>
                  </a:cubicBezTo>
                  <a:cubicBezTo>
                    <a:pt x="160" y="116"/>
                    <a:pt x="165" y="114"/>
                    <a:pt x="167" y="110"/>
                  </a:cubicBezTo>
                  <a:cubicBezTo>
                    <a:pt x="171" y="105"/>
                    <a:pt x="167" y="100"/>
                    <a:pt x="162" y="97"/>
                  </a:cubicBezTo>
                  <a:cubicBezTo>
                    <a:pt x="158" y="94"/>
                    <a:pt x="154" y="95"/>
                    <a:pt x="151" y="98"/>
                  </a:cubicBezTo>
                  <a:cubicBezTo>
                    <a:pt x="142" y="97"/>
                    <a:pt x="133" y="94"/>
                    <a:pt x="124" y="92"/>
                  </a:cubicBezTo>
                  <a:cubicBezTo>
                    <a:pt x="131" y="90"/>
                    <a:pt x="138" y="86"/>
                    <a:pt x="144" y="82"/>
                  </a:cubicBezTo>
                  <a:cubicBezTo>
                    <a:pt x="147" y="84"/>
                    <a:pt x="152" y="84"/>
                    <a:pt x="156" y="82"/>
                  </a:cubicBezTo>
                  <a:cubicBezTo>
                    <a:pt x="159" y="80"/>
                    <a:pt x="163" y="76"/>
                    <a:pt x="162" y="71"/>
                  </a:cubicBezTo>
                  <a:cubicBezTo>
                    <a:pt x="161" y="66"/>
                    <a:pt x="153" y="65"/>
                    <a:pt x="148" y="66"/>
                  </a:cubicBezTo>
                  <a:cubicBezTo>
                    <a:pt x="143" y="67"/>
                    <a:pt x="140" y="74"/>
                    <a:pt x="141" y="79"/>
                  </a:cubicBezTo>
                  <a:cubicBezTo>
                    <a:pt x="141" y="79"/>
                    <a:pt x="141" y="79"/>
                    <a:pt x="141" y="79"/>
                  </a:cubicBezTo>
                  <a:cubicBezTo>
                    <a:pt x="135" y="84"/>
                    <a:pt x="128" y="88"/>
                    <a:pt x="121" y="91"/>
                  </a:cubicBezTo>
                  <a:cubicBezTo>
                    <a:pt x="105" y="87"/>
                    <a:pt x="89" y="82"/>
                    <a:pt x="74" y="74"/>
                  </a:cubicBezTo>
                  <a:cubicBezTo>
                    <a:pt x="91" y="74"/>
                    <a:pt x="108" y="64"/>
                    <a:pt x="121" y="53"/>
                  </a:cubicBezTo>
                  <a:cubicBezTo>
                    <a:pt x="125" y="56"/>
                    <a:pt x="130" y="56"/>
                    <a:pt x="134" y="52"/>
                  </a:cubicBezTo>
                  <a:cubicBezTo>
                    <a:pt x="138" y="48"/>
                    <a:pt x="139" y="41"/>
                    <a:pt x="136" y="36"/>
                  </a:cubicBezTo>
                  <a:cubicBezTo>
                    <a:pt x="132" y="32"/>
                    <a:pt x="123" y="29"/>
                    <a:pt x="118" y="34"/>
                  </a:cubicBezTo>
                  <a:cubicBezTo>
                    <a:pt x="116" y="38"/>
                    <a:pt x="115" y="43"/>
                    <a:pt x="117" y="47"/>
                  </a:cubicBezTo>
                  <a:cubicBezTo>
                    <a:pt x="116" y="48"/>
                    <a:pt x="116" y="49"/>
                    <a:pt x="116" y="50"/>
                  </a:cubicBezTo>
                  <a:cubicBezTo>
                    <a:pt x="117" y="50"/>
                    <a:pt x="117" y="50"/>
                    <a:pt x="117" y="51"/>
                  </a:cubicBezTo>
                  <a:cubicBezTo>
                    <a:pt x="103" y="61"/>
                    <a:pt x="89" y="71"/>
                    <a:pt x="70" y="73"/>
                  </a:cubicBezTo>
                  <a:cubicBezTo>
                    <a:pt x="54" y="65"/>
                    <a:pt x="39" y="55"/>
                    <a:pt x="25" y="45"/>
                  </a:cubicBezTo>
                  <a:cubicBezTo>
                    <a:pt x="43" y="45"/>
                    <a:pt x="64" y="34"/>
                    <a:pt x="79" y="23"/>
                  </a:cubicBezTo>
                  <a:cubicBezTo>
                    <a:pt x="84" y="26"/>
                    <a:pt x="91" y="24"/>
                    <a:pt x="94" y="20"/>
                  </a:cubicBezTo>
                  <a:cubicBezTo>
                    <a:pt x="97" y="15"/>
                    <a:pt x="96" y="9"/>
                    <a:pt x="93" y="5"/>
                  </a:cubicBezTo>
                  <a:cubicBezTo>
                    <a:pt x="88" y="0"/>
                    <a:pt x="80" y="2"/>
                    <a:pt x="75" y="7"/>
                  </a:cubicBezTo>
                  <a:cubicBezTo>
                    <a:pt x="72" y="11"/>
                    <a:pt x="72" y="16"/>
                    <a:pt x="76" y="20"/>
                  </a:cubicBezTo>
                  <a:cubicBezTo>
                    <a:pt x="58" y="30"/>
                    <a:pt x="43" y="41"/>
                    <a:pt x="23" y="43"/>
                  </a:cubicBezTo>
                  <a:cubicBezTo>
                    <a:pt x="15" y="39"/>
                    <a:pt x="8" y="34"/>
                    <a:pt x="1" y="29"/>
                  </a:cubicBezTo>
                  <a:cubicBezTo>
                    <a:pt x="0" y="29"/>
                    <a:pt x="0" y="29"/>
                    <a:pt x="0" y="30"/>
                  </a:cubicBezTo>
                  <a:cubicBezTo>
                    <a:pt x="13" y="42"/>
                    <a:pt x="27" y="52"/>
                    <a:pt x="42" y="61"/>
                  </a:cubicBezTo>
                  <a:cubicBezTo>
                    <a:pt x="47" y="69"/>
                    <a:pt x="52" y="77"/>
                    <a:pt x="54" y="86"/>
                  </a:cubicBezTo>
                  <a:cubicBezTo>
                    <a:pt x="56" y="93"/>
                    <a:pt x="57" y="100"/>
                    <a:pt x="59" y="107"/>
                  </a:cubicBezTo>
                  <a:cubicBezTo>
                    <a:pt x="57" y="108"/>
                    <a:pt x="56" y="109"/>
                    <a:pt x="55" y="111"/>
                  </a:cubicBezTo>
                  <a:cubicBezTo>
                    <a:pt x="54" y="110"/>
                    <a:pt x="54" y="110"/>
                    <a:pt x="53" y="111"/>
                  </a:cubicBezTo>
                  <a:cubicBezTo>
                    <a:pt x="49" y="118"/>
                    <a:pt x="51" y="127"/>
                    <a:pt x="59" y="129"/>
                  </a:cubicBezTo>
                  <a:cubicBezTo>
                    <a:pt x="66" y="130"/>
                    <a:pt x="75" y="128"/>
                    <a:pt x="79" y="122"/>
                  </a:cubicBezTo>
                  <a:cubicBezTo>
                    <a:pt x="83" y="115"/>
                    <a:pt x="80" y="105"/>
                    <a:pt x="71" y="104"/>
                  </a:cubicBezTo>
                  <a:cubicBezTo>
                    <a:pt x="68" y="104"/>
                    <a:pt x="66" y="104"/>
                    <a:pt x="63" y="105"/>
                  </a:cubicBezTo>
                  <a:cubicBezTo>
                    <a:pt x="62" y="91"/>
                    <a:pt x="57" y="76"/>
                    <a:pt x="48" y="65"/>
                  </a:cubicBezTo>
                  <a:cubicBezTo>
                    <a:pt x="63" y="74"/>
                    <a:pt x="79" y="81"/>
                    <a:pt x="95" y="87"/>
                  </a:cubicBezTo>
                  <a:cubicBezTo>
                    <a:pt x="95" y="88"/>
                    <a:pt x="95" y="88"/>
                    <a:pt x="96" y="88"/>
                  </a:cubicBezTo>
                  <a:cubicBezTo>
                    <a:pt x="106" y="99"/>
                    <a:pt x="111" y="112"/>
                    <a:pt x="116" y="126"/>
                  </a:cubicBezTo>
                  <a:cubicBezTo>
                    <a:pt x="113" y="130"/>
                    <a:pt x="113" y="135"/>
                    <a:pt x="115" y="140"/>
                  </a:cubicBezTo>
                  <a:cubicBezTo>
                    <a:pt x="118" y="145"/>
                    <a:pt x="124" y="149"/>
                    <a:pt x="130" y="147"/>
                  </a:cubicBezTo>
                  <a:close/>
                </a:path>
              </a:pathLst>
            </a:custGeom>
            <a:solidFill>
              <a:srgbClr val="FEC160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</a14:hiddenLine>
              </a:ext>
            </a:extLst>
          </p:spPr>
          <p:txBody>
            <a:bodyPr vert="horz" wrap="square" lIns="91440" tIns="45720" rIns="91440" bIns="45720" numCol="1" anchor="t" anchorCtr="0" compatLnSpc="1"/>
            <a:lstStyle/>
            <a:p>
              <a:endParaRPr lang="zh-CN" altLang="en-US"/>
            </a:p>
          </p:txBody>
        </p:sp>
        <p:sp>
          <p:nvSpPr>
            <p:cNvPr id="67" name="Freeform 64"/>
            <p:cNvSpPr/>
            <p:nvPr/>
          </p:nvSpPr>
          <p:spPr bwMode="auto">
            <a:xfrm>
              <a:off x="7659688" y="-35293"/>
              <a:ext cx="1054100" cy="588963"/>
            </a:xfrm>
            <a:custGeom>
              <a:avLst/>
              <a:gdLst>
                <a:gd name="T0" fmla="*/ 309 w 384"/>
                <a:gd name="T1" fmla="*/ 175 h 214"/>
                <a:gd name="T2" fmla="*/ 254 w 384"/>
                <a:gd name="T3" fmla="*/ 134 h 214"/>
                <a:gd name="T4" fmla="*/ 204 w 384"/>
                <a:gd name="T5" fmla="*/ 129 h 214"/>
                <a:gd name="T6" fmla="*/ 186 w 384"/>
                <a:gd name="T7" fmla="*/ 130 h 214"/>
                <a:gd name="T8" fmla="*/ 220 w 384"/>
                <a:gd name="T9" fmla="*/ 112 h 214"/>
                <a:gd name="T10" fmla="*/ 220 w 384"/>
                <a:gd name="T11" fmla="*/ 111 h 214"/>
                <a:gd name="T12" fmla="*/ 221 w 384"/>
                <a:gd name="T13" fmla="*/ 112 h 214"/>
                <a:gd name="T14" fmla="*/ 222 w 384"/>
                <a:gd name="T15" fmla="*/ 112 h 214"/>
                <a:gd name="T16" fmla="*/ 353 w 384"/>
                <a:gd name="T17" fmla="*/ 93 h 214"/>
                <a:gd name="T18" fmla="*/ 380 w 384"/>
                <a:gd name="T19" fmla="*/ 57 h 214"/>
                <a:gd name="T20" fmla="*/ 359 w 384"/>
                <a:gd name="T21" fmla="*/ 19 h 214"/>
                <a:gd name="T22" fmla="*/ 271 w 384"/>
                <a:gd name="T23" fmla="*/ 32 h 214"/>
                <a:gd name="T24" fmla="*/ 220 w 384"/>
                <a:gd name="T25" fmla="*/ 109 h 214"/>
                <a:gd name="T26" fmla="*/ 219 w 384"/>
                <a:gd name="T27" fmla="*/ 109 h 214"/>
                <a:gd name="T28" fmla="*/ 171 w 384"/>
                <a:gd name="T29" fmla="*/ 131 h 214"/>
                <a:gd name="T30" fmla="*/ 117 w 384"/>
                <a:gd name="T31" fmla="*/ 153 h 214"/>
                <a:gd name="T32" fmla="*/ 1 w 384"/>
                <a:gd name="T33" fmla="*/ 160 h 214"/>
                <a:gd name="T34" fmla="*/ 1 w 384"/>
                <a:gd name="T35" fmla="*/ 161 h 214"/>
                <a:gd name="T36" fmla="*/ 112 w 384"/>
                <a:gd name="T37" fmla="*/ 159 h 214"/>
                <a:gd name="T38" fmla="*/ 167 w 384"/>
                <a:gd name="T39" fmla="*/ 138 h 214"/>
                <a:gd name="T40" fmla="*/ 174 w 384"/>
                <a:gd name="T41" fmla="*/ 135 h 214"/>
                <a:gd name="T42" fmla="*/ 238 w 384"/>
                <a:gd name="T43" fmla="*/ 204 h 214"/>
                <a:gd name="T44" fmla="*/ 309 w 384"/>
                <a:gd name="T45" fmla="*/ 175 h 214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</a:cxnLst>
              <a:rect l="0" t="0" r="r" b="b"/>
              <a:pathLst>
                <a:path w="384" h="214">
                  <a:moveTo>
                    <a:pt x="309" y="175"/>
                  </a:moveTo>
                  <a:cubicBezTo>
                    <a:pt x="314" y="149"/>
                    <a:pt x="272" y="138"/>
                    <a:pt x="254" y="134"/>
                  </a:cubicBezTo>
                  <a:cubicBezTo>
                    <a:pt x="238" y="130"/>
                    <a:pt x="221" y="129"/>
                    <a:pt x="204" y="129"/>
                  </a:cubicBezTo>
                  <a:cubicBezTo>
                    <a:pt x="198" y="129"/>
                    <a:pt x="192" y="129"/>
                    <a:pt x="186" y="130"/>
                  </a:cubicBezTo>
                  <a:cubicBezTo>
                    <a:pt x="198" y="124"/>
                    <a:pt x="209" y="118"/>
                    <a:pt x="220" y="112"/>
                  </a:cubicBezTo>
                  <a:cubicBezTo>
                    <a:pt x="220" y="112"/>
                    <a:pt x="220" y="111"/>
                    <a:pt x="220" y="111"/>
                  </a:cubicBezTo>
                  <a:cubicBezTo>
                    <a:pt x="220" y="111"/>
                    <a:pt x="221" y="112"/>
                    <a:pt x="221" y="112"/>
                  </a:cubicBezTo>
                  <a:cubicBezTo>
                    <a:pt x="221" y="112"/>
                    <a:pt x="221" y="112"/>
                    <a:pt x="222" y="112"/>
                  </a:cubicBezTo>
                  <a:cubicBezTo>
                    <a:pt x="267" y="120"/>
                    <a:pt x="314" y="120"/>
                    <a:pt x="353" y="93"/>
                  </a:cubicBezTo>
                  <a:cubicBezTo>
                    <a:pt x="365" y="84"/>
                    <a:pt x="377" y="72"/>
                    <a:pt x="380" y="57"/>
                  </a:cubicBezTo>
                  <a:cubicBezTo>
                    <a:pt x="384" y="40"/>
                    <a:pt x="372" y="27"/>
                    <a:pt x="359" y="19"/>
                  </a:cubicBezTo>
                  <a:cubicBezTo>
                    <a:pt x="331" y="0"/>
                    <a:pt x="296" y="14"/>
                    <a:pt x="271" y="32"/>
                  </a:cubicBezTo>
                  <a:cubicBezTo>
                    <a:pt x="248" y="50"/>
                    <a:pt x="223" y="79"/>
                    <a:pt x="220" y="109"/>
                  </a:cubicBezTo>
                  <a:cubicBezTo>
                    <a:pt x="220" y="109"/>
                    <a:pt x="220" y="109"/>
                    <a:pt x="219" y="109"/>
                  </a:cubicBezTo>
                  <a:cubicBezTo>
                    <a:pt x="202" y="115"/>
                    <a:pt x="187" y="124"/>
                    <a:pt x="171" y="131"/>
                  </a:cubicBezTo>
                  <a:cubicBezTo>
                    <a:pt x="153" y="139"/>
                    <a:pt x="135" y="147"/>
                    <a:pt x="117" y="153"/>
                  </a:cubicBezTo>
                  <a:cubicBezTo>
                    <a:pt x="78" y="165"/>
                    <a:pt x="41" y="166"/>
                    <a:pt x="1" y="160"/>
                  </a:cubicBezTo>
                  <a:cubicBezTo>
                    <a:pt x="0" y="160"/>
                    <a:pt x="0" y="161"/>
                    <a:pt x="1" y="161"/>
                  </a:cubicBezTo>
                  <a:cubicBezTo>
                    <a:pt x="37" y="173"/>
                    <a:pt x="76" y="169"/>
                    <a:pt x="112" y="159"/>
                  </a:cubicBezTo>
                  <a:cubicBezTo>
                    <a:pt x="131" y="153"/>
                    <a:pt x="149" y="146"/>
                    <a:pt x="167" y="138"/>
                  </a:cubicBezTo>
                  <a:cubicBezTo>
                    <a:pt x="169" y="137"/>
                    <a:pt x="172" y="136"/>
                    <a:pt x="174" y="135"/>
                  </a:cubicBezTo>
                  <a:cubicBezTo>
                    <a:pt x="180" y="167"/>
                    <a:pt x="209" y="193"/>
                    <a:pt x="238" y="204"/>
                  </a:cubicBezTo>
                  <a:cubicBezTo>
                    <a:pt x="263" y="214"/>
                    <a:pt x="302" y="206"/>
                    <a:pt x="309" y="175"/>
                  </a:cubicBezTo>
                  <a:close/>
                </a:path>
              </a:pathLst>
            </a:custGeom>
            <a:solidFill>
              <a:srgbClr val="21B37A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</a14:hiddenLine>
              </a:ext>
            </a:extLst>
          </p:spPr>
          <p:txBody>
            <a:bodyPr vert="horz" wrap="square" lIns="91440" tIns="45720" rIns="91440" bIns="45720" numCol="1" anchor="t" anchorCtr="0" compatLnSpc="1"/>
            <a:lstStyle/>
            <a:p>
              <a:endParaRPr lang="zh-CN" altLang="en-US"/>
            </a:p>
          </p:txBody>
        </p:sp>
        <p:sp>
          <p:nvSpPr>
            <p:cNvPr id="68" name="Freeform 65"/>
            <p:cNvSpPr/>
            <p:nvPr/>
          </p:nvSpPr>
          <p:spPr bwMode="auto">
            <a:xfrm>
              <a:off x="-25400" y="-170231"/>
              <a:ext cx="457200" cy="561975"/>
            </a:xfrm>
            <a:custGeom>
              <a:avLst/>
              <a:gdLst>
                <a:gd name="T0" fmla="*/ 164 w 167"/>
                <a:gd name="T1" fmla="*/ 42 h 204"/>
                <a:gd name="T2" fmla="*/ 141 w 167"/>
                <a:gd name="T3" fmla="*/ 36 h 204"/>
                <a:gd name="T4" fmla="*/ 136 w 167"/>
                <a:gd name="T5" fmla="*/ 54 h 204"/>
                <a:gd name="T6" fmla="*/ 137 w 167"/>
                <a:gd name="T7" fmla="*/ 55 h 204"/>
                <a:gd name="T8" fmla="*/ 138 w 167"/>
                <a:gd name="T9" fmla="*/ 56 h 204"/>
                <a:gd name="T10" fmla="*/ 101 w 167"/>
                <a:gd name="T11" fmla="*/ 82 h 204"/>
                <a:gd name="T12" fmla="*/ 110 w 167"/>
                <a:gd name="T13" fmla="*/ 26 h 204"/>
                <a:gd name="T14" fmla="*/ 124 w 167"/>
                <a:gd name="T15" fmla="*/ 16 h 204"/>
                <a:gd name="T16" fmla="*/ 118 w 167"/>
                <a:gd name="T17" fmla="*/ 3 h 204"/>
                <a:gd name="T18" fmla="*/ 103 w 167"/>
                <a:gd name="T19" fmla="*/ 10 h 204"/>
                <a:gd name="T20" fmla="*/ 106 w 167"/>
                <a:gd name="T21" fmla="*/ 23 h 204"/>
                <a:gd name="T22" fmla="*/ 102 w 167"/>
                <a:gd name="T23" fmla="*/ 54 h 204"/>
                <a:gd name="T24" fmla="*/ 88 w 167"/>
                <a:gd name="T25" fmla="*/ 33 h 204"/>
                <a:gd name="T26" fmla="*/ 87 w 167"/>
                <a:gd name="T27" fmla="*/ 19 h 204"/>
                <a:gd name="T28" fmla="*/ 74 w 167"/>
                <a:gd name="T29" fmla="*/ 14 h 204"/>
                <a:gd name="T30" fmla="*/ 69 w 167"/>
                <a:gd name="T31" fmla="*/ 30 h 204"/>
                <a:gd name="T32" fmla="*/ 85 w 167"/>
                <a:gd name="T33" fmla="*/ 37 h 204"/>
                <a:gd name="T34" fmla="*/ 85 w 167"/>
                <a:gd name="T35" fmla="*/ 36 h 204"/>
                <a:gd name="T36" fmla="*/ 101 w 167"/>
                <a:gd name="T37" fmla="*/ 58 h 204"/>
                <a:gd name="T38" fmla="*/ 87 w 167"/>
                <a:gd name="T39" fmla="*/ 114 h 204"/>
                <a:gd name="T40" fmla="*/ 57 w 167"/>
                <a:gd name="T41" fmla="*/ 63 h 204"/>
                <a:gd name="T42" fmla="*/ 55 w 167"/>
                <a:gd name="T43" fmla="*/ 47 h 204"/>
                <a:gd name="T44" fmla="*/ 37 w 167"/>
                <a:gd name="T45" fmla="*/ 48 h 204"/>
                <a:gd name="T46" fmla="*/ 36 w 167"/>
                <a:gd name="T47" fmla="*/ 67 h 204"/>
                <a:gd name="T48" fmla="*/ 51 w 167"/>
                <a:gd name="T49" fmla="*/ 68 h 204"/>
                <a:gd name="T50" fmla="*/ 54 w 167"/>
                <a:gd name="T51" fmla="*/ 68 h 204"/>
                <a:gd name="T52" fmla="*/ 55 w 167"/>
                <a:gd name="T53" fmla="*/ 67 h 204"/>
                <a:gd name="T54" fmla="*/ 85 w 167"/>
                <a:gd name="T55" fmla="*/ 118 h 204"/>
                <a:gd name="T56" fmla="*/ 58 w 167"/>
                <a:gd name="T57" fmla="*/ 174 h 204"/>
                <a:gd name="T58" fmla="*/ 27 w 167"/>
                <a:gd name="T59" fmla="*/ 114 h 204"/>
                <a:gd name="T60" fmla="*/ 22 w 167"/>
                <a:gd name="T61" fmla="*/ 97 h 204"/>
                <a:gd name="T62" fmla="*/ 5 w 167"/>
                <a:gd name="T63" fmla="*/ 100 h 204"/>
                <a:gd name="T64" fmla="*/ 9 w 167"/>
                <a:gd name="T65" fmla="*/ 120 h 204"/>
                <a:gd name="T66" fmla="*/ 24 w 167"/>
                <a:gd name="T67" fmla="*/ 118 h 204"/>
                <a:gd name="T68" fmla="*/ 57 w 167"/>
                <a:gd name="T69" fmla="*/ 176 h 204"/>
                <a:gd name="T70" fmla="*/ 43 w 167"/>
                <a:gd name="T71" fmla="*/ 203 h 204"/>
                <a:gd name="T72" fmla="*/ 44 w 167"/>
                <a:gd name="T73" fmla="*/ 204 h 204"/>
                <a:gd name="T74" fmla="*/ 75 w 167"/>
                <a:gd name="T75" fmla="*/ 152 h 204"/>
                <a:gd name="T76" fmla="*/ 102 w 167"/>
                <a:gd name="T77" fmla="*/ 135 h 204"/>
                <a:gd name="T78" fmla="*/ 126 w 167"/>
                <a:gd name="T79" fmla="*/ 128 h 204"/>
                <a:gd name="T80" fmla="*/ 130 w 167"/>
                <a:gd name="T81" fmla="*/ 132 h 204"/>
                <a:gd name="T82" fmla="*/ 131 w 167"/>
                <a:gd name="T83" fmla="*/ 134 h 204"/>
                <a:gd name="T84" fmla="*/ 151 w 167"/>
                <a:gd name="T85" fmla="*/ 125 h 204"/>
                <a:gd name="T86" fmla="*/ 141 w 167"/>
                <a:gd name="T87" fmla="*/ 103 h 204"/>
                <a:gd name="T88" fmla="*/ 121 w 167"/>
                <a:gd name="T89" fmla="*/ 114 h 204"/>
                <a:gd name="T90" fmla="*/ 123 w 167"/>
                <a:gd name="T91" fmla="*/ 123 h 204"/>
                <a:gd name="T92" fmla="*/ 79 w 167"/>
                <a:gd name="T93" fmla="*/ 145 h 204"/>
                <a:gd name="T94" fmla="*/ 99 w 167"/>
                <a:gd name="T95" fmla="*/ 88 h 204"/>
                <a:gd name="T96" fmla="*/ 100 w 167"/>
                <a:gd name="T97" fmla="*/ 88 h 204"/>
                <a:gd name="T98" fmla="*/ 142 w 167"/>
                <a:gd name="T99" fmla="*/ 60 h 204"/>
                <a:gd name="T100" fmla="*/ 157 w 167"/>
                <a:gd name="T101" fmla="*/ 60 h 204"/>
                <a:gd name="T102" fmla="*/ 164 w 167"/>
                <a:gd name="T103" fmla="*/ 42 h 204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  <a:cxn ang="0">
                  <a:pos x="T68" y="T69"/>
                </a:cxn>
                <a:cxn ang="0">
                  <a:pos x="T70" y="T71"/>
                </a:cxn>
                <a:cxn ang="0">
                  <a:pos x="T72" y="T73"/>
                </a:cxn>
                <a:cxn ang="0">
                  <a:pos x="T74" y="T75"/>
                </a:cxn>
                <a:cxn ang="0">
                  <a:pos x="T76" y="T77"/>
                </a:cxn>
                <a:cxn ang="0">
                  <a:pos x="T78" y="T79"/>
                </a:cxn>
                <a:cxn ang="0">
                  <a:pos x="T80" y="T81"/>
                </a:cxn>
                <a:cxn ang="0">
                  <a:pos x="T82" y="T83"/>
                </a:cxn>
                <a:cxn ang="0">
                  <a:pos x="T84" y="T85"/>
                </a:cxn>
                <a:cxn ang="0">
                  <a:pos x="T86" y="T87"/>
                </a:cxn>
                <a:cxn ang="0">
                  <a:pos x="T88" y="T89"/>
                </a:cxn>
                <a:cxn ang="0">
                  <a:pos x="T90" y="T91"/>
                </a:cxn>
                <a:cxn ang="0">
                  <a:pos x="T92" y="T93"/>
                </a:cxn>
                <a:cxn ang="0">
                  <a:pos x="T94" y="T95"/>
                </a:cxn>
                <a:cxn ang="0">
                  <a:pos x="T96" y="T97"/>
                </a:cxn>
                <a:cxn ang="0">
                  <a:pos x="T98" y="T99"/>
                </a:cxn>
                <a:cxn ang="0">
                  <a:pos x="T100" y="T101"/>
                </a:cxn>
                <a:cxn ang="0">
                  <a:pos x="T102" y="T103"/>
                </a:cxn>
              </a:cxnLst>
              <a:rect l="0" t="0" r="r" b="b"/>
              <a:pathLst>
                <a:path w="167" h="204">
                  <a:moveTo>
                    <a:pt x="164" y="42"/>
                  </a:moveTo>
                  <a:cubicBezTo>
                    <a:pt x="161" y="33"/>
                    <a:pt x="148" y="33"/>
                    <a:pt x="141" y="36"/>
                  </a:cubicBezTo>
                  <a:cubicBezTo>
                    <a:pt x="135" y="40"/>
                    <a:pt x="133" y="48"/>
                    <a:pt x="136" y="54"/>
                  </a:cubicBezTo>
                  <a:cubicBezTo>
                    <a:pt x="136" y="54"/>
                    <a:pt x="136" y="54"/>
                    <a:pt x="137" y="55"/>
                  </a:cubicBezTo>
                  <a:cubicBezTo>
                    <a:pt x="137" y="55"/>
                    <a:pt x="137" y="56"/>
                    <a:pt x="138" y="56"/>
                  </a:cubicBezTo>
                  <a:cubicBezTo>
                    <a:pt x="124" y="61"/>
                    <a:pt x="110" y="71"/>
                    <a:pt x="101" y="82"/>
                  </a:cubicBezTo>
                  <a:cubicBezTo>
                    <a:pt x="105" y="63"/>
                    <a:pt x="108" y="45"/>
                    <a:pt x="110" y="26"/>
                  </a:cubicBezTo>
                  <a:cubicBezTo>
                    <a:pt x="116" y="25"/>
                    <a:pt x="124" y="23"/>
                    <a:pt x="124" y="16"/>
                  </a:cubicBezTo>
                  <a:cubicBezTo>
                    <a:pt x="125" y="11"/>
                    <a:pt x="122" y="6"/>
                    <a:pt x="118" y="3"/>
                  </a:cubicBezTo>
                  <a:cubicBezTo>
                    <a:pt x="111" y="0"/>
                    <a:pt x="106" y="4"/>
                    <a:pt x="103" y="10"/>
                  </a:cubicBezTo>
                  <a:cubicBezTo>
                    <a:pt x="100" y="15"/>
                    <a:pt x="102" y="20"/>
                    <a:pt x="106" y="23"/>
                  </a:cubicBezTo>
                  <a:cubicBezTo>
                    <a:pt x="105" y="33"/>
                    <a:pt x="103" y="44"/>
                    <a:pt x="102" y="54"/>
                  </a:cubicBezTo>
                  <a:cubicBezTo>
                    <a:pt x="98" y="47"/>
                    <a:pt x="93" y="39"/>
                    <a:pt x="88" y="33"/>
                  </a:cubicBezTo>
                  <a:cubicBezTo>
                    <a:pt x="90" y="29"/>
                    <a:pt x="90" y="23"/>
                    <a:pt x="87" y="19"/>
                  </a:cubicBezTo>
                  <a:cubicBezTo>
                    <a:pt x="84" y="15"/>
                    <a:pt x="79" y="12"/>
                    <a:pt x="74" y="14"/>
                  </a:cubicBezTo>
                  <a:cubicBezTo>
                    <a:pt x="68" y="16"/>
                    <a:pt x="67" y="25"/>
                    <a:pt x="69" y="30"/>
                  </a:cubicBezTo>
                  <a:cubicBezTo>
                    <a:pt x="71" y="36"/>
                    <a:pt x="79" y="39"/>
                    <a:pt x="85" y="37"/>
                  </a:cubicBezTo>
                  <a:cubicBezTo>
                    <a:pt x="85" y="37"/>
                    <a:pt x="85" y="37"/>
                    <a:pt x="85" y="36"/>
                  </a:cubicBezTo>
                  <a:cubicBezTo>
                    <a:pt x="91" y="43"/>
                    <a:pt x="96" y="50"/>
                    <a:pt x="101" y="58"/>
                  </a:cubicBezTo>
                  <a:cubicBezTo>
                    <a:pt x="98" y="77"/>
                    <a:pt x="93" y="96"/>
                    <a:pt x="87" y="114"/>
                  </a:cubicBezTo>
                  <a:cubicBezTo>
                    <a:pt x="84" y="95"/>
                    <a:pt x="71" y="77"/>
                    <a:pt x="57" y="63"/>
                  </a:cubicBezTo>
                  <a:cubicBezTo>
                    <a:pt x="60" y="57"/>
                    <a:pt x="59" y="52"/>
                    <a:pt x="55" y="47"/>
                  </a:cubicBezTo>
                  <a:cubicBezTo>
                    <a:pt x="50" y="43"/>
                    <a:pt x="41" y="43"/>
                    <a:pt x="37" y="48"/>
                  </a:cubicBezTo>
                  <a:cubicBezTo>
                    <a:pt x="32" y="53"/>
                    <a:pt x="29" y="63"/>
                    <a:pt x="36" y="67"/>
                  </a:cubicBezTo>
                  <a:cubicBezTo>
                    <a:pt x="40" y="70"/>
                    <a:pt x="46" y="70"/>
                    <a:pt x="51" y="68"/>
                  </a:cubicBezTo>
                  <a:cubicBezTo>
                    <a:pt x="52" y="69"/>
                    <a:pt x="53" y="69"/>
                    <a:pt x="54" y="68"/>
                  </a:cubicBezTo>
                  <a:cubicBezTo>
                    <a:pt x="54" y="68"/>
                    <a:pt x="54" y="67"/>
                    <a:pt x="55" y="67"/>
                  </a:cubicBezTo>
                  <a:cubicBezTo>
                    <a:pt x="68" y="82"/>
                    <a:pt x="81" y="97"/>
                    <a:pt x="85" y="118"/>
                  </a:cubicBezTo>
                  <a:cubicBezTo>
                    <a:pt x="78" y="138"/>
                    <a:pt x="68" y="156"/>
                    <a:pt x="58" y="174"/>
                  </a:cubicBezTo>
                  <a:cubicBezTo>
                    <a:pt x="56" y="153"/>
                    <a:pt x="42" y="130"/>
                    <a:pt x="27" y="114"/>
                  </a:cubicBezTo>
                  <a:cubicBezTo>
                    <a:pt x="30" y="108"/>
                    <a:pt x="27" y="100"/>
                    <a:pt x="22" y="97"/>
                  </a:cubicBezTo>
                  <a:cubicBezTo>
                    <a:pt x="16" y="94"/>
                    <a:pt x="9" y="96"/>
                    <a:pt x="5" y="100"/>
                  </a:cubicBezTo>
                  <a:cubicBezTo>
                    <a:pt x="0" y="106"/>
                    <a:pt x="3" y="115"/>
                    <a:pt x="9" y="120"/>
                  </a:cubicBezTo>
                  <a:cubicBezTo>
                    <a:pt x="14" y="124"/>
                    <a:pt x="21" y="123"/>
                    <a:pt x="24" y="118"/>
                  </a:cubicBezTo>
                  <a:cubicBezTo>
                    <a:pt x="37" y="137"/>
                    <a:pt x="52" y="153"/>
                    <a:pt x="57" y="176"/>
                  </a:cubicBezTo>
                  <a:cubicBezTo>
                    <a:pt x="52" y="185"/>
                    <a:pt x="47" y="194"/>
                    <a:pt x="43" y="203"/>
                  </a:cubicBezTo>
                  <a:cubicBezTo>
                    <a:pt x="42" y="204"/>
                    <a:pt x="43" y="204"/>
                    <a:pt x="44" y="204"/>
                  </a:cubicBezTo>
                  <a:cubicBezTo>
                    <a:pt x="56" y="188"/>
                    <a:pt x="66" y="170"/>
                    <a:pt x="75" y="152"/>
                  </a:cubicBezTo>
                  <a:cubicBezTo>
                    <a:pt x="84" y="145"/>
                    <a:pt x="92" y="139"/>
                    <a:pt x="102" y="135"/>
                  </a:cubicBezTo>
                  <a:cubicBezTo>
                    <a:pt x="110" y="132"/>
                    <a:pt x="118" y="131"/>
                    <a:pt x="126" y="128"/>
                  </a:cubicBezTo>
                  <a:cubicBezTo>
                    <a:pt x="127" y="130"/>
                    <a:pt x="129" y="131"/>
                    <a:pt x="130" y="132"/>
                  </a:cubicBezTo>
                  <a:cubicBezTo>
                    <a:pt x="130" y="133"/>
                    <a:pt x="130" y="133"/>
                    <a:pt x="131" y="134"/>
                  </a:cubicBezTo>
                  <a:cubicBezTo>
                    <a:pt x="139" y="138"/>
                    <a:pt x="149" y="135"/>
                    <a:pt x="151" y="125"/>
                  </a:cubicBezTo>
                  <a:cubicBezTo>
                    <a:pt x="152" y="117"/>
                    <a:pt x="148" y="107"/>
                    <a:pt x="141" y="103"/>
                  </a:cubicBezTo>
                  <a:cubicBezTo>
                    <a:pt x="133" y="99"/>
                    <a:pt x="121" y="104"/>
                    <a:pt x="121" y="114"/>
                  </a:cubicBezTo>
                  <a:cubicBezTo>
                    <a:pt x="121" y="117"/>
                    <a:pt x="122" y="120"/>
                    <a:pt x="123" y="123"/>
                  </a:cubicBezTo>
                  <a:cubicBezTo>
                    <a:pt x="108" y="126"/>
                    <a:pt x="90" y="134"/>
                    <a:pt x="79" y="145"/>
                  </a:cubicBezTo>
                  <a:cubicBezTo>
                    <a:pt x="87" y="127"/>
                    <a:pt x="94" y="107"/>
                    <a:pt x="99" y="88"/>
                  </a:cubicBezTo>
                  <a:cubicBezTo>
                    <a:pt x="99" y="88"/>
                    <a:pt x="100" y="88"/>
                    <a:pt x="100" y="88"/>
                  </a:cubicBezTo>
                  <a:cubicBezTo>
                    <a:pt x="112" y="74"/>
                    <a:pt x="126" y="68"/>
                    <a:pt x="142" y="60"/>
                  </a:cubicBezTo>
                  <a:cubicBezTo>
                    <a:pt x="146" y="63"/>
                    <a:pt x="152" y="63"/>
                    <a:pt x="157" y="60"/>
                  </a:cubicBezTo>
                  <a:cubicBezTo>
                    <a:pt x="163" y="56"/>
                    <a:pt x="167" y="48"/>
                    <a:pt x="164" y="42"/>
                  </a:cubicBezTo>
                  <a:close/>
                </a:path>
              </a:pathLst>
            </a:custGeom>
            <a:solidFill>
              <a:srgbClr val="21B321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</a14:hiddenLine>
              </a:ext>
            </a:extLst>
          </p:spPr>
          <p:txBody>
            <a:bodyPr vert="horz" wrap="square" lIns="91440" tIns="45720" rIns="91440" bIns="45720" numCol="1" anchor="t" anchorCtr="0" compatLnSpc="1"/>
            <a:lstStyle/>
            <a:p>
              <a:endParaRPr lang="zh-CN" altLang="en-US"/>
            </a:p>
          </p:txBody>
        </p:sp>
        <p:sp>
          <p:nvSpPr>
            <p:cNvPr id="69" name="Freeform 66"/>
            <p:cNvSpPr/>
            <p:nvPr/>
          </p:nvSpPr>
          <p:spPr bwMode="auto">
            <a:xfrm>
              <a:off x="4735513" y="691782"/>
              <a:ext cx="244475" cy="361950"/>
            </a:xfrm>
            <a:custGeom>
              <a:avLst/>
              <a:gdLst>
                <a:gd name="T0" fmla="*/ 86 w 89"/>
                <a:gd name="T1" fmla="*/ 88 h 132"/>
                <a:gd name="T2" fmla="*/ 34 w 89"/>
                <a:gd name="T3" fmla="*/ 82 h 132"/>
                <a:gd name="T4" fmla="*/ 17 w 89"/>
                <a:gd name="T5" fmla="*/ 44 h 132"/>
                <a:gd name="T6" fmla="*/ 3 w 89"/>
                <a:gd name="T7" fmla="*/ 2 h 132"/>
                <a:gd name="T8" fmla="*/ 1 w 89"/>
                <a:gd name="T9" fmla="*/ 2 h 132"/>
                <a:gd name="T10" fmla="*/ 15 w 89"/>
                <a:gd name="T11" fmla="*/ 48 h 132"/>
                <a:gd name="T12" fmla="*/ 32 w 89"/>
                <a:gd name="T13" fmla="*/ 84 h 132"/>
                <a:gd name="T14" fmla="*/ 32 w 89"/>
                <a:gd name="T15" fmla="*/ 87 h 132"/>
                <a:gd name="T16" fmla="*/ 29 w 89"/>
                <a:gd name="T17" fmla="*/ 123 h 132"/>
                <a:gd name="T18" fmla="*/ 48 w 89"/>
                <a:gd name="T19" fmla="*/ 112 h 132"/>
                <a:gd name="T20" fmla="*/ 68 w 89"/>
                <a:gd name="T21" fmla="*/ 121 h 132"/>
                <a:gd name="T22" fmla="*/ 71 w 89"/>
                <a:gd name="T23" fmla="*/ 118 h 132"/>
                <a:gd name="T24" fmla="*/ 69 w 89"/>
                <a:gd name="T25" fmla="*/ 103 h 132"/>
                <a:gd name="T26" fmla="*/ 83 w 89"/>
                <a:gd name="T27" fmla="*/ 104 h 132"/>
                <a:gd name="T28" fmla="*/ 86 w 89"/>
                <a:gd name="T29" fmla="*/ 88 h 132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</a:cxnLst>
              <a:rect l="0" t="0" r="r" b="b"/>
              <a:pathLst>
                <a:path w="89" h="132">
                  <a:moveTo>
                    <a:pt x="86" y="88"/>
                  </a:moveTo>
                  <a:cubicBezTo>
                    <a:pt x="75" y="71"/>
                    <a:pt x="49" y="68"/>
                    <a:pt x="34" y="82"/>
                  </a:cubicBezTo>
                  <a:cubicBezTo>
                    <a:pt x="29" y="69"/>
                    <a:pt x="23" y="57"/>
                    <a:pt x="17" y="44"/>
                  </a:cubicBezTo>
                  <a:cubicBezTo>
                    <a:pt x="12" y="30"/>
                    <a:pt x="8" y="16"/>
                    <a:pt x="3" y="2"/>
                  </a:cubicBezTo>
                  <a:cubicBezTo>
                    <a:pt x="2" y="0"/>
                    <a:pt x="0" y="1"/>
                    <a:pt x="1" y="2"/>
                  </a:cubicBezTo>
                  <a:cubicBezTo>
                    <a:pt x="3" y="18"/>
                    <a:pt x="9" y="34"/>
                    <a:pt x="15" y="48"/>
                  </a:cubicBezTo>
                  <a:cubicBezTo>
                    <a:pt x="20" y="61"/>
                    <a:pt x="25" y="73"/>
                    <a:pt x="32" y="84"/>
                  </a:cubicBezTo>
                  <a:cubicBezTo>
                    <a:pt x="32" y="85"/>
                    <a:pt x="32" y="86"/>
                    <a:pt x="32" y="87"/>
                  </a:cubicBezTo>
                  <a:cubicBezTo>
                    <a:pt x="21" y="95"/>
                    <a:pt x="18" y="113"/>
                    <a:pt x="29" y="123"/>
                  </a:cubicBezTo>
                  <a:cubicBezTo>
                    <a:pt x="38" y="132"/>
                    <a:pt x="45" y="122"/>
                    <a:pt x="48" y="112"/>
                  </a:cubicBezTo>
                  <a:cubicBezTo>
                    <a:pt x="53" y="118"/>
                    <a:pt x="60" y="121"/>
                    <a:pt x="68" y="121"/>
                  </a:cubicBezTo>
                  <a:cubicBezTo>
                    <a:pt x="70" y="121"/>
                    <a:pt x="71" y="120"/>
                    <a:pt x="71" y="118"/>
                  </a:cubicBezTo>
                  <a:cubicBezTo>
                    <a:pt x="70" y="113"/>
                    <a:pt x="70" y="108"/>
                    <a:pt x="69" y="103"/>
                  </a:cubicBezTo>
                  <a:cubicBezTo>
                    <a:pt x="73" y="106"/>
                    <a:pt x="78" y="107"/>
                    <a:pt x="83" y="104"/>
                  </a:cubicBezTo>
                  <a:cubicBezTo>
                    <a:pt x="88" y="101"/>
                    <a:pt x="89" y="93"/>
                    <a:pt x="86" y="88"/>
                  </a:cubicBezTo>
                  <a:close/>
                </a:path>
              </a:pathLst>
            </a:custGeom>
            <a:solidFill>
              <a:srgbClr val="FEC160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</a14:hiddenLine>
              </a:ext>
            </a:extLst>
          </p:spPr>
          <p:txBody>
            <a:bodyPr vert="horz" wrap="square" lIns="91440" tIns="45720" rIns="91440" bIns="45720" numCol="1" anchor="t" anchorCtr="0" compatLnSpc="1"/>
            <a:lstStyle/>
            <a:p>
              <a:endParaRPr lang="zh-CN" altLang="en-US"/>
            </a:p>
          </p:txBody>
        </p:sp>
        <p:sp>
          <p:nvSpPr>
            <p:cNvPr id="70" name="Freeform 67"/>
            <p:cNvSpPr/>
            <p:nvPr/>
          </p:nvSpPr>
          <p:spPr bwMode="auto">
            <a:xfrm>
              <a:off x="90488" y="325069"/>
              <a:ext cx="8956675" cy="723900"/>
            </a:xfrm>
            <a:custGeom>
              <a:avLst/>
              <a:gdLst>
                <a:gd name="T0" fmla="*/ 3265 w 3268"/>
                <a:gd name="T1" fmla="*/ 202 h 263"/>
                <a:gd name="T2" fmla="*/ 3076 w 3268"/>
                <a:gd name="T3" fmla="*/ 176 h 263"/>
                <a:gd name="T4" fmla="*/ 2918 w 3268"/>
                <a:gd name="T5" fmla="*/ 100 h 263"/>
                <a:gd name="T6" fmla="*/ 2760 w 3268"/>
                <a:gd name="T7" fmla="*/ 29 h 263"/>
                <a:gd name="T8" fmla="*/ 2568 w 3268"/>
                <a:gd name="T9" fmla="*/ 17 h 263"/>
                <a:gd name="T10" fmla="*/ 2403 w 3268"/>
                <a:gd name="T11" fmla="*/ 56 h 263"/>
                <a:gd name="T12" fmla="*/ 2265 w 3268"/>
                <a:gd name="T13" fmla="*/ 118 h 263"/>
                <a:gd name="T14" fmla="*/ 2263 w 3268"/>
                <a:gd name="T15" fmla="*/ 118 h 263"/>
                <a:gd name="T16" fmla="*/ 1912 w 3268"/>
                <a:gd name="T17" fmla="*/ 222 h 263"/>
                <a:gd name="T18" fmla="*/ 1636 w 3268"/>
                <a:gd name="T19" fmla="*/ 95 h 263"/>
                <a:gd name="T20" fmla="*/ 1430 w 3268"/>
                <a:gd name="T21" fmla="*/ 17 h 263"/>
                <a:gd name="T22" fmla="*/ 1222 w 3268"/>
                <a:gd name="T23" fmla="*/ 41 h 263"/>
                <a:gd name="T24" fmla="*/ 1174 w 3268"/>
                <a:gd name="T25" fmla="*/ 65 h 263"/>
                <a:gd name="T26" fmla="*/ 1173 w 3268"/>
                <a:gd name="T27" fmla="*/ 66 h 263"/>
                <a:gd name="T28" fmla="*/ 886 w 3268"/>
                <a:gd name="T29" fmla="*/ 230 h 263"/>
                <a:gd name="T30" fmla="*/ 725 w 3268"/>
                <a:gd name="T31" fmla="*/ 240 h 263"/>
                <a:gd name="T32" fmla="*/ 555 w 3268"/>
                <a:gd name="T33" fmla="*/ 166 h 263"/>
                <a:gd name="T34" fmla="*/ 430 w 3268"/>
                <a:gd name="T35" fmla="*/ 85 h 263"/>
                <a:gd name="T36" fmla="*/ 298 w 3268"/>
                <a:gd name="T37" fmla="*/ 17 h 263"/>
                <a:gd name="T38" fmla="*/ 144 w 3268"/>
                <a:gd name="T39" fmla="*/ 7 h 263"/>
                <a:gd name="T40" fmla="*/ 144 w 3268"/>
                <a:gd name="T41" fmla="*/ 7 h 263"/>
                <a:gd name="T42" fmla="*/ 141 w 3268"/>
                <a:gd name="T43" fmla="*/ 7 h 263"/>
                <a:gd name="T44" fmla="*/ 141 w 3268"/>
                <a:gd name="T45" fmla="*/ 7 h 263"/>
                <a:gd name="T46" fmla="*/ 8 w 3268"/>
                <a:gd name="T47" fmla="*/ 21 h 263"/>
                <a:gd name="T48" fmla="*/ 9 w 3268"/>
                <a:gd name="T49" fmla="*/ 21 h 263"/>
                <a:gd name="T50" fmla="*/ 2 w 3268"/>
                <a:gd name="T51" fmla="*/ 21 h 263"/>
                <a:gd name="T52" fmla="*/ 2 w 3268"/>
                <a:gd name="T53" fmla="*/ 21 h 263"/>
                <a:gd name="T54" fmla="*/ 1 w 3268"/>
                <a:gd name="T55" fmla="*/ 21 h 263"/>
                <a:gd name="T56" fmla="*/ 1 w 3268"/>
                <a:gd name="T57" fmla="*/ 23 h 263"/>
                <a:gd name="T58" fmla="*/ 185 w 3268"/>
                <a:gd name="T59" fmla="*/ 8 h 263"/>
                <a:gd name="T60" fmla="*/ 281 w 3268"/>
                <a:gd name="T61" fmla="*/ 17 h 263"/>
                <a:gd name="T62" fmla="*/ 371 w 3268"/>
                <a:gd name="T63" fmla="*/ 55 h 263"/>
                <a:gd name="T64" fmla="*/ 690 w 3268"/>
                <a:gd name="T65" fmla="*/ 237 h 263"/>
                <a:gd name="T66" fmla="*/ 940 w 3268"/>
                <a:gd name="T67" fmla="*/ 215 h 263"/>
                <a:gd name="T68" fmla="*/ 1173 w 3268"/>
                <a:gd name="T69" fmla="*/ 70 h 263"/>
                <a:gd name="T70" fmla="*/ 1346 w 3268"/>
                <a:gd name="T71" fmla="*/ 19 h 263"/>
                <a:gd name="T72" fmla="*/ 1510 w 3268"/>
                <a:gd name="T73" fmla="*/ 40 h 263"/>
                <a:gd name="T74" fmla="*/ 1778 w 3268"/>
                <a:gd name="T75" fmla="*/ 183 h 263"/>
                <a:gd name="T76" fmla="*/ 2007 w 3268"/>
                <a:gd name="T77" fmla="*/ 228 h 263"/>
                <a:gd name="T78" fmla="*/ 2260 w 3268"/>
                <a:gd name="T79" fmla="*/ 124 h 263"/>
                <a:gd name="T80" fmla="*/ 2434 w 3268"/>
                <a:gd name="T81" fmla="*/ 52 h 263"/>
                <a:gd name="T82" fmla="*/ 2631 w 3268"/>
                <a:gd name="T83" fmla="*/ 18 h 263"/>
                <a:gd name="T84" fmla="*/ 2822 w 3268"/>
                <a:gd name="T85" fmla="*/ 58 h 263"/>
                <a:gd name="T86" fmla="*/ 2976 w 3268"/>
                <a:gd name="T87" fmla="*/ 138 h 263"/>
                <a:gd name="T88" fmla="*/ 3265 w 3268"/>
                <a:gd name="T89" fmla="*/ 206 h 263"/>
                <a:gd name="T90" fmla="*/ 3265 w 3268"/>
                <a:gd name="T91" fmla="*/ 202 h 263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  <a:cxn ang="0">
                  <a:pos x="T68" y="T69"/>
                </a:cxn>
                <a:cxn ang="0">
                  <a:pos x="T70" y="T71"/>
                </a:cxn>
                <a:cxn ang="0">
                  <a:pos x="T72" y="T73"/>
                </a:cxn>
                <a:cxn ang="0">
                  <a:pos x="T74" y="T75"/>
                </a:cxn>
                <a:cxn ang="0">
                  <a:pos x="T76" y="T77"/>
                </a:cxn>
                <a:cxn ang="0">
                  <a:pos x="T78" y="T79"/>
                </a:cxn>
                <a:cxn ang="0">
                  <a:pos x="T80" y="T81"/>
                </a:cxn>
                <a:cxn ang="0">
                  <a:pos x="T82" y="T83"/>
                </a:cxn>
                <a:cxn ang="0">
                  <a:pos x="T84" y="T85"/>
                </a:cxn>
                <a:cxn ang="0">
                  <a:pos x="T86" y="T87"/>
                </a:cxn>
                <a:cxn ang="0">
                  <a:pos x="T88" y="T89"/>
                </a:cxn>
                <a:cxn ang="0">
                  <a:pos x="T90" y="T91"/>
                </a:cxn>
              </a:cxnLst>
              <a:rect l="0" t="0" r="r" b="b"/>
              <a:pathLst>
                <a:path w="3268" h="263">
                  <a:moveTo>
                    <a:pt x="3265" y="202"/>
                  </a:moveTo>
                  <a:cubicBezTo>
                    <a:pt x="3200" y="206"/>
                    <a:pt x="3137" y="197"/>
                    <a:pt x="3076" y="176"/>
                  </a:cubicBezTo>
                  <a:cubicBezTo>
                    <a:pt x="3020" y="158"/>
                    <a:pt x="2969" y="128"/>
                    <a:pt x="2918" y="100"/>
                  </a:cubicBezTo>
                  <a:cubicBezTo>
                    <a:pt x="2867" y="72"/>
                    <a:pt x="2816" y="46"/>
                    <a:pt x="2760" y="29"/>
                  </a:cubicBezTo>
                  <a:cubicBezTo>
                    <a:pt x="2698" y="11"/>
                    <a:pt x="2632" y="9"/>
                    <a:pt x="2568" y="17"/>
                  </a:cubicBezTo>
                  <a:cubicBezTo>
                    <a:pt x="2512" y="24"/>
                    <a:pt x="2456" y="38"/>
                    <a:pt x="2403" y="56"/>
                  </a:cubicBezTo>
                  <a:cubicBezTo>
                    <a:pt x="2356" y="73"/>
                    <a:pt x="2308" y="92"/>
                    <a:pt x="2265" y="118"/>
                  </a:cubicBezTo>
                  <a:cubicBezTo>
                    <a:pt x="2265" y="118"/>
                    <a:pt x="2264" y="118"/>
                    <a:pt x="2263" y="118"/>
                  </a:cubicBezTo>
                  <a:cubicBezTo>
                    <a:pt x="2155" y="175"/>
                    <a:pt x="2040" y="241"/>
                    <a:pt x="1912" y="222"/>
                  </a:cubicBezTo>
                  <a:cubicBezTo>
                    <a:pt x="1810" y="207"/>
                    <a:pt x="1723" y="146"/>
                    <a:pt x="1636" y="95"/>
                  </a:cubicBezTo>
                  <a:cubicBezTo>
                    <a:pt x="1572" y="57"/>
                    <a:pt x="1505" y="25"/>
                    <a:pt x="1430" y="17"/>
                  </a:cubicBezTo>
                  <a:cubicBezTo>
                    <a:pt x="1359" y="9"/>
                    <a:pt x="1287" y="14"/>
                    <a:pt x="1222" y="41"/>
                  </a:cubicBezTo>
                  <a:cubicBezTo>
                    <a:pt x="1205" y="46"/>
                    <a:pt x="1189" y="56"/>
                    <a:pt x="1174" y="65"/>
                  </a:cubicBezTo>
                  <a:cubicBezTo>
                    <a:pt x="1173" y="65"/>
                    <a:pt x="1173" y="65"/>
                    <a:pt x="1173" y="66"/>
                  </a:cubicBezTo>
                  <a:cubicBezTo>
                    <a:pt x="1081" y="125"/>
                    <a:pt x="992" y="197"/>
                    <a:pt x="886" y="230"/>
                  </a:cubicBezTo>
                  <a:cubicBezTo>
                    <a:pt x="833" y="247"/>
                    <a:pt x="779" y="251"/>
                    <a:pt x="725" y="240"/>
                  </a:cubicBezTo>
                  <a:cubicBezTo>
                    <a:pt x="663" y="229"/>
                    <a:pt x="608" y="198"/>
                    <a:pt x="555" y="166"/>
                  </a:cubicBezTo>
                  <a:cubicBezTo>
                    <a:pt x="513" y="139"/>
                    <a:pt x="472" y="111"/>
                    <a:pt x="430" y="85"/>
                  </a:cubicBezTo>
                  <a:cubicBezTo>
                    <a:pt x="389" y="58"/>
                    <a:pt x="345" y="32"/>
                    <a:pt x="298" y="17"/>
                  </a:cubicBezTo>
                  <a:cubicBezTo>
                    <a:pt x="247" y="0"/>
                    <a:pt x="195" y="1"/>
                    <a:pt x="144" y="7"/>
                  </a:cubicBezTo>
                  <a:cubicBezTo>
                    <a:pt x="144" y="7"/>
                    <a:pt x="144" y="7"/>
                    <a:pt x="144" y="7"/>
                  </a:cubicBezTo>
                  <a:cubicBezTo>
                    <a:pt x="141" y="7"/>
                    <a:pt x="141" y="7"/>
                    <a:pt x="141" y="7"/>
                  </a:cubicBezTo>
                  <a:cubicBezTo>
                    <a:pt x="141" y="7"/>
                    <a:pt x="141" y="7"/>
                    <a:pt x="141" y="7"/>
                  </a:cubicBezTo>
                  <a:cubicBezTo>
                    <a:pt x="97" y="12"/>
                    <a:pt x="53" y="19"/>
                    <a:pt x="8" y="21"/>
                  </a:cubicBezTo>
                  <a:cubicBezTo>
                    <a:pt x="9" y="21"/>
                    <a:pt x="9" y="21"/>
                    <a:pt x="9" y="21"/>
                  </a:cubicBezTo>
                  <a:cubicBezTo>
                    <a:pt x="7" y="21"/>
                    <a:pt x="4" y="21"/>
                    <a:pt x="2" y="21"/>
                  </a:cubicBezTo>
                  <a:cubicBezTo>
                    <a:pt x="2" y="21"/>
                    <a:pt x="2" y="21"/>
                    <a:pt x="2" y="21"/>
                  </a:cubicBezTo>
                  <a:cubicBezTo>
                    <a:pt x="1" y="21"/>
                    <a:pt x="1" y="21"/>
                    <a:pt x="1" y="21"/>
                  </a:cubicBezTo>
                  <a:cubicBezTo>
                    <a:pt x="0" y="21"/>
                    <a:pt x="0" y="23"/>
                    <a:pt x="1" y="23"/>
                  </a:cubicBezTo>
                  <a:cubicBezTo>
                    <a:pt x="63" y="23"/>
                    <a:pt x="124" y="11"/>
                    <a:pt x="185" y="8"/>
                  </a:cubicBezTo>
                  <a:cubicBezTo>
                    <a:pt x="218" y="7"/>
                    <a:pt x="250" y="9"/>
                    <a:pt x="281" y="17"/>
                  </a:cubicBezTo>
                  <a:cubicBezTo>
                    <a:pt x="313" y="25"/>
                    <a:pt x="342" y="40"/>
                    <a:pt x="371" y="55"/>
                  </a:cubicBezTo>
                  <a:cubicBezTo>
                    <a:pt x="478" y="113"/>
                    <a:pt x="572" y="201"/>
                    <a:pt x="690" y="237"/>
                  </a:cubicBezTo>
                  <a:cubicBezTo>
                    <a:pt x="774" y="263"/>
                    <a:pt x="861" y="251"/>
                    <a:pt x="940" y="215"/>
                  </a:cubicBezTo>
                  <a:cubicBezTo>
                    <a:pt x="1024" y="178"/>
                    <a:pt x="1097" y="121"/>
                    <a:pt x="1173" y="70"/>
                  </a:cubicBezTo>
                  <a:cubicBezTo>
                    <a:pt x="1225" y="38"/>
                    <a:pt x="1285" y="22"/>
                    <a:pt x="1346" y="19"/>
                  </a:cubicBezTo>
                  <a:cubicBezTo>
                    <a:pt x="1401" y="16"/>
                    <a:pt x="1458" y="22"/>
                    <a:pt x="1510" y="40"/>
                  </a:cubicBezTo>
                  <a:cubicBezTo>
                    <a:pt x="1607" y="73"/>
                    <a:pt x="1688" y="138"/>
                    <a:pt x="1778" y="183"/>
                  </a:cubicBezTo>
                  <a:cubicBezTo>
                    <a:pt x="1850" y="219"/>
                    <a:pt x="1927" y="239"/>
                    <a:pt x="2007" y="228"/>
                  </a:cubicBezTo>
                  <a:cubicBezTo>
                    <a:pt x="2098" y="215"/>
                    <a:pt x="2182" y="170"/>
                    <a:pt x="2260" y="124"/>
                  </a:cubicBezTo>
                  <a:cubicBezTo>
                    <a:pt x="2317" y="96"/>
                    <a:pt x="2373" y="71"/>
                    <a:pt x="2434" y="52"/>
                  </a:cubicBezTo>
                  <a:cubicBezTo>
                    <a:pt x="2498" y="33"/>
                    <a:pt x="2564" y="19"/>
                    <a:pt x="2631" y="18"/>
                  </a:cubicBezTo>
                  <a:cubicBezTo>
                    <a:pt x="2697" y="17"/>
                    <a:pt x="2762" y="32"/>
                    <a:pt x="2822" y="58"/>
                  </a:cubicBezTo>
                  <a:cubicBezTo>
                    <a:pt x="2875" y="81"/>
                    <a:pt x="2925" y="111"/>
                    <a:pt x="2976" y="138"/>
                  </a:cubicBezTo>
                  <a:cubicBezTo>
                    <a:pt x="3064" y="185"/>
                    <a:pt x="3163" y="217"/>
                    <a:pt x="3265" y="206"/>
                  </a:cubicBezTo>
                  <a:cubicBezTo>
                    <a:pt x="3267" y="206"/>
                    <a:pt x="3268" y="202"/>
                    <a:pt x="3265" y="202"/>
                  </a:cubicBezTo>
                  <a:close/>
                </a:path>
              </a:pathLst>
            </a:custGeom>
            <a:solidFill>
              <a:srgbClr val="B3AE33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</a14:hiddenLine>
              </a:ext>
            </a:extLst>
          </p:spPr>
          <p:txBody>
            <a:bodyPr vert="horz" wrap="square" lIns="91440" tIns="45720" rIns="91440" bIns="45720" numCol="1" anchor="t" anchorCtr="0" compatLnSpc="1"/>
            <a:lstStyle/>
            <a:p>
              <a:endParaRPr lang="zh-CN" altLang="en-US"/>
            </a:p>
          </p:txBody>
        </p:sp>
        <p:sp>
          <p:nvSpPr>
            <p:cNvPr id="71" name="Freeform 68"/>
            <p:cNvSpPr/>
            <p:nvPr/>
          </p:nvSpPr>
          <p:spPr bwMode="auto">
            <a:xfrm>
              <a:off x="5180013" y="902920"/>
              <a:ext cx="304800" cy="333375"/>
            </a:xfrm>
            <a:custGeom>
              <a:avLst/>
              <a:gdLst>
                <a:gd name="T0" fmla="*/ 109 w 111"/>
                <a:gd name="T1" fmla="*/ 75 h 121"/>
                <a:gd name="T2" fmla="*/ 49 w 111"/>
                <a:gd name="T3" fmla="*/ 63 h 121"/>
                <a:gd name="T4" fmla="*/ 3 w 111"/>
                <a:gd name="T5" fmla="*/ 0 h 121"/>
                <a:gd name="T6" fmla="*/ 0 w 111"/>
                <a:gd name="T7" fmla="*/ 2 h 121"/>
                <a:gd name="T8" fmla="*/ 46 w 111"/>
                <a:gd name="T9" fmla="*/ 64 h 121"/>
                <a:gd name="T10" fmla="*/ 5 w 111"/>
                <a:gd name="T11" fmla="*/ 111 h 121"/>
                <a:gd name="T12" fmla="*/ 6 w 111"/>
                <a:gd name="T13" fmla="*/ 112 h 121"/>
                <a:gd name="T14" fmla="*/ 38 w 111"/>
                <a:gd name="T15" fmla="*/ 109 h 121"/>
                <a:gd name="T16" fmla="*/ 38 w 111"/>
                <a:gd name="T17" fmla="*/ 109 h 121"/>
                <a:gd name="T18" fmla="*/ 53 w 111"/>
                <a:gd name="T19" fmla="*/ 114 h 121"/>
                <a:gd name="T20" fmla="*/ 65 w 111"/>
                <a:gd name="T21" fmla="*/ 100 h 121"/>
                <a:gd name="T22" fmla="*/ 81 w 111"/>
                <a:gd name="T23" fmla="*/ 104 h 121"/>
                <a:gd name="T24" fmla="*/ 89 w 111"/>
                <a:gd name="T25" fmla="*/ 90 h 121"/>
                <a:gd name="T26" fmla="*/ 106 w 111"/>
                <a:gd name="T27" fmla="*/ 89 h 121"/>
                <a:gd name="T28" fmla="*/ 109 w 111"/>
                <a:gd name="T29" fmla="*/ 75 h 121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</a:cxnLst>
              <a:rect l="0" t="0" r="r" b="b"/>
              <a:pathLst>
                <a:path w="111" h="121">
                  <a:moveTo>
                    <a:pt x="109" y="75"/>
                  </a:moveTo>
                  <a:cubicBezTo>
                    <a:pt x="101" y="53"/>
                    <a:pt x="66" y="58"/>
                    <a:pt x="49" y="63"/>
                  </a:cubicBezTo>
                  <a:cubicBezTo>
                    <a:pt x="41" y="38"/>
                    <a:pt x="21" y="18"/>
                    <a:pt x="3" y="0"/>
                  </a:cubicBezTo>
                  <a:cubicBezTo>
                    <a:pt x="2" y="0"/>
                    <a:pt x="1" y="1"/>
                    <a:pt x="0" y="2"/>
                  </a:cubicBezTo>
                  <a:cubicBezTo>
                    <a:pt x="18" y="21"/>
                    <a:pt x="35" y="40"/>
                    <a:pt x="46" y="64"/>
                  </a:cubicBezTo>
                  <a:cubicBezTo>
                    <a:pt x="28" y="72"/>
                    <a:pt x="6" y="89"/>
                    <a:pt x="5" y="111"/>
                  </a:cubicBezTo>
                  <a:cubicBezTo>
                    <a:pt x="5" y="111"/>
                    <a:pt x="5" y="112"/>
                    <a:pt x="6" y="112"/>
                  </a:cubicBezTo>
                  <a:cubicBezTo>
                    <a:pt x="14" y="121"/>
                    <a:pt x="31" y="117"/>
                    <a:pt x="38" y="109"/>
                  </a:cubicBezTo>
                  <a:cubicBezTo>
                    <a:pt x="38" y="109"/>
                    <a:pt x="38" y="109"/>
                    <a:pt x="38" y="109"/>
                  </a:cubicBezTo>
                  <a:cubicBezTo>
                    <a:pt x="41" y="114"/>
                    <a:pt x="47" y="117"/>
                    <a:pt x="53" y="114"/>
                  </a:cubicBezTo>
                  <a:cubicBezTo>
                    <a:pt x="58" y="111"/>
                    <a:pt x="64" y="106"/>
                    <a:pt x="65" y="100"/>
                  </a:cubicBezTo>
                  <a:cubicBezTo>
                    <a:pt x="70" y="103"/>
                    <a:pt x="75" y="106"/>
                    <a:pt x="81" y="104"/>
                  </a:cubicBezTo>
                  <a:cubicBezTo>
                    <a:pt x="86" y="101"/>
                    <a:pt x="89" y="96"/>
                    <a:pt x="89" y="90"/>
                  </a:cubicBezTo>
                  <a:cubicBezTo>
                    <a:pt x="95" y="93"/>
                    <a:pt x="101" y="93"/>
                    <a:pt x="106" y="89"/>
                  </a:cubicBezTo>
                  <a:cubicBezTo>
                    <a:pt x="110" y="86"/>
                    <a:pt x="111" y="79"/>
                    <a:pt x="109" y="75"/>
                  </a:cubicBezTo>
                  <a:close/>
                </a:path>
              </a:pathLst>
            </a:custGeom>
            <a:solidFill>
              <a:srgbClr val="FF7862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</a14:hiddenLine>
              </a:ext>
            </a:extLst>
          </p:spPr>
          <p:txBody>
            <a:bodyPr vert="horz" wrap="square" lIns="91440" tIns="45720" rIns="91440" bIns="45720" numCol="1" anchor="t" anchorCtr="0" compatLnSpc="1"/>
            <a:lstStyle/>
            <a:p>
              <a:endParaRPr lang="zh-CN" altLang="en-US"/>
            </a:p>
          </p:txBody>
        </p:sp>
        <p:sp>
          <p:nvSpPr>
            <p:cNvPr id="72" name="Freeform 69"/>
            <p:cNvSpPr/>
            <p:nvPr/>
          </p:nvSpPr>
          <p:spPr bwMode="auto">
            <a:xfrm>
              <a:off x="6092825" y="188544"/>
              <a:ext cx="493713" cy="571500"/>
            </a:xfrm>
            <a:custGeom>
              <a:avLst/>
              <a:gdLst>
                <a:gd name="T0" fmla="*/ 175 w 180"/>
                <a:gd name="T1" fmla="*/ 36 h 208"/>
                <a:gd name="T2" fmla="*/ 159 w 180"/>
                <a:gd name="T3" fmla="*/ 35 h 208"/>
                <a:gd name="T4" fmla="*/ 151 w 180"/>
                <a:gd name="T5" fmla="*/ 21 h 208"/>
                <a:gd name="T6" fmla="*/ 135 w 180"/>
                <a:gd name="T7" fmla="*/ 24 h 208"/>
                <a:gd name="T8" fmla="*/ 124 w 180"/>
                <a:gd name="T9" fmla="*/ 10 h 208"/>
                <a:gd name="T10" fmla="*/ 109 w 180"/>
                <a:gd name="T11" fmla="*/ 14 h 208"/>
                <a:gd name="T12" fmla="*/ 108 w 180"/>
                <a:gd name="T13" fmla="*/ 14 h 208"/>
                <a:gd name="T14" fmla="*/ 76 w 180"/>
                <a:gd name="T15" fmla="*/ 10 h 208"/>
                <a:gd name="T16" fmla="*/ 75 w 180"/>
                <a:gd name="T17" fmla="*/ 11 h 208"/>
                <a:gd name="T18" fmla="*/ 115 w 180"/>
                <a:gd name="T19" fmla="*/ 59 h 208"/>
                <a:gd name="T20" fmla="*/ 46 w 180"/>
                <a:gd name="T21" fmla="*/ 138 h 208"/>
                <a:gd name="T22" fmla="*/ 0 w 180"/>
                <a:gd name="T23" fmla="*/ 208 h 208"/>
                <a:gd name="T24" fmla="*/ 0 w 180"/>
                <a:gd name="T25" fmla="*/ 208 h 208"/>
                <a:gd name="T26" fmla="*/ 1 w 180"/>
                <a:gd name="T27" fmla="*/ 208 h 208"/>
                <a:gd name="T28" fmla="*/ 2 w 180"/>
                <a:gd name="T29" fmla="*/ 207 h 208"/>
                <a:gd name="T30" fmla="*/ 4 w 180"/>
                <a:gd name="T31" fmla="*/ 206 h 208"/>
                <a:gd name="T32" fmla="*/ 58 w 180"/>
                <a:gd name="T33" fmla="*/ 131 h 208"/>
                <a:gd name="T34" fmla="*/ 117 w 180"/>
                <a:gd name="T35" fmla="*/ 61 h 208"/>
                <a:gd name="T36" fmla="*/ 177 w 180"/>
                <a:gd name="T37" fmla="*/ 51 h 208"/>
                <a:gd name="T38" fmla="*/ 175 w 180"/>
                <a:gd name="T39" fmla="*/ 36 h 208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</a:cxnLst>
              <a:rect l="0" t="0" r="r" b="b"/>
              <a:pathLst>
                <a:path w="180" h="208">
                  <a:moveTo>
                    <a:pt x="175" y="36"/>
                  </a:moveTo>
                  <a:cubicBezTo>
                    <a:pt x="171" y="32"/>
                    <a:pt x="164" y="32"/>
                    <a:pt x="159" y="35"/>
                  </a:cubicBezTo>
                  <a:cubicBezTo>
                    <a:pt x="159" y="29"/>
                    <a:pt x="156" y="23"/>
                    <a:pt x="151" y="21"/>
                  </a:cubicBezTo>
                  <a:cubicBezTo>
                    <a:pt x="146" y="19"/>
                    <a:pt x="140" y="21"/>
                    <a:pt x="135" y="24"/>
                  </a:cubicBezTo>
                  <a:cubicBezTo>
                    <a:pt x="134" y="18"/>
                    <a:pt x="129" y="13"/>
                    <a:pt x="124" y="10"/>
                  </a:cubicBezTo>
                  <a:cubicBezTo>
                    <a:pt x="118" y="7"/>
                    <a:pt x="112" y="9"/>
                    <a:pt x="109" y="14"/>
                  </a:cubicBezTo>
                  <a:cubicBezTo>
                    <a:pt x="108" y="14"/>
                    <a:pt x="108" y="14"/>
                    <a:pt x="108" y="14"/>
                  </a:cubicBezTo>
                  <a:cubicBezTo>
                    <a:pt x="102" y="6"/>
                    <a:pt x="85" y="0"/>
                    <a:pt x="76" y="10"/>
                  </a:cubicBezTo>
                  <a:cubicBezTo>
                    <a:pt x="76" y="10"/>
                    <a:pt x="75" y="10"/>
                    <a:pt x="75" y="11"/>
                  </a:cubicBezTo>
                  <a:cubicBezTo>
                    <a:pt x="75" y="32"/>
                    <a:pt x="97" y="50"/>
                    <a:pt x="115" y="59"/>
                  </a:cubicBezTo>
                  <a:cubicBezTo>
                    <a:pt x="98" y="91"/>
                    <a:pt x="72" y="113"/>
                    <a:pt x="46" y="138"/>
                  </a:cubicBezTo>
                  <a:cubicBezTo>
                    <a:pt x="26" y="157"/>
                    <a:pt x="4" y="180"/>
                    <a:pt x="0" y="208"/>
                  </a:cubicBezTo>
                  <a:cubicBezTo>
                    <a:pt x="0" y="208"/>
                    <a:pt x="0" y="208"/>
                    <a:pt x="0" y="208"/>
                  </a:cubicBezTo>
                  <a:cubicBezTo>
                    <a:pt x="1" y="208"/>
                    <a:pt x="1" y="208"/>
                    <a:pt x="1" y="208"/>
                  </a:cubicBezTo>
                  <a:cubicBezTo>
                    <a:pt x="1" y="208"/>
                    <a:pt x="2" y="208"/>
                    <a:pt x="2" y="207"/>
                  </a:cubicBezTo>
                  <a:cubicBezTo>
                    <a:pt x="3" y="207"/>
                    <a:pt x="3" y="206"/>
                    <a:pt x="4" y="206"/>
                  </a:cubicBezTo>
                  <a:cubicBezTo>
                    <a:pt x="13" y="175"/>
                    <a:pt x="35" y="153"/>
                    <a:pt x="58" y="131"/>
                  </a:cubicBezTo>
                  <a:cubicBezTo>
                    <a:pt x="80" y="111"/>
                    <a:pt x="106" y="89"/>
                    <a:pt x="117" y="61"/>
                  </a:cubicBezTo>
                  <a:cubicBezTo>
                    <a:pt x="134" y="66"/>
                    <a:pt x="169" y="72"/>
                    <a:pt x="177" y="51"/>
                  </a:cubicBezTo>
                  <a:cubicBezTo>
                    <a:pt x="180" y="46"/>
                    <a:pt x="179" y="40"/>
                    <a:pt x="175" y="36"/>
                  </a:cubicBezTo>
                  <a:close/>
                </a:path>
              </a:pathLst>
            </a:custGeom>
            <a:solidFill>
              <a:srgbClr val="FF7862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</a14:hiddenLine>
              </a:ext>
            </a:extLst>
          </p:spPr>
          <p:txBody>
            <a:bodyPr vert="horz" wrap="square" lIns="91440" tIns="45720" rIns="91440" bIns="45720" numCol="1" anchor="t" anchorCtr="0" compatLnSpc="1"/>
            <a:lstStyle/>
            <a:p>
              <a:endParaRPr lang="zh-CN" altLang="en-US"/>
            </a:p>
          </p:txBody>
        </p:sp>
        <p:sp>
          <p:nvSpPr>
            <p:cNvPr id="73" name="Freeform 70"/>
            <p:cNvSpPr/>
            <p:nvPr/>
          </p:nvSpPr>
          <p:spPr bwMode="auto">
            <a:xfrm>
              <a:off x="8559800" y="271094"/>
              <a:ext cx="139700" cy="342900"/>
            </a:xfrm>
            <a:custGeom>
              <a:avLst/>
              <a:gdLst>
                <a:gd name="T0" fmla="*/ 19 w 51"/>
                <a:gd name="T1" fmla="*/ 3 h 125"/>
                <a:gd name="T2" fmla="*/ 17 w 51"/>
                <a:gd name="T3" fmla="*/ 4 h 125"/>
                <a:gd name="T4" fmla="*/ 33 w 51"/>
                <a:gd name="T5" fmla="*/ 124 h 125"/>
                <a:gd name="T6" fmla="*/ 33 w 51"/>
                <a:gd name="T7" fmla="*/ 124 h 125"/>
                <a:gd name="T8" fmla="*/ 34 w 51"/>
                <a:gd name="T9" fmla="*/ 125 h 125"/>
                <a:gd name="T10" fmla="*/ 35 w 51"/>
                <a:gd name="T11" fmla="*/ 124 h 125"/>
                <a:gd name="T12" fmla="*/ 34 w 51"/>
                <a:gd name="T13" fmla="*/ 123 h 125"/>
                <a:gd name="T14" fmla="*/ 48 w 51"/>
                <a:gd name="T15" fmla="*/ 66 h 125"/>
                <a:gd name="T16" fmla="*/ 23 w 51"/>
                <a:gd name="T17" fmla="*/ 2 h 125"/>
                <a:gd name="T18" fmla="*/ 19 w 51"/>
                <a:gd name="T19" fmla="*/ 3 h 125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</a:cxnLst>
              <a:rect l="0" t="0" r="r" b="b"/>
              <a:pathLst>
                <a:path w="51" h="125">
                  <a:moveTo>
                    <a:pt x="19" y="3"/>
                  </a:moveTo>
                  <a:cubicBezTo>
                    <a:pt x="18" y="3"/>
                    <a:pt x="17" y="3"/>
                    <a:pt x="17" y="4"/>
                  </a:cubicBezTo>
                  <a:cubicBezTo>
                    <a:pt x="1" y="43"/>
                    <a:pt x="0" y="93"/>
                    <a:pt x="33" y="124"/>
                  </a:cubicBezTo>
                  <a:cubicBezTo>
                    <a:pt x="33" y="124"/>
                    <a:pt x="33" y="124"/>
                    <a:pt x="33" y="124"/>
                  </a:cubicBezTo>
                  <a:cubicBezTo>
                    <a:pt x="33" y="124"/>
                    <a:pt x="33" y="125"/>
                    <a:pt x="34" y="125"/>
                  </a:cubicBezTo>
                  <a:cubicBezTo>
                    <a:pt x="34" y="125"/>
                    <a:pt x="35" y="124"/>
                    <a:pt x="35" y="124"/>
                  </a:cubicBezTo>
                  <a:cubicBezTo>
                    <a:pt x="34" y="124"/>
                    <a:pt x="34" y="124"/>
                    <a:pt x="34" y="123"/>
                  </a:cubicBezTo>
                  <a:cubicBezTo>
                    <a:pt x="51" y="112"/>
                    <a:pt x="50" y="83"/>
                    <a:pt x="48" y="66"/>
                  </a:cubicBezTo>
                  <a:cubicBezTo>
                    <a:pt x="45" y="43"/>
                    <a:pt x="37" y="19"/>
                    <a:pt x="23" y="2"/>
                  </a:cubicBezTo>
                  <a:cubicBezTo>
                    <a:pt x="21" y="0"/>
                    <a:pt x="19" y="1"/>
                    <a:pt x="19" y="3"/>
                  </a:cubicBezTo>
                  <a:close/>
                </a:path>
              </a:pathLst>
            </a:custGeom>
            <a:solidFill>
              <a:srgbClr val="FEC160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</a14:hiddenLine>
              </a:ext>
            </a:extLst>
          </p:spPr>
          <p:txBody>
            <a:bodyPr vert="horz" wrap="square" lIns="91440" tIns="45720" rIns="91440" bIns="45720" numCol="1" anchor="t" anchorCtr="0" compatLnSpc="1"/>
            <a:lstStyle/>
            <a:p>
              <a:endParaRPr lang="zh-CN" altLang="en-US"/>
            </a:p>
          </p:txBody>
        </p:sp>
        <p:sp>
          <p:nvSpPr>
            <p:cNvPr id="74" name="Freeform 71"/>
            <p:cNvSpPr/>
            <p:nvPr/>
          </p:nvSpPr>
          <p:spPr bwMode="auto">
            <a:xfrm>
              <a:off x="8469313" y="317132"/>
              <a:ext cx="555625" cy="530225"/>
            </a:xfrm>
            <a:custGeom>
              <a:avLst/>
              <a:gdLst>
                <a:gd name="T0" fmla="*/ 181 w 203"/>
                <a:gd name="T1" fmla="*/ 65 h 193"/>
                <a:gd name="T2" fmla="*/ 176 w 203"/>
                <a:gd name="T3" fmla="*/ 40 h 193"/>
                <a:gd name="T4" fmla="*/ 151 w 203"/>
                <a:gd name="T5" fmla="*/ 32 h 193"/>
                <a:gd name="T6" fmla="*/ 118 w 203"/>
                <a:gd name="T7" fmla="*/ 21 h 193"/>
                <a:gd name="T8" fmla="*/ 121 w 203"/>
                <a:gd name="T9" fmla="*/ 47 h 193"/>
                <a:gd name="T10" fmla="*/ 131 w 203"/>
                <a:gd name="T11" fmla="*/ 70 h 193"/>
                <a:gd name="T12" fmla="*/ 62 w 203"/>
                <a:gd name="T13" fmla="*/ 110 h 193"/>
                <a:gd name="T14" fmla="*/ 47 w 203"/>
                <a:gd name="T15" fmla="*/ 124 h 193"/>
                <a:gd name="T16" fmla="*/ 46 w 203"/>
                <a:gd name="T17" fmla="*/ 126 h 193"/>
                <a:gd name="T18" fmla="*/ 1 w 203"/>
                <a:gd name="T19" fmla="*/ 174 h 193"/>
                <a:gd name="T20" fmla="*/ 2 w 203"/>
                <a:gd name="T21" fmla="*/ 175 h 193"/>
                <a:gd name="T22" fmla="*/ 26 w 203"/>
                <a:gd name="T23" fmla="*/ 154 h 193"/>
                <a:gd name="T24" fmla="*/ 46 w 203"/>
                <a:gd name="T25" fmla="*/ 131 h 193"/>
                <a:gd name="T26" fmla="*/ 89 w 203"/>
                <a:gd name="T27" fmla="*/ 176 h 193"/>
                <a:gd name="T28" fmla="*/ 152 w 203"/>
                <a:gd name="T29" fmla="*/ 188 h 193"/>
                <a:gd name="T30" fmla="*/ 152 w 203"/>
                <a:gd name="T31" fmla="*/ 185 h 193"/>
                <a:gd name="T32" fmla="*/ 111 w 203"/>
                <a:gd name="T33" fmla="*/ 136 h 193"/>
                <a:gd name="T34" fmla="*/ 54 w 203"/>
                <a:gd name="T35" fmla="*/ 123 h 193"/>
                <a:gd name="T36" fmla="*/ 57 w 203"/>
                <a:gd name="T37" fmla="*/ 120 h 193"/>
                <a:gd name="T38" fmla="*/ 94 w 203"/>
                <a:gd name="T39" fmla="*/ 92 h 193"/>
                <a:gd name="T40" fmla="*/ 133 w 203"/>
                <a:gd name="T41" fmla="*/ 73 h 193"/>
                <a:gd name="T42" fmla="*/ 133 w 203"/>
                <a:gd name="T43" fmla="*/ 73 h 193"/>
                <a:gd name="T44" fmla="*/ 134 w 203"/>
                <a:gd name="T45" fmla="*/ 74 h 193"/>
                <a:gd name="T46" fmla="*/ 187 w 203"/>
                <a:gd name="T47" fmla="*/ 95 h 193"/>
                <a:gd name="T48" fmla="*/ 181 w 203"/>
                <a:gd name="T49" fmla="*/ 65 h 193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</a:cxnLst>
              <a:rect l="0" t="0" r="r" b="b"/>
              <a:pathLst>
                <a:path w="203" h="193">
                  <a:moveTo>
                    <a:pt x="181" y="65"/>
                  </a:moveTo>
                  <a:cubicBezTo>
                    <a:pt x="183" y="57"/>
                    <a:pt x="181" y="48"/>
                    <a:pt x="176" y="40"/>
                  </a:cubicBezTo>
                  <a:cubicBezTo>
                    <a:pt x="171" y="33"/>
                    <a:pt x="160" y="28"/>
                    <a:pt x="151" y="32"/>
                  </a:cubicBezTo>
                  <a:cubicBezTo>
                    <a:pt x="147" y="19"/>
                    <a:pt x="126" y="0"/>
                    <a:pt x="118" y="21"/>
                  </a:cubicBezTo>
                  <a:cubicBezTo>
                    <a:pt x="115" y="29"/>
                    <a:pt x="118" y="40"/>
                    <a:pt x="121" y="47"/>
                  </a:cubicBezTo>
                  <a:cubicBezTo>
                    <a:pt x="123" y="55"/>
                    <a:pt x="126" y="63"/>
                    <a:pt x="131" y="70"/>
                  </a:cubicBezTo>
                  <a:cubicBezTo>
                    <a:pt x="106" y="77"/>
                    <a:pt x="81" y="93"/>
                    <a:pt x="62" y="110"/>
                  </a:cubicBezTo>
                  <a:cubicBezTo>
                    <a:pt x="56" y="115"/>
                    <a:pt x="52" y="119"/>
                    <a:pt x="47" y="124"/>
                  </a:cubicBezTo>
                  <a:cubicBezTo>
                    <a:pt x="46" y="124"/>
                    <a:pt x="46" y="125"/>
                    <a:pt x="46" y="126"/>
                  </a:cubicBezTo>
                  <a:cubicBezTo>
                    <a:pt x="31" y="142"/>
                    <a:pt x="17" y="159"/>
                    <a:pt x="1" y="174"/>
                  </a:cubicBezTo>
                  <a:cubicBezTo>
                    <a:pt x="0" y="175"/>
                    <a:pt x="1" y="176"/>
                    <a:pt x="2" y="175"/>
                  </a:cubicBezTo>
                  <a:cubicBezTo>
                    <a:pt x="11" y="170"/>
                    <a:pt x="19" y="162"/>
                    <a:pt x="26" y="154"/>
                  </a:cubicBezTo>
                  <a:cubicBezTo>
                    <a:pt x="33" y="146"/>
                    <a:pt x="39" y="138"/>
                    <a:pt x="46" y="131"/>
                  </a:cubicBezTo>
                  <a:cubicBezTo>
                    <a:pt x="52" y="151"/>
                    <a:pt x="71" y="166"/>
                    <a:pt x="89" y="176"/>
                  </a:cubicBezTo>
                  <a:cubicBezTo>
                    <a:pt x="107" y="185"/>
                    <a:pt x="132" y="193"/>
                    <a:pt x="152" y="188"/>
                  </a:cubicBezTo>
                  <a:cubicBezTo>
                    <a:pt x="154" y="187"/>
                    <a:pt x="154" y="185"/>
                    <a:pt x="152" y="185"/>
                  </a:cubicBezTo>
                  <a:cubicBezTo>
                    <a:pt x="147" y="164"/>
                    <a:pt x="128" y="146"/>
                    <a:pt x="111" y="136"/>
                  </a:cubicBezTo>
                  <a:cubicBezTo>
                    <a:pt x="96" y="127"/>
                    <a:pt x="72" y="119"/>
                    <a:pt x="54" y="123"/>
                  </a:cubicBezTo>
                  <a:cubicBezTo>
                    <a:pt x="55" y="122"/>
                    <a:pt x="56" y="121"/>
                    <a:pt x="57" y="120"/>
                  </a:cubicBezTo>
                  <a:cubicBezTo>
                    <a:pt x="68" y="109"/>
                    <a:pt x="80" y="100"/>
                    <a:pt x="94" y="92"/>
                  </a:cubicBezTo>
                  <a:cubicBezTo>
                    <a:pt x="106" y="85"/>
                    <a:pt x="120" y="80"/>
                    <a:pt x="133" y="73"/>
                  </a:cubicBezTo>
                  <a:cubicBezTo>
                    <a:pt x="133" y="73"/>
                    <a:pt x="133" y="73"/>
                    <a:pt x="133" y="73"/>
                  </a:cubicBezTo>
                  <a:cubicBezTo>
                    <a:pt x="133" y="74"/>
                    <a:pt x="134" y="74"/>
                    <a:pt x="134" y="74"/>
                  </a:cubicBezTo>
                  <a:cubicBezTo>
                    <a:pt x="148" y="88"/>
                    <a:pt x="167" y="104"/>
                    <a:pt x="187" y="95"/>
                  </a:cubicBezTo>
                  <a:cubicBezTo>
                    <a:pt x="203" y="88"/>
                    <a:pt x="193" y="70"/>
                    <a:pt x="181" y="65"/>
                  </a:cubicBezTo>
                  <a:close/>
                </a:path>
              </a:pathLst>
            </a:custGeom>
            <a:solidFill>
              <a:srgbClr val="FEC160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</a14:hiddenLine>
              </a:ext>
            </a:extLst>
          </p:spPr>
          <p:txBody>
            <a:bodyPr vert="horz" wrap="square" lIns="91440" tIns="45720" rIns="91440" bIns="45720" numCol="1" anchor="t" anchorCtr="0" compatLnSpc="1"/>
            <a:lstStyle/>
            <a:p>
              <a:endParaRPr lang="zh-CN" altLang="en-US"/>
            </a:p>
          </p:txBody>
        </p:sp>
      </p:grpSp>
      <p:grpSp>
        <p:nvGrpSpPr>
          <p:cNvPr id="75" name="Group 74"/>
          <p:cNvGrpSpPr>
            <a:grpSpLocks noChangeAspect="1"/>
          </p:cNvGrpSpPr>
          <p:nvPr userDrawn="1"/>
        </p:nvGrpSpPr>
        <p:grpSpPr bwMode="auto">
          <a:xfrm flipH="1">
            <a:off x="-1" y="3574354"/>
            <a:ext cx="9204323" cy="1958974"/>
            <a:chOff x="-7" y="2020"/>
            <a:chExt cx="5776" cy="1234"/>
          </a:xfrm>
        </p:grpSpPr>
        <p:sp>
          <p:nvSpPr>
            <p:cNvPr id="76" name="Freeform 75"/>
            <p:cNvSpPr/>
            <p:nvPr/>
          </p:nvSpPr>
          <p:spPr bwMode="auto">
            <a:xfrm>
              <a:off x="4691" y="2595"/>
              <a:ext cx="219" cy="213"/>
            </a:xfrm>
            <a:custGeom>
              <a:avLst/>
              <a:gdLst>
                <a:gd name="T0" fmla="*/ 108 w 127"/>
                <a:gd name="T1" fmla="*/ 24 h 123"/>
                <a:gd name="T2" fmla="*/ 57 w 127"/>
                <a:gd name="T3" fmla="*/ 2 h 123"/>
                <a:gd name="T4" fmla="*/ 18 w 127"/>
                <a:gd name="T5" fmla="*/ 17 h 123"/>
                <a:gd name="T6" fmla="*/ 2 w 127"/>
                <a:gd name="T7" fmla="*/ 53 h 123"/>
                <a:gd name="T8" fmla="*/ 11 w 127"/>
                <a:gd name="T9" fmla="*/ 97 h 123"/>
                <a:gd name="T10" fmla="*/ 43 w 127"/>
                <a:gd name="T11" fmla="*/ 121 h 123"/>
                <a:gd name="T12" fmla="*/ 64 w 127"/>
                <a:gd name="T13" fmla="*/ 101 h 123"/>
                <a:gd name="T14" fmla="*/ 94 w 127"/>
                <a:gd name="T15" fmla="*/ 75 h 123"/>
                <a:gd name="T16" fmla="*/ 124 w 127"/>
                <a:gd name="T17" fmla="*/ 69 h 123"/>
                <a:gd name="T18" fmla="*/ 108 w 127"/>
                <a:gd name="T19" fmla="*/ 24 h 123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</a:cxnLst>
              <a:rect l="0" t="0" r="r" b="b"/>
              <a:pathLst>
                <a:path w="127" h="123">
                  <a:moveTo>
                    <a:pt x="108" y="24"/>
                  </a:moveTo>
                  <a:cubicBezTo>
                    <a:pt x="96" y="10"/>
                    <a:pt x="75" y="4"/>
                    <a:pt x="57" y="2"/>
                  </a:cubicBezTo>
                  <a:cubicBezTo>
                    <a:pt x="43" y="0"/>
                    <a:pt x="22" y="2"/>
                    <a:pt x="18" y="17"/>
                  </a:cubicBezTo>
                  <a:cubicBezTo>
                    <a:pt x="9" y="25"/>
                    <a:pt x="4" y="46"/>
                    <a:pt x="2" y="53"/>
                  </a:cubicBezTo>
                  <a:cubicBezTo>
                    <a:pt x="0" y="69"/>
                    <a:pt x="1" y="84"/>
                    <a:pt x="11" y="97"/>
                  </a:cubicBezTo>
                  <a:cubicBezTo>
                    <a:pt x="18" y="107"/>
                    <a:pt x="29" y="119"/>
                    <a:pt x="43" y="121"/>
                  </a:cubicBezTo>
                  <a:cubicBezTo>
                    <a:pt x="55" y="123"/>
                    <a:pt x="61" y="111"/>
                    <a:pt x="64" y="101"/>
                  </a:cubicBezTo>
                  <a:cubicBezTo>
                    <a:pt x="81" y="111"/>
                    <a:pt x="97" y="94"/>
                    <a:pt x="94" y="75"/>
                  </a:cubicBezTo>
                  <a:cubicBezTo>
                    <a:pt x="105" y="83"/>
                    <a:pt x="121" y="85"/>
                    <a:pt x="124" y="69"/>
                  </a:cubicBezTo>
                  <a:cubicBezTo>
                    <a:pt x="127" y="53"/>
                    <a:pt x="119" y="34"/>
                    <a:pt x="108" y="24"/>
                  </a:cubicBezTo>
                  <a:close/>
                </a:path>
              </a:pathLst>
            </a:custGeom>
            <a:solidFill>
              <a:srgbClr val="FF7862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</a14:hiddenLine>
              </a:ext>
            </a:extLst>
          </p:spPr>
          <p:txBody>
            <a:bodyPr vert="horz" wrap="square" lIns="91440" tIns="45720" rIns="91440" bIns="45720" numCol="1" anchor="t" anchorCtr="0" compatLnSpc="1"/>
            <a:lstStyle/>
            <a:p>
              <a:endParaRPr lang="zh-CN" altLang="en-US"/>
            </a:p>
          </p:txBody>
        </p:sp>
        <p:sp>
          <p:nvSpPr>
            <p:cNvPr id="77" name="Freeform 76"/>
            <p:cNvSpPr/>
            <p:nvPr/>
          </p:nvSpPr>
          <p:spPr bwMode="auto">
            <a:xfrm>
              <a:off x="2141" y="2200"/>
              <a:ext cx="221" cy="213"/>
            </a:xfrm>
            <a:custGeom>
              <a:avLst/>
              <a:gdLst>
                <a:gd name="T0" fmla="*/ 125 w 128"/>
                <a:gd name="T1" fmla="*/ 55 h 123"/>
                <a:gd name="T2" fmla="*/ 95 w 128"/>
                <a:gd name="T3" fmla="*/ 48 h 123"/>
                <a:gd name="T4" fmla="*/ 65 w 128"/>
                <a:gd name="T5" fmla="*/ 22 h 123"/>
                <a:gd name="T6" fmla="*/ 44 w 128"/>
                <a:gd name="T7" fmla="*/ 2 h 123"/>
                <a:gd name="T8" fmla="*/ 12 w 128"/>
                <a:gd name="T9" fmla="*/ 26 h 123"/>
                <a:gd name="T10" fmla="*/ 3 w 128"/>
                <a:gd name="T11" fmla="*/ 70 h 123"/>
                <a:gd name="T12" fmla="*/ 19 w 128"/>
                <a:gd name="T13" fmla="*/ 106 h 123"/>
                <a:gd name="T14" fmla="*/ 58 w 128"/>
                <a:gd name="T15" fmla="*/ 122 h 123"/>
                <a:gd name="T16" fmla="*/ 109 w 128"/>
                <a:gd name="T17" fmla="*/ 100 h 123"/>
                <a:gd name="T18" fmla="*/ 125 w 128"/>
                <a:gd name="T19" fmla="*/ 55 h 123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</a:cxnLst>
              <a:rect l="0" t="0" r="r" b="b"/>
              <a:pathLst>
                <a:path w="128" h="123">
                  <a:moveTo>
                    <a:pt x="125" y="55"/>
                  </a:moveTo>
                  <a:cubicBezTo>
                    <a:pt x="122" y="39"/>
                    <a:pt x="106" y="40"/>
                    <a:pt x="95" y="48"/>
                  </a:cubicBezTo>
                  <a:cubicBezTo>
                    <a:pt x="98" y="30"/>
                    <a:pt x="82" y="13"/>
                    <a:pt x="65" y="22"/>
                  </a:cubicBezTo>
                  <a:cubicBezTo>
                    <a:pt x="62" y="12"/>
                    <a:pt x="56" y="0"/>
                    <a:pt x="44" y="2"/>
                  </a:cubicBezTo>
                  <a:cubicBezTo>
                    <a:pt x="30" y="4"/>
                    <a:pt x="19" y="16"/>
                    <a:pt x="12" y="26"/>
                  </a:cubicBezTo>
                  <a:cubicBezTo>
                    <a:pt x="2" y="40"/>
                    <a:pt x="0" y="54"/>
                    <a:pt x="3" y="70"/>
                  </a:cubicBezTo>
                  <a:cubicBezTo>
                    <a:pt x="5" y="78"/>
                    <a:pt x="10" y="98"/>
                    <a:pt x="19" y="106"/>
                  </a:cubicBezTo>
                  <a:cubicBezTo>
                    <a:pt x="23" y="122"/>
                    <a:pt x="44" y="123"/>
                    <a:pt x="58" y="122"/>
                  </a:cubicBezTo>
                  <a:cubicBezTo>
                    <a:pt x="76" y="120"/>
                    <a:pt x="97" y="113"/>
                    <a:pt x="109" y="100"/>
                  </a:cubicBezTo>
                  <a:cubicBezTo>
                    <a:pt x="120" y="89"/>
                    <a:pt x="128" y="70"/>
                    <a:pt x="125" y="55"/>
                  </a:cubicBezTo>
                  <a:close/>
                </a:path>
              </a:pathLst>
            </a:custGeom>
            <a:solidFill>
              <a:srgbClr val="FF9D99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</a14:hiddenLine>
              </a:ext>
            </a:extLst>
          </p:spPr>
          <p:txBody>
            <a:bodyPr vert="horz" wrap="square" lIns="91440" tIns="45720" rIns="91440" bIns="45720" numCol="1" anchor="t" anchorCtr="0" compatLnSpc="1"/>
            <a:lstStyle/>
            <a:p>
              <a:endParaRPr lang="zh-CN" altLang="en-US"/>
            </a:p>
          </p:txBody>
        </p:sp>
        <p:sp>
          <p:nvSpPr>
            <p:cNvPr id="78" name="Freeform 77"/>
            <p:cNvSpPr/>
            <p:nvPr/>
          </p:nvSpPr>
          <p:spPr bwMode="auto">
            <a:xfrm>
              <a:off x="190" y="2737"/>
              <a:ext cx="164" cy="188"/>
            </a:xfrm>
            <a:custGeom>
              <a:avLst/>
              <a:gdLst>
                <a:gd name="T0" fmla="*/ 40 w 95"/>
                <a:gd name="T1" fmla="*/ 1 h 108"/>
                <a:gd name="T2" fmla="*/ 39 w 95"/>
                <a:gd name="T3" fmla="*/ 2 h 108"/>
                <a:gd name="T4" fmla="*/ 39 w 95"/>
                <a:gd name="T5" fmla="*/ 2 h 108"/>
                <a:gd name="T6" fmla="*/ 38 w 95"/>
                <a:gd name="T7" fmla="*/ 3 h 108"/>
                <a:gd name="T8" fmla="*/ 37 w 95"/>
                <a:gd name="T9" fmla="*/ 3 h 108"/>
                <a:gd name="T10" fmla="*/ 3 w 95"/>
                <a:gd name="T11" fmla="*/ 76 h 108"/>
                <a:gd name="T12" fmla="*/ 11 w 95"/>
                <a:gd name="T13" fmla="*/ 102 h 108"/>
                <a:gd name="T14" fmla="*/ 27 w 95"/>
                <a:gd name="T15" fmla="*/ 95 h 108"/>
                <a:gd name="T16" fmla="*/ 36 w 95"/>
                <a:gd name="T17" fmla="*/ 103 h 108"/>
                <a:gd name="T18" fmla="*/ 52 w 95"/>
                <a:gd name="T19" fmla="*/ 97 h 108"/>
                <a:gd name="T20" fmla="*/ 66 w 95"/>
                <a:gd name="T21" fmla="*/ 105 h 108"/>
                <a:gd name="T22" fmla="*/ 78 w 95"/>
                <a:gd name="T23" fmla="*/ 95 h 108"/>
                <a:gd name="T24" fmla="*/ 78 w 95"/>
                <a:gd name="T25" fmla="*/ 93 h 108"/>
                <a:gd name="T26" fmla="*/ 40 w 95"/>
                <a:gd name="T27" fmla="*/ 1 h 108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</a:cxnLst>
              <a:rect l="0" t="0" r="r" b="b"/>
              <a:pathLst>
                <a:path w="95" h="108">
                  <a:moveTo>
                    <a:pt x="40" y="1"/>
                  </a:moveTo>
                  <a:cubicBezTo>
                    <a:pt x="39" y="0"/>
                    <a:pt x="38" y="1"/>
                    <a:pt x="39" y="2"/>
                  </a:cubicBezTo>
                  <a:cubicBezTo>
                    <a:pt x="39" y="2"/>
                    <a:pt x="39" y="2"/>
                    <a:pt x="39" y="2"/>
                  </a:cubicBezTo>
                  <a:cubicBezTo>
                    <a:pt x="39" y="2"/>
                    <a:pt x="38" y="3"/>
                    <a:pt x="38" y="3"/>
                  </a:cubicBezTo>
                  <a:cubicBezTo>
                    <a:pt x="38" y="3"/>
                    <a:pt x="37" y="2"/>
                    <a:pt x="37" y="3"/>
                  </a:cubicBezTo>
                  <a:cubicBezTo>
                    <a:pt x="9" y="15"/>
                    <a:pt x="0" y="48"/>
                    <a:pt x="3" y="76"/>
                  </a:cubicBezTo>
                  <a:cubicBezTo>
                    <a:pt x="4" y="84"/>
                    <a:pt x="4" y="96"/>
                    <a:pt x="11" y="102"/>
                  </a:cubicBezTo>
                  <a:cubicBezTo>
                    <a:pt x="16" y="108"/>
                    <a:pt x="23" y="100"/>
                    <a:pt x="27" y="95"/>
                  </a:cubicBezTo>
                  <a:cubicBezTo>
                    <a:pt x="29" y="99"/>
                    <a:pt x="31" y="103"/>
                    <a:pt x="36" y="103"/>
                  </a:cubicBezTo>
                  <a:cubicBezTo>
                    <a:pt x="42" y="103"/>
                    <a:pt x="44" y="95"/>
                    <a:pt x="52" y="97"/>
                  </a:cubicBezTo>
                  <a:cubicBezTo>
                    <a:pt x="57" y="98"/>
                    <a:pt x="61" y="105"/>
                    <a:pt x="66" y="105"/>
                  </a:cubicBezTo>
                  <a:cubicBezTo>
                    <a:pt x="72" y="105"/>
                    <a:pt x="75" y="100"/>
                    <a:pt x="78" y="95"/>
                  </a:cubicBezTo>
                  <a:cubicBezTo>
                    <a:pt x="79" y="95"/>
                    <a:pt x="78" y="94"/>
                    <a:pt x="78" y="93"/>
                  </a:cubicBezTo>
                  <a:cubicBezTo>
                    <a:pt x="95" y="61"/>
                    <a:pt x="71" y="15"/>
                    <a:pt x="40" y="1"/>
                  </a:cubicBezTo>
                  <a:close/>
                </a:path>
              </a:pathLst>
            </a:custGeom>
            <a:solidFill>
              <a:srgbClr val="FEC160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</a14:hiddenLine>
              </a:ext>
            </a:extLst>
          </p:spPr>
          <p:txBody>
            <a:bodyPr vert="horz" wrap="square" lIns="91440" tIns="45720" rIns="91440" bIns="45720" numCol="1" anchor="t" anchorCtr="0" compatLnSpc="1"/>
            <a:lstStyle/>
            <a:p>
              <a:endParaRPr lang="zh-CN" altLang="en-US"/>
            </a:p>
          </p:txBody>
        </p:sp>
        <p:sp>
          <p:nvSpPr>
            <p:cNvPr id="79" name="Freeform 78"/>
            <p:cNvSpPr/>
            <p:nvPr/>
          </p:nvSpPr>
          <p:spPr bwMode="auto">
            <a:xfrm>
              <a:off x="444" y="2696"/>
              <a:ext cx="115" cy="123"/>
            </a:xfrm>
            <a:custGeom>
              <a:avLst/>
              <a:gdLst>
                <a:gd name="T0" fmla="*/ 13 w 67"/>
                <a:gd name="T1" fmla="*/ 0 h 71"/>
                <a:gd name="T2" fmla="*/ 11 w 67"/>
                <a:gd name="T3" fmla="*/ 0 h 71"/>
                <a:gd name="T4" fmla="*/ 11 w 67"/>
                <a:gd name="T5" fmla="*/ 0 h 71"/>
                <a:gd name="T6" fmla="*/ 10 w 67"/>
                <a:gd name="T7" fmla="*/ 1 h 71"/>
                <a:gd name="T8" fmla="*/ 11 w 67"/>
                <a:gd name="T9" fmla="*/ 0 h 71"/>
                <a:gd name="T10" fmla="*/ 10 w 67"/>
                <a:gd name="T11" fmla="*/ 0 h 71"/>
                <a:gd name="T12" fmla="*/ 9 w 67"/>
                <a:gd name="T13" fmla="*/ 3 h 71"/>
                <a:gd name="T14" fmla="*/ 9 w 67"/>
                <a:gd name="T15" fmla="*/ 4 h 71"/>
                <a:gd name="T16" fmla="*/ 4 w 67"/>
                <a:gd name="T17" fmla="*/ 53 h 71"/>
                <a:gd name="T18" fmla="*/ 38 w 67"/>
                <a:gd name="T19" fmla="*/ 65 h 71"/>
                <a:gd name="T20" fmla="*/ 13 w 67"/>
                <a:gd name="T21" fmla="*/ 0 h 71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</a:cxnLst>
              <a:rect l="0" t="0" r="r" b="b"/>
              <a:pathLst>
                <a:path w="67" h="71">
                  <a:moveTo>
                    <a:pt x="13" y="0"/>
                  </a:moveTo>
                  <a:cubicBezTo>
                    <a:pt x="12" y="0"/>
                    <a:pt x="11" y="0"/>
                    <a:pt x="11" y="0"/>
                  </a:cubicBezTo>
                  <a:cubicBezTo>
                    <a:pt x="11" y="0"/>
                    <a:pt x="11" y="0"/>
                    <a:pt x="11" y="0"/>
                  </a:cubicBezTo>
                  <a:cubicBezTo>
                    <a:pt x="11" y="0"/>
                    <a:pt x="11" y="1"/>
                    <a:pt x="10" y="1"/>
                  </a:cubicBezTo>
                  <a:cubicBezTo>
                    <a:pt x="10" y="1"/>
                    <a:pt x="11" y="0"/>
                    <a:pt x="11" y="0"/>
                  </a:cubicBezTo>
                  <a:cubicBezTo>
                    <a:pt x="11" y="0"/>
                    <a:pt x="10" y="0"/>
                    <a:pt x="10" y="0"/>
                  </a:cubicBezTo>
                  <a:cubicBezTo>
                    <a:pt x="10" y="1"/>
                    <a:pt x="10" y="2"/>
                    <a:pt x="9" y="3"/>
                  </a:cubicBezTo>
                  <a:cubicBezTo>
                    <a:pt x="9" y="3"/>
                    <a:pt x="9" y="4"/>
                    <a:pt x="9" y="4"/>
                  </a:cubicBezTo>
                  <a:cubicBezTo>
                    <a:pt x="4" y="20"/>
                    <a:pt x="0" y="37"/>
                    <a:pt x="4" y="53"/>
                  </a:cubicBezTo>
                  <a:cubicBezTo>
                    <a:pt x="8" y="67"/>
                    <a:pt x="25" y="71"/>
                    <a:pt x="38" y="65"/>
                  </a:cubicBezTo>
                  <a:cubicBezTo>
                    <a:pt x="67" y="51"/>
                    <a:pt x="32" y="7"/>
                    <a:pt x="13" y="0"/>
                  </a:cubicBezTo>
                  <a:close/>
                </a:path>
              </a:pathLst>
            </a:custGeom>
            <a:solidFill>
              <a:srgbClr val="FF7862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</a14:hiddenLine>
              </a:ext>
            </a:extLst>
          </p:spPr>
          <p:txBody>
            <a:bodyPr vert="horz" wrap="square" lIns="91440" tIns="45720" rIns="91440" bIns="45720" numCol="1" anchor="t" anchorCtr="0" compatLnSpc="1"/>
            <a:lstStyle/>
            <a:p>
              <a:endParaRPr lang="zh-CN" altLang="en-US"/>
            </a:p>
          </p:txBody>
        </p:sp>
        <p:sp>
          <p:nvSpPr>
            <p:cNvPr id="80" name="Freeform 79"/>
            <p:cNvSpPr/>
            <p:nvPr/>
          </p:nvSpPr>
          <p:spPr bwMode="auto">
            <a:xfrm>
              <a:off x="5529" y="2354"/>
              <a:ext cx="240" cy="311"/>
            </a:xfrm>
            <a:custGeom>
              <a:avLst/>
              <a:gdLst>
                <a:gd name="T0" fmla="*/ 44 w 139"/>
                <a:gd name="T1" fmla="*/ 21 h 179"/>
                <a:gd name="T2" fmla="*/ 20 w 139"/>
                <a:gd name="T3" fmla="*/ 0 h 179"/>
                <a:gd name="T4" fmla="*/ 4 w 139"/>
                <a:gd name="T5" fmla="*/ 20 h 179"/>
                <a:gd name="T6" fmla="*/ 7 w 139"/>
                <a:gd name="T7" fmla="*/ 65 h 179"/>
                <a:gd name="T8" fmla="*/ 29 w 139"/>
                <a:gd name="T9" fmla="*/ 120 h 179"/>
                <a:gd name="T10" fmla="*/ 30 w 139"/>
                <a:gd name="T11" fmla="*/ 120 h 179"/>
                <a:gd name="T12" fmla="*/ 30 w 139"/>
                <a:gd name="T13" fmla="*/ 119 h 179"/>
                <a:gd name="T14" fmla="*/ 129 w 139"/>
                <a:gd name="T15" fmla="*/ 150 h 179"/>
                <a:gd name="T16" fmla="*/ 126 w 139"/>
                <a:gd name="T17" fmla="*/ 117 h 179"/>
                <a:gd name="T18" fmla="*/ 126 w 139"/>
                <a:gd name="T19" fmla="*/ 108 h 179"/>
                <a:gd name="T20" fmla="*/ 126 w 139"/>
                <a:gd name="T21" fmla="*/ 95 h 179"/>
                <a:gd name="T22" fmla="*/ 111 w 139"/>
                <a:gd name="T23" fmla="*/ 77 h 179"/>
                <a:gd name="T24" fmla="*/ 111 w 139"/>
                <a:gd name="T25" fmla="*/ 77 h 179"/>
                <a:gd name="T26" fmla="*/ 86 w 139"/>
                <a:gd name="T27" fmla="*/ 46 h 179"/>
                <a:gd name="T28" fmla="*/ 77 w 139"/>
                <a:gd name="T29" fmla="*/ 17 h 179"/>
                <a:gd name="T30" fmla="*/ 44 w 139"/>
                <a:gd name="T31" fmla="*/ 21 h 179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</a:cxnLst>
              <a:rect l="0" t="0" r="r" b="b"/>
              <a:pathLst>
                <a:path w="139" h="179">
                  <a:moveTo>
                    <a:pt x="44" y="21"/>
                  </a:moveTo>
                  <a:cubicBezTo>
                    <a:pt x="38" y="12"/>
                    <a:pt x="31" y="0"/>
                    <a:pt x="20" y="0"/>
                  </a:cubicBezTo>
                  <a:cubicBezTo>
                    <a:pt x="10" y="0"/>
                    <a:pt x="6" y="12"/>
                    <a:pt x="4" y="20"/>
                  </a:cubicBezTo>
                  <a:cubicBezTo>
                    <a:pt x="0" y="35"/>
                    <a:pt x="3" y="51"/>
                    <a:pt x="7" y="65"/>
                  </a:cubicBezTo>
                  <a:cubicBezTo>
                    <a:pt x="14" y="83"/>
                    <a:pt x="26" y="100"/>
                    <a:pt x="29" y="120"/>
                  </a:cubicBezTo>
                  <a:cubicBezTo>
                    <a:pt x="29" y="120"/>
                    <a:pt x="30" y="120"/>
                    <a:pt x="30" y="120"/>
                  </a:cubicBezTo>
                  <a:cubicBezTo>
                    <a:pt x="30" y="119"/>
                    <a:pt x="30" y="119"/>
                    <a:pt x="30" y="119"/>
                  </a:cubicBezTo>
                  <a:cubicBezTo>
                    <a:pt x="48" y="145"/>
                    <a:pt x="100" y="179"/>
                    <a:pt x="129" y="150"/>
                  </a:cubicBezTo>
                  <a:cubicBezTo>
                    <a:pt x="139" y="140"/>
                    <a:pt x="134" y="126"/>
                    <a:pt x="126" y="117"/>
                  </a:cubicBezTo>
                  <a:cubicBezTo>
                    <a:pt x="122" y="113"/>
                    <a:pt x="124" y="112"/>
                    <a:pt x="126" y="108"/>
                  </a:cubicBezTo>
                  <a:cubicBezTo>
                    <a:pt x="127" y="104"/>
                    <a:pt x="127" y="99"/>
                    <a:pt x="126" y="95"/>
                  </a:cubicBezTo>
                  <a:cubicBezTo>
                    <a:pt x="125" y="88"/>
                    <a:pt x="118" y="80"/>
                    <a:pt x="111" y="77"/>
                  </a:cubicBezTo>
                  <a:cubicBezTo>
                    <a:pt x="111" y="77"/>
                    <a:pt x="111" y="77"/>
                    <a:pt x="111" y="77"/>
                  </a:cubicBezTo>
                  <a:cubicBezTo>
                    <a:pt x="114" y="64"/>
                    <a:pt x="100" y="44"/>
                    <a:pt x="86" y="46"/>
                  </a:cubicBezTo>
                  <a:cubicBezTo>
                    <a:pt x="90" y="36"/>
                    <a:pt x="86" y="24"/>
                    <a:pt x="77" y="17"/>
                  </a:cubicBezTo>
                  <a:cubicBezTo>
                    <a:pt x="66" y="9"/>
                    <a:pt x="52" y="12"/>
                    <a:pt x="44" y="21"/>
                  </a:cubicBezTo>
                  <a:close/>
                </a:path>
              </a:pathLst>
            </a:custGeom>
            <a:solidFill>
              <a:srgbClr val="FF7862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</a14:hiddenLine>
              </a:ext>
            </a:extLst>
          </p:spPr>
          <p:txBody>
            <a:bodyPr vert="horz" wrap="square" lIns="91440" tIns="45720" rIns="91440" bIns="45720" numCol="1" anchor="t" anchorCtr="0" compatLnSpc="1"/>
            <a:lstStyle/>
            <a:p>
              <a:endParaRPr lang="zh-CN" altLang="en-US"/>
            </a:p>
          </p:txBody>
        </p:sp>
        <p:sp>
          <p:nvSpPr>
            <p:cNvPr id="81" name="Freeform 80"/>
            <p:cNvSpPr/>
            <p:nvPr/>
          </p:nvSpPr>
          <p:spPr bwMode="auto">
            <a:xfrm>
              <a:off x="4092" y="2770"/>
              <a:ext cx="247" cy="305"/>
            </a:xfrm>
            <a:custGeom>
              <a:avLst/>
              <a:gdLst>
                <a:gd name="T0" fmla="*/ 76 w 143"/>
                <a:gd name="T1" fmla="*/ 161 h 176"/>
                <a:gd name="T2" fmla="*/ 86 w 143"/>
                <a:gd name="T3" fmla="*/ 132 h 176"/>
                <a:gd name="T4" fmla="*/ 112 w 143"/>
                <a:gd name="T5" fmla="*/ 102 h 176"/>
                <a:gd name="T6" fmla="*/ 112 w 143"/>
                <a:gd name="T7" fmla="*/ 102 h 176"/>
                <a:gd name="T8" fmla="*/ 128 w 143"/>
                <a:gd name="T9" fmla="*/ 85 h 176"/>
                <a:gd name="T10" fmla="*/ 129 w 143"/>
                <a:gd name="T11" fmla="*/ 73 h 176"/>
                <a:gd name="T12" fmla="*/ 129 w 143"/>
                <a:gd name="T13" fmla="*/ 63 h 176"/>
                <a:gd name="T14" fmla="*/ 134 w 143"/>
                <a:gd name="T15" fmla="*/ 31 h 176"/>
                <a:gd name="T16" fmla="*/ 33 w 143"/>
                <a:gd name="T17" fmla="*/ 57 h 176"/>
                <a:gd name="T18" fmla="*/ 33 w 143"/>
                <a:gd name="T19" fmla="*/ 56 h 176"/>
                <a:gd name="T20" fmla="*/ 32 w 143"/>
                <a:gd name="T21" fmla="*/ 56 h 176"/>
                <a:gd name="T22" fmla="*/ 8 w 143"/>
                <a:gd name="T23" fmla="*/ 110 h 176"/>
                <a:gd name="T24" fmla="*/ 3 w 143"/>
                <a:gd name="T25" fmla="*/ 155 h 176"/>
                <a:gd name="T26" fmla="*/ 18 w 143"/>
                <a:gd name="T27" fmla="*/ 175 h 176"/>
                <a:gd name="T28" fmla="*/ 43 w 143"/>
                <a:gd name="T29" fmla="*/ 155 h 176"/>
                <a:gd name="T30" fmla="*/ 76 w 143"/>
                <a:gd name="T31" fmla="*/ 161 h 176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</a:cxnLst>
              <a:rect l="0" t="0" r="r" b="b"/>
              <a:pathLst>
                <a:path w="143" h="176">
                  <a:moveTo>
                    <a:pt x="76" y="161"/>
                  </a:moveTo>
                  <a:cubicBezTo>
                    <a:pt x="86" y="154"/>
                    <a:pt x="90" y="143"/>
                    <a:pt x="86" y="132"/>
                  </a:cubicBezTo>
                  <a:cubicBezTo>
                    <a:pt x="100" y="135"/>
                    <a:pt x="115" y="115"/>
                    <a:pt x="112" y="102"/>
                  </a:cubicBezTo>
                  <a:cubicBezTo>
                    <a:pt x="112" y="102"/>
                    <a:pt x="112" y="102"/>
                    <a:pt x="112" y="102"/>
                  </a:cubicBezTo>
                  <a:cubicBezTo>
                    <a:pt x="120" y="100"/>
                    <a:pt x="126" y="93"/>
                    <a:pt x="128" y="85"/>
                  </a:cubicBezTo>
                  <a:cubicBezTo>
                    <a:pt x="129" y="81"/>
                    <a:pt x="130" y="76"/>
                    <a:pt x="129" y="73"/>
                  </a:cubicBezTo>
                  <a:cubicBezTo>
                    <a:pt x="127" y="68"/>
                    <a:pt x="125" y="67"/>
                    <a:pt x="129" y="63"/>
                  </a:cubicBezTo>
                  <a:cubicBezTo>
                    <a:pt x="138" y="54"/>
                    <a:pt x="143" y="41"/>
                    <a:pt x="134" y="31"/>
                  </a:cubicBezTo>
                  <a:cubicBezTo>
                    <a:pt x="106" y="0"/>
                    <a:pt x="52" y="32"/>
                    <a:pt x="33" y="57"/>
                  </a:cubicBezTo>
                  <a:cubicBezTo>
                    <a:pt x="33" y="57"/>
                    <a:pt x="33" y="57"/>
                    <a:pt x="33" y="56"/>
                  </a:cubicBezTo>
                  <a:cubicBezTo>
                    <a:pt x="33" y="56"/>
                    <a:pt x="33" y="55"/>
                    <a:pt x="32" y="56"/>
                  </a:cubicBezTo>
                  <a:cubicBezTo>
                    <a:pt x="29" y="76"/>
                    <a:pt x="16" y="92"/>
                    <a:pt x="8" y="110"/>
                  </a:cubicBezTo>
                  <a:cubicBezTo>
                    <a:pt x="3" y="124"/>
                    <a:pt x="0" y="140"/>
                    <a:pt x="3" y="155"/>
                  </a:cubicBezTo>
                  <a:cubicBezTo>
                    <a:pt x="4" y="163"/>
                    <a:pt x="8" y="175"/>
                    <a:pt x="18" y="175"/>
                  </a:cubicBezTo>
                  <a:cubicBezTo>
                    <a:pt x="29" y="176"/>
                    <a:pt x="37" y="164"/>
                    <a:pt x="43" y="155"/>
                  </a:cubicBezTo>
                  <a:cubicBezTo>
                    <a:pt x="51" y="165"/>
                    <a:pt x="64" y="169"/>
                    <a:pt x="76" y="161"/>
                  </a:cubicBezTo>
                  <a:close/>
                </a:path>
              </a:pathLst>
            </a:custGeom>
            <a:solidFill>
              <a:srgbClr val="FEC160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</a14:hiddenLine>
              </a:ext>
            </a:extLst>
          </p:spPr>
          <p:txBody>
            <a:bodyPr vert="horz" wrap="square" lIns="91440" tIns="45720" rIns="91440" bIns="45720" numCol="1" anchor="t" anchorCtr="0" compatLnSpc="1"/>
            <a:lstStyle/>
            <a:p>
              <a:endParaRPr lang="zh-CN" altLang="en-US"/>
            </a:p>
          </p:txBody>
        </p:sp>
        <p:sp>
          <p:nvSpPr>
            <p:cNvPr id="82" name="Freeform 81"/>
            <p:cNvSpPr/>
            <p:nvPr/>
          </p:nvSpPr>
          <p:spPr bwMode="auto">
            <a:xfrm>
              <a:off x="3192" y="2914"/>
              <a:ext cx="501" cy="340"/>
            </a:xfrm>
            <a:custGeom>
              <a:avLst/>
              <a:gdLst>
                <a:gd name="T0" fmla="*/ 288 w 290"/>
                <a:gd name="T1" fmla="*/ 54 h 196"/>
                <a:gd name="T2" fmla="*/ 248 w 290"/>
                <a:gd name="T3" fmla="*/ 12 h 196"/>
                <a:gd name="T4" fmla="*/ 170 w 290"/>
                <a:gd name="T5" fmla="*/ 1 h 196"/>
                <a:gd name="T6" fmla="*/ 104 w 290"/>
                <a:gd name="T7" fmla="*/ 9 h 196"/>
                <a:gd name="T8" fmla="*/ 103 w 290"/>
                <a:gd name="T9" fmla="*/ 10 h 196"/>
                <a:gd name="T10" fmla="*/ 41 w 290"/>
                <a:gd name="T11" fmla="*/ 41 h 196"/>
                <a:gd name="T12" fmla="*/ 4 w 290"/>
                <a:gd name="T13" fmla="*/ 99 h 196"/>
                <a:gd name="T14" fmla="*/ 19 w 290"/>
                <a:gd name="T15" fmla="*/ 159 h 196"/>
                <a:gd name="T16" fmla="*/ 49 w 290"/>
                <a:gd name="T17" fmla="*/ 158 h 196"/>
                <a:gd name="T18" fmla="*/ 105 w 290"/>
                <a:gd name="T19" fmla="*/ 159 h 196"/>
                <a:gd name="T20" fmla="*/ 152 w 290"/>
                <a:gd name="T21" fmla="*/ 186 h 196"/>
                <a:gd name="T22" fmla="*/ 162 w 290"/>
                <a:gd name="T23" fmla="*/ 154 h 196"/>
                <a:gd name="T24" fmla="*/ 196 w 290"/>
                <a:gd name="T25" fmla="*/ 161 h 196"/>
                <a:gd name="T26" fmla="*/ 214 w 290"/>
                <a:gd name="T27" fmla="*/ 125 h 196"/>
                <a:gd name="T28" fmla="*/ 237 w 290"/>
                <a:gd name="T29" fmla="*/ 122 h 196"/>
                <a:gd name="T30" fmla="*/ 246 w 290"/>
                <a:gd name="T31" fmla="*/ 91 h 196"/>
                <a:gd name="T32" fmla="*/ 280 w 290"/>
                <a:gd name="T33" fmla="*/ 87 h 196"/>
                <a:gd name="T34" fmla="*/ 288 w 290"/>
                <a:gd name="T35" fmla="*/ 54 h 196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</a:cxnLst>
              <a:rect l="0" t="0" r="r" b="b"/>
              <a:pathLst>
                <a:path w="290" h="196">
                  <a:moveTo>
                    <a:pt x="288" y="54"/>
                  </a:moveTo>
                  <a:cubicBezTo>
                    <a:pt x="285" y="33"/>
                    <a:pt x="267" y="19"/>
                    <a:pt x="248" y="12"/>
                  </a:cubicBezTo>
                  <a:cubicBezTo>
                    <a:pt x="223" y="3"/>
                    <a:pt x="196" y="0"/>
                    <a:pt x="170" y="1"/>
                  </a:cubicBezTo>
                  <a:cubicBezTo>
                    <a:pt x="149" y="1"/>
                    <a:pt x="124" y="1"/>
                    <a:pt x="104" y="9"/>
                  </a:cubicBezTo>
                  <a:cubicBezTo>
                    <a:pt x="104" y="9"/>
                    <a:pt x="103" y="9"/>
                    <a:pt x="103" y="10"/>
                  </a:cubicBezTo>
                  <a:cubicBezTo>
                    <a:pt x="81" y="15"/>
                    <a:pt x="58" y="25"/>
                    <a:pt x="41" y="41"/>
                  </a:cubicBezTo>
                  <a:cubicBezTo>
                    <a:pt x="25" y="55"/>
                    <a:pt x="8" y="77"/>
                    <a:pt x="4" y="99"/>
                  </a:cubicBezTo>
                  <a:cubicBezTo>
                    <a:pt x="0" y="118"/>
                    <a:pt x="2" y="145"/>
                    <a:pt x="19" y="159"/>
                  </a:cubicBezTo>
                  <a:cubicBezTo>
                    <a:pt x="29" y="168"/>
                    <a:pt x="42" y="169"/>
                    <a:pt x="49" y="158"/>
                  </a:cubicBezTo>
                  <a:cubicBezTo>
                    <a:pt x="57" y="186"/>
                    <a:pt x="91" y="181"/>
                    <a:pt x="105" y="159"/>
                  </a:cubicBezTo>
                  <a:cubicBezTo>
                    <a:pt x="115" y="174"/>
                    <a:pt x="132" y="196"/>
                    <a:pt x="152" y="186"/>
                  </a:cubicBezTo>
                  <a:cubicBezTo>
                    <a:pt x="164" y="180"/>
                    <a:pt x="165" y="166"/>
                    <a:pt x="162" y="154"/>
                  </a:cubicBezTo>
                  <a:cubicBezTo>
                    <a:pt x="170" y="164"/>
                    <a:pt x="184" y="169"/>
                    <a:pt x="196" y="161"/>
                  </a:cubicBezTo>
                  <a:cubicBezTo>
                    <a:pt x="208" y="153"/>
                    <a:pt x="213" y="139"/>
                    <a:pt x="214" y="125"/>
                  </a:cubicBezTo>
                  <a:cubicBezTo>
                    <a:pt x="221" y="130"/>
                    <a:pt x="230" y="130"/>
                    <a:pt x="237" y="122"/>
                  </a:cubicBezTo>
                  <a:cubicBezTo>
                    <a:pt x="243" y="115"/>
                    <a:pt x="250" y="101"/>
                    <a:pt x="246" y="91"/>
                  </a:cubicBezTo>
                  <a:cubicBezTo>
                    <a:pt x="258" y="95"/>
                    <a:pt x="270" y="95"/>
                    <a:pt x="280" y="87"/>
                  </a:cubicBezTo>
                  <a:cubicBezTo>
                    <a:pt x="288" y="79"/>
                    <a:pt x="290" y="65"/>
                    <a:pt x="288" y="54"/>
                  </a:cubicBezTo>
                  <a:close/>
                </a:path>
              </a:pathLst>
            </a:custGeom>
            <a:solidFill>
              <a:srgbClr val="FEC160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</a14:hiddenLine>
              </a:ext>
            </a:extLst>
          </p:spPr>
          <p:txBody>
            <a:bodyPr vert="horz" wrap="square" lIns="91440" tIns="45720" rIns="91440" bIns="45720" numCol="1" anchor="t" anchorCtr="0" compatLnSpc="1"/>
            <a:lstStyle/>
            <a:p>
              <a:endParaRPr lang="zh-CN" altLang="en-US"/>
            </a:p>
          </p:txBody>
        </p:sp>
        <p:sp>
          <p:nvSpPr>
            <p:cNvPr id="83" name="Freeform 82"/>
            <p:cNvSpPr/>
            <p:nvPr/>
          </p:nvSpPr>
          <p:spPr bwMode="auto">
            <a:xfrm>
              <a:off x="1150" y="3084"/>
              <a:ext cx="148" cy="149"/>
            </a:xfrm>
            <a:custGeom>
              <a:avLst/>
              <a:gdLst>
                <a:gd name="T0" fmla="*/ 79 w 86"/>
                <a:gd name="T1" fmla="*/ 34 h 86"/>
                <a:gd name="T2" fmla="*/ 39 w 86"/>
                <a:gd name="T3" fmla="*/ 0 h 86"/>
                <a:gd name="T4" fmla="*/ 37 w 86"/>
                <a:gd name="T5" fmla="*/ 1 h 86"/>
                <a:gd name="T6" fmla="*/ 37 w 86"/>
                <a:gd name="T7" fmla="*/ 2 h 86"/>
                <a:gd name="T8" fmla="*/ 36 w 86"/>
                <a:gd name="T9" fmla="*/ 3 h 86"/>
                <a:gd name="T10" fmla="*/ 36 w 86"/>
                <a:gd name="T11" fmla="*/ 3 h 86"/>
                <a:gd name="T12" fmla="*/ 3 w 86"/>
                <a:gd name="T13" fmla="*/ 56 h 86"/>
                <a:gd name="T14" fmla="*/ 12 w 86"/>
                <a:gd name="T15" fmla="*/ 70 h 86"/>
                <a:gd name="T16" fmla="*/ 29 w 86"/>
                <a:gd name="T17" fmla="*/ 63 h 86"/>
                <a:gd name="T18" fmla="*/ 68 w 86"/>
                <a:gd name="T19" fmla="*/ 55 h 86"/>
                <a:gd name="T20" fmla="*/ 84 w 86"/>
                <a:gd name="T21" fmla="*/ 49 h 86"/>
                <a:gd name="T22" fmla="*/ 79 w 86"/>
                <a:gd name="T23" fmla="*/ 34 h 86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</a:cxnLst>
              <a:rect l="0" t="0" r="r" b="b"/>
              <a:pathLst>
                <a:path w="86" h="86">
                  <a:moveTo>
                    <a:pt x="79" y="34"/>
                  </a:moveTo>
                  <a:cubicBezTo>
                    <a:pt x="68" y="20"/>
                    <a:pt x="53" y="10"/>
                    <a:pt x="39" y="0"/>
                  </a:cubicBezTo>
                  <a:cubicBezTo>
                    <a:pt x="38" y="0"/>
                    <a:pt x="37" y="0"/>
                    <a:pt x="37" y="1"/>
                  </a:cubicBezTo>
                  <a:cubicBezTo>
                    <a:pt x="37" y="1"/>
                    <a:pt x="37" y="2"/>
                    <a:pt x="37" y="2"/>
                  </a:cubicBezTo>
                  <a:cubicBezTo>
                    <a:pt x="37" y="2"/>
                    <a:pt x="36" y="3"/>
                    <a:pt x="36" y="3"/>
                  </a:cubicBezTo>
                  <a:cubicBezTo>
                    <a:pt x="36" y="3"/>
                    <a:pt x="36" y="3"/>
                    <a:pt x="36" y="3"/>
                  </a:cubicBezTo>
                  <a:cubicBezTo>
                    <a:pt x="22" y="18"/>
                    <a:pt x="0" y="33"/>
                    <a:pt x="3" y="56"/>
                  </a:cubicBezTo>
                  <a:cubicBezTo>
                    <a:pt x="3" y="61"/>
                    <a:pt x="7" y="68"/>
                    <a:pt x="12" y="70"/>
                  </a:cubicBezTo>
                  <a:cubicBezTo>
                    <a:pt x="19" y="72"/>
                    <a:pt x="25" y="68"/>
                    <a:pt x="29" y="63"/>
                  </a:cubicBezTo>
                  <a:cubicBezTo>
                    <a:pt x="37" y="86"/>
                    <a:pt x="70" y="76"/>
                    <a:pt x="68" y="55"/>
                  </a:cubicBezTo>
                  <a:cubicBezTo>
                    <a:pt x="74" y="55"/>
                    <a:pt x="81" y="55"/>
                    <a:pt x="84" y="49"/>
                  </a:cubicBezTo>
                  <a:cubicBezTo>
                    <a:pt x="86" y="44"/>
                    <a:pt x="82" y="38"/>
                    <a:pt x="79" y="34"/>
                  </a:cubicBezTo>
                  <a:close/>
                </a:path>
              </a:pathLst>
            </a:custGeom>
            <a:solidFill>
              <a:srgbClr val="B28743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</a14:hiddenLine>
              </a:ext>
            </a:extLst>
          </p:spPr>
          <p:txBody>
            <a:bodyPr vert="horz" wrap="square" lIns="91440" tIns="45720" rIns="91440" bIns="45720" numCol="1" anchor="t" anchorCtr="0" compatLnSpc="1"/>
            <a:lstStyle/>
            <a:p>
              <a:endParaRPr lang="zh-CN" altLang="en-US"/>
            </a:p>
          </p:txBody>
        </p:sp>
        <p:sp>
          <p:nvSpPr>
            <p:cNvPr id="84" name="Freeform 83"/>
            <p:cNvSpPr/>
            <p:nvPr/>
          </p:nvSpPr>
          <p:spPr bwMode="auto">
            <a:xfrm>
              <a:off x="1487" y="2424"/>
              <a:ext cx="227" cy="235"/>
            </a:xfrm>
            <a:custGeom>
              <a:avLst/>
              <a:gdLst>
                <a:gd name="T0" fmla="*/ 67 w 132"/>
                <a:gd name="T1" fmla="*/ 125 h 136"/>
                <a:gd name="T2" fmla="*/ 15 w 132"/>
                <a:gd name="T3" fmla="*/ 125 h 136"/>
                <a:gd name="T4" fmla="*/ 0 w 132"/>
                <a:gd name="T5" fmla="*/ 85 h 136"/>
                <a:gd name="T6" fmla="*/ 16 w 132"/>
                <a:gd name="T7" fmla="*/ 37 h 136"/>
                <a:gd name="T8" fmla="*/ 16 w 132"/>
                <a:gd name="T9" fmla="*/ 36 h 136"/>
                <a:gd name="T10" fmla="*/ 39 w 132"/>
                <a:gd name="T11" fmla="*/ 13 h 136"/>
                <a:gd name="T12" fmla="*/ 61 w 132"/>
                <a:gd name="T13" fmla="*/ 1 h 136"/>
                <a:gd name="T14" fmla="*/ 71 w 132"/>
                <a:gd name="T15" fmla="*/ 25 h 136"/>
                <a:gd name="T16" fmla="*/ 76 w 132"/>
                <a:gd name="T17" fmla="*/ 26 h 136"/>
                <a:gd name="T18" fmla="*/ 76 w 132"/>
                <a:gd name="T19" fmla="*/ 24 h 136"/>
                <a:gd name="T20" fmla="*/ 76 w 132"/>
                <a:gd name="T21" fmla="*/ 24 h 136"/>
                <a:gd name="T22" fmla="*/ 82 w 132"/>
                <a:gd name="T23" fmla="*/ 17 h 136"/>
                <a:gd name="T24" fmla="*/ 92 w 132"/>
                <a:gd name="T25" fmla="*/ 12 h 136"/>
                <a:gd name="T26" fmla="*/ 104 w 132"/>
                <a:gd name="T27" fmla="*/ 32 h 136"/>
                <a:gd name="T28" fmla="*/ 107 w 132"/>
                <a:gd name="T29" fmla="*/ 34 h 136"/>
                <a:gd name="T30" fmla="*/ 107 w 132"/>
                <a:gd name="T31" fmla="*/ 34 h 136"/>
                <a:gd name="T32" fmla="*/ 109 w 132"/>
                <a:gd name="T33" fmla="*/ 33 h 136"/>
                <a:gd name="T34" fmla="*/ 123 w 132"/>
                <a:gd name="T35" fmla="*/ 29 h 136"/>
                <a:gd name="T36" fmla="*/ 130 w 132"/>
                <a:gd name="T37" fmla="*/ 41 h 136"/>
                <a:gd name="T38" fmla="*/ 127 w 132"/>
                <a:gd name="T39" fmla="*/ 66 h 136"/>
                <a:gd name="T40" fmla="*/ 115 w 132"/>
                <a:gd name="T41" fmla="*/ 87 h 136"/>
                <a:gd name="T42" fmla="*/ 115 w 132"/>
                <a:gd name="T43" fmla="*/ 87 h 136"/>
                <a:gd name="T44" fmla="*/ 67 w 132"/>
                <a:gd name="T45" fmla="*/ 125 h 136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</a:cxnLst>
              <a:rect l="0" t="0" r="r" b="b"/>
              <a:pathLst>
                <a:path w="132" h="136">
                  <a:moveTo>
                    <a:pt x="67" y="125"/>
                  </a:moveTo>
                  <a:cubicBezTo>
                    <a:pt x="51" y="131"/>
                    <a:pt x="31" y="136"/>
                    <a:pt x="15" y="125"/>
                  </a:cubicBezTo>
                  <a:cubicBezTo>
                    <a:pt x="3" y="116"/>
                    <a:pt x="0" y="99"/>
                    <a:pt x="0" y="85"/>
                  </a:cubicBezTo>
                  <a:cubicBezTo>
                    <a:pt x="0" y="67"/>
                    <a:pt x="8" y="53"/>
                    <a:pt x="16" y="37"/>
                  </a:cubicBezTo>
                  <a:cubicBezTo>
                    <a:pt x="16" y="37"/>
                    <a:pt x="16" y="36"/>
                    <a:pt x="16" y="36"/>
                  </a:cubicBezTo>
                  <a:cubicBezTo>
                    <a:pt x="23" y="28"/>
                    <a:pt x="31" y="20"/>
                    <a:pt x="39" y="13"/>
                  </a:cubicBezTo>
                  <a:cubicBezTo>
                    <a:pt x="46" y="8"/>
                    <a:pt x="53" y="3"/>
                    <a:pt x="61" y="1"/>
                  </a:cubicBezTo>
                  <a:cubicBezTo>
                    <a:pt x="73" y="0"/>
                    <a:pt x="72" y="18"/>
                    <a:pt x="71" y="25"/>
                  </a:cubicBezTo>
                  <a:cubicBezTo>
                    <a:pt x="71" y="28"/>
                    <a:pt x="76" y="28"/>
                    <a:pt x="76" y="26"/>
                  </a:cubicBezTo>
                  <a:cubicBezTo>
                    <a:pt x="76" y="25"/>
                    <a:pt x="76" y="24"/>
                    <a:pt x="76" y="24"/>
                  </a:cubicBezTo>
                  <a:cubicBezTo>
                    <a:pt x="76" y="24"/>
                    <a:pt x="76" y="24"/>
                    <a:pt x="76" y="24"/>
                  </a:cubicBezTo>
                  <a:cubicBezTo>
                    <a:pt x="79" y="22"/>
                    <a:pt x="80" y="19"/>
                    <a:pt x="82" y="17"/>
                  </a:cubicBezTo>
                  <a:cubicBezTo>
                    <a:pt x="85" y="14"/>
                    <a:pt x="89" y="13"/>
                    <a:pt x="92" y="12"/>
                  </a:cubicBezTo>
                  <a:cubicBezTo>
                    <a:pt x="104" y="10"/>
                    <a:pt x="105" y="24"/>
                    <a:pt x="104" y="32"/>
                  </a:cubicBezTo>
                  <a:cubicBezTo>
                    <a:pt x="104" y="33"/>
                    <a:pt x="105" y="34"/>
                    <a:pt x="107" y="34"/>
                  </a:cubicBezTo>
                  <a:cubicBezTo>
                    <a:pt x="107" y="34"/>
                    <a:pt x="107" y="34"/>
                    <a:pt x="107" y="34"/>
                  </a:cubicBezTo>
                  <a:cubicBezTo>
                    <a:pt x="108" y="34"/>
                    <a:pt x="109" y="33"/>
                    <a:pt x="109" y="33"/>
                  </a:cubicBezTo>
                  <a:cubicBezTo>
                    <a:pt x="113" y="29"/>
                    <a:pt x="118" y="25"/>
                    <a:pt x="123" y="29"/>
                  </a:cubicBezTo>
                  <a:cubicBezTo>
                    <a:pt x="127" y="32"/>
                    <a:pt x="128" y="37"/>
                    <a:pt x="130" y="41"/>
                  </a:cubicBezTo>
                  <a:cubicBezTo>
                    <a:pt x="132" y="49"/>
                    <a:pt x="130" y="58"/>
                    <a:pt x="127" y="66"/>
                  </a:cubicBezTo>
                  <a:cubicBezTo>
                    <a:pt x="124" y="73"/>
                    <a:pt x="119" y="80"/>
                    <a:pt x="115" y="87"/>
                  </a:cubicBezTo>
                  <a:cubicBezTo>
                    <a:pt x="115" y="87"/>
                    <a:pt x="115" y="87"/>
                    <a:pt x="115" y="87"/>
                  </a:cubicBezTo>
                  <a:cubicBezTo>
                    <a:pt x="103" y="106"/>
                    <a:pt x="89" y="117"/>
                    <a:pt x="67" y="125"/>
                  </a:cubicBezTo>
                  <a:close/>
                </a:path>
              </a:pathLst>
            </a:custGeom>
            <a:solidFill>
              <a:srgbClr val="FF7862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</a14:hiddenLine>
              </a:ext>
            </a:extLst>
          </p:spPr>
          <p:txBody>
            <a:bodyPr vert="horz" wrap="square" lIns="91440" tIns="45720" rIns="91440" bIns="45720" numCol="1" anchor="t" anchorCtr="0" compatLnSpc="1"/>
            <a:lstStyle/>
            <a:p>
              <a:endParaRPr lang="zh-CN" altLang="en-US"/>
            </a:p>
          </p:txBody>
        </p:sp>
        <p:sp>
          <p:nvSpPr>
            <p:cNvPr id="85" name="Freeform 84"/>
            <p:cNvSpPr/>
            <p:nvPr/>
          </p:nvSpPr>
          <p:spPr bwMode="auto">
            <a:xfrm>
              <a:off x="300" y="2020"/>
              <a:ext cx="473" cy="369"/>
            </a:xfrm>
            <a:custGeom>
              <a:avLst/>
              <a:gdLst>
                <a:gd name="T0" fmla="*/ 267 w 274"/>
                <a:gd name="T1" fmla="*/ 142 h 213"/>
                <a:gd name="T2" fmla="*/ 236 w 274"/>
                <a:gd name="T3" fmla="*/ 131 h 213"/>
                <a:gd name="T4" fmla="*/ 233 w 274"/>
                <a:gd name="T5" fmla="*/ 99 h 213"/>
                <a:gd name="T6" fmla="*/ 210 w 274"/>
                <a:gd name="T7" fmla="*/ 92 h 213"/>
                <a:gd name="T8" fmla="*/ 200 w 274"/>
                <a:gd name="T9" fmla="*/ 52 h 213"/>
                <a:gd name="T10" fmla="*/ 166 w 274"/>
                <a:gd name="T11" fmla="*/ 52 h 213"/>
                <a:gd name="T12" fmla="*/ 162 w 274"/>
                <a:gd name="T13" fmla="*/ 19 h 213"/>
                <a:gd name="T14" fmla="*/ 111 w 274"/>
                <a:gd name="T15" fmla="*/ 36 h 213"/>
                <a:gd name="T16" fmla="*/ 56 w 274"/>
                <a:gd name="T17" fmla="*/ 26 h 213"/>
                <a:gd name="T18" fmla="*/ 26 w 274"/>
                <a:gd name="T19" fmla="*/ 19 h 213"/>
                <a:gd name="T20" fmla="*/ 0 w 274"/>
                <a:gd name="T21" fmla="*/ 75 h 213"/>
                <a:gd name="T22" fmla="*/ 25 w 274"/>
                <a:gd name="T23" fmla="*/ 139 h 213"/>
                <a:gd name="T24" fmla="*/ 79 w 274"/>
                <a:gd name="T25" fmla="*/ 182 h 213"/>
                <a:gd name="T26" fmla="*/ 79 w 274"/>
                <a:gd name="T27" fmla="*/ 183 h 213"/>
                <a:gd name="T28" fmla="*/ 143 w 274"/>
                <a:gd name="T29" fmla="*/ 204 h 213"/>
                <a:gd name="T30" fmla="*/ 221 w 274"/>
                <a:gd name="T31" fmla="*/ 209 h 213"/>
                <a:gd name="T32" fmla="*/ 269 w 274"/>
                <a:gd name="T33" fmla="*/ 176 h 213"/>
                <a:gd name="T34" fmla="*/ 267 w 274"/>
                <a:gd name="T35" fmla="*/ 142 h 213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</a:cxnLst>
              <a:rect l="0" t="0" r="r" b="b"/>
              <a:pathLst>
                <a:path w="274" h="213">
                  <a:moveTo>
                    <a:pt x="267" y="142"/>
                  </a:moveTo>
                  <a:cubicBezTo>
                    <a:pt x="260" y="132"/>
                    <a:pt x="248" y="130"/>
                    <a:pt x="236" y="131"/>
                  </a:cubicBezTo>
                  <a:cubicBezTo>
                    <a:pt x="242" y="122"/>
                    <a:pt x="237" y="107"/>
                    <a:pt x="233" y="99"/>
                  </a:cubicBezTo>
                  <a:cubicBezTo>
                    <a:pt x="228" y="90"/>
                    <a:pt x="219" y="88"/>
                    <a:pt x="210" y="92"/>
                  </a:cubicBezTo>
                  <a:cubicBezTo>
                    <a:pt x="213" y="78"/>
                    <a:pt x="210" y="63"/>
                    <a:pt x="200" y="52"/>
                  </a:cubicBezTo>
                  <a:cubicBezTo>
                    <a:pt x="191" y="42"/>
                    <a:pt x="176" y="44"/>
                    <a:pt x="166" y="52"/>
                  </a:cubicBezTo>
                  <a:cubicBezTo>
                    <a:pt x="171" y="41"/>
                    <a:pt x="173" y="27"/>
                    <a:pt x="162" y="19"/>
                  </a:cubicBezTo>
                  <a:cubicBezTo>
                    <a:pt x="144" y="6"/>
                    <a:pt x="123" y="23"/>
                    <a:pt x="111" y="36"/>
                  </a:cubicBezTo>
                  <a:cubicBezTo>
                    <a:pt x="102" y="12"/>
                    <a:pt x="69" y="0"/>
                    <a:pt x="56" y="26"/>
                  </a:cubicBezTo>
                  <a:cubicBezTo>
                    <a:pt x="51" y="14"/>
                    <a:pt x="39" y="12"/>
                    <a:pt x="26" y="19"/>
                  </a:cubicBezTo>
                  <a:cubicBezTo>
                    <a:pt x="7" y="29"/>
                    <a:pt x="0" y="54"/>
                    <a:pt x="0" y="75"/>
                  </a:cubicBezTo>
                  <a:cubicBezTo>
                    <a:pt x="0" y="97"/>
                    <a:pt x="11" y="121"/>
                    <a:pt x="25" y="139"/>
                  </a:cubicBezTo>
                  <a:cubicBezTo>
                    <a:pt x="38" y="158"/>
                    <a:pt x="58" y="172"/>
                    <a:pt x="79" y="182"/>
                  </a:cubicBezTo>
                  <a:cubicBezTo>
                    <a:pt x="79" y="182"/>
                    <a:pt x="79" y="183"/>
                    <a:pt x="79" y="183"/>
                  </a:cubicBezTo>
                  <a:cubicBezTo>
                    <a:pt x="97" y="195"/>
                    <a:pt x="122" y="200"/>
                    <a:pt x="143" y="204"/>
                  </a:cubicBezTo>
                  <a:cubicBezTo>
                    <a:pt x="168" y="210"/>
                    <a:pt x="195" y="213"/>
                    <a:pt x="221" y="209"/>
                  </a:cubicBezTo>
                  <a:cubicBezTo>
                    <a:pt x="242" y="206"/>
                    <a:pt x="261" y="196"/>
                    <a:pt x="269" y="176"/>
                  </a:cubicBezTo>
                  <a:cubicBezTo>
                    <a:pt x="273" y="166"/>
                    <a:pt x="274" y="151"/>
                    <a:pt x="267" y="142"/>
                  </a:cubicBezTo>
                  <a:close/>
                </a:path>
              </a:pathLst>
            </a:custGeom>
            <a:solidFill>
              <a:srgbClr val="E5405D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</a14:hiddenLine>
              </a:ext>
            </a:extLst>
          </p:spPr>
          <p:txBody>
            <a:bodyPr vert="horz" wrap="square" lIns="91440" tIns="45720" rIns="91440" bIns="45720" numCol="1" anchor="t" anchorCtr="0" compatLnSpc="1"/>
            <a:lstStyle/>
            <a:p>
              <a:endParaRPr lang="zh-CN" altLang="en-US"/>
            </a:p>
          </p:txBody>
        </p:sp>
        <p:sp>
          <p:nvSpPr>
            <p:cNvPr id="86" name="Freeform 85"/>
            <p:cNvSpPr/>
            <p:nvPr/>
          </p:nvSpPr>
          <p:spPr bwMode="auto">
            <a:xfrm>
              <a:off x="309" y="2107"/>
              <a:ext cx="414" cy="280"/>
            </a:xfrm>
            <a:custGeom>
              <a:avLst/>
              <a:gdLst>
                <a:gd name="T0" fmla="*/ 214 w 240"/>
                <a:gd name="T1" fmla="*/ 117 h 162"/>
                <a:gd name="T2" fmla="*/ 214 w 240"/>
                <a:gd name="T3" fmla="*/ 93 h 162"/>
                <a:gd name="T4" fmla="*/ 187 w 240"/>
                <a:gd name="T5" fmla="*/ 91 h 162"/>
                <a:gd name="T6" fmla="*/ 164 w 240"/>
                <a:gd name="T7" fmla="*/ 52 h 162"/>
                <a:gd name="T8" fmla="*/ 156 w 240"/>
                <a:gd name="T9" fmla="*/ 27 h 162"/>
                <a:gd name="T10" fmla="*/ 127 w 240"/>
                <a:gd name="T11" fmla="*/ 33 h 162"/>
                <a:gd name="T12" fmla="*/ 86 w 240"/>
                <a:gd name="T13" fmla="*/ 19 h 162"/>
                <a:gd name="T14" fmla="*/ 65 w 240"/>
                <a:gd name="T15" fmla="*/ 2 h 162"/>
                <a:gd name="T16" fmla="*/ 46 w 240"/>
                <a:gd name="T17" fmla="*/ 15 h 162"/>
                <a:gd name="T18" fmla="*/ 46 w 240"/>
                <a:gd name="T19" fmla="*/ 15 h 162"/>
                <a:gd name="T20" fmla="*/ 10 w 240"/>
                <a:gd name="T21" fmla="*/ 9 h 162"/>
                <a:gd name="T22" fmla="*/ 2 w 240"/>
                <a:gd name="T23" fmla="*/ 47 h 162"/>
                <a:gd name="T24" fmla="*/ 24 w 240"/>
                <a:gd name="T25" fmla="*/ 96 h 162"/>
                <a:gd name="T26" fmla="*/ 68 w 240"/>
                <a:gd name="T27" fmla="*/ 134 h 162"/>
                <a:gd name="T28" fmla="*/ 69 w 240"/>
                <a:gd name="T29" fmla="*/ 133 h 162"/>
                <a:gd name="T30" fmla="*/ 92 w 240"/>
                <a:gd name="T31" fmla="*/ 143 h 162"/>
                <a:gd name="T32" fmla="*/ 132 w 240"/>
                <a:gd name="T33" fmla="*/ 155 h 162"/>
                <a:gd name="T34" fmla="*/ 197 w 240"/>
                <a:gd name="T35" fmla="*/ 160 h 162"/>
                <a:gd name="T36" fmla="*/ 238 w 240"/>
                <a:gd name="T37" fmla="*/ 134 h 162"/>
                <a:gd name="T38" fmla="*/ 214 w 240"/>
                <a:gd name="T39" fmla="*/ 117 h 162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</a:cxnLst>
              <a:rect l="0" t="0" r="r" b="b"/>
              <a:pathLst>
                <a:path w="240" h="162">
                  <a:moveTo>
                    <a:pt x="214" y="117"/>
                  </a:moveTo>
                  <a:cubicBezTo>
                    <a:pt x="219" y="109"/>
                    <a:pt x="221" y="100"/>
                    <a:pt x="214" y="93"/>
                  </a:cubicBezTo>
                  <a:cubicBezTo>
                    <a:pt x="207" y="87"/>
                    <a:pt x="196" y="88"/>
                    <a:pt x="187" y="91"/>
                  </a:cubicBezTo>
                  <a:cubicBezTo>
                    <a:pt x="195" y="71"/>
                    <a:pt x="185" y="39"/>
                    <a:pt x="164" y="52"/>
                  </a:cubicBezTo>
                  <a:cubicBezTo>
                    <a:pt x="167" y="43"/>
                    <a:pt x="167" y="32"/>
                    <a:pt x="156" y="27"/>
                  </a:cubicBezTo>
                  <a:cubicBezTo>
                    <a:pt x="147" y="22"/>
                    <a:pt x="135" y="26"/>
                    <a:pt x="127" y="33"/>
                  </a:cubicBezTo>
                  <a:cubicBezTo>
                    <a:pt x="127" y="9"/>
                    <a:pt x="101" y="5"/>
                    <a:pt x="86" y="19"/>
                  </a:cubicBezTo>
                  <a:cubicBezTo>
                    <a:pt x="82" y="10"/>
                    <a:pt x="75" y="3"/>
                    <a:pt x="65" y="2"/>
                  </a:cubicBezTo>
                  <a:cubicBezTo>
                    <a:pt x="56" y="0"/>
                    <a:pt x="47" y="5"/>
                    <a:pt x="46" y="15"/>
                  </a:cubicBezTo>
                  <a:cubicBezTo>
                    <a:pt x="46" y="15"/>
                    <a:pt x="46" y="15"/>
                    <a:pt x="46" y="15"/>
                  </a:cubicBezTo>
                  <a:cubicBezTo>
                    <a:pt x="36" y="7"/>
                    <a:pt x="22" y="0"/>
                    <a:pt x="10" y="9"/>
                  </a:cubicBezTo>
                  <a:cubicBezTo>
                    <a:pt x="0" y="17"/>
                    <a:pt x="0" y="35"/>
                    <a:pt x="2" y="47"/>
                  </a:cubicBezTo>
                  <a:cubicBezTo>
                    <a:pt x="4" y="65"/>
                    <a:pt x="13" y="82"/>
                    <a:pt x="24" y="96"/>
                  </a:cubicBezTo>
                  <a:cubicBezTo>
                    <a:pt x="35" y="111"/>
                    <a:pt x="50" y="128"/>
                    <a:pt x="68" y="134"/>
                  </a:cubicBezTo>
                  <a:cubicBezTo>
                    <a:pt x="69" y="134"/>
                    <a:pt x="69" y="134"/>
                    <a:pt x="69" y="133"/>
                  </a:cubicBezTo>
                  <a:cubicBezTo>
                    <a:pt x="75" y="138"/>
                    <a:pt x="86" y="141"/>
                    <a:pt x="92" y="143"/>
                  </a:cubicBezTo>
                  <a:cubicBezTo>
                    <a:pt x="105" y="148"/>
                    <a:pt x="119" y="152"/>
                    <a:pt x="132" y="155"/>
                  </a:cubicBezTo>
                  <a:cubicBezTo>
                    <a:pt x="153" y="159"/>
                    <a:pt x="175" y="162"/>
                    <a:pt x="197" y="160"/>
                  </a:cubicBezTo>
                  <a:cubicBezTo>
                    <a:pt x="213" y="158"/>
                    <a:pt x="235" y="152"/>
                    <a:pt x="238" y="134"/>
                  </a:cubicBezTo>
                  <a:cubicBezTo>
                    <a:pt x="240" y="120"/>
                    <a:pt x="225" y="115"/>
                    <a:pt x="214" y="117"/>
                  </a:cubicBezTo>
                  <a:close/>
                </a:path>
              </a:pathLst>
            </a:custGeom>
            <a:solidFill>
              <a:srgbClr val="FF7862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</a14:hiddenLine>
              </a:ext>
            </a:extLst>
          </p:spPr>
          <p:txBody>
            <a:bodyPr vert="horz" wrap="square" lIns="91440" tIns="45720" rIns="91440" bIns="45720" numCol="1" anchor="t" anchorCtr="0" compatLnSpc="1"/>
            <a:lstStyle/>
            <a:p>
              <a:endParaRPr lang="zh-CN" altLang="en-US"/>
            </a:p>
          </p:txBody>
        </p:sp>
        <p:sp>
          <p:nvSpPr>
            <p:cNvPr id="87" name="Freeform 86"/>
            <p:cNvSpPr/>
            <p:nvPr/>
          </p:nvSpPr>
          <p:spPr bwMode="auto">
            <a:xfrm>
              <a:off x="349" y="2171"/>
              <a:ext cx="285" cy="206"/>
            </a:xfrm>
            <a:custGeom>
              <a:avLst/>
              <a:gdLst>
                <a:gd name="T0" fmla="*/ 160 w 165"/>
                <a:gd name="T1" fmla="*/ 91 h 119"/>
                <a:gd name="T2" fmla="*/ 140 w 165"/>
                <a:gd name="T3" fmla="*/ 86 h 119"/>
                <a:gd name="T4" fmla="*/ 124 w 165"/>
                <a:gd name="T5" fmla="*/ 66 h 119"/>
                <a:gd name="T6" fmla="*/ 102 w 165"/>
                <a:gd name="T7" fmla="*/ 44 h 119"/>
                <a:gd name="T8" fmla="*/ 66 w 165"/>
                <a:gd name="T9" fmla="*/ 29 h 119"/>
                <a:gd name="T10" fmla="*/ 38 w 165"/>
                <a:gd name="T11" fmla="*/ 16 h 119"/>
                <a:gd name="T12" fmla="*/ 14 w 165"/>
                <a:gd name="T13" fmla="*/ 2 h 119"/>
                <a:gd name="T14" fmla="*/ 1 w 165"/>
                <a:gd name="T15" fmla="*/ 23 h 119"/>
                <a:gd name="T16" fmla="*/ 47 w 165"/>
                <a:gd name="T17" fmla="*/ 96 h 119"/>
                <a:gd name="T18" fmla="*/ 48 w 165"/>
                <a:gd name="T19" fmla="*/ 98 h 119"/>
                <a:gd name="T20" fmla="*/ 147 w 165"/>
                <a:gd name="T21" fmla="*/ 110 h 119"/>
                <a:gd name="T22" fmla="*/ 160 w 165"/>
                <a:gd name="T23" fmla="*/ 91 h 119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</a:cxnLst>
              <a:rect l="0" t="0" r="r" b="b"/>
              <a:pathLst>
                <a:path w="165" h="119">
                  <a:moveTo>
                    <a:pt x="160" y="91"/>
                  </a:moveTo>
                  <a:cubicBezTo>
                    <a:pt x="155" y="85"/>
                    <a:pt x="147" y="84"/>
                    <a:pt x="140" y="86"/>
                  </a:cubicBezTo>
                  <a:cubicBezTo>
                    <a:pt x="147" y="75"/>
                    <a:pt x="136" y="63"/>
                    <a:pt x="124" y="66"/>
                  </a:cubicBezTo>
                  <a:cubicBezTo>
                    <a:pt x="131" y="55"/>
                    <a:pt x="117" y="38"/>
                    <a:pt x="102" y="44"/>
                  </a:cubicBezTo>
                  <a:cubicBezTo>
                    <a:pt x="107" y="23"/>
                    <a:pt x="82" y="16"/>
                    <a:pt x="66" y="29"/>
                  </a:cubicBezTo>
                  <a:cubicBezTo>
                    <a:pt x="61" y="16"/>
                    <a:pt x="47" y="1"/>
                    <a:pt x="38" y="16"/>
                  </a:cubicBezTo>
                  <a:cubicBezTo>
                    <a:pt x="32" y="9"/>
                    <a:pt x="23" y="0"/>
                    <a:pt x="14" y="2"/>
                  </a:cubicBezTo>
                  <a:cubicBezTo>
                    <a:pt x="3" y="4"/>
                    <a:pt x="0" y="13"/>
                    <a:pt x="1" y="23"/>
                  </a:cubicBezTo>
                  <a:cubicBezTo>
                    <a:pt x="2" y="53"/>
                    <a:pt x="25" y="77"/>
                    <a:pt x="47" y="96"/>
                  </a:cubicBezTo>
                  <a:cubicBezTo>
                    <a:pt x="46" y="97"/>
                    <a:pt x="46" y="98"/>
                    <a:pt x="48" y="98"/>
                  </a:cubicBezTo>
                  <a:cubicBezTo>
                    <a:pt x="79" y="107"/>
                    <a:pt x="114" y="119"/>
                    <a:pt x="147" y="110"/>
                  </a:cubicBezTo>
                  <a:cubicBezTo>
                    <a:pt x="153" y="108"/>
                    <a:pt x="165" y="99"/>
                    <a:pt x="160" y="91"/>
                  </a:cubicBezTo>
                  <a:close/>
                </a:path>
              </a:pathLst>
            </a:custGeom>
            <a:solidFill>
              <a:srgbClr val="FF9D99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</a14:hiddenLine>
              </a:ext>
            </a:extLst>
          </p:spPr>
          <p:txBody>
            <a:bodyPr vert="horz" wrap="square" lIns="91440" tIns="45720" rIns="91440" bIns="45720" numCol="1" anchor="t" anchorCtr="0" compatLnSpc="1"/>
            <a:lstStyle/>
            <a:p>
              <a:endParaRPr lang="zh-CN" altLang="en-US"/>
            </a:p>
          </p:txBody>
        </p:sp>
        <p:sp>
          <p:nvSpPr>
            <p:cNvPr id="88" name="Freeform 87"/>
            <p:cNvSpPr/>
            <p:nvPr/>
          </p:nvSpPr>
          <p:spPr bwMode="auto">
            <a:xfrm>
              <a:off x="264" y="2228"/>
              <a:ext cx="278" cy="244"/>
            </a:xfrm>
            <a:custGeom>
              <a:avLst/>
              <a:gdLst>
                <a:gd name="T0" fmla="*/ 157 w 161"/>
                <a:gd name="T1" fmla="*/ 50 h 141"/>
                <a:gd name="T2" fmla="*/ 141 w 161"/>
                <a:gd name="T3" fmla="*/ 46 h 141"/>
                <a:gd name="T4" fmla="*/ 135 w 161"/>
                <a:gd name="T5" fmla="*/ 31 h 141"/>
                <a:gd name="T6" fmla="*/ 119 w 161"/>
                <a:gd name="T7" fmla="*/ 32 h 141"/>
                <a:gd name="T8" fmla="*/ 110 w 161"/>
                <a:gd name="T9" fmla="*/ 16 h 141"/>
                <a:gd name="T10" fmla="*/ 95 w 161"/>
                <a:gd name="T11" fmla="*/ 18 h 141"/>
                <a:gd name="T12" fmla="*/ 95 w 161"/>
                <a:gd name="T13" fmla="*/ 17 h 141"/>
                <a:gd name="T14" fmla="*/ 64 w 161"/>
                <a:gd name="T15" fmla="*/ 8 h 141"/>
                <a:gd name="T16" fmla="*/ 63 w 161"/>
                <a:gd name="T17" fmla="*/ 9 h 141"/>
                <a:gd name="T18" fmla="*/ 94 w 161"/>
                <a:gd name="T19" fmla="*/ 63 h 141"/>
                <a:gd name="T20" fmla="*/ 13 w 161"/>
                <a:gd name="T21" fmla="*/ 129 h 141"/>
                <a:gd name="T22" fmla="*/ 0 w 161"/>
                <a:gd name="T23" fmla="*/ 138 h 141"/>
                <a:gd name="T24" fmla="*/ 3 w 161"/>
                <a:gd name="T25" fmla="*/ 141 h 141"/>
                <a:gd name="T26" fmla="*/ 26 w 161"/>
                <a:gd name="T27" fmla="*/ 125 h 141"/>
                <a:gd name="T28" fmla="*/ 96 w 161"/>
                <a:gd name="T29" fmla="*/ 65 h 141"/>
                <a:gd name="T30" fmla="*/ 157 w 161"/>
                <a:gd name="T31" fmla="*/ 65 h 141"/>
                <a:gd name="T32" fmla="*/ 157 w 161"/>
                <a:gd name="T33" fmla="*/ 50 h 141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</a:cxnLst>
              <a:rect l="0" t="0" r="r" b="b"/>
              <a:pathLst>
                <a:path w="161" h="141">
                  <a:moveTo>
                    <a:pt x="157" y="50"/>
                  </a:moveTo>
                  <a:cubicBezTo>
                    <a:pt x="153" y="46"/>
                    <a:pt x="147" y="45"/>
                    <a:pt x="141" y="46"/>
                  </a:cubicBezTo>
                  <a:cubicBezTo>
                    <a:pt x="142" y="41"/>
                    <a:pt x="140" y="34"/>
                    <a:pt x="135" y="31"/>
                  </a:cubicBezTo>
                  <a:cubicBezTo>
                    <a:pt x="131" y="28"/>
                    <a:pt x="124" y="29"/>
                    <a:pt x="119" y="32"/>
                  </a:cubicBezTo>
                  <a:cubicBezTo>
                    <a:pt x="119" y="26"/>
                    <a:pt x="115" y="19"/>
                    <a:pt x="110" y="16"/>
                  </a:cubicBezTo>
                  <a:cubicBezTo>
                    <a:pt x="105" y="12"/>
                    <a:pt x="99" y="13"/>
                    <a:pt x="95" y="18"/>
                  </a:cubicBezTo>
                  <a:cubicBezTo>
                    <a:pt x="95" y="18"/>
                    <a:pt x="95" y="17"/>
                    <a:pt x="95" y="17"/>
                  </a:cubicBezTo>
                  <a:cubicBezTo>
                    <a:pt x="89" y="8"/>
                    <a:pt x="74" y="0"/>
                    <a:pt x="64" y="8"/>
                  </a:cubicBezTo>
                  <a:cubicBezTo>
                    <a:pt x="63" y="8"/>
                    <a:pt x="63" y="8"/>
                    <a:pt x="63" y="9"/>
                  </a:cubicBezTo>
                  <a:cubicBezTo>
                    <a:pt x="59" y="30"/>
                    <a:pt x="78" y="51"/>
                    <a:pt x="94" y="63"/>
                  </a:cubicBezTo>
                  <a:cubicBezTo>
                    <a:pt x="72" y="92"/>
                    <a:pt x="42" y="110"/>
                    <a:pt x="13" y="129"/>
                  </a:cubicBezTo>
                  <a:cubicBezTo>
                    <a:pt x="9" y="132"/>
                    <a:pt x="5" y="135"/>
                    <a:pt x="0" y="138"/>
                  </a:cubicBezTo>
                  <a:cubicBezTo>
                    <a:pt x="1" y="140"/>
                    <a:pt x="2" y="141"/>
                    <a:pt x="3" y="141"/>
                  </a:cubicBezTo>
                  <a:cubicBezTo>
                    <a:pt x="10" y="136"/>
                    <a:pt x="18" y="130"/>
                    <a:pt x="26" y="125"/>
                  </a:cubicBezTo>
                  <a:cubicBezTo>
                    <a:pt x="51" y="109"/>
                    <a:pt x="81" y="92"/>
                    <a:pt x="96" y="65"/>
                  </a:cubicBezTo>
                  <a:cubicBezTo>
                    <a:pt x="112" y="72"/>
                    <a:pt x="145" y="85"/>
                    <a:pt x="157" y="65"/>
                  </a:cubicBezTo>
                  <a:cubicBezTo>
                    <a:pt x="160" y="61"/>
                    <a:pt x="161" y="54"/>
                    <a:pt x="157" y="50"/>
                  </a:cubicBezTo>
                  <a:close/>
                </a:path>
              </a:pathLst>
            </a:custGeom>
            <a:solidFill>
              <a:srgbClr val="F6C1C7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</a14:hiddenLine>
              </a:ext>
            </a:extLst>
          </p:spPr>
          <p:txBody>
            <a:bodyPr vert="horz" wrap="square" lIns="91440" tIns="45720" rIns="91440" bIns="45720" numCol="1" anchor="t" anchorCtr="0" compatLnSpc="1"/>
            <a:lstStyle/>
            <a:p>
              <a:endParaRPr lang="zh-CN" altLang="en-US"/>
            </a:p>
          </p:txBody>
        </p:sp>
        <p:sp>
          <p:nvSpPr>
            <p:cNvPr id="89" name="Freeform 88"/>
            <p:cNvSpPr/>
            <p:nvPr/>
          </p:nvSpPr>
          <p:spPr bwMode="auto">
            <a:xfrm>
              <a:off x="178" y="2474"/>
              <a:ext cx="143" cy="333"/>
            </a:xfrm>
            <a:custGeom>
              <a:avLst/>
              <a:gdLst>
                <a:gd name="T0" fmla="*/ 49 w 83"/>
                <a:gd name="T1" fmla="*/ 152 h 192"/>
                <a:gd name="T2" fmla="*/ 50 w 83"/>
                <a:gd name="T3" fmla="*/ 113 h 192"/>
                <a:gd name="T4" fmla="*/ 45 w 83"/>
                <a:gd name="T5" fmla="*/ 65 h 192"/>
                <a:gd name="T6" fmla="*/ 1 w 83"/>
                <a:gd name="T7" fmla="*/ 0 h 192"/>
                <a:gd name="T8" fmla="*/ 0 w 83"/>
                <a:gd name="T9" fmla="*/ 1 h 192"/>
                <a:gd name="T10" fmla="*/ 42 w 83"/>
                <a:gd name="T11" fmla="*/ 71 h 192"/>
                <a:gd name="T12" fmla="*/ 46 w 83"/>
                <a:gd name="T13" fmla="*/ 116 h 192"/>
                <a:gd name="T14" fmla="*/ 45 w 83"/>
                <a:gd name="T15" fmla="*/ 153 h 192"/>
                <a:gd name="T16" fmla="*/ 18 w 83"/>
                <a:gd name="T17" fmla="*/ 181 h 192"/>
                <a:gd name="T18" fmla="*/ 21 w 83"/>
                <a:gd name="T19" fmla="*/ 184 h 192"/>
                <a:gd name="T20" fmla="*/ 34 w 83"/>
                <a:gd name="T21" fmla="*/ 177 h 192"/>
                <a:gd name="T22" fmla="*/ 41 w 83"/>
                <a:gd name="T23" fmla="*/ 187 h 192"/>
                <a:gd name="T24" fmla="*/ 45 w 83"/>
                <a:gd name="T25" fmla="*/ 187 h 192"/>
                <a:gd name="T26" fmla="*/ 49 w 83"/>
                <a:gd name="T27" fmla="*/ 181 h 192"/>
                <a:gd name="T28" fmla="*/ 54 w 83"/>
                <a:gd name="T29" fmla="*/ 187 h 192"/>
                <a:gd name="T30" fmla="*/ 58 w 83"/>
                <a:gd name="T31" fmla="*/ 187 h 192"/>
                <a:gd name="T32" fmla="*/ 61 w 83"/>
                <a:gd name="T33" fmla="*/ 180 h 192"/>
                <a:gd name="T34" fmla="*/ 78 w 83"/>
                <a:gd name="T35" fmla="*/ 182 h 192"/>
                <a:gd name="T36" fmla="*/ 49 w 83"/>
                <a:gd name="T37" fmla="*/ 152 h 192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</a:cxnLst>
              <a:rect l="0" t="0" r="r" b="b"/>
              <a:pathLst>
                <a:path w="83" h="192">
                  <a:moveTo>
                    <a:pt x="49" y="152"/>
                  </a:moveTo>
                  <a:cubicBezTo>
                    <a:pt x="52" y="140"/>
                    <a:pt x="51" y="126"/>
                    <a:pt x="50" y="113"/>
                  </a:cubicBezTo>
                  <a:cubicBezTo>
                    <a:pt x="50" y="97"/>
                    <a:pt x="48" y="81"/>
                    <a:pt x="45" y="65"/>
                  </a:cubicBezTo>
                  <a:cubicBezTo>
                    <a:pt x="40" y="40"/>
                    <a:pt x="28" y="8"/>
                    <a:pt x="1" y="0"/>
                  </a:cubicBezTo>
                  <a:cubicBezTo>
                    <a:pt x="0" y="0"/>
                    <a:pt x="0" y="1"/>
                    <a:pt x="0" y="1"/>
                  </a:cubicBezTo>
                  <a:cubicBezTo>
                    <a:pt x="27" y="16"/>
                    <a:pt x="37" y="43"/>
                    <a:pt x="42" y="71"/>
                  </a:cubicBezTo>
                  <a:cubicBezTo>
                    <a:pt x="45" y="86"/>
                    <a:pt x="46" y="101"/>
                    <a:pt x="46" y="116"/>
                  </a:cubicBezTo>
                  <a:cubicBezTo>
                    <a:pt x="46" y="128"/>
                    <a:pt x="44" y="141"/>
                    <a:pt x="45" y="153"/>
                  </a:cubicBezTo>
                  <a:cubicBezTo>
                    <a:pt x="31" y="157"/>
                    <a:pt x="21" y="168"/>
                    <a:pt x="18" y="181"/>
                  </a:cubicBezTo>
                  <a:cubicBezTo>
                    <a:pt x="17" y="183"/>
                    <a:pt x="19" y="185"/>
                    <a:pt x="21" y="184"/>
                  </a:cubicBezTo>
                  <a:cubicBezTo>
                    <a:pt x="25" y="181"/>
                    <a:pt x="30" y="180"/>
                    <a:pt x="34" y="177"/>
                  </a:cubicBezTo>
                  <a:cubicBezTo>
                    <a:pt x="36" y="181"/>
                    <a:pt x="40" y="183"/>
                    <a:pt x="41" y="187"/>
                  </a:cubicBezTo>
                  <a:cubicBezTo>
                    <a:pt x="42" y="189"/>
                    <a:pt x="44" y="188"/>
                    <a:pt x="45" y="187"/>
                  </a:cubicBezTo>
                  <a:cubicBezTo>
                    <a:pt x="46" y="185"/>
                    <a:pt x="48" y="183"/>
                    <a:pt x="49" y="181"/>
                  </a:cubicBezTo>
                  <a:cubicBezTo>
                    <a:pt x="51" y="183"/>
                    <a:pt x="52" y="185"/>
                    <a:pt x="54" y="187"/>
                  </a:cubicBezTo>
                  <a:cubicBezTo>
                    <a:pt x="55" y="189"/>
                    <a:pt x="57" y="189"/>
                    <a:pt x="58" y="187"/>
                  </a:cubicBezTo>
                  <a:cubicBezTo>
                    <a:pt x="59" y="185"/>
                    <a:pt x="60" y="182"/>
                    <a:pt x="61" y="180"/>
                  </a:cubicBezTo>
                  <a:cubicBezTo>
                    <a:pt x="65" y="186"/>
                    <a:pt x="75" y="192"/>
                    <a:pt x="78" y="182"/>
                  </a:cubicBezTo>
                  <a:cubicBezTo>
                    <a:pt x="83" y="166"/>
                    <a:pt x="60" y="155"/>
                    <a:pt x="49" y="152"/>
                  </a:cubicBezTo>
                  <a:close/>
                </a:path>
              </a:pathLst>
            </a:custGeom>
            <a:solidFill>
              <a:srgbClr val="FF7862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</a14:hiddenLine>
              </a:ext>
            </a:extLst>
          </p:spPr>
          <p:txBody>
            <a:bodyPr vert="horz" wrap="square" lIns="91440" tIns="45720" rIns="91440" bIns="45720" numCol="1" anchor="t" anchorCtr="0" compatLnSpc="1"/>
            <a:lstStyle/>
            <a:p>
              <a:endParaRPr lang="zh-CN" altLang="en-US"/>
            </a:p>
          </p:txBody>
        </p:sp>
        <p:sp>
          <p:nvSpPr>
            <p:cNvPr id="90" name="Freeform 89"/>
            <p:cNvSpPr/>
            <p:nvPr/>
          </p:nvSpPr>
          <p:spPr bwMode="auto">
            <a:xfrm>
              <a:off x="364" y="2457"/>
              <a:ext cx="152" cy="306"/>
            </a:xfrm>
            <a:custGeom>
              <a:avLst/>
              <a:gdLst>
                <a:gd name="T0" fmla="*/ 60 w 88"/>
                <a:gd name="T1" fmla="*/ 136 h 177"/>
                <a:gd name="T2" fmla="*/ 59 w 88"/>
                <a:gd name="T3" fmla="*/ 136 h 177"/>
                <a:gd name="T4" fmla="*/ 56 w 88"/>
                <a:gd name="T5" fmla="*/ 102 h 177"/>
                <a:gd name="T6" fmla="*/ 48 w 88"/>
                <a:gd name="T7" fmla="*/ 57 h 177"/>
                <a:gd name="T8" fmla="*/ 1 w 88"/>
                <a:gd name="T9" fmla="*/ 0 h 177"/>
                <a:gd name="T10" fmla="*/ 1 w 88"/>
                <a:gd name="T11" fmla="*/ 2 h 177"/>
                <a:gd name="T12" fmla="*/ 47 w 88"/>
                <a:gd name="T13" fmla="*/ 65 h 177"/>
                <a:gd name="T14" fmla="*/ 53 w 88"/>
                <a:gd name="T15" fmla="*/ 107 h 177"/>
                <a:gd name="T16" fmla="*/ 55 w 88"/>
                <a:gd name="T17" fmla="*/ 136 h 177"/>
                <a:gd name="T18" fmla="*/ 53 w 88"/>
                <a:gd name="T19" fmla="*/ 168 h 177"/>
                <a:gd name="T20" fmla="*/ 59 w 88"/>
                <a:gd name="T21" fmla="*/ 177 h 177"/>
                <a:gd name="T22" fmla="*/ 72 w 88"/>
                <a:gd name="T23" fmla="*/ 174 h 177"/>
                <a:gd name="T24" fmla="*/ 60 w 88"/>
                <a:gd name="T25" fmla="*/ 136 h 177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</a:cxnLst>
              <a:rect l="0" t="0" r="r" b="b"/>
              <a:pathLst>
                <a:path w="88" h="177">
                  <a:moveTo>
                    <a:pt x="60" y="136"/>
                  </a:moveTo>
                  <a:cubicBezTo>
                    <a:pt x="59" y="136"/>
                    <a:pt x="59" y="136"/>
                    <a:pt x="59" y="136"/>
                  </a:cubicBezTo>
                  <a:cubicBezTo>
                    <a:pt x="59" y="125"/>
                    <a:pt x="57" y="113"/>
                    <a:pt x="56" y="102"/>
                  </a:cubicBezTo>
                  <a:cubicBezTo>
                    <a:pt x="55" y="87"/>
                    <a:pt x="52" y="72"/>
                    <a:pt x="48" y="57"/>
                  </a:cubicBezTo>
                  <a:cubicBezTo>
                    <a:pt x="42" y="32"/>
                    <a:pt x="28" y="7"/>
                    <a:pt x="1" y="0"/>
                  </a:cubicBezTo>
                  <a:cubicBezTo>
                    <a:pt x="0" y="0"/>
                    <a:pt x="0" y="2"/>
                    <a:pt x="1" y="2"/>
                  </a:cubicBezTo>
                  <a:cubicBezTo>
                    <a:pt x="28" y="13"/>
                    <a:pt x="40" y="38"/>
                    <a:pt x="47" y="65"/>
                  </a:cubicBezTo>
                  <a:cubicBezTo>
                    <a:pt x="50" y="79"/>
                    <a:pt x="52" y="93"/>
                    <a:pt x="53" y="107"/>
                  </a:cubicBezTo>
                  <a:cubicBezTo>
                    <a:pt x="54" y="116"/>
                    <a:pt x="53" y="127"/>
                    <a:pt x="55" y="136"/>
                  </a:cubicBezTo>
                  <a:cubicBezTo>
                    <a:pt x="52" y="147"/>
                    <a:pt x="50" y="158"/>
                    <a:pt x="53" y="168"/>
                  </a:cubicBezTo>
                  <a:cubicBezTo>
                    <a:pt x="54" y="170"/>
                    <a:pt x="56" y="176"/>
                    <a:pt x="59" y="177"/>
                  </a:cubicBezTo>
                  <a:cubicBezTo>
                    <a:pt x="64" y="177"/>
                    <a:pt x="68" y="176"/>
                    <a:pt x="72" y="174"/>
                  </a:cubicBezTo>
                  <a:cubicBezTo>
                    <a:pt x="88" y="167"/>
                    <a:pt x="66" y="142"/>
                    <a:pt x="60" y="136"/>
                  </a:cubicBezTo>
                  <a:close/>
                </a:path>
              </a:pathLst>
            </a:custGeom>
            <a:solidFill>
              <a:srgbClr val="19865B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</a14:hiddenLine>
              </a:ext>
            </a:extLst>
          </p:spPr>
          <p:txBody>
            <a:bodyPr vert="horz" wrap="square" lIns="91440" tIns="45720" rIns="91440" bIns="45720" numCol="1" anchor="t" anchorCtr="0" compatLnSpc="1"/>
            <a:lstStyle/>
            <a:p>
              <a:endParaRPr lang="zh-CN" altLang="en-US"/>
            </a:p>
          </p:txBody>
        </p:sp>
        <p:sp>
          <p:nvSpPr>
            <p:cNvPr id="91" name="Freeform 90"/>
            <p:cNvSpPr/>
            <p:nvPr/>
          </p:nvSpPr>
          <p:spPr bwMode="auto">
            <a:xfrm>
              <a:off x="340" y="2505"/>
              <a:ext cx="105" cy="241"/>
            </a:xfrm>
            <a:custGeom>
              <a:avLst/>
              <a:gdLst>
                <a:gd name="T0" fmla="*/ 48 w 61"/>
                <a:gd name="T1" fmla="*/ 3 h 139"/>
                <a:gd name="T2" fmla="*/ 49 w 61"/>
                <a:gd name="T3" fmla="*/ 1 h 139"/>
                <a:gd name="T4" fmla="*/ 48 w 61"/>
                <a:gd name="T5" fmla="*/ 1 h 139"/>
                <a:gd name="T6" fmla="*/ 47 w 61"/>
                <a:gd name="T7" fmla="*/ 3 h 139"/>
                <a:gd name="T8" fmla="*/ 47 w 61"/>
                <a:gd name="T9" fmla="*/ 3 h 139"/>
                <a:gd name="T10" fmla="*/ 4 w 61"/>
                <a:gd name="T11" fmla="*/ 138 h 139"/>
                <a:gd name="T12" fmla="*/ 6 w 61"/>
                <a:gd name="T13" fmla="*/ 139 h 139"/>
                <a:gd name="T14" fmla="*/ 7 w 61"/>
                <a:gd name="T15" fmla="*/ 139 h 139"/>
                <a:gd name="T16" fmla="*/ 50 w 61"/>
                <a:gd name="T17" fmla="*/ 79 h 139"/>
                <a:gd name="T18" fmla="*/ 48 w 61"/>
                <a:gd name="T19" fmla="*/ 3 h 139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</a:cxnLst>
              <a:rect l="0" t="0" r="r" b="b"/>
              <a:pathLst>
                <a:path w="61" h="139">
                  <a:moveTo>
                    <a:pt x="48" y="3"/>
                  </a:moveTo>
                  <a:cubicBezTo>
                    <a:pt x="49" y="2"/>
                    <a:pt x="49" y="2"/>
                    <a:pt x="49" y="1"/>
                  </a:cubicBezTo>
                  <a:cubicBezTo>
                    <a:pt x="49" y="1"/>
                    <a:pt x="49" y="0"/>
                    <a:pt x="48" y="1"/>
                  </a:cubicBezTo>
                  <a:cubicBezTo>
                    <a:pt x="48" y="1"/>
                    <a:pt x="48" y="2"/>
                    <a:pt x="47" y="3"/>
                  </a:cubicBezTo>
                  <a:cubicBezTo>
                    <a:pt x="47" y="3"/>
                    <a:pt x="47" y="3"/>
                    <a:pt x="47" y="3"/>
                  </a:cubicBezTo>
                  <a:cubicBezTo>
                    <a:pt x="22" y="43"/>
                    <a:pt x="0" y="89"/>
                    <a:pt x="4" y="138"/>
                  </a:cubicBezTo>
                  <a:cubicBezTo>
                    <a:pt x="4" y="139"/>
                    <a:pt x="5" y="139"/>
                    <a:pt x="6" y="139"/>
                  </a:cubicBezTo>
                  <a:cubicBezTo>
                    <a:pt x="6" y="139"/>
                    <a:pt x="7" y="139"/>
                    <a:pt x="7" y="139"/>
                  </a:cubicBezTo>
                  <a:cubicBezTo>
                    <a:pt x="29" y="126"/>
                    <a:pt x="42" y="102"/>
                    <a:pt x="50" y="79"/>
                  </a:cubicBezTo>
                  <a:cubicBezTo>
                    <a:pt x="58" y="55"/>
                    <a:pt x="61" y="26"/>
                    <a:pt x="48" y="3"/>
                  </a:cubicBezTo>
                  <a:close/>
                </a:path>
              </a:pathLst>
            </a:custGeom>
            <a:solidFill>
              <a:srgbClr val="21B37A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</a14:hiddenLine>
              </a:ext>
            </a:extLst>
          </p:spPr>
          <p:txBody>
            <a:bodyPr vert="horz" wrap="square" lIns="91440" tIns="45720" rIns="91440" bIns="45720" numCol="1" anchor="t" anchorCtr="0" compatLnSpc="1"/>
            <a:lstStyle/>
            <a:p>
              <a:endParaRPr lang="zh-CN" altLang="en-US"/>
            </a:p>
          </p:txBody>
        </p:sp>
        <p:sp>
          <p:nvSpPr>
            <p:cNvPr id="92" name="Freeform 91"/>
            <p:cNvSpPr/>
            <p:nvPr/>
          </p:nvSpPr>
          <p:spPr bwMode="auto">
            <a:xfrm>
              <a:off x="570" y="2477"/>
              <a:ext cx="71" cy="252"/>
            </a:xfrm>
            <a:custGeom>
              <a:avLst/>
              <a:gdLst>
                <a:gd name="T0" fmla="*/ 36 w 41"/>
                <a:gd name="T1" fmla="*/ 61 h 145"/>
                <a:gd name="T2" fmla="*/ 1 w 41"/>
                <a:gd name="T3" fmla="*/ 0 h 145"/>
                <a:gd name="T4" fmla="*/ 0 w 41"/>
                <a:gd name="T5" fmla="*/ 0 h 145"/>
                <a:gd name="T6" fmla="*/ 34 w 41"/>
                <a:gd name="T7" fmla="*/ 68 h 145"/>
                <a:gd name="T8" fmla="*/ 37 w 41"/>
                <a:gd name="T9" fmla="*/ 143 h 145"/>
                <a:gd name="T10" fmla="*/ 40 w 41"/>
                <a:gd name="T11" fmla="*/ 143 h 145"/>
                <a:gd name="T12" fmla="*/ 36 w 41"/>
                <a:gd name="T13" fmla="*/ 61 h 145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</a:cxnLst>
              <a:rect l="0" t="0" r="r" b="b"/>
              <a:pathLst>
                <a:path w="41" h="145">
                  <a:moveTo>
                    <a:pt x="36" y="61"/>
                  </a:moveTo>
                  <a:cubicBezTo>
                    <a:pt x="32" y="39"/>
                    <a:pt x="24" y="9"/>
                    <a:pt x="1" y="0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22" y="16"/>
                    <a:pt x="30" y="42"/>
                    <a:pt x="34" y="68"/>
                  </a:cubicBezTo>
                  <a:cubicBezTo>
                    <a:pt x="38" y="92"/>
                    <a:pt x="38" y="118"/>
                    <a:pt x="37" y="143"/>
                  </a:cubicBezTo>
                  <a:cubicBezTo>
                    <a:pt x="37" y="145"/>
                    <a:pt x="40" y="145"/>
                    <a:pt x="40" y="143"/>
                  </a:cubicBezTo>
                  <a:cubicBezTo>
                    <a:pt x="41" y="116"/>
                    <a:pt x="41" y="88"/>
                    <a:pt x="36" y="61"/>
                  </a:cubicBezTo>
                  <a:close/>
                </a:path>
              </a:pathLst>
            </a:custGeom>
            <a:solidFill>
              <a:srgbClr val="FEC160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</a14:hiddenLine>
              </a:ext>
            </a:extLst>
          </p:spPr>
          <p:txBody>
            <a:bodyPr vert="horz" wrap="square" lIns="91440" tIns="45720" rIns="91440" bIns="45720" numCol="1" anchor="t" anchorCtr="0" compatLnSpc="1"/>
            <a:lstStyle/>
            <a:p>
              <a:endParaRPr lang="zh-CN" altLang="en-US"/>
            </a:p>
          </p:txBody>
        </p:sp>
        <p:sp>
          <p:nvSpPr>
            <p:cNvPr id="93" name="Freeform 92"/>
            <p:cNvSpPr/>
            <p:nvPr/>
          </p:nvSpPr>
          <p:spPr bwMode="auto">
            <a:xfrm>
              <a:off x="565" y="2715"/>
              <a:ext cx="141" cy="138"/>
            </a:xfrm>
            <a:custGeom>
              <a:avLst/>
              <a:gdLst>
                <a:gd name="T0" fmla="*/ 44 w 82"/>
                <a:gd name="T1" fmla="*/ 2 h 80"/>
                <a:gd name="T2" fmla="*/ 43 w 82"/>
                <a:gd name="T3" fmla="*/ 1 h 80"/>
                <a:gd name="T4" fmla="*/ 40 w 82"/>
                <a:gd name="T5" fmla="*/ 3 h 80"/>
                <a:gd name="T6" fmla="*/ 0 w 82"/>
                <a:gd name="T7" fmla="*/ 55 h 80"/>
                <a:gd name="T8" fmla="*/ 7 w 82"/>
                <a:gd name="T9" fmla="*/ 68 h 80"/>
                <a:gd name="T10" fmla="*/ 22 w 82"/>
                <a:gd name="T11" fmla="*/ 59 h 80"/>
                <a:gd name="T12" fmla="*/ 29 w 82"/>
                <a:gd name="T13" fmla="*/ 79 h 80"/>
                <a:gd name="T14" fmla="*/ 31 w 82"/>
                <a:gd name="T15" fmla="*/ 79 h 80"/>
                <a:gd name="T16" fmla="*/ 45 w 82"/>
                <a:gd name="T17" fmla="*/ 63 h 80"/>
                <a:gd name="T18" fmla="*/ 56 w 82"/>
                <a:gd name="T19" fmla="*/ 76 h 80"/>
                <a:gd name="T20" fmla="*/ 70 w 82"/>
                <a:gd name="T21" fmla="*/ 66 h 80"/>
                <a:gd name="T22" fmla="*/ 44 w 82"/>
                <a:gd name="T23" fmla="*/ 2 h 80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</a:cxnLst>
              <a:rect l="0" t="0" r="r" b="b"/>
              <a:pathLst>
                <a:path w="82" h="80">
                  <a:moveTo>
                    <a:pt x="44" y="2"/>
                  </a:moveTo>
                  <a:cubicBezTo>
                    <a:pt x="44" y="1"/>
                    <a:pt x="43" y="0"/>
                    <a:pt x="43" y="1"/>
                  </a:cubicBezTo>
                  <a:cubicBezTo>
                    <a:pt x="41" y="0"/>
                    <a:pt x="40" y="1"/>
                    <a:pt x="40" y="3"/>
                  </a:cubicBezTo>
                  <a:cubicBezTo>
                    <a:pt x="22" y="15"/>
                    <a:pt x="2" y="32"/>
                    <a:pt x="0" y="55"/>
                  </a:cubicBezTo>
                  <a:cubicBezTo>
                    <a:pt x="0" y="60"/>
                    <a:pt x="2" y="66"/>
                    <a:pt x="7" y="68"/>
                  </a:cubicBezTo>
                  <a:cubicBezTo>
                    <a:pt x="13" y="70"/>
                    <a:pt x="18" y="64"/>
                    <a:pt x="22" y="59"/>
                  </a:cubicBezTo>
                  <a:cubicBezTo>
                    <a:pt x="22" y="67"/>
                    <a:pt x="24" y="73"/>
                    <a:pt x="29" y="79"/>
                  </a:cubicBezTo>
                  <a:cubicBezTo>
                    <a:pt x="29" y="80"/>
                    <a:pt x="31" y="80"/>
                    <a:pt x="31" y="79"/>
                  </a:cubicBezTo>
                  <a:cubicBezTo>
                    <a:pt x="37" y="75"/>
                    <a:pt x="42" y="69"/>
                    <a:pt x="45" y="63"/>
                  </a:cubicBezTo>
                  <a:cubicBezTo>
                    <a:pt x="47" y="69"/>
                    <a:pt x="50" y="74"/>
                    <a:pt x="56" y="76"/>
                  </a:cubicBezTo>
                  <a:cubicBezTo>
                    <a:pt x="62" y="77"/>
                    <a:pt x="68" y="71"/>
                    <a:pt x="70" y="66"/>
                  </a:cubicBezTo>
                  <a:cubicBezTo>
                    <a:pt x="82" y="42"/>
                    <a:pt x="60" y="16"/>
                    <a:pt x="44" y="2"/>
                  </a:cubicBezTo>
                  <a:close/>
                </a:path>
              </a:pathLst>
            </a:custGeom>
            <a:solidFill>
              <a:srgbClr val="FF7862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</a14:hiddenLine>
              </a:ext>
            </a:extLst>
          </p:spPr>
          <p:txBody>
            <a:bodyPr vert="horz" wrap="square" lIns="91440" tIns="45720" rIns="91440" bIns="45720" numCol="1" anchor="t" anchorCtr="0" compatLnSpc="1"/>
            <a:lstStyle/>
            <a:p>
              <a:endParaRPr lang="zh-CN" altLang="en-US"/>
            </a:p>
          </p:txBody>
        </p:sp>
        <p:sp>
          <p:nvSpPr>
            <p:cNvPr id="94" name="Freeform 93"/>
            <p:cNvSpPr/>
            <p:nvPr/>
          </p:nvSpPr>
          <p:spPr bwMode="auto">
            <a:xfrm>
              <a:off x="737" y="2574"/>
              <a:ext cx="268" cy="654"/>
            </a:xfrm>
            <a:custGeom>
              <a:avLst/>
              <a:gdLst>
                <a:gd name="T0" fmla="*/ 155 w 155"/>
                <a:gd name="T1" fmla="*/ 245 h 377"/>
                <a:gd name="T2" fmla="*/ 154 w 155"/>
                <a:gd name="T3" fmla="*/ 245 h 377"/>
                <a:gd name="T4" fmla="*/ 143 w 155"/>
                <a:gd name="T5" fmla="*/ 217 h 377"/>
                <a:gd name="T6" fmla="*/ 118 w 155"/>
                <a:gd name="T7" fmla="*/ 202 h 377"/>
                <a:gd name="T8" fmla="*/ 138 w 155"/>
                <a:gd name="T9" fmla="*/ 200 h 377"/>
                <a:gd name="T10" fmla="*/ 138 w 155"/>
                <a:gd name="T11" fmla="*/ 199 h 377"/>
                <a:gd name="T12" fmla="*/ 139 w 155"/>
                <a:gd name="T13" fmla="*/ 198 h 377"/>
                <a:gd name="T14" fmla="*/ 119 w 155"/>
                <a:gd name="T15" fmla="*/ 163 h 377"/>
                <a:gd name="T16" fmla="*/ 119 w 155"/>
                <a:gd name="T17" fmla="*/ 161 h 377"/>
                <a:gd name="T18" fmla="*/ 81 w 155"/>
                <a:gd name="T19" fmla="*/ 153 h 377"/>
                <a:gd name="T20" fmla="*/ 107 w 155"/>
                <a:gd name="T21" fmla="*/ 148 h 377"/>
                <a:gd name="T22" fmla="*/ 107 w 155"/>
                <a:gd name="T23" fmla="*/ 148 h 377"/>
                <a:gd name="T24" fmla="*/ 109 w 155"/>
                <a:gd name="T25" fmla="*/ 147 h 377"/>
                <a:gd name="T26" fmla="*/ 80 w 155"/>
                <a:gd name="T27" fmla="*/ 113 h 377"/>
                <a:gd name="T28" fmla="*/ 47 w 155"/>
                <a:gd name="T29" fmla="*/ 77 h 377"/>
                <a:gd name="T30" fmla="*/ 20 w 155"/>
                <a:gd name="T31" fmla="*/ 1 h 377"/>
                <a:gd name="T32" fmla="*/ 20 w 155"/>
                <a:gd name="T33" fmla="*/ 1 h 377"/>
                <a:gd name="T34" fmla="*/ 44 w 155"/>
                <a:gd name="T35" fmla="*/ 78 h 377"/>
                <a:gd name="T36" fmla="*/ 17 w 155"/>
                <a:gd name="T37" fmla="*/ 156 h 377"/>
                <a:gd name="T38" fmla="*/ 19 w 155"/>
                <a:gd name="T39" fmla="*/ 159 h 377"/>
                <a:gd name="T40" fmla="*/ 29 w 155"/>
                <a:gd name="T41" fmla="*/ 163 h 377"/>
                <a:gd name="T42" fmla="*/ 8 w 155"/>
                <a:gd name="T43" fmla="*/ 225 h 377"/>
                <a:gd name="T44" fmla="*/ 10 w 155"/>
                <a:gd name="T45" fmla="*/ 227 h 377"/>
                <a:gd name="T46" fmla="*/ 17 w 155"/>
                <a:gd name="T47" fmla="*/ 227 h 377"/>
                <a:gd name="T48" fmla="*/ 9 w 155"/>
                <a:gd name="T49" fmla="*/ 284 h 377"/>
                <a:gd name="T50" fmla="*/ 12 w 155"/>
                <a:gd name="T51" fmla="*/ 284 h 377"/>
                <a:gd name="T52" fmla="*/ 24 w 155"/>
                <a:gd name="T53" fmla="*/ 274 h 377"/>
                <a:gd name="T54" fmla="*/ 45 w 155"/>
                <a:gd name="T55" fmla="*/ 347 h 377"/>
                <a:gd name="T56" fmla="*/ 48 w 155"/>
                <a:gd name="T57" fmla="*/ 346 h 377"/>
                <a:gd name="T58" fmla="*/ 48 w 155"/>
                <a:gd name="T59" fmla="*/ 346 h 377"/>
                <a:gd name="T60" fmla="*/ 59 w 155"/>
                <a:gd name="T61" fmla="*/ 339 h 377"/>
                <a:gd name="T62" fmla="*/ 104 w 155"/>
                <a:gd name="T63" fmla="*/ 377 h 377"/>
                <a:gd name="T64" fmla="*/ 105 w 155"/>
                <a:gd name="T65" fmla="*/ 374 h 377"/>
                <a:gd name="T66" fmla="*/ 135 w 155"/>
                <a:gd name="T67" fmla="*/ 338 h 377"/>
                <a:gd name="T68" fmla="*/ 135 w 155"/>
                <a:gd name="T69" fmla="*/ 338 h 377"/>
                <a:gd name="T70" fmla="*/ 135 w 155"/>
                <a:gd name="T71" fmla="*/ 338 h 377"/>
                <a:gd name="T72" fmla="*/ 135 w 155"/>
                <a:gd name="T73" fmla="*/ 338 h 377"/>
                <a:gd name="T74" fmla="*/ 134 w 155"/>
                <a:gd name="T75" fmla="*/ 337 h 377"/>
                <a:gd name="T76" fmla="*/ 110 w 155"/>
                <a:gd name="T77" fmla="*/ 315 h 377"/>
                <a:gd name="T78" fmla="*/ 137 w 155"/>
                <a:gd name="T79" fmla="*/ 326 h 377"/>
                <a:gd name="T80" fmla="*/ 139 w 155"/>
                <a:gd name="T81" fmla="*/ 325 h 377"/>
                <a:gd name="T82" fmla="*/ 150 w 155"/>
                <a:gd name="T83" fmla="*/ 264 h 377"/>
                <a:gd name="T84" fmla="*/ 150 w 155"/>
                <a:gd name="T85" fmla="*/ 264 h 377"/>
                <a:gd name="T86" fmla="*/ 135 w 155"/>
                <a:gd name="T87" fmla="*/ 242 h 377"/>
                <a:gd name="T88" fmla="*/ 153 w 155"/>
                <a:gd name="T89" fmla="*/ 248 h 377"/>
                <a:gd name="T90" fmla="*/ 155 w 155"/>
                <a:gd name="T91" fmla="*/ 248 h 377"/>
                <a:gd name="T92" fmla="*/ 155 w 155"/>
                <a:gd name="T93" fmla="*/ 248 h 377"/>
                <a:gd name="T94" fmla="*/ 155 w 155"/>
                <a:gd name="T95" fmla="*/ 245 h 377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  <a:cxn ang="0">
                  <a:pos x="T68" y="T69"/>
                </a:cxn>
                <a:cxn ang="0">
                  <a:pos x="T70" y="T71"/>
                </a:cxn>
                <a:cxn ang="0">
                  <a:pos x="T72" y="T73"/>
                </a:cxn>
                <a:cxn ang="0">
                  <a:pos x="T74" y="T75"/>
                </a:cxn>
                <a:cxn ang="0">
                  <a:pos x="T76" y="T77"/>
                </a:cxn>
                <a:cxn ang="0">
                  <a:pos x="T78" y="T79"/>
                </a:cxn>
                <a:cxn ang="0">
                  <a:pos x="T80" y="T81"/>
                </a:cxn>
                <a:cxn ang="0">
                  <a:pos x="T82" y="T83"/>
                </a:cxn>
                <a:cxn ang="0">
                  <a:pos x="T84" y="T85"/>
                </a:cxn>
                <a:cxn ang="0">
                  <a:pos x="T86" y="T87"/>
                </a:cxn>
                <a:cxn ang="0">
                  <a:pos x="T88" y="T89"/>
                </a:cxn>
                <a:cxn ang="0">
                  <a:pos x="T90" y="T91"/>
                </a:cxn>
                <a:cxn ang="0">
                  <a:pos x="T92" y="T93"/>
                </a:cxn>
                <a:cxn ang="0">
                  <a:pos x="T94" y="T95"/>
                </a:cxn>
              </a:cxnLst>
              <a:rect l="0" t="0" r="r" b="b"/>
              <a:pathLst>
                <a:path w="155" h="377">
                  <a:moveTo>
                    <a:pt x="155" y="245"/>
                  </a:moveTo>
                  <a:cubicBezTo>
                    <a:pt x="154" y="245"/>
                    <a:pt x="154" y="245"/>
                    <a:pt x="154" y="245"/>
                  </a:cubicBezTo>
                  <a:cubicBezTo>
                    <a:pt x="151" y="235"/>
                    <a:pt x="149" y="225"/>
                    <a:pt x="143" y="217"/>
                  </a:cubicBezTo>
                  <a:cubicBezTo>
                    <a:pt x="137" y="209"/>
                    <a:pt x="128" y="205"/>
                    <a:pt x="118" y="202"/>
                  </a:cubicBezTo>
                  <a:cubicBezTo>
                    <a:pt x="125" y="200"/>
                    <a:pt x="131" y="200"/>
                    <a:pt x="138" y="200"/>
                  </a:cubicBezTo>
                  <a:cubicBezTo>
                    <a:pt x="138" y="200"/>
                    <a:pt x="138" y="200"/>
                    <a:pt x="138" y="199"/>
                  </a:cubicBezTo>
                  <a:cubicBezTo>
                    <a:pt x="139" y="199"/>
                    <a:pt x="139" y="199"/>
                    <a:pt x="139" y="198"/>
                  </a:cubicBezTo>
                  <a:cubicBezTo>
                    <a:pt x="135" y="185"/>
                    <a:pt x="129" y="172"/>
                    <a:pt x="119" y="163"/>
                  </a:cubicBezTo>
                  <a:cubicBezTo>
                    <a:pt x="120" y="163"/>
                    <a:pt x="120" y="162"/>
                    <a:pt x="119" y="161"/>
                  </a:cubicBezTo>
                  <a:cubicBezTo>
                    <a:pt x="108" y="156"/>
                    <a:pt x="94" y="154"/>
                    <a:pt x="81" y="153"/>
                  </a:cubicBezTo>
                  <a:cubicBezTo>
                    <a:pt x="89" y="150"/>
                    <a:pt x="98" y="150"/>
                    <a:pt x="107" y="148"/>
                  </a:cubicBezTo>
                  <a:cubicBezTo>
                    <a:pt x="107" y="148"/>
                    <a:pt x="107" y="148"/>
                    <a:pt x="107" y="148"/>
                  </a:cubicBezTo>
                  <a:cubicBezTo>
                    <a:pt x="108" y="149"/>
                    <a:pt x="110" y="148"/>
                    <a:pt x="109" y="147"/>
                  </a:cubicBezTo>
                  <a:cubicBezTo>
                    <a:pt x="100" y="135"/>
                    <a:pt x="90" y="124"/>
                    <a:pt x="80" y="113"/>
                  </a:cubicBezTo>
                  <a:cubicBezTo>
                    <a:pt x="70" y="100"/>
                    <a:pt x="60" y="87"/>
                    <a:pt x="47" y="77"/>
                  </a:cubicBezTo>
                  <a:cubicBezTo>
                    <a:pt x="46" y="53"/>
                    <a:pt x="44" y="13"/>
                    <a:pt x="20" y="1"/>
                  </a:cubicBezTo>
                  <a:cubicBezTo>
                    <a:pt x="20" y="0"/>
                    <a:pt x="20" y="1"/>
                    <a:pt x="20" y="1"/>
                  </a:cubicBezTo>
                  <a:cubicBezTo>
                    <a:pt x="41" y="21"/>
                    <a:pt x="40" y="51"/>
                    <a:pt x="44" y="78"/>
                  </a:cubicBezTo>
                  <a:cubicBezTo>
                    <a:pt x="46" y="106"/>
                    <a:pt x="31" y="132"/>
                    <a:pt x="17" y="156"/>
                  </a:cubicBezTo>
                  <a:cubicBezTo>
                    <a:pt x="17" y="157"/>
                    <a:pt x="17" y="158"/>
                    <a:pt x="19" y="159"/>
                  </a:cubicBezTo>
                  <a:cubicBezTo>
                    <a:pt x="22" y="160"/>
                    <a:pt x="25" y="162"/>
                    <a:pt x="29" y="163"/>
                  </a:cubicBezTo>
                  <a:cubicBezTo>
                    <a:pt x="11" y="179"/>
                    <a:pt x="8" y="202"/>
                    <a:pt x="8" y="225"/>
                  </a:cubicBezTo>
                  <a:cubicBezTo>
                    <a:pt x="8" y="226"/>
                    <a:pt x="8" y="226"/>
                    <a:pt x="10" y="227"/>
                  </a:cubicBezTo>
                  <a:cubicBezTo>
                    <a:pt x="12" y="227"/>
                    <a:pt x="15" y="227"/>
                    <a:pt x="17" y="227"/>
                  </a:cubicBezTo>
                  <a:cubicBezTo>
                    <a:pt x="0" y="238"/>
                    <a:pt x="2" y="266"/>
                    <a:pt x="9" y="284"/>
                  </a:cubicBezTo>
                  <a:cubicBezTo>
                    <a:pt x="10" y="284"/>
                    <a:pt x="11" y="284"/>
                    <a:pt x="12" y="284"/>
                  </a:cubicBezTo>
                  <a:cubicBezTo>
                    <a:pt x="15" y="280"/>
                    <a:pt x="20" y="277"/>
                    <a:pt x="24" y="274"/>
                  </a:cubicBezTo>
                  <a:cubicBezTo>
                    <a:pt x="15" y="302"/>
                    <a:pt x="25" y="325"/>
                    <a:pt x="45" y="347"/>
                  </a:cubicBezTo>
                  <a:cubicBezTo>
                    <a:pt x="46" y="347"/>
                    <a:pt x="47" y="347"/>
                    <a:pt x="48" y="346"/>
                  </a:cubicBezTo>
                  <a:cubicBezTo>
                    <a:pt x="48" y="346"/>
                    <a:pt x="48" y="346"/>
                    <a:pt x="48" y="346"/>
                  </a:cubicBezTo>
                  <a:cubicBezTo>
                    <a:pt x="52" y="344"/>
                    <a:pt x="56" y="342"/>
                    <a:pt x="59" y="339"/>
                  </a:cubicBezTo>
                  <a:cubicBezTo>
                    <a:pt x="58" y="363"/>
                    <a:pt x="83" y="375"/>
                    <a:pt x="104" y="377"/>
                  </a:cubicBezTo>
                  <a:cubicBezTo>
                    <a:pt x="105" y="377"/>
                    <a:pt x="106" y="375"/>
                    <a:pt x="105" y="374"/>
                  </a:cubicBezTo>
                  <a:cubicBezTo>
                    <a:pt x="119" y="367"/>
                    <a:pt x="130" y="353"/>
                    <a:pt x="135" y="338"/>
                  </a:cubicBezTo>
                  <a:cubicBezTo>
                    <a:pt x="135" y="338"/>
                    <a:pt x="135" y="338"/>
                    <a:pt x="135" y="338"/>
                  </a:cubicBezTo>
                  <a:cubicBezTo>
                    <a:pt x="135" y="338"/>
                    <a:pt x="135" y="338"/>
                    <a:pt x="135" y="338"/>
                  </a:cubicBezTo>
                  <a:cubicBezTo>
                    <a:pt x="135" y="338"/>
                    <a:pt x="135" y="338"/>
                    <a:pt x="135" y="338"/>
                  </a:cubicBezTo>
                  <a:cubicBezTo>
                    <a:pt x="135" y="337"/>
                    <a:pt x="135" y="337"/>
                    <a:pt x="134" y="337"/>
                  </a:cubicBezTo>
                  <a:cubicBezTo>
                    <a:pt x="129" y="328"/>
                    <a:pt x="120" y="321"/>
                    <a:pt x="110" y="315"/>
                  </a:cubicBezTo>
                  <a:cubicBezTo>
                    <a:pt x="120" y="317"/>
                    <a:pt x="128" y="320"/>
                    <a:pt x="137" y="326"/>
                  </a:cubicBezTo>
                  <a:cubicBezTo>
                    <a:pt x="138" y="326"/>
                    <a:pt x="139" y="326"/>
                    <a:pt x="139" y="325"/>
                  </a:cubicBezTo>
                  <a:cubicBezTo>
                    <a:pt x="148" y="307"/>
                    <a:pt x="154" y="284"/>
                    <a:pt x="150" y="264"/>
                  </a:cubicBezTo>
                  <a:cubicBezTo>
                    <a:pt x="150" y="264"/>
                    <a:pt x="150" y="264"/>
                    <a:pt x="150" y="264"/>
                  </a:cubicBezTo>
                  <a:cubicBezTo>
                    <a:pt x="149" y="255"/>
                    <a:pt x="142" y="247"/>
                    <a:pt x="135" y="242"/>
                  </a:cubicBezTo>
                  <a:cubicBezTo>
                    <a:pt x="141" y="243"/>
                    <a:pt x="147" y="245"/>
                    <a:pt x="153" y="248"/>
                  </a:cubicBezTo>
                  <a:cubicBezTo>
                    <a:pt x="153" y="249"/>
                    <a:pt x="154" y="249"/>
                    <a:pt x="155" y="248"/>
                  </a:cubicBezTo>
                  <a:cubicBezTo>
                    <a:pt x="155" y="248"/>
                    <a:pt x="155" y="248"/>
                    <a:pt x="155" y="248"/>
                  </a:cubicBezTo>
                  <a:cubicBezTo>
                    <a:pt x="155" y="247"/>
                    <a:pt x="155" y="246"/>
                    <a:pt x="155" y="245"/>
                  </a:cubicBezTo>
                  <a:close/>
                </a:path>
              </a:pathLst>
            </a:custGeom>
            <a:solidFill>
              <a:srgbClr val="0C674E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</a14:hiddenLine>
              </a:ext>
            </a:extLst>
          </p:spPr>
          <p:txBody>
            <a:bodyPr vert="horz" wrap="square" lIns="91440" tIns="45720" rIns="91440" bIns="45720" numCol="1" anchor="t" anchorCtr="0" compatLnSpc="1"/>
            <a:lstStyle/>
            <a:p>
              <a:endParaRPr lang="zh-CN" altLang="en-US"/>
            </a:p>
          </p:txBody>
        </p:sp>
        <p:sp>
          <p:nvSpPr>
            <p:cNvPr id="95" name="Freeform 94"/>
            <p:cNvSpPr/>
            <p:nvPr/>
          </p:nvSpPr>
          <p:spPr bwMode="auto">
            <a:xfrm>
              <a:off x="62" y="2474"/>
              <a:ext cx="109" cy="241"/>
            </a:xfrm>
            <a:custGeom>
              <a:avLst/>
              <a:gdLst>
                <a:gd name="T0" fmla="*/ 61 w 63"/>
                <a:gd name="T1" fmla="*/ 135 h 139"/>
                <a:gd name="T2" fmla="*/ 3 w 63"/>
                <a:gd name="T3" fmla="*/ 6 h 139"/>
                <a:gd name="T4" fmla="*/ 3 w 63"/>
                <a:gd name="T5" fmla="*/ 7 h 139"/>
                <a:gd name="T6" fmla="*/ 2 w 63"/>
                <a:gd name="T7" fmla="*/ 8 h 139"/>
                <a:gd name="T8" fmla="*/ 58 w 63"/>
                <a:gd name="T9" fmla="*/ 137 h 139"/>
                <a:gd name="T10" fmla="*/ 58 w 63"/>
                <a:gd name="T11" fmla="*/ 137 h 139"/>
                <a:gd name="T12" fmla="*/ 61 w 63"/>
                <a:gd name="T13" fmla="*/ 137 h 139"/>
                <a:gd name="T14" fmla="*/ 61 w 63"/>
                <a:gd name="T15" fmla="*/ 136 h 139"/>
                <a:gd name="T16" fmla="*/ 61 w 63"/>
                <a:gd name="T17" fmla="*/ 135 h 139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</a:cxnLst>
              <a:rect l="0" t="0" r="r" b="b"/>
              <a:pathLst>
                <a:path w="63" h="139">
                  <a:moveTo>
                    <a:pt x="61" y="135"/>
                  </a:moveTo>
                  <a:cubicBezTo>
                    <a:pt x="63" y="96"/>
                    <a:pt x="62" y="0"/>
                    <a:pt x="3" y="6"/>
                  </a:cubicBezTo>
                  <a:cubicBezTo>
                    <a:pt x="3" y="6"/>
                    <a:pt x="3" y="7"/>
                    <a:pt x="3" y="7"/>
                  </a:cubicBezTo>
                  <a:cubicBezTo>
                    <a:pt x="2" y="7"/>
                    <a:pt x="2" y="7"/>
                    <a:pt x="2" y="8"/>
                  </a:cubicBezTo>
                  <a:cubicBezTo>
                    <a:pt x="0" y="56"/>
                    <a:pt x="22" y="104"/>
                    <a:pt x="58" y="137"/>
                  </a:cubicBezTo>
                  <a:cubicBezTo>
                    <a:pt x="58" y="137"/>
                    <a:pt x="58" y="137"/>
                    <a:pt x="58" y="137"/>
                  </a:cubicBezTo>
                  <a:cubicBezTo>
                    <a:pt x="58" y="139"/>
                    <a:pt x="61" y="139"/>
                    <a:pt x="61" y="137"/>
                  </a:cubicBezTo>
                  <a:cubicBezTo>
                    <a:pt x="61" y="137"/>
                    <a:pt x="61" y="136"/>
                    <a:pt x="61" y="136"/>
                  </a:cubicBezTo>
                  <a:cubicBezTo>
                    <a:pt x="61" y="136"/>
                    <a:pt x="61" y="136"/>
                    <a:pt x="61" y="135"/>
                  </a:cubicBezTo>
                  <a:close/>
                </a:path>
              </a:pathLst>
            </a:custGeom>
            <a:solidFill>
              <a:srgbClr val="21B37A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</a14:hiddenLine>
              </a:ext>
            </a:extLst>
          </p:spPr>
          <p:txBody>
            <a:bodyPr vert="horz" wrap="square" lIns="91440" tIns="45720" rIns="91440" bIns="45720" numCol="1" anchor="t" anchorCtr="0" compatLnSpc="1"/>
            <a:lstStyle/>
            <a:p>
              <a:endParaRPr lang="zh-CN" altLang="en-US"/>
            </a:p>
          </p:txBody>
        </p:sp>
        <p:sp>
          <p:nvSpPr>
            <p:cNvPr id="96" name="Freeform 95"/>
            <p:cNvSpPr/>
            <p:nvPr/>
          </p:nvSpPr>
          <p:spPr bwMode="auto">
            <a:xfrm>
              <a:off x="663" y="2204"/>
              <a:ext cx="601" cy="341"/>
            </a:xfrm>
            <a:custGeom>
              <a:avLst/>
              <a:gdLst>
                <a:gd name="T0" fmla="*/ 323 w 348"/>
                <a:gd name="T1" fmla="*/ 51 h 197"/>
                <a:gd name="T2" fmla="*/ 323 w 348"/>
                <a:gd name="T3" fmla="*/ 52 h 197"/>
                <a:gd name="T4" fmla="*/ 289 w 348"/>
                <a:gd name="T5" fmla="*/ 55 h 197"/>
                <a:gd name="T6" fmla="*/ 327 w 348"/>
                <a:gd name="T7" fmla="*/ 27 h 197"/>
                <a:gd name="T8" fmla="*/ 318 w 348"/>
                <a:gd name="T9" fmla="*/ 5 h 197"/>
                <a:gd name="T10" fmla="*/ 314 w 348"/>
                <a:gd name="T11" fmla="*/ 15 h 197"/>
                <a:gd name="T12" fmla="*/ 257 w 348"/>
                <a:gd name="T13" fmla="*/ 71 h 197"/>
                <a:gd name="T14" fmla="*/ 276 w 348"/>
                <a:gd name="T15" fmla="*/ 25 h 197"/>
                <a:gd name="T16" fmla="*/ 249 w 348"/>
                <a:gd name="T17" fmla="*/ 25 h 197"/>
                <a:gd name="T18" fmla="*/ 261 w 348"/>
                <a:gd name="T19" fmla="*/ 36 h 197"/>
                <a:gd name="T20" fmla="*/ 255 w 348"/>
                <a:gd name="T21" fmla="*/ 73 h 197"/>
                <a:gd name="T22" fmla="*/ 178 w 348"/>
                <a:gd name="T23" fmla="*/ 117 h 197"/>
                <a:gd name="T24" fmla="*/ 218 w 348"/>
                <a:gd name="T25" fmla="*/ 64 h 197"/>
                <a:gd name="T26" fmla="*/ 200 w 348"/>
                <a:gd name="T27" fmla="*/ 44 h 197"/>
                <a:gd name="T28" fmla="*/ 200 w 348"/>
                <a:gd name="T29" fmla="*/ 61 h 197"/>
                <a:gd name="T30" fmla="*/ 175 w 348"/>
                <a:gd name="T31" fmla="*/ 118 h 197"/>
                <a:gd name="T32" fmla="*/ 95 w 348"/>
                <a:gd name="T33" fmla="*/ 152 h 197"/>
                <a:gd name="T34" fmla="*/ 156 w 348"/>
                <a:gd name="T35" fmla="*/ 103 h 197"/>
                <a:gd name="T36" fmla="*/ 136 w 348"/>
                <a:gd name="T37" fmla="*/ 87 h 197"/>
                <a:gd name="T38" fmla="*/ 134 w 348"/>
                <a:gd name="T39" fmla="*/ 102 h 197"/>
                <a:gd name="T40" fmla="*/ 50 w 348"/>
                <a:gd name="T41" fmla="*/ 168 h 197"/>
                <a:gd name="T42" fmla="*/ 38 w 348"/>
                <a:gd name="T43" fmla="*/ 154 h 197"/>
                <a:gd name="T44" fmla="*/ 61 w 348"/>
                <a:gd name="T45" fmla="*/ 134 h 197"/>
                <a:gd name="T46" fmla="*/ 43 w 348"/>
                <a:gd name="T47" fmla="*/ 115 h 197"/>
                <a:gd name="T48" fmla="*/ 46 w 348"/>
                <a:gd name="T49" fmla="*/ 134 h 197"/>
                <a:gd name="T50" fmla="*/ 0 w 348"/>
                <a:gd name="T51" fmla="*/ 181 h 197"/>
                <a:gd name="T52" fmla="*/ 44 w 348"/>
                <a:gd name="T53" fmla="*/ 174 h 197"/>
                <a:gd name="T54" fmla="*/ 104 w 348"/>
                <a:gd name="T55" fmla="*/ 181 h 197"/>
                <a:gd name="T56" fmla="*/ 121 w 348"/>
                <a:gd name="T57" fmla="*/ 196 h 197"/>
                <a:gd name="T58" fmla="*/ 112 w 348"/>
                <a:gd name="T59" fmla="*/ 169 h 197"/>
                <a:gd name="T60" fmla="*/ 106 w 348"/>
                <a:gd name="T61" fmla="*/ 177 h 197"/>
                <a:gd name="T62" fmla="*/ 58 w 348"/>
                <a:gd name="T63" fmla="*/ 170 h 197"/>
                <a:gd name="T64" fmla="*/ 143 w 348"/>
                <a:gd name="T65" fmla="*/ 138 h 197"/>
                <a:gd name="T66" fmla="*/ 188 w 348"/>
                <a:gd name="T67" fmla="*/ 170 h 197"/>
                <a:gd name="T68" fmla="*/ 203 w 348"/>
                <a:gd name="T69" fmla="*/ 179 h 197"/>
                <a:gd name="T70" fmla="*/ 198 w 348"/>
                <a:gd name="T71" fmla="*/ 154 h 197"/>
                <a:gd name="T72" fmla="*/ 145 w 348"/>
                <a:gd name="T73" fmla="*/ 137 h 197"/>
                <a:gd name="T74" fmla="*/ 221 w 348"/>
                <a:gd name="T75" fmla="*/ 100 h 197"/>
                <a:gd name="T76" fmla="*/ 256 w 348"/>
                <a:gd name="T77" fmla="*/ 123 h 197"/>
                <a:gd name="T78" fmla="*/ 277 w 348"/>
                <a:gd name="T79" fmla="*/ 113 h 197"/>
                <a:gd name="T80" fmla="*/ 267 w 348"/>
                <a:gd name="T81" fmla="*/ 107 h 197"/>
                <a:gd name="T82" fmla="*/ 262 w 348"/>
                <a:gd name="T83" fmla="*/ 108 h 197"/>
                <a:gd name="T84" fmla="*/ 259 w 348"/>
                <a:gd name="T85" fmla="*/ 111 h 197"/>
                <a:gd name="T86" fmla="*/ 288 w 348"/>
                <a:gd name="T87" fmla="*/ 57 h 197"/>
                <a:gd name="T88" fmla="*/ 324 w 348"/>
                <a:gd name="T89" fmla="*/ 57 h 197"/>
                <a:gd name="T90" fmla="*/ 347 w 348"/>
                <a:gd name="T91" fmla="*/ 55 h 197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  <a:cxn ang="0">
                  <a:pos x="T68" y="T69"/>
                </a:cxn>
                <a:cxn ang="0">
                  <a:pos x="T70" y="T71"/>
                </a:cxn>
                <a:cxn ang="0">
                  <a:pos x="T72" y="T73"/>
                </a:cxn>
                <a:cxn ang="0">
                  <a:pos x="T74" y="T75"/>
                </a:cxn>
                <a:cxn ang="0">
                  <a:pos x="T76" y="T77"/>
                </a:cxn>
                <a:cxn ang="0">
                  <a:pos x="T78" y="T79"/>
                </a:cxn>
                <a:cxn ang="0">
                  <a:pos x="T80" y="T81"/>
                </a:cxn>
                <a:cxn ang="0">
                  <a:pos x="T82" y="T83"/>
                </a:cxn>
                <a:cxn ang="0">
                  <a:pos x="T84" y="T85"/>
                </a:cxn>
                <a:cxn ang="0">
                  <a:pos x="T86" y="T87"/>
                </a:cxn>
                <a:cxn ang="0">
                  <a:pos x="T88" y="T89"/>
                </a:cxn>
                <a:cxn ang="0">
                  <a:pos x="T90" y="T91"/>
                </a:cxn>
              </a:cxnLst>
              <a:rect l="0" t="0" r="r" b="b"/>
              <a:pathLst>
                <a:path w="348" h="197">
                  <a:moveTo>
                    <a:pt x="336" y="40"/>
                  </a:moveTo>
                  <a:cubicBezTo>
                    <a:pt x="330" y="41"/>
                    <a:pt x="325" y="46"/>
                    <a:pt x="323" y="51"/>
                  </a:cubicBezTo>
                  <a:cubicBezTo>
                    <a:pt x="323" y="51"/>
                    <a:pt x="323" y="51"/>
                    <a:pt x="323" y="52"/>
                  </a:cubicBezTo>
                  <a:cubicBezTo>
                    <a:pt x="323" y="52"/>
                    <a:pt x="323" y="52"/>
                    <a:pt x="323" y="52"/>
                  </a:cubicBezTo>
                  <a:cubicBezTo>
                    <a:pt x="323" y="53"/>
                    <a:pt x="322" y="54"/>
                    <a:pt x="322" y="54"/>
                  </a:cubicBezTo>
                  <a:cubicBezTo>
                    <a:pt x="311" y="54"/>
                    <a:pt x="300" y="54"/>
                    <a:pt x="289" y="55"/>
                  </a:cubicBezTo>
                  <a:cubicBezTo>
                    <a:pt x="300" y="46"/>
                    <a:pt x="310" y="37"/>
                    <a:pt x="319" y="26"/>
                  </a:cubicBezTo>
                  <a:cubicBezTo>
                    <a:pt x="321" y="28"/>
                    <a:pt x="324" y="28"/>
                    <a:pt x="327" y="27"/>
                  </a:cubicBezTo>
                  <a:cubicBezTo>
                    <a:pt x="333" y="25"/>
                    <a:pt x="338" y="19"/>
                    <a:pt x="336" y="12"/>
                  </a:cubicBezTo>
                  <a:cubicBezTo>
                    <a:pt x="335" y="5"/>
                    <a:pt x="324" y="0"/>
                    <a:pt x="318" y="5"/>
                  </a:cubicBezTo>
                  <a:cubicBezTo>
                    <a:pt x="316" y="7"/>
                    <a:pt x="314" y="10"/>
                    <a:pt x="315" y="14"/>
                  </a:cubicBezTo>
                  <a:cubicBezTo>
                    <a:pt x="314" y="14"/>
                    <a:pt x="314" y="14"/>
                    <a:pt x="314" y="15"/>
                  </a:cubicBezTo>
                  <a:cubicBezTo>
                    <a:pt x="314" y="18"/>
                    <a:pt x="315" y="21"/>
                    <a:pt x="317" y="24"/>
                  </a:cubicBezTo>
                  <a:cubicBezTo>
                    <a:pt x="298" y="41"/>
                    <a:pt x="278" y="57"/>
                    <a:pt x="257" y="71"/>
                  </a:cubicBezTo>
                  <a:cubicBezTo>
                    <a:pt x="261" y="60"/>
                    <a:pt x="263" y="48"/>
                    <a:pt x="264" y="36"/>
                  </a:cubicBezTo>
                  <a:cubicBezTo>
                    <a:pt x="270" y="36"/>
                    <a:pt x="275" y="31"/>
                    <a:pt x="276" y="25"/>
                  </a:cubicBezTo>
                  <a:cubicBezTo>
                    <a:pt x="277" y="18"/>
                    <a:pt x="272" y="13"/>
                    <a:pt x="266" y="12"/>
                  </a:cubicBezTo>
                  <a:cubicBezTo>
                    <a:pt x="259" y="11"/>
                    <a:pt x="247" y="16"/>
                    <a:pt x="249" y="25"/>
                  </a:cubicBezTo>
                  <a:cubicBezTo>
                    <a:pt x="250" y="30"/>
                    <a:pt x="255" y="34"/>
                    <a:pt x="260" y="35"/>
                  </a:cubicBezTo>
                  <a:cubicBezTo>
                    <a:pt x="260" y="35"/>
                    <a:pt x="260" y="36"/>
                    <a:pt x="261" y="36"/>
                  </a:cubicBezTo>
                  <a:cubicBezTo>
                    <a:pt x="261" y="36"/>
                    <a:pt x="261" y="36"/>
                    <a:pt x="261" y="36"/>
                  </a:cubicBezTo>
                  <a:cubicBezTo>
                    <a:pt x="260" y="49"/>
                    <a:pt x="257" y="61"/>
                    <a:pt x="255" y="73"/>
                  </a:cubicBezTo>
                  <a:cubicBezTo>
                    <a:pt x="231" y="89"/>
                    <a:pt x="206" y="104"/>
                    <a:pt x="179" y="117"/>
                  </a:cubicBezTo>
                  <a:cubicBezTo>
                    <a:pt x="178" y="117"/>
                    <a:pt x="178" y="117"/>
                    <a:pt x="178" y="117"/>
                  </a:cubicBezTo>
                  <a:cubicBezTo>
                    <a:pt x="185" y="99"/>
                    <a:pt x="195" y="83"/>
                    <a:pt x="205" y="67"/>
                  </a:cubicBezTo>
                  <a:cubicBezTo>
                    <a:pt x="209" y="69"/>
                    <a:pt x="215" y="69"/>
                    <a:pt x="218" y="64"/>
                  </a:cubicBezTo>
                  <a:cubicBezTo>
                    <a:pt x="223" y="59"/>
                    <a:pt x="225" y="49"/>
                    <a:pt x="221" y="43"/>
                  </a:cubicBezTo>
                  <a:cubicBezTo>
                    <a:pt x="216" y="36"/>
                    <a:pt x="205" y="37"/>
                    <a:pt x="200" y="44"/>
                  </a:cubicBezTo>
                  <a:cubicBezTo>
                    <a:pt x="197" y="48"/>
                    <a:pt x="197" y="55"/>
                    <a:pt x="200" y="60"/>
                  </a:cubicBezTo>
                  <a:cubicBezTo>
                    <a:pt x="200" y="60"/>
                    <a:pt x="200" y="60"/>
                    <a:pt x="200" y="61"/>
                  </a:cubicBezTo>
                  <a:cubicBezTo>
                    <a:pt x="201" y="63"/>
                    <a:pt x="202" y="64"/>
                    <a:pt x="203" y="65"/>
                  </a:cubicBezTo>
                  <a:cubicBezTo>
                    <a:pt x="193" y="82"/>
                    <a:pt x="181" y="99"/>
                    <a:pt x="175" y="118"/>
                  </a:cubicBezTo>
                  <a:cubicBezTo>
                    <a:pt x="150" y="130"/>
                    <a:pt x="125" y="141"/>
                    <a:pt x="99" y="151"/>
                  </a:cubicBezTo>
                  <a:cubicBezTo>
                    <a:pt x="97" y="151"/>
                    <a:pt x="96" y="152"/>
                    <a:pt x="95" y="152"/>
                  </a:cubicBezTo>
                  <a:cubicBezTo>
                    <a:pt x="107" y="134"/>
                    <a:pt x="121" y="119"/>
                    <a:pt x="135" y="104"/>
                  </a:cubicBezTo>
                  <a:cubicBezTo>
                    <a:pt x="141" y="109"/>
                    <a:pt x="151" y="109"/>
                    <a:pt x="156" y="103"/>
                  </a:cubicBezTo>
                  <a:cubicBezTo>
                    <a:pt x="160" y="98"/>
                    <a:pt x="160" y="89"/>
                    <a:pt x="156" y="84"/>
                  </a:cubicBezTo>
                  <a:cubicBezTo>
                    <a:pt x="151" y="77"/>
                    <a:pt x="141" y="81"/>
                    <a:pt x="136" y="87"/>
                  </a:cubicBezTo>
                  <a:cubicBezTo>
                    <a:pt x="136" y="87"/>
                    <a:pt x="136" y="87"/>
                    <a:pt x="136" y="88"/>
                  </a:cubicBezTo>
                  <a:cubicBezTo>
                    <a:pt x="133" y="92"/>
                    <a:pt x="131" y="97"/>
                    <a:pt x="134" y="102"/>
                  </a:cubicBezTo>
                  <a:cubicBezTo>
                    <a:pt x="117" y="116"/>
                    <a:pt x="103" y="133"/>
                    <a:pt x="93" y="153"/>
                  </a:cubicBezTo>
                  <a:cubicBezTo>
                    <a:pt x="79" y="158"/>
                    <a:pt x="65" y="163"/>
                    <a:pt x="50" y="168"/>
                  </a:cubicBezTo>
                  <a:cubicBezTo>
                    <a:pt x="43" y="170"/>
                    <a:pt x="36" y="171"/>
                    <a:pt x="29" y="173"/>
                  </a:cubicBezTo>
                  <a:cubicBezTo>
                    <a:pt x="32" y="167"/>
                    <a:pt x="35" y="160"/>
                    <a:pt x="38" y="154"/>
                  </a:cubicBezTo>
                  <a:cubicBezTo>
                    <a:pt x="42" y="148"/>
                    <a:pt x="45" y="142"/>
                    <a:pt x="49" y="136"/>
                  </a:cubicBezTo>
                  <a:cubicBezTo>
                    <a:pt x="53" y="138"/>
                    <a:pt x="57" y="137"/>
                    <a:pt x="61" y="134"/>
                  </a:cubicBezTo>
                  <a:cubicBezTo>
                    <a:pt x="67" y="130"/>
                    <a:pt x="69" y="120"/>
                    <a:pt x="64" y="114"/>
                  </a:cubicBezTo>
                  <a:cubicBezTo>
                    <a:pt x="58" y="107"/>
                    <a:pt x="48" y="107"/>
                    <a:pt x="43" y="115"/>
                  </a:cubicBezTo>
                  <a:cubicBezTo>
                    <a:pt x="40" y="119"/>
                    <a:pt x="40" y="127"/>
                    <a:pt x="44" y="130"/>
                  </a:cubicBezTo>
                  <a:cubicBezTo>
                    <a:pt x="44" y="132"/>
                    <a:pt x="45" y="133"/>
                    <a:pt x="46" y="134"/>
                  </a:cubicBezTo>
                  <a:cubicBezTo>
                    <a:pt x="37" y="145"/>
                    <a:pt x="31" y="160"/>
                    <a:pt x="26" y="174"/>
                  </a:cubicBezTo>
                  <a:cubicBezTo>
                    <a:pt x="17" y="175"/>
                    <a:pt x="8" y="177"/>
                    <a:pt x="0" y="181"/>
                  </a:cubicBezTo>
                  <a:cubicBezTo>
                    <a:pt x="0" y="181"/>
                    <a:pt x="0" y="181"/>
                    <a:pt x="0" y="182"/>
                  </a:cubicBezTo>
                  <a:cubicBezTo>
                    <a:pt x="14" y="183"/>
                    <a:pt x="30" y="178"/>
                    <a:pt x="44" y="174"/>
                  </a:cubicBezTo>
                  <a:cubicBezTo>
                    <a:pt x="47" y="173"/>
                    <a:pt x="51" y="172"/>
                    <a:pt x="55" y="171"/>
                  </a:cubicBezTo>
                  <a:cubicBezTo>
                    <a:pt x="70" y="177"/>
                    <a:pt x="88" y="181"/>
                    <a:pt x="104" y="181"/>
                  </a:cubicBezTo>
                  <a:cubicBezTo>
                    <a:pt x="104" y="182"/>
                    <a:pt x="104" y="183"/>
                    <a:pt x="104" y="185"/>
                  </a:cubicBezTo>
                  <a:cubicBezTo>
                    <a:pt x="104" y="194"/>
                    <a:pt x="113" y="197"/>
                    <a:pt x="121" y="196"/>
                  </a:cubicBezTo>
                  <a:cubicBezTo>
                    <a:pt x="128" y="195"/>
                    <a:pt x="132" y="189"/>
                    <a:pt x="131" y="181"/>
                  </a:cubicBezTo>
                  <a:cubicBezTo>
                    <a:pt x="129" y="174"/>
                    <a:pt x="120" y="166"/>
                    <a:pt x="112" y="169"/>
                  </a:cubicBezTo>
                  <a:cubicBezTo>
                    <a:pt x="112" y="169"/>
                    <a:pt x="111" y="170"/>
                    <a:pt x="112" y="171"/>
                  </a:cubicBezTo>
                  <a:cubicBezTo>
                    <a:pt x="109" y="172"/>
                    <a:pt x="107" y="174"/>
                    <a:pt x="106" y="177"/>
                  </a:cubicBezTo>
                  <a:cubicBezTo>
                    <a:pt x="98" y="176"/>
                    <a:pt x="90" y="176"/>
                    <a:pt x="82" y="175"/>
                  </a:cubicBezTo>
                  <a:cubicBezTo>
                    <a:pt x="74" y="174"/>
                    <a:pt x="66" y="172"/>
                    <a:pt x="58" y="170"/>
                  </a:cubicBezTo>
                  <a:cubicBezTo>
                    <a:pt x="71" y="166"/>
                    <a:pt x="83" y="161"/>
                    <a:pt x="96" y="157"/>
                  </a:cubicBezTo>
                  <a:cubicBezTo>
                    <a:pt x="112" y="151"/>
                    <a:pt x="128" y="145"/>
                    <a:pt x="143" y="138"/>
                  </a:cubicBezTo>
                  <a:cubicBezTo>
                    <a:pt x="157" y="148"/>
                    <a:pt x="171" y="157"/>
                    <a:pt x="188" y="162"/>
                  </a:cubicBezTo>
                  <a:cubicBezTo>
                    <a:pt x="187" y="165"/>
                    <a:pt x="187" y="167"/>
                    <a:pt x="188" y="170"/>
                  </a:cubicBezTo>
                  <a:cubicBezTo>
                    <a:pt x="188" y="170"/>
                    <a:pt x="188" y="171"/>
                    <a:pt x="189" y="171"/>
                  </a:cubicBezTo>
                  <a:cubicBezTo>
                    <a:pt x="191" y="176"/>
                    <a:pt x="197" y="180"/>
                    <a:pt x="203" y="179"/>
                  </a:cubicBezTo>
                  <a:cubicBezTo>
                    <a:pt x="211" y="178"/>
                    <a:pt x="219" y="170"/>
                    <a:pt x="216" y="161"/>
                  </a:cubicBezTo>
                  <a:cubicBezTo>
                    <a:pt x="213" y="155"/>
                    <a:pt x="204" y="153"/>
                    <a:pt x="198" y="154"/>
                  </a:cubicBezTo>
                  <a:cubicBezTo>
                    <a:pt x="194" y="154"/>
                    <a:pt x="191" y="156"/>
                    <a:pt x="189" y="159"/>
                  </a:cubicBezTo>
                  <a:cubicBezTo>
                    <a:pt x="173" y="154"/>
                    <a:pt x="159" y="146"/>
                    <a:pt x="145" y="137"/>
                  </a:cubicBezTo>
                  <a:cubicBezTo>
                    <a:pt x="155" y="133"/>
                    <a:pt x="165" y="128"/>
                    <a:pt x="175" y="123"/>
                  </a:cubicBezTo>
                  <a:cubicBezTo>
                    <a:pt x="190" y="116"/>
                    <a:pt x="206" y="109"/>
                    <a:pt x="221" y="100"/>
                  </a:cubicBezTo>
                  <a:cubicBezTo>
                    <a:pt x="231" y="108"/>
                    <a:pt x="244" y="112"/>
                    <a:pt x="257" y="114"/>
                  </a:cubicBezTo>
                  <a:cubicBezTo>
                    <a:pt x="256" y="117"/>
                    <a:pt x="255" y="120"/>
                    <a:pt x="256" y="123"/>
                  </a:cubicBezTo>
                  <a:cubicBezTo>
                    <a:pt x="258" y="130"/>
                    <a:pt x="269" y="134"/>
                    <a:pt x="275" y="129"/>
                  </a:cubicBezTo>
                  <a:cubicBezTo>
                    <a:pt x="279" y="125"/>
                    <a:pt x="280" y="118"/>
                    <a:pt x="277" y="113"/>
                  </a:cubicBezTo>
                  <a:cubicBezTo>
                    <a:pt x="275" y="109"/>
                    <a:pt x="271" y="107"/>
                    <a:pt x="266" y="107"/>
                  </a:cubicBezTo>
                  <a:cubicBezTo>
                    <a:pt x="266" y="107"/>
                    <a:pt x="267" y="107"/>
                    <a:pt x="267" y="107"/>
                  </a:cubicBezTo>
                  <a:cubicBezTo>
                    <a:pt x="267" y="107"/>
                    <a:pt x="267" y="106"/>
                    <a:pt x="266" y="107"/>
                  </a:cubicBezTo>
                  <a:cubicBezTo>
                    <a:pt x="265" y="107"/>
                    <a:pt x="264" y="108"/>
                    <a:pt x="262" y="108"/>
                  </a:cubicBezTo>
                  <a:cubicBezTo>
                    <a:pt x="261" y="109"/>
                    <a:pt x="260" y="109"/>
                    <a:pt x="259" y="110"/>
                  </a:cubicBezTo>
                  <a:cubicBezTo>
                    <a:pt x="259" y="110"/>
                    <a:pt x="259" y="111"/>
                    <a:pt x="259" y="111"/>
                  </a:cubicBezTo>
                  <a:cubicBezTo>
                    <a:pt x="246" y="108"/>
                    <a:pt x="235" y="105"/>
                    <a:pt x="223" y="99"/>
                  </a:cubicBezTo>
                  <a:cubicBezTo>
                    <a:pt x="246" y="87"/>
                    <a:pt x="268" y="73"/>
                    <a:pt x="288" y="57"/>
                  </a:cubicBezTo>
                  <a:cubicBezTo>
                    <a:pt x="300" y="57"/>
                    <a:pt x="312" y="58"/>
                    <a:pt x="324" y="57"/>
                  </a:cubicBezTo>
                  <a:cubicBezTo>
                    <a:pt x="324" y="57"/>
                    <a:pt x="324" y="57"/>
                    <a:pt x="324" y="57"/>
                  </a:cubicBezTo>
                  <a:cubicBezTo>
                    <a:pt x="326" y="61"/>
                    <a:pt x="330" y="64"/>
                    <a:pt x="334" y="65"/>
                  </a:cubicBezTo>
                  <a:cubicBezTo>
                    <a:pt x="340" y="65"/>
                    <a:pt x="346" y="62"/>
                    <a:pt x="347" y="55"/>
                  </a:cubicBezTo>
                  <a:cubicBezTo>
                    <a:pt x="348" y="48"/>
                    <a:pt x="344" y="39"/>
                    <a:pt x="336" y="40"/>
                  </a:cubicBezTo>
                  <a:close/>
                </a:path>
              </a:pathLst>
            </a:custGeom>
            <a:solidFill>
              <a:srgbClr val="FEC160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</a14:hiddenLine>
              </a:ext>
            </a:extLst>
          </p:spPr>
          <p:txBody>
            <a:bodyPr vert="horz" wrap="square" lIns="91440" tIns="45720" rIns="91440" bIns="45720" numCol="1" anchor="t" anchorCtr="0" compatLnSpc="1"/>
            <a:lstStyle/>
            <a:p>
              <a:endParaRPr lang="zh-CN" altLang="en-US"/>
            </a:p>
          </p:txBody>
        </p:sp>
        <p:sp>
          <p:nvSpPr>
            <p:cNvPr id="97" name="Freeform 96"/>
            <p:cNvSpPr/>
            <p:nvPr/>
          </p:nvSpPr>
          <p:spPr bwMode="auto">
            <a:xfrm>
              <a:off x="834" y="2358"/>
              <a:ext cx="647" cy="414"/>
            </a:xfrm>
            <a:custGeom>
              <a:avLst/>
              <a:gdLst>
                <a:gd name="T0" fmla="*/ 372 w 375"/>
                <a:gd name="T1" fmla="*/ 33 h 239"/>
                <a:gd name="T2" fmla="*/ 331 w 375"/>
                <a:gd name="T3" fmla="*/ 50 h 239"/>
                <a:gd name="T4" fmla="*/ 291 w 375"/>
                <a:gd name="T5" fmla="*/ 64 h 239"/>
                <a:gd name="T6" fmla="*/ 235 w 375"/>
                <a:gd name="T7" fmla="*/ 113 h 239"/>
                <a:gd name="T8" fmla="*/ 211 w 375"/>
                <a:gd name="T9" fmla="*/ 121 h 239"/>
                <a:gd name="T10" fmla="*/ 137 w 375"/>
                <a:gd name="T11" fmla="*/ 138 h 239"/>
                <a:gd name="T12" fmla="*/ 162 w 375"/>
                <a:gd name="T13" fmla="*/ 117 h 239"/>
                <a:gd name="T14" fmla="*/ 171 w 375"/>
                <a:gd name="T15" fmla="*/ 108 h 239"/>
                <a:gd name="T16" fmla="*/ 241 w 375"/>
                <a:gd name="T17" fmla="*/ 5 h 239"/>
                <a:gd name="T18" fmla="*/ 243 w 375"/>
                <a:gd name="T19" fmla="*/ 3 h 239"/>
                <a:gd name="T20" fmla="*/ 241 w 375"/>
                <a:gd name="T21" fmla="*/ 1 h 239"/>
                <a:gd name="T22" fmla="*/ 218 w 375"/>
                <a:gd name="T23" fmla="*/ 26 h 239"/>
                <a:gd name="T24" fmla="*/ 191 w 375"/>
                <a:gd name="T25" fmla="*/ 51 h 239"/>
                <a:gd name="T26" fmla="*/ 167 w 375"/>
                <a:gd name="T27" fmla="*/ 106 h 239"/>
                <a:gd name="T28" fmla="*/ 167 w 375"/>
                <a:gd name="T29" fmla="*/ 106 h 239"/>
                <a:gd name="T30" fmla="*/ 162 w 375"/>
                <a:gd name="T31" fmla="*/ 112 h 239"/>
                <a:gd name="T32" fmla="*/ 131 w 375"/>
                <a:gd name="T33" fmla="*/ 139 h 239"/>
                <a:gd name="T34" fmla="*/ 90 w 375"/>
                <a:gd name="T35" fmla="*/ 146 h 239"/>
                <a:gd name="T36" fmla="*/ 90 w 375"/>
                <a:gd name="T37" fmla="*/ 146 h 239"/>
                <a:gd name="T38" fmla="*/ 89 w 375"/>
                <a:gd name="T39" fmla="*/ 146 h 239"/>
                <a:gd name="T40" fmla="*/ 67 w 375"/>
                <a:gd name="T41" fmla="*/ 149 h 239"/>
                <a:gd name="T42" fmla="*/ 1 w 375"/>
                <a:gd name="T43" fmla="*/ 148 h 239"/>
                <a:gd name="T44" fmla="*/ 1 w 375"/>
                <a:gd name="T45" fmla="*/ 149 h 239"/>
                <a:gd name="T46" fmla="*/ 58 w 375"/>
                <a:gd name="T47" fmla="*/ 154 h 239"/>
                <a:gd name="T48" fmla="*/ 90 w 375"/>
                <a:gd name="T49" fmla="*/ 150 h 239"/>
                <a:gd name="T50" fmla="*/ 144 w 375"/>
                <a:gd name="T51" fmla="*/ 186 h 239"/>
                <a:gd name="T52" fmla="*/ 193 w 375"/>
                <a:gd name="T53" fmla="*/ 202 h 239"/>
                <a:gd name="T54" fmla="*/ 296 w 375"/>
                <a:gd name="T55" fmla="*/ 185 h 239"/>
                <a:gd name="T56" fmla="*/ 296 w 375"/>
                <a:gd name="T57" fmla="*/ 184 h 239"/>
                <a:gd name="T58" fmla="*/ 297 w 375"/>
                <a:gd name="T59" fmla="*/ 184 h 239"/>
                <a:gd name="T60" fmla="*/ 297 w 375"/>
                <a:gd name="T61" fmla="*/ 181 h 239"/>
                <a:gd name="T62" fmla="*/ 192 w 375"/>
                <a:gd name="T63" fmla="*/ 197 h 239"/>
                <a:gd name="T64" fmla="*/ 192 w 375"/>
                <a:gd name="T65" fmla="*/ 198 h 239"/>
                <a:gd name="T66" fmla="*/ 150 w 375"/>
                <a:gd name="T67" fmla="*/ 185 h 239"/>
                <a:gd name="T68" fmla="*/ 92 w 375"/>
                <a:gd name="T69" fmla="*/ 149 h 239"/>
                <a:gd name="T70" fmla="*/ 127 w 375"/>
                <a:gd name="T71" fmla="*/ 144 h 239"/>
                <a:gd name="T72" fmla="*/ 235 w 375"/>
                <a:gd name="T73" fmla="*/ 119 h 239"/>
                <a:gd name="T74" fmla="*/ 235 w 375"/>
                <a:gd name="T75" fmla="*/ 119 h 239"/>
                <a:gd name="T76" fmla="*/ 313 w 375"/>
                <a:gd name="T77" fmla="*/ 123 h 239"/>
                <a:gd name="T78" fmla="*/ 350 w 375"/>
                <a:gd name="T79" fmla="*/ 87 h 239"/>
                <a:gd name="T80" fmla="*/ 372 w 375"/>
                <a:gd name="T81" fmla="*/ 36 h 239"/>
                <a:gd name="T82" fmla="*/ 374 w 375"/>
                <a:gd name="T83" fmla="*/ 35 h 239"/>
                <a:gd name="T84" fmla="*/ 372 w 375"/>
                <a:gd name="T85" fmla="*/ 33 h 239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  <a:cxn ang="0">
                  <a:pos x="T68" y="T69"/>
                </a:cxn>
                <a:cxn ang="0">
                  <a:pos x="T70" y="T71"/>
                </a:cxn>
                <a:cxn ang="0">
                  <a:pos x="T72" y="T73"/>
                </a:cxn>
                <a:cxn ang="0">
                  <a:pos x="T74" y="T75"/>
                </a:cxn>
                <a:cxn ang="0">
                  <a:pos x="T76" y="T77"/>
                </a:cxn>
                <a:cxn ang="0">
                  <a:pos x="T78" y="T79"/>
                </a:cxn>
                <a:cxn ang="0">
                  <a:pos x="T80" y="T81"/>
                </a:cxn>
                <a:cxn ang="0">
                  <a:pos x="T82" y="T83"/>
                </a:cxn>
                <a:cxn ang="0">
                  <a:pos x="T84" y="T85"/>
                </a:cxn>
              </a:cxnLst>
              <a:rect l="0" t="0" r="r" b="b"/>
              <a:pathLst>
                <a:path w="375" h="239">
                  <a:moveTo>
                    <a:pt x="372" y="33"/>
                  </a:moveTo>
                  <a:cubicBezTo>
                    <a:pt x="359" y="39"/>
                    <a:pt x="346" y="45"/>
                    <a:pt x="331" y="50"/>
                  </a:cubicBezTo>
                  <a:cubicBezTo>
                    <a:pt x="317" y="54"/>
                    <a:pt x="304" y="58"/>
                    <a:pt x="291" y="64"/>
                  </a:cubicBezTo>
                  <a:cubicBezTo>
                    <a:pt x="267" y="74"/>
                    <a:pt x="249" y="93"/>
                    <a:pt x="235" y="113"/>
                  </a:cubicBezTo>
                  <a:cubicBezTo>
                    <a:pt x="227" y="116"/>
                    <a:pt x="219" y="119"/>
                    <a:pt x="211" y="121"/>
                  </a:cubicBezTo>
                  <a:cubicBezTo>
                    <a:pt x="187" y="129"/>
                    <a:pt x="162" y="134"/>
                    <a:pt x="137" y="138"/>
                  </a:cubicBezTo>
                  <a:cubicBezTo>
                    <a:pt x="146" y="133"/>
                    <a:pt x="155" y="124"/>
                    <a:pt x="162" y="117"/>
                  </a:cubicBezTo>
                  <a:cubicBezTo>
                    <a:pt x="165" y="114"/>
                    <a:pt x="168" y="111"/>
                    <a:pt x="171" y="108"/>
                  </a:cubicBezTo>
                  <a:cubicBezTo>
                    <a:pt x="226" y="117"/>
                    <a:pt x="233" y="44"/>
                    <a:pt x="241" y="5"/>
                  </a:cubicBezTo>
                  <a:cubicBezTo>
                    <a:pt x="242" y="4"/>
                    <a:pt x="242" y="3"/>
                    <a:pt x="243" y="3"/>
                  </a:cubicBezTo>
                  <a:cubicBezTo>
                    <a:pt x="244" y="1"/>
                    <a:pt x="242" y="0"/>
                    <a:pt x="241" y="1"/>
                  </a:cubicBezTo>
                  <a:cubicBezTo>
                    <a:pt x="233" y="10"/>
                    <a:pt x="226" y="18"/>
                    <a:pt x="218" y="26"/>
                  </a:cubicBezTo>
                  <a:cubicBezTo>
                    <a:pt x="209" y="34"/>
                    <a:pt x="199" y="42"/>
                    <a:pt x="191" y="51"/>
                  </a:cubicBezTo>
                  <a:cubicBezTo>
                    <a:pt x="176" y="65"/>
                    <a:pt x="164" y="85"/>
                    <a:pt x="167" y="106"/>
                  </a:cubicBezTo>
                  <a:cubicBezTo>
                    <a:pt x="167" y="106"/>
                    <a:pt x="167" y="106"/>
                    <a:pt x="167" y="106"/>
                  </a:cubicBezTo>
                  <a:cubicBezTo>
                    <a:pt x="165" y="108"/>
                    <a:pt x="164" y="110"/>
                    <a:pt x="162" y="112"/>
                  </a:cubicBezTo>
                  <a:cubicBezTo>
                    <a:pt x="153" y="123"/>
                    <a:pt x="142" y="131"/>
                    <a:pt x="131" y="139"/>
                  </a:cubicBezTo>
                  <a:cubicBezTo>
                    <a:pt x="117" y="142"/>
                    <a:pt x="103" y="144"/>
                    <a:pt x="90" y="146"/>
                  </a:cubicBezTo>
                  <a:cubicBezTo>
                    <a:pt x="90" y="146"/>
                    <a:pt x="90" y="146"/>
                    <a:pt x="90" y="146"/>
                  </a:cubicBezTo>
                  <a:cubicBezTo>
                    <a:pt x="89" y="145"/>
                    <a:pt x="89" y="146"/>
                    <a:pt x="89" y="146"/>
                  </a:cubicBezTo>
                  <a:cubicBezTo>
                    <a:pt x="82" y="147"/>
                    <a:pt x="74" y="148"/>
                    <a:pt x="67" y="149"/>
                  </a:cubicBezTo>
                  <a:cubicBezTo>
                    <a:pt x="45" y="153"/>
                    <a:pt x="23" y="154"/>
                    <a:pt x="1" y="148"/>
                  </a:cubicBezTo>
                  <a:cubicBezTo>
                    <a:pt x="1" y="147"/>
                    <a:pt x="0" y="148"/>
                    <a:pt x="1" y="149"/>
                  </a:cubicBezTo>
                  <a:cubicBezTo>
                    <a:pt x="17" y="159"/>
                    <a:pt x="41" y="156"/>
                    <a:pt x="58" y="154"/>
                  </a:cubicBezTo>
                  <a:cubicBezTo>
                    <a:pt x="69" y="153"/>
                    <a:pt x="80" y="151"/>
                    <a:pt x="90" y="150"/>
                  </a:cubicBezTo>
                  <a:cubicBezTo>
                    <a:pt x="101" y="168"/>
                    <a:pt x="126" y="179"/>
                    <a:pt x="144" y="186"/>
                  </a:cubicBezTo>
                  <a:cubicBezTo>
                    <a:pt x="159" y="193"/>
                    <a:pt x="176" y="199"/>
                    <a:pt x="193" y="202"/>
                  </a:cubicBezTo>
                  <a:cubicBezTo>
                    <a:pt x="214" y="239"/>
                    <a:pt x="285" y="223"/>
                    <a:pt x="296" y="185"/>
                  </a:cubicBezTo>
                  <a:cubicBezTo>
                    <a:pt x="296" y="184"/>
                    <a:pt x="296" y="184"/>
                    <a:pt x="296" y="184"/>
                  </a:cubicBezTo>
                  <a:cubicBezTo>
                    <a:pt x="297" y="184"/>
                    <a:pt x="297" y="184"/>
                    <a:pt x="297" y="184"/>
                  </a:cubicBezTo>
                  <a:cubicBezTo>
                    <a:pt x="299" y="183"/>
                    <a:pt x="299" y="180"/>
                    <a:pt x="297" y="181"/>
                  </a:cubicBezTo>
                  <a:cubicBezTo>
                    <a:pt x="263" y="184"/>
                    <a:pt x="218" y="166"/>
                    <a:pt x="192" y="197"/>
                  </a:cubicBezTo>
                  <a:cubicBezTo>
                    <a:pt x="192" y="198"/>
                    <a:pt x="192" y="198"/>
                    <a:pt x="192" y="198"/>
                  </a:cubicBezTo>
                  <a:cubicBezTo>
                    <a:pt x="178" y="195"/>
                    <a:pt x="164" y="190"/>
                    <a:pt x="150" y="185"/>
                  </a:cubicBezTo>
                  <a:cubicBezTo>
                    <a:pt x="130" y="178"/>
                    <a:pt x="106" y="167"/>
                    <a:pt x="92" y="149"/>
                  </a:cubicBezTo>
                  <a:cubicBezTo>
                    <a:pt x="104" y="148"/>
                    <a:pt x="115" y="146"/>
                    <a:pt x="127" y="144"/>
                  </a:cubicBezTo>
                  <a:cubicBezTo>
                    <a:pt x="162" y="138"/>
                    <a:pt x="200" y="131"/>
                    <a:pt x="235" y="119"/>
                  </a:cubicBezTo>
                  <a:cubicBezTo>
                    <a:pt x="235" y="119"/>
                    <a:pt x="235" y="119"/>
                    <a:pt x="235" y="119"/>
                  </a:cubicBezTo>
                  <a:cubicBezTo>
                    <a:pt x="253" y="141"/>
                    <a:pt x="291" y="133"/>
                    <a:pt x="313" y="123"/>
                  </a:cubicBezTo>
                  <a:cubicBezTo>
                    <a:pt x="329" y="116"/>
                    <a:pt x="340" y="101"/>
                    <a:pt x="350" y="87"/>
                  </a:cubicBezTo>
                  <a:cubicBezTo>
                    <a:pt x="360" y="73"/>
                    <a:pt x="370" y="54"/>
                    <a:pt x="372" y="36"/>
                  </a:cubicBezTo>
                  <a:cubicBezTo>
                    <a:pt x="373" y="36"/>
                    <a:pt x="373" y="35"/>
                    <a:pt x="374" y="35"/>
                  </a:cubicBezTo>
                  <a:cubicBezTo>
                    <a:pt x="375" y="34"/>
                    <a:pt x="374" y="32"/>
                    <a:pt x="372" y="33"/>
                  </a:cubicBezTo>
                  <a:close/>
                </a:path>
              </a:pathLst>
            </a:custGeom>
            <a:solidFill>
              <a:srgbClr val="B28743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</a14:hiddenLine>
              </a:ext>
            </a:extLst>
          </p:spPr>
          <p:txBody>
            <a:bodyPr vert="horz" wrap="square" lIns="91440" tIns="45720" rIns="91440" bIns="45720" numCol="1" anchor="t" anchorCtr="0" compatLnSpc="1"/>
            <a:lstStyle/>
            <a:p>
              <a:endParaRPr lang="zh-CN" altLang="en-US"/>
            </a:p>
          </p:txBody>
        </p:sp>
        <p:sp>
          <p:nvSpPr>
            <p:cNvPr id="98" name="Freeform 97"/>
            <p:cNvSpPr/>
            <p:nvPr/>
          </p:nvSpPr>
          <p:spPr bwMode="auto">
            <a:xfrm>
              <a:off x="1100" y="2784"/>
              <a:ext cx="152" cy="343"/>
            </a:xfrm>
            <a:custGeom>
              <a:avLst/>
              <a:gdLst>
                <a:gd name="T0" fmla="*/ 87 w 88"/>
                <a:gd name="T1" fmla="*/ 183 h 198"/>
                <a:gd name="T2" fmla="*/ 79 w 88"/>
                <a:gd name="T3" fmla="*/ 177 h 198"/>
                <a:gd name="T4" fmla="*/ 68 w 88"/>
                <a:gd name="T5" fmla="*/ 170 h 198"/>
                <a:gd name="T6" fmla="*/ 68 w 88"/>
                <a:gd name="T7" fmla="*/ 170 h 198"/>
                <a:gd name="T8" fmla="*/ 54 w 88"/>
                <a:gd name="T9" fmla="*/ 80 h 198"/>
                <a:gd name="T10" fmla="*/ 33 w 88"/>
                <a:gd name="T11" fmla="*/ 29 h 198"/>
                <a:gd name="T12" fmla="*/ 1 w 88"/>
                <a:gd name="T13" fmla="*/ 0 h 198"/>
                <a:gd name="T14" fmla="*/ 0 w 88"/>
                <a:gd name="T15" fmla="*/ 1 h 198"/>
                <a:gd name="T16" fmla="*/ 32 w 88"/>
                <a:gd name="T17" fmla="*/ 35 h 198"/>
                <a:gd name="T18" fmla="*/ 51 w 88"/>
                <a:gd name="T19" fmla="*/ 86 h 198"/>
                <a:gd name="T20" fmla="*/ 63 w 88"/>
                <a:gd name="T21" fmla="*/ 171 h 198"/>
                <a:gd name="T22" fmla="*/ 49 w 88"/>
                <a:gd name="T23" fmla="*/ 187 h 198"/>
                <a:gd name="T24" fmla="*/ 49 w 88"/>
                <a:gd name="T25" fmla="*/ 190 h 198"/>
                <a:gd name="T26" fmla="*/ 70 w 88"/>
                <a:gd name="T27" fmla="*/ 197 h 198"/>
                <a:gd name="T28" fmla="*/ 86 w 88"/>
                <a:gd name="T29" fmla="*/ 186 h 198"/>
                <a:gd name="T30" fmla="*/ 87 w 88"/>
                <a:gd name="T31" fmla="*/ 183 h 198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</a:cxnLst>
              <a:rect l="0" t="0" r="r" b="b"/>
              <a:pathLst>
                <a:path w="88" h="198">
                  <a:moveTo>
                    <a:pt x="87" y="183"/>
                  </a:moveTo>
                  <a:cubicBezTo>
                    <a:pt x="85" y="181"/>
                    <a:pt x="82" y="179"/>
                    <a:pt x="79" y="177"/>
                  </a:cubicBezTo>
                  <a:cubicBezTo>
                    <a:pt x="75" y="175"/>
                    <a:pt x="72" y="172"/>
                    <a:pt x="68" y="170"/>
                  </a:cubicBezTo>
                  <a:cubicBezTo>
                    <a:pt x="68" y="170"/>
                    <a:pt x="68" y="170"/>
                    <a:pt x="68" y="170"/>
                  </a:cubicBezTo>
                  <a:cubicBezTo>
                    <a:pt x="68" y="140"/>
                    <a:pt x="62" y="108"/>
                    <a:pt x="54" y="80"/>
                  </a:cubicBezTo>
                  <a:cubicBezTo>
                    <a:pt x="50" y="62"/>
                    <a:pt x="43" y="45"/>
                    <a:pt x="33" y="29"/>
                  </a:cubicBezTo>
                  <a:cubicBezTo>
                    <a:pt x="26" y="18"/>
                    <a:pt x="15" y="4"/>
                    <a:pt x="1" y="0"/>
                  </a:cubicBezTo>
                  <a:cubicBezTo>
                    <a:pt x="0" y="0"/>
                    <a:pt x="0" y="1"/>
                    <a:pt x="0" y="1"/>
                  </a:cubicBezTo>
                  <a:cubicBezTo>
                    <a:pt x="13" y="12"/>
                    <a:pt x="23" y="20"/>
                    <a:pt x="32" y="35"/>
                  </a:cubicBezTo>
                  <a:cubicBezTo>
                    <a:pt x="41" y="51"/>
                    <a:pt x="47" y="69"/>
                    <a:pt x="51" y="86"/>
                  </a:cubicBezTo>
                  <a:cubicBezTo>
                    <a:pt x="58" y="114"/>
                    <a:pt x="60" y="142"/>
                    <a:pt x="63" y="171"/>
                  </a:cubicBezTo>
                  <a:cubicBezTo>
                    <a:pt x="58" y="176"/>
                    <a:pt x="54" y="182"/>
                    <a:pt x="49" y="187"/>
                  </a:cubicBezTo>
                  <a:cubicBezTo>
                    <a:pt x="49" y="188"/>
                    <a:pt x="49" y="189"/>
                    <a:pt x="49" y="190"/>
                  </a:cubicBezTo>
                  <a:cubicBezTo>
                    <a:pt x="55" y="196"/>
                    <a:pt x="62" y="198"/>
                    <a:pt x="70" y="197"/>
                  </a:cubicBezTo>
                  <a:cubicBezTo>
                    <a:pt x="77" y="196"/>
                    <a:pt x="84" y="192"/>
                    <a:pt x="86" y="186"/>
                  </a:cubicBezTo>
                  <a:cubicBezTo>
                    <a:pt x="87" y="185"/>
                    <a:pt x="88" y="184"/>
                    <a:pt x="87" y="183"/>
                  </a:cubicBezTo>
                  <a:close/>
                </a:path>
              </a:pathLst>
            </a:custGeom>
            <a:solidFill>
              <a:srgbClr val="FEC160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</a14:hiddenLine>
              </a:ext>
            </a:extLst>
          </p:spPr>
          <p:txBody>
            <a:bodyPr vert="horz" wrap="square" lIns="91440" tIns="45720" rIns="91440" bIns="45720" numCol="1" anchor="t" anchorCtr="0" compatLnSpc="1"/>
            <a:lstStyle/>
            <a:p>
              <a:endParaRPr lang="zh-CN" altLang="en-US"/>
            </a:p>
          </p:txBody>
        </p:sp>
        <p:sp>
          <p:nvSpPr>
            <p:cNvPr id="99" name="Freeform 98"/>
            <p:cNvSpPr/>
            <p:nvPr/>
          </p:nvSpPr>
          <p:spPr bwMode="auto">
            <a:xfrm>
              <a:off x="1274" y="2862"/>
              <a:ext cx="263" cy="281"/>
            </a:xfrm>
            <a:custGeom>
              <a:avLst/>
              <a:gdLst>
                <a:gd name="T0" fmla="*/ 142 w 152"/>
                <a:gd name="T1" fmla="*/ 103 h 162"/>
                <a:gd name="T2" fmla="*/ 129 w 152"/>
                <a:gd name="T3" fmla="*/ 105 h 162"/>
                <a:gd name="T4" fmla="*/ 88 w 152"/>
                <a:gd name="T5" fmla="*/ 89 h 162"/>
                <a:gd name="T6" fmla="*/ 88 w 152"/>
                <a:gd name="T7" fmla="*/ 89 h 162"/>
                <a:gd name="T8" fmla="*/ 60 w 152"/>
                <a:gd name="T9" fmla="*/ 45 h 162"/>
                <a:gd name="T10" fmla="*/ 102 w 152"/>
                <a:gd name="T11" fmla="*/ 55 h 162"/>
                <a:gd name="T12" fmla="*/ 101 w 152"/>
                <a:gd name="T13" fmla="*/ 63 h 162"/>
                <a:gd name="T14" fmla="*/ 120 w 152"/>
                <a:gd name="T15" fmla="*/ 69 h 162"/>
                <a:gd name="T16" fmla="*/ 125 w 152"/>
                <a:gd name="T17" fmla="*/ 49 h 162"/>
                <a:gd name="T18" fmla="*/ 106 w 152"/>
                <a:gd name="T19" fmla="*/ 45 h 162"/>
                <a:gd name="T20" fmla="*/ 106 w 152"/>
                <a:gd name="T21" fmla="*/ 46 h 162"/>
                <a:gd name="T22" fmla="*/ 103 w 152"/>
                <a:gd name="T23" fmla="*/ 51 h 162"/>
                <a:gd name="T24" fmla="*/ 82 w 152"/>
                <a:gd name="T25" fmla="*/ 49 h 162"/>
                <a:gd name="T26" fmla="*/ 56 w 152"/>
                <a:gd name="T27" fmla="*/ 39 h 162"/>
                <a:gd name="T28" fmla="*/ 20 w 152"/>
                <a:gd name="T29" fmla="*/ 1 h 162"/>
                <a:gd name="T30" fmla="*/ 19 w 152"/>
                <a:gd name="T31" fmla="*/ 2 h 162"/>
                <a:gd name="T32" fmla="*/ 36 w 152"/>
                <a:gd name="T33" fmla="*/ 22 h 162"/>
                <a:gd name="T34" fmla="*/ 19 w 152"/>
                <a:gd name="T35" fmla="*/ 77 h 162"/>
                <a:gd name="T36" fmla="*/ 5 w 152"/>
                <a:gd name="T37" fmla="*/ 78 h 162"/>
                <a:gd name="T38" fmla="*/ 6 w 152"/>
                <a:gd name="T39" fmla="*/ 96 h 162"/>
                <a:gd name="T40" fmla="*/ 20 w 152"/>
                <a:gd name="T41" fmla="*/ 96 h 162"/>
                <a:gd name="T42" fmla="*/ 22 w 152"/>
                <a:gd name="T43" fmla="*/ 80 h 162"/>
                <a:gd name="T44" fmla="*/ 38 w 152"/>
                <a:gd name="T45" fmla="*/ 24 h 162"/>
                <a:gd name="T46" fmla="*/ 70 w 152"/>
                <a:gd name="T47" fmla="*/ 66 h 162"/>
                <a:gd name="T48" fmla="*/ 54 w 152"/>
                <a:gd name="T49" fmla="*/ 115 h 162"/>
                <a:gd name="T50" fmla="*/ 52 w 152"/>
                <a:gd name="T51" fmla="*/ 114 h 162"/>
                <a:gd name="T52" fmla="*/ 50 w 152"/>
                <a:gd name="T53" fmla="*/ 115 h 162"/>
                <a:gd name="T54" fmla="*/ 37 w 152"/>
                <a:gd name="T55" fmla="*/ 118 h 162"/>
                <a:gd name="T56" fmla="*/ 41 w 152"/>
                <a:gd name="T57" fmla="*/ 135 h 162"/>
                <a:gd name="T58" fmla="*/ 57 w 152"/>
                <a:gd name="T59" fmla="*/ 132 h 162"/>
                <a:gd name="T60" fmla="*/ 56 w 152"/>
                <a:gd name="T61" fmla="*/ 118 h 162"/>
                <a:gd name="T62" fmla="*/ 72 w 152"/>
                <a:gd name="T63" fmla="*/ 69 h 162"/>
                <a:gd name="T64" fmla="*/ 94 w 152"/>
                <a:gd name="T65" fmla="*/ 115 h 162"/>
                <a:gd name="T66" fmla="*/ 85 w 152"/>
                <a:gd name="T67" fmla="*/ 136 h 162"/>
                <a:gd name="T68" fmla="*/ 84 w 152"/>
                <a:gd name="T69" fmla="*/ 135 h 162"/>
                <a:gd name="T70" fmla="*/ 72 w 152"/>
                <a:gd name="T71" fmla="*/ 144 h 162"/>
                <a:gd name="T72" fmla="*/ 79 w 152"/>
                <a:gd name="T73" fmla="*/ 157 h 162"/>
                <a:gd name="T74" fmla="*/ 89 w 152"/>
                <a:gd name="T75" fmla="*/ 150 h 162"/>
                <a:gd name="T76" fmla="*/ 87 w 152"/>
                <a:gd name="T77" fmla="*/ 138 h 162"/>
                <a:gd name="T78" fmla="*/ 96 w 152"/>
                <a:gd name="T79" fmla="*/ 118 h 162"/>
                <a:gd name="T80" fmla="*/ 105 w 152"/>
                <a:gd name="T81" fmla="*/ 144 h 162"/>
                <a:gd name="T82" fmla="*/ 104 w 152"/>
                <a:gd name="T83" fmla="*/ 155 h 162"/>
                <a:gd name="T84" fmla="*/ 118 w 152"/>
                <a:gd name="T85" fmla="*/ 158 h 162"/>
                <a:gd name="T86" fmla="*/ 122 w 152"/>
                <a:gd name="T87" fmla="*/ 146 h 162"/>
                <a:gd name="T88" fmla="*/ 108 w 152"/>
                <a:gd name="T89" fmla="*/ 141 h 162"/>
                <a:gd name="T90" fmla="*/ 90 w 152"/>
                <a:gd name="T91" fmla="*/ 94 h 162"/>
                <a:gd name="T92" fmla="*/ 126 w 152"/>
                <a:gd name="T93" fmla="*/ 110 h 162"/>
                <a:gd name="T94" fmla="*/ 125 w 152"/>
                <a:gd name="T95" fmla="*/ 111 h 162"/>
                <a:gd name="T96" fmla="*/ 125 w 152"/>
                <a:gd name="T97" fmla="*/ 112 h 162"/>
                <a:gd name="T98" fmla="*/ 132 w 152"/>
                <a:gd name="T99" fmla="*/ 126 h 162"/>
                <a:gd name="T100" fmla="*/ 151 w 152"/>
                <a:gd name="T101" fmla="*/ 117 h 162"/>
                <a:gd name="T102" fmla="*/ 142 w 152"/>
                <a:gd name="T103" fmla="*/ 103 h 162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  <a:cxn ang="0">
                  <a:pos x="T68" y="T69"/>
                </a:cxn>
                <a:cxn ang="0">
                  <a:pos x="T70" y="T71"/>
                </a:cxn>
                <a:cxn ang="0">
                  <a:pos x="T72" y="T73"/>
                </a:cxn>
                <a:cxn ang="0">
                  <a:pos x="T74" y="T75"/>
                </a:cxn>
                <a:cxn ang="0">
                  <a:pos x="T76" y="T77"/>
                </a:cxn>
                <a:cxn ang="0">
                  <a:pos x="T78" y="T79"/>
                </a:cxn>
                <a:cxn ang="0">
                  <a:pos x="T80" y="T81"/>
                </a:cxn>
                <a:cxn ang="0">
                  <a:pos x="T82" y="T83"/>
                </a:cxn>
                <a:cxn ang="0">
                  <a:pos x="T84" y="T85"/>
                </a:cxn>
                <a:cxn ang="0">
                  <a:pos x="T86" y="T87"/>
                </a:cxn>
                <a:cxn ang="0">
                  <a:pos x="T88" y="T89"/>
                </a:cxn>
                <a:cxn ang="0">
                  <a:pos x="T90" y="T91"/>
                </a:cxn>
                <a:cxn ang="0">
                  <a:pos x="T92" y="T93"/>
                </a:cxn>
                <a:cxn ang="0">
                  <a:pos x="T94" y="T95"/>
                </a:cxn>
                <a:cxn ang="0">
                  <a:pos x="T96" y="T97"/>
                </a:cxn>
                <a:cxn ang="0">
                  <a:pos x="T98" y="T99"/>
                </a:cxn>
                <a:cxn ang="0">
                  <a:pos x="T100" y="T101"/>
                </a:cxn>
                <a:cxn ang="0">
                  <a:pos x="T102" y="T103"/>
                </a:cxn>
              </a:cxnLst>
              <a:rect l="0" t="0" r="r" b="b"/>
              <a:pathLst>
                <a:path w="152" h="162">
                  <a:moveTo>
                    <a:pt x="142" y="103"/>
                  </a:moveTo>
                  <a:cubicBezTo>
                    <a:pt x="137" y="101"/>
                    <a:pt x="132" y="102"/>
                    <a:pt x="129" y="105"/>
                  </a:cubicBezTo>
                  <a:cubicBezTo>
                    <a:pt x="114" y="102"/>
                    <a:pt x="101" y="99"/>
                    <a:pt x="88" y="89"/>
                  </a:cubicBezTo>
                  <a:cubicBezTo>
                    <a:pt x="88" y="89"/>
                    <a:pt x="88" y="89"/>
                    <a:pt x="88" y="89"/>
                  </a:cubicBezTo>
                  <a:cubicBezTo>
                    <a:pt x="80" y="74"/>
                    <a:pt x="71" y="59"/>
                    <a:pt x="60" y="45"/>
                  </a:cubicBezTo>
                  <a:cubicBezTo>
                    <a:pt x="72" y="52"/>
                    <a:pt x="88" y="55"/>
                    <a:pt x="102" y="55"/>
                  </a:cubicBezTo>
                  <a:cubicBezTo>
                    <a:pt x="101" y="58"/>
                    <a:pt x="101" y="61"/>
                    <a:pt x="101" y="63"/>
                  </a:cubicBezTo>
                  <a:cubicBezTo>
                    <a:pt x="103" y="72"/>
                    <a:pt x="114" y="74"/>
                    <a:pt x="120" y="69"/>
                  </a:cubicBezTo>
                  <a:cubicBezTo>
                    <a:pt x="126" y="65"/>
                    <a:pt x="127" y="55"/>
                    <a:pt x="125" y="49"/>
                  </a:cubicBezTo>
                  <a:cubicBezTo>
                    <a:pt x="122" y="41"/>
                    <a:pt x="113" y="39"/>
                    <a:pt x="106" y="45"/>
                  </a:cubicBezTo>
                  <a:cubicBezTo>
                    <a:pt x="106" y="45"/>
                    <a:pt x="106" y="46"/>
                    <a:pt x="106" y="46"/>
                  </a:cubicBezTo>
                  <a:cubicBezTo>
                    <a:pt x="105" y="48"/>
                    <a:pt x="104" y="49"/>
                    <a:pt x="103" y="51"/>
                  </a:cubicBezTo>
                  <a:cubicBezTo>
                    <a:pt x="96" y="50"/>
                    <a:pt x="89" y="50"/>
                    <a:pt x="82" y="49"/>
                  </a:cubicBezTo>
                  <a:cubicBezTo>
                    <a:pt x="72" y="47"/>
                    <a:pt x="64" y="44"/>
                    <a:pt x="56" y="39"/>
                  </a:cubicBezTo>
                  <a:cubicBezTo>
                    <a:pt x="45" y="25"/>
                    <a:pt x="33" y="12"/>
                    <a:pt x="20" y="1"/>
                  </a:cubicBezTo>
                  <a:cubicBezTo>
                    <a:pt x="19" y="0"/>
                    <a:pt x="19" y="1"/>
                    <a:pt x="19" y="2"/>
                  </a:cubicBezTo>
                  <a:cubicBezTo>
                    <a:pt x="25" y="9"/>
                    <a:pt x="30" y="15"/>
                    <a:pt x="36" y="22"/>
                  </a:cubicBezTo>
                  <a:cubicBezTo>
                    <a:pt x="36" y="42"/>
                    <a:pt x="26" y="59"/>
                    <a:pt x="19" y="77"/>
                  </a:cubicBezTo>
                  <a:cubicBezTo>
                    <a:pt x="15" y="74"/>
                    <a:pt x="9" y="74"/>
                    <a:pt x="5" y="78"/>
                  </a:cubicBezTo>
                  <a:cubicBezTo>
                    <a:pt x="1" y="83"/>
                    <a:pt x="0" y="92"/>
                    <a:pt x="6" y="96"/>
                  </a:cubicBezTo>
                  <a:cubicBezTo>
                    <a:pt x="10" y="99"/>
                    <a:pt x="16" y="99"/>
                    <a:pt x="20" y="96"/>
                  </a:cubicBezTo>
                  <a:cubicBezTo>
                    <a:pt x="24" y="92"/>
                    <a:pt x="25" y="84"/>
                    <a:pt x="22" y="80"/>
                  </a:cubicBezTo>
                  <a:cubicBezTo>
                    <a:pt x="31" y="64"/>
                    <a:pt x="39" y="42"/>
                    <a:pt x="38" y="24"/>
                  </a:cubicBezTo>
                  <a:cubicBezTo>
                    <a:pt x="49" y="37"/>
                    <a:pt x="60" y="51"/>
                    <a:pt x="70" y="66"/>
                  </a:cubicBezTo>
                  <a:cubicBezTo>
                    <a:pt x="71" y="85"/>
                    <a:pt x="62" y="100"/>
                    <a:pt x="54" y="115"/>
                  </a:cubicBezTo>
                  <a:cubicBezTo>
                    <a:pt x="53" y="115"/>
                    <a:pt x="53" y="115"/>
                    <a:pt x="52" y="114"/>
                  </a:cubicBezTo>
                  <a:cubicBezTo>
                    <a:pt x="51" y="114"/>
                    <a:pt x="51" y="114"/>
                    <a:pt x="50" y="115"/>
                  </a:cubicBezTo>
                  <a:cubicBezTo>
                    <a:pt x="46" y="114"/>
                    <a:pt x="40" y="115"/>
                    <a:pt x="37" y="118"/>
                  </a:cubicBezTo>
                  <a:cubicBezTo>
                    <a:pt x="32" y="123"/>
                    <a:pt x="37" y="131"/>
                    <a:pt x="41" y="135"/>
                  </a:cubicBezTo>
                  <a:cubicBezTo>
                    <a:pt x="46" y="138"/>
                    <a:pt x="53" y="136"/>
                    <a:pt x="57" y="132"/>
                  </a:cubicBezTo>
                  <a:cubicBezTo>
                    <a:pt x="60" y="127"/>
                    <a:pt x="59" y="122"/>
                    <a:pt x="56" y="118"/>
                  </a:cubicBezTo>
                  <a:cubicBezTo>
                    <a:pt x="66" y="104"/>
                    <a:pt x="74" y="86"/>
                    <a:pt x="72" y="69"/>
                  </a:cubicBezTo>
                  <a:cubicBezTo>
                    <a:pt x="81" y="84"/>
                    <a:pt x="88" y="99"/>
                    <a:pt x="94" y="115"/>
                  </a:cubicBezTo>
                  <a:cubicBezTo>
                    <a:pt x="92" y="122"/>
                    <a:pt x="88" y="129"/>
                    <a:pt x="85" y="136"/>
                  </a:cubicBezTo>
                  <a:cubicBezTo>
                    <a:pt x="85" y="136"/>
                    <a:pt x="85" y="135"/>
                    <a:pt x="84" y="135"/>
                  </a:cubicBezTo>
                  <a:cubicBezTo>
                    <a:pt x="79" y="135"/>
                    <a:pt x="73" y="139"/>
                    <a:pt x="72" y="144"/>
                  </a:cubicBezTo>
                  <a:cubicBezTo>
                    <a:pt x="72" y="149"/>
                    <a:pt x="74" y="156"/>
                    <a:pt x="79" y="157"/>
                  </a:cubicBezTo>
                  <a:cubicBezTo>
                    <a:pt x="83" y="157"/>
                    <a:pt x="87" y="154"/>
                    <a:pt x="89" y="150"/>
                  </a:cubicBezTo>
                  <a:cubicBezTo>
                    <a:pt x="91" y="146"/>
                    <a:pt x="90" y="141"/>
                    <a:pt x="87" y="138"/>
                  </a:cubicBezTo>
                  <a:cubicBezTo>
                    <a:pt x="91" y="132"/>
                    <a:pt x="94" y="125"/>
                    <a:pt x="96" y="118"/>
                  </a:cubicBezTo>
                  <a:cubicBezTo>
                    <a:pt x="99" y="126"/>
                    <a:pt x="102" y="135"/>
                    <a:pt x="105" y="144"/>
                  </a:cubicBezTo>
                  <a:cubicBezTo>
                    <a:pt x="102" y="147"/>
                    <a:pt x="101" y="151"/>
                    <a:pt x="104" y="155"/>
                  </a:cubicBezTo>
                  <a:cubicBezTo>
                    <a:pt x="108" y="160"/>
                    <a:pt x="113" y="162"/>
                    <a:pt x="118" y="158"/>
                  </a:cubicBezTo>
                  <a:cubicBezTo>
                    <a:pt x="121" y="155"/>
                    <a:pt x="123" y="150"/>
                    <a:pt x="122" y="146"/>
                  </a:cubicBezTo>
                  <a:cubicBezTo>
                    <a:pt x="120" y="140"/>
                    <a:pt x="113" y="140"/>
                    <a:pt x="108" y="141"/>
                  </a:cubicBezTo>
                  <a:cubicBezTo>
                    <a:pt x="103" y="125"/>
                    <a:pt x="97" y="109"/>
                    <a:pt x="90" y="94"/>
                  </a:cubicBezTo>
                  <a:cubicBezTo>
                    <a:pt x="100" y="102"/>
                    <a:pt x="113" y="108"/>
                    <a:pt x="126" y="110"/>
                  </a:cubicBezTo>
                  <a:cubicBezTo>
                    <a:pt x="126" y="110"/>
                    <a:pt x="125" y="111"/>
                    <a:pt x="125" y="111"/>
                  </a:cubicBezTo>
                  <a:cubicBezTo>
                    <a:pt x="125" y="111"/>
                    <a:pt x="125" y="112"/>
                    <a:pt x="125" y="112"/>
                  </a:cubicBezTo>
                  <a:cubicBezTo>
                    <a:pt x="124" y="118"/>
                    <a:pt x="126" y="124"/>
                    <a:pt x="132" y="126"/>
                  </a:cubicBezTo>
                  <a:cubicBezTo>
                    <a:pt x="139" y="128"/>
                    <a:pt x="150" y="125"/>
                    <a:pt x="151" y="117"/>
                  </a:cubicBezTo>
                  <a:cubicBezTo>
                    <a:pt x="152" y="111"/>
                    <a:pt x="147" y="105"/>
                    <a:pt x="142" y="103"/>
                  </a:cubicBezTo>
                  <a:close/>
                </a:path>
              </a:pathLst>
            </a:custGeom>
            <a:solidFill>
              <a:srgbClr val="7F7E30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</a14:hiddenLine>
              </a:ext>
            </a:extLst>
          </p:spPr>
          <p:txBody>
            <a:bodyPr vert="horz" wrap="square" lIns="91440" tIns="45720" rIns="91440" bIns="45720" numCol="1" anchor="t" anchorCtr="0" compatLnSpc="1"/>
            <a:lstStyle/>
            <a:p>
              <a:endParaRPr lang="zh-CN" altLang="en-US"/>
            </a:p>
          </p:txBody>
        </p:sp>
        <p:sp>
          <p:nvSpPr>
            <p:cNvPr id="100" name="Freeform 99"/>
            <p:cNvSpPr/>
            <p:nvPr/>
          </p:nvSpPr>
          <p:spPr bwMode="auto">
            <a:xfrm>
              <a:off x="1260" y="2517"/>
              <a:ext cx="413" cy="336"/>
            </a:xfrm>
            <a:custGeom>
              <a:avLst/>
              <a:gdLst>
                <a:gd name="T0" fmla="*/ 237 w 239"/>
                <a:gd name="T1" fmla="*/ 42 h 194"/>
                <a:gd name="T2" fmla="*/ 188 w 239"/>
                <a:gd name="T3" fmla="*/ 43 h 194"/>
                <a:gd name="T4" fmla="*/ 153 w 239"/>
                <a:gd name="T5" fmla="*/ 64 h 194"/>
                <a:gd name="T6" fmla="*/ 140 w 239"/>
                <a:gd name="T7" fmla="*/ 1 h 194"/>
                <a:gd name="T8" fmla="*/ 137 w 239"/>
                <a:gd name="T9" fmla="*/ 1 h 194"/>
                <a:gd name="T10" fmla="*/ 143 w 239"/>
                <a:gd name="T11" fmla="*/ 79 h 194"/>
                <a:gd name="T12" fmla="*/ 143 w 239"/>
                <a:gd name="T13" fmla="*/ 81 h 194"/>
                <a:gd name="T14" fmla="*/ 142 w 239"/>
                <a:gd name="T15" fmla="*/ 82 h 194"/>
                <a:gd name="T16" fmla="*/ 115 w 239"/>
                <a:gd name="T17" fmla="*/ 115 h 194"/>
                <a:gd name="T18" fmla="*/ 83 w 239"/>
                <a:gd name="T19" fmla="*/ 147 h 194"/>
                <a:gd name="T20" fmla="*/ 1 w 239"/>
                <a:gd name="T21" fmla="*/ 192 h 194"/>
                <a:gd name="T22" fmla="*/ 1 w 239"/>
                <a:gd name="T23" fmla="*/ 194 h 194"/>
                <a:gd name="T24" fmla="*/ 81 w 239"/>
                <a:gd name="T25" fmla="*/ 155 h 194"/>
                <a:gd name="T26" fmla="*/ 116 w 239"/>
                <a:gd name="T27" fmla="*/ 120 h 194"/>
                <a:gd name="T28" fmla="*/ 145 w 239"/>
                <a:gd name="T29" fmla="*/ 83 h 194"/>
                <a:gd name="T30" fmla="*/ 146 w 239"/>
                <a:gd name="T31" fmla="*/ 83 h 194"/>
                <a:gd name="T32" fmla="*/ 146 w 239"/>
                <a:gd name="T33" fmla="*/ 83 h 194"/>
                <a:gd name="T34" fmla="*/ 147 w 239"/>
                <a:gd name="T35" fmla="*/ 81 h 194"/>
                <a:gd name="T36" fmla="*/ 200 w 239"/>
                <a:gd name="T37" fmla="*/ 79 h 194"/>
                <a:gd name="T38" fmla="*/ 239 w 239"/>
                <a:gd name="T39" fmla="*/ 44 h 194"/>
                <a:gd name="T40" fmla="*/ 237 w 239"/>
                <a:gd name="T41" fmla="*/ 42 h 194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</a:cxnLst>
              <a:rect l="0" t="0" r="r" b="b"/>
              <a:pathLst>
                <a:path w="239" h="194">
                  <a:moveTo>
                    <a:pt x="237" y="42"/>
                  </a:moveTo>
                  <a:cubicBezTo>
                    <a:pt x="223" y="34"/>
                    <a:pt x="202" y="38"/>
                    <a:pt x="188" y="43"/>
                  </a:cubicBezTo>
                  <a:cubicBezTo>
                    <a:pt x="175" y="47"/>
                    <a:pt x="163" y="55"/>
                    <a:pt x="153" y="64"/>
                  </a:cubicBezTo>
                  <a:cubicBezTo>
                    <a:pt x="158" y="42"/>
                    <a:pt x="154" y="15"/>
                    <a:pt x="140" y="1"/>
                  </a:cubicBezTo>
                  <a:cubicBezTo>
                    <a:pt x="139" y="0"/>
                    <a:pt x="138" y="0"/>
                    <a:pt x="137" y="1"/>
                  </a:cubicBezTo>
                  <a:cubicBezTo>
                    <a:pt x="123" y="22"/>
                    <a:pt x="123" y="62"/>
                    <a:pt x="143" y="79"/>
                  </a:cubicBezTo>
                  <a:cubicBezTo>
                    <a:pt x="143" y="80"/>
                    <a:pt x="143" y="80"/>
                    <a:pt x="143" y="81"/>
                  </a:cubicBezTo>
                  <a:cubicBezTo>
                    <a:pt x="142" y="81"/>
                    <a:pt x="142" y="82"/>
                    <a:pt x="142" y="82"/>
                  </a:cubicBezTo>
                  <a:cubicBezTo>
                    <a:pt x="133" y="93"/>
                    <a:pt x="125" y="104"/>
                    <a:pt x="115" y="115"/>
                  </a:cubicBezTo>
                  <a:cubicBezTo>
                    <a:pt x="105" y="126"/>
                    <a:pt x="94" y="137"/>
                    <a:pt x="83" y="147"/>
                  </a:cubicBezTo>
                  <a:cubicBezTo>
                    <a:pt x="58" y="169"/>
                    <a:pt x="32" y="183"/>
                    <a:pt x="1" y="192"/>
                  </a:cubicBezTo>
                  <a:cubicBezTo>
                    <a:pt x="0" y="192"/>
                    <a:pt x="0" y="194"/>
                    <a:pt x="1" y="194"/>
                  </a:cubicBezTo>
                  <a:cubicBezTo>
                    <a:pt x="31" y="192"/>
                    <a:pt x="59" y="173"/>
                    <a:pt x="81" y="155"/>
                  </a:cubicBezTo>
                  <a:cubicBezTo>
                    <a:pt x="93" y="144"/>
                    <a:pt x="105" y="132"/>
                    <a:pt x="116" y="120"/>
                  </a:cubicBezTo>
                  <a:cubicBezTo>
                    <a:pt x="126" y="109"/>
                    <a:pt x="137" y="97"/>
                    <a:pt x="145" y="83"/>
                  </a:cubicBezTo>
                  <a:cubicBezTo>
                    <a:pt x="146" y="83"/>
                    <a:pt x="146" y="83"/>
                    <a:pt x="146" y="83"/>
                  </a:cubicBezTo>
                  <a:cubicBezTo>
                    <a:pt x="146" y="83"/>
                    <a:pt x="146" y="83"/>
                    <a:pt x="146" y="83"/>
                  </a:cubicBezTo>
                  <a:cubicBezTo>
                    <a:pt x="146" y="82"/>
                    <a:pt x="146" y="81"/>
                    <a:pt x="147" y="81"/>
                  </a:cubicBezTo>
                  <a:cubicBezTo>
                    <a:pt x="164" y="87"/>
                    <a:pt x="183" y="86"/>
                    <a:pt x="200" y="79"/>
                  </a:cubicBezTo>
                  <a:cubicBezTo>
                    <a:pt x="215" y="73"/>
                    <a:pt x="233" y="60"/>
                    <a:pt x="239" y="44"/>
                  </a:cubicBezTo>
                  <a:cubicBezTo>
                    <a:pt x="239" y="43"/>
                    <a:pt x="238" y="42"/>
                    <a:pt x="237" y="42"/>
                  </a:cubicBezTo>
                  <a:close/>
                </a:path>
              </a:pathLst>
            </a:custGeom>
            <a:solidFill>
              <a:srgbClr val="7F7E30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</a14:hiddenLine>
              </a:ext>
            </a:extLst>
          </p:spPr>
          <p:txBody>
            <a:bodyPr vert="horz" wrap="square" lIns="91440" tIns="45720" rIns="91440" bIns="45720" numCol="1" anchor="t" anchorCtr="0" compatLnSpc="1"/>
            <a:lstStyle/>
            <a:p>
              <a:endParaRPr lang="zh-CN" altLang="en-US"/>
            </a:p>
          </p:txBody>
        </p:sp>
        <p:sp>
          <p:nvSpPr>
            <p:cNvPr id="101" name="Freeform 100"/>
            <p:cNvSpPr/>
            <p:nvPr/>
          </p:nvSpPr>
          <p:spPr bwMode="auto">
            <a:xfrm>
              <a:off x="1626" y="2230"/>
              <a:ext cx="437" cy="608"/>
            </a:xfrm>
            <a:custGeom>
              <a:avLst/>
              <a:gdLst>
                <a:gd name="T0" fmla="*/ 236 w 253"/>
                <a:gd name="T1" fmla="*/ 151 h 351"/>
                <a:gd name="T2" fmla="*/ 169 w 253"/>
                <a:gd name="T3" fmla="*/ 159 h 351"/>
                <a:gd name="T4" fmla="*/ 128 w 253"/>
                <a:gd name="T5" fmla="*/ 189 h 351"/>
                <a:gd name="T6" fmla="*/ 116 w 253"/>
                <a:gd name="T7" fmla="*/ 202 h 351"/>
                <a:gd name="T8" fmla="*/ 128 w 253"/>
                <a:gd name="T9" fmla="*/ 165 h 351"/>
                <a:gd name="T10" fmla="*/ 128 w 253"/>
                <a:gd name="T11" fmla="*/ 165 h 351"/>
                <a:gd name="T12" fmla="*/ 129 w 253"/>
                <a:gd name="T13" fmla="*/ 165 h 351"/>
                <a:gd name="T14" fmla="*/ 130 w 253"/>
                <a:gd name="T15" fmla="*/ 165 h 351"/>
                <a:gd name="T16" fmla="*/ 213 w 253"/>
                <a:gd name="T17" fmla="*/ 62 h 351"/>
                <a:gd name="T18" fmla="*/ 208 w 253"/>
                <a:gd name="T19" fmla="*/ 16 h 351"/>
                <a:gd name="T20" fmla="*/ 167 w 253"/>
                <a:gd name="T21" fmla="*/ 3 h 351"/>
                <a:gd name="T22" fmla="*/ 112 w 253"/>
                <a:gd name="T23" fmla="*/ 72 h 351"/>
                <a:gd name="T24" fmla="*/ 127 w 253"/>
                <a:gd name="T25" fmla="*/ 164 h 351"/>
                <a:gd name="T26" fmla="*/ 126 w 253"/>
                <a:gd name="T27" fmla="*/ 164 h 351"/>
                <a:gd name="T28" fmla="*/ 105 w 253"/>
                <a:gd name="T29" fmla="*/ 213 h 351"/>
                <a:gd name="T30" fmla="*/ 80 w 253"/>
                <a:gd name="T31" fmla="*/ 266 h 351"/>
                <a:gd name="T32" fmla="*/ 1 w 253"/>
                <a:gd name="T33" fmla="*/ 350 h 351"/>
                <a:gd name="T34" fmla="*/ 1 w 253"/>
                <a:gd name="T35" fmla="*/ 351 h 351"/>
                <a:gd name="T36" fmla="*/ 81 w 253"/>
                <a:gd name="T37" fmla="*/ 273 h 351"/>
                <a:gd name="T38" fmla="*/ 107 w 253"/>
                <a:gd name="T39" fmla="*/ 221 h 351"/>
                <a:gd name="T40" fmla="*/ 110 w 253"/>
                <a:gd name="T41" fmla="*/ 214 h 351"/>
                <a:gd name="T42" fmla="*/ 204 w 253"/>
                <a:gd name="T43" fmla="*/ 221 h 351"/>
                <a:gd name="T44" fmla="*/ 236 w 253"/>
                <a:gd name="T45" fmla="*/ 151 h 351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</a:cxnLst>
              <a:rect l="0" t="0" r="r" b="b"/>
              <a:pathLst>
                <a:path w="253" h="351">
                  <a:moveTo>
                    <a:pt x="236" y="151"/>
                  </a:moveTo>
                  <a:cubicBezTo>
                    <a:pt x="222" y="129"/>
                    <a:pt x="184" y="150"/>
                    <a:pt x="169" y="159"/>
                  </a:cubicBezTo>
                  <a:cubicBezTo>
                    <a:pt x="154" y="167"/>
                    <a:pt x="140" y="177"/>
                    <a:pt x="128" y="189"/>
                  </a:cubicBezTo>
                  <a:cubicBezTo>
                    <a:pt x="124" y="193"/>
                    <a:pt x="119" y="197"/>
                    <a:pt x="116" y="202"/>
                  </a:cubicBezTo>
                  <a:cubicBezTo>
                    <a:pt x="121" y="190"/>
                    <a:pt x="125" y="178"/>
                    <a:pt x="128" y="165"/>
                  </a:cubicBezTo>
                  <a:cubicBezTo>
                    <a:pt x="128" y="165"/>
                    <a:pt x="128" y="165"/>
                    <a:pt x="128" y="165"/>
                  </a:cubicBezTo>
                  <a:cubicBezTo>
                    <a:pt x="128" y="165"/>
                    <a:pt x="129" y="165"/>
                    <a:pt x="129" y="165"/>
                  </a:cubicBezTo>
                  <a:cubicBezTo>
                    <a:pt x="129" y="165"/>
                    <a:pt x="130" y="165"/>
                    <a:pt x="130" y="165"/>
                  </a:cubicBezTo>
                  <a:cubicBezTo>
                    <a:pt x="168" y="139"/>
                    <a:pt x="203" y="108"/>
                    <a:pt x="213" y="62"/>
                  </a:cubicBezTo>
                  <a:cubicBezTo>
                    <a:pt x="216" y="47"/>
                    <a:pt x="216" y="30"/>
                    <a:pt x="208" y="16"/>
                  </a:cubicBezTo>
                  <a:cubicBezTo>
                    <a:pt x="199" y="2"/>
                    <a:pt x="182" y="0"/>
                    <a:pt x="167" y="3"/>
                  </a:cubicBezTo>
                  <a:cubicBezTo>
                    <a:pt x="133" y="8"/>
                    <a:pt x="117" y="42"/>
                    <a:pt x="112" y="72"/>
                  </a:cubicBezTo>
                  <a:cubicBezTo>
                    <a:pt x="107" y="101"/>
                    <a:pt x="108" y="139"/>
                    <a:pt x="127" y="164"/>
                  </a:cubicBezTo>
                  <a:cubicBezTo>
                    <a:pt x="126" y="164"/>
                    <a:pt x="126" y="164"/>
                    <a:pt x="126" y="164"/>
                  </a:cubicBezTo>
                  <a:cubicBezTo>
                    <a:pt x="118" y="180"/>
                    <a:pt x="112" y="197"/>
                    <a:pt x="105" y="213"/>
                  </a:cubicBezTo>
                  <a:cubicBezTo>
                    <a:pt x="98" y="231"/>
                    <a:pt x="90" y="249"/>
                    <a:pt x="80" y="266"/>
                  </a:cubicBezTo>
                  <a:cubicBezTo>
                    <a:pt x="61" y="301"/>
                    <a:pt x="34" y="328"/>
                    <a:pt x="1" y="350"/>
                  </a:cubicBezTo>
                  <a:cubicBezTo>
                    <a:pt x="0" y="350"/>
                    <a:pt x="1" y="351"/>
                    <a:pt x="1" y="351"/>
                  </a:cubicBezTo>
                  <a:cubicBezTo>
                    <a:pt x="36" y="335"/>
                    <a:pt x="62" y="305"/>
                    <a:pt x="81" y="273"/>
                  </a:cubicBezTo>
                  <a:cubicBezTo>
                    <a:pt x="91" y="257"/>
                    <a:pt x="100" y="239"/>
                    <a:pt x="107" y="221"/>
                  </a:cubicBezTo>
                  <a:cubicBezTo>
                    <a:pt x="108" y="219"/>
                    <a:pt x="109" y="216"/>
                    <a:pt x="110" y="214"/>
                  </a:cubicBezTo>
                  <a:cubicBezTo>
                    <a:pt x="136" y="233"/>
                    <a:pt x="176" y="233"/>
                    <a:pt x="204" y="221"/>
                  </a:cubicBezTo>
                  <a:cubicBezTo>
                    <a:pt x="229" y="211"/>
                    <a:pt x="253" y="178"/>
                    <a:pt x="236" y="151"/>
                  </a:cubicBezTo>
                  <a:close/>
                </a:path>
              </a:pathLst>
            </a:custGeom>
            <a:solidFill>
              <a:srgbClr val="FEC160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</a14:hiddenLine>
              </a:ext>
            </a:extLst>
          </p:spPr>
          <p:txBody>
            <a:bodyPr vert="horz" wrap="square" lIns="91440" tIns="45720" rIns="91440" bIns="45720" numCol="1" anchor="t" anchorCtr="0" compatLnSpc="1"/>
            <a:lstStyle/>
            <a:p>
              <a:endParaRPr lang="zh-CN" altLang="en-US"/>
            </a:p>
          </p:txBody>
        </p:sp>
        <p:sp>
          <p:nvSpPr>
            <p:cNvPr id="102" name="Freeform 101"/>
            <p:cNvSpPr/>
            <p:nvPr/>
          </p:nvSpPr>
          <p:spPr bwMode="auto">
            <a:xfrm>
              <a:off x="1675" y="2897"/>
              <a:ext cx="0" cy="2"/>
            </a:xfrm>
            <a:custGeom>
              <a:avLst/>
              <a:gdLst>
                <a:gd name="T0" fmla="*/ 0 h 2"/>
                <a:gd name="T1" fmla="*/ 2 h 2"/>
                <a:gd name="T2" fmla="*/ 0 h 2"/>
              </a:gdLst>
              <a:ahLst/>
              <a:cxnLst>
                <a:cxn ang="0">
                  <a:pos x="0" y="T0"/>
                </a:cxn>
                <a:cxn ang="0">
                  <a:pos x="0" y="T1"/>
                </a:cxn>
                <a:cxn ang="0">
                  <a:pos x="0" y="T2"/>
                </a:cxn>
              </a:cxnLst>
              <a:rect l="0" t="0" r="r" b="b"/>
              <a:pathLst>
                <a:path h="2">
                  <a:moveTo>
                    <a:pt x="0" y="0"/>
                  </a:moveTo>
                  <a:lnTo>
                    <a:pt x="0" y="2"/>
                  </a:lnTo>
                  <a:lnTo>
                    <a:pt x="0" y="0"/>
                  </a:lnTo>
                  <a:close/>
                </a:path>
              </a:pathLst>
            </a:custGeom>
            <a:solidFill>
              <a:srgbClr val="000000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</a14:hiddenLine>
              </a:ext>
            </a:extLst>
          </p:spPr>
          <p:txBody>
            <a:bodyPr vert="horz" wrap="square" lIns="91440" tIns="45720" rIns="91440" bIns="45720" numCol="1" anchor="t" anchorCtr="0" compatLnSpc="1"/>
            <a:lstStyle/>
            <a:p>
              <a:endParaRPr lang="zh-CN" altLang="en-US"/>
            </a:p>
          </p:txBody>
        </p:sp>
        <p:sp>
          <p:nvSpPr>
            <p:cNvPr id="103" name="Freeform 102"/>
            <p:cNvSpPr/>
            <p:nvPr/>
          </p:nvSpPr>
          <p:spPr bwMode="auto">
            <a:xfrm>
              <a:off x="1768" y="2911"/>
              <a:ext cx="256" cy="294"/>
            </a:xfrm>
            <a:custGeom>
              <a:avLst/>
              <a:gdLst>
                <a:gd name="T0" fmla="*/ 129 w 148"/>
                <a:gd name="T1" fmla="*/ 39 h 170"/>
                <a:gd name="T2" fmla="*/ 140 w 148"/>
                <a:gd name="T3" fmla="*/ 9 h 170"/>
                <a:gd name="T4" fmla="*/ 116 w 148"/>
                <a:gd name="T5" fmla="*/ 1 h 170"/>
                <a:gd name="T6" fmla="*/ 75 w 148"/>
                <a:gd name="T7" fmla="*/ 20 h 170"/>
                <a:gd name="T8" fmla="*/ 31 w 148"/>
                <a:gd name="T9" fmla="*/ 60 h 170"/>
                <a:gd name="T10" fmla="*/ 31 w 148"/>
                <a:gd name="T11" fmla="*/ 60 h 170"/>
                <a:gd name="T12" fmla="*/ 32 w 148"/>
                <a:gd name="T13" fmla="*/ 60 h 170"/>
                <a:gd name="T14" fmla="*/ 38 w 148"/>
                <a:gd name="T15" fmla="*/ 164 h 170"/>
                <a:gd name="T16" fmla="*/ 67 w 148"/>
                <a:gd name="T17" fmla="*/ 149 h 170"/>
                <a:gd name="T18" fmla="*/ 76 w 148"/>
                <a:gd name="T19" fmla="*/ 146 h 170"/>
                <a:gd name="T20" fmla="*/ 88 w 148"/>
                <a:gd name="T21" fmla="*/ 142 h 170"/>
                <a:gd name="T22" fmla="*/ 99 w 148"/>
                <a:gd name="T23" fmla="*/ 121 h 170"/>
                <a:gd name="T24" fmla="*/ 99 w 148"/>
                <a:gd name="T25" fmla="*/ 121 h 170"/>
                <a:gd name="T26" fmla="*/ 120 w 148"/>
                <a:gd name="T27" fmla="*/ 88 h 170"/>
                <a:gd name="T28" fmla="*/ 144 w 148"/>
                <a:gd name="T29" fmla="*/ 69 h 170"/>
                <a:gd name="T30" fmla="*/ 129 w 148"/>
                <a:gd name="T31" fmla="*/ 39 h 170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</a:cxnLst>
              <a:rect l="0" t="0" r="r" b="b"/>
              <a:pathLst>
                <a:path w="148" h="170">
                  <a:moveTo>
                    <a:pt x="129" y="39"/>
                  </a:moveTo>
                  <a:cubicBezTo>
                    <a:pt x="135" y="31"/>
                    <a:pt x="144" y="20"/>
                    <a:pt x="140" y="9"/>
                  </a:cubicBezTo>
                  <a:cubicBezTo>
                    <a:pt x="137" y="0"/>
                    <a:pt x="124" y="0"/>
                    <a:pt x="116" y="1"/>
                  </a:cubicBezTo>
                  <a:cubicBezTo>
                    <a:pt x="101" y="3"/>
                    <a:pt x="87" y="11"/>
                    <a:pt x="75" y="20"/>
                  </a:cubicBezTo>
                  <a:cubicBezTo>
                    <a:pt x="60" y="33"/>
                    <a:pt x="48" y="50"/>
                    <a:pt x="31" y="60"/>
                  </a:cubicBezTo>
                  <a:cubicBezTo>
                    <a:pt x="30" y="60"/>
                    <a:pt x="31" y="61"/>
                    <a:pt x="31" y="60"/>
                  </a:cubicBezTo>
                  <a:cubicBezTo>
                    <a:pt x="32" y="60"/>
                    <a:pt x="32" y="60"/>
                    <a:pt x="32" y="60"/>
                  </a:cubicBezTo>
                  <a:cubicBezTo>
                    <a:pt x="14" y="86"/>
                    <a:pt x="0" y="147"/>
                    <a:pt x="38" y="164"/>
                  </a:cubicBezTo>
                  <a:cubicBezTo>
                    <a:pt x="51" y="170"/>
                    <a:pt x="61" y="161"/>
                    <a:pt x="67" y="149"/>
                  </a:cubicBezTo>
                  <a:cubicBezTo>
                    <a:pt x="69" y="144"/>
                    <a:pt x="71" y="146"/>
                    <a:pt x="76" y="146"/>
                  </a:cubicBezTo>
                  <a:cubicBezTo>
                    <a:pt x="80" y="146"/>
                    <a:pt x="84" y="144"/>
                    <a:pt x="88" y="142"/>
                  </a:cubicBezTo>
                  <a:cubicBezTo>
                    <a:pt x="94" y="138"/>
                    <a:pt x="100" y="129"/>
                    <a:pt x="99" y="121"/>
                  </a:cubicBezTo>
                  <a:cubicBezTo>
                    <a:pt x="99" y="121"/>
                    <a:pt x="99" y="121"/>
                    <a:pt x="99" y="121"/>
                  </a:cubicBezTo>
                  <a:cubicBezTo>
                    <a:pt x="112" y="120"/>
                    <a:pt x="127" y="100"/>
                    <a:pt x="120" y="88"/>
                  </a:cubicBezTo>
                  <a:cubicBezTo>
                    <a:pt x="131" y="88"/>
                    <a:pt x="141" y="80"/>
                    <a:pt x="144" y="69"/>
                  </a:cubicBezTo>
                  <a:cubicBezTo>
                    <a:pt x="148" y="56"/>
                    <a:pt x="140" y="44"/>
                    <a:pt x="129" y="39"/>
                  </a:cubicBezTo>
                  <a:close/>
                </a:path>
              </a:pathLst>
            </a:custGeom>
            <a:solidFill>
              <a:srgbClr val="FF7862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</a14:hiddenLine>
              </a:ext>
            </a:extLst>
          </p:spPr>
          <p:txBody>
            <a:bodyPr vert="horz" wrap="square" lIns="91440" tIns="45720" rIns="91440" bIns="45720" numCol="1" anchor="t" anchorCtr="0" compatLnSpc="1"/>
            <a:lstStyle/>
            <a:p>
              <a:endParaRPr lang="zh-CN" altLang="en-US"/>
            </a:p>
          </p:txBody>
        </p:sp>
        <p:sp>
          <p:nvSpPr>
            <p:cNvPr id="104" name="Freeform 103"/>
            <p:cNvSpPr/>
            <p:nvPr/>
          </p:nvSpPr>
          <p:spPr bwMode="auto">
            <a:xfrm>
              <a:off x="1571" y="2853"/>
              <a:ext cx="361" cy="279"/>
            </a:xfrm>
            <a:custGeom>
              <a:avLst/>
              <a:gdLst>
                <a:gd name="T0" fmla="*/ 186 w 209"/>
                <a:gd name="T1" fmla="*/ 57 h 161"/>
                <a:gd name="T2" fmla="*/ 162 w 209"/>
                <a:gd name="T3" fmla="*/ 69 h 161"/>
                <a:gd name="T4" fmla="*/ 144 w 209"/>
                <a:gd name="T5" fmla="*/ 86 h 161"/>
                <a:gd name="T6" fmla="*/ 82 w 209"/>
                <a:gd name="T7" fmla="*/ 35 h 161"/>
                <a:gd name="T8" fmla="*/ 2 w 209"/>
                <a:gd name="T9" fmla="*/ 0 h 161"/>
                <a:gd name="T10" fmla="*/ 1 w 209"/>
                <a:gd name="T11" fmla="*/ 2 h 161"/>
                <a:gd name="T12" fmla="*/ 29 w 209"/>
                <a:gd name="T13" fmla="*/ 17 h 161"/>
                <a:gd name="T14" fmla="*/ 71 w 209"/>
                <a:gd name="T15" fmla="*/ 34 h 161"/>
                <a:gd name="T16" fmla="*/ 110 w 209"/>
                <a:gd name="T17" fmla="*/ 59 h 161"/>
                <a:gd name="T18" fmla="*/ 142 w 209"/>
                <a:gd name="T19" fmla="*/ 89 h 161"/>
                <a:gd name="T20" fmla="*/ 142 w 209"/>
                <a:gd name="T21" fmla="*/ 89 h 161"/>
                <a:gd name="T22" fmla="*/ 141 w 209"/>
                <a:gd name="T23" fmla="*/ 91 h 161"/>
                <a:gd name="T24" fmla="*/ 140 w 209"/>
                <a:gd name="T25" fmla="*/ 148 h 161"/>
                <a:gd name="T26" fmla="*/ 166 w 209"/>
                <a:gd name="T27" fmla="*/ 131 h 161"/>
                <a:gd name="T28" fmla="*/ 187 w 209"/>
                <a:gd name="T29" fmla="*/ 118 h 161"/>
                <a:gd name="T30" fmla="*/ 187 w 209"/>
                <a:gd name="T31" fmla="*/ 92 h 161"/>
                <a:gd name="T32" fmla="*/ 186 w 209"/>
                <a:gd name="T33" fmla="*/ 57 h 161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</a:cxnLst>
              <a:rect l="0" t="0" r="r" b="b"/>
              <a:pathLst>
                <a:path w="209" h="161">
                  <a:moveTo>
                    <a:pt x="186" y="57"/>
                  </a:moveTo>
                  <a:cubicBezTo>
                    <a:pt x="177" y="57"/>
                    <a:pt x="168" y="64"/>
                    <a:pt x="162" y="69"/>
                  </a:cubicBezTo>
                  <a:cubicBezTo>
                    <a:pt x="156" y="74"/>
                    <a:pt x="149" y="80"/>
                    <a:pt x="144" y="86"/>
                  </a:cubicBezTo>
                  <a:cubicBezTo>
                    <a:pt x="129" y="65"/>
                    <a:pt x="105" y="48"/>
                    <a:pt x="82" y="35"/>
                  </a:cubicBezTo>
                  <a:cubicBezTo>
                    <a:pt x="57" y="21"/>
                    <a:pt x="28" y="14"/>
                    <a:pt x="2" y="0"/>
                  </a:cubicBezTo>
                  <a:cubicBezTo>
                    <a:pt x="1" y="0"/>
                    <a:pt x="0" y="1"/>
                    <a:pt x="1" y="2"/>
                  </a:cubicBezTo>
                  <a:cubicBezTo>
                    <a:pt x="9" y="9"/>
                    <a:pt x="19" y="13"/>
                    <a:pt x="29" y="17"/>
                  </a:cubicBezTo>
                  <a:cubicBezTo>
                    <a:pt x="43" y="22"/>
                    <a:pt x="58" y="27"/>
                    <a:pt x="71" y="34"/>
                  </a:cubicBezTo>
                  <a:cubicBezTo>
                    <a:pt x="85" y="41"/>
                    <a:pt x="98" y="49"/>
                    <a:pt x="110" y="59"/>
                  </a:cubicBezTo>
                  <a:cubicBezTo>
                    <a:pt x="122" y="68"/>
                    <a:pt x="131" y="79"/>
                    <a:pt x="142" y="89"/>
                  </a:cubicBezTo>
                  <a:cubicBezTo>
                    <a:pt x="142" y="89"/>
                    <a:pt x="142" y="89"/>
                    <a:pt x="142" y="89"/>
                  </a:cubicBezTo>
                  <a:cubicBezTo>
                    <a:pt x="141" y="90"/>
                    <a:pt x="141" y="90"/>
                    <a:pt x="141" y="91"/>
                  </a:cubicBezTo>
                  <a:cubicBezTo>
                    <a:pt x="133" y="109"/>
                    <a:pt x="125" y="132"/>
                    <a:pt x="140" y="148"/>
                  </a:cubicBezTo>
                  <a:cubicBezTo>
                    <a:pt x="152" y="161"/>
                    <a:pt x="166" y="144"/>
                    <a:pt x="166" y="131"/>
                  </a:cubicBezTo>
                  <a:cubicBezTo>
                    <a:pt x="175" y="131"/>
                    <a:pt x="182" y="125"/>
                    <a:pt x="187" y="118"/>
                  </a:cubicBezTo>
                  <a:cubicBezTo>
                    <a:pt x="192" y="111"/>
                    <a:pt x="194" y="99"/>
                    <a:pt x="187" y="92"/>
                  </a:cubicBezTo>
                  <a:cubicBezTo>
                    <a:pt x="197" y="83"/>
                    <a:pt x="209" y="57"/>
                    <a:pt x="186" y="57"/>
                  </a:cubicBezTo>
                  <a:close/>
                </a:path>
              </a:pathLst>
            </a:custGeom>
            <a:solidFill>
              <a:srgbClr val="FEC160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</a14:hiddenLine>
              </a:ext>
            </a:extLst>
          </p:spPr>
          <p:txBody>
            <a:bodyPr vert="horz" wrap="square" lIns="91440" tIns="45720" rIns="91440" bIns="45720" numCol="1" anchor="t" anchorCtr="0" compatLnSpc="1"/>
            <a:lstStyle/>
            <a:p>
              <a:endParaRPr lang="zh-CN" altLang="en-US"/>
            </a:p>
          </p:txBody>
        </p:sp>
        <p:sp>
          <p:nvSpPr>
            <p:cNvPr id="105" name="Freeform 104"/>
            <p:cNvSpPr/>
            <p:nvPr/>
          </p:nvSpPr>
          <p:spPr bwMode="auto">
            <a:xfrm>
              <a:off x="1620" y="2897"/>
              <a:ext cx="88" cy="215"/>
            </a:xfrm>
            <a:custGeom>
              <a:avLst/>
              <a:gdLst>
                <a:gd name="T0" fmla="*/ 35 w 51"/>
                <a:gd name="T1" fmla="*/ 2 h 124"/>
                <a:gd name="T2" fmla="*/ 34 w 51"/>
                <a:gd name="T3" fmla="*/ 0 h 124"/>
                <a:gd name="T4" fmla="*/ 32 w 51"/>
                <a:gd name="T5" fmla="*/ 2 h 124"/>
                <a:gd name="T6" fmla="*/ 2 w 51"/>
                <a:gd name="T7" fmla="*/ 58 h 124"/>
                <a:gd name="T8" fmla="*/ 13 w 51"/>
                <a:gd name="T9" fmla="*/ 122 h 124"/>
                <a:gd name="T10" fmla="*/ 16 w 51"/>
                <a:gd name="T11" fmla="*/ 121 h 124"/>
                <a:gd name="T12" fmla="*/ 48 w 51"/>
                <a:gd name="T13" fmla="*/ 65 h 124"/>
                <a:gd name="T14" fmla="*/ 35 w 51"/>
                <a:gd name="T15" fmla="*/ 2 h 124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</a:cxnLst>
              <a:rect l="0" t="0" r="r" b="b"/>
              <a:pathLst>
                <a:path w="51" h="124">
                  <a:moveTo>
                    <a:pt x="35" y="2"/>
                  </a:moveTo>
                  <a:cubicBezTo>
                    <a:pt x="35" y="1"/>
                    <a:pt x="35" y="0"/>
                    <a:pt x="34" y="0"/>
                  </a:cubicBezTo>
                  <a:cubicBezTo>
                    <a:pt x="32" y="0"/>
                    <a:pt x="32" y="1"/>
                    <a:pt x="32" y="2"/>
                  </a:cubicBezTo>
                  <a:cubicBezTo>
                    <a:pt x="13" y="14"/>
                    <a:pt x="5" y="37"/>
                    <a:pt x="2" y="58"/>
                  </a:cubicBezTo>
                  <a:cubicBezTo>
                    <a:pt x="0" y="79"/>
                    <a:pt x="1" y="105"/>
                    <a:pt x="13" y="122"/>
                  </a:cubicBezTo>
                  <a:cubicBezTo>
                    <a:pt x="14" y="124"/>
                    <a:pt x="17" y="122"/>
                    <a:pt x="16" y="121"/>
                  </a:cubicBezTo>
                  <a:cubicBezTo>
                    <a:pt x="34" y="109"/>
                    <a:pt x="44" y="85"/>
                    <a:pt x="48" y="65"/>
                  </a:cubicBezTo>
                  <a:cubicBezTo>
                    <a:pt x="51" y="46"/>
                    <a:pt x="50" y="17"/>
                    <a:pt x="35" y="2"/>
                  </a:cubicBezTo>
                  <a:close/>
                </a:path>
              </a:pathLst>
            </a:custGeom>
            <a:solidFill>
              <a:srgbClr val="7F7E30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</a14:hiddenLine>
              </a:ext>
            </a:extLst>
          </p:spPr>
          <p:txBody>
            <a:bodyPr vert="horz" wrap="square" lIns="91440" tIns="45720" rIns="91440" bIns="45720" numCol="1" anchor="t" anchorCtr="0" compatLnSpc="1"/>
            <a:lstStyle/>
            <a:p>
              <a:endParaRPr lang="zh-CN" altLang="en-US"/>
            </a:p>
          </p:txBody>
        </p:sp>
        <p:sp>
          <p:nvSpPr>
            <p:cNvPr id="106" name="Freeform 105"/>
            <p:cNvSpPr/>
            <p:nvPr/>
          </p:nvSpPr>
          <p:spPr bwMode="auto">
            <a:xfrm>
              <a:off x="1720" y="2819"/>
              <a:ext cx="195" cy="123"/>
            </a:xfrm>
            <a:custGeom>
              <a:avLst/>
              <a:gdLst>
                <a:gd name="T0" fmla="*/ 110 w 113"/>
                <a:gd name="T1" fmla="*/ 3 h 71"/>
                <a:gd name="T2" fmla="*/ 108 w 113"/>
                <a:gd name="T3" fmla="*/ 1 h 71"/>
                <a:gd name="T4" fmla="*/ 1 w 113"/>
                <a:gd name="T5" fmla="*/ 58 h 71"/>
                <a:gd name="T6" fmla="*/ 1 w 113"/>
                <a:gd name="T7" fmla="*/ 58 h 71"/>
                <a:gd name="T8" fmla="*/ 0 w 113"/>
                <a:gd name="T9" fmla="*/ 59 h 71"/>
                <a:gd name="T10" fmla="*/ 2 w 113"/>
                <a:gd name="T11" fmla="*/ 60 h 71"/>
                <a:gd name="T12" fmla="*/ 2 w 113"/>
                <a:gd name="T13" fmla="*/ 59 h 71"/>
                <a:gd name="T14" fmla="*/ 61 w 113"/>
                <a:gd name="T15" fmla="*/ 52 h 71"/>
                <a:gd name="T16" fmla="*/ 112 w 113"/>
                <a:gd name="T17" fmla="*/ 6 h 71"/>
                <a:gd name="T18" fmla="*/ 110 w 113"/>
                <a:gd name="T19" fmla="*/ 3 h 71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</a:cxnLst>
              <a:rect l="0" t="0" r="r" b="b"/>
              <a:pathLst>
                <a:path w="113" h="71">
                  <a:moveTo>
                    <a:pt x="110" y="3"/>
                  </a:moveTo>
                  <a:cubicBezTo>
                    <a:pt x="110" y="2"/>
                    <a:pt x="109" y="1"/>
                    <a:pt x="108" y="1"/>
                  </a:cubicBezTo>
                  <a:cubicBezTo>
                    <a:pt x="66" y="0"/>
                    <a:pt x="18" y="16"/>
                    <a:pt x="1" y="58"/>
                  </a:cubicBezTo>
                  <a:cubicBezTo>
                    <a:pt x="1" y="58"/>
                    <a:pt x="1" y="58"/>
                    <a:pt x="1" y="58"/>
                  </a:cubicBezTo>
                  <a:cubicBezTo>
                    <a:pt x="1" y="58"/>
                    <a:pt x="1" y="59"/>
                    <a:pt x="0" y="59"/>
                  </a:cubicBezTo>
                  <a:cubicBezTo>
                    <a:pt x="0" y="60"/>
                    <a:pt x="1" y="60"/>
                    <a:pt x="2" y="60"/>
                  </a:cubicBezTo>
                  <a:cubicBezTo>
                    <a:pt x="2" y="59"/>
                    <a:pt x="2" y="59"/>
                    <a:pt x="2" y="59"/>
                  </a:cubicBezTo>
                  <a:cubicBezTo>
                    <a:pt x="19" y="71"/>
                    <a:pt x="45" y="60"/>
                    <a:pt x="61" y="52"/>
                  </a:cubicBezTo>
                  <a:cubicBezTo>
                    <a:pt x="81" y="42"/>
                    <a:pt x="101" y="26"/>
                    <a:pt x="112" y="6"/>
                  </a:cubicBezTo>
                  <a:cubicBezTo>
                    <a:pt x="113" y="4"/>
                    <a:pt x="111" y="3"/>
                    <a:pt x="110" y="3"/>
                  </a:cubicBezTo>
                  <a:close/>
                </a:path>
              </a:pathLst>
            </a:custGeom>
            <a:solidFill>
              <a:srgbClr val="7F7E30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</a14:hiddenLine>
              </a:ext>
            </a:extLst>
          </p:spPr>
          <p:txBody>
            <a:bodyPr vert="horz" wrap="square" lIns="91440" tIns="45720" rIns="91440" bIns="45720" numCol="1" anchor="t" anchorCtr="0" compatLnSpc="1"/>
            <a:lstStyle/>
            <a:p>
              <a:endParaRPr lang="zh-CN" altLang="en-US"/>
            </a:p>
          </p:txBody>
        </p:sp>
        <p:sp>
          <p:nvSpPr>
            <p:cNvPr id="107" name="Freeform 106"/>
            <p:cNvSpPr/>
            <p:nvPr/>
          </p:nvSpPr>
          <p:spPr bwMode="auto">
            <a:xfrm>
              <a:off x="2119" y="2313"/>
              <a:ext cx="151" cy="229"/>
            </a:xfrm>
            <a:custGeom>
              <a:avLst/>
              <a:gdLst>
                <a:gd name="T0" fmla="*/ 83 w 88"/>
                <a:gd name="T1" fmla="*/ 29 h 132"/>
                <a:gd name="T2" fmla="*/ 68 w 88"/>
                <a:gd name="T3" fmla="*/ 29 h 132"/>
                <a:gd name="T4" fmla="*/ 70 w 88"/>
                <a:gd name="T5" fmla="*/ 14 h 132"/>
                <a:gd name="T6" fmla="*/ 68 w 88"/>
                <a:gd name="T7" fmla="*/ 12 h 132"/>
                <a:gd name="T8" fmla="*/ 47 w 88"/>
                <a:gd name="T9" fmla="*/ 20 h 132"/>
                <a:gd name="T10" fmla="*/ 28 w 88"/>
                <a:gd name="T11" fmla="*/ 9 h 132"/>
                <a:gd name="T12" fmla="*/ 32 w 88"/>
                <a:gd name="T13" fmla="*/ 46 h 132"/>
                <a:gd name="T14" fmla="*/ 32 w 88"/>
                <a:gd name="T15" fmla="*/ 48 h 132"/>
                <a:gd name="T16" fmla="*/ 15 w 88"/>
                <a:gd name="T17" fmla="*/ 84 h 132"/>
                <a:gd name="T18" fmla="*/ 0 w 88"/>
                <a:gd name="T19" fmla="*/ 131 h 132"/>
                <a:gd name="T20" fmla="*/ 2 w 88"/>
                <a:gd name="T21" fmla="*/ 131 h 132"/>
                <a:gd name="T22" fmla="*/ 17 w 88"/>
                <a:gd name="T23" fmla="*/ 89 h 132"/>
                <a:gd name="T24" fmla="*/ 34 w 88"/>
                <a:gd name="T25" fmla="*/ 51 h 132"/>
                <a:gd name="T26" fmla="*/ 85 w 88"/>
                <a:gd name="T27" fmla="*/ 44 h 132"/>
                <a:gd name="T28" fmla="*/ 83 w 88"/>
                <a:gd name="T29" fmla="*/ 29 h 132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</a:cxnLst>
              <a:rect l="0" t="0" r="r" b="b"/>
              <a:pathLst>
                <a:path w="88" h="132">
                  <a:moveTo>
                    <a:pt x="83" y="29"/>
                  </a:moveTo>
                  <a:cubicBezTo>
                    <a:pt x="78" y="26"/>
                    <a:pt x="73" y="27"/>
                    <a:pt x="68" y="29"/>
                  </a:cubicBezTo>
                  <a:cubicBezTo>
                    <a:pt x="70" y="24"/>
                    <a:pt x="70" y="20"/>
                    <a:pt x="70" y="14"/>
                  </a:cubicBezTo>
                  <a:cubicBezTo>
                    <a:pt x="71" y="13"/>
                    <a:pt x="69" y="12"/>
                    <a:pt x="68" y="12"/>
                  </a:cubicBezTo>
                  <a:cubicBezTo>
                    <a:pt x="59" y="11"/>
                    <a:pt x="52" y="14"/>
                    <a:pt x="47" y="20"/>
                  </a:cubicBezTo>
                  <a:cubicBezTo>
                    <a:pt x="45" y="11"/>
                    <a:pt x="38" y="0"/>
                    <a:pt x="28" y="9"/>
                  </a:cubicBezTo>
                  <a:cubicBezTo>
                    <a:pt x="17" y="19"/>
                    <a:pt x="21" y="37"/>
                    <a:pt x="32" y="46"/>
                  </a:cubicBezTo>
                  <a:cubicBezTo>
                    <a:pt x="31" y="47"/>
                    <a:pt x="31" y="48"/>
                    <a:pt x="32" y="48"/>
                  </a:cubicBezTo>
                  <a:cubicBezTo>
                    <a:pt x="25" y="60"/>
                    <a:pt x="20" y="72"/>
                    <a:pt x="15" y="84"/>
                  </a:cubicBezTo>
                  <a:cubicBezTo>
                    <a:pt x="9" y="99"/>
                    <a:pt x="3" y="115"/>
                    <a:pt x="0" y="131"/>
                  </a:cubicBezTo>
                  <a:cubicBezTo>
                    <a:pt x="0" y="132"/>
                    <a:pt x="2" y="132"/>
                    <a:pt x="2" y="131"/>
                  </a:cubicBezTo>
                  <a:cubicBezTo>
                    <a:pt x="7" y="117"/>
                    <a:pt x="11" y="103"/>
                    <a:pt x="17" y="89"/>
                  </a:cubicBezTo>
                  <a:cubicBezTo>
                    <a:pt x="22" y="76"/>
                    <a:pt x="29" y="64"/>
                    <a:pt x="34" y="51"/>
                  </a:cubicBezTo>
                  <a:cubicBezTo>
                    <a:pt x="48" y="65"/>
                    <a:pt x="74" y="62"/>
                    <a:pt x="85" y="44"/>
                  </a:cubicBezTo>
                  <a:cubicBezTo>
                    <a:pt x="88" y="40"/>
                    <a:pt x="88" y="32"/>
                    <a:pt x="83" y="29"/>
                  </a:cubicBezTo>
                  <a:close/>
                </a:path>
              </a:pathLst>
            </a:custGeom>
            <a:solidFill>
              <a:srgbClr val="FF7862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</a14:hiddenLine>
              </a:ext>
            </a:extLst>
          </p:spPr>
          <p:txBody>
            <a:bodyPr vert="horz" wrap="square" lIns="91440" tIns="45720" rIns="91440" bIns="45720" numCol="1" anchor="t" anchorCtr="0" compatLnSpc="1"/>
            <a:lstStyle/>
            <a:p>
              <a:endParaRPr lang="zh-CN" altLang="en-US"/>
            </a:p>
          </p:txBody>
        </p:sp>
        <p:sp>
          <p:nvSpPr>
            <p:cNvPr id="108" name="Freeform 107"/>
            <p:cNvSpPr/>
            <p:nvPr/>
          </p:nvSpPr>
          <p:spPr bwMode="auto">
            <a:xfrm>
              <a:off x="2542" y="2481"/>
              <a:ext cx="435" cy="608"/>
            </a:xfrm>
            <a:custGeom>
              <a:avLst/>
              <a:gdLst>
                <a:gd name="T0" fmla="*/ 204 w 252"/>
                <a:gd name="T1" fmla="*/ 131 h 351"/>
                <a:gd name="T2" fmla="*/ 110 w 252"/>
                <a:gd name="T3" fmla="*/ 138 h 351"/>
                <a:gd name="T4" fmla="*/ 107 w 252"/>
                <a:gd name="T5" fmla="*/ 131 h 351"/>
                <a:gd name="T6" fmla="*/ 81 w 252"/>
                <a:gd name="T7" fmla="*/ 78 h 351"/>
                <a:gd name="T8" fmla="*/ 1 w 252"/>
                <a:gd name="T9" fmla="*/ 1 h 351"/>
                <a:gd name="T10" fmla="*/ 1 w 252"/>
                <a:gd name="T11" fmla="*/ 2 h 351"/>
                <a:gd name="T12" fmla="*/ 80 w 252"/>
                <a:gd name="T13" fmla="*/ 86 h 351"/>
                <a:gd name="T14" fmla="*/ 105 w 252"/>
                <a:gd name="T15" fmla="*/ 138 h 351"/>
                <a:gd name="T16" fmla="*/ 126 w 252"/>
                <a:gd name="T17" fmla="*/ 187 h 351"/>
                <a:gd name="T18" fmla="*/ 127 w 252"/>
                <a:gd name="T19" fmla="*/ 188 h 351"/>
                <a:gd name="T20" fmla="*/ 112 w 252"/>
                <a:gd name="T21" fmla="*/ 279 h 351"/>
                <a:gd name="T22" fmla="*/ 167 w 252"/>
                <a:gd name="T23" fmla="*/ 349 h 351"/>
                <a:gd name="T24" fmla="*/ 208 w 252"/>
                <a:gd name="T25" fmla="*/ 336 h 351"/>
                <a:gd name="T26" fmla="*/ 213 w 252"/>
                <a:gd name="T27" fmla="*/ 290 h 351"/>
                <a:gd name="T28" fmla="*/ 130 w 252"/>
                <a:gd name="T29" fmla="*/ 187 h 351"/>
                <a:gd name="T30" fmla="*/ 129 w 252"/>
                <a:gd name="T31" fmla="*/ 187 h 351"/>
                <a:gd name="T32" fmla="*/ 128 w 252"/>
                <a:gd name="T33" fmla="*/ 187 h 351"/>
                <a:gd name="T34" fmla="*/ 128 w 252"/>
                <a:gd name="T35" fmla="*/ 186 h 351"/>
                <a:gd name="T36" fmla="*/ 115 w 252"/>
                <a:gd name="T37" fmla="*/ 150 h 351"/>
                <a:gd name="T38" fmla="*/ 128 w 252"/>
                <a:gd name="T39" fmla="*/ 163 h 351"/>
                <a:gd name="T40" fmla="*/ 168 w 252"/>
                <a:gd name="T41" fmla="*/ 193 h 351"/>
                <a:gd name="T42" fmla="*/ 236 w 252"/>
                <a:gd name="T43" fmla="*/ 200 h 351"/>
                <a:gd name="T44" fmla="*/ 204 w 252"/>
                <a:gd name="T45" fmla="*/ 131 h 351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</a:cxnLst>
              <a:rect l="0" t="0" r="r" b="b"/>
              <a:pathLst>
                <a:path w="252" h="351">
                  <a:moveTo>
                    <a:pt x="204" y="131"/>
                  </a:moveTo>
                  <a:cubicBezTo>
                    <a:pt x="175" y="119"/>
                    <a:pt x="136" y="119"/>
                    <a:pt x="110" y="138"/>
                  </a:cubicBezTo>
                  <a:cubicBezTo>
                    <a:pt x="109" y="135"/>
                    <a:pt x="108" y="133"/>
                    <a:pt x="107" y="131"/>
                  </a:cubicBezTo>
                  <a:cubicBezTo>
                    <a:pt x="100" y="113"/>
                    <a:pt x="91" y="95"/>
                    <a:pt x="81" y="78"/>
                  </a:cubicBezTo>
                  <a:cubicBezTo>
                    <a:pt x="62" y="46"/>
                    <a:pt x="36" y="17"/>
                    <a:pt x="1" y="1"/>
                  </a:cubicBezTo>
                  <a:cubicBezTo>
                    <a:pt x="0" y="0"/>
                    <a:pt x="0" y="1"/>
                    <a:pt x="1" y="2"/>
                  </a:cubicBezTo>
                  <a:cubicBezTo>
                    <a:pt x="34" y="24"/>
                    <a:pt x="60" y="51"/>
                    <a:pt x="80" y="86"/>
                  </a:cubicBezTo>
                  <a:cubicBezTo>
                    <a:pt x="90" y="103"/>
                    <a:pt x="98" y="120"/>
                    <a:pt x="105" y="138"/>
                  </a:cubicBezTo>
                  <a:cubicBezTo>
                    <a:pt x="112" y="155"/>
                    <a:pt x="118" y="172"/>
                    <a:pt x="126" y="187"/>
                  </a:cubicBezTo>
                  <a:cubicBezTo>
                    <a:pt x="126" y="188"/>
                    <a:pt x="126" y="188"/>
                    <a:pt x="127" y="188"/>
                  </a:cubicBezTo>
                  <a:cubicBezTo>
                    <a:pt x="108" y="212"/>
                    <a:pt x="107" y="251"/>
                    <a:pt x="112" y="279"/>
                  </a:cubicBezTo>
                  <a:cubicBezTo>
                    <a:pt x="117" y="309"/>
                    <a:pt x="133" y="343"/>
                    <a:pt x="167" y="349"/>
                  </a:cubicBezTo>
                  <a:cubicBezTo>
                    <a:pt x="181" y="351"/>
                    <a:pt x="199" y="350"/>
                    <a:pt x="208" y="336"/>
                  </a:cubicBezTo>
                  <a:cubicBezTo>
                    <a:pt x="216" y="322"/>
                    <a:pt x="216" y="305"/>
                    <a:pt x="213" y="290"/>
                  </a:cubicBezTo>
                  <a:cubicBezTo>
                    <a:pt x="203" y="244"/>
                    <a:pt x="168" y="212"/>
                    <a:pt x="130" y="187"/>
                  </a:cubicBezTo>
                  <a:cubicBezTo>
                    <a:pt x="130" y="187"/>
                    <a:pt x="129" y="187"/>
                    <a:pt x="129" y="187"/>
                  </a:cubicBezTo>
                  <a:cubicBezTo>
                    <a:pt x="128" y="187"/>
                    <a:pt x="128" y="187"/>
                    <a:pt x="128" y="187"/>
                  </a:cubicBezTo>
                  <a:cubicBezTo>
                    <a:pt x="128" y="187"/>
                    <a:pt x="128" y="186"/>
                    <a:pt x="128" y="186"/>
                  </a:cubicBezTo>
                  <a:cubicBezTo>
                    <a:pt x="125" y="174"/>
                    <a:pt x="120" y="162"/>
                    <a:pt x="115" y="150"/>
                  </a:cubicBezTo>
                  <a:cubicBezTo>
                    <a:pt x="119" y="155"/>
                    <a:pt x="124" y="159"/>
                    <a:pt x="128" y="163"/>
                  </a:cubicBezTo>
                  <a:cubicBezTo>
                    <a:pt x="140" y="174"/>
                    <a:pt x="154" y="185"/>
                    <a:pt x="168" y="193"/>
                  </a:cubicBezTo>
                  <a:cubicBezTo>
                    <a:pt x="184" y="202"/>
                    <a:pt x="222" y="223"/>
                    <a:pt x="236" y="200"/>
                  </a:cubicBezTo>
                  <a:cubicBezTo>
                    <a:pt x="252" y="173"/>
                    <a:pt x="229" y="141"/>
                    <a:pt x="204" y="131"/>
                  </a:cubicBezTo>
                  <a:close/>
                </a:path>
              </a:pathLst>
            </a:custGeom>
            <a:solidFill>
              <a:srgbClr val="21B37A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</a14:hiddenLine>
              </a:ext>
            </a:extLst>
          </p:spPr>
          <p:txBody>
            <a:bodyPr vert="horz" wrap="square" lIns="91440" tIns="45720" rIns="91440" bIns="45720" numCol="1" anchor="t" anchorCtr="0" compatLnSpc="1"/>
            <a:lstStyle/>
            <a:p>
              <a:endParaRPr lang="zh-CN" altLang="en-US"/>
            </a:p>
          </p:txBody>
        </p:sp>
        <p:sp>
          <p:nvSpPr>
            <p:cNvPr id="109" name="Freeform 108"/>
            <p:cNvSpPr/>
            <p:nvPr/>
          </p:nvSpPr>
          <p:spPr bwMode="auto">
            <a:xfrm>
              <a:off x="3016" y="2805"/>
              <a:ext cx="220" cy="213"/>
            </a:xfrm>
            <a:custGeom>
              <a:avLst/>
              <a:gdLst>
                <a:gd name="T0" fmla="*/ 109 w 127"/>
                <a:gd name="T1" fmla="*/ 24 h 123"/>
                <a:gd name="T2" fmla="*/ 57 w 127"/>
                <a:gd name="T3" fmla="*/ 2 h 123"/>
                <a:gd name="T4" fmla="*/ 18 w 127"/>
                <a:gd name="T5" fmla="*/ 18 h 123"/>
                <a:gd name="T6" fmla="*/ 3 w 127"/>
                <a:gd name="T7" fmla="*/ 54 h 123"/>
                <a:gd name="T8" fmla="*/ 11 w 127"/>
                <a:gd name="T9" fmla="*/ 97 h 123"/>
                <a:gd name="T10" fmla="*/ 43 w 127"/>
                <a:gd name="T11" fmla="*/ 121 h 123"/>
                <a:gd name="T12" fmla="*/ 64 w 127"/>
                <a:gd name="T13" fmla="*/ 101 h 123"/>
                <a:gd name="T14" fmla="*/ 95 w 127"/>
                <a:gd name="T15" fmla="*/ 75 h 123"/>
                <a:gd name="T16" fmla="*/ 124 w 127"/>
                <a:gd name="T17" fmla="*/ 69 h 123"/>
                <a:gd name="T18" fmla="*/ 109 w 127"/>
                <a:gd name="T19" fmla="*/ 24 h 123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</a:cxnLst>
              <a:rect l="0" t="0" r="r" b="b"/>
              <a:pathLst>
                <a:path w="127" h="123">
                  <a:moveTo>
                    <a:pt x="109" y="24"/>
                  </a:moveTo>
                  <a:cubicBezTo>
                    <a:pt x="96" y="11"/>
                    <a:pt x="75" y="4"/>
                    <a:pt x="57" y="2"/>
                  </a:cubicBezTo>
                  <a:cubicBezTo>
                    <a:pt x="44" y="0"/>
                    <a:pt x="23" y="2"/>
                    <a:pt x="18" y="18"/>
                  </a:cubicBezTo>
                  <a:cubicBezTo>
                    <a:pt x="9" y="25"/>
                    <a:pt x="4" y="46"/>
                    <a:pt x="3" y="54"/>
                  </a:cubicBezTo>
                  <a:cubicBezTo>
                    <a:pt x="0" y="70"/>
                    <a:pt x="2" y="84"/>
                    <a:pt x="11" y="97"/>
                  </a:cubicBezTo>
                  <a:cubicBezTo>
                    <a:pt x="19" y="108"/>
                    <a:pt x="30" y="119"/>
                    <a:pt x="43" y="121"/>
                  </a:cubicBezTo>
                  <a:cubicBezTo>
                    <a:pt x="56" y="123"/>
                    <a:pt x="62" y="112"/>
                    <a:pt x="64" y="101"/>
                  </a:cubicBezTo>
                  <a:cubicBezTo>
                    <a:pt x="81" y="111"/>
                    <a:pt x="97" y="94"/>
                    <a:pt x="95" y="75"/>
                  </a:cubicBezTo>
                  <a:cubicBezTo>
                    <a:pt x="105" y="83"/>
                    <a:pt x="121" y="85"/>
                    <a:pt x="124" y="69"/>
                  </a:cubicBezTo>
                  <a:cubicBezTo>
                    <a:pt x="127" y="54"/>
                    <a:pt x="119" y="35"/>
                    <a:pt x="109" y="24"/>
                  </a:cubicBezTo>
                  <a:close/>
                </a:path>
              </a:pathLst>
            </a:custGeom>
            <a:solidFill>
              <a:srgbClr val="B28743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</a14:hiddenLine>
              </a:ext>
            </a:extLst>
          </p:spPr>
          <p:txBody>
            <a:bodyPr vert="horz" wrap="square" lIns="91440" tIns="45720" rIns="91440" bIns="45720" numCol="1" anchor="t" anchorCtr="0" compatLnSpc="1"/>
            <a:lstStyle/>
            <a:p>
              <a:endParaRPr lang="zh-CN" altLang="en-US"/>
            </a:p>
          </p:txBody>
        </p:sp>
        <p:sp>
          <p:nvSpPr>
            <p:cNvPr id="110" name="Freeform 109"/>
            <p:cNvSpPr/>
            <p:nvPr/>
          </p:nvSpPr>
          <p:spPr bwMode="auto">
            <a:xfrm>
              <a:off x="3346" y="2410"/>
              <a:ext cx="541" cy="426"/>
            </a:xfrm>
            <a:custGeom>
              <a:avLst/>
              <a:gdLst>
                <a:gd name="T0" fmla="*/ 289 w 313"/>
                <a:gd name="T1" fmla="*/ 50 h 246"/>
                <a:gd name="T2" fmla="*/ 289 w 313"/>
                <a:gd name="T3" fmla="*/ 51 h 246"/>
                <a:gd name="T4" fmla="*/ 257 w 313"/>
                <a:gd name="T5" fmla="*/ 61 h 246"/>
                <a:gd name="T6" fmla="*/ 288 w 313"/>
                <a:gd name="T7" fmla="*/ 26 h 246"/>
                <a:gd name="T8" fmla="*/ 274 w 313"/>
                <a:gd name="T9" fmla="*/ 6 h 246"/>
                <a:gd name="T10" fmla="*/ 272 w 313"/>
                <a:gd name="T11" fmla="*/ 17 h 246"/>
                <a:gd name="T12" fmla="*/ 229 w 313"/>
                <a:gd name="T13" fmla="*/ 84 h 246"/>
                <a:gd name="T14" fmla="*/ 237 w 313"/>
                <a:gd name="T15" fmla="*/ 35 h 246"/>
                <a:gd name="T16" fmla="*/ 210 w 313"/>
                <a:gd name="T17" fmla="*/ 40 h 246"/>
                <a:gd name="T18" fmla="*/ 225 w 313"/>
                <a:gd name="T19" fmla="*/ 49 h 246"/>
                <a:gd name="T20" fmla="*/ 227 w 313"/>
                <a:gd name="T21" fmla="*/ 86 h 246"/>
                <a:gd name="T22" fmla="*/ 160 w 313"/>
                <a:gd name="T23" fmla="*/ 145 h 246"/>
                <a:gd name="T24" fmla="*/ 189 w 313"/>
                <a:gd name="T25" fmla="*/ 85 h 246"/>
                <a:gd name="T26" fmla="*/ 167 w 313"/>
                <a:gd name="T27" fmla="*/ 69 h 246"/>
                <a:gd name="T28" fmla="*/ 170 w 313"/>
                <a:gd name="T29" fmla="*/ 86 h 246"/>
                <a:gd name="T30" fmla="*/ 158 w 313"/>
                <a:gd name="T31" fmla="*/ 147 h 246"/>
                <a:gd name="T32" fmla="*/ 87 w 313"/>
                <a:gd name="T33" fmla="*/ 197 h 246"/>
                <a:gd name="T34" fmla="*/ 136 w 313"/>
                <a:gd name="T35" fmla="*/ 137 h 246"/>
                <a:gd name="T36" fmla="*/ 113 w 313"/>
                <a:gd name="T37" fmla="*/ 124 h 246"/>
                <a:gd name="T38" fmla="*/ 114 w 313"/>
                <a:gd name="T39" fmla="*/ 139 h 246"/>
                <a:gd name="T40" fmla="*/ 46 w 313"/>
                <a:gd name="T41" fmla="*/ 222 h 246"/>
                <a:gd name="T42" fmla="*/ 32 w 313"/>
                <a:gd name="T43" fmla="*/ 211 h 246"/>
                <a:gd name="T44" fmla="*/ 50 w 313"/>
                <a:gd name="T45" fmla="*/ 187 h 246"/>
                <a:gd name="T46" fmla="*/ 28 w 313"/>
                <a:gd name="T47" fmla="*/ 171 h 246"/>
                <a:gd name="T48" fmla="*/ 35 w 313"/>
                <a:gd name="T49" fmla="*/ 189 h 246"/>
                <a:gd name="T50" fmla="*/ 0 w 313"/>
                <a:gd name="T51" fmla="*/ 245 h 246"/>
                <a:gd name="T52" fmla="*/ 41 w 313"/>
                <a:gd name="T53" fmla="*/ 230 h 246"/>
                <a:gd name="T54" fmla="*/ 102 w 313"/>
                <a:gd name="T55" fmla="*/ 224 h 246"/>
                <a:gd name="T56" fmla="*/ 121 w 313"/>
                <a:gd name="T57" fmla="*/ 235 h 246"/>
                <a:gd name="T58" fmla="*/ 107 w 313"/>
                <a:gd name="T59" fmla="*/ 210 h 246"/>
                <a:gd name="T60" fmla="*/ 103 w 313"/>
                <a:gd name="T61" fmla="*/ 219 h 246"/>
                <a:gd name="T62" fmla="*/ 54 w 313"/>
                <a:gd name="T63" fmla="*/ 223 h 246"/>
                <a:gd name="T64" fmla="*/ 131 w 313"/>
                <a:gd name="T65" fmla="*/ 173 h 246"/>
                <a:gd name="T66" fmla="*/ 182 w 313"/>
                <a:gd name="T67" fmla="*/ 195 h 246"/>
                <a:gd name="T68" fmla="*/ 199 w 313"/>
                <a:gd name="T69" fmla="*/ 201 h 246"/>
                <a:gd name="T70" fmla="*/ 188 w 313"/>
                <a:gd name="T71" fmla="*/ 177 h 246"/>
                <a:gd name="T72" fmla="*/ 133 w 313"/>
                <a:gd name="T73" fmla="*/ 172 h 246"/>
                <a:gd name="T74" fmla="*/ 199 w 313"/>
                <a:gd name="T75" fmla="*/ 120 h 246"/>
                <a:gd name="T76" fmla="*/ 238 w 313"/>
                <a:gd name="T77" fmla="*/ 135 h 246"/>
                <a:gd name="T78" fmla="*/ 257 w 313"/>
                <a:gd name="T79" fmla="*/ 121 h 246"/>
                <a:gd name="T80" fmla="*/ 245 w 313"/>
                <a:gd name="T81" fmla="*/ 117 h 246"/>
                <a:gd name="T82" fmla="*/ 241 w 313"/>
                <a:gd name="T83" fmla="*/ 119 h 246"/>
                <a:gd name="T84" fmla="*/ 238 w 313"/>
                <a:gd name="T85" fmla="*/ 122 h 246"/>
                <a:gd name="T86" fmla="*/ 255 w 313"/>
                <a:gd name="T87" fmla="*/ 63 h 246"/>
                <a:gd name="T88" fmla="*/ 291 w 313"/>
                <a:gd name="T89" fmla="*/ 56 h 246"/>
                <a:gd name="T90" fmla="*/ 313 w 313"/>
                <a:gd name="T91" fmla="*/ 49 h 246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  <a:cxn ang="0">
                  <a:pos x="T68" y="T69"/>
                </a:cxn>
                <a:cxn ang="0">
                  <a:pos x="T70" y="T71"/>
                </a:cxn>
                <a:cxn ang="0">
                  <a:pos x="T72" y="T73"/>
                </a:cxn>
                <a:cxn ang="0">
                  <a:pos x="T74" y="T75"/>
                </a:cxn>
                <a:cxn ang="0">
                  <a:pos x="T76" y="T77"/>
                </a:cxn>
                <a:cxn ang="0">
                  <a:pos x="T78" y="T79"/>
                </a:cxn>
                <a:cxn ang="0">
                  <a:pos x="T80" y="T81"/>
                </a:cxn>
                <a:cxn ang="0">
                  <a:pos x="T82" y="T83"/>
                </a:cxn>
                <a:cxn ang="0">
                  <a:pos x="T84" y="T85"/>
                </a:cxn>
                <a:cxn ang="0">
                  <a:pos x="T86" y="T87"/>
                </a:cxn>
                <a:cxn ang="0">
                  <a:pos x="T88" y="T89"/>
                </a:cxn>
                <a:cxn ang="0">
                  <a:pos x="T90" y="T91"/>
                </a:cxn>
              </a:cxnLst>
              <a:rect l="0" t="0" r="r" b="b"/>
              <a:pathLst>
                <a:path w="313" h="246">
                  <a:moveTo>
                    <a:pt x="299" y="37"/>
                  </a:moveTo>
                  <a:cubicBezTo>
                    <a:pt x="294" y="39"/>
                    <a:pt x="290" y="45"/>
                    <a:pt x="289" y="50"/>
                  </a:cubicBezTo>
                  <a:cubicBezTo>
                    <a:pt x="289" y="50"/>
                    <a:pt x="288" y="51"/>
                    <a:pt x="288" y="51"/>
                  </a:cubicBezTo>
                  <a:cubicBezTo>
                    <a:pt x="288" y="51"/>
                    <a:pt x="289" y="51"/>
                    <a:pt x="289" y="51"/>
                  </a:cubicBezTo>
                  <a:cubicBezTo>
                    <a:pt x="288" y="52"/>
                    <a:pt x="288" y="53"/>
                    <a:pt x="288" y="54"/>
                  </a:cubicBezTo>
                  <a:cubicBezTo>
                    <a:pt x="278" y="55"/>
                    <a:pt x="267" y="58"/>
                    <a:pt x="257" y="61"/>
                  </a:cubicBezTo>
                  <a:cubicBezTo>
                    <a:pt x="265" y="50"/>
                    <a:pt x="273" y="39"/>
                    <a:pt x="279" y="27"/>
                  </a:cubicBezTo>
                  <a:cubicBezTo>
                    <a:pt x="282" y="28"/>
                    <a:pt x="285" y="28"/>
                    <a:pt x="288" y="26"/>
                  </a:cubicBezTo>
                  <a:cubicBezTo>
                    <a:pt x="293" y="23"/>
                    <a:pt x="296" y="16"/>
                    <a:pt x="293" y="10"/>
                  </a:cubicBezTo>
                  <a:cubicBezTo>
                    <a:pt x="290" y="3"/>
                    <a:pt x="279" y="0"/>
                    <a:pt x="274" y="6"/>
                  </a:cubicBezTo>
                  <a:cubicBezTo>
                    <a:pt x="272" y="9"/>
                    <a:pt x="272" y="12"/>
                    <a:pt x="273" y="16"/>
                  </a:cubicBezTo>
                  <a:cubicBezTo>
                    <a:pt x="272" y="16"/>
                    <a:pt x="272" y="16"/>
                    <a:pt x="272" y="17"/>
                  </a:cubicBezTo>
                  <a:cubicBezTo>
                    <a:pt x="273" y="20"/>
                    <a:pt x="274" y="23"/>
                    <a:pt x="277" y="25"/>
                  </a:cubicBezTo>
                  <a:cubicBezTo>
                    <a:pt x="262" y="46"/>
                    <a:pt x="246" y="66"/>
                    <a:pt x="229" y="84"/>
                  </a:cubicBezTo>
                  <a:cubicBezTo>
                    <a:pt x="229" y="72"/>
                    <a:pt x="229" y="60"/>
                    <a:pt x="228" y="48"/>
                  </a:cubicBezTo>
                  <a:cubicBezTo>
                    <a:pt x="234" y="46"/>
                    <a:pt x="238" y="41"/>
                    <a:pt x="237" y="35"/>
                  </a:cubicBezTo>
                  <a:cubicBezTo>
                    <a:pt x="237" y="28"/>
                    <a:pt x="231" y="24"/>
                    <a:pt x="224" y="24"/>
                  </a:cubicBezTo>
                  <a:cubicBezTo>
                    <a:pt x="217" y="25"/>
                    <a:pt x="207" y="32"/>
                    <a:pt x="210" y="40"/>
                  </a:cubicBezTo>
                  <a:cubicBezTo>
                    <a:pt x="212" y="45"/>
                    <a:pt x="218" y="48"/>
                    <a:pt x="223" y="48"/>
                  </a:cubicBezTo>
                  <a:cubicBezTo>
                    <a:pt x="223" y="48"/>
                    <a:pt x="224" y="49"/>
                    <a:pt x="225" y="49"/>
                  </a:cubicBezTo>
                  <a:cubicBezTo>
                    <a:pt x="225" y="49"/>
                    <a:pt x="225" y="49"/>
                    <a:pt x="225" y="49"/>
                  </a:cubicBezTo>
                  <a:cubicBezTo>
                    <a:pt x="226" y="61"/>
                    <a:pt x="226" y="73"/>
                    <a:pt x="227" y="86"/>
                  </a:cubicBezTo>
                  <a:cubicBezTo>
                    <a:pt x="207" y="107"/>
                    <a:pt x="185" y="126"/>
                    <a:pt x="161" y="145"/>
                  </a:cubicBezTo>
                  <a:cubicBezTo>
                    <a:pt x="161" y="145"/>
                    <a:pt x="161" y="145"/>
                    <a:pt x="160" y="145"/>
                  </a:cubicBezTo>
                  <a:cubicBezTo>
                    <a:pt x="164" y="126"/>
                    <a:pt x="170" y="109"/>
                    <a:pt x="176" y="90"/>
                  </a:cubicBezTo>
                  <a:cubicBezTo>
                    <a:pt x="181" y="92"/>
                    <a:pt x="186" y="90"/>
                    <a:pt x="189" y="85"/>
                  </a:cubicBezTo>
                  <a:cubicBezTo>
                    <a:pt x="193" y="79"/>
                    <a:pt x="192" y="69"/>
                    <a:pt x="187" y="64"/>
                  </a:cubicBezTo>
                  <a:cubicBezTo>
                    <a:pt x="181" y="58"/>
                    <a:pt x="170" y="62"/>
                    <a:pt x="167" y="69"/>
                  </a:cubicBezTo>
                  <a:cubicBezTo>
                    <a:pt x="165" y="74"/>
                    <a:pt x="166" y="80"/>
                    <a:pt x="170" y="85"/>
                  </a:cubicBezTo>
                  <a:cubicBezTo>
                    <a:pt x="170" y="85"/>
                    <a:pt x="170" y="85"/>
                    <a:pt x="170" y="86"/>
                  </a:cubicBezTo>
                  <a:cubicBezTo>
                    <a:pt x="171" y="87"/>
                    <a:pt x="173" y="89"/>
                    <a:pt x="174" y="89"/>
                  </a:cubicBezTo>
                  <a:cubicBezTo>
                    <a:pt x="168" y="108"/>
                    <a:pt x="160" y="127"/>
                    <a:pt x="158" y="147"/>
                  </a:cubicBezTo>
                  <a:cubicBezTo>
                    <a:pt x="136" y="164"/>
                    <a:pt x="113" y="180"/>
                    <a:pt x="90" y="195"/>
                  </a:cubicBezTo>
                  <a:cubicBezTo>
                    <a:pt x="89" y="196"/>
                    <a:pt x="88" y="196"/>
                    <a:pt x="87" y="197"/>
                  </a:cubicBezTo>
                  <a:cubicBezTo>
                    <a:pt x="95" y="177"/>
                    <a:pt x="105" y="159"/>
                    <a:pt x="116" y="142"/>
                  </a:cubicBezTo>
                  <a:cubicBezTo>
                    <a:pt x="123" y="146"/>
                    <a:pt x="133" y="143"/>
                    <a:pt x="136" y="137"/>
                  </a:cubicBezTo>
                  <a:cubicBezTo>
                    <a:pt x="139" y="131"/>
                    <a:pt x="138" y="122"/>
                    <a:pt x="133" y="118"/>
                  </a:cubicBezTo>
                  <a:cubicBezTo>
                    <a:pt x="126" y="111"/>
                    <a:pt x="117" y="118"/>
                    <a:pt x="113" y="124"/>
                  </a:cubicBezTo>
                  <a:cubicBezTo>
                    <a:pt x="113" y="125"/>
                    <a:pt x="113" y="125"/>
                    <a:pt x="113" y="125"/>
                  </a:cubicBezTo>
                  <a:cubicBezTo>
                    <a:pt x="111" y="130"/>
                    <a:pt x="111" y="135"/>
                    <a:pt x="114" y="139"/>
                  </a:cubicBezTo>
                  <a:cubicBezTo>
                    <a:pt x="101" y="157"/>
                    <a:pt x="90" y="177"/>
                    <a:pt x="85" y="198"/>
                  </a:cubicBezTo>
                  <a:cubicBezTo>
                    <a:pt x="72" y="206"/>
                    <a:pt x="59" y="214"/>
                    <a:pt x="46" y="222"/>
                  </a:cubicBezTo>
                  <a:cubicBezTo>
                    <a:pt x="40" y="225"/>
                    <a:pt x="33" y="228"/>
                    <a:pt x="27" y="231"/>
                  </a:cubicBezTo>
                  <a:cubicBezTo>
                    <a:pt x="29" y="225"/>
                    <a:pt x="30" y="218"/>
                    <a:pt x="32" y="211"/>
                  </a:cubicBezTo>
                  <a:cubicBezTo>
                    <a:pt x="34" y="204"/>
                    <a:pt x="36" y="197"/>
                    <a:pt x="38" y="191"/>
                  </a:cubicBezTo>
                  <a:cubicBezTo>
                    <a:pt x="42" y="192"/>
                    <a:pt x="47" y="191"/>
                    <a:pt x="50" y="187"/>
                  </a:cubicBezTo>
                  <a:cubicBezTo>
                    <a:pt x="55" y="181"/>
                    <a:pt x="55" y="171"/>
                    <a:pt x="49" y="166"/>
                  </a:cubicBezTo>
                  <a:cubicBezTo>
                    <a:pt x="41" y="160"/>
                    <a:pt x="31" y="163"/>
                    <a:pt x="28" y="171"/>
                  </a:cubicBezTo>
                  <a:cubicBezTo>
                    <a:pt x="26" y="176"/>
                    <a:pt x="28" y="184"/>
                    <a:pt x="32" y="186"/>
                  </a:cubicBezTo>
                  <a:cubicBezTo>
                    <a:pt x="33" y="188"/>
                    <a:pt x="34" y="189"/>
                    <a:pt x="35" y="189"/>
                  </a:cubicBezTo>
                  <a:cubicBezTo>
                    <a:pt x="28" y="202"/>
                    <a:pt x="26" y="219"/>
                    <a:pt x="23" y="233"/>
                  </a:cubicBezTo>
                  <a:cubicBezTo>
                    <a:pt x="15" y="236"/>
                    <a:pt x="7" y="240"/>
                    <a:pt x="0" y="245"/>
                  </a:cubicBezTo>
                  <a:cubicBezTo>
                    <a:pt x="0" y="245"/>
                    <a:pt x="0" y="246"/>
                    <a:pt x="0" y="246"/>
                  </a:cubicBezTo>
                  <a:cubicBezTo>
                    <a:pt x="14" y="245"/>
                    <a:pt x="29" y="236"/>
                    <a:pt x="41" y="230"/>
                  </a:cubicBezTo>
                  <a:cubicBezTo>
                    <a:pt x="45" y="228"/>
                    <a:pt x="48" y="226"/>
                    <a:pt x="51" y="224"/>
                  </a:cubicBezTo>
                  <a:cubicBezTo>
                    <a:pt x="67" y="226"/>
                    <a:pt x="86" y="227"/>
                    <a:pt x="102" y="224"/>
                  </a:cubicBezTo>
                  <a:cubicBezTo>
                    <a:pt x="102" y="225"/>
                    <a:pt x="102" y="226"/>
                    <a:pt x="102" y="227"/>
                  </a:cubicBezTo>
                  <a:cubicBezTo>
                    <a:pt x="104" y="236"/>
                    <a:pt x="114" y="237"/>
                    <a:pt x="121" y="235"/>
                  </a:cubicBezTo>
                  <a:cubicBezTo>
                    <a:pt x="128" y="232"/>
                    <a:pt x="131" y="225"/>
                    <a:pt x="128" y="218"/>
                  </a:cubicBezTo>
                  <a:cubicBezTo>
                    <a:pt x="125" y="211"/>
                    <a:pt x="114" y="206"/>
                    <a:pt x="107" y="210"/>
                  </a:cubicBezTo>
                  <a:cubicBezTo>
                    <a:pt x="107" y="210"/>
                    <a:pt x="106" y="211"/>
                    <a:pt x="107" y="212"/>
                  </a:cubicBezTo>
                  <a:cubicBezTo>
                    <a:pt x="105" y="214"/>
                    <a:pt x="103" y="216"/>
                    <a:pt x="103" y="219"/>
                  </a:cubicBezTo>
                  <a:cubicBezTo>
                    <a:pt x="95" y="220"/>
                    <a:pt x="87" y="222"/>
                    <a:pt x="79" y="222"/>
                  </a:cubicBezTo>
                  <a:cubicBezTo>
                    <a:pt x="71" y="223"/>
                    <a:pt x="62" y="223"/>
                    <a:pt x="54" y="223"/>
                  </a:cubicBezTo>
                  <a:cubicBezTo>
                    <a:pt x="66" y="216"/>
                    <a:pt x="77" y="209"/>
                    <a:pt x="89" y="201"/>
                  </a:cubicBezTo>
                  <a:cubicBezTo>
                    <a:pt x="103" y="192"/>
                    <a:pt x="117" y="183"/>
                    <a:pt x="131" y="173"/>
                  </a:cubicBezTo>
                  <a:cubicBezTo>
                    <a:pt x="146" y="180"/>
                    <a:pt x="163" y="186"/>
                    <a:pt x="180" y="188"/>
                  </a:cubicBezTo>
                  <a:cubicBezTo>
                    <a:pt x="179" y="190"/>
                    <a:pt x="180" y="193"/>
                    <a:pt x="182" y="195"/>
                  </a:cubicBezTo>
                  <a:cubicBezTo>
                    <a:pt x="182" y="195"/>
                    <a:pt x="182" y="195"/>
                    <a:pt x="182" y="195"/>
                  </a:cubicBezTo>
                  <a:cubicBezTo>
                    <a:pt x="185" y="200"/>
                    <a:pt x="192" y="203"/>
                    <a:pt x="199" y="201"/>
                  </a:cubicBezTo>
                  <a:cubicBezTo>
                    <a:pt x="206" y="198"/>
                    <a:pt x="212" y="188"/>
                    <a:pt x="207" y="181"/>
                  </a:cubicBezTo>
                  <a:cubicBezTo>
                    <a:pt x="203" y="175"/>
                    <a:pt x="194" y="175"/>
                    <a:pt x="188" y="177"/>
                  </a:cubicBezTo>
                  <a:cubicBezTo>
                    <a:pt x="184" y="178"/>
                    <a:pt x="182" y="181"/>
                    <a:pt x="180" y="184"/>
                  </a:cubicBezTo>
                  <a:cubicBezTo>
                    <a:pt x="164" y="182"/>
                    <a:pt x="148" y="178"/>
                    <a:pt x="133" y="172"/>
                  </a:cubicBezTo>
                  <a:cubicBezTo>
                    <a:pt x="142" y="165"/>
                    <a:pt x="150" y="159"/>
                    <a:pt x="159" y="152"/>
                  </a:cubicBezTo>
                  <a:cubicBezTo>
                    <a:pt x="172" y="142"/>
                    <a:pt x="186" y="131"/>
                    <a:pt x="199" y="120"/>
                  </a:cubicBezTo>
                  <a:cubicBezTo>
                    <a:pt x="211" y="125"/>
                    <a:pt x="224" y="126"/>
                    <a:pt x="237" y="126"/>
                  </a:cubicBezTo>
                  <a:cubicBezTo>
                    <a:pt x="236" y="129"/>
                    <a:pt x="237" y="132"/>
                    <a:pt x="238" y="135"/>
                  </a:cubicBezTo>
                  <a:cubicBezTo>
                    <a:pt x="242" y="141"/>
                    <a:pt x="253" y="142"/>
                    <a:pt x="258" y="137"/>
                  </a:cubicBezTo>
                  <a:cubicBezTo>
                    <a:pt x="262" y="132"/>
                    <a:pt x="261" y="125"/>
                    <a:pt x="257" y="121"/>
                  </a:cubicBezTo>
                  <a:cubicBezTo>
                    <a:pt x="254" y="117"/>
                    <a:pt x="249" y="116"/>
                    <a:pt x="245" y="117"/>
                  </a:cubicBezTo>
                  <a:cubicBezTo>
                    <a:pt x="245" y="117"/>
                    <a:pt x="245" y="117"/>
                    <a:pt x="245" y="117"/>
                  </a:cubicBezTo>
                  <a:cubicBezTo>
                    <a:pt x="246" y="117"/>
                    <a:pt x="245" y="116"/>
                    <a:pt x="245" y="117"/>
                  </a:cubicBezTo>
                  <a:cubicBezTo>
                    <a:pt x="243" y="117"/>
                    <a:pt x="242" y="118"/>
                    <a:pt x="241" y="119"/>
                  </a:cubicBezTo>
                  <a:cubicBezTo>
                    <a:pt x="240" y="120"/>
                    <a:pt x="239" y="121"/>
                    <a:pt x="238" y="121"/>
                  </a:cubicBezTo>
                  <a:cubicBezTo>
                    <a:pt x="238" y="122"/>
                    <a:pt x="238" y="122"/>
                    <a:pt x="238" y="122"/>
                  </a:cubicBezTo>
                  <a:cubicBezTo>
                    <a:pt x="226" y="122"/>
                    <a:pt x="213" y="122"/>
                    <a:pt x="201" y="119"/>
                  </a:cubicBezTo>
                  <a:cubicBezTo>
                    <a:pt x="220" y="102"/>
                    <a:pt x="239" y="83"/>
                    <a:pt x="255" y="63"/>
                  </a:cubicBezTo>
                  <a:cubicBezTo>
                    <a:pt x="267" y="62"/>
                    <a:pt x="279" y="60"/>
                    <a:pt x="291" y="57"/>
                  </a:cubicBezTo>
                  <a:cubicBezTo>
                    <a:pt x="291" y="57"/>
                    <a:pt x="291" y="56"/>
                    <a:pt x="291" y="56"/>
                  </a:cubicBezTo>
                  <a:cubicBezTo>
                    <a:pt x="293" y="60"/>
                    <a:pt x="298" y="62"/>
                    <a:pt x="302" y="61"/>
                  </a:cubicBezTo>
                  <a:cubicBezTo>
                    <a:pt x="308" y="61"/>
                    <a:pt x="313" y="56"/>
                    <a:pt x="313" y="49"/>
                  </a:cubicBezTo>
                  <a:cubicBezTo>
                    <a:pt x="313" y="42"/>
                    <a:pt x="306" y="34"/>
                    <a:pt x="299" y="37"/>
                  </a:cubicBezTo>
                  <a:close/>
                </a:path>
              </a:pathLst>
            </a:custGeom>
            <a:solidFill>
              <a:srgbClr val="B28743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</a14:hiddenLine>
              </a:ext>
            </a:extLst>
          </p:spPr>
          <p:txBody>
            <a:bodyPr vert="horz" wrap="square" lIns="91440" tIns="45720" rIns="91440" bIns="45720" numCol="1" anchor="t" anchorCtr="0" compatLnSpc="1"/>
            <a:lstStyle/>
            <a:p>
              <a:endParaRPr lang="zh-CN" altLang="en-US"/>
            </a:p>
          </p:txBody>
        </p:sp>
        <p:sp>
          <p:nvSpPr>
            <p:cNvPr id="111" name="Freeform 110"/>
            <p:cNvSpPr/>
            <p:nvPr/>
          </p:nvSpPr>
          <p:spPr bwMode="auto">
            <a:xfrm>
              <a:off x="2856" y="2342"/>
              <a:ext cx="647" cy="414"/>
            </a:xfrm>
            <a:custGeom>
              <a:avLst/>
              <a:gdLst>
                <a:gd name="T0" fmla="*/ 372 w 375"/>
                <a:gd name="T1" fmla="*/ 32 h 239"/>
                <a:gd name="T2" fmla="*/ 331 w 375"/>
                <a:gd name="T3" fmla="*/ 50 h 239"/>
                <a:gd name="T4" fmla="*/ 290 w 375"/>
                <a:gd name="T5" fmla="*/ 64 h 239"/>
                <a:gd name="T6" fmla="*/ 235 w 375"/>
                <a:gd name="T7" fmla="*/ 113 h 239"/>
                <a:gd name="T8" fmla="*/ 211 w 375"/>
                <a:gd name="T9" fmla="*/ 121 h 239"/>
                <a:gd name="T10" fmla="*/ 136 w 375"/>
                <a:gd name="T11" fmla="*/ 138 h 239"/>
                <a:gd name="T12" fmla="*/ 162 w 375"/>
                <a:gd name="T13" fmla="*/ 117 h 239"/>
                <a:gd name="T14" fmla="*/ 171 w 375"/>
                <a:gd name="T15" fmla="*/ 107 h 239"/>
                <a:gd name="T16" fmla="*/ 241 w 375"/>
                <a:gd name="T17" fmla="*/ 5 h 239"/>
                <a:gd name="T18" fmla="*/ 243 w 375"/>
                <a:gd name="T19" fmla="*/ 2 h 239"/>
                <a:gd name="T20" fmla="*/ 241 w 375"/>
                <a:gd name="T21" fmla="*/ 1 h 239"/>
                <a:gd name="T22" fmla="*/ 218 w 375"/>
                <a:gd name="T23" fmla="*/ 26 h 239"/>
                <a:gd name="T24" fmla="*/ 191 w 375"/>
                <a:gd name="T25" fmla="*/ 50 h 239"/>
                <a:gd name="T26" fmla="*/ 167 w 375"/>
                <a:gd name="T27" fmla="*/ 106 h 239"/>
                <a:gd name="T28" fmla="*/ 167 w 375"/>
                <a:gd name="T29" fmla="*/ 106 h 239"/>
                <a:gd name="T30" fmla="*/ 162 w 375"/>
                <a:gd name="T31" fmla="*/ 112 h 239"/>
                <a:gd name="T32" fmla="*/ 131 w 375"/>
                <a:gd name="T33" fmla="*/ 139 h 239"/>
                <a:gd name="T34" fmla="*/ 89 w 375"/>
                <a:gd name="T35" fmla="*/ 146 h 239"/>
                <a:gd name="T36" fmla="*/ 89 w 375"/>
                <a:gd name="T37" fmla="*/ 146 h 239"/>
                <a:gd name="T38" fmla="*/ 89 w 375"/>
                <a:gd name="T39" fmla="*/ 146 h 239"/>
                <a:gd name="T40" fmla="*/ 67 w 375"/>
                <a:gd name="T41" fmla="*/ 149 h 239"/>
                <a:gd name="T42" fmla="*/ 1 w 375"/>
                <a:gd name="T43" fmla="*/ 147 h 239"/>
                <a:gd name="T44" fmla="*/ 1 w 375"/>
                <a:gd name="T45" fmla="*/ 149 h 239"/>
                <a:gd name="T46" fmla="*/ 58 w 375"/>
                <a:gd name="T47" fmla="*/ 154 h 239"/>
                <a:gd name="T48" fmla="*/ 90 w 375"/>
                <a:gd name="T49" fmla="*/ 150 h 239"/>
                <a:gd name="T50" fmla="*/ 144 w 375"/>
                <a:gd name="T51" fmla="*/ 186 h 239"/>
                <a:gd name="T52" fmla="*/ 193 w 375"/>
                <a:gd name="T53" fmla="*/ 202 h 239"/>
                <a:gd name="T54" fmla="*/ 296 w 375"/>
                <a:gd name="T55" fmla="*/ 184 h 239"/>
                <a:gd name="T56" fmla="*/ 296 w 375"/>
                <a:gd name="T57" fmla="*/ 184 h 239"/>
                <a:gd name="T58" fmla="*/ 297 w 375"/>
                <a:gd name="T59" fmla="*/ 183 h 239"/>
                <a:gd name="T60" fmla="*/ 297 w 375"/>
                <a:gd name="T61" fmla="*/ 180 h 239"/>
                <a:gd name="T62" fmla="*/ 192 w 375"/>
                <a:gd name="T63" fmla="*/ 197 h 239"/>
                <a:gd name="T64" fmla="*/ 192 w 375"/>
                <a:gd name="T65" fmla="*/ 198 h 239"/>
                <a:gd name="T66" fmla="*/ 150 w 375"/>
                <a:gd name="T67" fmla="*/ 185 h 239"/>
                <a:gd name="T68" fmla="*/ 92 w 375"/>
                <a:gd name="T69" fmla="*/ 149 h 239"/>
                <a:gd name="T70" fmla="*/ 127 w 375"/>
                <a:gd name="T71" fmla="*/ 144 h 239"/>
                <a:gd name="T72" fmla="*/ 235 w 375"/>
                <a:gd name="T73" fmla="*/ 118 h 239"/>
                <a:gd name="T74" fmla="*/ 235 w 375"/>
                <a:gd name="T75" fmla="*/ 119 h 239"/>
                <a:gd name="T76" fmla="*/ 313 w 375"/>
                <a:gd name="T77" fmla="*/ 123 h 239"/>
                <a:gd name="T78" fmla="*/ 350 w 375"/>
                <a:gd name="T79" fmla="*/ 87 h 239"/>
                <a:gd name="T80" fmla="*/ 372 w 375"/>
                <a:gd name="T81" fmla="*/ 36 h 239"/>
                <a:gd name="T82" fmla="*/ 374 w 375"/>
                <a:gd name="T83" fmla="*/ 35 h 239"/>
                <a:gd name="T84" fmla="*/ 372 w 375"/>
                <a:gd name="T85" fmla="*/ 32 h 239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  <a:cxn ang="0">
                  <a:pos x="T68" y="T69"/>
                </a:cxn>
                <a:cxn ang="0">
                  <a:pos x="T70" y="T71"/>
                </a:cxn>
                <a:cxn ang="0">
                  <a:pos x="T72" y="T73"/>
                </a:cxn>
                <a:cxn ang="0">
                  <a:pos x="T74" y="T75"/>
                </a:cxn>
                <a:cxn ang="0">
                  <a:pos x="T76" y="T77"/>
                </a:cxn>
                <a:cxn ang="0">
                  <a:pos x="T78" y="T79"/>
                </a:cxn>
                <a:cxn ang="0">
                  <a:pos x="T80" y="T81"/>
                </a:cxn>
                <a:cxn ang="0">
                  <a:pos x="T82" y="T83"/>
                </a:cxn>
                <a:cxn ang="0">
                  <a:pos x="T84" y="T85"/>
                </a:cxn>
              </a:cxnLst>
              <a:rect l="0" t="0" r="r" b="b"/>
              <a:pathLst>
                <a:path w="375" h="239">
                  <a:moveTo>
                    <a:pt x="372" y="32"/>
                  </a:moveTo>
                  <a:cubicBezTo>
                    <a:pt x="359" y="39"/>
                    <a:pt x="345" y="45"/>
                    <a:pt x="331" y="50"/>
                  </a:cubicBezTo>
                  <a:cubicBezTo>
                    <a:pt x="317" y="54"/>
                    <a:pt x="304" y="58"/>
                    <a:pt x="290" y="64"/>
                  </a:cubicBezTo>
                  <a:cubicBezTo>
                    <a:pt x="267" y="74"/>
                    <a:pt x="249" y="92"/>
                    <a:pt x="235" y="113"/>
                  </a:cubicBezTo>
                  <a:cubicBezTo>
                    <a:pt x="227" y="116"/>
                    <a:pt x="219" y="119"/>
                    <a:pt x="211" y="121"/>
                  </a:cubicBezTo>
                  <a:cubicBezTo>
                    <a:pt x="187" y="128"/>
                    <a:pt x="162" y="134"/>
                    <a:pt x="136" y="138"/>
                  </a:cubicBezTo>
                  <a:cubicBezTo>
                    <a:pt x="146" y="133"/>
                    <a:pt x="155" y="124"/>
                    <a:pt x="162" y="117"/>
                  </a:cubicBezTo>
                  <a:cubicBezTo>
                    <a:pt x="165" y="114"/>
                    <a:pt x="168" y="111"/>
                    <a:pt x="171" y="107"/>
                  </a:cubicBezTo>
                  <a:cubicBezTo>
                    <a:pt x="226" y="117"/>
                    <a:pt x="233" y="44"/>
                    <a:pt x="241" y="5"/>
                  </a:cubicBezTo>
                  <a:cubicBezTo>
                    <a:pt x="242" y="4"/>
                    <a:pt x="242" y="3"/>
                    <a:pt x="243" y="2"/>
                  </a:cubicBezTo>
                  <a:cubicBezTo>
                    <a:pt x="243" y="1"/>
                    <a:pt x="242" y="0"/>
                    <a:pt x="241" y="1"/>
                  </a:cubicBezTo>
                  <a:cubicBezTo>
                    <a:pt x="233" y="9"/>
                    <a:pt x="226" y="18"/>
                    <a:pt x="218" y="26"/>
                  </a:cubicBezTo>
                  <a:cubicBezTo>
                    <a:pt x="209" y="34"/>
                    <a:pt x="199" y="42"/>
                    <a:pt x="191" y="50"/>
                  </a:cubicBezTo>
                  <a:cubicBezTo>
                    <a:pt x="176" y="65"/>
                    <a:pt x="163" y="84"/>
                    <a:pt x="167" y="106"/>
                  </a:cubicBezTo>
                  <a:cubicBezTo>
                    <a:pt x="167" y="106"/>
                    <a:pt x="167" y="106"/>
                    <a:pt x="167" y="106"/>
                  </a:cubicBezTo>
                  <a:cubicBezTo>
                    <a:pt x="165" y="108"/>
                    <a:pt x="163" y="110"/>
                    <a:pt x="162" y="112"/>
                  </a:cubicBezTo>
                  <a:cubicBezTo>
                    <a:pt x="153" y="123"/>
                    <a:pt x="142" y="131"/>
                    <a:pt x="131" y="139"/>
                  </a:cubicBezTo>
                  <a:cubicBezTo>
                    <a:pt x="117" y="141"/>
                    <a:pt x="103" y="144"/>
                    <a:pt x="89" y="146"/>
                  </a:cubicBezTo>
                  <a:cubicBezTo>
                    <a:pt x="89" y="146"/>
                    <a:pt x="89" y="146"/>
                    <a:pt x="89" y="146"/>
                  </a:cubicBezTo>
                  <a:cubicBezTo>
                    <a:pt x="89" y="145"/>
                    <a:pt x="88" y="145"/>
                    <a:pt x="89" y="146"/>
                  </a:cubicBezTo>
                  <a:cubicBezTo>
                    <a:pt x="81" y="147"/>
                    <a:pt x="74" y="148"/>
                    <a:pt x="67" y="149"/>
                  </a:cubicBezTo>
                  <a:cubicBezTo>
                    <a:pt x="45" y="153"/>
                    <a:pt x="23" y="154"/>
                    <a:pt x="1" y="147"/>
                  </a:cubicBezTo>
                  <a:cubicBezTo>
                    <a:pt x="0" y="147"/>
                    <a:pt x="0" y="148"/>
                    <a:pt x="1" y="149"/>
                  </a:cubicBezTo>
                  <a:cubicBezTo>
                    <a:pt x="17" y="159"/>
                    <a:pt x="40" y="156"/>
                    <a:pt x="58" y="154"/>
                  </a:cubicBezTo>
                  <a:cubicBezTo>
                    <a:pt x="69" y="153"/>
                    <a:pt x="80" y="151"/>
                    <a:pt x="90" y="150"/>
                  </a:cubicBezTo>
                  <a:cubicBezTo>
                    <a:pt x="101" y="168"/>
                    <a:pt x="126" y="179"/>
                    <a:pt x="144" y="186"/>
                  </a:cubicBezTo>
                  <a:cubicBezTo>
                    <a:pt x="159" y="193"/>
                    <a:pt x="176" y="199"/>
                    <a:pt x="193" y="202"/>
                  </a:cubicBezTo>
                  <a:cubicBezTo>
                    <a:pt x="214" y="239"/>
                    <a:pt x="285" y="222"/>
                    <a:pt x="296" y="184"/>
                  </a:cubicBezTo>
                  <a:cubicBezTo>
                    <a:pt x="296" y="184"/>
                    <a:pt x="296" y="184"/>
                    <a:pt x="296" y="184"/>
                  </a:cubicBezTo>
                  <a:cubicBezTo>
                    <a:pt x="296" y="184"/>
                    <a:pt x="297" y="184"/>
                    <a:pt x="297" y="183"/>
                  </a:cubicBezTo>
                  <a:cubicBezTo>
                    <a:pt x="299" y="183"/>
                    <a:pt x="298" y="180"/>
                    <a:pt x="297" y="180"/>
                  </a:cubicBezTo>
                  <a:cubicBezTo>
                    <a:pt x="262" y="183"/>
                    <a:pt x="218" y="166"/>
                    <a:pt x="192" y="197"/>
                  </a:cubicBezTo>
                  <a:cubicBezTo>
                    <a:pt x="192" y="198"/>
                    <a:pt x="192" y="198"/>
                    <a:pt x="192" y="198"/>
                  </a:cubicBezTo>
                  <a:cubicBezTo>
                    <a:pt x="178" y="195"/>
                    <a:pt x="164" y="190"/>
                    <a:pt x="150" y="185"/>
                  </a:cubicBezTo>
                  <a:cubicBezTo>
                    <a:pt x="130" y="177"/>
                    <a:pt x="106" y="167"/>
                    <a:pt x="92" y="149"/>
                  </a:cubicBezTo>
                  <a:cubicBezTo>
                    <a:pt x="104" y="147"/>
                    <a:pt x="115" y="145"/>
                    <a:pt x="127" y="144"/>
                  </a:cubicBezTo>
                  <a:cubicBezTo>
                    <a:pt x="162" y="138"/>
                    <a:pt x="200" y="131"/>
                    <a:pt x="235" y="118"/>
                  </a:cubicBezTo>
                  <a:cubicBezTo>
                    <a:pt x="235" y="118"/>
                    <a:pt x="235" y="118"/>
                    <a:pt x="235" y="119"/>
                  </a:cubicBezTo>
                  <a:cubicBezTo>
                    <a:pt x="252" y="141"/>
                    <a:pt x="291" y="133"/>
                    <a:pt x="313" y="123"/>
                  </a:cubicBezTo>
                  <a:cubicBezTo>
                    <a:pt x="328" y="116"/>
                    <a:pt x="340" y="101"/>
                    <a:pt x="350" y="87"/>
                  </a:cubicBezTo>
                  <a:cubicBezTo>
                    <a:pt x="360" y="73"/>
                    <a:pt x="370" y="54"/>
                    <a:pt x="372" y="36"/>
                  </a:cubicBezTo>
                  <a:cubicBezTo>
                    <a:pt x="372" y="35"/>
                    <a:pt x="373" y="35"/>
                    <a:pt x="374" y="35"/>
                  </a:cubicBezTo>
                  <a:cubicBezTo>
                    <a:pt x="375" y="34"/>
                    <a:pt x="374" y="32"/>
                    <a:pt x="372" y="32"/>
                  </a:cubicBezTo>
                  <a:close/>
                </a:path>
              </a:pathLst>
            </a:custGeom>
            <a:solidFill>
              <a:srgbClr val="317F00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</a14:hiddenLine>
              </a:ext>
            </a:extLst>
          </p:spPr>
          <p:txBody>
            <a:bodyPr vert="horz" wrap="square" lIns="91440" tIns="45720" rIns="91440" bIns="45720" numCol="1" anchor="t" anchorCtr="0" compatLnSpc="1"/>
            <a:lstStyle/>
            <a:p>
              <a:endParaRPr lang="zh-CN" altLang="en-US"/>
            </a:p>
          </p:txBody>
        </p:sp>
        <p:sp>
          <p:nvSpPr>
            <p:cNvPr id="112" name="Freeform 111"/>
            <p:cNvSpPr/>
            <p:nvPr/>
          </p:nvSpPr>
          <p:spPr bwMode="auto">
            <a:xfrm>
              <a:off x="3904" y="2226"/>
              <a:ext cx="438" cy="250"/>
            </a:xfrm>
            <a:custGeom>
              <a:avLst/>
              <a:gdLst>
                <a:gd name="T0" fmla="*/ 228 w 254"/>
                <a:gd name="T1" fmla="*/ 93 h 144"/>
                <a:gd name="T2" fmla="*/ 224 w 254"/>
                <a:gd name="T3" fmla="*/ 69 h 144"/>
                <a:gd name="T4" fmla="*/ 197 w 254"/>
                <a:gd name="T5" fmla="*/ 71 h 144"/>
                <a:gd name="T6" fmla="*/ 167 w 254"/>
                <a:gd name="T7" fmla="*/ 37 h 144"/>
                <a:gd name="T8" fmla="*/ 156 w 254"/>
                <a:gd name="T9" fmla="*/ 13 h 144"/>
                <a:gd name="T10" fmla="*/ 128 w 254"/>
                <a:gd name="T11" fmla="*/ 23 h 144"/>
                <a:gd name="T12" fmla="*/ 85 w 254"/>
                <a:gd name="T13" fmla="*/ 16 h 144"/>
                <a:gd name="T14" fmla="*/ 62 w 254"/>
                <a:gd name="T15" fmla="*/ 3 h 144"/>
                <a:gd name="T16" fmla="*/ 45 w 254"/>
                <a:gd name="T17" fmla="*/ 19 h 144"/>
                <a:gd name="T18" fmla="*/ 45 w 254"/>
                <a:gd name="T19" fmla="*/ 19 h 144"/>
                <a:gd name="T20" fmla="*/ 9 w 254"/>
                <a:gd name="T21" fmla="*/ 19 h 144"/>
                <a:gd name="T22" fmla="*/ 7 w 254"/>
                <a:gd name="T23" fmla="*/ 58 h 144"/>
                <a:gd name="T24" fmla="*/ 36 w 254"/>
                <a:gd name="T25" fmla="*/ 103 h 144"/>
                <a:gd name="T26" fmla="*/ 86 w 254"/>
                <a:gd name="T27" fmla="*/ 133 h 144"/>
                <a:gd name="T28" fmla="*/ 88 w 254"/>
                <a:gd name="T29" fmla="*/ 132 h 144"/>
                <a:gd name="T30" fmla="*/ 112 w 254"/>
                <a:gd name="T31" fmla="*/ 138 h 144"/>
                <a:gd name="T32" fmla="*/ 153 w 254"/>
                <a:gd name="T33" fmla="*/ 143 h 144"/>
                <a:gd name="T34" fmla="*/ 218 w 254"/>
                <a:gd name="T35" fmla="*/ 138 h 144"/>
                <a:gd name="T36" fmla="*/ 254 w 254"/>
                <a:gd name="T37" fmla="*/ 105 h 144"/>
                <a:gd name="T38" fmla="*/ 228 w 254"/>
                <a:gd name="T39" fmla="*/ 93 h 144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</a:cxnLst>
              <a:rect l="0" t="0" r="r" b="b"/>
              <a:pathLst>
                <a:path w="254" h="144">
                  <a:moveTo>
                    <a:pt x="228" y="93"/>
                  </a:moveTo>
                  <a:cubicBezTo>
                    <a:pt x="231" y="84"/>
                    <a:pt x="232" y="75"/>
                    <a:pt x="224" y="69"/>
                  </a:cubicBezTo>
                  <a:cubicBezTo>
                    <a:pt x="216" y="64"/>
                    <a:pt x="205" y="67"/>
                    <a:pt x="197" y="71"/>
                  </a:cubicBezTo>
                  <a:cubicBezTo>
                    <a:pt x="201" y="51"/>
                    <a:pt x="187" y="20"/>
                    <a:pt x="167" y="37"/>
                  </a:cubicBezTo>
                  <a:cubicBezTo>
                    <a:pt x="169" y="27"/>
                    <a:pt x="167" y="16"/>
                    <a:pt x="156" y="13"/>
                  </a:cubicBezTo>
                  <a:cubicBezTo>
                    <a:pt x="146" y="10"/>
                    <a:pt x="135" y="16"/>
                    <a:pt x="128" y="23"/>
                  </a:cubicBezTo>
                  <a:cubicBezTo>
                    <a:pt x="124" y="0"/>
                    <a:pt x="98" y="0"/>
                    <a:pt x="85" y="16"/>
                  </a:cubicBezTo>
                  <a:cubicBezTo>
                    <a:pt x="80" y="9"/>
                    <a:pt x="72" y="2"/>
                    <a:pt x="62" y="3"/>
                  </a:cubicBezTo>
                  <a:cubicBezTo>
                    <a:pt x="53" y="3"/>
                    <a:pt x="45" y="9"/>
                    <a:pt x="45" y="19"/>
                  </a:cubicBezTo>
                  <a:cubicBezTo>
                    <a:pt x="45" y="19"/>
                    <a:pt x="45" y="19"/>
                    <a:pt x="45" y="19"/>
                  </a:cubicBezTo>
                  <a:cubicBezTo>
                    <a:pt x="34" y="13"/>
                    <a:pt x="19" y="8"/>
                    <a:pt x="9" y="19"/>
                  </a:cubicBezTo>
                  <a:cubicBezTo>
                    <a:pt x="0" y="29"/>
                    <a:pt x="4" y="47"/>
                    <a:pt x="7" y="58"/>
                  </a:cubicBezTo>
                  <a:cubicBezTo>
                    <a:pt x="12" y="75"/>
                    <a:pt x="24" y="90"/>
                    <a:pt x="36" y="103"/>
                  </a:cubicBezTo>
                  <a:cubicBezTo>
                    <a:pt x="50" y="115"/>
                    <a:pt x="67" y="130"/>
                    <a:pt x="86" y="133"/>
                  </a:cubicBezTo>
                  <a:cubicBezTo>
                    <a:pt x="87" y="133"/>
                    <a:pt x="88" y="132"/>
                    <a:pt x="88" y="132"/>
                  </a:cubicBezTo>
                  <a:cubicBezTo>
                    <a:pt x="94" y="136"/>
                    <a:pt x="105" y="137"/>
                    <a:pt x="112" y="138"/>
                  </a:cubicBezTo>
                  <a:cubicBezTo>
                    <a:pt x="125" y="141"/>
                    <a:pt x="139" y="142"/>
                    <a:pt x="153" y="143"/>
                  </a:cubicBezTo>
                  <a:cubicBezTo>
                    <a:pt x="174" y="144"/>
                    <a:pt x="197" y="144"/>
                    <a:pt x="218" y="138"/>
                  </a:cubicBezTo>
                  <a:cubicBezTo>
                    <a:pt x="233" y="134"/>
                    <a:pt x="254" y="124"/>
                    <a:pt x="254" y="105"/>
                  </a:cubicBezTo>
                  <a:cubicBezTo>
                    <a:pt x="254" y="92"/>
                    <a:pt x="238" y="89"/>
                    <a:pt x="228" y="93"/>
                  </a:cubicBezTo>
                  <a:close/>
                </a:path>
              </a:pathLst>
            </a:custGeom>
            <a:solidFill>
              <a:srgbClr val="B3AE33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</a14:hiddenLine>
              </a:ext>
            </a:extLst>
          </p:spPr>
          <p:txBody>
            <a:bodyPr vert="horz" wrap="square" lIns="91440" tIns="45720" rIns="91440" bIns="45720" numCol="1" anchor="t" anchorCtr="0" compatLnSpc="1"/>
            <a:lstStyle/>
            <a:p>
              <a:endParaRPr lang="zh-CN" altLang="en-US"/>
            </a:p>
          </p:txBody>
        </p:sp>
        <p:sp>
          <p:nvSpPr>
            <p:cNvPr id="113" name="Freeform 112"/>
            <p:cNvSpPr/>
            <p:nvPr/>
          </p:nvSpPr>
          <p:spPr bwMode="auto">
            <a:xfrm>
              <a:off x="3945" y="2299"/>
              <a:ext cx="306" cy="184"/>
            </a:xfrm>
            <a:custGeom>
              <a:avLst/>
              <a:gdLst>
                <a:gd name="T0" fmla="*/ 170 w 177"/>
                <a:gd name="T1" fmla="*/ 71 h 106"/>
                <a:gd name="T2" fmla="*/ 150 w 177"/>
                <a:gd name="T3" fmla="*/ 68 h 106"/>
                <a:gd name="T4" fmla="*/ 131 w 177"/>
                <a:gd name="T5" fmla="*/ 52 h 106"/>
                <a:gd name="T6" fmla="*/ 106 w 177"/>
                <a:gd name="T7" fmla="*/ 34 h 106"/>
                <a:gd name="T8" fmla="*/ 68 w 177"/>
                <a:gd name="T9" fmla="*/ 24 h 106"/>
                <a:gd name="T10" fmla="*/ 38 w 177"/>
                <a:gd name="T11" fmla="*/ 17 h 106"/>
                <a:gd name="T12" fmla="*/ 12 w 177"/>
                <a:gd name="T13" fmla="*/ 6 h 106"/>
                <a:gd name="T14" fmla="*/ 3 w 177"/>
                <a:gd name="T15" fmla="*/ 29 h 106"/>
                <a:gd name="T16" fmla="*/ 60 w 177"/>
                <a:gd name="T17" fmla="*/ 94 h 106"/>
                <a:gd name="T18" fmla="*/ 61 w 177"/>
                <a:gd name="T19" fmla="*/ 96 h 106"/>
                <a:gd name="T20" fmla="*/ 161 w 177"/>
                <a:gd name="T21" fmla="*/ 91 h 106"/>
                <a:gd name="T22" fmla="*/ 170 w 177"/>
                <a:gd name="T23" fmla="*/ 71 h 106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</a:cxnLst>
              <a:rect l="0" t="0" r="r" b="b"/>
              <a:pathLst>
                <a:path w="177" h="106">
                  <a:moveTo>
                    <a:pt x="170" y="71"/>
                  </a:moveTo>
                  <a:cubicBezTo>
                    <a:pt x="165" y="66"/>
                    <a:pt x="157" y="66"/>
                    <a:pt x="150" y="68"/>
                  </a:cubicBezTo>
                  <a:cubicBezTo>
                    <a:pt x="155" y="57"/>
                    <a:pt x="142" y="47"/>
                    <a:pt x="131" y="52"/>
                  </a:cubicBezTo>
                  <a:cubicBezTo>
                    <a:pt x="136" y="39"/>
                    <a:pt x="119" y="25"/>
                    <a:pt x="106" y="34"/>
                  </a:cubicBezTo>
                  <a:cubicBezTo>
                    <a:pt x="108" y="12"/>
                    <a:pt x="82" y="9"/>
                    <a:pt x="68" y="24"/>
                  </a:cubicBezTo>
                  <a:cubicBezTo>
                    <a:pt x="61" y="12"/>
                    <a:pt x="45" y="0"/>
                    <a:pt x="38" y="17"/>
                  </a:cubicBezTo>
                  <a:cubicBezTo>
                    <a:pt x="31" y="10"/>
                    <a:pt x="21" y="3"/>
                    <a:pt x="12" y="6"/>
                  </a:cubicBezTo>
                  <a:cubicBezTo>
                    <a:pt x="2" y="10"/>
                    <a:pt x="0" y="20"/>
                    <a:pt x="3" y="29"/>
                  </a:cubicBezTo>
                  <a:cubicBezTo>
                    <a:pt x="9" y="59"/>
                    <a:pt x="35" y="79"/>
                    <a:pt x="60" y="94"/>
                  </a:cubicBezTo>
                  <a:cubicBezTo>
                    <a:pt x="59" y="95"/>
                    <a:pt x="60" y="96"/>
                    <a:pt x="61" y="96"/>
                  </a:cubicBezTo>
                  <a:cubicBezTo>
                    <a:pt x="94" y="99"/>
                    <a:pt x="130" y="106"/>
                    <a:pt x="161" y="91"/>
                  </a:cubicBezTo>
                  <a:cubicBezTo>
                    <a:pt x="167" y="88"/>
                    <a:pt x="177" y="78"/>
                    <a:pt x="170" y="71"/>
                  </a:cubicBezTo>
                  <a:close/>
                </a:path>
              </a:pathLst>
            </a:custGeom>
            <a:solidFill>
              <a:srgbClr val="FEC160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</a14:hiddenLine>
              </a:ext>
            </a:extLst>
          </p:spPr>
          <p:txBody>
            <a:bodyPr vert="horz" wrap="square" lIns="91440" tIns="45720" rIns="91440" bIns="45720" numCol="1" anchor="t" anchorCtr="0" compatLnSpc="1"/>
            <a:lstStyle/>
            <a:p>
              <a:endParaRPr lang="zh-CN" altLang="en-US"/>
            </a:p>
          </p:txBody>
        </p:sp>
        <p:sp>
          <p:nvSpPr>
            <p:cNvPr id="114" name="Freeform 113"/>
            <p:cNvSpPr/>
            <p:nvPr/>
          </p:nvSpPr>
          <p:spPr bwMode="auto">
            <a:xfrm>
              <a:off x="2904" y="2139"/>
              <a:ext cx="247" cy="305"/>
            </a:xfrm>
            <a:custGeom>
              <a:avLst/>
              <a:gdLst>
                <a:gd name="T0" fmla="*/ 43 w 143"/>
                <a:gd name="T1" fmla="*/ 20 h 176"/>
                <a:gd name="T2" fmla="*/ 18 w 143"/>
                <a:gd name="T3" fmla="*/ 1 h 176"/>
                <a:gd name="T4" fmla="*/ 3 w 143"/>
                <a:gd name="T5" fmla="*/ 21 h 176"/>
                <a:gd name="T6" fmla="*/ 8 w 143"/>
                <a:gd name="T7" fmla="*/ 66 h 176"/>
                <a:gd name="T8" fmla="*/ 32 w 143"/>
                <a:gd name="T9" fmla="*/ 120 h 176"/>
                <a:gd name="T10" fmla="*/ 33 w 143"/>
                <a:gd name="T11" fmla="*/ 120 h 176"/>
                <a:gd name="T12" fmla="*/ 33 w 143"/>
                <a:gd name="T13" fmla="*/ 118 h 176"/>
                <a:gd name="T14" fmla="*/ 134 w 143"/>
                <a:gd name="T15" fmla="*/ 145 h 176"/>
                <a:gd name="T16" fmla="*/ 129 w 143"/>
                <a:gd name="T17" fmla="*/ 113 h 176"/>
                <a:gd name="T18" fmla="*/ 129 w 143"/>
                <a:gd name="T19" fmla="*/ 103 h 176"/>
                <a:gd name="T20" fmla="*/ 128 w 143"/>
                <a:gd name="T21" fmla="*/ 91 h 176"/>
                <a:gd name="T22" fmla="*/ 112 w 143"/>
                <a:gd name="T23" fmla="*/ 73 h 176"/>
                <a:gd name="T24" fmla="*/ 112 w 143"/>
                <a:gd name="T25" fmla="*/ 73 h 176"/>
                <a:gd name="T26" fmla="*/ 86 w 143"/>
                <a:gd name="T27" fmla="*/ 44 h 176"/>
                <a:gd name="T28" fmla="*/ 76 w 143"/>
                <a:gd name="T29" fmla="*/ 15 h 176"/>
                <a:gd name="T30" fmla="*/ 43 w 143"/>
                <a:gd name="T31" fmla="*/ 20 h 176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</a:cxnLst>
              <a:rect l="0" t="0" r="r" b="b"/>
              <a:pathLst>
                <a:path w="143" h="176">
                  <a:moveTo>
                    <a:pt x="43" y="20"/>
                  </a:moveTo>
                  <a:cubicBezTo>
                    <a:pt x="37" y="12"/>
                    <a:pt x="29" y="0"/>
                    <a:pt x="18" y="1"/>
                  </a:cubicBezTo>
                  <a:cubicBezTo>
                    <a:pt x="8" y="1"/>
                    <a:pt x="4" y="13"/>
                    <a:pt x="3" y="21"/>
                  </a:cubicBezTo>
                  <a:cubicBezTo>
                    <a:pt x="0" y="36"/>
                    <a:pt x="3" y="52"/>
                    <a:pt x="8" y="66"/>
                  </a:cubicBezTo>
                  <a:cubicBezTo>
                    <a:pt x="16" y="84"/>
                    <a:pt x="29" y="100"/>
                    <a:pt x="32" y="120"/>
                  </a:cubicBezTo>
                  <a:cubicBezTo>
                    <a:pt x="33" y="120"/>
                    <a:pt x="33" y="120"/>
                    <a:pt x="33" y="120"/>
                  </a:cubicBezTo>
                  <a:cubicBezTo>
                    <a:pt x="33" y="119"/>
                    <a:pt x="33" y="119"/>
                    <a:pt x="33" y="118"/>
                  </a:cubicBezTo>
                  <a:cubicBezTo>
                    <a:pt x="52" y="144"/>
                    <a:pt x="106" y="176"/>
                    <a:pt x="134" y="145"/>
                  </a:cubicBezTo>
                  <a:cubicBezTo>
                    <a:pt x="143" y="134"/>
                    <a:pt x="138" y="122"/>
                    <a:pt x="129" y="113"/>
                  </a:cubicBezTo>
                  <a:cubicBezTo>
                    <a:pt x="125" y="109"/>
                    <a:pt x="127" y="108"/>
                    <a:pt x="129" y="103"/>
                  </a:cubicBezTo>
                  <a:cubicBezTo>
                    <a:pt x="130" y="99"/>
                    <a:pt x="129" y="95"/>
                    <a:pt x="128" y="91"/>
                  </a:cubicBezTo>
                  <a:cubicBezTo>
                    <a:pt x="126" y="83"/>
                    <a:pt x="120" y="76"/>
                    <a:pt x="112" y="73"/>
                  </a:cubicBezTo>
                  <a:cubicBezTo>
                    <a:pt x="112" y="73"/>
                    <a:pt x="112" y="73"/>
                    <a:pt x="112" y="73"/>
                  </a:cubicBezTo>
                  <a:cubicBezTo>
                    <a:pt x="115" y="60"/>
                    <a:pt x="100" y="41"/>
                    <a:pt x="86" y="44"/>
                  </a:cubicBezTo>
                  <a:cubicBezTo>
                    <a:pt x="90" y="33"/>
                    <a:pt x="86" y="21"/>
                    <a:pt x="76" y="15"/>
                  </a:cubicBezTo>
                  <a:cubicBezTo>
                    <a:pt x="64" y="7"/>
                    <a:pt x="51" y="11"/>
                    <a:pt x="43" y="20"/>
                  </a:cubicBezTo>
                  <a:close/>
                </a:path>
              </a:pathLst>
            </a:custGeom>
            <a:solidFill>
              <a:srgbClr val="FF7862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</a14:hiddenLine>
              </a:ext>
            </a:extLst>
          </p:spPr>
          <p:txBody>
            <a:bodyPr vert="horz" wrap="square" lIns="91440" tIns="45720" rIns="91440" bIns="45720" numCol="1" anchor="t" anchorCtr="0" compatLnSpc="1"/>
            <a:lstStyle/>
            <a:p>
              <a:endParaRPr lang="zh-CN" altLang="en-US"/>
            </a:p>
          </p:txBody>
        </p:sp>
        <p:sp>
          <p:nvSpPr>
            <p:cNvPr id="115" name="Freeform 114"/>
            <p:cNvSpPr/>
            <p:nvPr/>
          </p:nvSpPr>
          <p:spPr bwMode="auto">
            <a:xfrm>
              <a:off x="2733" y="2226"/>
              <a:ext cx="344" cy="314"/>
            </a:xfrm>
            <a:custGeom>
              <a:avLst/>
              <a:gdLst>
                <a:gd name="T0" fmla="*/ 111 w 199"/>
                <a:gd name="T1" fmla="*/ 21 h 181"/>
                <a:gd name="T2" fmla="*/ 115 w 199"/>
                <a:gd name="T3" fmla="*/ 48 h 181"/>
                <a:gd name="T4" fmla="*/ 126 w 199"/>
                <a:gd name="T5" fmla="*/ 70 h 181"/>
                <a:gd name="T6" fmla="*/ 59 w 199"/>
                <a:gd name="T7" fmla="*/ 113 h 181"/>
                <a:gd name="T8" fmla="*/ 1 w 199"/>
                <a:gd name="T9" fmla="*/ 180 h 181"/>
                <a:gd name="T10" fmla="*/ 2 w 199"/>
                <a:gd name="T11" fmla="*/ 181 h 181"/>
                <a:gd name="T12" fmla="*/ 25 w 199"/>
                <a:gd name="T13" fmla="*/ 158 h 181"/>
                <a:gd name="T14" fmla="*/ 54 w 199"/>
                <a:gd name="T15" fmla="*/ 123 h 181"/>
                <a:gd name="T16" fmla="*/ 90 w 199"/>
                <a:gd name="T17" fmla="*/ 94 h 181"/>
                <a:gd name="T18" fmla="*/ 128 w 199"/>
                <a:gd name="T19" fmla="*/ 73 h 181"/>
                <a:gd name="T20" fmla="*/ 128 w 199"/>
                <a:gd name="T21" fmla="*/ 73 h 181"/>
                <a:gd name="T22" fmla="*/ 130 w 199"/>
                <a:gd name="T23" fmla="*/ 74 h 181"/>
                <a:gd name="T24" fmla="*/ 184 w 199"/>
                <a:gd name="T25" fmla="*/ 93 h 181"/>
                <a:gd name="T26" fmla="*/ 176 w 199"/>
                <a:gd name="T27" fmla="*/ 63 h 181"/>
                <a:gd name="T28" fmla="*/ 169 w 199"/>
                <a:gd name="T29" fmla="*/ 38 h 181"/>
                <a:gd name="T30" fmla="*/ 145 w 199"/>
                <a:gd name="T31" fmla="*/ 31 h 181"/>
                <a:gd name="T32" fmla="*/ 111 w 199"/>
                <a:gd name="T33" fmla="*/ 21 h 181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</a:cxnLst>
              <a:rect l="0" t="0" r="r" b="b"/>
              <a:pathLst>
                <a:path w="199" h="181">
                  <a:moveTo>
                    <a:pt x="111" y="21"/>
                  </a:moveTo>
                  <a:cubicBezTo>
                    <a:pt x="109" y="30"/>
                    <a:pt x="112" y="40"/>
                    <a:pt x="115" y="48"/>
                  </a:cubicBezTo>
                  <a:cubicBezTo>
                    <a:pt x="118" y="55"/>
                    <a:pt x="121" y="63"/>
                    <a:pt x="126" y="70"/>
                  </a:cubicBezTo>
                  <a:cubicBezTo>
                    <a:pt x="101" y="78"/>
                    <a:pt x="78" y="95"/>
                    <a:pt x="59" y="113"/>
                  </a:cubicBezTo>
                  <a:cubicBezTo>
                    <a:pt x="37" y="133"/>
                    <a:pt x="22" y="159"/>
                    <a:pt x="1" y="180"/>
                  </a:cubicBezTo>
                  <a:cubicBezTo>
                    <a:pt x="0" y="180"/>
                    <a:pt x="1" y="181"/>
                    <a:pt x="2" y="181"/>
                  </a:cubicBezTo>
                  <a:cubicBezTo>
                    <a:pt x="11" y="175"/>
                    <a:pt x="18" y="166"/>
                    <a:pt x="25" y="158"/>
                  </a:cubicBezTo>
                  <a:cubicBezTo>
                    <a:pt x="34" y="146"/>
                    <a:pt x="44" y="134"/>
                    <a:pt x="54" y="123"/>
                  </a:cubicBezTo>
                  <a:cubicBezTo>
                    <a:pt x="65" y="112"/>
                    <a:pt x="77" y="102"/>
                    <a:pt x="90" y="94"/>
                  </a:cubicBezTo>
                  <a:cubicBezTo>
                    <a:pt x="102" y="86"/>
                    <a:pt x="115" y="80"/>
                    <a:pt x="128" y="73"/>
                  </a:cubicBezTo>
                  <a:cubicBezTo>
                    <a:pt x="128" y="73"/>
                    <a:pt x="128" y="73"/>
                    <a:pt x="128" y="73"/>
                  </a:cubicBezTo>
                  <a:cubicBezTo>
                    <a:pt x="129" y="74"/>
                    <a:pt x="129" y="74"/>
                    <a:pt x="130" y="74"/>
                  </a:cubicBezTo>
                  <a:cubicBezTo>
                    <a:pt x="144" y="87"/>
                    <a:pt x="164" y="102"/>
                    <a:pt x="184" y="93"/>
                  </a:cubicBezTo>
                  <a:cubicBezTo>
                    <a:pt x="199" y="85"/>
                    <a:pt x="188" y="67"/>
                    <a:pt x="176" y="63"/>
                  </a:cubicBezTo>
                  <a:cubicBezTo>
                    <a:pt x="178" y="54"/>
                    <a:pt x="175" y="45"/>
                    <a:pt x="169" y="38"/>
                  </a:cubicBezTo>
                  <a:cubicBezTo>
                    <a:pt x="164" y="31"/>
                    <a:pt x="153" y="26"/>
                    <a:pt x="145" y="31"/>
                  </a:cubicBezTo>
                  <a:cubicBezTo>
                    <a:pt x="140" y="18"/>
                    <a:pt x="118" y="0"/>
                    <a:pt x="111" y="21"/>
                  </a:cubicBezTo>
                  <a:close/>
                </a:path>
              </a:pathLst>
            </a:custGeom>
            <a:solidFill>
              <a:srgbClr val="FEC160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</a14:hiddenLine>
              </a:ext>
            </a:extLst>
          </p:spPr>
          <p:txBody>
            <a:bodyPr vert="horz" wrap="square" lIns="91440" tIns="45720" rIns="91440" bIns="45720" numCol="1" anchor="t" anchorCtr="0" compatLnSpc="1"/>
            <a:lstStyle/>
            <a:p>
              <a:endParaRPr lang="zh-CN" altLang="en-US"/>
            </a:p>
          </p:txBody>
        </p:sp>
        <p:sp>
          <p:nvSpPr>
            <p:cNvPr id="116" name="Freeform 115"/>
            <p:cNvSpPr/>
            <p:nvPr/>
          </p:nvSpPr>
          <p:spPr bwMode="auto">
            <a:xfrm>
              <a:off x="2782" y="2204"/>
              <a:ext cx="89" cy="214"/>
            </a:xfrm>
            <a:custGeom>
              <a:avLst/>
              <a:gdLst>
                <a:gd name="T0" fmla="*/ 16 w 52"/>
                <a:gd name="T1" fmla="*/ 2 h 124"/>
                <a:gd name="T2" fmla="*/ 13 w 52"/>
                <a:gd name="T3" fmla="*/ 3 h 124"/>
                <a:gd name="T4" fmla="*/ 35 w 52"/>
                <a:gd name="T5" fmla="*/ 123 h 124"/>
                <a:gd name="T6" fmla="*/ 35 w 52"/>
                <a:gd name="T7" fmla="*/ 123 h 124"/>
                <a:gd name="T8" fmla="*/ 36 w 52"/>
                <a:gd name="T9" fmla="*/ 123 h 124"/>
                <a:gd name="T10" fmla="*/ 36 w 52"/>
                <a:gd name="T11" fmla="*/ 122 h 124"/>
                <a:gd name="T12" fmla="*/ 36 w 52"/>
                <a:gd name="T13" fmla="*/ 122 h 124"/>
                <a:gd name="T14" fmla="*/ 47 w 52"/>
                <a:gd name="T15" fmla="*/ 64 h 124"/>
                <a:gd name="T16" fmla="*/ 19 w 52"/>
                <a:gd name="T17" fmla="*/ 1 h 124"/>
                <a:gd name="T18" fmla="*/ 16 w 52"/>
                <a:gd name="T19" fmla="*/ 2 h 124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</a:cxnLst>
              <a:rect l="0" t="0" r="r" b="b"/>
              <a:pathLst>
                <a:path w="52" h="124">
                  <a:moveTo>
                    <a:pt x="16" y="2"/>
                  </a:moveTo>
                  <a:cubicBezTo>
                    <a:pt x="15" y="2"/>
                    <a:pt x="14" y="2"/>
                    <a:pt x="13" y="3"/>
                  </a:cubicBezTo>
                  <a:cubicBezTo>
                    <a:pt x="0" y="43"/>
                    <a:pt x="0" y="94"/>
                    <a:pt x="35" y="123"/>
                  </a:cubicBezTo>
                  <a:cubicBezTo>
                    <a:pt x="35" y="123"/>
                    <a:pt x="35" y="123"/>
                    <a:pt x="35" y="123"/>
                  </a:cubicBezTo>
                  <a:cubicBezTo>
                    <a:pt x="35" y="123"/>
                    <a:pt x="35" y="123"/>
                    <a:pt x="36" y="123"/>
                  </a:cubicBezTo>
                  <a:cubicBezTo>
                    <a:pt x="36" y="124"/>
                    <a:pt x="37" y="123"/>
                    <a:pt x="36" y="122"/>
                  </a:cubicBezTo>
                  <a:cubicBezTo>
                    <a:pt x="36" y="122"/>
                    <a:pt x="36" y="122"/>
                    <a:pt x="36" y="122"/>
                  </a:cubicBezTo>
                  <a:cubicBezTo>
                    <a:pt x="52" y="109"/>
                    <a:pt x="50" y="81"/>
                    <a:pt x="47" y="64"/>
                  </a:cubicBezTo>
                  <a:cubicBezTo>
                    <a:pt x="44" y="42"/>
                    <a:pt x="35" y="18"/>
                    <a:pt x="19" y="1"/>
                  </a:cubicBezTo>
                  <a:cubicBezTo>
                    <a:pt x="18" y="0"/>
                    <a:pt x="16" y="1"/>
                    <a:pt x="16" y="2"/>
                  </a:cubicBezTo>
                  <a:close/>
                </a:path>
              </a:pathLst>
            </a:custGeom>
            <a:solidFill>
              <a:srgbClr val="FF7862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</a14:hiddenLine>
              </a:ext>
            </a:extLst>
          </p:spPr>
          <p:txBody>
            <a:bodyPr vert="horz" wrap="square" lIns="91440" tIns="45720" rIns="91440" bIns="45720" numCol="1" anchor="t" anchorCtr="0" compatLnSpc="1"/>
            <a:lstStyle/>
            <a:p>
              <a:endParaRPr lang="zh-CN" altLang="en-US"/>
            </a:p>
          </p:txBody>
        </p:sp>
        <p:sp>
          <p:nvSpPr>
            <p:cNvPr id="117" name="Freeform 116"/>
            <p:cNvSpPr/>
            <p:nvPr/>
          </p:nvSpPr>
          <p:spPr bwMode="auto">
            <a:xfrm>
              <a:off x="2792" y="2431"/>
              <a:ext cx="216" cy="95"/>
            </a:xfrm>
            <a:custGeom>
              <a:avLst/>
              <a:gdLst>
                <a:gd name="T0" fmla="*/ 123 w 125"/>
                <a:gd name="T1" fmla="*/ 38 h 55"/>
                <a:gd name="T2" fmla="*/ 122 w 125"/>
                <a:gd name="T3" fmla="*/ 36 h 55"/>
                <a:gd name="T4" fmla="*/ 1 w 125"/>
                <a:gd name="T5" fmla="*/ 27 h 55"/>
                <a:gd name="T6" fmla="*/ 1 w 125"/>
                <a:gd name="T7" fmla="*/ 27 h 55"/>
                <a:gd name="T8" fmla="*/ 0 w 125"/>
                <a:gd name="T9" fmla="*/ 27 h 55"/>
                <a:gd name="T10" fmla="*/ 1 w 125"/>
                <a:gd name="T11" fmla="*/ 28 h 55"/>
                <a:gd name="T12" fmla="*/ 2 w 125"/>
                <a:gd name="T13" fmla="*/ 28 h 55"/>
                <a:gd name="T14" fmla="*/ 55 w 125"/>
                <a:gd name="T15" fmla="*/ 53 h 55"/>
                <a:gd name="T16" fmla="*/ 123 w 125"/>
                <a:gd name="T17" fmla="*/ 42 h 55"/>
                <a:gd name="T18" fmla="*/ 123 w 125"/>
                <a:gd name="T19" fmla="*/ 38 h 55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</a:cxnLst>
              <a:rect l="0" t="0" r="r" b="b"/>
              <a:pathLst>
                <a:path w="125" h="55">
                  <a:moveTo>
                    <a:pt x="123" y="38"/>
                  </a:moveTo>
                  <a:cubicBezTo>
                    <a:pt x="123" y="37"/>
                    <a:pt x="123" y="36"/>
                    <a:pt x="122" y="36"/>
                  </a:cubicBezTo>
                  <a:cubicBezTo>
                    <a:pt x="88" y="12"/>
                    <a:pt x="38" y="0"/>
                    <a:pt x="1" y="27"/>
                  </a:cubicBezTo>
                  <a:cubicBezTo>
                    <a:pt x="1" y="27"/>
                    <a:pt x="1" y="27"/>
                    <a:pt x="1" y="27"/>
                  </a:cubicBezTo>
                  <a:cubicBezTo>
                    <a:pt x="1" y="27"/>
                    <a:pt x="1" y="27"/>
                    <a:pt x="0" y="27"/>
                  </a:cubicBezTo>
                  <a:cubicBezTo>
                    <a:pt x="0" y="28"/>
                    <a:pt x="0" y="29"/>
                    <a:pt x="1" y="28"/>
                  </a:cubicBezTo>
                  <a:cubicBezTo>
                    <a:pt x="1" y="28"/>
                    <a:pt x="1" y="28"/>
                    <a:pt x="2" y="28"/>
                  </a:cubicBezTo>
                  <a:cubicBezTo>
                    <a:pt x="10" y="47"/>
                    <a:pt x="38" y="52"/>
                    <a:pt x="55" y="53"/>
                  </a:cubicBezTo>
                  <a:cubicBezTo>
                    <a:pt x="78" y="55"/>
                    <a:pt x="103" y="52"/>
                    <a:pt x="123" y="42"/>
                  </a:cubicBezTo>
                  <a:cubicBezTo>
                    <a:pt x="125" y="41"/>
                    <a:pt x="124" y="39"/>
                    <a:pt x="123" y="38"/>
                  </a:cubicBezTo>
                  <a:close/>
                </a:path>
              </a:pathLst>
            </a:custGeom>
            <a:solidFill>
              <a:srgbClr val="FF7862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</a14:hiddenLine>
              </a:ext>
            </a:extLst>
          </p:spPr>
          <p:txBody>
            <a:bodyPr vert="horz" wrap="square" lIns="91440" tIns="45720" rIns="91440" bIns="45720" numCol="1" anchor="t" anchorCtr="0" compatLnSpc="1"/>
            <a:lstStyle/>
            <a:p>
              <a:endParaRPr lang="zh-CN" altLang="en-US"/>
            </a:p>
          </p:txBody>
        </p:sp>
        <p:sp>
          <p:nvSpPr>
            <p:cNvPr id="118" name="Freeform 117"/>
            <p:cNvSpPr/>
            <p:nvPr/>
          </p:nvSpPr>
          <p:spPr bwMode="auto">
            <a:xfrm>
              <a:off x="2415" y="2152"/>
              <a:ext cx="263" cy="324"/>
            </a:xfrm>
            <a:custGeom>
              <a:avLst/>
              <a:gdLst>
                <a:gd name="T0" fmla="*/ 70 w 152"/>
                <a:gd name="T1" fmla="*/ 16 h 187"/>
                <a:gd name="T2" fmla="*/ 77 w 152"/>
                <a:gd name="T3" fmla="*/ 30 h 187"/>
                <a:gd name="T4" fmla="*/ 74 w 152"/>
                <a:gd name="T5" fmla="*/ 80 h 187"/>
                <a:gd name="T6" fmla="*/ 74 w 152"/>
                <a:gd name="T7" fmla="*/ 80 h 187"/>
                <a:gd name="T8" fmla="*/ 34 w 152"/>
                <a:gd name="T9" fmla="*/ 126 h 187"/>
                <a:gd name="T10" fmla="*/ 31 w 152"/>
                <a:gd name="T11" fmla="*/ 77 h 187"/>
                <a:gd name="T12" fmla="*/ 40 w 152"/>
                <a:gd name="T13" fmla="*/ 74 h 187"/>
                <a:gd name="T14" fmla="*/ 40 w 152"/>
                <a:gd name="T15" fmla="*/ 52 h 187"/>
                <a:gd name="T16" fmla="*/ 16 w 152"/>
                <a:gd name="T17" fmla="*/ 54 h 187"/>
                <a:gd name="T18" fmla="*/ 18 w 152"/>
                <a:gd name="T19" fmla="*/ 75 h 187"/>
                <a:gd name="T20" fmla="*/ 20 w 152"/>
                <a:gd name="T21" fmla="*/ 75 h 187"/>
                <a:gd name="T22" fmla="*/ 26 w 152"/>
                <a:gd name="T23" fmla="*/ 77 h 187"/>
                <a:gd name="T24" fmla="*/ 31 w 152"/>
                <a:gd name="T25" fmla="*/ 101 h 187"/>
                <a:gd name="T26" fmla="*/ 30 w 152"/>
                <a:gd name="T27" fmla="*/ 133 h 187"/>
                <a:gd name="T28" fmla="*/ 0 w 152"/>
                <a:gd name="T29" fmla="*/ 185 h 187"/>
                <a:gd name="T30" fmla="*/ 2 w 152"/>
                <a:gd name="T31" fmla="*/ 186 h 187"/>
                <a:gd name="T32" fmla="*/ 18 w 152"/>
                <a:gd name="T33" fmla="*/ 161 h 187"/>
                <a:gd name="T34" fmla="*/ 84 w 152"/>
                <a:gd name="T35" fmla="*/ 160 h 187"/>
                <a:gd name="T36" fmla="*/ 91 w 152"/>
                <a:gd name="T37" fmla="*/ 175 h 187"/>
                <a:gd name="T38" fmla="*/ 109 w 152"/>
                <a:gd name="T39" fmla="*/ 168 h 187"/>
                <a:gd name="T40" fmla="*/ 104 w 152"/>
                <a:gd name="T41" fmla="*/ 152 h 187"/>
                <a:gd name="T42" fmla="*/ 86 w 152"/>
                <a:gd name="T43" fmla="*/ 156 h 187"/>
                <a:gd name="T44" fmla="*/ 19 w 152"/>
                <a:gd name="T45" fmla="*/ 158 h 187"/>
                <a:gd name="T46" fmla="*/ 54 w 152"/>
                <a:gd name="T47" fmla="*/ 108 h 187"/>
                <a:gd name="T48" fmla="*/ 114 w 152"/>
                <a:gd name="T49" fmla="*/ 109 h 187"/>
                <a:gd name="T50" fmla="*/ 113 w 152"/>
                <a:gd name="T51" fmla="*/ 110 h 187"/>
                <a:gd name="T52" fmla="*/ 115 w 152"/>
                <a:gd name="T53" fmla="*/ 113 h 187"/>
                <a:gd name="T54" fmla="*/ 123 w 152"/>
                <a:gd name="T55" fmla="*/ 125 h 187"/>
                <a:gd name="T56" fmla="*/ 140 w 152"/>
                <a:gd name="T57" fmla="*/ 115 h 187"/>
                <a:gd name="T58" fmla="*/ 131 w 152"/>
                <a:gd name="T59" fmla="*/ 99 h 187"/>
                <a:gd name="T60" fmla="*/ 117 w 152"/>
                <a:gd name="T61" fmla="*/ 104 h 187"/>
                <a:gd name="T62" fmla="*/ 57 w 152"/>
                <a:gd name="T63" fmla="*/ 104 h 187"/>
                <a:gd name="T64" fmla="*/ 99 w 152"/>
                <a:gd name="T65" fmla="*/ 64 h 187"/>
                <a:gd name="T66" fmla="*/ 126 w 152"/>
                <a:gd name="T67" fmla="*/ 67 h 187"/>
                <a:gd name="T68" fmla="*/ 125 w 152"/>
                <a:gd name="T69" fmla="*/ 68 h 187"/>
                <a:gd name="T70" fmla="*/ 139 w 152"/>
                <a:gd name="T71" fmla="*/ 78 h 187"/>
                <a:gd name="T72" fmla="*/ 151 w 152"/>
                <a:gd name="T73" fmla="*/ 66 h 187"/>
                <a:gd name="T74" fmla="*/ 140 w 152"/>
                <a:gd name="T75" fmla="*/ 57 h 187"/>
                <a:gd name="T76" fmla="*/ 127 w 152"/>
                <a:gd name="T77" fmla="*/ 63 h 187"/>
                <a:gd name="T78" fmla="*/ 102 w 152"/>
                <a:gd name="T79" fmla="*/ 62 h 187"/>
                <a:gd name="T80" fmla="*/ 127 w 152"/>
                <a:gd name="T81" fmla="*/ 42 h 187"/>
                <a:gd name="T82" fmla="*/ 140 w 152"/>
                <a:gd name="T83" fmla="*/ 39 h 187"/>
                <a:gd name="T84" fmla="*/ 138 w 152"/>
                <a:gd name="T85" fmla="*/ 23 h 187"/>
                <a:gd name="T86" fmla="*/ 124 w 152"/>
                <a:gd name="T87" fmla="*/ 23 h 187"/>
                <a:gd name="T88" fmla="*/ 123 w 152"/>
                <a:gd name="T89" fmla="*/ 40 h 187"/>
                <a:gd name="T90" fmla="*/ 78 w 152"/>
                <a:gd name="T91" fmla="*/ 76 h 187"/>
                <a:gd name="T92" fmla="*/ 82 w 152"/>
                <a:gd name="T93" fmla="*/ 31 h 187"/>
                <a:gd name="T94" fmla="*/ 84 w 152"/>
                <a:gd name="T95" fmla="*/ 31 h 187"/>
                <a:gd name="T96" fmla="*/ 85 w 152"/>
                <a:gd name="T97" fmla="*/ 31 h 187"/>
                <a:gd name="T98" fmla="*/ 98 w 152"/>
                <a:gd name="T99" fmla="*/ 18 h 187"/>
                <a:gd name="T100" fmla="*/ 82 w 152"/>
                <a:gd name="T101" fmla="*/ 1 h 187"/>
                <a:gd name="T102" fmla="*/ 70 w 152"/>
                <a:gd name="T103" fmla="*/ 16 h 187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  <a:cxn ang="0">
                  <a:pos x="T68" y="T69"/>
                </a:cxn>
                <a:cxn ang="0">
                  <a:pos x="T70" y="T71"/>
                </a:cxn>
                <a:cxn ang="0">
                  <a:pos x="T72" y="T73"/>
                </a:cxn>
                <a:cxn ang="0">
                  <a:pos x="T74" y="T75"/>
                </a:cxn>
                <a:cxn ang="0">
                  <a:pos x="T76" y="T77"/>
                </a:cxn>
                <a:cxn ang="0">
                  <a:pos x="T78" y="T79"/>
                </a:cxn>
                <a:cxn ang="0">
                  <a:pos x="T80" y="T81"/>
                </a:cxn>
                <a:cxn ang="0">
                  <a:pos x="T82" y="T83"/>
                </a:cxn>
                <a:cxn ang="0">
                  <a:pos x="T84" y="T85"/>
                </a:cxn>
                <a:cxn ang="0">
                  <a:pos x="T86" y="T87"/>
                </a:cxn>
                <a:cxn ang="0">
                  <a:pos x="T88" y="T89"/>
                </a:cxn>
                <a:cxn ang="0">
                  <a:pos x="T90" y="T91"/>
                </a:cxn>
                <a:cxn ang="0">
                  <a:pos x="T92" y="T93"/>
                </a:cxn>
                <a:cxn ang="0">
                  <a:pos x="T94" y="T95"/>
                </a:cxn>
                <a:cxn ang="0">
                  <a:pos x="T96" y="T97"/>
                </a:cxn>
                <a:cxn ang="0">
                  <a:pos x="T98" y="T99"/>
                </a:cxn>
                <a:cxn ang="0">
                  <a:pos x="T100" y="T101"/>
                </a:cxn>
                <a:cxn ang="0">
                  <a:pos x="T102" y="T103"/>
                </a:cxn>
              </a:cxnLst>
              <a:rect l="0" t="0" r="r" b="b"/>
              <a:pathLst>
                <a:path w="152" h="187">
                  <a:moveTo>
                    <a:pt x="70" y="16"/>
                  </a:moveTo>
                  <a:cubicBezTo>
                    <a:pt x="69" y="22"/>
                    <a:pt x="72" y="27"/>
                    <a:pt x="77" y="30"/>
                  </a:cubicBezTo>
                  <a:cubicBezTo>
                    <a:pt x="78" y="47"/>
                    <a:pt x="79" y="63"/>
                    <a:pt x="74" y="80"/>
                  </a:cubicBezTo>
                  <a:cubicBezTo>
                    <a:pt x="74" y="80"/>
                    <a:pt x="74" y="80"/>
                    <a:pt x="74" y="80"/>
                  </a:cubicBezTo>
                  <a:cubicBezTo>
                    <a:pt x="59" y="94"/>
                    <a:pt x="46" y="110"/>
                    <a:pt x="34" y="126"/>
                  </a:cubicBezTo>
                  <a:cubicBezTo>
                    <a:pt x="38" y="111"/>
                    <a:pt x="36" y="92"/>
                    <a:pt x="31" y="77"/>
                  </a:cubicBezTo>
                  <a:cubicBezTo>
                    <a:pt x="35" y="77"/>
                    <a:pt x="38" y="76"/>
                    <a:pt x="40" y="74"/>
                  </a:cubicBezTo>
                  <a:cubicBezTo>
                    <a:pt x="49" y="70"/>
                    <a:pt x="48" y="57"/>
                    <a:pt x="40" y="52"/>
                  </a:cubicBezTo>
                  <a:cubicBezTo>
                    <a:pt x="33" y="47"/>
                    <a:pt x="22" y="49"/>
                    <a:pt x="16" y="54"/>
                  </a:cubicBezTo>
                  <a:cubicBezTo>
                    <a:pt x="8" y="60"/>
                    <a:pt x="10" y="70"/>
                    <a:pt x="18" y="75"/>
                  </a:cubicBezTo>
                  <a:cubicBezTo>
                    <a:pt x="19" y="76"/>
                    <a:pt x="20" y="75"/>
                    <a:pt x="20" y="75"/>
                  </a:cubicBezTo>
                  <a:cubicBezTo>
                    <a:pt x="22" y="76"/>
                    <a:pt x="24" y="77"/>
                    <a:pt x="26" y="77"/>
                  </a:cubicBezTo>
                  <a:cubicBezTo>
                    <a:pt x="28" y="85"/>
                    <a:pt x="30" y="93"/>
                    <a:pt x="31" y="101"/>
                  </a:cubicBezTo>
                  <a:cubicBezTo>
                    <a:pt x="33" y="112"/>
                    <a:pt x="32" y="122"/>
                    <a:pt x="30" y="133"/>
                  </a:cubicBezTo>
                  <a:cubicBezTo>
                    <a:pt x="18" y="149"/>
                    <a:pt x="8" y="167"/>
                    <a:pt x="0" y="185"/>
                  </a:cubicBezTo>
                  <a:cubicBezTo>
                    <a:pt x="0" y="186"/>
                    <a:pt x="1" y="187"/>
                    <a:pt x="2" y="186"/>
                  </a:cubicBezTo>
                  <a:cubicBezTo>
                    <a:pt x="7" y="178"/>
                    <a:pt x="12" y="169"/>
                    <a:pt x="18" y="161"/>
                  </a:cubicBezTo>
                  <a:cubicBezTo>
                    <a:pt x="40" y="153"/>
                    <a:pt x="62" y="158"/>
                    <a:pt x="84" y="160"/>
                  </a:cubicBezTo>
                  <a:cubicBezTo>
                    <a:pt x="83" y="166"/>
                    <a:pt x="85" y="172"/>
                    <a:pt x="91" y="175"/>
                  </a:cubicBezTo>
                  <a:cubicBezTo>
                    <a:pt x="97" y="178"/>
                    <a:pt x="107" y="176"/>
                    <a:pt x="109" y="168"/>
                  </a:cubicBezTo>
                  <a:cubicBezTo>
                    <a:pt x="111" y="162"/>
                    <a:pt x="109" y="156"/>
                    <a:pt x="104" y="152"/>
                  </a:cubicBezTo>
                  <a:cubicBezTo>
                    <a:pt x="99" y="148"/>
                    <a:pt x="90" y="151"/>
                    <a:pt x="86" y="156"/>
                  </a:cubicBezTo>
                  <a:cubicBezTo>
                    <a:pt x="65" y="151"/>
                    <a:pt x="39" y="150"/>
                    <a:pt x="19" y="158"/>
                  </a:cubicBezTo>
                  <a:cubicBezTo>
                    <a:pt x="30" y="141"/>
                    <a:pt x="41" y="124"/>
                    <a:pt x="54" y="108"/>
                  </a:cubicBezTo>
                  <a:cubicBezTo>
                    <a:pt x="75" y="100"/>
                    <a:pt x="94" y="104"/>
                    <a:pt x="114" y="109"/>
                  </a:cubicBezTo>
                  <a:cubicBezTo>
                    <a:pt x="114" y="109"/>
                    <a:pt x="114" y="110"/>
                    <a:pt x="113" y="110"/>
                  </a:cubicBezTo>
                  <a:cubicBezTo>
                    <a:pt x="113" y="111"/>
                    <a:pt x="114" y="112"/>
                    <a:pt x="115" y="113"/>
                  </a:cubicBezTo>
                  <a:cubicBezTo>
                    <a:pt x="115" y="118"/>
                    <a:pt x="119" y="123"/>
                    <a:pt x="123" y="125"/>
                  </a:cubicBezTo>
                  <a:cubicBezTo>
                    <a:pt x="130" y="129"/>
                    <a:pt x="138" y="121"/>
                    <a:pt x="140" y="115"/>
                  </a:cubicBezTo>
                  <a:cubicBezTo>
                    <a:pt x="142" y="108"/>
                    <a:pt x="137" y="101"/>
                    <a:pt x="131" y="99"/>
                  </a:cubicBezTo>
                  <a:cubicBezTo>
                    <a:pt x="125" y="97"/>
                    <a:pt x="120" y="100"/>
                    <a:pt x="117" y="104"/>
                  </a:cubicBezTo>
                  <a:cubicBezTo>
                    <a:pt x="97" y="99"/>
                    <a:pt x="75" y="97"/>
                    <a:pt x="57" y="104"/>
                  </a:cubicBezTo>
                  <a:cubicBezTo>
                    <a:pt x="70" y="89"/>
                    <a:pt x="84" y="76"/>
                    <a:pt x="99" y="64"/>
                  </a:cubicBezTo>
                  <a:cubicBezTo>
                    <a:pt x="108" y="64"/>
                    <a:pt x="117" y="66"/>
                    <a:pt x="126" y="67"/>
                  </a:cubicBezTo>
                  <a:cubicBezTo>
                    <a:pt x="126" y="67"/>
                    <a:pt x="125" y="67"/>
                    <a:pt x="125" y="68"/>
                  </a:cubicBezTo>
                  <a:cubicBezTo>
                    <a:pt x="127" y="74"/>
                    <a:pt x="133" y="79"/>
                    <a:pt x="139" y="78"/>
                  </a:cubicBezTo>
                  <a:cubicBezTo>
                    <a:pt x="144" y="77"/>
                    <a:pt x="152" y="72"/>
                    <a:pt x="151" y="66"/>
                  </a:cubicBezTo>
                  <a:cubicBezTo>
                    <a:pt x="150" y="61"/>
                    <a:pt x="144" y="58"/>
                    <a:pt x="140" y="57"/>
                  </a:cubicBezTo>
                  <a:cubicBezTo>
                    <a:pt x="135" y="57"/>
                    <a:pt x="130" y="59"/>
                    <a:pt x="127" y="63"/>
                  </a:cubicBezTo>
                  <a:cubicBezTo>
                    <a:pt x="119" y="61"/>
                    <a:pt x="110" y="61"/>
                    <a:pt x="102" y="62"/>
                  </a:cubicBezTo>
                  <a:cubicBezTo>
                    <a:pt x="110" y="55"/>
                    <a:pt x="119" y="49"/>
                    <a:pt x="127" y="42"/>
                  </a:cubicBezTo>
                  <a:cubicBezTo>
                    <a:pt x="131" y="44"/>
                    <a:pt x="137" y="43"/>
                    <a:pt x="140" y="39"/>
                  </a:cubicBezTo>
                  <a:cubicBezTo>
                    <a:pt x="144" y="33"/>
                    <a:pt x="145" y="27"/>
                    <a:pt x="138" y="23"/>
                  </a:cubicBezTo>
                  <a:cubicBezTo>
                    <a:pt x="134" y="20"/>
                    <a:pt x="128" y="20"/>
                    <a:pt x="124" y="23"/>
                  </a:cubicBezTo>
                  <a:cubicBezTo>
                    <a:pt x="118" y="27"/>
                    <a:pt x="120" y="35"/>
                    <a:pt x="123" y="40"/>
                  </a:cubicBezTo>
                  <a:cubicBezTo>
                    <a:pt x="107" y="51"/>
                    <a:pt x="92" y="63"/>
                    <a:pt x="78" y="76"/>
                  </a:cubicBezTo>
                  <a:cubicBezTo>
                    <a:pt x="84" y="63"/>
                    <a:pt x="85" y="46"/>
                    <a:pt x="82" y="31"/>
                  </a:cubicBezTo>
                  <a:cubicBezTo>
                    <a:pt x="83" y="31"/>
                    <a:pt x="84" y="31"/>
                    <a:pt x="84" y="31"/>
                  </a:cubicBezTo>
                  <a:cubicBezTo>
                    <a:pt x="85" y="31"/>
                    <a:pt x="85" y="31"/>
                    <a:pt x="85" y="31"/>
                  </a:cubicBezTo>
                  <a:cubicBezTo>
                    <a:pt x="92" y="31"/>
                    <a:pt x="98" y="26"/>
                    <a:pt x="98" y="18"/>
                  </a:cubicBezTo>
                  <a:cubicBezTo>
                    <a:pt x="98" y="11"/>
                    <a:pt x="91" y="0"/>
                    <a:pt x="82" y="1"/>
                  </a:cubicBezTo>
                  <a:cubicBezTo>
                    <a:pt x="75" y="2"/>
                    <a:pt x="70" y="9"/>
                    <a:pt x="70" y="16"/>
                  </a:cubicBezTo>
                  <a:close/>
                </a:path>
              </a:pathLst>
            </a:custGeom>
            <a:solidFill>
              <a:srgbClr val="FEC160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</a14:hiddenLine>
              </a:ext>
            </a:extLst>
          </p:spPr>
          <p:txBody>
            <a:bodyPr vert="horz" wrap="square" lIns="91440" tIns="45720" rIns="91440" bIns="45720" numCol="1" anchor="t" anchorCtr="0" compatLnSpc="1"/>
            <a:lstStyle/>
            <a:p>
              <a:endParaRPr lang="zh-CN" altLang="en-US"/>
            </a:p>
          </p:txBody>
        </p:sp>
        <p:sp>
          <p:nvSpPr>
            <p:cNvPr id="119" name="Freeform 118"/>
            <p:cNvSpPr/>
            <p:nvPr/>
          </p:nvSpPr>
          <p:spPr bwMode="auto">
            <a:xfrm>
              <a:off x="1842" y="2574"/>
              <a:ext cx="648" cy="415"/>
            </a:xfrm>
            <a:custGeom>
              <a:avLst/>
              <a:gdLst>
                <a:gd name="T0" fmla="*/ 373 w 375"/>
                <a:gd name="T1" fmla="*/ 204 h 239"/>
                <a:gd name="T2" fmla="*/ 372 w 375"/>
                <a:gd name="T3" fmla="*/ 203 h 239"/>
                <a:gd name="T4" fmla="*/ 349 w 375"/>
                <a:gd name="T5" fmla="*/ 152 h 239"/>
                <a:gd name="T6" fmla="*/ 313 w 375"/>
                <a:gd name="T7" fmla="*/ 116 h 239"/>
                <a:gd name="T8" fmla="*/ 235 w 375"/>
                <a:gd name="T9" fmla="*/ 120 h 239"/>
                <a:gd name="T10" fmla="*/ 235 w 375"/>
                <a:gd name="T11" fmla="*/ 121 h 239"/>
                <a:gd name="T12" fmla="*/ 126 w 375"/>
                <a:gd name="T13" fmla="*/ 95 h 239"/>
                <a:gd name="T14" fmla="*/ 92 w 375"/>
                <a:gd name="T15" fmla="*/ 90 h 239"/>
                <a:gd name="T16" fmla="*/ 150 w 375"/>
                <a:gd name="T17" fmla="*/ 54 h 239"/>
                <a:gd name="T18" fmla="*/ 192 w 375"/>
                <a:gd name="T19" fmla="*/ 41 h 239"/>
                <a:gd name="T20" fmla="*/ 192 w 375"/>
                <a:gd name="T21" fmla="*/ 42 h 239"/>
                <a:gd name="T22" fmla="*/ 296 w 375"/>
                <a:gd name="T23" fmla="*/ 59 h 239"/>
                <a:gd name="T24" fmla="*/ 297 w 375"/>
                <a:gd name="T25" fmla="*/ 56 h 239"/>
                <a:gd name="T26" fmla="*/ 296 w 375"/>
                <a:gd name="T27" fmla="*/ 55 h 239"/>
                <a:gd name="T28" fmla="*/ 296 w 375"/>
                <a:gd name="T29" fmla="*/ 55 h 239"/>
                <a:gd name="T30" fmla="*/ 193 w 375"/>
                <a:gd name="T31" fmla="*/ 37 h 239"/>
                <a:gd name="T32" fmla="*/ 144 w 375"/>
                <a:gd name="T33" fmla="*/ 53 h 239"/>
                <a:gd name="T34" fmla="*/ 90 w 375"/>
                <a:gd name="T35" fmla="*/ 90 h 239"/>
                <a:gd name="T36" fmla="*/ 58 w 375"/>
                <a:gd name="T37" fmla="*/ 85 h 239"/>
                <a:gd name="T38" fmla="*/ 0 w 375"/>
                <a:gd name="T39" fmla="*/ 90 h 239"/>
                <a:gd name="T40" fmla="*/ 1 w 375"/>
                <a:gd name="T41" fmla="*/ 92 h 239"/>
                <a:gd name="T42" fmla="*/ 67 w 375"/>
                <a:gd name="T43" fmla="*/ 90 h 239"/>
                <a:gd name="T44" fmla="*/ 88 w 375"/>
                <a:gd name="T45" fmla="*/ 93 h 239"/>
                <a:gd name="T46" fmla="*/ 89 w 375"/>
                <a:gd name="T47" fmla="*/ 93 h 239"/>
                <a:gd name="T48" fmla="*/ 89 w 375"/>
                <a:gd name="T49" fmla="*/ 93 h 239"/>
                <a:gd name="T50" fmla="*/ 131 w 375"/>
                <a:gd name="T51" fmla="*/ 100 h 239"/>
                <a:gd name="T52" fmla="*/ 161 w 375"/>
                <a:gd name="T53" fmla="*/ 127 h 239"/>
                <a:gd name="T54" fmla="*/ 166 w 375"/>
                <a:gd name="T55" fmla="*/ 133 h 239"/>
                <a:gd name="T56" fmla="*/ 166 w 375"/>
                <a:gd name="T57" fmla="*/ 133 h 239"/>
                <a:gd name="T58" fmla="*/ 190 w 375"/>
                <a:gd name="T59" fmla="*/ 189 h 239"/>
                <a:gd name="T60" fmla="*/ 217 w 375"/>
                <a:gd name="T61" fmla="*/ 213 h 239"/>
                <a:gd name="T62" fmla="*/ 240 w 375"/>
                <a:gd name="T63" fmla="*/ 238 h 239"/>
                <a:gd name="T64" fmla="*/ 242 w 375"/>
                <a:gd name="T65" fmla="*/ 237 h 239"/>
                <a:gd name="T66" fmla="*/ 241 w 375"/>
                <a:gd name="T67" fmla="*/ 234 h 239"/>
                <a:gd name="T68" fmla="*/ 170 w 375"/>
                <a:gd name="T69" fmla="*/ 132 h 239"/>
                <a:gd name="T70" fmla="*/ 162 w 375"/>
                <a:gd name="T71" fmla="*/ 122 h 239"/>
                <a:gd name="T72" fmla="*/ 136 w 375"/>
                <a:gd name="T73" fmla="*/ 101 h 239"/>
                <a:gd name="T74" fmla="*/ 211 w 375"/>
                <a:gd name="T75" fmla="*/ 118 h 239"/>
                <a:gd name="T76" fmla="*/ 235 w 375"/>
                <a:gd name="T77" fmla="*/ 126 h 239"/>
                <a:gd name="T78" fmla="*/ 290 w 375"/>
                <a:gd name="T79" fmla="*/ 175 h 239"/>
                <a:gd name="T80" fmla="*/ 330 w 375"/>
                <a:gd name="T81" fmla="*/ 189 h 239"/>
                <a:gd name="T82" fmla="*/ 372 w 375"/>
                <a:gd name="T83" fmla="*/ 207 h 239"/>
                <a:gd name="T84" fmla="*/ 373 w 375"/>
                <a:gd name="T85" fmla="*/ 204 h 239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  <a:cxn ang="0">
                  <a:pos x="T68" y="T69"/>
                </a:cxn>
                <a:cxn ang="0">
                  <a:pos x="T70" y="T71"/>
                </a:cxn>
                <a:cxn ang="0">
                  <a:pos x="T72" y="T73"/>
                </a:cxn>
                <a:cxn ang="0">
                  <a:pos x="T74" y="T75"/>
                </a:cxn>
                <a:cxn ang="0">
                  <a:pos x="T76" y="T77"/>
                </a:cxn>
                <a:cxn ang="0">
                  <a:pos x="T78" y="T79"/>
                </a:cxn>
                <a:cxn ang="0">
                  <a:pos x="T80" y="T81"/>
                </a:cxn>
                <a:cxn ang="0">
                  <a:pos x="T82" y="T83"/>
                </a:cxn>
                <a:cxn ang="0">
                  <a:pos x="T84" y="T85"/>
                </a:cxn>
              </a:cxnLst>
              <a:rect l="0" t="0" r="r" b="b"/>
              <a:pathLst>
                <a:path w="375" h="239">
                  <a:moveTo>
                    <a:pt x="373" y="204"/>
                  </a:moveTo>
                  <a:cubicBezTo>
                    <a:pt x="373" y="204"/>
                    <a:pt x="372" y="204"/>
                    <a:pt x="372" y="203"/>
                  </a:cubicBezTo>
                  <a:cubicBezTo>
                    <a:pt x="369" y="185"/>
                    <a:pt x="359" y="167"/>
                    <a:pt x="349" y="152"/>
                  </a:cubicBezTo>
                  <a:cubicBezTo>
                    <a:pt x="340" y="138"/>
                    <a:pt x="328" y="124"/>
                    <a:pt x="313" y="116"/>
                  </a:cubicBezTo>
                  <a:cubicBezTo>
                    <a:pt x="291" y="106"/>
                    <a:pt x="252" y="98"/>
                    <a:pt x="235" y="120"/>
                  </a:cubicBezTo>
                  <a:cubicBezTo>
                    <a:pt x="235" y="121"/>
                    <a:pt x="235" y="121"/>
                    <a:pt x="235" y="121"/>
                  </a:cubicBezTo>
                  <a:cubicBezTo>
                    <a:pt x="199" y="109"/>
                    <a:pt x="162" y="101"/>
                    <a:pt x="126" y="95"/>
                  </a:cubicBezTo>
                  <a:cubicBezTo>
                    <a:pt x="115" y="94"/>
                    <a:pt x="103" y="92"/>
                    <a:pt x="92" y="90"/>
                  </a:cubicBezTo>
                  <a:cubicBezTo>
                    <a:pt x="106" y="72"/>
                    <a:pt x="129" y="62"/>
                    <a:pt x="150" y="54"/>
                  </a:cubicBezTo>
                  <a:cubicBezTo>
                    <a:pt x="163" y="49"/>
                    <a:pt x="177" y="44"/>
                    <a:pt x="192" y="41"/>
                  </a:cubicBezTo>
                  <a:cubicBezTo>
                    <a:pt x="192" y="41"/>
                    <a:pt x="192" y="42"/>
                    <a:pt x="192" y="42"/>
                  </a:cubicBezTo>
                  <a:cubicBezTo>
                    <a:pt x="217" y="73"/>
                    <a:pt x="262" y="56"/>
                    <a:pt x="296" y="59"/>
                  </a:cubicBezTo>
                  <a:cubicBezTo>
                    <a:pt x="298" y="59"/>
                    <a:pt x="298" y="56"/>
                    <a:pt x="297" y="56"/>
                  </a:cubicBezTo>
                  <a:cubicBezTo>
                    <a:pt x="296" y="56"/>
                    <a:pt x="296" y="55"/>
                    <a:pt x="296" y="55"/>
                  </a:cubicBezTo>
                  <a:cubicBezTo>
                    <a:pt x="296" y="55"/>
                    <a:pt x="296" y="55"/>
                    <a:pt x="296" y="55"/>
                  </a:cubicBezTo>
                  <a:cubicBezTo>
                    <a:pt x="285" y="17"/>
                    <a:pt x="214" y="0"/>
                    <a:pt x="193" y="37"/>
                  </a:cubicBezTo>
                  <a:cubicBezTo>
                    <a:pt x="176" y="40"/>
                    <a:pt x="159" y="46"/>
                    <a:pt x="144" y="53"/>
                  </a:cubicBezTo>
                  <a:cubicBezTo>
                    <a:pt x="125" y="60"/>
                    <a:pt x="100" y="71"/>
                    <a:pt x="90" y="90"/>
                  </a:cubicBezTo>
                  <a:cubicBezTo>
                    <a:pt x="79" y="88"/>
                    <a:pt x="69" y="86"/>
                    <a:pt x="58" y="85"/>
                  </a:cubicBezTo>
                  <a:cubicBezTo>
                    <a:pt x="40" y="83"/>
                    <a:pt x="16" y="80"/>
                    <a:pt x="0" y="90"/>
                  </a:cubicBezTo>
                  <a:cubicBezTo>
                    <a:pt x="0" y="91"/>
                    <a:pt x="0" y="92"/>
                    <a:pt x="1" y="92"/>
                  </a:cubicBezTo>
                  <a:cubicBezTo>
                    <a:pt x="23" y="85"/>
                    <a:pt x="44" y="86"/>
                    <a:pt x="67" y="90"/>
                  </a:cubicBezTo>
                  <a:cubicBezTo>
                    <a:pt x="74" y="91"/>
                    <a:pt x="81" y="92"/>
                    <a:pt x="88" y="93"/>
                  </a:cubicBezTo>
                  <a:cubicBezTo>
                    <a:pt x="88" y="94"/>
                    <a:pt x="89" y="94"/>
                    <a:pt x="89" y="93"/>
                  </a:cubicBezTo>
                  <a:cubicBezTo>
                    <a:pt x="89" y="93"/>
                    <a:pt x="89" y="93"/>
                    <a:pt x="89" y="93"/>
                  </a:cubicBezTo>
                  <a:cubicBezTo>
                    <a:pt x="103" y="95"/>
                    <a:pt x="117" y="98"/>
                    <a:pt x="131" y="100"/>
                  </a:cubicBezTo>
                  <a:cubicBezTo>
                    <a:pt x="142" y="108"/>
                    <a:pt x="152" y="117"/>
                    <a:pt x="161" y="127"/>
                  </a:cubicBezTo>
                  <a:cubicBezTo>
                    <a:pt x="163" y="129"/>
                    <a:pt x="165" y="131"/>
                    <a:pt x="166" y="133"/>
                  </a:cubicBezTo>
                  <a:cubicBezTo>
                    <a:pt x="166" y="133"/>
                    <a:pt x="166" y="133"/>
                    <a:pt x="166" y="133"/>
                  </a:cubicBezTo>
                  <a:cubicBezTo>
                    <a:pt x="163" y="155"/>
                    <a:pt x="175" y="174"/>
                    <a:pt x="190" y="189"/>
                  </a:cubicBezTo>
                  <a:cubicBezTo>
                    <a:pt x="199" y="197"/>
                    <a:pt x="208" y="205"/>
                    <a:pt x="217" y="213"/>
                  </a:cubicBezTo>
                  <a:cubicBezTo>
                    <a:pt x="226" y="221"/>
                    <a:pt x="233" y="230"/>
                    <a:pt x="240" y="238"/>
                  </a:cubicBezTo>
                  <a:cubicBezTo>
                    <a:pt x="241" y="239"/>
                    <a:pt x="243" y="238"/>
                    <a:pt x="242" y="237"/>
                  </a:cubicBezTo>
                  <a:cubicBezTo>
                    <a:pt x="242" y="236"/>
                    <a:pt x="241" y="235"/>
                    <a:pt x="241" y="234"/>
                  </a:cubicBezTo>
                  <a:cubicBezTo>
                    <a:pt x="232" y="195"/>
                    <a:pt x="226" y="122"/>
                    <a:pt x="170" y="132"/>
                  </a:cubicBezTo>
                  <a:cubicBezTo>
                    <a:pt x="167" y="128"/>
                    <a:pt x="165" y="125"/>
                    <a:pt x="162" y="122"/>
                  </a:cubicBezTo>
                  <a:cubicBezTo>
                    <a:pt x="155" y="115"/>
                    <a:pt x="146" y="106"/>
                    <a:pt x="136" y="101"/>
                  </a:cubicBezTo>
                  <a:cubicBezTo>
                    <a:pt x="161" y="105"/>
                    <a:pt x="186" y="111"/>
                    <a:pt x="211" y="118"/>
                  </a:cubicBezTo>
                  <a:cubicBezTo>
                    <a:pt x="219" y="120"/>
                    <a:pt x="227" y="123"/>
                    <a:pt x="235" y="126"/>
                  </a:cubicBezTo>
                  <a:cubicBezTo>
                    <a:pt x="249" y="147"/>
                    <a:pt x="267" y="165"/>
                    <a:pt x="290" y="175"/>
                  </a:cubicBezTo>
                  <a:cubicBezTo>
                    <a:pt x="303" y="181"/>
                    <a:pt x="317" y="185"/>
                    <a:pt x="330" y="189"/>
                  </a:cubicBezTo>
                  <a:cubicBezTo>
                    <a:pt x="345" y="194"/>
                    <a:pt x="358" y="200"/>
                    <a:pt x="372" y="207"/>
                  </a:cubicBezTo>
                  <a:cubicBezTo>
                    <a:pt x="374" y="207"/>
                    <a:pt x="375" y="205"/>
                    <a:pt x="373" y="204"/>
                  </a:cubicBezTo>
                  <a:close/>
                </a:path>
              </a:pathLst>
            </a:custGeom>
            <a:solidFill>
              <a:srgbClr val="21B37A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</a14:hiddenLine>
              </a:ext>
            </a:extLst>
          </p:spPr>
          <p:txBody>
            <a:bodyPr vert="horz" wrap="square" lIns="91440" tIns="45720" rIns="91440" bIns="45720" numCol="1" anchor="t" anchorCtr="0" compatLnSpc="1"/>
            <a:lstStyle/>
            <a:p>
              <a:endParaRPr lang="zh-CN" altLang="en-US"/>
            </a:p>
          </p:txBody>
        </p:sp>
        <p:sp>
          <p:nvSpPr>
            <p:cNvPr id="120" name="Freeform 119"/>
            <p:cNvSpPr/>
            <p:nvPr/>
          </p:nvSpPr>
          <p:spPr bwMode="auto">
            <a:xfrm>
              <a:off x="2322" y="2474"/>
              <a:ext cx="190" cy="189"/>
            </a:xfrm>
            <a:custGeom>
              <a:avLst/>
              <a:gdLst>
                <a:gd name="T0" fmla="*/ 63 w 110"/>
                <a:gd name="T1" fmla="*/ 38 h 109"/>
                <a:gd name="T2" fmla="*/ 0 w 110"/>
                <a:gd name="T3" fmla="*/ 5 h 109"/>
                <a:gd name="T4" fmla="*/ 0 w 110"/>
                <a:gd name="T5" fmla="*/ 5 h 109"/>
                <a:gd name="T6" fmla="*/ 64 w 110"/>
                <a:gd name="T7" fmla="*/ 45 h 109"/>
                <a:gd name="T8" fmla="*/ 106 w 110"/>
                <a:gd name="T9" fmla="*/ 107 h 109"/>
                <a:gd name="T10" fmla="*/ 109 w 110"/>
                <a:gd name="T11" fmla="*/ 105 h 109"/>
                <a:gd name="T12" fmla="*/ 63 w 110"/>
                <a:gd name="T13" fmla="*/ 38 h 109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</a:cxnLst>
              <a:rect l="0" t="0" r="r" b="b"/>
              <a:pathLst>
                <a:path w="110" h="109">
                  <a:moveTo>
                    <a:pt x="63" y="38"/>
                  </a:moveTo>
                  <a:cubicBezTo>
                    <a:pt x="47" y="21"/>
                    <a:pt x="25" y="0"/>
                    <a:pt x="0" y="5"/>
                  </a:cubicBezTo>
                  <a:cubicBezTo>
                    <a:pt x="0" y="5"/>
                    <a:pt x="0" y="5"/>
                    <a:pt x="0" y="5"/>
                  </a:cubicBezTo>
                  <a:cubicBezTo>
                    <a:pt x="27" y="7"/>
                    <a:pt x="47" y="25"/>
                    <a:pt x="64" y="45"/>
                  </a:cubicBezTo>
                  <a:cubicBezTo>
                    <a:pt x="80" y="64"/>
                    <a:pt x="93" y="85"/>
                    <a:pt x="106" y="107"/>
                  </a:cubicBezTo>
                  <a:cubicBezTo>
                    <a:pt x="107" y="109"/>
                    <a:pt x="110" y="107"/>
                    <a:pt x="109" y="105"/>
                  </a:cubicBezTo>
                  <a:cubicBezTo>
                    <a:pt x="96" y="82"/>
                    <a:pt x="81" y="59"/>
                    <a:pt x="63" y="38"/>
                  </a:cubicBezTo>
                  <a:close/>
                </a:path>
              </a:pathLst>
            </a:custGeom>
            <a:solidFill>
              <a:srgbClr val="FF7862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</a14:hiddenLine>
              </a:ext>
            </a:extLst>
          </p:spPr>
          <p:txBody>
            <a:bodyPr vert="horz" wrap="square" lIns="91440" tIns="45720" rIns="91440" bIns="45720" numCol="1" anchor="t" anchorCtr="0" compatLnSpc="1"/>
            <a:lstStyle/>
            <a:p>
              <a:endParaRPr lang="zh-CN" altLang="en-US"/>
            </a:p>
          </p:txBody>
        </p:sp>
        <p:sp>
          <p:nvSpPr>
            <p:cNvPr id="121" name="Freeform 120"/>
            <p:cNvSpPr/>
            <p:nvPr/>
          </p:nvSpPr>
          <p:spPr bwMode="auto">
            <a:xfrm>
              <a:off x="2474" y="2652"/>
              <a:ext cx="133" cy="134"/>
            </a:xfrm>
            <a:custGeom>
              <a:avLst/>
              <a:gdLst>
                <a:gd name="T0" fmla="*/ 20 w 77"/>
                <a:gd name="T1" fmla="*/ 0 h 77"/>
                <a:gd name="T2" fmla="*/ 18 w 77"/>
                <a:gd name="T3" fmla="*/ 0 h 77"/>
                <a:gd name="T4" fmla="*/ 17 w 77"/>
                <a:gd name="T5" fmla="*/ 3 h 77"/>
                <a:gd name="T6" fmla="*/ 11 w 77"/>
                <a:gd name="T7" fmla="*/ 69 h 77"/>
                <a:gd name="T8" fmla="*/ 24 w 77"/>
                <a:gd name="T9" fmla="*/ 76 h 77"/>
                <a:gd name="T10" fmla="*/ 31 w 77"/>
                <a:gd name="T11" fmla="*/ 61 h 77"/>
                <a:gd name="T12" fmla="*/ 48 w 77"/>
                <a:gd name="T13" fmla="*/ 74 h 77"/>
                <a:gd name="T14" fmla="*/ 50 w 77"/>
                <a:gd name="T15" fmla="*/ 73 h 77"/>
                <a:gd name="T16" fmla="*/ 53 w 77"/>
                <a:gd name="T17" fmla="*/ 52 h 77"/>
                <a:gd name="T18" fmla="*/ 69 w 77"/>
                <a:gd name="T19" fmla="*/ 57 h 77"/>
                <a:gd name="T20" fmla="*/ 76 w 77"/>
                <a:gd name="T21" fmla="*/ 41 h 77"/>
                <a:gd name="T22" fmla="*/ 20 w 77"/>
                <a:gd name="T23" fmla="*/ 0 h 77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</a:cxnLst>
              <a:rect l="0" t="0" r="r" b="b"/>
              <a:pathLst>
                <a:path w="77" h="77">
                  <a:moveTo>
                    <a:pt x="20" y="0"/>
                  </a:moveTo>
                  <a:cubicBezTo>
                    <a:pt x="19" y="0"/>
                    <a:pt x="19" y="0"/>
                    <a:pt x="18" y="0"/>
                  </a:cubicBezTo>
                  <a:cubicBezTo>
                    <a:pt x="17" y="1"/>
                    <a:pt x="16" y="2"/>
                    <a:pt x="17" y="3"/>
                  </a:cubicBezTo>
                  <a:cubicBezTo>
                    <a:pt x="8" y="23"/>
                    <a:pt x="0" y="49"/>
                    <a:pt x="11" y="69"/>
                  </a:cubicBezTo>
                  <a:cubicBezTo>
                    <a:pt x="14" y="74"/>
                    <a:pt x="19" y="77"/>
                    <a:pt x="24" y="76"/>
                  </a:cubicBezTo>
                  <a:cubicBezTo>
                    <a:pt x="30" y="74"/>
                    <a:pt x="31" y="67"/>
                    <a:pt x="31" y="61"/>
                  </a:cubicBezTo>
                  <a:cubicBezTo>
                    <a:pt x="35" y="67"/>
                    <a:pt x="41" y="72"/>
                    <a:pt x="48" y="74"/>
                  </a:cubicBezTo>
                  <a:cubicBezTo>
                    <a:pt x="49" y="75"/>
                    <a:pt x="50" y="74"/>
                    <a:pt x="50" y="73"/>
                  </a:cubicBezTo>
                  <a:cubicBezTo>
                    <a:pt x="53" y="66"/>
                    <a:pt x="54" y="59"/>
                    <a:pt x="53" y="52"/>
                  </a:cubicBezTo>
                  <a:cubicBezTo>
                    <a:pt x="58" y="56"/>
                    <a:pt x="63" y="59"/>
                    <a:pt x="69" y="57"/>
                  </a:cubicBezTo>
                  <a:cubicBezTo>
                    <a:pt x="76" y="55"/>
                    <a:pt x="77" y="46"/>
                    <a:pt x="76" y="41"/>
                  </a:cubicBezTo>
                  <a:cubicBezTo>
                    <a:pt x="74" y="14"/>
                    <a:pt x="41" y="4"/>
                    <a:pt x="20" y="0"/>
                  </a:cubicBezTo>
                  <a:close/>
                </a:path>
              </a:pathLst>
            </a:custGeom>
            <a:solidFill>
              <a:srgbClr val="FF7862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</a14:hiddenLine>
              </a:ext>
            </a:extLst>
          </p:spPr>
          <p:txBody>
            <a:bodyPr vert="horz" wrap="square" lIns="91440" tIns="45720" rIns="91440" bIns="45720" numCol="1" anchor="t" anchorCtr="0" compatLnSpc="1"/>
            <a:lstStyle/>
            <a:p>
              <a:endParaRPr lang="zh-CN" altLang="en-US"/>
            </a:p>
          </p:txBody>
        </p:sp>
        <p:sp>
          <p:nvSpPr>
            <p:cNvPr id="122" name="Freeform 121"/>
            <p:cNvSpPr/>
            <p:nvPr/>
          </p:nvSpPr>
          <p:spPr bwMode="auto">
            <a:xfrm>
              <a:off x="4769" y="2479"/>
              <a:ext cx="437" cy="608"/>
            </a:xfrm>
            <a:custGeom>
              <a:avLst/>
              <a:gdLst>
                <a:gd name="T0" fmla="*/ 204 w 253"/>
                <a:gd name="T1" fmla="*/ 131 h 351"/>
                <a:gd name="T2" fmla="*/ 110 w 253"/>
                <a:gd name="T3" fmla="*/ 138 h 351"/>
                <a:gd name="T4" fmla="*/ 107 w 253"/>
                <a:gd name="T5" fmla="*/ 131 h 351"/>
                <a:gd name="T6" fmla="*/ 81 w 253"/>
                <a:gd name="T7" fmla="*/ 78 h 351"/>
                <a:gd name="T8" fmla="*/ 1 w 253"/>
                <a:gd name="T9" fmla="*/ 1 h 351"/>
                <a:gd name="T10" fmla="*/ 1 w 253"/>
                <a:gd name="T11" fmla="*/ 2 h 351"/>
                <a:gd name="T12" fmla="*/ 80 w 253"/>
                <a:gd name="T13" fmla="*/ 86 h 351"/>
                <a:gd name="T14" fmla="*/ 106 w 253"/>
                <a:gd name="T15" fmla="*/ 138 h 351"/>
                <a:gd name="T16" fmla="*/ 126 w 253"/>
                <a:gd name="T17" fmla="*/ 187 h 351"/>
                <a:gd name="T18" fmla="*/ 127 w 253"/>
                <a:gd name="T19" fmla="*/ 188 h 351"/>
                <a:gd name="T20" fmla="*/ 112 w 253"/>
                <a:gd name="T21" fmla="*/ 279 h 351"/>
                <a:gd name="T22" fmla="*/ 167 w 253"/>
                <a:gd name="T23" fmla="*/ 349 h 351"/>
                <a:gd name="T24" fmla="*/ 208 w 253"/>
                <a:gd name="T25" fmla="*/ 336 h 351"/>
                <a:gd name="T26" fmla="*/ 213 w 253"/>
                <a:gd name="T27" fmla="*/ 290 h 351"/>
                <a:gd name="T28" fmla="*/ 130 w 253"/>
                <a:gd name="T29" fmla="*/ 187 h 351"/>
                <a:gd name="T30" fmla="*/ 129 w 253"/>
                <a:gd name="T31" fmla="*/ 187 h 351"/>
                <a:gd name="T32" fmla="*/ 128 w 253"/>
                <a:gd name="T33" fmla="*/ 187 h 351"/>
                <a:gd name="T34" fmla="*/ 128 w 253"/>
                <a:gd name="T35" fmla="*/ 186 h 351"/>
                <a:gd name="T36" fmla="*/ 116 w 253"/>
                <a:gd name="T37" fmla="*/ 150 h 351"/>
                <a:gd name="T38" fmla="*/ 128 w 253"/>
                <a:gd name="T39" fmla="*/ 163 h 351"/>
                <a:gd name="T40" fmla="*/ 169 w 253"/>
                <a:gd name="T41" fmla="*/ 193 h 351"/>
                <a:gd name="T42" fmla="*/ 236 w 253"/>
                <a:gd name="T43" fmla="*/ 200 h 351"/>
                <a:gd name="T44" fmla="*/ 204 w 253"/>
                <a:gd name="T45" fmla="*/ 131 h 351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</a:cxnLst>
              <a:rect l="0" t="0" r="r" b="b"/>
              <a:pathLst>
                <a:path w="253" h="351">
                  <a:moveTo>
                    <a:pt x="204" y="131"/>
                  </a:moveTo>
                  <a:cubicBezTo>
                    <a:pt x="176" y="119"/>
                    <a:pt x="136" y="119"/>
                    <a:pt x="110" y="138"/>
                  </a:cubicBezTo>
                  <a:cubicBezTo>
                    <a:pt x="109" y="135"/>
                    <a:pt x="108" y="133"/>
                    <a:pt x="107" y="131"/>
                  </a:cubicBezTo>
                  <a:cubicBezTo>
                    <a:pt x="100" y="113"/>
                    <a:pt x="91" y="95"/>
                    <a:pt x="81" y="78"/>
                  </a:cubicBezTo>
                  <a:cubicBezTo>
                    <a:pt x="62" y="46"/>
                    <a:pt x="36" y="16"/>
                    <a:pt x="1" y="1"/>
                  </a:cubicBezTo>
                  <a:cubicBezTo>
                    <a:pt x="1" y="0"/>
                    <a:pt x="0" y="1"/>
                    <a:pt x="1" y="2"/>
                  </a:cubicBezTo>
                  <a:cubicBezTo>
                    <a:pt x="34" y="24"/>
                    <a:pt x="61" y="51"/>
                    <a:pt x="80" y="86"/>
                  </a:cubicBezTo>
                  <a:cubicBezTo>
                    <a:pt x="90" y="103"/>
                    <a:pt x="98" y="120"/>
                    <a:pt x="106" y="138"/>
                  </a:cubicBezTo>
                  <a:cubicBezTo>
                    <a:pt x="112" y="154"/>
                    <a:pt x="118" y="172"/>
                    <a:pt x="126" y="187"/>
                  </a:cubicBezTo>
                  <a:cubicBezTo>
                    <a:pt x="126" y="188"/>
                    <a:pt x="126" y="188"/>
                    <a:pt x="127" y="188"/>
                  </a:cubicBezTo>
                  <a:cubicBezTo>
                    <a:pt x="108" y="212"/>
                    <a:pt x="107" y="251"/>
                    <a:pt x="112" y="279"/>
                  </a:cubicBezTo>
                  <a:cubicBezTo>
                    <a:pt x="117" y="309"/>
                    <a:pt x="133" y="343"/>
                    <a:pt x="167" y="349"/>
                  </a:cubicBezTo>
                  <a:cubicBezTo>
                    <a:pt x="182" y="351"/>
                    <a:pt x="199" y="350"/>
                    <a:pt x="208" y="336"/>
                  </a:cubicBezTo>
                  <a:cubicBezTo>
                    <a:pt x="216" y="322"/>
                    <a:pt x="216" y="305"/>
                    <a:pt x="213" y="290"/>
                  </a:cubicBezTo>
                  <a:cubicBezTo>
                    <a:pt x="203" y="244"/>
                    <a:pt x="168" y="212"/>
                    <a:pt x="130" y="187"/>
                  </a:cubicBezTo>
                  <a:cubicBezTo>
                    <a:pt x="130" y="187"/>
                    <a:pt x="129" y="187"/>
                    <a:pt x="129" y="187"/>
                  </a:cubicBezTo>
                  <a:cubicBezTo>
                    <a:pt x="129" y="187"/>
                    <a:pt x="128" y="187"/>
                    <a:pt x="128" y="187"/>
                  </a:cubicBezTo>
                  <a:cubicBezTo>
                    <a:pt x="128" y="187"/>
                    <a:pt x="128" y="186"/>
                    <a:pt x="128" y="186"/>
                  </a:cubicBezTo>
                  <a:cubicBezTo>
                    <a:pt x="125" y="174"/>
                    <a:pt x="121" y="162"/>
                    <a:pt x="116" y="150"/>
                  </a:cubicBezTo>
                  <a:cubicBezTo>
                    <a:pt x="119" y="155"/>
                    <a:pt x="124" y="159"/>
                    <a:pt x="128" y="163"/>
                  </a:cubicBezTo>
                  <a:cubicBezTo>
                    <a:pt x="140" y="174"/>
                    <a:pt x="154" y="185"/>
                    <a:pt x="169" y="193"/>
                  </a:cubicBezTo>
                  <a:cubicBezTo>
                    <a:pt x="184" y="202"/>
                    <a:pt x="222" y="223"/>
                    <a:pt x="236" y="200"/>
                  </a:cubicBezTo>
                  <a:cubicBezTo>
                    <a:pt x="253" y="173"/>
                    <a:pt x="229" y="141"/>
                    <a:pt x="204" y="131"/>
                  </a:cubicBezTo>
                  <a:close/>
                </a:path>
              </a:pathLst>
            </a:custGeom>
            <a:solidFill>
              <a:srgbClr val="317F00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</a14:hiddenLine>
              </a:ext>
            </a:extLst>
          </p:spPr>
          <p:txBody>
            <a:bodyPr vert="horz" wrap="square" lIns="91440" tIns="45720" rIns="91440" bIns="45720" numCol="1" anchor="t" anchorCtr="0" compatLnSpc="1"/>
            <a:lstStyle/>
            <a:p>
              <a:endParaRPr lang="zh-CN" altLang="en-US"/>
            </a:p>
          </p:txBody>
        </p:sp>
        <p:sp>
          <p:nvSpPr>
            <p:cNvPr id="123" name="Freeform 122"/>
            <p:cNvSpPr/>
            <p:nvPr/>
          </p:nvSpPr>
          <p:spPr bwMode="auto">
            <a:xfrm>
              <a:off x="4667" y="2467"/>
              <a:ext cx="152" cy="229"/>
            </a:xfrm>
            <a:custGeom>
              <a:avLst/>
              <a:gdLst>
                <a:gd name="T0" fmla="*/ 85 w 88"/>
                <a:gd name="T1" fmla="*/ 88 h 132"/>
                <a:gd name="T2" fmla="*/ 34 w 88"/>
                <a:gd name="T3" fmla="*/ 81 h 132"/>
                <a:gd name="T4" fmla="*/ 17 w 88"/>
                <a:gd name="T5" fmla="*/ 44 h 132"/>
                <a:gd name="T6" fmla="*/ 2 w 88"/>
                <a:gd name="T7" fmla="*/ 1 h 132"/>
                <a:gd name="T8" fmla="*/ 0 w 88"/>
                <a:gd name="T9" fmla="*/ 2 h 132"/>
                <a:gd name="T10" fmla="*/ 15 w 88"/>
                <a:gd name="T11" fmla="*/ 48 h 132"/>
                <a:gd name="T12" fmla="*/ 32 w 88"/>
                <a:gd name="T13" fmla="*/ 84 h 132"/>
                <a:gd name="T14" fmla="*/ 32 w 88"/>
                <a:gd name="T15" fmla="*/ 86 h 132"/>
                <a:gd name="T16" fmla="*/ 28 w 88"/>
                <a:gd name="T17" fmla="*/ 123 h 132"/>
                <a:gd name="T18" fmla="*/ 47 w 88"/>
                <a:gd name="T19" fmla="*/ 112 h 132"/>
                <a:gd name="T20" fmla="*/ 68 w 88"/>
                <a:gd name="T21" fmla="*/ 121 h 132"/>
                <a:gd name="T22" fmla="*/ 70 w 88"/>
                <a:gd name="T23" fmla="*/ 118 h 132"/>
                <a:gd name="T24" fmla="*/ 68 w 88"/>
                <a:gd name="T25" fmla="*/ 103 h 132"/>
                <a:gd name="T26" fmla="*/ 83 w 88"/>
                <a:gd name="T27" fmla="*/ 103 h 132"/>
                <a:gd name="T28" fmla="*/ 85 w 88"/>
                <a:gd name="T29" fmla="*/ 88 h 132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</a:cxnLst>
              <a:rect l="0" t="0" r="r" b="b"/>
              <a:pathLst>
                <a:path w="88" h="132">
                  <a:moveTo>
                    <a:pt x="85" y="88"/>
                  </a:moveTo>
                  <a:cubicBezTo>
                    <a:pt x="74" y="71"/>
                    <a:pt x="48" y="68"/>
                    <a:pt x="34" y="81"/>
                  </a:cubicBezTo>
                  <a:cubicBezTo>
                    <a:pt x="29" y="69"/>
                    <a:pt x="22" y="56"/>
                    <a:pt x="17" y="44"/>
                  </a:cubicBezTo>
                  <a:cubicBezTo>
                    <a:pt x="11" y="30"/>
                    <a:pt x="7" y="15"/>
                    <a:pt x="2" y="1"/>
                  </a:cubicBezTo>
                  <a:cubicBezTo>
                    <a:pt x="2" y="0"/>
                    <a:pt x="0" y="0"/>
                    <a:pt x="0" y="2"/>
                  </a:cubicBezTo>
                  <a:cubicBezTo>
                    <a:pt x="3" y="18"/>
                    <a:pt x="9" y="33"/>
                    <a:pt x="15" y="48"/>
                  </a:cubicBezTo>
                  <a:cubicBezTo>
                    <a:pt x="20" y="60"/>
                    <a:pt x="25" y="73"/>
                    <a:pt x="32" y="84"/>
                  </a:cubicBezTo>
                  <a:cubicBezTo>
                    <a:pt x="31" y="85"/>
                    <a:pt x="31" y="86"/>
                    <a:pt x="32" y="86"/>
                  </a:cubicBezTo>
                  <a:cubicBezTo>
                    <a:pt x="21" y="95"/>
                    <a:pt x="17" y="113"/>
                    <a:pt x="28" y="123"/>
                  </a:cubicBezTo>
                  <a:cubicBezTo>
                    <a:pt x="38" y="132"/>
                    <a:pt x="45" y="121"/>
                    <a:pt x="47" y="112"/>
                  </a:cubicBezTo>
                  <a:cubicBezTo>
                    <a:pt x="52" y="118"/>
                    <a:pt x="59" y="121"/>
                    <a:pt x="68" y="121"/>
                  </a:cubicBezTo>
                  <a:cubicBezTo>
                    <a:pt x="69" y="121"/>
                    <a:pt x="71" y="119"/>
                    <a:pt x="70" y="118"/>
                  </a:cubicBezTo>
                  <a:cubicBezTo>
                    <a:pt x="70" y="113"/>
                    <a:pt x="70" y="108"/>
                    <a:pt x="68" y="103"/>
                  </a:cubicBezTo>
                  <a:cubicBezTo>
                    <a:pt x="73" y="105"/>
                    <a:pt x="78" y="106"/>
                    <a:pt x="83" y="103"/>
                  </a:cubicBezTo>
                  <a:cubicBezTo>
                    <a:pt x="88" y="100"/>
                    <a:pt x="88" y="92"/>
                    <a:pt x="85" y="88"/>
                  </a:cubicBezTo>
                  <a:close/>
                </a:path>
              </a:pathLst>
            </a:custGeom>
            <a:solidFill>
              <a:srgbClr val="7F7E30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</a14:hiddenLine>
              </a:ext>
            </a:extLst>
          </p:spPr>
          <p:txBody>
            <a:bodyPr vert="horz" wrap="square" lIns="91440" tIns="45720" rIns="91440" bIns="45720" numCol="1" anchor="t" anchorCtr="0" compatLnSpc="1"/>
            <a:lstStyle/>
            <a:p>
              <a:endParaRPr lang="zh-CN" altLang="en-US"/>
            </a:p>
          </p:txBody>
        </p:sp>
        <p:sp>
          <p:nvSpPr>
            <p:cNvPr id="124" name="Freeform 123"/>
            <p:cNvSpPr/>
            <p:nvPr/>
          </p:nvSpPr>
          <p:spPr bwMode="auto">
            <a:xfrm>
              <a:off x="4235" y="2545"/>
              <a:ext cx="460" cy="574"/>
            </a:xfrm>
            <a:custGeom>
              <a:avLst/>
              <a:gdLst>
                <a:gd name="T0" fmla="*/ 213 w 266"/>
                <a:gd name="T1" fmla="*/ 328 h 331"/>
                <a:gd name="T2" fmla="*/ 212 w 266"/>
                <a:gd name="T3" fmla="*/ 326 h 331"/>
                <a:gd name="T4" fmla="*/ 228 w 266"/>
                <a:gd name="T5" fmla="*/ 273 h 331"/>
                <a:gd name="T6" fmla="*/ 223 w 266"/>
                <a:gd name="T7" fmla="*/ 222 h 331"/>
                <a:gd name="T8" fmla="*/ 161 w 266"/>
                <a:gd name="T9" fmla="*/ 175 h 331"/>
                <a:gd name="T10" fmla="*/ 161 w 266"/>
                <a:gd name="T11" fmla="*/ 175 h 331"/>
                <a:gd name="T12" fmla="*/ 94 w 266"/>
                <a:gd name="T13" fmla="*/ 86 h 331"/>
                <a:gd name="T14" fmla="*/ 72 w 266"/>
                <a:gd name="T15" fmla="*/ 59 h 331"/>
                <a:gd name="T16" fmla="*/ 139 w 266"/>
                <a:gd name="T17" fmla="*/ 69 h 331"/>
                <a:gd name="T18" fmla="*/ 179 w 266"/>
                <a:gd name="T19" fmla="*/ 86 h 331"/>
                <a:gd name="T20" fmla="*/ 179 w 266"/>
                <a:gd name="T21" fmla="*/ 87 h 331"/>
                <a:gd name="T22" fmla="*/ 248 w 266"/>
                <a:gd name="T23" fmla="*/ 167 h 331"/>
                <a:gd name="T24" fmla="*/ 250 w 266"/>
                <a:gd name="T25" fmla="*/ 165 h 331"/>
                <a:gd name="T26" fmla="*/ 250 w 266"/>
                <a:gd name="T27" fmla="*/ 164 h 331"/>
                <a:gd name="T28" fmla="*/ 250 w 266"/>
                <a:gd name="T29" fmla="*/ 164 h 331"/>
                <a:gd name="T30" fmla="*/ 183 w 266"/>
                <a:gd name="T31" fmla="*/ 84 h 331"/>
                <a:gd name="T32" fmla="*/ 135 w 266"/>
                <a:gd name="T33" fmla="*/ 64 h 331"/>
                <a:gd name="T34" fmla="*/ 70 w 266"/>
                <a:gd name="T35" fmla="*/ 58 h 331"/>
                <a:gd name="T36" fmla="*/ 49 w 266"/>
                <a:gd name="T37" fmla="*/ 33 h 331"/>
                <a:gd name="T38" fmla="*/ 1 w 266"/>
                <a:gd name="T39" fmla="*/ 0 h 331"/>
                <a:gd name="T40" fmla="*/ 1 w 266"/>
                <a:gd name="T41" fmla="*/ 2 h 331"/>
                <a:gd name="T42" fmla="*/ 52 w 266"/>
                <a:gd name="T43" fmla="*/ 43 h 331"/>
                <a:gd name="T44" fmla="*/ 67 w 266"/>
                <a:gd name="T45" fmla="*/ 59 h 331"/>
                <a:gd name="T46" fmla="*/ 67 w 266"/>
                <a:gd name="T47" fmla="*/ 60 h 331"/>
                <a:gd name="T48" fmla="*/ 67 w 266"/>
                <a:gd name="T49" fmla="*/ 60 h 331"/>
                <a:gd name="T50" fmla="*/ 95 w 266"/>
                <a:gd name="T51" fmla="*/ 92 h 331"/>
                <a:gd name="T52" fmla="*/ 101 w 266"/>
                <a:gd name="T53" fmla="*/ 132 h 331"/>
                <a:gd name="T54" fmla="*/ 101 w 266"/>
                <a:gd name="T55" fmla="*/ 140 h 331"/>
                <a:gd name="T56" fmla="*/ 100 w 266"/>
                <a:gd name="T57" fmla="*/ 140 h 331"/>
                <a:gd name="T58" fmla="*/ 83 w 266"/>
                <a:gd name="T59" fmla="*/ 198 h 331"/>
                <a:gd name="T60" fmla="*/ 88 w 266"/>
                <a:gd name="T61" fmla="*/ 234 h 331"/>
                <a:gd name="T62" fmla="*/ 89 w 266"/>
                <a:gd name="T63" fmla="*/ 268 h 331"/>
                <a:gd name="T64" fmla="*/ 92 w 266"/>
                <a:gd name="T65" fmla="*/ 268 h 331"/>
                <a:gd name="T66" fmla="*/ 92 w 266"/>
                <a:gd name="T67" fmla="*/ 266 h 331"/>
                <a:gd name="T68" fmla="*/ 105 w 266"/>
                <a:gd name="T69" fmla="*/ 142 h 331"/>
                <a:gd name="T70" fmla="*/ 104 w 266"/>
                <a:gd name="T71" fmla="*/ 129 h 331"/>
                <a:gd name="T72" fmla="*/ 98 w 266"/>
                <a:gd name="T73" fmla="*/ 96 h 331"/>
                <a:gd name="T74" fmla="*/ 144 w 266"/>
                <a:gd name="T75" fmla="*/ 157 h 331"/>
                <a:gd name="T76" fmla="*/ 158 w 266"/>
                <a:gd name="T77" fmla="*/ 179 h 331"/>
                <a:gd name="T78" fmla="*/ 168 w 266"/>
                <a:gd name="T79" fmla="*/ 252 h 331"/>
                <a:gd name="T80" fmla="*/ 190 w 266"/>
                <a:gd name="T81" fmla="*/ 289 h 331"/>
                <a:gd name="T82" fmla="*/ 210 w 266"/>
                <a:gd name="T83" fmla="*/ 329 h 331"/>
                <a:gd name="T84" fmla="*/ 213 w 266"/>
                <a:gd name="T85" fmla="*/ 328 h 331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  <a:cxn ang="0">
                  <a:pos x="T68" y="T69"/>
                </a:cxn>
                <a:cxn ang="0">
                  <a:pos x="T70" y="T71"/>
                </a:cxn>
                <a:cxn ang="0">
                  <a:pos x="T72" y="T73"/>
                </a:cxn>
                <a:cxn ang="0">
                  <a:pos x="T74" y="T75"/>
                </a:cxn>
                <a:cxn ang="0">
                  <a:pos x="T76" y="T77"/>
                </a:cxn>
                <a:cxn ang="0">
                  <a:pos x="T78" y="T79"/>
                </a:cxn>
                <a:cxn ang="0">
                  <a:pos x="T80" y="T81"/>
                </a:cxn>
                <a:cxn ang="0">
                  <a:pos x="T82" y="T83"/>
                </a:cxn>
                <a:cxn ang="0">
                  <a:pos x="T84" y="T85"/>
                </a:cxn>
              </a:cxnLst>
              <a:rect l="0" t="0" r="r" b="b"/>
              <a:pathLst>
                <a:path w="266" h="331">
                  <a:moveTo>
                    <a:pt x="213" y="328"/>
                  </a:moveTo>
                  <a:cubicBezTo>
                    <a:pt x="213" y="327"/>
                    <a:pt x="212" y="327"/>
                    <a:pt x="212" y="326"/>
                  </a:cubicBezTo>
                  <a:cubicBezTo>
                    <a:pt x="222" y="311"/>
                    <a:pt x="226" y="290"/>
                    <a:pt x="228" y="273"/>
                  </a:cubicBezTo>
                  <a:cubicBezTo>
                    <a:pt x="230" y="256"/>
                    <a:pt x="230" y="237"/>
                    <a:pt x="223" y="222"/>
                  </a:cubicBezTo>
                  <a:cubicBezTo>
                    <a:pt x="213" y="199"/>
                    <a:pt x="189" y="169"/>
                    <a:pt x="161" y="175"/>
                  </a:cubicBezTo>
                  <a:cubicBezTo>
                    <a:pt x="161" y="175"/>
                    <a:pt x="161" y="175"/>
                    <a:pt x="161" y="175"/>
                  </a:cubicBezTo>
                  <a:cubicBezTo>
                    <a:pt x="142" y="143"/>
                    <a:pt x="118" y="113"/>
                    <a:pt x="94" y="86"/>
                  </a:cubicBezTo>
                  <a:cubicBezTo>
                    <a:pt x="87" y="77"/>
                    <a:pt x="79" y="68"/>
                    <a:pt x="72" y="59"/>
                  </a:cubicBezTo>
                  <a:cubicBezTo>
                    <a:pt x="94" y="54"/>
                    <a:pt x="118" y="62"/>
                    <a:pt x="139" y="69"/>
                  </a:cubicBezTo>
                  <a:cubicBezTo>
                    <a:pt x="153" y="74"/>
                    <a:pt x="166" y="79"/>
                    <a:pt x="179" y="86"/>
                  </a:cubicBezTo>
                  <a:cubicBezTo>
                    <a:pt x="179" y="86"/>
                    <a:pt x="179" y="87"/>
                    <a:pt x="179" y="87"/>
                  </a:cubicBezTo>
                  <a:cubicBezTo>
                    <a:pt x="178" y="127"/>
                    <a:pt x="224" y="143"/>
                    <a:pt x="248" y="167"/>
                  </a:cubicBezTo>
                  <a:cubicBezTo>
                    <a:pt x="249" y="168"/>
                    <a:pt x="251" y="166"/>
                    <a:pt x="250" y="165"/>
                  </a:cubicBezTo>
                  <a:cubicBezTo>
                    <a:pt x="250" y="165"/>
                    <a:pt x="250" y="164"/>
                    <a:pt x="250" y="164"/>
                  </a:cubicBezTo>
                  <a:cubicBezTo>
                    <a:pt x="250" y="164"/>
                    <a:pt x="250" y="164"/>
                    <a:pt x="250" y="164"/>
                  </a:cubicBezTo>
                  <a:cubicBezTo>
                    <a:pt x="266" y="128"/>
                    <a:pt x="223" y="69"/>
                    <a:pt x="183" y="84"/>
                  </a:cubicBezTo>
                  <a:cubicBezTo>
                    <a:pt x="168" y="75"/>
                    <a:pt x="151" y="69"/>
                    <a:pt x="135" y="64"/>
                  </a:cubicBezTo>
                  <a:cubicBezTo>
                    <a:pt x="116" y="58"/>
                    <a:pt x="90" y="50"/>
                    <a:pt x="70" y="58"/>
                  </a:cubicBezTo>
                  <a:cubicBezTo>
                    <a:pt x="63" y="49"/>
                    <a:pt x="56" y="41"/>
                    <a:pt x="49" y="33"/>
                  </a:cubicBezTo>
                  <a:cubicBezTo>
                    <a:pt x="36" y="20"/>
                    <a:pt x="20" y="3"/>
                    <a:pt x="1" y="0"/>
                  </a:cubicBezTo>
                  <a:cubicBezTo>
                    <a:pt x="1" y="0"/>
                    <a:pt x="0" y="1"/>
                    <a:pt x="1" y="2"/>
                  </a:cubicBezTo>
                  <a:cubicBezTo>
                    <a:pt x="22" y="11"/>
                    <a:pt x="38" y="26"/>
                    <a:pt x="52" y="43"/>
                  </a:cubicBezTo>
                  <a:cubicBezTo>
                    <a:pt x="57" y="48"/>
                    <a:pt x="62" y="54"/>
                    <a:pt x="67" y="59"/>
                  </a:cubicBezTo>
                  <a:cubicBezTo>
                    <a:pt x="66" y="59"/>
                    <a:pt x="67" y="60"/>
                    <a:pt x="67" y="60"/>
                  </a:cubicBezTo>
                  <a:cubicBezTo>
                    <a:pt x="67" y="60"/>
                    <a:pt x="67" y="60"/>
                    <a:pt x="67" y="60"/>
                  </a:cubicBezTo>
                  <a:cubicBezTo>
                    <a:pt x="77" y="70"/>
                    <a:pt x="86" y="81"/>
                    <a:pt x="95" y="92"/>
                  </a:cubicBezTo>
                  <a:cubicBezTo>
                    <a:pt x="98" y="105"/>
                    <a:pt x="101" y="118"/>
                    <a:pt x="101" y="132"/>
                  </a:cubicBezTo>
                  <a:cubicBezTo>
                    <a:pt x="101" y="135"/>
                    <a:pt x="101" y="137"/>
                    <a:pt x="101" y="140"/>
                  </a:cubicBezTo>
                  <a:cubicBezTo>
                    <a:pt x="101" y="140"/>
                    <a:pt x="101" y="140"/>
                    <a:pt x="100" y="140"/>
                  </a:cubicBezTo>
                  <a:cubicBezTo>
                    <a:pt x="84" y="155"/>
                    <a:pt x="81" y="177"/>
                    <a:pt x="83" y="198"/>
                  </a:cubicBezTo>
                  <a:cubicBezTo>
                    <a:pt x="84" y="210"/>
                    <a:pt x="86" y="222"/>
                    <a:pt x="88" y="234"/>
                  </a:cubicBezTo>
                  <a:cubicBezTo>
                    <a:pt x="89" y="246"/>
                    <a:pt x="89" y="257"/>
                    <a:pt x="89" y="268"/>
                  </a:cubicBezTo>
                  <a:cubicBezTo>
                    <a:pt x="89" y="270"/>
                    <a:pt x="92" y="270"/>
                    <a:pt x="92" y="268"/>
                  </a:cubicBezTo>
                  <a:cubicBezTo>
                    <a:pt x="92" y="267"/>
                    <a:pt x="92" y="266"/>
                    <a:pt x="92" y="266"/>
                  </a:cubicBezTo>
                  <a:cubicBezTo>
                    <a:pt x="111" y="230"/>
                    <a:pt x="153" y="170"/>
                    <a:pt x="105" y="142"/>
                  </a:cubicBezTo>
                  <a:cubicBezTo>
                    <a:pt x="104" y="137"/>
                    <a:pt x="104" y="133"/>
                    <a:pt x="104" y="129"/>
                  </a:cubicBezTo>
                  <a:cubicBezTo>
                    <a:pt x="103" y="118"/>
                    <a:pt x="103" y="106"/>
                    <a:pt x="98" y="96"/>
                  </a:cubicBezTo>
                  <a:cubicBezTo>
                    <a:pt x="115" y="116"/>
                    <a:pt x="130" y="136"/>
                    <a:pt x="144" y="157"/>
                  </a:cubicBezTo>
                  <a:cubicBezTo>
                    <a:pt x="149" y="164"/>
                    <a:pt x="153" y="171"/>
                    <a:pt x="158" y="179"/>
                  </a:cubicBezTo>
                  <a:cubicBezTo>
                    <a:pt x="155" y="204"/>
                    <a:pt x="157" y="229"/>
                    <a:pt x="168" y="252"/>
                  </a:cubicBezTo>
                  <a:cubicBezTo>
                    <a:pt x="174" y="265"/>
                    <a:pt x="182" y="277"/>
                    <a:pt x="190" y="289"/>
                  </a:cubicBezTo>
                  <a:cubicBezTo>
                    <a:pt x="198" y="302"/>
                    <a:pt x="204" y="315"/>
                    <a:pt x="210" y="329"/>
                  </a:cubicBezTo>
                  <a:cubicBezTo>
                    <a:pt x="211" y="331"/>
                    <a:pt x="213" y="330"/>
                    <a:pt x="213" y="328"/>
                  </a:cubicBezTo>
                  <a:close/>
                </a:path>
              </a:pathLst>
            </a:custGeom>
            <a:solidFill>
              <a:srgbClr val="FEC160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</a14:hiddenLine>
              </a:ext>
            </a:extLst>
          </p:spPr>
          <p:txBody>
            <a:bodyPr vert="horz" wrap="square" lIns="91440" tIns="45720" rIns="91440" bIns="45720" numCol="1" anchor="t" anchorCtr="0" compatLnSpc="1"/>
            <a:lstStyle/>
            <a:p>
              <a:endParaRPr lang="zh-CN" altLang="en-US"/>
            </a:p>
          </p:txBody>
        </p:sp>
        <p:sp>
          <p:nvSpPr>
            <p:cNvPr id="125" name="Freeform 124"/>
            <p:cNvSpPr/>
            <p:nvPr/>
          </p:nvSpPr>
          <p:spPr bwMode="auto">
            <a:xfrm>
              <a:off x="3928" y="2682"/>
              <a:ext cx="344" cy="314"/>
            </a:xfrm>
            <a:custGeom>
              <a:avLst/>
              <a:gdLst>
                <a:gd name="T0" fmla="*/ 145 w 199"/>
                <a:gd name="T1" fmla="*/ 150 h 181"/>
                <a:gd name="T2" fmla="*/ 169 w 199"/>
                <a:gd name="T3" fmla="*/ 142 h 181"/>
                <a:gd name="T4" fmla="*/ 176 w 199"/>
                <a:gd name="T5" fmla="*/ 118 h 181"/>
                <a:gd name="T6" fmla="*/ 184 w 199"/>
                <a:gd name="T7" fmla="*/ 88 h 181"/>
                <a:gd name="T8" fmla="*/ 130 w 199"/>
                <a:gd name="T9" fmla="*/ 107 h 181"/>
                <a:gd name="T10" fmla="*/ 128 w 199"/>
                <a:gd name="T11" fmla="*/ 107 h 181"/>
                <a:gd name="T12" fmla="*/ 128 w 199"/>
                <a:gd name="T13" fmla="*/ 108 h 181"/>
                <a:gd name="T14" fmla="*/ 90 w 199"/>
                <a:gd name="T15" fmla="*/ 87 h 181"/>
                <a:gd name="T16" fmla="*/ 54 w 199"/>
                <a:gd name="T17" fmla="*/ 57 h 181"/>
                <a:gd name="T18" fmla="*/ 25 w 199"/>
                <a:gd name="T19" fmla="*/ 22 h 181"/>
                <a:gd name="T20" fmla="*/ 2 w 199"/>
                <a:gd name="T21" fmla="*/ 0 h 181"/>
                <a:gd name="T22" fmla="*/ 1 w 199"/>
                <a:gd name="T23" fmla="*/ 1 h 181"/>
                <a:gd name="T24" fmla="*/ 59 w 199"/>
                <a:gd name="T25" fmla="*/ 68 h 181"/>
                <a:gd name="T26" fmla="*/ 126 w 199"/>
                <a:gd name="T27" fmla="*/ 111 h 181"/>
                <a:gd name="T28" fmla="*/ 115 w 199"/>
                <a:gd name="T29" fmla="*/ 133 h 181"/>
                <a:gd name="T30" fmla="*/ 111 w 199"/>
                <a:gd name="T31" fmla="*/ 159 h 181"/>
                <a:gd name="T32" fmla="*/ 145 w 199"/>
                <a:gd name="T33" fmla="*/ 150 h 181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</a:cxnLst>
              <a:rect l="0" t="0" r="r" b="b"/>
              <a:pathLst>
                <a:path w="199" h="181">
                  <a:moveTo>
                    <a:pt x="145" y="150"/>
                  </a:moveTo>
                  <a:cubicBezTo>
                    <a:pt x="153" y="154"/>
                    <a:pt x="164" y="149"/>
                    <a:pt x="169" y="142"/>
                  </a:cubicBezTo>
                  <a:cubicBezTo>
                    <a:pt x="175" y="135"/>
                    <a:pt x="178" y="126"/>
                    <a:pt x="176" y="118"/>
                  </a:cubicBezTo>
                  <a:cubicBezTo>
                    <a:pt x="188" y="114"/>
                    <a:pt x="199" y="96"/>
                    <a:pt x="184" y="88"/>
                  </a:cubicBezTo>
                  <a:cubicBezTo>
                    <a:pt x="164" y="78"/>
                    <a:pt x="144" y="94"/>
                    <a:pt x="130" y="107"/>
                  </a:cubicBezTo>
                  <a:cubicBezTo>
                    <a:pt x="129" y="107"/>
                    <a:pt x="129" y="107"/>
                    <a:pt x="128" y="107"/>
                  </a:cubicBezTo>
                  <a:cubicBezTo>
                    <a:pt x="128" y="107"/>
                    <a:pt x="128" y="108"/>
                    <a:pt x="128" y="108"/>
                  </a:cubicBezTo>
                  <a:cubicBezTo>
                    <a:pt x="115" y="100"/>
                    <a:pt x="102" y="95"/>
                    <a:pt x="90" y="87"/>
                  </a:cubicBezTo>
                  <a:cubicBezTo>
                    <a:pt x="77" y="78"/>
                    <a:pt x="65" y="69"/>
                    <a:pt x="54" y="57"/>
                  </a:cubicBezTo>
                  <a:cubicBezTo>
                    <a:pt x="44" y="46"/>
                    <a:pt x="34" y="34"/>
                    <a:pt x="25" y="22"/>
                  </a:cubicBezTo>
                  <a:cubicBezTo>
                    <a:pt x="18" y="14"/>
                    <a:pt x="11" y="5"/>
                    <a:pt x="2" y="0"/>
                  </a:cubicBezTo>
                  <a:cubicBezTo>
                    <a:pt x="1" y="0"/>
                    <a:pt x="0" y="1"/>
                    <a:pt x="1" y="1"/>
                  </a:cubicBezTo>
                  <a:cubicBezTo>
                    <a:pt x="22" y="22"/>
                    <a:pt x="37" y="47"/>
                    <a:pt x="59" y="68"/>
                  </a:cubicBezTo>
                  <a:cubicBezTo>
                    <a:pt x="78" y="85"/>
                    <a:pt x="101" y="102"/>
                    <a:pt x="126" y="111"/>
                  </a:cubicBezTo>
                  <a:cubicBezTo>
                    <a:pt x="121" y="118"/>
                    <a:pt x="118" y="125"/>
                    <a:pt x="115" y="133"/>
                  </a:cubicBezTo>
                  <a:cubicBezTo>
                    <a:pt x="112" y="141"/>
                    <a:pt x="109" y="151"/>
                    <a:pt x="111" y="159"/>
                  </a:cubicBezTo>
                  <a:cubicBezTo>
                    <a:pt x="118" y="181"/>
                    <a:pt x="140" y="162"/>
                    <a:pt x="145" y="150"/>
                  </a:cubicBezTo>
                  <a:close/>
                </a:path>
              </a:pathLst>
            </a:custGeom>
            <a:solidFill>
              <a:srgbClr val="FF9D99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</a14:hiddenLine>
              </a:ext>
            </a:extLst>
          </p:spPr>
          <p:txBody>
            <a:bodyPr vert="horz" wrap="square" lIns="91440" tIns="45720" rIns="91440" bIns="45720" numCol="1" anchor="t" anchorCtr="0" compatLnSpc="1"/>
            <a:lstStyle/>
            <a:p>
              <a:endParaRPr lang="zh-CN" altLang="en-US"/>
            </a:p>
          </p:txBody>
        </p:sp>
        <p:sp>
          <p:nvSpPr>
            <p:cNvPr id="126" name="Freeform 125"/>
            <p:cNvSpPr/>
            <p:nvPr/>
          </p:nvSpPr>
          <p:spPr bwMode="auto">
            <a:xfrm>
              <a:off x="4002" y="2661"/>
              <a:ext cx="194" cy="127"/>
            </a:xfrm>
            <a:custGeom>
              <a:avLst/>
              <a:gdLst>
                <a:gd name="T0" fmla="*/ 110 w 112"/>
                <a:gd name="T1" fmla="*/ 6 h 73"/>
                <a:gd name="T2" fmla="*/ 46 w 112"/>
                <a:gd name="T3" fmla="*/ 15 h 73"/>
                <a:gd name="T4" fmla="*/ 1 w 112"/>
                <a:gd name="T5" fmla="*/ 61 h 73"/>
                <a:gd name="T6" fmla="*/ 1 w 112"/>
                <a:gd name="T7" fmla="*/ 61 h 73"/>
                <a:gd name="T8" fmla="*/ 1 w 112"/>
                <a:gd name="T9" fmla="*/ 63 h 73"/>
                <a:gd name="T10" fmla="*/ 1 w 112"/>
                <a:gd name="T11" fmla="*/ 64 h 73"/>
                <a:gd name="T12" fmla="*/ 2 w 112"/>
                <a:gd name="T13" fmla="*/ 64 h 73"/>
                <a:gd name="T14" fmla="*/ 2 w 112"/>
                <a:gd name="T15" fmla="*/ 64 h 73"/>
                <a:gd name="T16" fmla="*/ 66 w 112"/>
                <a:gd name="T17" fmla="*/ 56 h 73"/>
                <a:gd name="T18" fmla="*/ 109 w 112"/>
                <a:gd name="T19" fmla="*/ 9 h 73"/>
                <a:gd name="T20" fmla="*/ 110 w 112"/>
                <a:gd name="T21" fmla="*/ 6 h 73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</a:cxnLst>
              <a:rect l="0" t="0" r="r" b="b"/>
              <a:pathLst>
                <a:path w="112" h="73">
                  <a:moveTo>
                    <a:pt x="110" y="6"/>
                  </a:moveTo>
                  <a:cubicBezTo>
                    <a:pt x="89" y="0"/>
                    <a:pt x="64" y="6"/>
                    <a:pt x="46" y="15"/>
                  </a:cubicBezTo>
                  <a:cubicBezTo>
                    <a:pt x="27" y="25"/>
                    <a:pt x="7" y="39"/>
                    <a:pt x="1" y="61"/>
                  </a:cubicBezTo>
                  <a:cubicBezTo>
                    <a:pt x="1" y="61"/>
                    <a:pt x="1" y="61"/>
                    <a:pt x="1" y="61"/>
                  </a:cubicBezTo>
                  <a:cubicBezTo>
                    <a:pt x="0" y="62"/>
                    <a:pt x="1" y="63"/>
                    <a:pt x="1" y="63"/>
                  </a:cubicBezTo>
                  <a:cubicBezTo>
                    <a:pt x="1" y="64"/>
                    <a:pt x="1" y="64"/>
                    <a:pt x="1" y="64"/>
                  </a:cubicBezTo>
                  <a:cubicBezTo>
                    <a:pt x="1" y="64"/>
                    <a:pt x="2" y="64"/>
                    <a:pt x="2" y="64"/>
                  </a:cubicBezTo>
                  <a:cubicBezTo>
                    <a:pt x="2" y="64"/>
                    <a:pt x="2" y="64"/>
                    <a:pt x="2" y="64"/>
                  </a:cubicBezTo>
                  <a:cubicBezTo>
                    <a:pt x="20" y="73"/>
                    <a:pt x="49" y="65"/>
                    <a:pt x="66" y="56"/>
                  </a:cubicBezTo>
                  <a:cubicBezTo>
                    <a:pt x="84" y="47"/>
                    <a:pt x="104" y="30"/>
                    <a:pt x="109" y="9"/>
                  </a:cubicBezTo>
                  <a:cubicBezTo>
                    <a:pt x="111" y="9"/>
                    <a:pt x="112" y="7"/>
                    <a:pt x="110" y="6"/>
                  </a:cubicBezTo>
                  <a:close/>
                </a:path>
              </a:pathLst>
            </a:custGeom>
            <a:solidFill>
              <a:srgbClr val="7F7E30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</a14:hiddenLine>
              </a:ext>
            </a:extLst>
          </p:spPr>
          <p:txBody>
            <a:bodyPr vert="horz" wrap="square" lIns="91440" tIns="45720" rIns="91440" bIns="45720" numCol="1" anchor="t" anchorCtr="0" compatLnSpc="1"/>
            <a:lstStyle/>
            <a:p>
              <a:endParaRPr lang="zh-CN" altLang="en-US"/>
            </a:p>
          </p:txBody>
        </p:sp>
        <p:sp>
          <p:nvSpPr>
            <p:cNvPr id="127" name="Freeform 126"/>
            <p:cNvSpPr/>
            <p:nvPr/>
          </p:nvSpPr>
          <p:spPr bwMode="auto">
            <a:xfrm>
              <a:off x="3976" y="2803"/>
              <a:ext cx="90" cy="215"/>
            </a:xfrm>
            <a:custGeom>
              <a:avLst/>
              <a:gdLst>
                <a:gd name="T0" fmla="*/ 19 w 52"/>
                <a:gd name="T1" fmla="*/ 123 h 124"/>
                <a:gd name="T2" fmla="*/ 47 w 52"/>
                <a:gd name="T3" fmla="*/ 60 h 124"/>
                <a:gd name="T4" fmla="*/ 36 w 52"/>
                <a:gd name="T5" fmla="*/ 2 h 124"/>
                <a:gd name="T6" fmla="*/ 36 w 52"/>
                <a:gd name="T7" fmla="*/ 1 h 124"/>
                <a:gd name="T8" fmla="*/ 36 w 52"/>
                <a:gd name="T9" fmla="*/ 0 h 124"/>
                <a:gd name="T10" fmla="*/ 35 w 52"/>
                <a:gd name="T11" fmla="*/ 1 h 124"/>
                <a:gd name="T12" fmla="*/ 35 w 52"/>
                <a:gd name="T13" fmla="*/ 1 h 124"/>
                <a:gd name="T14" fmla="*/ 13 w 52"/>
                <a:gd name="T15" fmla="*/ 120 h 124"/>
                <a:gd name="T16" fmla="*/ 16 w 52"/>
                <a:gd name="T17" fmla="*/ 121 h 124"/>
                <a:gd name="T18" fmla="*/ 19 w 52"/>
                <a:gd name="T19" fmla="*/ 123 h 124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</a:cxnLst>
              <a:rect l="0" t="0" r="r" b="b"/>
              <a:pathLst>
                <a:path w="52" h="124">
                  <a:moveTo>
                    <a:pt x="19" y="123"/>
                  </a:moveTo>
                  <a:cubicBezTo>
                    <a:pt x="35" y="106"/>
                    <a:pt x="44" y="82"/>
                    <a:pt x="47" y="60"/>
                  </a:cubicBezTo>
                  <a:cubicBezTo>
                    <a:pt x="50" y="42"/>
                    <a:pt x="52" y="14"/>
                    <a:pt x="36" y="2"/>
                  </a:cubicBezTo>
                  <a:cubicBezTo>
                    <a:pt x="36" y="1"/>
                    <a:pt x="36" y="1"/>
                    <a:pt x="36" y="1"/>
                  </a:cubicBezTo>
                  <a:cubicBezTo>
                    <a:pt x="37" y="1"/>
                    <a:pt x="36" y="0"/>
                    <a:pt x="36" y="0"/>
                  </a:cubicBezTo>
                  <a:cubicBezTo>
                    <a:pt x="35" y="0"/>
                    <a:pt x="35" y="1"/>
                    <a:pt x="35" y="1"/>
                  </a:cubicBezTo>
                  <a:cubicBezTo>
                    <a:pt x="35" y="1"/>
                    <a:pt x="35" y="1"/>
                    <a:pt x="35" y="1"/>
                  </a:cubicBezTo>
                  <a:cubicBezTo>
                    <a:pt x="0" y="30"/>
                    <a:pt x="0" y="81"/>
                    <a:pt x="13" y="120"/>
                  </a:cubicBezTo>
                  <a:cubicBezTo>
                    <a:pt x="14" y="121"/>
                    <a:pt x="15" y="122"/>
                    <a:pt x="16" y="121"/>
                  </a:cubicBezTo>
                  <a:cubicBezTo>
                    <a:pt x="16" y="123"/>
                    <a:pt x="18" y="124"/>
                    <a:pt x="19" y="123"/>
                  </a:cubicBezTo>
                  <a:close/>
                </a:path>
              </a:pathLst>
            </a:custGeom>
            <a:solidFill>
              <a:srgbClr val="7F7E30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</a14:hiddenLine>
              </a:ext>
            </a:extLst>
          </p:spPr>
          <p:txBody>
            <a:bodyPr vert="horz" wrap="square" lIns="91440" tIns="45720" rIns="91440" bIns="45720" numCol="1" anchor="t" anchorCtr="0" compatLnSpc="1"/>
            <a:lstStyle/>
            <a:p>
              <a:endParaRPr lang="zh-CN" altLang="en-US"/>
            </a:p>
          </p:txBody>
        </p:sp>
        <p:sp>
          <p:nvSpPr>
            <p:cNvPr id="128" name="Freeform 127"/>
            <p:cNvSpPr/>
            <p:nvPr/>
          </p:nvSpPr>
          <p:spPr bwMode="auto">
            <a:xfrm>
              <a:off x="5209" y="2715"/>
              <a:ext cx="247" cy="359"/>
            </a:xfrm>
            <a:custGeom>
              <a:avLst/>
              <a:gdLst>
                <a:gd name="T0" fmla="*/ 47 w 143"/>
                <a:gd name="T1" fmla="*/ 202 h 207"/>
                <a:gd name="T2" fmla="*/ 68 w 143"/>
                <a:gd name="T3" fmla="*/ 192 h 207"/>
                <a:gd name="T4" fmla="*/ 61 w 143"/>
                <a:gd name="T5" fmla="*/ 176 h 207"/>
                <a:gd name="T6" fmla="*/ 60 w 143"/>
                <a:gd name="T7" fmla="*/ 175 h 207"/>
                <a:gd name="T8" fmla="*/ 58 w 143"/>
                <a:gd name="T9" fmla="*/ 174 h 207"/>
                <a:gd name="T10" fmla="*/ 71 w 143"/>
                <a:gd name="T11" fmla="*/ 131 h 207"/>
                <a:gd name="T12" fmla="*/ 99 w 143"/>
                <a:gd name="T13" fmla="*/ 181 h 207"/>
                <a:gd name="T14" fmla="*/ 94 w 143"/>
                <a:gd name="T15" fmla="*/ 198 h 207"/>
                <a:gd name="T16" fmla="*/ 107 w 143"/>
                <a:gd name="T17" fmla="*/ 203 h 207"/>
                <a:gd name="T18" fmla="*/ 114 w 143"/>
                <a:gd name="T19" fmla="*/ 189 h 207"/>
                <a:gd name="T20" fmla="*/ 104 w 143"/>
                <a:gd name="T21" fmla="*/ 181 h 207"/>
                <a:gd name="T22" fmla="*/ 88 w 143"/>
                <a:gd name="T23" fmla="*/ 153 h 207"/>
                <a:gd name="T24" fmla="*/ 112 w 143"/>
                <a:gd name="T25" fmla="*/ 162 h 207"/>
                <a:gd name="T26" fmla="*/ 121 w 143"/>
                <a:gd name="T27" fmla="*/ 172 h 207"/>
                <a:gd name="T28" fmla="*/ 135 w 143"/>
                <a:gd name="T29" fmla="*/ 168 h 207"/>
                <a:gd name="T30" fmla="*/ 128 w 143"/>
                <a:gd name="T31" fmla="*/ 152 h 207"/>
                <a:gd name="T32" fmla="*/ 112 w 143"/>
                <a:gd name="T33" fmla="*/ 157 h 207"/>
                <a:gd name="T34" fmla="*/ 112 w 143"/>
                <a:gd name="T35" fmla="*/ 157 h 207"/>
                <a:gd name="T36" fmla="*/ 86 w 143"/>
                <a:gd name="T37" fmla="*/ 150 h 207"/>
                <a:gd name="T38" fmla="*/ 62 w 143"/>
                <a:gd name="T39" fmla="*/ 97 h 207"/>
                <a:gd name="T40" fmla="*/ 117 w 143"/>
                <a:gd name="T41" fmla="*/ 119 h 207"/>
                <a:gd name="T42" fmla="*/ 129 w 143"/>
                <a:gd name="T43" fmla="*/ 130 h 207"/>
                <a:gd name="T44" fmla="*/ 143 w 143"/>
                <a:gd name="T45" fmla="*/ 118 h 207"/>
                <a:gd name="T46" fmla="*/ 131 w 143"/>
                <a:gd name="T47" fmla="*/ 102 h 207"/>
                <a:gd name="T48" fmla="*/ 119 w 143"/>
                <a:gd name="T49" fmla="*/ 111 h 207"/>
                <a:gd name="T50" fmla="*/ 117 w 143"/>
                <a:gd name="T51" fmla="*/ 113 h 207"/>
                <a:gd name="T52" fmla="*/ 117 w 143"/>
                <a:gd name="T53" fmla="*/ 115 h 207"/>
                <a:gd name="T54" fmla="*/ 61 w 143"/>
                <a:gd name="T55" fmla="*/ 93 h 207"/>
                <a:gd name="T56" fmla="*/ 47 w 143"/>
                <a:gd name="T57" fmla="*/ 33 h 207"/>
                <a:gd name="T58" fmla="*/ 109 w 143"/>
                <a:gd name="T59" fmla="*/ 60 h 207"/>
                <a:gd name="T60" fmla="*/ 124 w 143"/>
                <a:gd name="T61" fmla="*/ 70 h 207"/>
                <a:gd name="T62" fmla="*/ 135 w 143"/>
                <a:gd name="T63" fmla="*/ 58 h 207"/>
                <a:gd name="T64" fmla="*/ 120 w 143"/>
                <a:gd name="T65" fmla="*/ 44 h 207"/>
                <a:gd name="T66" fmla="*/ 109 w 143"/>
                <a:gd name="T67" fmla="*/ 55 h 207"/>
                <a:gd name="T68" fmla="*/ 47 w 143"/>
                <a:gd name="T69" fmla="*/ 30 h 207"/>
                <a:gd name="T70" fmla="*/ 41 w 143"/>
                <a:gd name="T71" fmla="*/ 1 h 207"/>
                <a:gd name="T72" fmla="*/ 40 w 143"/>
                <a:gd name="T73" fmla="*/ 1 h 207"/>
                <a:gd name="T74" fmla="*/ 47 w 143"/>
                <a:gd name="T75" fmla="*/ 61 h 207"/>
                <a:gd name="T76" fmla="*/ 37 w 143"/>
                <a:gd name="T77" fmla="*/ 91 h 207"/>
                <a:gd name="T78" fmla="*/ 23 w 143"/>
                <a:gd name="T79" fmla="*/ 111 h 207"/>
                <a:gd name="T80" fmla="*/ 17 w 143"/>
                <a:gd name="T81" fmla="*/ 110 h 207"/>
                <a:gd name="T82" fmla="*/ 15 w 143"/>
                <a:gd name="T83" fmla="*/ 110 h 207"/>
                <a:gd name="T84" fmla="*/ 5 w 143"/>
                <a:gd name="T85" fmla="*/ 128 h 207"/>
                <a:gd name="T86" fmla="*/ 27 w 143"/>
                <a:gd name="T87" fmla="*/ 140 h 207"/>
                <a:gd name="T88" fmla="*/ 35 w 143"/>
                <a:gd name="T89" fmla="*/ 119 h 207"/>
                <a:gd name="T90" fmla="*/ 28 w 143"/>
                <a:gd name="T91" fmla="*/ 113 h 207"/>
                <a:gd name="T92" fmla="*/ 49 w 143"/>
                <a:gd name="T93" fmla="*/ 68 h 207"/>
                <a:gd name="T94" fmla="*/ 69 w 143"/>
                <a:gd name="T95" fmla="*/ 126 h 207"/>
                <a:gd name="T96" fmla="*/ 68 w 143"/>
                <a:gd name="T97" fmla="*/ 126 h 207"/>
                <a:gd name="T98" fmla="*/ 53 w 143"/>
                <a:gd name="T99" fmla="*/ 174 h 207"/>
                <a:gd name="T100" fmla="*/ 41 w 143"/>
                <a:gd name="T101" fmla="*/ 184 h 207"/>
                <a:gd name="T102" fmla="*/ 47 w 143"/>
                <a:gd name="T103" fmla="*/ 202 h 207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  <a:cxn ang="0">
                  <a:pos x="T68" y="T69"/>
                </a:cxn>
                <a:cxn ang="0">
                  <a:pos x="T70" y="T71"/>
                </a:cxn>
                <a:cxn ang="0">
                  <a:pos x="T72" y="T73"/>
                </a:cxn>
                <a:cxn ang="0">
                  <a:pos x="T74" y="T75"/>
                </a:cxn>
                <a:cxn ang="0">
                  <a:pos x="T76" y="T77"/>
                </a:cxn>
                <a:cxn ang="0">
                  <a:pos x="T78" y="T79"/>
                </a:cxn>
                <a:cxn ang="0">
                  <a:pos x="T80" y="T81"/>
                </a:cxn>
                <a:cxn ang="0">
                  <a:pos x="T82" y="T83"/>
                </a:cxn>
                <a:cxn ang="0">
                  <a:pos x="T84" y="T85"/>
                </a:cxn>
                <a:cxn ang="0">
                  <a:pos x="T86" y="T87"/>
                </a:cxn>
                <a:cxn ang="0">
                  <a:pos x="T88" y="T89"/>
                </a:cxn>
                <a:cxn ang="0">
                  <a:pos x="T90" y="T91"/>
                </a:cxn>
                <a:cxn ang="0">
                  <a:pos x="T92" y="T93"/>
                </a:cxn>
                <a:cxn ang="0">
                  <a:pos x="T94" y="T95"/>
                </a:cxn>
                <a:cxn ang="0">
                  <a:pos x="T96" y="T97"/>
                </a:cxn>
                <a:cxn ang="0">
                  <a:pos x="T98" y="T99"/>
                </a:cxn>
                <a:cxn ang="0">
                  <a:pos x="T100" y="T101"/>
                </a:cxn>
                <a:cxn ang="0">
                  <a:pos x="T102" y="T103"/>
                </a:cxn>
              </a:cxnLst>
              <a:rect l="0" t="0" r="r" b="b"/>
              <a:pathLst>
                <a:path w="143" h="207">
                  <a:moveTo>
                    <a:pt x="47" y="202"/>
                  </a:moveTo>
                  <a:cubicBezTo>
                    <a:pt x="54" y="207"/>
                    <a:pt x="65" y="199"/>
                    <a:pt x="68" y="192"/>
                  </a:cubicBezTo>
                  <a:cubicBezTo>
                    <a:pt x="70" y="185"/>
                    <a:pt x="67" y="178"/>
                    <a:pt x="61" y="176"/>
                  </a:cubicBezTo>
                  <a:cubicBezTo>
                    <a:pt x="61" y="175"/>
                    <a:pt x="60" y="175"/>
                    <a:pt x="60" y="175"/>
                  </a:cubicBezTo>
                  <a:cubicBezTo>
                    <a:pt x="60" y="175"/>
                    <a:pt x="59" y="175"/>
                    <a:pt x="58" y="174"/>
                  </a:cubicBezTo>
                  <a:cubicBezTo>
                    <a:pt x="66" y="162"/>
                    <a:pt x="71" y="146"/>
                    <a:pt x="71" y="131"/>
                  </a:cubicBezTo>
                  <a:cubicBezTo>
                    <a:pt x="79" y="149"/>
                    <a:pt x="89" y="165"/>
                    <a:pt x="99" y="181"/>
                  </a:cubicBezTo>
                  <a:cubicBezTo>
                    <a:pt x="95" y="185"/>
                    <a:pt x="90" y="192"/>
                    <a:pt x="94" y="198"/>
                  </a:cubicBezTo>
                  <a:cubicBezTo>
                    <a:pt x="96" y="202"/>
                    <a:pt x="102" y="204"/>
                    <a:pt x="107" y="203"/>
                  </a:cubicBezTo>
                  <a:cubicBezTo>
                    <a:pt x="114" y="202"/>
                    <a:pt x="116" y="195"/>
                    <a:pt x="114" y="189"/>
                  </a:cubicBezTo>
                  <a:cubicBezTo>
                    <a:pt x="113" y="183"/>
                    <a:pt x="109" y="180"/>
                    <a:pt x="104" y="181"/>
                  </a:cubicBezTo>
                  <a:cubicBezTo>
                    <a:pt x="98" y="172"/>
                    <a:pt x="93" y="163"/>
                    <a:pt x="88" y="153"/>
                  </a:cubicBezTo>
                  <a:cubicBezTo>
                    <a:pt x="95" y="157"/>
                    <a:pt x="104" y="160"/>
                    <a:pt x="112" y="162"/>
                  </a:cubicBezTo>
                  <a:cubicBezTo>
                    <a:pt x="113" y="166"/>
                    <a:pt x="116" y="170"/>
                    <a:pt x="121" y="172"/>
                  </a:cubicBezTo>
                  <a:cubicBezTo>
                    <a:pt x="126" y="173"/>
                    <a:pt x="132" y="172"/>
                    <a:pt x="135" y="168"/>
                  </a:cubicBezTo>
                  <a:cubicBezTo>
                    <a:pt x="138" y="163"/>
                    <a:pt x="133" y="155"/>
                    <a:pt x="128" y="152"/>
                  </a:cubicBezTo>
                  <a:cubicBezTo>
                    <a:pt x="123" y="149"/>
                    <a:pt x="115" y="151"/>
                    <a:pt x="112" y="157"/>
                  </a:cubicBezTo>
                  <a:cubicBezTo>
                    <a:pt x="112" y="157"/>
                    <a:pt x="112" y="157"/>
                    <a:pt x="112" y="157"/>
                  </a:cubicBezTo>
                  <a:cubicBezTo>
                    <a:pt x="103" y="156"/>
                    <a:pt x="95" y="153"/>
                    <a:pt x="86" y="150"/>
                  </a:cubicBezTo>
                  <a:cubicBezTo>
                    <a:pt x="77" y="133"/>
                    <a:pt x="68" y="116"/>
                    <a:pt x="62" y="97"/>
                  </a:cubicBezTo>
                  <a:cubicBezTo>
                    <a:pt x="76" y="111"/>
                    <a:pt x="98" y="117"/>
                    <a:pt x="117" y="119"/>
                  </a:cubicBezTo>
                  <a:cubicBezTo>
                    <a:pt x="119" y="125"/>
                    <a:pt x="122" y="129"/>
                    <a:pt x="129" y="130"/>
                  </a:cubicBezTo>
                  <a:cubicBezTo>
                    <a:pt x="135" y="130"/>
                    <a:pt x="142" y="125"/>
                    <a:pt x="143" y="118"/>
                  </a:cubicBezTo>
                  <a:cubicBezTo>
                    <a:pt x="143" y="111"/>
                    <a:pt x="139" y="101"/>
                    <a:pt x="131" y="102"/>
                  </a:cubicBezTo>
                  <a:cubicBezTo>
                    <a:pt x="126" y="103"/>
                    <a:pt x="121" y="106"/>
                    <a:pt x="119" y="111"/>
                  </a:cubicBezTo>
                  <a:cubicBezTo>
                    <a:pt x="118" y="111"/>
                    <a:pt x="117" y="112"/>
                    <a:pt x="117" y="113"/>
                  </a:cubicBezTo>
                  <a:cubicBezTo>
                    <a:pt x="117" y="113"/>
                    <a:pt x="117" y="114"/>
                    <a:pt x="117" y="115"/>
                  </a:cubicBezTo>
                  <a:cubicBezTo>
                    <a:pt x="96" y="111"/>
                    <a:pt x="77" y="108"/>
                    <a:pt x="61" y="93"/>
                  </a:cubicBezTo>
                  <a:cubicBezTo>
                    <a:pt x="55" y="73"/>
                    <a:pt x="51" y="53"/>
                    <a:pt x="47" y="33"/>
                  </a:cubicBezTo>
                  <a:cubicBezTo>
                    <a:pt x="62" y="48"/>
                    <a:pt x="87" y="57"/>
                    <a:pt x="109" y="60"/>
                  </a:cubicBezTo>
                  <a:cubicBezTo>
                    <a:pt x="110" y="67"/>
                    <a:pt x="118" y="72"/>
                    <a:pt x="124" y="70"/>
                  </a:cubicBezTo>
                  <a:cubicBezTo>
                    <a:pt x="130" y="69"/>
                    <a:pt x="134" y="64"/>
                    <a:pt x="135" y="58"/>
                  </a:cubicBezTo>
                  <a:cubicBezTo>
                    <a:pt x="135" y="50"/>
                    <a:pt x="127" y="44"/>
                    <a:pt x="120" y="44"/>
                  </a:cubicBezTo>
                  <a:cubicBezTo>
                    <a:pt x="113" y="45"/>
                    <a:pt x="109" y="50"/>
                    <a:pt x="109" y="55"/>
                  </a:cubicBezTo>
                  <a:cubicBezTo>
                    <a:pt x="87" y="49"/>
                    <a:pt x="65" y="45"/>
                    <a:pt x="47" y="30"/>
                  </a:cubicBezTo>
                  <a:cubicBezTo>
                    <a:pt x="45" y="20"/>
                    <a:pt x="43" y="10"/>
                    <a:pt x="41" y="1"/>
                  </a:cubicBezTo>
                  <a:cubicBezTo>
                    <a:pt x="41" y="0"/>
                    <a:pt x="40" y="0"/>
                    <a:pt x="40" y="1"/>
                  </a:cubicBezTo>
                  <a:cubicBezTo>
                    <a:pt x="41" y="21"/>
                    <a:pt x="43" y="41"/>
                    <a:pt x="47" y="61"/>
                  </a:cubicBezTo>
                  <a:cubicBezTo>
                    <a:pt x="45" y="71"/>
                    <a:pt x="43" y="81"/>
                    <a:pt x="37" y="91"/>
                  </a:cubicBezTo>
                  <a:cubicBezTo>
                    <a:pt x="33" y="98"/>
                    <a:pt x="28" y="104"/>
                    <a:pt x="23" y="111"/>
                  </a:cubicBezTo>
                  <a:cubicBezTo>
                    <a:pt x="21" y="110"/>
                    <a:pt x="19" y="110"/>
                    <a:pt x="17" y="110"/>
                  </a:cubicBezTo>
                  <a:cubicBezTo>
                    <a:pt x="17" y="110"/>
                    <a:pt x="16" y="109"/>
                    <a:pt x="15" y="110"/>
                  </a:cubicBezTo>
                  <a:cubicBezTo>
                    <a:pt x="6" y="111"/>
                    <a:pt x="0" y="120"/>
                    <a:pt x="5" y="128"/>
                  </a:cubicBezTo>
                  <a:cubicBezTo>
                    <a:pt x="9" y="135"/>
                    <a:pt x="19" y="142"/>
                    <a:pt x="27" y="140"/>
                  </a:cubicBezTo>
                  <a:cubicBezTo>
                    <a:pt x="36" y="138"/>
                    <a:pt x="42" y="126"/>
                    <a:pt x="35" y="119"/>
                  </a:cubicBezTo>
                  <a:cubicBezTo>
                    <a:pt x="34" y="116"/>
                    <a:pt x="31" y="114"/>
                    <a:pt x="28" y="113"/>
                  </a:cubicBezTo>
                  <a:cubicBezTo>
                    <a:pt x="38" y="101"/>
                    <a:pt x="47" y="84"/>
                    <a:pt x="49" y="68"/>
                  </a:cubicBezTo>
                  <a:cubicBezTo>
                    <a:pt x="54" y="88"/>
                    <a:pt x="60" y="107"/>
                    <a:pt x="69" y="126"/>
                  </a:cubicBezTo>
                  <a:cubicBezTo>
                    <a:pt x="69" y="126"/>
                    <a:pt x="68" y="126"/>
                    <a:pt x="68" y="126"/>
                  </a:cubicBezTo>
                  <a:cubicBezTo>
                    <a:pt x="67" y="144"/>
                    <a:pt x="60" y="158"/>
                    <a:pt x="53" y="174"/>
                  </a:cubicBezTo>
                  <a:cubicBezTo>
                    <a:pt x="47" y="174"/>
                    <a:pt x="43" y="178"/>
                    <a:pt x="41" y="184"/>
                  </a:cubicBezTo>
                  <a:cubicBezTo>
                    <a:pt x="39" y="190"/>
                    <a:pt x="41" y="199"/>
                    <a:pt x="47" y="202"/>
                  </a:cubicBezTo>
                  <a:close/>
                </a:path>
              </a:pathLst>
            </a:custGeom>
            <a:solidFill>
              <a:srgbClr val="7F7E30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</a14:hiddenLine>
              </a:ext>
            </a:extLst>
          </p:spPr>
          <p:txBody>
            <a:bodyPr vert="horz" wrap="square" lIns="91440" tIns="45720" rIns="91440" bIns="45720" numCol="1" anchor="t" anchorCtr="0" compatLnSpc="1"/>
            <a:lstStyle/>
            <a:p>
              <a:endParaRPr lang="zh-CN" altLang="en-US"/>
            </a:p>
          </p:txBody>
        </p:sp>
        <p:sp>
          <p:nvSpPr>
            <p:cNvPr id="129" name="Freeform 128"/>
            <p:cNvSpPr/>
            <p:nvPr/>
          </p:nvSpPr>
          <p:spPr bwMode="auto">
            <a:xfrm>
              <a:off x="4992" y="2249"/>
              <a:ext cx="145" cy="149"/>
            </a:xfrm>
            <a:custGeom>
              <a:avLst/>
              <a:gdLst>
                <a:gd name="T0" fmla="*/ 73 w 84"/>
                <a:gd name="T1" fmla="*/ 69 h 86"/>
                <a:gd name="T2" fmla="*/ 63 w 84"/>
                <a:gd name="T3" fmla="*/ 53 h 86"/>
                <a:gd name="T4" fmla="*/ 50 w 84"/>
                <a:gd name="T5" fmla="*/ 16 h 86"/>
                <a:gd name="T6" fmla="*/ 41 w 84"/>
                <a:gd name="T7" fmla="*/ 1 h 86"/>
                <a:gd name="T8" fmla="*/ 27 w 84"/>
                <a:gd name="T9" fmla="*/ 9 h 86"/>
                <a:gd name="T10" fmla="*/ 0 w 84"/>
                <a:gd name="T11" fmla="*/ 52 h 86"/>
                <a:gd name="T12" fmla="*/ 0 w 84"/>
                <a:gd name="T13" fmla="*/ 53 h 86"/>
                <a:gd name="T14" fmla="*/ 0 w 84"/>
                <a:gd name="T15" fmla="*/ 53 h 86"/>
                <a:gd name="T16" fmla="*/ 0 w 84"/>
                <a:gd name="T17" fmla="*/ 55 h 86"/>
                <a:gd name="T18" fmla="*/ 1 w 84"/>
                <a:gd name="T19" fmla="*/ 55 h 86"/>
                <a:gd name="T20" fmla="*/ 2 w 84"/>
                <a:gd name="T21" fmla="*/ 55 h 86"/>
                <a:gd name="T22" fmla="*/ 3 w 84"/>
                <a:gd name="T23" fmla="*/ 56 h 86"/>
                <a:gd name="T24" fmla="*/ 3 w 84"/>
                <a:gd name="T25" fmla="*/ 56 h 86"/>
                <a:gd name="T26" fmla="*/ 61 w 84"/>
                <a:gd name="T27" fmla="*/ 80 h 86"/>
                <a:gd name="T28" fmla="*/ 73 w 84"/>
                <a:gd name="T29" fmla="*/ 69 h 86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</a:cxnLst>
              <a:rect l="0" t="0" r="r" b="b"/>
              <a:pathLst>
                <a:path w="84" h="86">
                  <a:moveTo>
                    <a:pt x="73" y="69"/>
                  </a:moveTo>
                  <a:cubicBezTo>
                    <a:pt x="74" y="61"/>
                    <a:pt x="69" y="57"/>
                    <a:pt x="63" y="53"/>
                  </a:cubicBezTo>
                  <a:cubicBezTo>
                    <a:pt x="84" y="42"/>
                    <a:pt x="69" y="11"/>
                    <a:pt x="50" y="16"/>
                  </a:cubicBezTo>
                  <a:cubicBezTo>
                    <a:pt x="49" y="10"/>
                    <a:pt x="47" y="3"/>
                    <a:pt x="41" y="1"/>
                  </a:cubicBezTo>
                  <a:cubicBezTo>
                    <a:pt x="35" y="0"/>
                    <a:pt x="30" y="5"/>
                    <a:pt x="27" y="9"/>
                  </a:cubicBezTo>
                  <a:cubicBezTo>
                    <a:pt x="15" y="22"/>
                    <a:pt x="8" y="37"/>
                    <a:pt x="0" y="52"/>
                  </a:cubicBezTo>
                  <a:cubicBezTo>
                    <a:pt x="0" y="52"/>
                    <a:pt x="0" y="53"/>
                    <a:pt x="0" y="53"/>
                  </a:cubicBezTo>
                  <a:cubicBezTo>
                    <a:pt x="0" y="53"/>
                    <a:pt x="0" y="53"/>
                    <a:pt x="0" y="53"/>
                  </a:cubicBezTo>
                  <a:cubicBezTo>
                    <a:pt x="0" y="54"/>
                    <a:pt x="0" y="54"/>
                    <a:pt x="0" y="55"/>
                  </a:cubicBezTo>
                  <a:cubicBezTo>
                    <a:pt x="1" y="55"/>
                    <a:pt x="1" y="55"/>
                    <a:pt x="1" y="55"/>
                  </a:cubicBezTo>
                  <a:cubicBezTo>
                    <a:pt x="2" y="56"/>
                    <a:pt x="2" y="55"/>
                    <a:pt x="2" y="55"/>
                  </a:cubicBezTo>
                  <a:cubicBezTo>
                    <a:pt x="2" y="55"/>
                    <a:pt x="3" y="56"/>
                    <a:pt x="3" y="56"/>
                  </a:cubicBezTo>
                  <a:cubicBezTo>
                    <a:pt x="3" y="56"/>
                    <a:pt x="3" y="56"/>
                    <a:pt x="3" y="56"/>
                  </a:cubicBezTo>
                  <a:cubicBezTo>
                    <a:pt x="20" y="68"/>
                    <a:pt x="39" y="86"/>
                    <a:pt x="61" y="80"/>
                  </a:cubicBezTo>
                  <a:cubicBezTo>
                    <a:pt x="66" y="79"/>
                    <a:pt x="72" y="74"/>
                    <a:pt x="73" y="69"/>
                  </a:cubicBezTo>
                  <a:close/>
                </a:path>
              </a:pathLst>
            </a:custGeom>
            <a:solidFill>
              <a:srgbClr val="7F7E30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</a14:hiddenLine>
              </a:ext>
            </a:extLst>
          </p:spPr>
          <p:txBody>
            <a:bodyPr vert="horz" wrap="square" lIns="91440" tIns="45720" rIns="91440" bIns="45720" numCol="1" anchor="t" anchorCtr="0" compatLnSpc="1"/>
            <a:lstStyle/>
            <a:p>
              <a:endParaRPr lang="zh-CN" altLang="en-US"/>
            </a:p>
          </p:txBody>
        </p:sp>
        <p:sp>
          <p:nvSpPr>
            <p:cNvPr id="130" name="Freeform 129"/>
            <p:cNvSpPr/>
            <p:nvPr/>
          </p:nvSpPr>
          <p:spPr bwMode="auto">
            <a:xfrm>
              <a:off x="4710" y="2301"/>
              <a:ext cx="332" cy="176"/>
            </a:xfrm>
            <a:custGeom>
              <a:avLst/>
              <a:gdLst>
                <a:gd name="T0" fmla="*/ 175 w 192"/>
                <a:gd name="T1" fmla="*/ 1 h 102"/>
                <a:gd name="T2" fmla="*/ 170 w 192"/>
                <a:gd name="T3" fmla="*/ 9 h 102"/>
                <a:gd name="T4" fmla="*/ 164 w 192"/>
                <a:gd name="T5" fmla="*/ 21 h 102"/>
                <a:gd name="T6" fmla="*/ 164 w 192"/>
                <a:gd name="T7" fmla="*/ 21 h 102"/>
                <a:gd name="T8" fmla="*/ 75 w 192"/>
                <a:gd name="T9" fmla="*/ 42 h 102"/>
                <a:gd name="T10" fmla="*/ 26 w 192"/>
                <a:gd name="T11" fmla="*/ 67 h 102"/>
                <a:gd name="T12" fmla="*/ 0 w 192"/>
                <a:gd name="T13" fmla="*/ 101 h 102"/>
                <a:gd name="T14" fmla="*/ 1 w 192"/>
                <a:gd name="T15" fmla="*/ 102 h 102"/>
                <a:gd name="T16" fmla="*/ 32 w 192"/>
                <a:gd name="T17" fmla="*/ 68 h 102"/>
                <a:gd name="T18" fmla="*/ 82 w 192"/>
                <a:gd name="T19" fmla="*/ 44 h 102"/>
                <a:gd name="T20" fmla="*/ 165 w 192"/>
                <a:gd name="T21" fmla="*/ 26 h 102"/>
                <a:gd name="T22" fmla="*/ 182 w 192"/>
                <a:gd name="T23" fmla="*/ 38 h 102"/>
                <a:gd name="T24" fmla="*/ 185 w 192"/>
                <a:gd name="T25" fmla="*/ 38 h 102"/>
                <a:gd name="T26" fmla="*/ 191 w 192"/>
                <a:gd name="T27" fmla="*/ 16 h 102"/>
                <a:gd name="T28" fmla="*/ 178 w 192"/>
                <a:gd name="T29" fmla="*/ 2 h 102"/>
                <a:gd name="T30" fmla="*/ 175 w 192"/>
                <a:gd name="T31" fmla="*/ 1 h 102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</a:cxnLst>
              <a:rect l="0" t="0" r="r" b="b"/>
              <a:pathLst>
                <a:path w="192" h="102">
                  <a:moveTo>
                    <a:pt x="175" y="1"/>
                  </a:moveTo>
                  <a:cubicBezTo>
                    <a:pt x="173" y="4"/>
                    <a:pt x="171" y="7"/>
                    <a:pt x="170" y="9"/>
                  </a:cubicBezTo>
                  <a:cubicBezTo>
                    <a:pt x="168" y="13"/>
                    <a:pt x="166" y="17"/>
                    <a:pt x="164" y="21"/>
                  </a:cubicBezTo>
                  <a:cubicBezTo>
                    <a:pt x="164" y="21"/>
                    <a:pt x="164" y="21"/>
                    <a:pt x="164" y="21"/>
                  </a:cubicBezTo>
                  <a:cubicBezTo>
                    <a:pt x="134" y="23"/>
                    <a:pt x="103" y="32"/>
                    <a:pt x="75" y="42"/>
                  </a:cubicBezTo>
                  <a:cubicBezTo>
                    <a:pt x="58" y="48"/>
                    <a:pt x="41" y="56"/>
                    <a:pt x="26" y="67"/>
                  </a:cubicBezTo>
                  <a:cubicBezTo>
                    <a:pt x="15" y="75"/>
                    <a:pt x="2" y="87"/>
                    <a:pt x="0" y="101"/>
                  </a:cubicBezTo>
                  <a:cubicBezTo>
                    <a:pt x="0" y="102"/>
                    <a:pt x="0" y="102"/>
                    <a:pt x="1" y="102"/>
                  </a:cubicBezTo>
                  <a:cubicBezTo>
                    <a:pt x="10" y="88"/>
                    <a:pt x="18" y="77"/>
                    <a:pt x="32" y="68"/>
                  </a:cubicBezTo>
                  <a:cubicBezTo>
                    <a:pt x="47" y="57"/>
                    <a:pt x="64" y="50"/>
                    <a:pt x="82" y="44"/>
                  </a:cubicBezTo>
                  <a:cubicBezTo>
                    <a:pt x="109" y="35"/>
                    <a:pt x="137" y="31"/>
                    <a:pt x="165" y="26"/>
                  </a:cubicBezTo>
                  <a:cubicBezTo>
                    <a:pt x="170" y="31"/>
                    <a:pt x="176" y="34"/>
                    <a:pt x="182" y="38"/>
                  </a:cubicBezTo>
                  <a:cubicBezTo>
                    <a:pt x="183" y="39"/>
                    <a:pt x="184" y="39"/>
                    <a:pt x="185" y="38"/>
                  </a:cubicBezTo>
                  <a:cubicBezTo>
                    <a:pt x="190" y="32"/>
                    <a:pt x="192" y="24"/>
                    <a:pt x="191" y="16"/>
                  </a:cubicBezTo>
                  <a:cubicBezTo>
                    <a:pt x="189" y="10"/>
                    <a:pt x="184" y="3"/>
                    <a:pt x="178" y="2"/>
                  </a:cubicBezTo>
                  <a:cubicBezTo>
                    <a:pt x="178" y="1"/>
                    <a:pt x="176" y="0"/>
                    <a:pt x="175" y="1"/>
                  </a:cubicBezTo>
                  <a:close/>
                </a:path>
              </a:pathLst>
            </a:custGeom>
            <a:solidFill>
              <a:srgbClr val="7F7E30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</a14:hiddenLine>
              </a:ext>
            </a:extLst>
          </p:spPr>
          <p:txBody>
            <a:bodyPr vert="horz" wrap="square" lIns="91440" tIns="45720" rIns="91440" bIns="45720" numCol="1" anchor="t" anchorCtr="0" compatLnSpc="1"/>
            <a:lstStyle/>
            <a:p>
              <a:endParaRPr lang="zh-CN" altLang="en-US"/>
            </a:p>
          </p:txBody>
        </p:sp>
        <p:sp>
          <p:nvSpPr>
            <p:cNvPr id="131" name="Freeform 130"/>
            <p:cNvSpPr/>
            <p:nvPr/>
          </p:nvSpPr>
          <p:spPr bwMode="auto">
            <a:xfrm>
              <a:off x="4418" y="2211"/>
              <a:ext cx="263" cy="280"/>
            </a:xfrm>
            <a:custGeom>
              <a:avLst/>
              <a:gdLst>
                <a:gd name="T0" fmla="*/ 151 w 152"/>
                <a:gd name="T1" fmla="*/ 45 h 162"/>
                <a:gd name="T2" fmla="*/ 133 w 152"/>
                <a:gd name="T3" fmla="*/ 37 h 162"/>
                <a:gd name="T4" fmla="*/ 126 w 152"/>
                <a:gd name="T5" fmla="*/ 51 h 162"/>
                <a:gd name="T6" fmla="*/ 126 w 152"/>
                <a:gd name="T7" fmla="*/ 51 h 162"/>
                <a:gd name="T8" fmla="*/ 126 w 152"/>
                <a:gd name="T9" fmla="*/ 53 h 162"/>
                <a:gd name="T10" fmla="*/ 90 w 152"/>
                <a:gd name="T11" fmla="*/ 69 h 162"/>
                <a:gd name="T12" fmla="*/ 108 w 152"/>
                <a:gd name="T13" fmla="*/ 22 h 162"/>
                <a:gd name="T14" fmla="*/ 122 w 152"/>
                <a:gd name="T15" fmla="*/ 17 h 162"/>
                <a:gd name="T16" fmla="*/ 119 w 152"/>
                <a:gd name="T17" fmla="*/ 5 h 162"/>
                <a:gd name="T18" fmla="*/ 105 w 152"/>
                <a:gd name="T19" fmla="*/ 8 h 162"/>
                <a:gd name="T20" fmla="*/ 105 w 152"/>
                <a:gd name="T21" fmla="*/ 19 h 162"/>
                <a:gd name="T22" fmla="*/ 96 w 152"/>
                <a:gd name="T23" fmla="*/ 45 h 162"/>
                <a:gd name="T24" fmla="*/ 88 w 152"/>
                <a:gd name="T25" fmla="*/ 24 h 162"/>
                <a:gd name="T26" fmla="*/ 90 w 152"/>
                <a:gd name="T27" fmla="*/ 13 h 162"/>
                <a:gd name="T28" fmla="*/ 79 w 152"/>
                <a:gd name="T29" fmla="*/ 6 h 162"/>
                <a:gd name="T30" fmla="*/ 73 w 152"/>
                <a:gd name="T31" fmla="*/ 18 h 162"/>
                <a:gd name="T32" fmla="*/ 85 w 152"/>
                <a:gd name="T33" fmla="*/ 27 h 162"/>
                <a:gd name="T34" fmla="*/ 85 w 152"/>
                <a:gd name="T35" fmla="*/ 27 h 162"/>
                <a:gd name="T36" fmla="*/ 95 w 152"/>
                <a:gd name="T37" fmla="*/ 48 h 162"/>
                <a:gd name="T38" fmla="*/ 73 w 152"/>
                <a:gd name="T39" fmla="*/ 93 h 162"/>
                <a:gd name="T40" fmla="*/ 57 w 152"/>
                <a:gd name="T41" fmla="*/ 44 h 162"/>
                <a:gd name="T42" fmla="*/ 57 w 152"/>
                <a:gd name="T43" fmla="*/ 31 h 162"/>
                <a:gd name="T44" fmla="*/ 42 w 152"/>
                <a:gd name="T45" fmla="*/ 28 h 162"/>
                <a:gd name="T46" fmla="*/ 38 w 152"/>
                <a:gd name="T47" fmla="*/ 45 h 162"/>
                <a:gd name="T48" fmla="*/ 50 w 152"/>
                <a:gd name="T49" fmla="*/ 48 h 162"/>
                <a:gd name="T50" fmla="*/ 53 w 152"/>
                <a:gd name="T51" fmla="*/ 48 h 162"/>
                <a:gd name="T52" fmla="*/ 54 w 152"/>
                <a:gd name="T53" fmla="*/ 47 h 162"/>
                <a:gd name="T54" fmla="*/ 71 w 152"/>
                <a:gd name="T55" fmla="*/ 97 h 162"/>
                <a:gd name="T56" fmla="*/ 38 w 152"/>
                <a:gd name="T57" fmla="*/ 139 h 162"/>
                <a:gd name="T58" fmla="*/ 22 w 152"/>
                <a:gd name="T59" fmla="*/ 83 h 162"/>
                <a:gd name="T60" fmla="*/ 20 w 152"/>
                <a:gd name="T61" fmla="*/ 67 h 162"/>
                <a:gd name="T62" fmla="*/ 6 w 152"/>
                <a:gd name="T63" fmla="*/ 67 h 162"/>
                <a:gd name="T64" fmla="*/ 6 w 152"/>
                <a:gd name="T65" fmla="*/ 84 h 162"/>
                <a:gd name="T66" fmla="*/ 19 w 152"/>
                <a:gd name="T67" fmla="*/ 86 h 162"/>
                <a:gd name="T68" fmla="*/ 36 w 152"/>
                <a:gd name="T69" fmla="*/ 141 h 162"/>
                <a:gd name="T70" fmla="*/ 20 w 152"/>
                <a:gd name="T71" fmla="*/ 161 h 162"/>
                <a:gd name="T72" fmla="*/ 20 w 152"/>
                <a:gd name="T73" fmla="*/ 162 h 162"/>
                <a:gd name="T74" fmla="*/ 56 w 152"/>
                <a:gd name="T75" fmla="*/ 124 h 162"/>
                <a:gd name="T76" fmla="*/ 82 w 152"/>
                <a:gd name="T77" fmla="*/ 114 h 162"/>
                <a:gd name="T78" fmla="*/ 103 w 152"/>
                <a:gd name="T79" fmla="*/ 112 h 162"/>
                <a:gd name="T80" fmla="*/ 107 w 152"/>
                <a:gd name="T81" fmla="*/ 116 h 162"/>
                <a:gd name="T82" fmla="*/ 107 w 152"/>
                <a:gd name="T83" fmla="*/ 118 h 162"/>
                <a:gd name="T84" fmla="*/ 125 w 152"/>
                <a:gd name="T85" fmla="*/ 114 h 162"/>
                <a:gd name="T86" fmla="*/ 121 w 152"/>
                <a:gd name="T87" fmla="*/ 93 h 162"/>
                <a:gd name="T88" fmla="*/ 102 w 152"/>
                <a:gd name="T89" fmla="*/ 99 h 162"/>
                <a:gd name="T90" fmla="*/ 102 w 152"/>
                <a:gd name="T91" fmla="*/ 108 h 162"/>
                <a:gd name="T92" fmla="*/ 61 w 152"/>
                <a:gd name="T93" fmla="*/ 118 h 162"/>
                <a:gd name="T94" fmla="*/ 88 w 152"/>
                <a:gd name="T95" fmla="*/ 73 h 162"/>
                <a:gd name="T96" fmla="*/ 88 w 152"/>
                <a:gd name="T97" fmla="*/ 73 h 162"/>
                <a:gd name="T98" fmla="*/ 129 w 152"/>
                <a:gd name="T99" fmla="*/ 57 h 162"/>
                <a:gd name="T100" fmla="*/ 142 w 152"/>
                <a:gd name="T101" fmla="*/ 60 h 162"/>
                <a:gd name="T102" fmla="*/ 151 w 152"/>
                <a:gd name="T103" fmla="*/ 45 h 162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  <a:cxn ang="0">
                  <a:pos x="T68" y="T69"/>
                </a:cxn>
                <a:cxn ang="0">
                  <a:pos x="T70" y="T71"/>
                </a:cxn>
                <a:cxn ang="0">
                  <a:pos x="T72" y="T73"/>
                </a:cxn>
                <a:cxn ang="0">
                  <a:pos x="T74" y="T75"/>
                </a:cxn>
                <a:cxn ang="0">
                  <a:pos x="T76" y="T77"/>
                </a:cxn>
                <a:cxn ang="0">
                  <a:pos x="T78" y="T79"/>
                </a:cxn>
                <a:cxn ang="0">
                  <a:pos x="T80" y="T81"/>
                </a:cxn>
                <a:cxn ang="0">
                  <a:pos x="T82" y="T83"/>
                </a:cxn>
                <a:cxn ang="0">
                  <a:pos x="T84" y="T85"/>
                </a:cxn>
                <a:cxn ang="0">
                  <a:pos x="T86" y="T87"/>
                </a:cxn>
                <a:cxn ang="0">
                  <a:pos x="T88" y="T89"/>
                </a:cxn>
                <a:cxn ang="0">
                  <a:pos x="T90" y="T91"/>
                </a:cxn>
                <a:cxn ang="0">
                  <a:pos x="T92" y="T93"/>
                </a:cxn>
                <a:cxn ang="0">
                  <a:pos x="T94" y="T95"/>
                </a:cxn>
                <a:cxn ang="0">
                  <a:pos x="T96" y="T97"/>
                </a:cxn>
                <a:cxn ang="0">
                  <a:pos x="T98" y="T99"/>
                </a:cxn>
                <a:cxn ang="0">
                  <a:pos x="T100" y="T101"/>
                </a:cxn>
                <a:cxn ang="0">
                  <a:pos x="T102" y="T103"/>
                </a:cxn>
              </a:cxnLst>
              <a:rect l="0" t="0" r="r" b="b"/>
              <a:pathLst>
                <a:path w="152" h="162">
                  <a:moveTo>
                    <a:pt x="151" y="45"/>
                  </a:moveTo>
                  <a:cubicBezTo>
                    <a:pt x="150" y="38"/>
                    <a:pt x="139" y="35"/>
                    <a:pt x="133" y="37"/>
                  </a:cubicBezTo>
                  <a:cubicBezTo>
                    <a:pt x="127" y="39"/>
                    <a:pt x="124" y="45"/>
                    <a:pt x="126" y="51"/>
                  </a:cubicBezTo>
                  <a:cubicBezTo>
                    <a:pt x="126" y="51"/>
                    <a:pt x="126" y="51"/>
                    <a:pt x="126" y="51"/>
                  </a:cubicBezTo>
                  <a:cubicBezTo>
                    <a:pt x="126" y="52"/>
                    <a:pt x="126" y="53"/>
                    <a:pt x="126" y="53"/>
                  </a:cubicBezTo>
                  <a:cubicBezTo>
                    <a:pt x="114" y="55"/>
                    <a:pt x="100" y="60"/>
                    <a:pt x="90" y="69"/>
                  </a:cubicBezTo>
                  <a:cubicBezTo>
                    <a:pt x="98" y="53"/>
                    <a:pt x="104" y="38"/>
                    <a:pt x="108" y="22"/>
                  </a:cubicBezTo>
                  <a:cubicBezTo>
                    <a:pt x="113" y="23"/>
                    <a:pt x="120" y="22"/>
                    <a:pt x="122" y="17"/>
                  </a:cubicBezTo>
                  <a:cubicBezTo>
                    <a:pt x="123" y="12"/>
                    <a:pt x="122" y="7"/>
                    <a:pt x="119" y="5"/>
                  </a:cubicBezTo>
                  <a:cubicBezTo>
                    <a:pt x="114" y="0"/>
                    <a:pt x="108" y="3"/>
                    <a:pt x="105" y="8"/>
                  </a:cubicBezTo>
                  <a:cubicBezTo>
                    <a:pt x="102" y="12"/>
                    <a:pt x="102" y="16"/>
                    <a:pt x="105" y="19"/>
                  </a:cubicBezTo>
                  <a:cubicBezTo>
                    <a:pt x="102" y="28"/>
                    <a:pt x="99" y="36"/>
                    <a:pt x="96" y="45"/>
                  </a:cubicBezTo>
                  <a:cubicBezTo>
                    <a:pt x="94" y="38"/>
                    <a:pt x="92" y="31"/>
                    <a:pt x="88" y="24"/>
                  </a:cubicBezTo>
                  <a:cubicBezTo>
                    <a:pt x="91" y="21"/>
                    <a:pt x="91" y="16"/>
                    <a:pt x="90" y="13"/>
                  </a:cubicBezTo>
                  <a:cubicBezTo>
                    <a:pt x="88" y="9"/>
                    <a:pt x="84" y="5"/>
                    <a:pt x="79" y="6"/>
                  </a:cubicBezTo>
                  <a:cubicBezTo>
                    <a:pt x="74" y="6"/>
                    <a:pt x="72" y="14"/>
                    <a:pt x="73" y="18"/>
                  </a:cubicBezTo>
                  <a:cubicBezTo>
                    <a:pt x="73" y="24"/>
                    <a:pt x="79" y="28"/>
                    <a:pt x="85" y="27"/>
                  </a:cubicBezTo>
                  <a:cubicBezTo>
                    <a:pt x="85" y="27"/>
                    <a:pt x="85" y="27"/>
                    <a:pt x="85" y="27"/>
                  </a:cubicBezTo>
                  <a:cubicBezTo>
                    <a:pt x="89" y="34"/>
                    <a:pt x="92" y="40"/>
                    <a:pt x="95" y="48"/>
                  </a:cubicBezTo>
                  <a:cubicBezTo>
                    <a:pt x="89" y="64"/>
                    <a:pt x="82" y="79"/>
                    <a:pt x="73" y="93"/>
                  </a:cubicBezTo>
                  <a:cubicBezTo>
                    <a:pt x="74" y="76"/>
                    <a:pt x="66" y="59"/>
                    <a:pt x="57" y="44"/>
                  </a:cubicBezTo>
                  <a:cubicBezTo>
                    <a:pt x="60" y="40"/>
                    <a:pt x="61" y="35"/>
                    <a:pt x="57" y="31"/>
                  </a:cubicBezTo>
                  <a:cubicBezTo>
                    <a:pt x="54" y="26"/>
                    <a:pt x="47" y="24"/>
                    <a:pt x="42" y="28"/>
                  </a:cubicBezTo>
                  <a:cubicBezTo>
                    <a:pt x="37" y="31"/>
                    <a:pt x="33" y="40"/>
                    <a:pt x="38" y="45"/>
                  </a:cubicBezTo>
                  <a:cubicBezTo>
                    <a:pt x="41" y="47"/>
                    <a:pt x="46" y="49"/>
                    <a:pt x="50" y="48"/>
                  </a:cubicBezTo>
                  <a:cubicBezTo>
                    <a:pt x="51" y="49"/>
                    <a:pt x="52" y="49"/>
                    <a:pt x="53" y="48"/>
                  </a:cubicBezTo>
                  <a:cubicBezTo>
                    <a:pt x="53" y="48"/>
                    <a:pt x="54" y="48"/>
                    <a:pt x="54" y="47"/>
                  </a:cubicBezTo>
                  <a:cubicBezTo>
                    <a:pt x="63" y="63"/>
                    <a:pt x="71" y="77"/>
                    <a:pt x="71" y="97"/>
                  </a:cubicBezTo>
                  <a:cubicBezTo>
                    <a:pt x="61" y="112"/>
                    <a:pt x="50" y="125"/>
                    <a:pt x="38" y="139"/>
                  </a:cubicBezTo>
                  <a:cubicBezTo>
                    <a:pt x="40" y="121"/>
                    <a:pt x="32" y="99"/>
                    <a:pt x="22" y="83"/>
                  </a:cubicBezTo>
                  <a:cubicBezTo>
                    <a:pt x="26" y="78"/>
                    <a:pt x="25" y="70"/>
                    <a:pt x="20" y="67"/>
                  </a:cubicBezTo>
                  <a:cubicBezTo>
                    <a:pt x="16" y="64"/>
                    <a:pt x="10" y="64"/>
                    <a:pt x="6" y="67"/>
                  </a:cubicBezTo>
                  <a:cubicBezTo>
                    <a:pt x="0" y="71"/>
                    <a:pt x="1" y="80"/>
                    <a:pt x="6" y="84"/>
                  </a:cubicBezTo>
                  <a:cubicBezTo>
                    <a:pt x="9" y="88"/>
                    <a:pt x="15" y="89"/>
                    <a:pt x="19" y="86"/>
                  </a:cubicBezTo>
                  <a:cubicBezTo>
                    <a:pt x="27" y="104"/>
                    <a:pt x="36" y="120"/>
                    <a:pt x="36" y="141"/>
                  </a:cubicBezTo>
                  <a:cubicBezTo>
                    <a:pt x="31" y="147"/>
                    <a:pt x="25" y="154"/>
                    <a:pt x="20" y="161"/>
                  </a:cubicBezTo>
                  <a:cubicBezTo>
                    <a:pt x="19" y="161"/>
                    <a:pt x="20" y="162"/>
                    <a:pt x="20" y="162"/>
                  </a:cubicBezTo>
                  <a:cubicBezTo>
                    <a:pt x="34" y="150"/>
                    <a:pt x="46" y="138"/>
                    <a:pt x="56" y="124"/>
                  </a:cubicBezTo>
                  <a:cubicBezTo>
                    <a:pt x="65" y="119"/>
                    <a:pt x="73" y="115"/>
                    <a:pt x="82" y="114"/>
                  </a:cubicBezTo>
                  <a:cubicBezTo>
                    <a:pt x="89" y="113"/>
                    <a:pt x="96" y="113"/>
                    <a:pt x="103" y="112"/>
                  </a:cubicBezTo>
                  <a:cubicBezTo>
                    <a:pt x="104" y="113"/>
                    <a:pt x="105" y="115"/>
                    <a:pt x="107" y="116"/>
                  </a:cubicBezTo>
                  <a:cubicBezTo>
                    <a:pt x="106" y="117"/>
                    <a:pt x="106" y="117"/>
                    <a:pt x="107" y="118"/>
                  </a:cubicBezTo>
                  <a:cubicBezTo>
                    <a:pt x="113" y="123"/>
                    <a:pt x="122" y="122"/>
                    <a:pt x="125" y="114"/>
                  </a:cubicBezTo>
                  <a:cubicBezTo>
                    <a:pt x="127" y="108"/>
                    <a:pt x="126" y="98"/>
                    <a:pt x="121" y="93"/>
                  </a:cubicBezTo>
                  <a:cubicBezTo>
                    <a:pt x="114" y="88"/>
                    <a:pt x="103" y="91"/>
                    <a:pt x="102" y="99"/>
                  </a:cubicBezTo>
                  <a:cubicBezTo>
                    <a:pt x="101" y="102"/>
                    <a:pt x="101" y="105"/>
                    <a:pt x="102" y="108"/>
                  </a:cubicBezTo>
                  <a:cubicBezTo>
                    <a:pt x="88" y="107"/>
                    <a:pt x="72" y="111"/>
                    <a:pt x="61" y="118"/>
                  </a:cubicBezTo>
                  <a:cubicBezTo>
                    <a:pt x="71" y="104"/>
                    <a:pt x="80" y="89"/>
                    <a:pt x="88" y="73"/>
                  </a:cubicBezTo>
                  <a:cubicBezTo>
                    <a:pt x="88" y="73"/>
                    <a:pt x="88" y="73"/>
                    <a:pt x="88" y="73"/>
                  </a:cubicBezTo>
                  <a:cubicBezTo>
                    <a:pt x="101" y="64"/>
                    <a:pt x="115" y="61"/>
                    <a:pt x="129" y="57"/>
                  </a:cubicBezTo>
                  <a:cubicBezTo>
                    <a:pt x="132" y="60"/>
                    <a:pt x="138" y="61"/>
                    <a:pt x="142" y="60"/>
                  </a:cubicBezTo>
                  <a:cubicBezTo>
                    <a:pt x="147" y="57"/>
                    <a:pt x="152" y="51"/>
                    <a:pt x="151" y="45"/>
                  </a:cubicBezTo>
                  <a:close/>
                </a:path>
              </a:pathLst>
            </a:custGeom>
            <a:solidFill>
              <a:srgbClr val="21B37A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</a14:hiddenLine>
              </a:ext>
            </a:extLst>
          </p:spPr>
          <p:txBody>
            <a:bodyPr vert="horz" wrap="square" lIns="91440" tIns="45720" rIns="91440" bIns="45720" numCol="1" anchor="t" anchorCtr="0" compatLnSpc="1"/>
            <a:lstStyle/>
            <a:p>
              <a:endParaRPr lang="zh-CN" altLang="en-US"/>
            </a:p>
          </p:txBody>
        </p:sp>
        <p:sp>
          <p:nvSpPr>
            <p:cNvPr id="132" name="Freeform 131"/>
            <p:cNvSpPr/>
            <p:nvPr/>
          </p:nvSpPr>
          <p:spPr bwMode="auto">
            <a:xfrm>
              <a:off x="3205" y="2914"/>
              <a:ext cx="443" cy="244"/>
            </a:xfrm>
            <a:custGeom>
              <a:avLst/>
              <a:gdLst>
                <a:gd name="T0" fmla="*/ 256 w 257"/>
                <a:gd name="T1" fmla="*/ 42 h 141"/>
                <a:gd name="T2" fmla="*/ 221 w 257"/>
                <a:gd name="T3" fmla="*/ 8 h 141"/>
                <a:gd name="T4" fmla="*/ 157 w 257"/>
                <a:gd name="T5" fmla="*/ 0 h 141"/>
                <a:gd name="T6" fmla="*/ 116 w 257"/>
                <a:gd name="T7" fmla="*/ 3 h 141"/>
                <a:gd name="T8" fmla="*/ 91 w 257"/>
                <a:gd name="T9" fmla="*/ 8 h 141"/>
                <a:gd name="T10" fmla="*/ 90 w 257"/>
                <a:gd name="T11" fmla="*/ 7 h 141"/>
                <a:gd name="T12" fmla="*/ 39 w 257"/>
                <a:gd name="T13" fmla="*/ 35 h 141"/>
                <a:gd name="T14" fmla="*/ 7 w 257"/>
                <a:gd name="T15" fmla="*/ 79 h 141"/>
                <a:gd name="T16" fmla="*/ 8 w 257"/>
                <a:gd name="T17" fmla="*/ 118 h 141"/>
                <a:gd name="T18" fmla="*/ 44 w 257"/>
                <a:gd name="T19" fmla="*/ 119 h 141"/>
                <a:gd name="T20" fmla="*/ 44 w 257"/>
                <a:gd name="T21" fmla="*/ 119 h 141"/>
                <a:gd name="T22" fmla="*/ 60 w 257"/>
                <a:gd name="T23" fmla="*/ 136 h 141"/>
                <a:gd name="T24" fmla="*/ 84 w 257"/>
                <a:gd name="T25" fmla="*/ 124 h 141"/>
                <a:gd name="T26" fmla="*/ 127 w 257"/>
                <a:gd name="T27" fmla="*/ 118 h 141"/>
                <a:gd name="T28" fmla="*/ 154 w 257"/>
                <a:gd name="T29" fmla="*/ 130 h 141"/>
                <a:gd name="T30" fmla="*/ 167 w 257"/>
                <a:gd name="T31" fmla="*/ 107 h 141"/>
                <a:gd name="T32" fmla="*/ 198 w 257"/>
                <a:gd name="T33" fmla="*/ 74 h 141"/>
                <a:gd name="T34" fmla="*/ 225 w 257"/>
                <a:gd name="T35" fmla="*/ 77 h 141"/>
                <a:gd name="T36" fmla="*/ 230 w 257"/>
                <a:gd name="T37" fmla="*/ 53 h 141"/>
                <a:gd name="T38" fmla="*/ 256 w 257"/>
                <a:gd name="T39" fmla="*/ 42 h 141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</a:cxnLst>
              <a:rect l="0" t="0" r="r" b="b"/>
              <a:pathLst>
                <a:path w="257" h="141">
                  <a:moveTo>
                    <a:pt x="256" y="42"/>
                  </a:moveTo>
                  <a:cubicBezTo>
                    <a:pt x="257" y="23"/>
                    <a:pt x="237" y="13"/>
                    <a:pt x="221" y="8"/>
                  </a:cubicBezTo>
                  <a:cubicBezTo>
                    <a:pt x="201" y="1"/>
                    <a:pt x="178" y="0"/>
                    <a:pt x="157" y="0"/>
                  </a:cubicBezTo>
                  <a:cubicBezTo>
                    <a:pt x="143" y="0"/>
                    <a:pt x="129" y="1"/>
                    <a:pt x="116" y="3"/>
                  </a:cubicBezTo>
                  <a:cubicBezTo>
                    <a:pt x="109" y="4"/>
                    <a:pt x="98" y="5"/>
                    <a:pt x="91" y="8"/>
                  </a:cubicBezTo>
                  <a:cubicBezTo>
                    <a:pt x="91" y="8"/>
                    <a:pt x="91" y="7"/>
                    <a:pt x="90" y="7"/>
                  </a:cubicBezTo>
                  <a:cubicBezTo>
                    <a:pt x="71" y="9"/>
                    <a:pt x="53" y="23"/>
                    <a:pt x="39" y="35"/>
                  </a:cubicBezTo>
                  <a:cubicBezTo>
                    <a:pt x="25" y="47"/>
                    <a:pt x="13" y="62"/>
                    <a:pt x="7" y="79"/>
                  </a:cubicBezTo>
                  <a:cubicBezTo>
                    <a:pt x="4" y="90"/>
                    <a:pt x="0" y="108"/>
                    <a:pt x="8" y="118"/>
                  </a:cubicBezTo>
                  <a:cubicBezTo>
                    <a:pt x="17" y="129"/>
                    <a:pt x="33" y="125"/>
                    <a:pt x="44" y="119"/>
                  </a:cubicBezTo>
                  <a:cubicBezTo>
                    <a:pt x="44" y="119"/>
                    <a:pt x="44" y="119"/>
                    <a:pt x="44" y="119"/>
                  </a:cubicBezTo>
                  <a:cubicBezTo>
                    <a:pt x="43" y="129"/>
                    <a:pt x="51" y="135"/>
                    <a:pt x="60" y="136"/>
                  </a:cubicBezTo>
                  <a:cubicBezTo>
                    <a:pt x="70" y="137"/>
                    <a:pt x="79" y="131"/>
                    <a:pt x="84" y="124"/>
                  </a:cubicBezTo>
                  <a:cubicBezTo>
                    <a:pt x="96" y="140"/>
                    <a:pt x="122" y="141"/>
                    <a:pt x="127" y="118"/>
                  </a:cubicBezTo>
                  <a:cubicBezTo>
                    <a:pt x="134" y="126"/>
                    <a:pt x="144" y="133"/>
                    <a:pt x="154" y="130"/>
                  </a:cubicBezTo>
                  <a:cubicBezTo>
                    <a:pt x="166" y="127"/>
                    <a:pt x="168" y="117"/>
                    <a:pt x="167" y="107"/>
                  </a:cubicBezTo>
                  <a:cubicBezTo>
                    <a:pt x="186" y="124"/>
                    <a:pt x="201" y="94"/>
                    <a:pt x="198" y="74"/>
                  </a:cubicBezTo>
                  <a:cubicBezTo>
                    <a:pt x="206" y="78"/>
                    <a:pt x="217" y="82"/>
                    <a:pt x="225" y="77"/>
                  </a:cubicBezTo>
                  <a:cubicBezTo>
                    <a:pt x="233" y="72"/>
                    <a:pt x="232" y="62"/>
                    <a:pt x="230" y="53"/>
                  </a:cubicBezTo>
                  <a:cubicBezTo>
                    <a:pt x="240" y="57"/>
                    <a:pt x="256" y="55"/>
                    <a:pt x="256" y="42"/>
                  </a:cubicBezTo>
                  <a:close/>
                </a:path>
              </a:pathLst>
            </a:custGeom>
            <a:solidFill>
              <a:srgbClr val="FF7862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</a14:hiddenLine>
              </a:ext>
            </a:extLst>
          </p:spPr>
          <p:txBody>
            <a:bodyPr vert="horz" wrap="square" lIns="91440" tIns="45720" rIns="91440" bIns="45720" numCol="1" anchor="t" anchorCtr="0" compatLnSpc="1"/>
            <a:lstStyle/>
            <a:p>
              <a:endParaRPr lang="zh-CN" altLang="en-US"/>
            </a:p>
          </p:txBody>
        </p:sp>
        <p:sp>
          <p:nvSpPr>
            <p:cNvPr id="133" name="Freeform 132"/>
            <p:cNvSpPr/>
            <p:nvPr/>
          </p:nvSpPr>
          <p:spPr bwMode="auto">
            <a:xfrm>
              <a:off x="3248" y="2907"/>
              <a:ext cx="309" cy="175"/>
            </a:xfrm>
            <a:custGeom>
              <a:avLst/>
              <a:gdLst>
                <a:gd name="T0" fmla="*/ 163 w 179"/>
                <a:gd name="T1" fmla="*/ 15 h 101"/>
                <a:gd name="T2" fmla="*/ 64 w 179"/>
                <a:gd name="T3" fmla="*/ 6 h 101"/>
                <a:gd name="T4" fmla="*/ 62 w 179"/>
                <a:gd name="T5" fmla="*/ 9 h 101"/>
                <a:gd name="T6" fmla="*/ 2 w 179"/>
                <a:gd name="T7" fmla="*/ 71 h 101"/>
                <a:gd name="T8" fmla="*/ 11 w 179"/>
                <a:gd name="T9" fmla="*/ 94 h 101"/>
                <a:gd name="T10" fmla="*/ 37 w 179"/>
                <a:gd name="T11" fmla="*/ 85 h 101"/>
                <a:gd name="T12" fmla="*/ 68 w 179"/>
                <a:gd name="T13" fmla="*/ 78 h 101"/>
                <a:gd name="T14" fmla="*/ 106 w 179"/>
                <a:gd name="T15" fmla="*/ 70 h 101"/>
                <a:gd name="T16" fmla="*/ 132 w 179"/>
                <a:gd name="T17" fmla="*/ 53 h 101"/>
                <a:gd name="T18" fmla="*/ 152 w 179"/>
                <a:gd name="T19" fmla="*/ 38 h 101"/>
                <a:gd name="T20" fmla="*/ 172 w 179"/>
                <a:gd name="T21" fmla="*/ 36 h 101"/>
                <a:gd name="T22" fmla="*/ 163 w 179"/>
                <a:gd name="T23" fmla="*/ 15 h 101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</a:cxnLst>
              <a:rect l="0" t="0" r="r" b="b"/>
              <a:pathLst>
                <a:path w="179" h="101">
                  <a:moveTo>
                    <a:pt x="163" y="15"/>
                  </a:moveTo>
                  <a:cubicBezTo>
                    <a:pt x="133" y="0"/>
                    <a:pt x="97" y="4"/>
                    <a:pt x="64" y="6"/>
                  </a:cubicBezTo>
                  <a:cubicBezTo>
                    <a:pt x="63" y="6"/>
                    <a:pt x="62" y="8"/>
                    <a:pt x="62" y="9"/>
                  </a:cubicBezTo>
                  <a:cubicBezTo>
                    <a:pt x="37" y="22"/>
                    <a:pt x="10" y="41"/>
                    <a:pt x="2" y="71"/>
                  </a:cubicBezTo>
                  <a:cubicBezTo>
                    <a:pt x="0" y="80"/>
                    <a:pt x="1" y="90"/>
                    <a:pt x="11" y="94"/>
                  </a:cubicBezTo>
                  <a:cubicBezTo>
                    <a:pt x="20" y="98"/>
                    <a:pt x="31" y="91"/>
                    <a:pt x="37" y="85"/>
                  </a:cubicBezTo>
                  <a:cubicBezTo>
                    <a:pt x="43" y="101"/>
                    <a:pt x="60" y="90"/>
                    <a:pt x="68" y="78"/>
                  </a:cubicBezTo>
                  <a:cubicBezTo>
                    <a:pt x="81" y="94"/>
                    <a:pt x="107" y="92"/>
                    <a:pt x="106" y="70"/>
                  </a:cubicBezTo>
                  <a:cubicBezTo>
                    <a:pt x="119" y="80"/>
                    <a:pt x="137" y="66"/>
                    <a:pt x="132" y="53"/>
                  </a:cubicBezTo>
                  <a:cubicBezTo>
                    <a:pt x="143" y="58"/>
                    <a:pt x="156" y="49"/>
                    <a:pt x="152" y="38"/>
                  </a:cubicBezTo>
                  <a:cubicBezTo>
                    <a:pt x="159" y="40"/>
                    <a:pt x="167" y="41"/>
                    <a:pt x="172" y="36"/>
                  </a:cubicBezTo>
                  <a:cubicBezTo>
                    <a:pt x="179" y="29"/>
                    <a:pt x="169" y="18"/>
                    <a:pt x="163" y="15"/>
                  </a:cubicBezTo>
                  <a:close/>
                </a:path>
              </a:pathLst>
            </a:custGeom>
            <a:solidFill>
              <a:srgbClr val="FEC160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</a14:hiddenLine>
              </a:ext>
            </a:extLst>
          </p:spPr>
          <p:txBody>
            <a:bodyPr vert="horz" wrap="square" lIns="91440" tIns="45720" rIns="91440" bIns="45720" numCol="1" anchor="t" anchorCtr="0" compatLnSpc="1"/>
            <a:lstStyle/>
            <a:p>
              <a:endParaRPr lang="zh-CN" altLang="en-US"/>
            </a:p>
          </p:txBody>
        </p:sp>
        <p:sp>
          <p:nvSpPr>
            <p:cNvPr id="134" name="Freeform 133"/>
            <p:cNvSpPr/>
            <p:nvPr/>
          </p:nvSpPr>
          <p:spPr bwMode="auto">
            <a:xfrm>
              <a:off x="3664" y="2753"/>
              <a:ext cx="295" cy="258"/>
            </a:xfrm>
            <a:custGeom>
              <a:avLst/>
              <a:gdLst>
                <a:gd name="T0" fmla="*/ 130 w 171"/>
                <a:gd name="T1" fmla="*/ 147 h 149"/>
                <a:gd name="T2" fmla="*/ 136 w 171"/>
                <a:gd name="T3" fmla="*/ 128 h 149"/>
                <a:gd name="T4" fmla="*/ 122 w 171"/>
                <a:gd name="T5" fmla="*/ 122 h 149"/>
                <a:gd name="T6" fmla="*/ 121 w 171"/>
                <a:gd name="T7" fmla="*/ 122 h 149"/>
                <a:gd name="T8" fmla="*/ 120 w 171"/>
                <a:gd name="T9" fmla="*/ 123 h 149"/>
                <a:gd name="T10" fmla="*/ 100 w 171"/>
                <a:gd name="T11" fmla="*/ 89 h 149"/>
                <a:gd name="T12" fmla="*/ 148 w 171"/>
                <a:gd name="T13" fmla="*/ 102 h 149"/>
                <a:gd name="T14" fmla="*/ 156 w 171"/>
                <a:gd name="T15" fmla="*/ 115 h 149"/>
                <a:gd name="T16" fmla="*/ 167 w 171"/>
                <a:gd name="T17" fmla="*/ 110 h 149"/>
                <a:gd name="T18" fmla="*/ 162 w 171"/>
                <a:gd name="T19" fmla="*/ 97 h 149"/>
                <a:gd name="T20" fmla="*/ 151 w 171"/>
                <a:gd name="T21" fmla="*/ 98 h 149"/>
                <a:gd name="T22" fmla="*/ 124 w 171"/>
                <a:gd name="T23" fmla="*/ 92 h 149"/>
                <a:gd name="T24" fmla="*/ 144 w 171"/>
                <a:gd name="T25" fmla="*/ 82 h 149"/>
                <a:gd name="T26" fmla="*/ 156 w 171"/>
                <a:gd name="T27" fmla="*/ 82 h 149"/>
                <a:gd name="T28" fmla="*/ 162 w 171"/>
                <a:gd name="T29" fmla="*/ 71 h 149"/>
                <a:gd name="T30" fmla="*/ 148 w 171"/>
                <a:gd name="T31" fmla="*/ 66 h 149"/>
                <a:gd name="T32" fmla="*/ 141 w 171"/>
                <a:gd name="T33" fmla="*/ 79 h 149"/>
                <a:gd name="T34" fmla="*/ 141 w 171"/>
                <a:gd name="T35" fmla="*/ 79 h 149"/>
                <a:gd name="T36" fmla="*/ 121 w 171"/>
                <a:gd name="T37" fmla="*/ 91 h 149"/>
                <a:gd name="T38" fmla="*/ 74 w 171"/>
                <a:gd name="T39" fmla="*/ 74 h 149"/>
                <a:gd name="T40" fmla="*/ 121 w 171"/>
                <a:gd name="T41" fmla="*/ 53 h 149"/>
                <a:gd name="T42" fmla="*/ 134 w 171"/>
                <a:gd name="T43" fmla="*/ 52 h 149"/>
                <a:gd name="T44" fmla="*/ 136 w 171"/>
                <a:gd name="T45" fmla="*/ 36 h 149"/>
                <a:gd name="T46" fmla="*/ 118 w 171"/>
                <a:gd name="T47" fmla="*/ 34 h 149"/>
                <a:gd name="T48" fmla="*/ 117 w 171"/>
                <a:gd name="T49" fmla="*/ 47 h 149"/>
                <a:gd name="T50" fmla="*/ 116 w 171"/>
                <a:gd name="T51" fmla="*/ 50 h 149"/>
                <a:gd name="T52" fmla="*/ 117 w 171"/>
                <a:gd name="T53" fmla="*/ 51 h 149"/>
                <a:gd name="T54" fmla="*/ 70 w 171"/>
                <a:gd name="T55" fmla="*/ 73 h 149"/>
                <a:gd name="T56" fmla="*/ 25 w 171"/>
                <a:gd name="T57" fmla="*/ 45 h 149"/>
                <a:gd name="T58" fmla="*/ 79 w 171"/>
                <a:gd name="T59" fmla="*/ 23 h 149"/>
                <a:gd name="T60" fmla="*/ 94 w 171"/>
                <a:gd name="T61" fmla="*/ 20 h 149"/>
                <a:gd name="T62" fmla="*/ 93 w 171"/>
                <a:gd name="T63" fmla="*/ 5 h 149"/>
                <a:gd name="T64" fmla="*/ 75 w 171"/>
                <a:gd name="T65" fmla="*/ 7 h 149"/>
                <a:gd name="T66" fmla="*/ 76 w 171"/>
                <a:gd name="T67" fmla="*/ 20 h 149"/>
                <a:gd name="T68" fmla="*/ 23 w 171"/>
                <a:gd name="T69" fmla="*/ 43 h 149"/>
                <a:gd name="T70" fmla="*/ 1 w 171"/>
                <a:gd name="T71" fmla="*/ 29 h 149"/>
                <a:gd name="T72" fmla="*/ 0 w 171"/>
                <a:gd name="T73" fmla="*/ 30 h 149"/>
                <a:gd name="T74" fmla="*/ 42 w 171"/>
                <a:gd name="T75" fmla="*/ 61 h 149"/>
                <a:gd name="T76" fmla="*/ 54 w 171"/>
                <a:gd name="T77" fmla="*/ 86 h 149"/>
                <a:gd name="T78" fmla="*/ 59 w 171"/>
                <a:gd name="T79" fmla="*/ 107 h 149"/>
                <a:gd name="T80" fmla="*/ 55 w 171"/>
                <a:gd name="T81" fmla="*/ 111 h 149"/>
                <a:gd name="T82" fmla="*/ 53 w 171"/>
                <a:gd name="T83" fmla="*/ 111 h 149"/>
                <a:gd name="T84" fmla="*/ 59 w 171"/>
                <a:gd name="T85" fmla="*/ 129 h 149"/>
                <a:gd name="T86" fmla="*/ 79 w 171"/>
                <a:gd name="T87" fmla="*/ 122 h 149"/>
                <a:gd name="T88" fmla="*/ 71 w 171"/>
                <a:gd name="T89" fmla="*/ 104 h 149"/>
                <a:gd name="T90" fmla="*/ 63 w 171"/>
                <a:gd name="T91" fmla="*/ 105 h 149"/>
                <a:gd name="T92" fmla="*/ 48 w 171"/>
                <a:gd name="T93" fmla="*/ 65 h 149"/>
                <a:gd name="T94" fmla="*/ 95 w 171"/>
                <a:gd name="T95" fmla="*/ 87 h 149"/>
                <a:gd name="T96" fmla="*/ 96 w 171"/>
                <a:gd name="T97" fmla="*/ 88 h 149"/>
                <a:gd name="T98" fmla="*/ 116 w 171"/>
                <a:gd name="T99" fmla="*/ 126 h 149"/>
                <a:gd name="T100" fmla="*/ 115 w 171"/>
                <a:gd name="T101" fmla="*/ 140 h 149"/>
                <a:gd name="T102" fmla="*/ 130 w 171"/>
                <a:gd name="T103" fmla="*/ 147 h 149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  <a:cxn ang="0">
                  <a:pos x="T68" y="T69"/>
                </a:cxn>
                <a:cxn ang="0">
                  <a:pos x="T70" y="T71"/>
                </a:cxn>
                <a:cxn ang="0">
                  <a:pos x="T72" y="T73"/>
                </a:cxn>
                <a:cxn ang="0">
                  <a:pos x="T74" y="T75"/>
                </a:cxn>
                <a:cxn ang="0">
                  <a:pos x="T76" y="T77"/>
                </a:cxn>
                <a:cxn ang="0">
                  <a:pos x="T78" y="T79"/>
                </a:cxn>
                <a:cxn ang="0">
                  <a:pos x="T80" y="T81"/>
                </a:cxn>
                <a:cxn ang="0">
                  <a:pos x="T82" y="T83"/>
                </a:cxn>
                <a:cxn ang="0">
                  <a:pos x="T84" y="T85"/>
                </a:cxn>
                <a:cxn ang="0">
                  <a:pos x="T86" y="T87"/>
                </a:cxn>
                <a:cxn ang="0">
                  <a:pos x="T88" y="T89"/>
                </a:cxn>
                <a:cxn ang="0">
                  <a:pos x="T90" y="T91"/>
                </a:cxn>
                <a:cxn ang="0">
                  <a:pos x="T92" y="T93"/>
                </a:cxn>
                <a:cxn ang="0">
                  <a:pos x="T94" y="T95"/>
                </a:cxn>
                <a:cxn ang="0">
                  <a:pos x="T96" y="T97"/>
                </a:cxn>
                <a:cxn ang="0">
                  <a:pos x="T98" y="T99"/>
                </a:cxn>
                <a:cxn ang="0">
                  <a:pos x="T100" y="T101"/>
                </a:cxn>
                <a:cxn ang="0">
                  <a:pos x="T102" y="T103"/>
                </a:cxn>
              </a:cxnLst>
              <a:rect l="0" t="0" r="r" b="b"/>
              <a:pathLst>
                <a:path w="171" h="149">
                  <a:moveTo>
                    <a:pt x="130" y="147"/>
                  </a:moveTo>
                  <a:cubicBezTo>
                    <a:pt x="138" y="145"/>
                    <a:pt x="139" y="134"/>
                    <a:pt x="136" y="128"/>
                  </a:cubicBezTo>
                  <a:cubicBezTo>
                    <a:pt x="134" y="122"/>
                    <a:pt x="127" y="120"/>
                    <a:pt x="122" y="122"/>
                  </a:cubicBezTo>
                  <a:cubicBezTo>
                    <a:pt x="122" y="122"/>
                    <a:pt x="121" y="122"/>
                    <a:pt x="121" y="122"/>
                  </a:cubicBezTo>
                  <a:cubicBezTo>
                    <a:pt x="121" y="123"/>
                    <a:pt x="120" y="123"/>
                    <a:pt x="120" y="123"/>
                  </a:cubicBezTo>
                  <a:cubicBezTo>
                    <a:pt x="116" y="111"/>
                    <a:pt x="109" y="98"/>
                    <a:pt x="100" y="89"/>
                  </a:cubicBezTo>
                  <a:cubicBezTo>
                    <a:pt x="116" y="95"/>
                    <a:pt x="132" y="99"/>
                    <a:pt x="148" y="102"/>
                  </a:cubicBezTo>
                  <a:cubicBezTo>
                    <a:pt x="148" y="107"/>
                    <a:pt x="150" y="114"/>
                    <a:pt x="156" y="115"/>
                  </a:cubicBezTo>
                  <a:cubicBezTo>
                    <a:pt x="160" y="116"/>
                    <a:pt x="165" y="114"/>
                    <a:pt x="167" y="110"/>
                  </a:cubicBezTo>
                  <a:cubicBezTo>
                    <a:pt x="171" y="105"/>
                    <a:pt x="167" y="100"/>
                    <a:pt x="162" y="97"/>
                  </a:cubicBezTo>
                  <a:cubicBezTo>
                    <a:pt x="158" y="94"/>
                    <a:pt x="154" y="95"/>
                    <a:pt x="151" y="98"/>
                  </a:cubicBezTo>
                  <a:cubicBezTo>
                    <a:pt x="142" y="97"/>
                    <a:pt x="133" y="94"/>
                    <a:pt x="124" y="92"/>
                  </a:cubicBezTo>
                  <a:cubicBezTo>
                    <a:pt x="131" y="90"/>
                    <a:pt x="138" y="86"/>
                    <a:pt x="144" y="82"/>
                  </a:cubicBezTo>
                  <a:cubicBezTo>
                    <a:pt x="147" y="84"/>
                    <a:pt x="152" y="84"/>
                    <a:pt x="156" y="82"/>
                  </a:cubicBezTo>
                  <a:cubicBezTo>
                    <a:pt x="159" y="80"/>
                    <a:pt x="163" y="76"/>
                    <a:pt x="162" y="71"/>
                  </a:cubicBezTo>
                  <a:cubicBezTo>
                    <a:pt x="161" y="66"/>
                    <a:pt x="153" y="65"/>
                    <a:pt x="148" y="66"/>
                  </a:cubicBezTo>
                  <a:cubicBezTo>
                    <a:pt x="143" y="67"/>
                    <a:pt x="140" y="74"/>
                    <a:pt x="141" y="79"/>
                  </a:cubicBezTo>
                  <a:cubicBezTo>
                    <a:pt x="141" y="79"/>
                    <a:pt x="141" y="79"/>
                    <a:pt x="141" y="79"/>
                  </a:cubicBezTo>
                  <a:cubicBezTo>
                    <a:pt x="135" y="84"/>
                    <a:pt x="128" y="88"/>
                    <a:pt x="121" y="91"/>
                  </a:cubicBezTo>
                  <a:cubicBezTo>
                    <a:pt x="105" y="87"/>
                    <a:pt x="89" y="82"/>
                    <a:pt x="74" y="74"/>
                  </a:cubicBezTo>
                  <a:cubicBezTo>
                    <a:pt x="91" y="74"/>
                    <a:pt x="108" y="64"/>
                    <a:pt x="121" y="53"/>
                  </a:cubicBezTo>
                  <a:cubicBezTo>
                    <a:pt x="125" y="56"/>
                    <a:pt x="130" y="56"/>
                    <a:pt x="134" y="52"/>
                  </a:cubicBezTo>
                  <a:cubicBezTo>
                    <a:pt x="138" y="48"/>
                    <a:pt x="139" y="41"/>
                    <a:pt x="136" y="36"/>
                  </a:cubicBezTo>
                  <a:cubicBezTo>
                    <a:pt x="132" y="32"/>
                    <a:pt x="123" y="29"/>
                    <a:pt x="118" y="34"/>
                  </a:cubicBezTo>
                  <a:cubicBezTo>
                    <a:pt x="116" y="38"/>
                    <a:pt x="115" y="43"/>
                    <a:pt x="117" y="47"/>
                  </a:cubicBezTo>
                  <a:cubicBezTo>
                    <a:pt x="116" y="48"/>
                    <a:pt x="116" y="49"/>
                    <a:pt x="116" y="50"/>
                  </a:cubicBezTo>
                  <a:cubicBezTo>
                    <a:pt x="117" y="50"/>
                    <a:pt x="117" y="50"/>
                    <a:pt x="117" y="51"/>
                  </a:cubicBezTo>
                  <a:cubicBezTo>
                    <a:pt x="103" y="61"/>
                    <a:pt x="89" y="71"/>
                    <a:pt x="70" y="73"/>
                  </a:cubicBezTo>
                  <a:cubicBezTo>
                    <a:pt x="54" y="65"/>
                    <a:pt x="39" y="55"/>
                    <a:pt x="25" y="45"/>
                  </a:cubicBezTo>
                  <a:cubicBezTo>
                    <a:pt x="43" y="45"/>
                    <a:pt x="64" y="34"/>
                    <a:pt x="79" y="23"/>
                  </a:cubicBezTo>
                  <a:cubicBezTo>
                    <a:pt x="84" y="26"/>
                    <a:pt x="91" y="24"/>
                    <a:pt x="94" y="20"/>
                  </a:cubicBezTo>
                  <a:cubicBezTo>
                    <a:pt x="97" y="15"/>
                    <a:pt x="96" y="9"/>
                    <a:pt x="93" y="5"/>
                  </a:cubicBezTo>
                  <a:cubicBezTo>
                    <a:pt x="88" y="0"/>
                    <a:pt x="80" y="2"/>
                    <a:pt x="75" y="7"/>
                  </a:cubicBezTo>
                  <a:cubicBezTo>
                    <a:pt x="72" y="11"/>
                    <a:pt x="72" y="16"/>
                    <a:pt x="76" y="20"/>
                  </a:cubicBezTo>
                  <a:cubicBezTo>
                    <a:pt x="58" y="30"/>
                    <a:pt x="43" y="41"/>
                    <a:pt x="23" y="43"/>
                  </a:cubicBezTo>
                  <a:cubicBezTo>
                    <a:pt x="15" y="39"/>
                    <a:pt x="8" y="34"/>
                    <a:pt x="1" y="29"/>
                  </a:cubicBezTo>
                  <a:cubicBezTo>
                    <a:pt x="0" y="29"/>
                    <a:pt x="0" y="29"/>
                    <a:pt x="0" y="30"/>
                  </a:cubicBezTo>
                  <a:cubicBezTo>
                    <a:pt x="13" y="42"/>
                    <a:pt x="27" y="52"/>
                    <a:pt x="42" y="61"/>
                  </a:cubicBezTo>
                  <a:cubicBezTo>
                    <a:pt x="47" y="69"/>
                    <a:pt x="52" y="77"/>
                    <a:pt x="54" y="86"/>
                  </a:cubicBezTo>
                  <a:cubicBezTo>
                    <a:pt x="56" y="93"/>
                    <a:pt x="57" y="100"/>
                    <a:pt x="59" y="107"/>
                  </a:cubicBezTo>
                  <a:cubicBezTo>
                    <a:pt x="57" y="108"/>
                    <a:pt x="56" y="109"/>
                    <a:pt x="55" y="111"/>
                  </a:cubicBezTo>
                  <a:cubicBezTo>
                    <a:pt x="54" y="110"/>
                    <a:pt x="54" y="110"/>
                    <a:pt x="53" y="111"/>
                  </a:cubicBezTo>
                  <a:cubicBezTo>
                    <a:pt x="49" y="118"/>
                    <a:pt x="51" y="127"/>
                    <a:pt x="59" y="129"/>
                  </a:cubicBezTo>
                  <a:cubicBezTo>
                    <a:pt x="66" y="130"/>
                    <a:pt x="75" y="128"/>
                    <a:pt x="79" y="122"/>
                  </a:cubicBezTo>
                  <a:cubicBezTo>
                    <a:pt x="83" y="115"/>
                    <a:pt x="80" y="105"/>
                    <a:pt x="71" y="104"/>
                  </a:cubicBezTo>
                  <a:cubicBezTo>
                    <a:pt x="68" y="104"/>
                    <a:pt x="66" y="104"/>
                    <a:pt x="63" y="105"/>
                  </a:cubicBezTo>
                  <a:cubicBezTo>
                    <a:pt x="62" y="91"/>
                    <a:pt x="57" y="76"/>
                    <a:pt x="48" y="65"/>
                  </a:cubicBezTo>
                  <a:cubicBezTo>
                    <a:pt x="63" y="74"/>
                    <a:pt x="79" y="81"/>
                    <a:pt x="95" y="87"/>
                  </a:cubicBezTo>
                  <a:cubicBezTo>
                    <a:pt x="95" y="88"/>
                    <a:pt x="95" y="88"/>
                    <a:pt x="96" y="88"/>
                  </a:cubicBezTo>
                  <a:cubicBezTo>
                    <a:pt x="106" y="99"/>
                    <a:pt x="111" y="112"/>
                    <a:pt x="116" y="126"/>
                  </a:cubicBezTo>
                  <a:cubicBezTo>
                    <a:pt x="113" y="130"/>
                    <a:pt x="113" y="135"/>
                    <a:pt x="115" y="140"/>
                  </a:cubicBezTo>
                  <a:cubicBezTo>
                    <a:pt x="118" y="145"/>
                    <a:pt x="124" y="149"/>
                    <a:pt x="130" y="147"/>
                  </a:cubicBezTo>
                  <a:close/>
                </a:path>
              </a:pathLst>
            </a:custGeom>
            <a:solidFill>
              <a:srgbClr val="FEC160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</a14:hiddenLine>
              </a:ext>
            </a:extLst>
          </p:spPr>
          <p:txBody>
            <a:bodyPr vert="horz" wrap="square" lIns="91440" tIns="45720" rIns="91440" bIns="45720" numCol="1" anchor="t" anchorCtr="0" compatLnSpc="1"/>
            <a:lstStyle/>
            <a:p>
              <a:endParaRPr lang="zh-CN" altLang="en-US"/>
            </a:p>
          </p:txBody>
        </p:sp>
        <p:sp>
          <p:nvSpPr>
            <p:cNvPr id="135" name="Freeform 134"/>
            <p:cNvSpPr/>
            <p:nvPr/>
          </p:nvSpPr>
          <p:spPr bwMode="auto">
            <a:xfrm>
              <a:off x="4834" y="2219"/>
              <a:ext cx="664" cy="371"/>
            </a:xfrm>
            <a:custGeom>
              <a:avLst/>
              <a:gdLst>
                <a:gd name="T0" fmla="*/ 309 w 384"/>
                <a:gd name="T1" fmla="*/ 175 h 214"/>
                <a:gd name="T2" fmla="*/ 254 w 384"/>
                <a:gd name="T3" fmla="*/ 134 h 214"/>
                <a:gd name="T4" fmla="*/ 204 w 384"/>
                <a:gd name="T5" fmla="*/ 129 h 214"/>
                <a:gd name="T6" fmla="*/ 186 w 384"/>
                <a:gd name="T7" fmla="*/ 130 h 214"/>
                <a:gd name="T8" fmla="*/ 220 w 384"/>
                <a:gd name="T9" fmla="*/ 112 h 214"/>
                <a:gd name="T10" fmla="*/ 220 w 384"/>
                <a:gd name="T11" fmla="*/ 111 h 214"/>
                <a:gd name="T12" fmla="*/ 221 w 384"/>
                <a:gd name="T13" fmla="*/ 112 h 214"/>
                <a:gd name="T14" fmla="*/ 222 w 384"/>
                <a:gd name="T15" fmla="*/ 112 h 214"/>
                <a:gd name="T16" fmla="*/ 353 w 384"/>
                <a:gd name="T17" fmla="*/ 93 h 214"/>
                <a:gd name="T18" fmla="*/ 380 w 384"/>
                <a:gd name="T19" fmla="*/ 57 h 214"/>
                <a:gd name="T20" fmla="*/ 359 w 384"/>
                <a:gd name="T21" fmla="*/ 19 h 214"/>
                <a:gd name="T22" fmla="*/ 271 w 384"/>
                <a:gd name="T23" fmla="*/ 32 h 214"/>
                <a:gd name="T24" fmla="*/ 220 w 384"/>
                <a:gd name="T25" fmla="*/ 109 h 214"/>
                <a:gd name="T26" fmla="*/ 219 w 384"/>
                <a:gd name="T27" fmla="*/ 109 h 214"/>
                <a:gd name="T28" fmla="*/ 171 w 384"/>
                <a:gd name="T29" fmla="*/ 131 h 214"/>
                <a:gd name="T30" fmla="*/ 117 w 384"/>
                <a:gd name="T31" fmla="*/ 153 h 214"/>
                <a:gd name="T32" fmla="*/ 1 w 384"/>
                <a:gd name="T33" fmla="*/ 160 h 214"/>
                <a:gd name="T34" fmla="*/ 1 w 384"/>
                <a:gd name="T35" fmla="*/ 161 h 214"/>
                <a:gd name="T36" fmla="*/ 112 w 384"/>
                <a:gd name="T37" fmla="*/ 159 h 214"/>
                <a:gd name="T38" fmla="*/ 167 w 384"/>
                <a:gd name="T39" fmla="*/ 138 h 214"/>
                <a:gd name="T40" fmla="*/ 174 w 384"/>
                <a:gd name="T41" fmla="*/ 135 h 214"/>
                <a:gd name="T42" fmla="*/ 238 w 384"/>
                <a:gd name="T43" fmla="*/ 204 h 214"/>
                <a:gd name="T44" fmla="*/ 309 w 384"/>
                <a:gd name="T45" fmla="*/ 175 h 214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</a:cxnLst>
              <a:rect l="0" t="0" r="r" b="b"/>
              <a:pathLst>
                <a:path w="384" h="214">
                  <a:moveTo>
                    <a:pt x="309" y="175"/>
                  </a:moveTo>
                  <a:cubicBezTo>
                    <a:pt x="314" y="149"/>
                    <a:pt x="272" y="138"/>
                    <a:pt x="254" y="134"/>
                  </a:cubicBezTo>
                  <a:cubicBezTo>
                    <a:pt x="238" y="130"/>
                    <a:pt x="221" y="129"/>
                    <a:pt x="204" y="129"/>
                  </a:cubicBezTo>
                  <a:cubicBezTo>
                    <a:pt x="198" y="129"/>
                    <a:pt x="192" y="129"/>
                    <a:pt x="186" y="130"/>
                  </a:cubicBezTo>
                  <a:cubicBezTo>
                    <a:pt x="198" y="124"/>
                    <a:pt x="209" y="118"/>
                    <a:pt x="220" y="112"/>
                  </a:cubicBezTo>
                  <a:cubicBezTo>
                    <a:pt x="220" y="112"/>
                    <a:pt x="220" y="111"/>
                    <a:pt x="220" y="111"/>
                  </a:cubicBezTo>
                  <a:cubicBezTo>
                    <a:pt x="220" y="111"/>
                    <a:pt x="221" y="112"/>
                    <a:pt x="221" y="112"/>
                  </a:cubicBezTo>
                  <a:cubicBezTo>
                    <a:pt x="221" y="112"/>
                    <a:pt x="221" y="112"/>
                    <a:pt x="222" y="112"/>
                  </a:cubicBezTo>
                  <a:cubicBezTo>
                    <a:pt x="267" y="120"/>
                    <a:pt x="314" y="120"/>
                    <a:pt x="353" y="93"/>
                  </a:cubicBezTo>
                  <a:cubicBezTo>
                    <a:pt x="365" y="84"/>
                    <a:pt x="377" y="72"/>
                    <a:pt x="380" y="57"/>
                  </a:cubicBezTo>
                  <a:cubicBezTo>
                    <a:pt x="384" y="40"/>
                    <a:pt x="372" y="27"/>
                    <a:pt x="359" y="19"/>
                  </a:cubicBezTo>
                  <a:cubicBezTo>
                    <a:pt x="331" y="0"/>
                    <a:pt x="296" y="14"/>
                    <a:pt x="271" y="32"/>
                  </a:cubicBezTo>
                  <a:cubicBezTo>
                    <a:pt x="248" y="50"/>
                    <a:pt x="223" y="79"/>
                    <a:pt x="220" y="109"/>
                  </a:cubicBezTo>
                  <a:cubicBezTo>
                    <a:pt x="220" y="109"/>
                    <a:pt x="220" y="109"/>
                    <a:pt x="219" y="109"/>
                  </a:cubicBezTo>
                  <a:cubicBezTo>
                    <a:pt x="202" y="115"/>
                    <a:pt x="187" y="124"/>
                    <a:pt x="171" y="131"/>
                  </a:cubicBezTo>
                  <a:cubicBezTo>
                    <a:pt x="153" y="139"/>
                    <a:pt x="135" y="147"/>
                    <a:pt x="117" y="153"/>
                  </a:cubicBezTo>
                  <a:cubicBezTo>
                    <a:pt x="78" y="165"/>
                    <a:pt x="41" y="166"/>
                    <a:pt x="1" y="160"/>
                  </a:cubicBezTo>
                  <a:cubicBezTo>
                    <a:pt x="0" y="160"/>
                    <a:pt x="0" y="161"/>
                    <a:pt x="1" y="161"/>
                  </a:cubicBezTo>
                  <a:cubicBezTo>
                    <a:pt x="37" y="173"/>
                    <a:pt x="76" y="169"/>
                    <a:pt x="112" y="159"/>
                  </a:cubicBezTo>
                  <a:cubicBezTo>
                    <a:pt x="131" y="153"/>
                    <a:pt x="149" y="146"/>
                    <a:pt x="167" y="138"/>
                  </a:cubicBezTo>
                  <a:cubicBezTo>
                    <a:pt x="169" y="137"/>
                    <a:pt x="172" y="136"/>
                    <a:pt x="174" y="135"/>
                  </a:cubicBezTo>
                  <a:cubicBezTo>
                    <a:pt x="180" y="167"/>
                    <a:pt x="209" y="193"/>
                    <a:pt x="238" y="204"/>
                  </a:cubicBezTo>
                  <a:cubicBezTo>
                    <a:pt x="263" y="214"/>
                    <a:pt x="302" y="206"/>
                    <a:pt x="309" y="175"/>
                  </a:cubicBezTo>
                  <a:close/>
                </a:path>
              </a:pathLst>
            </a:custGeom>
            <a:solidFill>
              <a:srgbClr val="21B37A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</a14:hiddenLine>
              </a:ext>
            </a:extLst>
          </p:spPr>
          <p:txBody>
            <a:bodyPr vert="horz" wrap="square" lIns="91440" tIns="45720" rIns="91440" bIns="45720" numCol="1" anchor="t" anchorCtr="0" compatLnSpc="1"/>
            <a:lstStyle/>
            <a:p>
              <a:endParaRPr lang="zh-CN" altLang="en-US"/>
            </a:p>
          </p:txBody>
        </p:sp>
        <p:sp>
          <p:nvSpPr>
            <p:cNvPr id="136" name="Freeform 135"/>
            <p:cNvSpPr/>
            <p:nvPr/>
          </p:nvSpPr>
          <p:spPr bwMode="auto">
            <a:xfrm>
              <a:off x="-7" y="2134"/>
              <a:ext cx="288" cy="354"/>
            </a:xfrm>
            <a:custGeom>
              <a:avLst/>
              <a:gdLst>
                <a:gd name="T0" fmla="*/ 164 w 167"/>
                <a:gd name="T1" fmla="*/ 42 h 204"/>
                <a:gd name="T2" fmla="*/ 141 w 167"/>
                <a:gd name="T3" fmla="*/ 36 h 204"/>
                <a:gd name="T4" fmla="*/ 136 w 167"/>
                <a:gd name="T5" fmla="*/ 54 h 204"/>
                <a:gd name="T6" fmla="*/ 137 w 167"/>
                <a:gd name="T7" fmla="*/ 55 h 204"/>
                <a:gd name="T8" fmla="*/ 138 w 167"/>
                <a:gd name="T9" fmla="*/ 56 h 204"/>
                <a:gd name="T10" fmla="*/ 101 w 167"/>
                <a:gd name="T11" fmla="*/ 82 h 204"/>
                <a:gd name="T12" fmla="*/ 110 w 167"/>
                <a:gd name="T13" fmla="*/ 26 h 204"/>
                <a:gd name="T14" fmla="*/ 124 w 167"/>
                <a:gd name="T15" fmla="*/ 16 h 204"/>
                <a:gd name="T16" fmla="*/ 118 w 167"/>
                <a:gd name="T17" fmla="*/ 3 h 204"/>
                <a:gd name="T18" fmla="*/ 103 w 167"/>
                <a:gd name="T19" fmla="*/ 10 h 204"/>
                <a:gd name="T20" fmla="*/ 106 w 167"/>
                <a:gd name="T21" fmla="*/ 23 h 204"/>
                <a:gd name="T22" fmla="*/ 102 w 167"/>
                <a:gd name="T23" fmla="*/ 54 h 204"/>
                <a:gd name="T24" fmla="*/ 88 w 167"/>
                <a:gd name="T25" fmla="*/ 33 h 204"/>
                <a:gd name="T26" fmla="*/ 87 w 167"/>
                <a:gd name="T27" fmla="*/ 19 h 204"/>
                <a:gd name="T28" fmla="*/ 74 w 167"/>
                <a:gd name="T29" fmla="*/ 14 h 204"/>
                <a:gd name="T30" fmla="*/ 69 w 167"/>
                <a:gd name="T31" fmla="*/ 30 h 204"/>
                <a:gd name="T32" fmla="*/ 85 w 167"/>
                <a:gd name="T33" fmla="*/ 37 h 204"/>
                <a:gd name="T34" fmla="*/ 85 w 167"/>
                <a:gd name="T35" fmla="*/ 36 h 204"/>
                <a:gd name="T36" fmla="*/ 101 w 167"/>
                <a:gd name="T37" fmla="*/ 58 h 204"/>
                <a:gd name="T38" fmla="*/ 87 w 167"/>
                <a:gd name="T39" fmla="*/ 114 h 204"/>
                <a:gd name="T40" fmla="*/ 57 w 167"/>
                <a:gd name="T41" fmla="*/ 63 h 204"/>
                <a:gd name="T42" fmla="*/ 55 w 167"/>
                <a:gd name="T43" fmla="*/ 47 h 204"/>
                <a:gd name="T44" fmla="*/ 37 w 167"/>
                <a:gd name="T45" fmla="*/ 48 h 204"/>
                <a:gd name="T46" fmla="*/ 36 w 167"/>
                <a:gd name="T47" fmla="*/ 67 h 204"/>
                <a:gd name="T48" fmla="*/ 51 w 167"/>
                <a:gd name="T49" fmla="*/ 68 h 204"/>
                <a:gd name="T50" fmla="*/ 54 w 167"/>
                <a:gd name="T51" fmla="*/ 68 h 204"/>
                <a:gd name="T52" fmla="*/ 55 w 167"/>
                <a:gd name="T53" fmla="*/ 67 h 204"/>
                <a:gd name="T54" fmla="*/ 85 w 167"/>
                <a:gd name="T55" fmla="*/ 118 h 204"/>
                <a:gd name="T56" fmla="*/ 58 w 167"/>
                <a:gd name="T57" fmla="*/ 174 h 204"/>
                <a:gd name="T58" fmla="*/ 27 w 167"/>
                <a:gd name="T59" fmla="*/ 114 h 204"/>
                <a:gd name="T60" fmla="*/ 22 w 167"/>
                <a:gd name="T61" fmla="*/ 97 h 204"/>
                <a:gd name="T62" fmla="*/ 5 w 167"/>
                <a:gd name="T63" fmla="*/ 100 h 204"/>
                <a:gd name="T64" fmla="*/ 9 w 167"/>
                <a:gd name="T65" fmla="*/ 120 h 204"/>
                <a:gd name="T66" fmla="*/ 24 w 167"/>
                <a:gd name="T67" fmla="*/ 118 h 204"/>
                <a:gd name="T68" fmla="*/ 57 w 167"/>
                <a:gd name="T69" fmla="*/ 176 h 204"/>
                <a:gd name="T70" fmla="*/ 43 w 167"/>
                <a:gd name="T71" fmla="*/ 203 h 204"/>
                <a:gd name="T72" fmla="*/ 44 w 167"/>
                <a:gd name="T73" fmla="*/ 204 h 204"/>
                <a:gd name="T74" fmla="*/ 75 w 167"/>
                <a:gd name="T75" fmla="*/ 152 h 204"/>
                <a:gd name="T76" fmla="*/ 102 w 167"/>
                <a:gd name="T77" fmla="*/ 135 h 204"/>
                <a:gd name="T78" fmla="*/ 126 w 167"/>
                <a:gd name="T79" fmla="*/ 128 h 204"/>
                <a:gd name="T80" fmla="*/ 130 w 167"/>
                <a:gd name="T81" fmla="*/ 132 h 204"/>
                <a:gd name="T82" fmla="*/ 131 w 167"/>
                <a:gd name="T83" fmla="*/ 134 h 204"/>
                <a:gd name="T84" fmla="*/ 151 w 167"/>
                <a:gd name="T85" fmla="*/ 125 h 204"/>
                <a:gd name="T86" fmla="*/ 141 w 167"/>
                <a:gd name="T87" fmla="*/ 103 h 204"/>
                <a:gd name="T88" fmla="*/ 121 w 167"/>
                <a:gd name="T89" fmla="*/ 114 h 204"/>
                <a:gd name="T90" fmla="*/ 123 w 167"/>
                <a:gd name="T91" fmla="*/ 123 h 204"/>
                <a:gd name="T92" fmla="*/ 79 w 167"/>
                <a:gd name="T93" fmla="*/ 145 h 204"/>
                <a:gd name="T94" fmla="*/ 99 w 167"/>
                <a:gd name="T95" fmla="*/ 88 h 204"/>
                <a:gd name="T96" fmla="*/ 100 w 167"/>
                <a:gd name="T97" fmla="*/ 88 h 204"/>
                <a:gd name="T98" fmla="*/ 142 w 167"/>
                <a:gd name="T99" fmla="*/ 60 h 204"/>
                <a:gd name="T100" fmla="*/ 157 w 167"/>
                <a:gd name="T101" fmla="*/ 60 h 204"/>
                <a:gd name="T102" fmla="*/ 164 w 167"/>
                <a:gd name="T103" fmla="*/ 42 h 204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  <a:cxn ang="0">
                  <a:pos x="T68" y="T69"/>
                </a:cxn>
                <a:cxn ang="0">
                  <a:pos x="T70" y="T71"/>
                </a:cxn>
                <a:cxn ang="0">
                  <a:pos x="T72" y="T73"/>
                </a:cxn>
                <a:cxn ang="0">
                  <a:pos x="T74" y="T75"/>
                </a:cxn>
                <a:cxn ang="0">
                  <a:pos x="T76" y="T77"/>
                </a:cxn>
                <a:cxn ang="0">
                  <a:pos x="T78" y="T79"/>
                </a:cxn>
                <a:cxn ang="0">
                  <a:pos x="T80" y="T81"/>
                </a:cxn>
                <a:cxn ang="0">
                  <a:pos x="T82" y="T83"/>
                </a:cxn>
                <a:cxn ang="0">
                  <a:pos x="T84" y="T85"/>
                </a:cxn>
                <a:cxn ang="0">
                  <a:pos x="T86" y="T87"/>
                </a:cxn>
                <a:cxn ang="0">
                  <a:pos x="T88" y="T89"/>
                </a:cxn>
                <a:cxn ang="0">
                  <a:pos x="T90" y="T91"/>
                </a:cxn>
                <a:cxn ang="0">
                  <a:pos x="T92" y="T93"/>
                </a:cxn>
                <a:cxn ang="0">
                  <a:pos x="T94" y="T95"/>
                </a:cxn>
                <a:cxn ang="0">
                  <a:pos x="T96" y="T97"/>
                </a:cxn>
                <a:cxn ang="0">
                  <a:pos x="T98" y="T99"/>
                </a:cxn>
                <a:cxn ang="0">
                  <a:pos x="T100" y="T101"/>
                </a:cxn>
                <a:cxn ang="0">
                  <a:pos x="T102" y="T103"/>
                </a:cxn>
              </a:cxnLst>
              <a:rect l="0" t="0" r="r" b="b"/>
              <a:pathLst>
                <a:path w="167" h="204">
                  <a:moveTo>
                    <a:pt x="164" y="42"/>
                  </a:moveTo>
                  <a:cubicBezTo>
                    <a:pt x="161" y="33"/>
                    <a:pt x="148" y="33"/>
                    <a:pt x="141" y="36"/>
                  </a:cubicBezTo>
                  <a:cubicBezTo>
                    <a:pt x="135" y="40"/>
                    <a:pt x="133" y="48"/>
                    <a:pt x="136" y="54"/>
                  </a:cubicBezTo>
                  <a:cubicBezTo>
                    <a:pt x="136" y="54"/>
                    <a:pt x="136" y="54"/>
                    <a:pt x="137" y="55"/>
                  </a:cubicBezTo>
                  <a:cubicBezTo>
                    <a:pt x="137" y="55"/>
                    <a:pt x="137" y="56"/>
                    <a:pt x="138" y="56"/>
                  </a:cubicBezTo>
                  <a:cubicBezTo>
                    <a:pt x="124" y="61"/>
                    <a:pt x="110" y="71"/>
                    <a:pt x="101" y="82"/>
                  </a:cubicBezTo>
                  <a:cubicBezTo>
                    <a:pt x="105" y="63"/>
                    <a:pt x="108" y="45"/>
                    <a:pt x="110" y="26"/>
                  </a:cubicBezTo>
                  <a:cubicBezTo>
                    <a:pt x="116" y="25"/>
                    <a:pt x="124" y="23"/>
                    <a:pt x="124" y="16"/>
                  </a:cubicBezTo>
                  <a:cubicBezTo>
                    <a:pt x="125" y="11"/>
                    <a:pt x="122" y="6"/>
                    <a:pt x="118" y="3"/>
                  </a:cubicBezTo>
                  <a:cubicBezTo>
                    <a:pt x="111" y="0"/>
                    <a:pt x="106" y="4"/>
                    <a:pt x="103" y="10"/>
                  </a:cubicBezTo>
                  <a:cubicBezTo>
                    <a:pt x="100" y="15"/>
                    <a:pt x="102" y="20"/>
                    <a:pt x="106" y="23"/>
                  </a:cubicBezTo>
                  <a:cubicBezTo>
                    <a:pt x="105" y="33"/>
                    <a:pt x="103" y="44"/>
                    <a:pt x="102" y="54"/>
                  </a:cubicBezTo>
                  <a:cubicBezTo>
                    <a:pt x="98" y="47"/>
                    <a:pt x="93" y="39"/>
                    <a:pt x="88" y="33"/>
                  </a:cubicBezTo>
                  <a:cubicBezTo>
                    <a:pt x="90" y="29"/>
                    <a:pt x="90" y="23"/>
                    <a:pt x="87" y="19"/>
                  </a:cubicBezTo>
                  <a:cubicBezTo>
                    <a:pt x="84" y="15"/>
                    <a:pt x="79" y="12"/>
                    <a:pt x="74" y="14"/>
                  </a:cubicBezTo>
                  <a:cubicBezTo>
                    <a:pt x="68" y="16"/>
                    <a:pt x="67" y="25"/>
                    <a:pt x="69" y="30"/>
                  </a:cubicBezTo>
                  <a:cubicBezTo>
                    <a:pt x="71" y="36"/>
                    <a:pt x="79" y="39"/>
                    <a:pt x="85" y="37"/>
                  </a:cubicBezTo>
                  <a:cubicBezTo>
                    <a:pt x="85" y="37"/>
                    <a:pt x="85" y="37"/>
                    <a:pt x="85" y="36"/>
                  </a:cubicBezTo>
                  <a:cubicBezTo>
                    <a:pt x="91" y="43"/>
                    <a:pt x="96" y="50"/>
                    <a:pt x="101" y="58"/>
                  </a:cubicBezTo>
                  <a:cubicBezTo>
                    <a:pt x="98" y="77"/>
                    <a:pt x="93" y="96"/>
                    <a:pt x="87" y="114"/>
                  </a:cubicBezTo>
                  <a:cubicBezTo>
                    <a:pt x="84" y="95"/>
                    <a:pt x="71" y="77"/>
                    <a:pt x="57" y="63"/>
                  </a:cubicBezTo>
                  <a:cubicBezTo>
                    <a:pt x="60" y="57"/>
                    <a:pt x="59" y="52"/>
                    <a:pt x="55" y="47"/>
                  </a:cubicBezTo>
                  <a:cubicBezTo>
                    <a:pt x="50" y="43"/>
                    <a:pt x="41" y="43"/>
                    <a:pt x="37" y="48"/>
                  </a:cubicBezTo>
                  <a:cubicBezTo>
                    <a:pt x="32" y="53"/>
                    <a:pt x="29" y="63"/>
                    <a:pt x="36" y="67"/>
                  </a:cubicBezTo>
                  <a:cubicBezTo>
                    <a:pt x="40" y="70"/>
                    <a:pt x="46" y="70"/>
                    <a:pt x="51" y="68"/>
                  </a:cubicBezTo>
                  <a:cubicBezTo>
                    <a:pt x="52" y="69"/>
                    <a:pt x="53" y="69"/>
                    <a:pt x="54" y="68"/>
                  </a:cubicBezTo>
                  <a:cubicBezTo>
                    <a:pt x="54" y="68"/>
                    <a:pt x="54" y="67"/>
                    <a:pt x="55" y="67"/>
                  </a:cubicBezTo>
                  <a:cubicBezTo>
                    <a:pt x="68" y="82"/>
                    <a:pt x="81" y="97"/>
                    <a:pt x="85" y="118"/>
                  </a:cubicBezTo>
                  <a:cubicBezTo>
                    <a:pt x="78" y="138"/>
                    <a:pt x="68" y="156"/>
                    <a:pt x="58" y="174"/>
                  </a:cubicBezTo>
                  <a:cubicBezTo>
                    <a:pt x="56" y="153"/>
                    <a:pt x="42" y="130"/>
                    <a:pt x="27" y="114"/>
                  </a:cubicBezTo>
                  <a:cubicBezTo>
                    <a:pt x="30" y="108"/>
                    <a:pt x="27" y="100"/>
                    <a:pt x="22" y="97"/>
                  </a:cubicBezTo>
                  <a:cubicBezTo>
                    <a:pt x="16" y="94"/>
                    <a:pt x="9" y="96"/>
                    <a:pt x="5" y="100"/>
                  </a:cubicBezTo>
                  <a:cubicBezTo>
                    <a:pt x="0" y="106"/>
                    <a:pt x="3" y="115"/>
                    <a:pt x="9" y="120"/>
                  </a:cubicBezTo>
                  <a:cubicBezTo>
                    <a:pt x="14" y="124"/>
                    <a:pt x="21" y="123"/>
                    <a:pt x="24" y="118"/>
                  </a:cubicBezTo>
                  <a:cubicBezTo>
                    <a:pt x="37" y="137"/>
                    <a:pt x="52" y="153"/>
                    <a:pt x="57" y="176"/>
                  </a:cubicBezTo>
                  <a:cubicBezTo>
                    <a:pt x="52" y="185"/>
                    <a:pt x="47" y="194"/>
                    <a:pt x="43" y="203"/>
                  </a:cubicBezTo>
                  <a:cubicBezTo>
                    <a:pt x="42" y="204"/>
                    <a:pt x="43" y="204"/>
                    <a:pt x="44" y="204"/>
                  </a:cubicBezTo>
                  <a:cubicBezTo>
                    <a:pt x="56" y="188"/>
                    <a:pt x="66" y="170"/>
                    <a:pt x="75" y="152"/>
                  </a:cubicBezTo>
                  <a:cubicBezTo>
                    <a:pt x="84" y="145"/>
                    <a:pt x="92" y="139"/>
                    <a:pt x="102" y="135"/>
                  </a:cubicBezTo>
                  <a:cubicBezTo>
                    <a:pt x="110" y="132"/>
                    <a:pt x="118" y="131"/>
                    <a:pt x="126" y="128"/>
                  </a:cubicBezTo>
                  <a:cubicBezTo>
                    <a:pt x="127" y="130"/>
                    <a:pt x="129" y="131"/>
                    <a:pt x="130" y="132"/>
                  </a:cubicBezTo>
                  <a:cubicBezTo>
                    <a:pt x="130" y="133"/>
                    <a:pt x="130" y="133"/>
                    <a:pt x="131" y="134"/>
                  </a:cubicBezTo>
                  <a:cubicBezTo>
                    <a:pt x="139" y="138"/>
                    <a:pt x="149" y="135"/>
                    <a:pt x="151" y="125"/>
                  </a:cubicBezTo>
                  <a:cubicBezTo>
                    <a:pt x="152" y="117"/>
                    <a:pt x="148" y="107"/>
                    <a:pt x="141" y="103"/>
                  </a:cubicBezTo>
                  <a:cubicBezTo>
                    <a:pt x="133" y="99"/>
                    <a:pt x="121" y="104"/>
                    <a:pt x="121" y="114"/>
                  </a:cubicBezTo>
                  <a:cubicBezTo>
                    <a:pt x="121" y="117"/>
                    <a:pt x="122" y="120"/>
                    <a:pt x="123" y="123"/>
                  </a:cubicBezTo>
                  <a:cubicBezTo>
                    <a:pt x="108" y="126"/>
                    <a:pt x="90" y="134"/>
                    <a:pt x="79" y="145"/>
                  </a:cubicBezTo>
                  <a:cubicBezTo>
                    <a:pt x="87" y="127"/>
                    <a:pt x="94" y="107"/>
                    <a:pt x="99" y="88"/>
                  </a:cubicBezTo>
                  <a:cubicBezTo>
                    <a:pt x="99" y="88"/>
                    <a:pt x="100" y="88"/>
                    <a:pt x="100" y="88"/>
                  </a:cubicBezTo>
                  <a:cubicBezTo>
                    <a:pt x="112" y="74"/>
                    <a:pt x="126" y="68"/>
                    <a:pt x="142" y="60"/>
                  </a:cubicBezTo>
                  <a:cubicBezTo>
                    <a:pt x="146" y="63"/>
                    <a:pt x="152" y="63"/>
                    <a:pt x="157" y="60"/>
                  </a:cubicBezTo>
                  <a:cubicBezTo>
                    <a:pt x="163" y="56"/>
                    <a:pt x="167" y="48"/>
                    <a:pt x="164" y="42"/>
                  </a:cubicBezTo>
                  <a:close/>
                </a:path>
              </a:pathLst>
            </a:custGeom>
            <a:solidFill>
              <a:srgbClr val="21B321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</a14:hiddenLine>
              </a:ext>
            </a:extLst>
          </p:spPr>
          <p:txBody>
            <a:bodyPr vert="horz" wrap="square" lIns="91440" tIns="45720" rIns="91440" bIns="45720" numCol="1" anchor="t" anchorCtr="0" compatLnSpc="1"/>
            <a:lstStyle/>
            <a:p>
              <a:endParaRPr lang="zh-CN" altLang="en-US"/>
            </a:p>
          </p:txBody>
        </p:sp>
        <p:sp>
          <p:nvSpPr>
            <p:cNvPr id="137" name="Freeform 136"/>
            <p:cNvSpPr/>
            <p:nvPr/>
          </p:nvSpPr>
          <p:spPr bwMode="auto">
            <a:xfrm>
              <a:off x="2992" y="2677"/>
              <a:ext cx="154" cy="228"/>
            </a:xfrm>
            <a:custGeom>
              <a:avLst/>
              <a:gdLst>
                <a:gd name="T0" fmla="*/ 86 w 89"/>
                <a:gd name="T1" fmla="*/ 88 h 132"/>
                <a:gd name="T2" fmla="*/ 34 w 89"/>
                <a:gd name="T3" fmla="*/ 82 h 132"/>
                <a:gd name="T4" fmla="*/ 17 w 89"/>
                <a:gd name="T5" fmla="*/ 44 h 132"/>
                <a:gd name="T6" fmla="*/ 3 w 89"/>
                <a:gd name="T7" fmla="*/ 2 h 132"/>
                <a:gd name="T8" fmla="*/ 1 w 89"/>
                <a:gd name="T9" fmla="*/ 2 h 132"/>
                <a:gd name="T10" fmla="*/ 15 w 89"/>
                <a:gd name="T11" fmla="*/ 48 h 132"/>
                <a:gd name="T12" fmla="*/ 32 w 89"/>
                <a:gd name="T13" fmla="*/ 84 h 132"/>
                <a:gd name="T14" fmla="*/ 32 w 89"/>
                <a:gd name="T15" fmla="*/ 87 h 132"/>
                <a:gd name="T16" fmla="*/ 29 w 89"/>
                <a:gd name="T17" fmla="*/ 123 h 132"/>
                <a:gd name="T18" fmla="*/ 48 w 89"/>
                <a:gd name="T19" fmla="*/ 112 h 132"/>
                <a:gd name="T20" fmla="*/ 68 w 89"/>
                <a:gd name="T21" fmla="*/ 121 h 132"/>
                <a:gd name="T22" fmla="*/ 71 w 89"/>
                <a:gd name="T23" fmla="*/ 118 h 132"/>
                <a:gd name="T24" fmla="*/ 69 w 89"/>
                <a:gd name="T25" fmla="*/ 103 h 132"/>
                <a:gd name="T26" fmla="*/ 83 w 89"/>
                <a:gd name="T27" fmla="*/ 104 h 132"/>
                <a:gd name="T28" fmla="*/ 86 w 89"/>
                <a:gd name="T29" fmla="*/ 88 h 132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</a:cxnLst>
              <a:rect l="0" t="0" r="r" b="b"/>
              <a:pathLst>
                <a:path w="89" h="132">
                  <a:moveTo>
                    <a:pt x="86" y="88"/>
                  </a:moveTo>
                  <a:cubicBezTo>
                    <a:pt x="75" y="71"/>
                    <a:pt x="49" y="68"/>
                    <a:pt x="34" y="82"/>
                  </a:cubicBezTo>
                  <a:cubicBezTo>
                    <a:pt x="29" y="69"/>
                    <a:pt x="23" y="57"/>
                    <a:pt x="17" y="44"/>
                  </a:cubicBezTo>
                  <a:cubicBezTo>
                    <a:pt x="12" y="30"/>
                    <a:pt x="8" y="16"/>
                    <a:pt x="3" y="2"/>
                  </a:cubicBezTo>
                  <a:cubicBezTo>
                    <a:pt x="2" y="0"/>
                    <a:pt x="0" y="1"/>
                    <a:pt x="1" y="2"/>
                  </a:cubicBezTo>
                  <a:cubicBezTo>
                    <a:pt x="3" y="18"/>
                    <a:pt x="9" y="34"/>
                    <a:pt x="15" y="48"/>
                  </a:cubicBezTo>
                  <a:cubicBezTo>
                    <a:pt x="20" y="61"/>
                    <a:pt x="25" y="73"/>
                    <a:pt x="32" y="84"/>
                  </a:cubicBezTo>
                  <a:cubicBezTo>
                    <a:pt x="32" y="85"/>
                    <a:pt x="32" y="86"/>
                    <a:pt x="32" y="87"/>
                  </a:cubicBezTo>
                  <a:cubicBezTo>
                    <a:pt x="21" y="95"/>
                    <a:pt x="18" y="113"/>
                    <a:pt x="29" y="123"/>
                  </a:cubicBezTo>
                  <a:cubicBezTo>
                    <a:pt x="38" y="132"/>
                    <a:pt x="45" y="122"/>
                    <a:pt x="48" y="112"/>
                  </a:cubicBezTo>
                  <a:cubicBezTo>
                    <a:pt x="53" y="118"/>
                    <a:pt x="60" y="121"/>
                    <a:pt x="68" y="121"/>
                  </a:cubicBezTo>
                  <a:cubicBezTo>
                    <a:pt x="70" y="121"/>
                    <a:pt x="71" y="120"/>
                    <a:pt x="71" y="118"/>
                  </a:cubicBezTo>
                  <a:cubicBezTo>
                    <a:pt x="70" y="113"/>
                    <a:pt x="70" y="108"/>
                    <a:pt x="69" y="103"/>
                  </a:cubicBezTo>
                  <a:cubicBezTo>
                    <a:pt x="73" y="106"/>
                    <a:pt x="78" y="107"/>
                    <a:pt x="83" y="104"/>
                  </a:cubicBezTo>
                  <a:cubicBezTo>
                    <a:pt x="88" y="101"/>
                    <a:pt x="89" y="93"/>
                    <a:pt x="86" y="88"/>
                  </a:cubicBezTo>
                  <a:close/>
                </a:path>
              </a:pathLst>
            </a:custGeom>
            <a:solidFill>
              <a:srgbClr val="FEC160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</a14:hiddenLine>
              </a:ext>
            </a:extLst>
          </p:spPr>
          <p:txBody>
            <a:bodyPr vert="horz" wrap="square" lIns="91440" tIns="45720" rIns="91440" bIns="45720" numCol="1" anchor="t" anchorCtr="0" compatLnSpc="1"/>
            <a:lstStyle/>
            <a:p>
              <a:endParaRPr lang="zh-CN" altLang="en-US"/>
            </a:p>
          </p:txBody>
        </p:sp>
        <p:sp>
          <p:nvSpPr>
            <p:cNvPr id="138" name="Freeform 137"/>
            <p:cNvSpPr/>
            <p:nvPr/>
          </p:nvSpPr>
          <p:spPr bwMode="auto">
            <a:xfrm>
              <a:off x="66" y="2446"/>
              <a:ext cx="5642" cy="456"/>
            </a:xfrm>
            <a:custGeom>
              <a:avLst/>
              <a:gdLst>
                <a:gd name="T0" fmla="*/ 3265 w 3268"/>
                <a:gd name="T1" fmla="*/ 202 h 263"/>
                <a:gd name="T2" fmla="*/ 3076 w 3268"/>
                <a:gd name="T3" fmla="*/ 176 h 263"/>
                <a:gd name="T4" fmla="*/ 2918 w 3268"/>
                <a:gd name="T5" fmla="*/ 100 h 263"/>
                <a:gd name="T6" fmla="*/ 2760 w 3268"/>
                <a:gd name="T7" fmla="*/ 29 h 263"/>
                <a:gd name="T8" fmla="*/ 2568 w 3268"/>
                <a:gd name="T9" fmla="*/ 17 h 263"/>
                <a:gd name="T10" fmla="*/ 2403 w 3268"/>
                <a:gd name="T11" fmla="*/ 56 h 263"/>
                <a:gd name="T12" fmla="*/ 2265 w 3268"/>
                <a:gd name="T13" fmla="*/ 118 h 263"/>
                <a:gd name="T14" fmla="*/ 2263 w 3268"/>
                <a:gd name="T15" fmla="*/ 118 h 263"/>
                <a:gd name="T16" fmla="*/ 1912 w 3268"/>
                <a:gd name="T17" fmla="*/ 222 h 263"/>
                <a:gd name="T18" fmla="*/ 1636 w 3268"/>
                <a:gd name="T19" fmla="*/ 95 h 263"/>
                <a:gd name="T20" fmla="*/ 1430 w 3268"/>
                <a:gd name="T21" fmla="*/ 17 h 263"/>
                <a:gd name="T22" fmla="*/ 1222 w 3268"/>
                <a:gd name="T23" fmla="*/ 41 h 263"/>
                <a:gd name="T24" fmla="*/ 1174 w 3268"/>
                <a:gd name="T25" fmla="*/ 65 h 263"/>
                <a:gd name="T26" fmla="*/ 1173 w 3268"/>
                <a:gd name="T27" fmla="*/ 66 h 263"/>
                <a:gd name="T28" fmla="*/ 886 w 3268"/>
                <a:gd name="T29" fmla="*/ 230 h 263"/>
                <a:gd name="T30" fmla="*/ 725 w 3268"/>
                <a:gd name="T31" fmla="*/ 240 h 263"/>
                <a:gd name="T32" fmla="*/ 555 w 3268"/>
                <a:gd name="T33" fmla="*/ 166 h 263"/>
                <a:gd name="T34" fmla="*/ 430 w 3268"/>
                <a:gd name="T35" fmla="*/ 85 h 263"/>
                <a:gd name="T36" fmla="*/ 298 w 3268"/>
                <a:gd name="T37" fmla="*/ 17 h 263"/>
                <a:gd name="T38" fmla="*/ 144 w 3268"/>
                <a:gd name="T39" fmla="*/ 7 h 263"/>
                <a:gd name="T40" fmla="*/ 144 w 3268"/>
                <a:gd name="T41" fmla="*/ 7 h 263"/>
                <a:gd name="T42" fmla="*/ 141 w 3268"/>
                <a:gd name="T43" fmla="*/ 7 h 263"/>
                <a:gd name="T44" fmla="*/ 141 w 3268"/>
                <a:gd name="T45" fmla="*/ 7 h 263"/>
                <a:gd name="T46" fmla="*/ 8 w 3268"/>
                <a:gd name="T47" fmla="*/ 21 h 263"/>
                <a:gd name="T48" fmla="*/ 9 w 3268"/>
                <a:gd name="T49" fmla="*/ 21 h 263"/>
                <a:gd name="T50" fmla="*/ 2 w 3268"/>
                <a:gd name="T51" fmla="*/ 21 h 263"/>
                <a:gd name="T52" fmla="*/ 2 w 3268"/>
                <a:gd name="T53" fmla="*/ 21 h 263"/>
                <a:gd name="T54" fmla="*/ 1 w 3268"/>
                <a:gd name="T55" fmla="*/ 21 h 263"/>
                <a:gd name="T56" fmla="*/ 1 w 3268"/>
                <a:gd name="T57" fmla="*/ 23 h 263"/>
                <a:gd name="T58" fmla="*/ 185 w 3268"/>
                <a:gd name="T59" fmla="*/ 8 h 263"/>
                <a:gd name="T60" fmla="*/ 281 w 3268"/>
                <a:gd name="T61" fmla="*/ 17 h 263"/>
                <a:gd name="T62" fmla="*/ 371 w 3268"/>
                <a:gd name="T63" fmla="*/ 55 h 263"/>
                <a:gd name="T64" fmla="*/ 690 w 3268"/>
                <a:gd name="T65" fmla="*/ 237 h 263"/>
                <a:gd name="T66" fmla="*/ 940 w 3268"/>
                <a:gd name="T67" fmla="*/ 215 h 263"/>
                <a:gd name="T68" fmla="*/ 1173 w 3268"/>
                <a:gd name="T69" fmla="*/ 70 h 263"/>
                <a:gd name="T70" fmla="*/ 1346 w 3268"/>
                <a:gd name="T71" fmla="*/ 19 h 263"/>
                <a:gd name="T72" fmla="*/ 1510 w 3268"/>
                <a:gd name="T73" fmla="*/ 40 h 263"/>
                <a:gd name="T74" fmla="*/ 1778 w 3268"/>
                <a:gd name="T75" fmla="*/ 183 h 263"/>
                <a:gd name="T76" fmla="*/ 2007 w 3268"/>
                <a:gd name="T77" fmla="*/ 228 h 263"/>
                <a:gd name="T78" fmla="*/ 2260 w 3268"/>
                <a:gd name="T79" fmla="*/ 124 h 263"/>
                <a:gd name="T80" fmla="*/ 2434 w 3268"/>
                <a:gd name="T81" fmla="*/ 52 h 263"/>
                <a:gd name="T82" fmla="*/ 2631 w 3268"/>
                <a:gd name="T83" fmla="*/ 18 h 263"/>
                <a:gd name="T84" fmla="*/ 2822 w 3268"/>
                <a:gd name="T85" fmla="*/ 58 h 263"/>
                <a:gd name="T86" fmla="*/ 2976 w 3268"/>
                <a:gd name="T87" fmla="*/ 138 h 263"/>
                <a:gd name="T88" fmla="*/ 3265 w 3268"/>
                <a:gd name="T89" fmla="*/ 206 h 263"/>
                <a:gd name="T90" fmla="*/ 3265 w 3268"/>
                <a:gd name="T91" fmla="*/ 202 h 263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  <a:cxn ang="0">
                  <a:pos x="T68" y="T69"/>
                </a:cxn>
                <a:cxn ang="0">
                  <a:pos x="T70" y="T71"/>
                </a:cxn>
                <a:cxn ang="0">
                  <a:pos x="T72" y="T73"/>
                </a:cxn>
                <a:cxn ang="0">
                  <a:pos x="T74" y="T75"/>
                </a:cxn>
                <a:cxn ang="0">
                  <a:pos x="T76" y="T77"/>
                </a:cxn>
                <a:cxn ang="0">
                  <a:pos x="T78" y="T79"/>
                </a:cxn>
                <a:cxn ang="0">
                  <a:pos x="T80" y="T81"/>
                </a:cxn>
                <a:cxn ang="0">
                  <a:pos x="T82" y="T83"/>
                </a:cxn>
                <a:cxn ang="0">
                  <a:pos x="T84" y="T85"/>
                </a:cxn>
                <a:cxn ang="0">
                  <a:pos x="T86" y="T87"/>
                </a:cxn>
                <a:cxn ang="0">
                  <a:pos x="T88" y="T89"/>
                </a:cxn>
                <a:cxn ang="0">
                  <a:pos x="T90" y="T91"/>
                </a:cxn>
              </a:cxnLst>
              <a:rect l="0" t="0" r="r" b="b"/>
              <a:pathLst>
                <a:path w="3268" h="263">
                  <a:moveTo>
                    <a:pt x="3265" y="202"/>
                  </a:moveTo>
                  <a:cubicBezTo>
                    <a:pt x="3200" y="206"/>
                    <a:pt x="3137" y="197"/>
                    <a:pt x="3076" y="176"/>
                  </a:cubicBezTo>
                  <a:cubicBezTo>
                    <a:pt x="3020" y="158"/>
                    <a:pt x="2969" y="128"/>
                    <a:pt x="2918" y="100"/>
                  </a:cubicBezTo>
                  <a:cubicBezTo>
                    <a:pt x="2867" y="72"/>
                    <a:pt x="2816" y="46"/>
                    <a:pt x="2760" y="29"/>
                  </a:cubicBezTo>
                  <a:cubicBezTo>
                    <a:pt x="2698" y="11"/>
                    <a:pt x="2632" y="9"/>
                    <a:pt x="2568" y="17"/>
                  </a:cubicBezTo>
                  <a:cubicBezTo>
                    <a:pt x="2512" y="24"/>
                    <a:pt x="2456" y="38"/>
                    <a:pt x="2403" y="56"/>
                  </a:cubicBezTo>
                  <a:cubicBezTo>
                    <a:pt x="2356" y="73"/>
                    <a:pt x="2308" y="92"/>
                    <a:pt x="2265" y="118"/>
                  </a:cubicBezTo>
                  <a:cubicBezTo>
                    <a:pt x="2265" y="118"/>
                    <a:pt x="2264" y="118"/>
                    <a:pt x="2263" y="118"/>
                  </a:cubicBezTo>
                  <a:cubicBezTo>
                    <a:pt x="2155" y="175"/>
                    <a:pt x="2040" y="241"/>
                    <a:pt x="1912" y="222"/>
                  </a:cubicBezTo>
                  <a:cubicBezTo>
                    <a:pt x="1810" y="207"/>
                    <a:pt x="1723" y="146"/>
                    <a:pt x="1636" y="95"/>
                  </a:cubicBezTo>
                  <a:cubicBezTo>
                    <a:pt x="1572" y="57"/>
                    <a:pt x="1505" y="25"/>
                    <a:pt x="1430" y="17"/>
                  </a:cubicBezTo>
                  <a:cubicBezTo>
                    <a:pt x="1359" y="9"/>
                    <a:pt x="1287" y="14"/>
                    <a:pt x="1222" y="41"/>
                  </a:cubicBezTo>
                  <a:cubicBezTo>
                    <a:pt x="1205" y="46"/>
                    <a:pt x="1189" y="56"/>
                    <a:pt x="1174" y="65"/>
                  </a:cubicBezTo>
                  <a:cubicBezTo>
                    <a:pt x="1173" y="65"/>
                    <a:pt x="1173" y="65"/>
                    <a:pt x="1173" y="66"/>
                  </a:cubicBezTo>
                  <a:cubicBezTo>
                    <a:pt x="1081" y="125"/>
                    <a:pt x="992" y="197"/>
                    <a:pt x="886" y="230"/>
                  </a:cubicBezTo>
                  <a:cubicBezTo>
                    <a:pt x="833" y="247"/>
                    <a:pt x="779" y="251"/>
                    <a:pt x="725" y="240"/>
                  </a:cubicBezTo>
                  <a:cubicBezTo>
                    <a:pt x="663" y="229"/>
                    <a:pt x="608" y="198"/>
                    <a:pt x="555" y="166"/>
                  </a:cubicBezTo>
                  <a:cubicBezTo>
                    <a:pt x="513" y="139"/>
                    <a:pt x="472" y="111"/>
                    <a:pt x="430" y="85"/>
                  </a:cubicBezTo>
                  <a:cubicBezTo>
                    <a:pt x="389" y="58"/>
                    <a:pt x="345" y="32"/>
                    <a:pt x="298" y="17"/>
                  </a:cubicBezTo>
                  <a:cubicBezTo>
                    <a:pt x="247" y="0"/>
                    <a:pt x="195" y="1"/>
                    <a:pt x="144" y="7"/>
                  </a:cubicBezTo>
                  <a:cubicBezTo>
                    <a:pt x="144" y="7"/>
                    <a:pt x="144" y="7"/>
                    <a:pt x="144" y="7"/>
                  </a:cubicBezTo>
                  <a:cubicBezTo>
                    <a:pt x="141" y="7"/>
                    <a:pt x="141" y="7"/>
                    <a:pt x="141" y="7"/>
                  </a:cubicBezTo>
                  <a:cubicBezTo>
                    <a:pt x="141" y="7"/>
                    <a:pt x="141" y="7"/>
                    <a:pt x="141" y="7"/>
                  </a:cubicBezTo>
                  <a:cubicBezTo>
                    <a:pt x="97" y="12"/>
                    <a:pt x="53" y="19"/>
                    <a:pt x="8" y="21"/>
                  </a:cubicBezTo>
                  <a:cubicBezTo>
                    <a:pt x="9" y="21"/>
                    <a:pt x="9" y="21"/>
                    <a:pt x="9" y="21"/>
                  </a:cubicBezTo>
                  <a:cubicBezTo>
                    <a:pt x="7" y="21"/>
                    <a:pt x="4" y="21"/>
                    <a:pt x="2" y="21"/>
                  </a:cubicBezTo>
                  <a:cubicBezTo>
                    <a:pt x="2" y="21"/>
                    <a:pt x="2" y="21"/>
                    <a:pt x="2" y="21"/>
                  </a:cubicBezTo>
                  <a:cubicBezTo>
                    <a:pt x="1" y="21"/>
                    <a:pt x="1" y="21"/>
                    <a:pt x="1" y="21"/>
                  </a:cubicBezTo>
                  <a:cubicBezTo>
                    <a:pt x="0" y="21"/>
                    <a:pt x="0" y="23"/>
                    <a:pt x="1" y="23"/>
                  </a:cubicBezTo>
                  <a:cubicBezTo>
                    <a:pt x="63" y="23"/>
                    <a:pt x="124" y="11"/>
                    <a:pt x="185" y="8"/>
                  </a:cubicBezTo>
                  <a:cubicBezTo>
                    <a:pt x="218" y="7"/>
                    <a:pt x="250" y="9"/>
                    <a:pt x="281" y="17"/>
                  </a:cubicBezTo>
                  <a:cubicBezTo>
                    <a:pt x="313" y="25"/>
                    <a:pt x="342" y="40"/>
                    <a:pt x="371" y="55"/>
                  </a:cubicBezTo>
                  <a:cubicBezTo>
                    <a:pt x="478" y="113"/>
                    <a:pt x="572" y="201"/>
                    <a:pt x="690" y="237"/>
                  </a:cubicBezTo>
                  <a:cubicBezTo>
                    <a:pt x="774" y="263"/>
                    <a:pt x="861" y="251"/>
                    <a:pt x="940" y="215"/>
                  </a:cubicBezTo>
                  <a:cubicBezTo>
                    <a:pt x="1024" y="178"/>
                    <a:pt x="1097" y="121"/>
                    <a:pt x="1173" y="70"/>
                  </a:cubicBezTo>
                  <a:cubicBezTo>
                    <a:pt x="1225" y="38"/>
                    <a:pt x="1285" y="22"/>
                    <a:pt x="1346" y="19"/>
                  </a:cubicBezTo>
                  <a:cubicBezTo>
                    <a:pt x="1401" y="16"/>
                    <a:pt x="1458" y="22"/>
                    <a:pt x="1510" y="40"/>
                  </a:cubicBezTo>
                  <a:cubicBezTo>
                    <a:pt x="1607" y="73"/>
                    <a:pt x="1688" y="138"/>
                    <a:pt x="1778" y="183"/>
                  </a:cubicBezTo>
                  <a:cubicBezTo>
                    <a:pt x="1850" y="219"/>
                    <a:pt x="1927" y="239"/>
                    <a:pt x="2007" y="228"/>
                  </a:cubicBezTo>
                  <a:cubicBezTo>
                    <a:pt x="2098" y="215"/>
                    <a:pt x="2182" y="170"/>
                    <a:pt x="2260" y="124"/>
                  </a:cubicBezTo>
                  <a:cubicBezTo>
                    <a:pt x="2317" y="96"/>
                    <a:pt x="2373" y="71"/>
                    <a:pt x="2434" y="52"/>
                  </a:cubicBezTo>
                  <a:cubicBezTo>
                    <a:pt x="2498" y="33"/>
                    <a:pt x="2564" y="19"/>
                    <a:pt x="2631" y="18"/>
                  </a:cubicBezTo>
                  <a:cubicBezTo>
                    <a:pt x="2697" y="17"/>
                    <a:pt x="2762" y="32"/>
                    <a:pt x="2822" y="58"/>
                  </a:cubicBezTo>
                  <a:cubicBezTo>
                    <a:pt x="2875" y="81"/>
                    <a:pt x="2925" y="111"/>
                    <a:pt x="2976" y="138"/>
                  </a:cubicBezTo>
                  <a:cubicBezTo>
                    <a:pt x="3064" y="185"/>
                    <a:pt x="3163" y="217"/>
                    <a:pt x="3265" y="206"/>
                  </a:cubicBezTo>
                  <a:cubicBezTo>
                    <a:pt x="3267" y="206"/>
                    <a:pt x="3268" y="202"/>
                    <a:pt x="3265" y="202"/>
                  </a:cubicBezTo>
                  <a:close/>
                </a:path>
              </a:pathLst>
            </a:custGeom>
            <a:solidFill>
              <a:srgbClr val="B3AE33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</a14:hiddenLine>
              </a:ext>
            </a:extLst>
          </p:spPr>
          <p:txBody>
            <a:bodyPr vert="horz" wrap="square" lIns="91440" tIns="45720" rIns="91440" bIns="45720" numCol="1" anchor="t" anchorCtr="0" compatLnSpc="1"/>
            <a:lstStyle/>
            <a:p>
              <a:endParaRPr lang="zh-CN" altLang="en-US"/>
            </a:p>
          </p:txBody>
        </p:sp>
        <p:sp>
          <p:nvSpPr>
            <p:cNvPr id="139" name="Freeform 138"/>
            <p:cNvSpPr/>
            <p:nvPr/>
          </p:nvSpPr>
          <p:spPr bwMode="auto">
            <a:xfrm>
              <a:off x="3272" y="2810"/>
              <a:ext cx="192" cy="210"/>
            </a:xfrm>
            <a:custGeom>
              <a:avLst/>
              <a:gdLst>
                <a:gd name="T0" fmla="*/ 109 w 111"/>
                <a:gd name="T1" fmla="*/ 75 h 121"/>
                <a:gd name="T2" fmla="*/ 49 w 111"/>
                <a:gd name="T3" fmla="*/ 63 h 121"/>
                <a:gd name="T4" fmla="*/ 3 w 111"/>
                <a:gd name="T5" fmla="*/ 0 h 121"/>
                <a:gd name="T6" fmla="*/ 0 w 111"/>
                <a:gd name="T7" fmla="*/ 2 h 121"/>
                <a:gd name="T8" fmla="*/ 46 w 111"/>
                <a:gd name="T9" fmla="*/ 64 h 121"/>
                <a:gd name="T10" fmla="*/ 5 w 111"/>
                <a:gd name="T11" fmla="*/ 111 h 121"/>
                <a:gd name="T12" fmla="*/ 6 w 111"/>
                <a:gd name="T13" fmla="*/ 112 h 121"/>
                <a:gd name="T14" fmla="*/ 38 w 111"/>
                <a:gd name="T15" fmla="*/ 109 h 121"/>
                <a:gd name="T16" fmla="*/ 38 w 111"/>
                <a:gd name="T17" fmla="*/ 109 h 121"/>
                <a:gd name="T18" fmla="*/ 53 w 111"/>
                <a:gd name="T19" fmla="*/ 114 h 121"/>
                <a:gd name="T20" fmla="*/ 65 w 111"/>
                <a:gd name="T21" fmla="*/ 100 h 121"/>
                <a:gd name="T22" fmla="*/ 81 w 111"/>
                <a:gd name="T23" fmla="*/ 104 h 121"/>
                <a:gd name="T24" fmla="*/ 89 w 111"/>
                <a:gd name="T25" fmla="*/ 90 h 121"/>
                <a:gd name="T26" fmla="*/ 106 w 111"/>
                <a:gd name="T27" fmla="*/ 89 h 121"/>
                <a:gd name="T28" fmla="*/ 109 w 111"/>
                <a:gd name="T29" fmla="*/ 75 h 121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</a:cxnLst>
              <a:rect l="0" t="0" r="r" b="b"/>
              <a:pathLst>
                <a:path w="111" h="121">
                  <a:moveTo>
                    <a:pt x="109" y="75"/>
                  </a:moveTo>
                  <a:cubicBezTo>
                    <a:pt x="101" y="53"/>
                    <a:pt x="66" y="58"/>
                    <a:pt x="49" y="63"/>
                  </a:cubicBezTo>
                  <a:cubicBezTo>
                    <a:pt x="41" y="38"/>
                    <a:pt x="21" y="18"/>
                    <a:pt x="3" y="0"/>
                  </a:cubicBezTo>
                  <a:cubicBezTo>
                    <a:pt x="2" y="0"/>
                    <a:pt x="1" y="1"/>
                    <a:pt x="0" y="2"/>
                  </a:cubicBezTo>
                  <a:cubicBezTo>
                    <a:pt x="18" y="21"/>
                    <a:pt x="35" y="40"/>
                    <a:pt x="46" y="64"/>
                  </a:cubicBezTo>
                  <a:cubicBezTo>
                    <a:pt x="28" y="72"/>
                    <a:pt x="6" y="89"/>
                    <a:pt x="5" y="111"/>
                  </a:cubicBezTo>
                  <a:cubicBezTo>
                    <a:pt x="5" y="111"/>
                    <a:pt x="5" y="112"/>
                    <a:pt x="6" y="112"/>
                  </a:cubicBezTo>
                  <a:cubicBezTo>
                    <a:pt x="14" y="121"/>
                    <a:pt x="31" y="117"/>
                    <a:pt x="38" y="109"/>
                  </a:cubicBezTo>
                  <a:cubicBezTo>
                    <a:pt x="38" y="109"/>
                    <a:pt x="38" y="109"/>
                    <a:pt x="38" y="109"/>
                  </a:cubicBezTo>
                  <a:cubicBezTo>
                    <a:pt x="41" y="114"/>
                    <a:pt x="47" y="117"/>
                    <a:pt x="53" y="114"/>
                  </a:cubicBezTo>
                  <a:cubicBezTo>
                    <a:pt x="58" y="111"/>
                    <a:pt x="64" y="106"/>
                    <a:pt x="65" y="100"/>
                  </a:cubicBezTo>
                  <a:cubicBezTo>
                    <a:pt x="70" y="103"/>
                    <a:pt x="75" y="106"/>
                    <a:pt x="81" y="104"/>
                  </a:cubicBezTo>
                  <a:cubicBezTo>
                    <a:pt x="86" y="101"/>
                    <a:pt x="89" y="96"/>
                    <a:pt x="89" y="90"/>
                  </a:cubicBezTo>
                  <a:cubicBezTo>
                    <a:pt x="95" y="93"/>
                    <a:pt x="101" y="93"/>
                    <a:pt x="106" y="89"/>
                  </a:cubicBezTo>
                  <a:cubicBezTo>
                    <a:pt x="110" y="86"/>
                    <a:pt x="111" y="79"/>
                    <a:pt x="109" y="75"/>
                  </a:cubicBezTo>
                  <a:close/>
                </a:path>
              </a:pathLst>
            </a:custGeom>
            <a:solidFill>
              <a:srgbClr val="FF7862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</a14:hiddenLine>
              </a:ext>
            </a:extLst>
          </p:spPr>
          <p:txBody>
            <a:bodyPr vert="horz" wrap="square" lIns="91440" tIns="45720" rIns="91440" bIns="45720" numCol="1" anchor="t" anchorCtr="0" compatLnSpc="1"/>
            <a:lstStyle/>
            <a:p>
              <a:endParaRPr lang="zh-CN" altLang="en-US"/>
            </a:p>
          </p:txBody>
        </p:sp>
        <p:sp>
          <p:nvSpPr>
            <p:cNvPr id="140" name="Freeform 139"/>
            <p:cNvSpPr/>
            <p:nvPr/>
          </p:nvSpPr>
          <p:spPr bwMode="auto">
            <a:xfrm>
              <a:off x="3847" y="2360"/>
              <a:ext cx="311" cy="360"/>
            </a:xfrm>
            <a:custGeom>
              <a:avLst/>
              <a:gdLst>
                <a:gd name="T0" fmla="*/ 175 w 180"/>
                <a:gd name="T1" fmla="*/ 36 h 208"/>
                <a:gd name="T2" fmla="*/ 159 w 180"/>
                <a:gd name="T3" fmla="*/ 35 h 208"/>
                <a:gd name="T4" fmla="*/ 151 w 180"/>
                <a:gd name="T5" fmla="*/ 21 h 208"/>
                <a:gd name="T6" fmla="*/ 135 w 180"/>
                <a:gd name="T7" fmla="*/ 24 h 208"/>
                <a:gd name="T8" fmla="*/ 124 w 180"/>
                <a:gd name="T9" fmla="*/ 10 h 208"/>
                <a:gd name="T10" fmla="*/ 109 w 180"/>
                <a:gd name="T11" fmla="*/ 14 h 208"/>
                <a:gd name="T12" fmla="*/ 108 w 180"/>
                <a:gd name="T13" fmla="*/ 14 h 208"/>
                <a:gd name="T14" fmla="*/ 76 w 180"/>
                <a:gd name="T15" fmla="*/ 10 h 208"/>
                <a:gd name="T16" fmla="*/ 75 w 180"/>
                <a:gd name="T17" fmla="*/ 11 h 208"/>
                <a:gd name="T18" fmla="*/ 115 w 180"/>
                <a:gd name="T19" fmla="*/ 59 h 208"/>
                <a:gd name="T20" fmla="*/ 46 w 180"/>
                <a:gd name="T21" fmla="*/ 138 h 208"/>
                <a:gd name="T22" fmla="*/ 0 w 180"/>
                <a:gd name="T23" fmla="*/ 208 h 208"/>
                <a:gd name="T24" fmla="*/ 0 w 180"/>
                <a:gd name="T25" fmla="*/ 208 h 208"/>
                <a:gd name="T26" fmla="*/ 1 w 180"/>
                <a:gd name="T27" fmla="*/ 208 h 208"/>
                <a:gd name="T28" fmla="*/ 2 w 180"/>
                <a:gd name="T29" fmla="*/ 207 h 208"/>
                <a:gd name="T30" fmla="*/ 4 w 180"/>
                <a:gd name="T31" fmla="*/ 206 h 208"/>
                <a:gd name="T32" fmla="*/ 58 w 180"/>
                <a:gd name="T33" fmla="*/ 131 h 208"/>
                <a:gd name="T34" fmla="*/ 117 w 180"/>
                <a:gd name="T35" fmla="*/ 61 h 208"/>
                <a:gd name="T36" fmla="*/ 177 w 180"/>
                <a:gd name="T37" fmla="*/ 51 h 208"/>
                <a:gd name="T38" fmla="*/ 175 w 180"/>
                <a:gd name="T39" fmla="*/ 36 h 208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</a:cxnLst>
              <a:rect l="0" t="0" r="r" b="b"/>
              <a:pathLst>
                <a:path w="180" h="208">
                  <a:moveTo>
                    <a:pt x="175" y="36"/>
                  </a:moveTo>
                  <a:cubicBezTo>
                    <a:pt x="171" y="32"/>
                    <a:pt x="164" y="32"/>
                    <a:pt x="159" y="35"/>
                  </a:cubicBezTo>
                  <a:cubicBezTo>
                    <a:pt x="159" y="29"/>
                    <a:pt x="156" y="23"/>
                    <a:pt x="151" y="21"/>
                  </a:cubicBezTo>
                  <a:cubicBezTo>
                    <a:pt x="146" y="19"/>
                    <a:pt x="140" y="21"/>
                    <a:pt x="135" y="24"/>
                  </a:cubicBezTo>
                  <a:cubicBezTo>
                    <a:pt x="134" y="18"/>
                    <a:pt x="129" y="13"/>
                    <a:pt x="124" y="10"/>
                  </a:cubicBezTo>
                  <a:cubicBezTo>
                    <a:pt x="118" y="7"/>
                    <a:pt x="112" y="9"/>
                    <a:pt x="109" y="14"/>
                  </a:cubicBezTo>
                  <a:cubicBezTo>
                    <a:pt x="108" y="14"/>
                    <a:pt x="108" y="14"/>
                    <a:pt x="108" y="14"/>
                  </a:cubicBezTo>
                  <a:cubicBezTo>
                    <a:pt x="102" y="6"/>
                    <a:pt x="85" y="0"/>
                    <a:pt x="76" y="10"/>
                  </a:cubicBezTo>
                  <a:cubicBezTo>
                    <a:pt x="76" y="10"/>
                    <a:pt x="75" y="10"/>
                    <a:pt x="75" y="11"/>
                  </a:cubicBezTo>
                  <a:cubicBezTo>
                    <a:pt x="75" y="32"/>
                    <a:pt x="97" y="50"/>
                    <a:pt x="115" y="59"/>
                  </a:cubicBezTo>
                  <a:cubicBezTo>
                    <a:pt x="98" y="91"/>
                    <a:pt x="72" y="113"/>
                    <a:pt x="46" y="138"/>
                  </a:cubicBezTo>
                  <a:cubicBezTo>
                    <a:pt x="26" y="157"/>
                    <a:pt x="4" y="180"/>
                    <a:pt x="0" y="208"/>
                  </a:cubicBezTo>
                  <a:cubicBezTo>
                    <a:pt x="0" y="208"/>
                    <a:pt x="0" y="208"/>
                    <a:pt x="0" y="208"/>
                  </a:cubicBezTo>
                  <a:cubicBezTo>
                    <a:pt x="1" y="208"/>
                    <a:pt x="1" y="208"/>
                    <a:pt x="1" y="208"/>
                  </a:cubicBezTo>
                  <a:cubicBezTo>
                    <a:pt x="1" y="208"/>
                    <a:pt x="2" y="208"/>
                    <a:pt x="2" y="207"/>
                  </a:cubicBezTo>
                  <a:cubicBezTo>
                    <a:pt x="3" y="207"/>
                    <a:pt x="3" y="206"/>
                    <a:pt x="4" y="206"/>
                  </a:cubicBezTo>
                  <a:cubicBezTo>
                    <a:pt x="13" y="175"/>
                    <a:pt x="35" y="153"/>
                    <a:pt x="58" y="131"/>
                  </a:cubicBezTo>
                  <a:cubicBezTo>
                    <a:pt x="80" y="111"/>
                    <a:pt x="106" y="89"/>
                    <a:pt x="117" y="61"/>
                  </a:cubicBezTo>
                  <a:cubicBezTo>
                    <a:pt x="134" y="66"/>
                    <a:pt x="169" y="72"/>
                    <a:pt x="177" y="51"/>
                  </a:cubicBezTo>
                  <a:cubicBezTo>
                    <a:pt x="180" y="46"/>
                    <a:pt x="179" y="40"/>
                    <a:pt x="175" y="36"/>
                  </a:cubicBezTo>
                  <a:close/>
                </a:path>
              </a:pathLst>
            </a:custGeom>
            <a:solidFill>
              <a:srgbClr val="FF7862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</a14:hiddenLine>
              </a:ext>
            </a:extLst>
          </p:spPr>
          <p:txBody>
            <a:bodyPr vert="horz" wrap="square" lIns="91440" tIns="45720" rIns="91440" bIns="45720" numCol="1" anchor="t" anchorCtr="0" compatLnSpc="1"/>
            <a:lstStyle/>
            <a:p>
              <a:endParaRPr lang="zh-CN" altLang="en-US"/>
            </a:p>
          </p:txBody>
        </p:sp>
        <p:sp>
          <p:nvSpPr>
            <p:cNvPr id="141" name="Freeform 140"/>
            <p:cNvSpPr/>
            <p:nvPr/>
          </p:nvSpPr>
          <p:spPr bwMode="auto">
            <a:xfrm>
              <a:off x="5401" y="2412"/>
              <a:ext cx="88" cy="216"/>
            </a:xfrm>
            <a:custGeom>
              <a:avLst/>
              <a:gdLst>
                <a:gd name="T0" fmla="*/ 19 w 51"/>
                <a:gd name="T1" fmla="*/ 3 h 125"/>
                <a:gd name="T2" fmla="*/ 17 w 51"/>
                <a:gd name="T3" fmla="*/ 4 h 125"/>
                <a:gd name="T4" fmla="*/ 33 w 51"/>
                <a:gd name="T5" fmla="*/ 124 h 125"/>
                <a:gd name="T6" fmla="*/ 33 w 51"/>
                <a:gd name="T7" fmla="*/ 124 h 125"/>
                <a:gd name="T8" fmla="*/ 34 w 51"/>
                <a:gd name="T9" fmla="*/ 125 h 125"/>
                <a:gd name="T10" fmla="*/ 35 w 51"/>
                <a:gd name="T11" fmla="*/ 124 h 125"/>
                <a:gd name="T12" fmla="*/ 34 w 51"/>
                <a:gd name="T13" fmla="*/ 123 h 125"/>
                <a:gd name="T14" fmla="*/ 48 w 51"/>
                <a:gd name="T15" fmla="*/ 66 h 125"/>
                <a:gd name="T16" fmla="*/ 23 w 51"/>
                <a:gd name="T17" fmla="*/ 2 h 125"/>
                <a:gd name="T18" fmla="*/ 19 w 51"/>
                <a:gd name="T19" fmla="*/ 3 h 125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</a:cxnLst>
              <a:rect l="0" t="0" r="r" b="b"/>
              <a:pathLst>
                <a:path w="51" h="125">
                  <a:moveTo>
                    <a:pt x="19" y="3"/>
                  </a:moveTo>
                  <a:cubicBezTo>
                    <a:pt x="18" y="3"/>
                    <a:pt x="17" y="3"/>
                    <a:pt x="17" y="4"/>
                  </a:cubicBezTo>
                  <a:cubicBezTo>
                    <a:pt x="1" y="43"/>
                    <a:pt x="0" y="93"/>
                    <a:pt x="33" y="124"/>
                  </a:cubicBezTo>
                  <a:cubicBezTo>
                    <a:pt x="33" y="124"/>
                    <a:pt x="33" y="124"/>
                    <a:pt x="33" y="124"/>
                  </a:cubicBezTo>
                  <a:cubicBezTo>
                    <a:pt x="33" y="124"/>
                    <a:pt x="33" y="125"/>
                    <a:pt x="34" y="125"/>
                  </a:cubicBezTo>
                  <a:cubicBezTo>
                    <a:pt x="34" y="125"/>
                    <a:pt x="35" y="124"/>
                    <a:pt x="35" y="124"/>
                  </a:cubicBezTo>
                  <a:cubicBezTo>
                    <a:pt x="34" y="124"/>
                    <a:pt x="34" y="124"/>
                    <a:pt x="34" y="123"/>
                  </a:cubicBezTo>
                  <a:cubicBezTo>
                    <a:pt x="51" y="112"/>
                    <a:pt x="50" y="83"/>
                    <a:pt x="48" y="66"/>
                  </a:cubicBezTo>
                  <a:cubicBezTo>
                    <a:pt x="45" y="43"/>
                    <a:pt x="37" y="19"/>
                    <a:pt x="23" y="2"/>
                  </a:cubicBezTo>
                  <a:cubicBezTo>
                    <a:pt x="21" y="0"/>
                    <a:pt x="19" y="1"/>
                    <a:pt x="19" y="3"/>
                  </a:cubicBezTo>
                  <a:close/>
                </a:path>
              </a:pathLst>
            </a:custGeom>
            <a:solidFill>
              <a:srgbClr val="FEC160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</a14:hiddenLine>
              </a:ext>
            </a:extLst>
          </p:spPr>
          <p:txBody>
            <a:bodyPr vert="horz" wrap="square" lIns="91440" tIns="45720" rIns="91440" bIns="45720" numCol="1" anchor="t" anchorCtr="0" compatLnSpc="1"/>
            <a:lstStyle/>
            <a:p>
              <a:endParaRPr lang="zh-CN" altLang="en-US"/>
            </a:p>
          </p:txBody>
        </p:sp>
        <p:sp>
          <p:nvSpPr>
            <p:cNvPr id="142" name="Freeform 141"/>
            <p:cNvSpPr/>
            <p:nvPr/>
          </p:nvSpPr>
          <p:spPr bwMode="auto">
            <a:xfrm>
              <a:off x="5344" y="2441"/>
              <a:ext cx="350" cy="334"/>
            </a:xfrm>
            <a:custGeom>
              <a:avLst/>
              <a:gdLst>
                <a:gd name="T0" fmla="*/ 181 w 203"/>
                <a:gd name="T1" fmla="*/ 65 h 193"/>
                <a:gd name="T2" fmla="*/ 176 w 203"/>
                <a:gd name="T3" fmla="*/ 40 h 193"/>
                <a:gd name="T4" fmla="*/ 151 w 203"/>
                <a:gd name="T5" fmla="*/ 32 h 193"/>
                <a:gd name="T6" fmla="*/ 118 w 203"/>
                <a:gd name="T7" fmla="*/ 21 h 193"/>
                <a:gd name="T8" fmla="*/ 121 w 203"/>
                <a:gd name="T9" fmla="*/ 47 h 193"/>
                <a:gd name="T10" fmla="*/ 131 w 203"/>
                <a:gd name="T11" fmla="*/ 70 h 193"/>
                <a:gd name="T12" fmla="*/ 62 w 203"/>
                <a:gd name="T13" fmla="*/ 110 h 193"/>
                <a:gd name="T14" fmla="*/ 47 w 203"/>
                <a:gd name="T15" fmla="*/ 124 h 193"/>
                <a:gd name="T16" fmla="*/ 46 w 203"/>
                <a:gd name="T17" fmla="*/ 126 h 193"/>
                <a:gd name="T18" fmla="*/ 1 w 203"/>
                <a:gd name="T19" fmla="*/ 174 h 193"/>
                <a:gd name="T20" fmla="*/ 2 w 203"/>
                <a:gd name="T21" fmla="*/ 175 h 193"/>
                <a:gd name="T22" fmla="*/ 26 w 203"/>
                <a:gd name="T23" fmla="*/ 154 h 193"/>
                <a:gd name="T24" fmla="*/ 46 w 203"/>
                <a:gd name="T25" fmla="*/ 131 h 193"/>
                <a:gd name="T26" fmla="*/ 89 w 203"/>
                <a:gd name="T27" fmla="*/ 176 h 193"/>
                <a:gd name="T28" fmla="*/ 152 w 203"/>
                <a:gd name="T29" fmla="*/ 188 h 193"/>
                <a:gd name="T30" fmla="*/ 152 w 203"/>
                <a:gd name="T31" fmla="*/ 185 h 193"/>
                <a:gd name="T32" fmla="*/ 111 w 203"/>
                <a:gd name="T33" fmla="*/ 136 h 193"/>
                <a:gd name="T34" fmla="*/ 54 w 203"/>
                <a:gd name="T35" fmla="*/ 123 h 193"/>
                <a:gd name="T36" fmla="*/ 57 w 203"/>
                <a:gd name="T37" fmla="*/ 120 h 193"/>
                <a:gd name="T38" fmla="*/ 94 w 203"/>
                <a:gd name="T39" fmla="*/ 92 h 193"/>
                <a:gd name="T40" fmla="*/ 133 w 203"/>
                <a:gd name="T41" fmla="*/ 73 h 193"/>
                <a:gd name="T42" fmla="*/ 133 w 203"/>
                <a:gd name="T43" fmla="*/ 73 h 193"/>
                <a:gd name="T44" fmla="*/ 134 w 203"/>
                <a:gd name="T45" fmla="*/ 74 h 193"/>
                <a:gd name="T46" fmla="*/ 187 w 203"/>
                <a:gd name="T47" fmla="*/ 95 h 193"/>
                <a:gd name="T48" fmla="*/ 181 w 203"/>
                <a:gd name="T49" fmla="*/ 65 h 193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</a:cxnLst>
              <a:rect l="0" t="0" r="r" b="b"/>
              <a:pathLst>
                <a:path w="203" h="193">
                  <a:moveTo>
                    <a:pt x="181" y="65"/>
                  </a:moveTo>
                  <a:cubicBezTo>
                    <a:pt x="183" y="57"/>
                    <a:pt x="181" y="48"/>
                    <a:pt x="176" y="40"/>
                  </a:cubicBezTo>
                  <a:cubicBezTo>
                    <a:pt x="171" y="33"/>
                    <a:pt x="160" y="28"/>
                    <a:pt x="151" y="32"/>
                  </a:cubicBezTo>
                  <a:cubicBezTo>
                    <a:pt x="147" y="19"/>
                    <a:pt x="126" y="0"/>
                    <a:pt x="118" y="21"/>
                  </a:cubicBezTo>
                  <a:cubicBezTo>
                    <a:pt x="115" y="29"/>
                    <a:pt x="118" y="40"/>
                    <a:pt x="121" y="47"/>
                  </a:cubicBezTo>
                  <a:cubicBezTo>
                    <a:pt x="123" y="55"/>
                    <a:pt x="126" y="63"/>
                    <a:pt x="131" y="70"/>
                  </a:cubicBezTo>
                  <a:cubicBezTo>
                    <a:pt x="106" y="77"/>
                    <a:pt x="81" y="93"/>
                    <a:pt x="62" y="110"/>
                  </a:cubicBezTo>
                  <a:cubicBezTo>
                    <a:pt x="56" y="115"/>
                    <a:pt x="52" y="119"/>
                    <a:pt x="47" y="124"/>
                  </a:cubicBezTo>
                  <a:cubicBezTo>
                    <a:pt x="46" y="124"/>
                    <a:pt x="46" y="125"/>
                    <a:pt x="46" y="126"/>
                  </a:cubicBezTo>
                  <a:cubicBezTo>
                    <a:pt x="31" y="142"/>
                    <a:pt x="17" y="159"/>
                    <a:pt x="1" y="174"/>
                  </a:cubicBezTo>
                  <a:cubicBezTo>
                    <a:pt x="0" y="175"/>
                    <a:pt x="1" y="176"/>
                    <a:pt x="2" y="175"/>
                  </a:cubicBezTo>
                  <a:cubicBezTo>
                    <a:pt x="11" y="170"/>
                    <a:pt x="19" y="162"/>
                    <a:pt x="26" y="154"/>
                  </a:cubicBezTo>
                  <a:cubicBezTo>
                    <a:pt x="33" y="146"/>
                    <a:pt x="39" y="138"/>
                    <a:pt x="46" y="131"/>
                  </a:cubicBezTo>
                  <a:cubicBezTo>
                    <a:pt x="52" y="151"/>
                    <a:pt x="71" y="166"/>
                    <a:pt x="89" y="176"/>
                  </a:cubicBezTo>
                  <a:cubicBezTo>
                    <a:pt x="107" y="185"/>
                    <a:pt x="132" y="193"/>
                    <a:pt x="152" y="188"/>
                  </a:cubicBezTo>
                  <a:cubicBezTo>
                    <a:pt x="154" y="187"/>
                    <a:pt x="154" y="185"/>
                    <a:pt x="152" y="185"/>
                  </a:cubicBezTo>
                  <a:cubicBezTo>
                    <a:pt x="147" y="164"/>
                    <a:pt x="128" y="146"/>
                    <a:pt x="111" y="136"/>
                  </a:cubicBezTo>
                  <a:cubicBezTo>
                    <a:pt x="96" y="127"/>
                    <a:pt x="72" y="119"/>
                    <a:pt x="54" y="123"/>
                  </a:cubicBezTo>
                  <a:cubicBezTo>
                    <a:pt x="55" y="122"/>
                    <a:pt x="56" y="121"/>
                    <a:pt x="57" y="120"/>
                  </a:cubicBezTo>
                  <a:cubicBezTo>
                    <a:pt x="68" y="109"/>
                    <a:pt x="80" y="100"/>
                    <a:pt x="94" y="92"/>
                  </a:cubicBezTo>
                  <a:cubicBezTo>
                    <a:pt x="106" y="85"/>
                    <a:pt x="120" y="80"/>
                    <a:pt x="133" y="73"/>
                  </a:cubicBezTo>
                  <a:cubicBezTo>
                    <a:pt x="133" y="73"/>
                    <a:pt x="133" y="73"/>
                    <a:pt x="133" y="73"/>
                  </a:cubicBezTo>
                  <a:cubicBezTo>
                    <a:pt x="133" y="74"/>
                    <a:pt x="134" y="74"/>
                    <a:pt x="134" y="74"/>
                  </a:cubicBezTo>
                  <a:cubicBezTo>
                    <a:pt x="148" y="88"/>
                    <a:pt x="167" y="104"/>
                    <a:pt x="187" y="95"/>
                  </a:cubicBezTo>
                  <a:cubicBezTo>
                    <a:pt x="203" y="88"/>
                    <a:pt x="193" y="70"/>
                    <a:pt x="181" y="65"/>
                  </a:cubicBezTo>
                  <a:close/>
                </a:path>
              </a:pathLst>
            </a:custGeom>
            <a:solidFill>
              <a:srgbClr val="FEC160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</a14:hiddenLine>
              </a:ext>
            </a:extLst>
          </p:spPr>
          <p:txBody>
            <a:bodyPr vert="horz" wrap="square" lIns="91440" tIns="45720" rIns="91440" bIns="45720" numCol="1" anchor="t" anchorCtr="0" compatLnSpc="1"/>
            <a:lstStyle/>
            <a:p>
              <a:endParaRPr lang="zh-CN" altLang="en-US"/>
            </a:p>
          </p:txBody>
        </p:sp>
      </p:grp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比较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10" name="组合 9"/>
          <p:cNvGrpSpPr/>
          <p:nvPr userDrawn="1"/>
        </p:nvGrpSpPr>
        <p:grpSpPr>
          <a:xfrm flipH="1">
            <a:off x="5948945" y="3843759"/>
            <a:ext cx="3279754" cy="1396812"/>
            <a:chOff x="-25400" y="-351206"/>
            <a:chExt cx="4521456" cy="1925639"/>
          </a:xfrm>
        </p:grpSpPr>
        <p:sp>
          <p:nvSpPr>
            <p:cNvPr id="11" name="Freeform 6"/>
            <p:cNvSpPr/>
            <p:nvPr/>
          </p:nvSpPr>
          <p:spPr bwMode="auto">
            <a:xfrm>
              <a:off x="3384550" y="-65456"/>
              <a:ext cx="350838" cy="338138"/>
            </a:xfrm>
            <a:custGeom>
              <a:avLst/>
              <a:gdLst>
                <a:gd name="T0" fmla="*/ 125 w 128"/>
                <a:gd name="T1" fmla="*/ 55 h 123"/>
                <a:gd name="T2" fmla="*/ 95 w 128"/>
                <a:gd name="T3" fmla="*/ 48 h 123"/>
                <a:gd name="T4" fmla="*/ 65 w 128"/>
                <a:gd name="T5" fmla="*/ 22 h 123"/>
                <a:gd name="T6" fmla="*/ 44 w 128"/>
                <a:gd name="T7" fmla="*/ 2 h 123"/>
                <a:gd name="T8" fmla="*/ 12 w 128"/>
                <a:gd name="T9" fmla="*/ 26 h 123"/>
                <a:gd name="T10" fmla="*/ 3 w 128"/>
                <a:gd name="T11" fmla="*/ 70 h 123"/>
                <a:gd name="T12" fmla="*/ 19 w 128"/>
                <a:gd name="T13" fmla="*/ 106 h 123"/>
                <a:gd name="T14" fmla="*/ 58 w 128"/>
                <a:gd name="T15" fmla="*/ 122 h 123"/>
                <a:gd name="T16" fmla="*/ 109 w 128"/>
                <a:gd name="T17" fmla="*/ 100 h 123"/>
                <a:gd name="T18" fmla="*/ 125 w 128"/>
                <a:gd name="T19" fmla="*/ 55 h 123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</a:cxnLst>
              <a:rect l="0" t="0" r="r" b="b"/>
              <a:pathLst>
                <a:path w="128" h="123">
                  <a:moveTo>
                    <a:pt x="125" y="55"/>
                  </a:moveTo>
                  <a:cubicBezTo>
                    <a:pt x="122" y="39"/>
                    <a:pt x="106" y="40"/>
                    <a:pt x="95" y="48"/>
                  </a:cubicBezTo>
                  <a:cubicBezTo>
                    <a:pt x="98" y="30"/>
                    <a:pt x="82" y="13"/>
                    <a:pt x="65" y="22"/>
                  </a:cubicBezTo>
                  <a:cubicBezTo>
                    <a:pt x="62" y="12"/>
                    <a:pt x="56" y="0"/>
                    <a:pt x="44" y="2"/>
                  </a:cubicBezTo>
                  <a:cubicBezTo>
                    <a:pt x="30" y="4"/>
                    <a:pt x="19" y="16"/>
                    <a:pt x="12" y="26"/>
                  </a:cubicBezTo>
                  <a:cubicBezTo>
                    <a:pt x="2" y="40"/>
                    <a:pt x="0" y="54"/>
                    <a:pt x="3" y="70"/>
                  </a:cubicBezTo>
                  <a:cubicBezTo>
                    <a:pt x="5" y="78"/>
                    <a:pt x="10" y="98"/>
                    <a:pt x="19" y="106"/>
                  </a:cubicBezTo>
                  <a:cubicBezTo>
                    <a:pt x="23" y="122"/>
                    <a:pt x="44" y="123"/>
                    <a:pt x="58" y="122"/>
                  </a:cubicBezTo>
                  <a:cubicBezTo>
                    <a:pt x="76" y="120"/>
                    <a:pt x="97" y="113"/>
                    <a:pt x="109" y="100"/>
                  </a:cubicBezTo>
                  <a:cubicBezTo>
                    <a:pt x="120" y="89"/>
                    <a:pt x="128" y="70"/>
                    <a:pt x="125" y="55"/>
                  </a:cubicBezTo>
                  <a:close/>
                </a:path>
              </a:pathLst>
            </a:custGeom>
            <a:solidFill>
              <a:srgbClr val="FF9D99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</a14:hiddenLine>
              </a:ext>
            </a:extLst>
          </p:spPr>
          <p:txBody>
            <a:bodyPr vert="horz" wrap="square" lIns="91440" tIns="45720" rIns="91440" bIns="45720" numCol="1" anchor="t" anchorCtr="0" compatLnSpc="1"/>
            <a:lstStyle/>
            <a:p>
              <a:endParaRPr lang="zh-CN" altLang="en-US"/>
            </a:p>
          </p:txBody>
        </p:sp>
        <p:sp>
          <p:nvSpPr>
            <p:cNvPr id="12" name="Freeform 7"/>
            <p:cNvSpPr/>
            <p:nvPr/>
          </p:nvSpPr>
          <p:spPr bwMode="auto">
            <a:xfrm>
              <a:off x="287338" y="787032"/>
              <a:ext cx="260350" cy="298450"/>
            </a:xfrm>
            <a:custGeom>
              <a:avLst/>
              <a:gdLst>
                <a:gd name="T0" fmla="*/ 40 w 95"/>
                <a:gd name="T1" fmla="*/ 1 h 108"/>
                <a:gd name="T2" fmla="*/ 39 w 95"/>
                <a:gd name="T3" fmla="*/ 2 h 108"/>
                <a:gd name="T4" fmla="*/ 39 w 95"/>
                <a:gd name="T5" fmla="*/ 2 h 108"/>
                <a:gd name="T6" fmla="*/ 38 w 95"/>
                <a:gd name="T7" fmla="*/ 3 h 108"/>
                <a:gd name="T8" fmla="*/ 37 w 95"/>
                <a:gd name="T9" fmla="*/ 3 h 108"/>
                <a:gd name="T10" fmla="*/ 3 w 95"/>
                <a:gd name="T11" fmla="*/ 76 h 108"/>
                <a:gd name="T12" fmla="*/ 11 w 95"/>
                <a:gd name="T13" fmla="*/ 102 h 108"/>
                <a:gd name="T14" fmla="*/ 27 w 95"/>
                <a:gd name="T15" fmla="*/ 95 h 108"/>
                <a:gd name="T16" fmla="*/ 36 w 95"/>
                <a:gd name="T17" fmla="*/ 103 h 108"/>
                <a:gd name="T18" fmla="*/ 52 w 95"/>
                <a:gd name="T19" fmla="*/ 97 h 108"/>
                <a:gd name="T20" fmla="*/ 66 w 95"/>
                <a:gd name="T21" fmla="*/ 105 h 108"/>
                <a:gd name="T22" fmla="*/ 78 w 95"/>
                <a:gd name="T23" fmla="*/ 95 h 108"/>
                <a:gd name="T24" fmla="*/ 78 w 95"/>
                <a:gd name="T25" fmla="*/ 93 h 108"/>
                <a:gd name="T26" fmla="*/ 40 w 95"/>
                <a:gd name="T27" fmla="*/ 1 h 108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</a:cxnLst>
              <a:rect l="0" t="0" r="r" b="b"/>
              <a:pathLst>
                <a:path w="95" h="108">
                  <a:moveTo>
                    <a:pt x="40" y="1"/>
                  </a:moveTo>
                  <a:cubicBezTo>
                    <a:pt x="39" y="0"/>
                    <a:pt x="38" y="1"/>
                    <a:pt x="39" y="2"/>
                  </a:cubicBezTo>
                  <a:cubicBezTo>
                    <a:pt x="39" y="2"/>
                    <a:pt x="39" y="2"/>
                    <a:pt x="39" y="2"/>
                  </a:cubicBezTo>
                  <a:cubicBezTo>
                    <a:pt x="39" y="2"/>
                    <a:pt x="38" y="3"/>
                    <a:pt x="38" y="3"/>
                  </a:cubicBezTo>
                  <a:cubicBezTo>
                    <a:pt x="38" y="3"/>
                    <a:pt x="37" y="2"/>
                    <a:pt x="37" y="3"/>
                  </a:cubicBezTo>
                  <a:cubicBezTo>
                    <a:pt x="9" y="15"/>
                    <a:pt x="0" y="48"/>
                    <a:pt x="3" y="76"/>
                  </a:cubicBezTo>
                  <a:cubicBezTo>
                    <a:pt x="4" y="84"/>
                    <a:pt x="4" y="96"/>
                    <a:pt x="11" y="102"/>
                  </a:cubicBezTo>
                  <a:cubicBezTo>
                    <a:pt x="16" y="108"/>
                    <a:pt x="23" y="100"/>
                    <a:pt x="27" y="95"/>
                  </a:cubicBezTo>
                  <a:cubicBezTo>
                    <a:pt x="29" y="99"/>
                    <a:pt x="31" y="103"/>
                    <a:pt x="36" y="103"/>
                  </a:cubicBezTo>
                  <a:cubicBezTo>
                    <a:pt x="42" y="103"/>
                    <a:pt x="44" y="95"/>
                    <a:pt x="52" y="97"/>
                  </a:cubicBezTo>
                  <a:cubicBezTo>
                    <a:pt x="57" y="98"/>
                    <a:pt x="61" y="105"/>
                    <a:pt x="66" y="105"/>
                  </a:cubicBezTo>
                  <a:cubicBezTo>
                    <a:pt x="72" y="105"/>
                    <a:pt x="75" y="100"/>
                    <a:pt x="78" y="95"/>
                  </a:cubicBezTo>
                  <a:cubicBezTo>
                    <a:pt x="79" y="95"/>
                    <a:pt x="78" y="94"/>
                    <a:pt x="78" y="93"/>
                  </a:cubicBezTo>
                  <a:cubicBezTo>
                    <a:pt x="95" y="61"/>
                    <a:pt x="71" y="15"/>
                    <a:pt x="40" y="1"/>
                  </a:cubicBezTo>
                  <a:close/>
                </a:path>
              </a:pathLst>
            </a:custGeom>
            <a:solidFill>
              <a:srgbClr val="FEC160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</a14:hiddenLine>
              </a:ext>
            </a:extLst>
          </p:spPr>
          <p:txBody>
            <a:bodyPr vert="horz" wrap="square" lIns="91440" tIns="45720" rIns="91440" bIns="45720" numCol="1" anchor="t" anchorCtr="0" compatLnSpc="1"/>
            <a:lstStyle/>
            <a:p>
              <a:endParaRPr lang="zh-CN" altLang="en-US"/>
            </a:p>
          </p:txBody>
        </p:sp>
        <p:sp>
          <p:nvSpPr>
            <p:cNvPr id="13" name="Freeform 8"/>
            <p:cNvSpPr/>
            <p:nvPr/>
          </p:nvSpPr>
          <p:spPr bwMode="auto">
            <a:xfrm>
              <a:off x="690563" y="721945"/>
              <a:ext cx="182563" cy="195263"/>
            </a:xfrm>
            <a:custGeom>
              <a:avLst/>
              <a:gdLst>
                <a:gd name="T0" fmla="*/ 13 w 67"/>
                <a:gd name="T1" fmla="*/ 0 h 71"/>
                <a:gd name="T2" fmla="*/ 11 w 67"/>
                <a:gd name="T3" fmla="*/ 0 h 71"/>
                <a:gd name="T4" fmla="*/ 11 w 67"/>
                <a:gd name="T5" fmla="*/ 0 h 71"/>
                <a:gd name="T6" fmla="*/ 10 w 67"/>
                <a:gd name="T7" fmla="*/ 1 h 71"/>
                <a:gd name="T8" fmla="*/ 11 w 67"/>
                <a:gd name="T9" fmla="*/ 0 h 71"/>
                <a:gd name="T10" fmla="*/ 10 w 67"/>
                <a:gd name="T11" fmla="*/ 0 h 71"/>
                <a:gd name="T12" fmla="*/ 9 w 67"/>
                <a:gd name="T13" fmla="*/ 3 h 71"/>
                <a:gd name="T14" fmla="*/ 9 w 67"/>
                <a:gd name="T15" fmla="*/ 4 h 71"/>
                <a:gd name="T16" fmla="*/ 4 w 67"/>
                <a:gd name="T17" fmla="*/ 53 h 71"/>
                <a:gd name="T18" fmla="*/ 38 w 67"/>
                <a:gd name="T19" fmla="*/ 65 h 71"/>
                <a:gd name="T20" fmla="*/ 13 w 67"/>
                <a:gd name="T21" fmla="*/ 0 h 71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</a:cxnLst>
              <a:rect l="0" t="0" r="r" b="b"/>
              <a:pathLst>
                <a:path w="67" h="71">
                  <a:moveTo>
                    <a:pt x="13" y="0"/>
                  </a:moveTo>
                  <a:cubicBezTo>
                    <a:pt x="12" y="0"/>
                    <a:pt x="11" y="0"/>
                    <a:pt x="11" y="0"/>
                  </a:cubicBezTo>
                  <a:cubicBezTo>
                    <a:pt x="11" y="0"/>
                    <a:pt x="11" y="0"/>
                    <a:pt x="11" y="0"/>
                  </a:cubicBezTo>
                  <a:cubicBezTo>
                    <a:pt x="11" y="0"/>
                    <a:pt x="11" y="1"/>
                    <a:pt x="10" y="1"/>
                  </a:cubicBezTo>
                  <a:cubicBezTo>
                    <a:pt x="10" y="1"/>
                    <a:pt x="11" y="0"/>
                    <a:pt x="11" y="0"/>
                  </a:cubicBezTo>
                  <a:cubicBezTo>
                    <a:pt x="11" y="0"/>
                    <a:pt x="10" y="0"/>
                    <a:pt x="10" y="0"/>
                  </a:cubicBezTo>
                  <a:cubicBezTo>
                    <a:pt x="10" y="1"/>
                    <a:pt x="10" y="2"/>
                    <a:pt x="9" y="3"/>
                  </a:cubicBezTo>
                  <a:cubicBezTo>
                    <a:pt x="9" y="3"/>
                    <a:pt x="9" y="4"/>
                    <a:pt x="9" y="4"/>
                  </a:cubicBezTo>
                  <a:cubicBezTo>
                    <a:pt x="4" y="20"/>
                    <a:pt x="0" y="37"/>
                    <a:pt x="4" y="53"/>
                  </a:cubicBezTo>
                  <a:cubicBezTo>
                    <a:pt x="8" y="67"/>
                    <a:pt x="25" y="71"/>
                    <a:pt x="38" y="65"/>
                  </a:cubicBezTo>
                  <a:cubicBezTo>
                    <a:pt x="67" y="51"/>
                    <a:pt x="32" y="7"/>
                    <a:pt x="13" y="0"/>
                  </a:cubicBezTo>
                  <a:close/>
                </a:path>
              </a:pathLst>
            </a:custGeom>
            <a:solidFill>
              <a:srgbClr val="FF7862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</a14:hiddenLine>
              </a:ext>
            </a:extLst>
          </p:spPr>
          <p:txBody>
            <a:bodyPr vert="horz" wrap="square" lIns="91440" tIns="45720" rIns="91440" bIns="45720" numCol="1" anchor="t" anchorCtr="0" compatLnSpc="1"/>
            <a:lstStyle/>
            <a:p>
              <a:endParaRPr lang="zh-CN" altLang="en-US"/>
            </a:p>
          </p:txBody>
        </p:sp>
        <p:sp>
          <p:nvSpPr>
            <p:cNvPr id="14" name="Freeform 12"/>
            <p:cNvSpPr/>
            <p:nvPr/>
          </p:nvSpPr>
          <p:spPr bwMode="auto">
            <a:xfrm>
              <a:off x="1811338" y="1337895"/>
              <a:ext cx="234950" cy="236538"/>
            </a:xfrm>
            <a:custGeom>
              <a:avLst/>
              <a:gdLst>
                <a:gd name="T0" fmla="*/ 79 w 86"/>
                <a:gd name="T1" fmla="*/ 34 h 86"/>
                <a:gd name="T2" fmla="*/ 39 w 86"/>
                <a:gd name="T3" fmla="*/ 0 h 86"/>
                <a:gd name="T4" fmla="*/ 37 w 86"/>
                <a:gd name="T5" fmla="*/ 1 h 86"/>
                <a:gd name="T6" fmla="*/ 37 w 86"/>
                <a:gd name="T7" fmla="*/ 2 h 86"/>
                <a:gd name="T8" fmla="*/ 36 w 86"/>
                <a:gd name="T9" fmla="*/ 3 h 86"/>
                <a:gd name="T10" fmla="*/ 36 w 86"/>
                <a:gd name="T11" fmla="*/ 3 h 86"/>
                <a:gd name="T12" fmla="*/ 3 w 86"/>
                <a:gd name="T13" fmla="*/ 56 h 86"/>
                <a:gd name="T14" fmla="*/ 12 w 86"/>
                <a:gd name="T15" fmla="*/ 70 h 86"/>
                <a:gd name="T16" fmla="*/ 29 w 86"/>
                <a:gd name="T17" fmla="*/ 63 h 86"/>
                <a:gd name="T18" fmla="*/ 68 w 86"/>
                <a:gd name="T19" fmla="*/ 55 h 86"/>
                <a:gd name="T20" fmla="*/ 84 w 86"/>
                <a:gd name="T21" fmla="*/ 49 h 86"/>
                <a:gd name="T22" fmla="*/ 79 w 86"/>
                <a:gd name="T23" fmla="*/ 34 h 86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</a:cxnLst>
              <a:rect l="0" t="0" r="r" b="b"/>
              <a:pathLst>
                <a:path w="86" h="86">
                  <a:moveTo>
                    <a:pt x="79" y="34"/>
                  </a:moveTo>
                  <a:cubicBezTo>
                    <a:pt x="68" y="20"/>
                    <a:pt x="53" y="10"/>
                    <a:pt x="39" y="0"/>
                  </a:cubicBezTo>
                  <a:cubicBezTo>
                    <a:pt x="38" y="0"/>
                    <a:pt x="37" y="0"/>
                    <a:pt x="37" y="1"/>
                  </a:cubicBezTo>
                  <a:cubicBezTo>
                    <a:pt x="37" y="1"/>
                    <a:pt x="37" y="2"/>
                    <a:pt x="37" y="2"/>
                  </a:cubicBezTo>
                  <a:cubicBezTo>
                    <a:pt x="37" y="2"/>
                    <a:pt x="36" y="3"/>
                    <a:pt x="36" y="3"/>
                  </a:cubicBezTo>
                  <a:cubicBezTo>
                    <a:pt x="36" y="3"/>
                    <a:pt x="36" y="3"/>
                    <a:pt x="36" y="3"/>
                  </a:cubicBezTo>
                  <a:cubicBezTo>
                    <a:pt x="22" y="18"/>
                    <a:pt x="0" y="33"/>
                    <a:pt x="3" y="56"/>
                  </a:cubicBezTo>
                  <a:cubicBezTo>
                    <a:pt x="3" y="61"/>
                    <a:pt x="7" y="68"/>
                    <a:pt x="12" y="70"/>
                  </a:cubicBezTo>
                  <a:cubicBezTo>
                    <a:pt x="19" y="72"/>
                    <a:pt x="25" y="68"/>
                    <a:pt x="29" y="63"/>
                  </a:cubicBezTo>
                  <a:cubicBezTo>
                    <a:pt x="37" y="86"/>
                    <a:pt x="70" y="76"/>
                    <a:pt x="68" y="55"/>
                  </a:cubicBezTo>
                  <a:cubicBezTo>
                    <a:pt x="74" y="55"/>
                    <a:pt x="81" y="55"/>
                    <a:pt x="84" y="49"/>
                  </a:cubicBezTo>
                  <a:cubicBezTo>
                    <a:pt x="86" y="44"/>
                    <a:pt x="82" y="38"/>
                    <a:pt x="79" y="34"/>
                  </a:cubicBezTo>
                  <a:close/>
                </a:path>
              </a:pathLst>
            </a:custGeom>
            <a:solidFill>
              <a:srgbClr val="B28743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</a14:hiddenLine>
              </a:ext>
            </a:extLst>
          </p:spPr>
          <p:txBody>
            <a:bodyPr vert="horz" wrap="square" lIns="91440" tIns="45720" rIns="91440" bIns="45720" numCol="1" anchor="t" anchorCtr="0" compatLnSpc="1"/>
            <a:lstStyle/>
            <a:p>
              <a:endParaRPr lang="zh-CN" altLang="en-US"/>
            </a:p>
          </p:txBody>
        </p:sp>
        <p:sp>
          <p:nvSpPr>
            <p:cNvPr id="15" name="Freeform 13"/>
            <p:cNvSpPr/>
            <p:nvPr/>
          </p:nvSpPr>
          <p:spPr bwMode="auto">
            <a:xfrm>
              <a:off x="2346325" y="290144"/>
              <a:ext cx="360363" cy="373063"/>
            </a:xfrm>
            <a:custGeom>
              <a:avLst/>
              <a:gdLst>
                <a:gd name="T0" fmla="*/ 67 w 132"/>
                <a:gd name="T1" fmla="*/ 125 h 136"/>
                <a:gd name="T2" fmla="*/ 15 w 132"/>
                <a:gd name="T3" fmla="*/ 125 h 136"/>
                <a:gd name="T4" fmla="*/ 0 w 132"/>
                <a:gd name="T5" fmla="*/ 85 h 136"/>
                <a:gd name="T6" fmla="*/ 16 w 132"/>
                <a:gd name="T7" fmla="*/ 37 h 136"/>
                <a:gd name="T8" fmla="*/ 16 w 132"/>
                <a:gd name="T9" fmla="*/ 36 h 136"/>
                <a:gd name="T10" fmla="*/ 39 w 132"/>
                <a:gd name="T11" fmla="*/ 13 h 136"/>
                <a:gd name="T12" fmla="*/ 61 w 132"/>
                <a:gd name="T13" fmla="*/ 1 h 136"/>
                <a:gd name="T14" fmla="*/ 71 w 132"/>
                <a:gd name="T15" fmla="*/ 25 h 136"/>
                <a:gd name="T16" fmla="*/ 76 w 132"/>
                <a:gd name="T17" fmla="*/ 26 h 136"/>
                <a:gd name="T18" fmla="*/ 76 w 132"/>
                <a:gd name="T19" fmla="*/ 24 h 136"/>
                <a:gd name="T20" fmla="*/ 76 w 132"/>
                <a:gd name="T21" fmla="*/ 24 h 136"/>
                <a:gd name="T22" fmla="*/ 82 w 132"/>
                <a:gd name="T23" fmla="*/ 17 h 136"/>
                <a:gd name="T24" fmla="*/ 92 w 132"/>
                <a:gd name="T25" fmla="*/ 12 h 136"/>
                <a:gd name="T26" fmla="*/ 104 w 132"/>
                <a:gd name="T27" fmla="*/ 32 h 136"/>
                <a:gd name="T28" fmla="*/ 107 w 132"/>
                <a:gd name="T29" fmla="*/ 34 h 136"/>
                <a:gd name="T30" fmla="*/ 107 w 132"/>
                <a:gd name="T31" fmla="*/ 34 h 136"/>
                <a:gd name="T32" fmla="*/ 109 w 132"/>
                <a:gd name="T33" fmla="*/ 33 h 136"/>
                <a:gd name="T34" fmla="*/ 123 w 132"/>
                <a:gd name="T35" fmla="*/ 29 h 136"/>
                <a:gd name="T36" fmla="*/ 130 w 132"/>
                <a:gd name="T37" fmla="*/ 41 h 136"/>
                <a:gd name="T38" fmla="*/ 127 w 132"/>
                <a:gd name="T39" fmla="*/ 66 h 136"/>
                <a:gd name="T40" fmla="*/ 115 w 132"/>
                <a:gd name="T41" fmla="*/ 87 h 136"/>
                <a:gd name="T42" fmla="*/ 115 w 132"/>
                <a:gd name="T43" fmla="*/ 87 h 136"/>
                <a:gd name="T44" fmla="*/ 67 w 132"/>
                <a:gd name="T45" fmla="*/ 125 h 136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</a:cxnLst>
              <a:rect l="0" t="0" r="r" b="b"/>
              <a:pathLst>
                <a:path w="132" h="136">
                  <a:moveTo>
                    <a:pt x="67" y="125"/>
                  </a:moveTo>
                  <a:cubicBezTo>
                    <a:pt x="51" y="131"/>
                    <a:pt x="31" y="136"/>
                    <a:pt x="15" y="125"/>
                  </a:cubicBezTo>
                  <a:cubicBezTo>
                    <a:pt x="3" y="116"/>
                    <a:pt x="0" y="99"/>
                    <a:pt x="0" y="85"/>
                  </a:cubicBezTo>
                  <a:cubicBezTo>
                    <a:pt x="0" y="67"/>
                    <a:pt x="8" y="53"/>
                    <a:pt x="16" y="37"/>
                  </a:cubicBezTo>
                  <a:cubicBezTo>
                    <a:pt x="16" y="37"/>
                    <a:pt x="16" y="36"/>
                    <a:pt x="16" y="36"/>
                  </a:cubicBezTo>
                  <a:cubicBezTo>
                    <a:pt x="23" y="28"/>
                    <a:pt x="31" y="20"/>
                    <a:pt x="39" y="13"/>
                  </a:cubicBezTo>
                  <a:cubicBezTo>
                    <a:pt x="46" y="8"/>
                    <a:pt x="53" y="3"/>
                    <a:pt x="61" y="1"/>
                  </a:cubicBezTo>
                  <a:cubicBezTo>
                    <a:pt x="73" y="0"/>
                    <a:pt x="72" y="18"/>
                    <a:pt x="71" y="25"/>
                  </a:cubicBezTo>
                  <a:cubicBezTo>
                    <a:pt x="71" y="28"/>
                    <a:pt x="76" y="28"/>
                    <a:pt x="76" y="26"/>
                  </a:cubicBezTo>
                  <a:cubicBezTo>
                    <a:pt x="76" y="25"/>
                    <a:pt x="76" y="24"/>
                    <a:pt x="76" y="24"/>
                  </a:cubicBezTo>
                  <a:cubicBezTo>
                    <a:pt x="76" y="24"/>
                    <a:pt x="76" y="24"/>
                    <a:pt x="76" y="24"/>
                  </a:cubicBezTo>
                  <a:cubicBezTo>
                    <a:pt x="79" y="22"/>
                    <a:pt x="80" y="19"/>
                    <a:pt x="82" y="17"/>
                  </a:cubicBezTo>
                  <a:cubicBezTo>
                    <a:pt x="85" y="14"/>
                    <a:pt x="89" y="13"/>
                    <a:pt x="92" y="12"/>
                  </a:cubicBezTo>
                  <a:cubicBezTo>
                    <a:pt x="104" y="10"/>
                    <a:pt x="105" y="24"/>
                    <a:pt x="104" y="32"/>
                  </a:cubicBezTo>
                  <a:cubicBezTo>
                    <a:pt x="104" y="33"/>
                    <a:pt x="105" y="34"/>
                    <a:pt x="107" y="34"/>
                  </a:cubicBezTo>
                  <a:cubicBezTo>
                    <a:pt x="107" y="34"/>
                    <a:pt x="107" y="34"/>
                    <a:pt x="107" y="34"/>
                  </a:cubicBezTo>
                  <a:cubicBezTo>
                    <a:pt x="108" y="34"/>
                    <a:pt x="109" y="33"/>
                    <a:pt x="109" y="33"/>
                  </a:cubicBezTo>
                  <a:cubicBezTo>
                    <a:pt x="113" y="29"/>
                    <a:pt x="118" y="25"/>
                    <a:pt x="123" y="29"/>
                  </a:cubicBezTo>
                  <a:cubicBezTo>
                    <a:pt x="127" y="32"/>
                    <a:pt x="128" y="37"/>
                    <a:pt x="130" y="41"/>
                  </a:cubicBezTo>
                  <a:cubicBezTo>
                    <a:pt x="132" y="49"/>
                    <a:pt x="130" y="58"/>
                    <a:pt x="127" y="66"/>
                  </a:cubicBezTo>
                  <a:cubicBezTo>
                    <a:pt x="124" y="73"/>
                    <a:pt x="119" y="80"/>
                    <a:pt x="115" y="87"/>
                  </a:cubicBezTo>
                  <a:cubicBezTo>
                    <a:pt x="115" y="87"/>
                    <a:pt x="115" y="87"/>
                    <a:pt x="115" y="87"/>
                  </a:cubicBezTo>
                  <a:cubicBezTo>
                    <a:pt x="103" y="106"/>
                    <a:pt x="89" y="117"/>
                    <a:pt x="67" y="125"/>
                  </a:cubicBezTo>
                  <a:close/>
                </a:path>
              </a:pathLst>
            </a:custGeom>
            <a:solidFill>
              <a:srgbClr val="FF7862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</a14:hiddenLine>
              </a:ext>
            </a:extLst>
          </p:spPr>
          <p:txBody>
            <a:bodyPr vert="horz" wrap="square" lIns="91440" tIns="45720" rIns="91440" bIns="45720" numCol="1" anchor="t" anchorCtr="0" compatLnSpc="1"/>
            <a:lstStyle/>
            <a:p>
              <a:endParaRPr lang="zh-CN" altLang="en-US"/>
            </a:p>
          </p:txBody>
        </p:sp>
        <p:sp>
          <p:nvSpPr>
            <p:cNvPr id="16" name="Freeform 14"/>
            <p:cNvSpPr/>
            <p:nvPr/>
          </p:nvSpPr>
          <p:spPr bwMode="auto">
            <a:xfrm>
              <a:off x="461963" y="-351206"/>
              <a:ext cx="750888" cy="585788"/>
            </a:xfrm>
            <a:custGeom>
              <a:avLst/>
              <a:gdLst>
                <a:gd name="T0" fmla="*/ 267 w 274"/>
                <a:gd name="T1" fmla="*/ 142 h 213"/>
                <a:gd name="T2" fmla="*/ 236 w 274"/>
                <a:gd name="T3" fmla="*/ 131 h 213"/>
                <a:gd name="T4" fmla="*/ 233 w 274"/>
                <a:gd name="T5" fmla="*/ 99 h 213"/>
                <a:gd name="T6" fmla="*/ 210 w 274"/>
                <a:gd name="T7" fmla="*/ 92 h 213"/>
                <a:gd name="T8" fmla="*/ 200 w 274"/>
                <a:gd name="T9" fmla="*/ 52 h 213"/>
                <a:gd name="T10" fmla="*/ 166 w 274"/>
                <a:gd name="T11" fmla="*/ 52 h 213"/>
                <a:gd name="T12" fmla="*/ 162 w 274"/>
                <a:gd name="T13" fmla="*/ 19 h 213"/>
                <a:gd name="T14" fmla="*/ 111 w 274"/>
                <a:gd name="T15" fmla="*/ 36 h 213"/>
                <a:gd name="T16" fmla="*/ 56 w 274"/>
                <a:gd name="T17" fmla="*/ 26 h 213"/>
                <a:gd name="T18" fmla="*/ 26 w 274"/>
                <a:gd name="T19" fmla="*/ 19 h 213"/>
                <a:gd name="T20" fmla="*/ 0 w 274"/>
                <a:gd name="T21" fmla="*/ 75 h 213"/>
                <a:gd name="T22" fmla="*/ 25 w 274"/>
                <a:gd name="T23" fmla="*/ 139 h 213"/>
                <a:gd name="T24" fmla="*/ 79 w 274"/>
                <a:gd name="T25" fmla="*/ 182 h 213"/>
                <a:gd name="T26" fmla="*/ 79 w 274"/>
                <a:gd name="T27" fmla="*/ 183 h 213"/>
                <a:gd name="T28" fmla="*/ 143 w 274"/>
                <a:gd name="T29" fmla="*/ 204 h 213"/>
                <a:gd name="T30" fmla="*/ 221 w 274"/>
                <a:gd name="T31" fmla="*/ 209 h 213"/>
                <a:gd name="T32" fmla="*/ 269 w 274"/>
                <a:gd name="T33" fmla="*/ 176 h 213"/>
                <a:gd name="T34" fmla="*/ 267 w 274"/>
                <a:gd name="T35" fmla="*/ 142 h 213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</a:cxnLst>
              <a:rect l="0" t="0" r="r" b="b"/>
              <a:pathLst>
                <a:path w="274" h="213">
                  <a:moveTo>
                    <a:pt x="267" y="142"/>
                  </a:moveTo>
                  <a:cubicBezTo>
                    <a:pt x="260" y="132"/>
                    <a:pt x="248" y="130"/>
                    <a:pt x="236" y="131"/>
                  </a:cubicBezTo>
                  <a:cubicBezTo>
                    <a:pt x="242" y="122"/>
                    <a:pt x="237" y="107"/>
                    <a:pt x="233" y="99"/>
                  </a:cubicBezTo>
                  <a:cubicBezTo>
                    <a:pt x="228" y="90"/>
                    <a:pt x="219" y="88"/>
                    <a:pt x="210" y="92"/>
                  </a:cubicBezTo>
                  <a:cubicBezTo>
                    <a:pt x="213" y="78"/>
                    <a:pt x="210" y="63"/>
                    <a:pt x="200" y="52"/>
                  </a:cubicBezTo>
                  <a:cubicBezTo>
                    <a:pt x="191" y="42"/>
                    <a:pt x="176" y="44"/>
                    <a:pt x="166" y="52"/>
                  </a:cubicBezTo>
                  <a:cubicBezTo>
                    <a:pt x="171" y="41"/>
                    <a:pt x="173" y="27"/>
                    <a:pt x="162" y="19"/>
                  </a:cubicBezTo>
                  <a:cubicBezTo>
                    <a:pt x="144" y="6"/>
                    <a:pt x="123" y="23"/>
                    <a:pt x="111" y="36"/>
                  </a:cubicBezTo>
                  <a:cubicBezTo>
                    <a:pt x="102" y="12"/>
                    <a:pt x="69" y="0"/>
                    <a:pt x="56" y="26"/>
                  </a:cubicBezTo>
                  <a:cubicBezTo>
                    <a:pt x="51" y="14"/>
                    <a:pt x="39" y="12"/>
                    <a:pt x="26" y="19"/>
                  </a:cubicBezTo>
                  <a:cubicBezTo>
                    <a:pt x="7" y="29"/>
                    <a:pt x="0" y="54"/>
                    <a:pt x="0" y="75"/>
                  </a:cubicBezTo>
                  <a:cubicBezTo>
                    <a:pt x="0" y="97"/>
                    <a:pt x="11" y="121"/>
                    <a:pt x="25" y="139"/>
                  </a:cubicBezTo>
                  <a:cubicBezTo>
                    <a:pt x="38" y="158"/>
                    <a:pt x="58" y="172"/>
                    <a:pt x="79" y="182"/>
                  </a:cubicBezTo>
                  <a:cubicBezTo>
                    <a:pt x="79" y="182"/>
                    <a:pt x="79" y="183"/>
                    <a:pt x="79" y="183"/>
                  </a:cubicBezTo>
                  <a:cubicBezTo>
                    <a:pt x="97" y="195"/>
                    <a:pt x="122" y="200"/>
                    <a:pt x="143" y="204"/>
                  </a:cubicBezTo>
                  <a:cubicBezTo>
                    <a:pt x="168" y="210"/>
                    <a:pt x="195" y="213"/>
                    <a:pt x="221" y="209"/>
                  </a:cubicBezTo>
                  <a:cubicBezTo>
                    <a:pt x="242" y="206"/>
                    <a:pt x="261" y="196"/>
                    <a:pt x="269" y="176"/>
                  </a:cubicBezTo>
                  <a:cubicBezTo>
                    <a:pt x="273" y="166"/>
                    <a:pt x="274" y="151"/>
                    <a:pt x="267" y="142"/>
                  </a:cubicBezTo>
                  <a:close/>
                </a:path>
              </a:pathLst>
            </a:custGeom>
            <a:solidFill>
              <a:srgbClr val="E5405D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</a14:hiddenLine>
              </a:ext>
            </a:extLst>
          </p:spPr>
          <p:txBody>
            <a:bodyPr vert="horz" wrap="square" lIns="91440" tIns="45720" rIns="91440" bIns="45720" numCol="1" anchor="t" anchorCtr="0" compatLnSpc="1"/>
            <a:lstStyle/>
            <a:p>
              <a:endParaRPr lang="zh-CN" altLang="en-US"/>
            </a:p>
          </p:txBody>
        </p:sp>
        <p:sp>
          <p:nvSpPr>
            <p:cNvPr id="17" name="Freeform 15"/>
            <p:cNvSpPr/>
            <p:nvPr/>
          </p:nvSpPr>
          <p:spPr bwMode="auto">
            <a:xfrm>
              <a:off x="476250" y="-213093"/>
              <a:ext cx="657225" cy="444500"/>
            </a:xfrm>
            <a:custGeom>
              <a:avLst/>
              <a:gdLst>
                <a:gd name="T0" fmla="*/ 214 w 240"/>
                <a:gd name="T1" fmla="*/ 117 h 162"/>
                <a:gd name="T2" fmla="*/ 214 w 240"/>
                <a:gd name="T3" fmla="*/ 93 h 162"/>
                <a:gd name="T4" fmla="*/ 187 w 240"/>
                <a:gd name="T5" fmla="*/ 91 h 162"/>
                <a:gd name="T6" fmla="*/ 164 w 240"/>
                <a:gd name="T7" fmla="*/ 52 h 162"/>
                <a:gd name="T8" fmla="*/ 156 w 240"/>
                <a:gd name="T9" fmla="*/ 27 h 162"/>
                <a:gd name="T10" fmla="*/ 127 w 240"/>
                <a:gd name="T11" fmla="*/ 33 h 162"/>
                <a:gd name="T12" fmla="*/ 86 w 240"/>
                <a:gd name="T13" fmla="*/ 19 h 162"/>
                <a:gd name="T14" fmla="*/ 65 w 240"/>
                <a:gd name="T15" fmla="*/ 2 h 162"/>
                <a:gd name="T16" fmla="*/ 46 w 240"/>
                <a:gd name="T17" fmla="*/ 15 h 162"/>
                <a:gd name="T18" fmla="*/ 46 w 240"/>
                <a:gd name="T19" fmla="*/ 15 h 162"/>
                <a:gd name="T20" fmla="*/ 10 w 240"/>
                <a:gd name="T21" fmla="*/ 9 h 162"/>
                <a:gd name="T22" fmla="*/ 2 w 240"/>
                <a:gd name="T23" fmla="*/ 47 h 162"/>
                <a:gd name="T24" fmla="*/ 24 w 240"/>
                <a:gd name="T25" fmla="*/ 96 h 162"/>
                <a:gd name="T26" fmla="*/ 68 w 240"/>
                <a:gd name="T27" fmla="*/ 134 h 162"/>
                <a:gd name="T28" fmla="*/ 69 w 240"/>
                <a:gd name="T29" fmla="*/ 133 h 162"/>
                <a:gd name="T30" fmla="*/ 92 w 240"/>
                <a:gd name="T31" fmla="*/ 143 h 162"/>
                <a:gd name="T32" fmla="*/ 132 w 240"/>
                <a:gd name="T33" fmla="*/ 155 h 162"/>
                <a:gd name="T34" fmla="*/ 197 w 240"/>
                <a:gd name="T35" fmla="*/ 160 h 162"/>
                <a:gd name="T36" fmla="*/ 238 w 240"/>
                <a:gd name="T37" fmla="*/ 134 h 162"/>
                <a:gd name="T38" fmla="*/ 214 w 240"/>
                <a:gd name="T39" fmla="*/ 117 h 162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</a:cxnLst>
              <a:rect l="0" t="0" r="r" b="b"/>
              <a:pathLst>
                <a:path w="240" h="162">
                  <a:moveTo>
                    <a:pt x="214" y="117"/>
                  </a:moveTo>
                  <a:cubicBezTo>
                    <a:pt x="219" y="109"/>
                    <a:pt x="221" y="100"/>
                    <a:pt x="214" y="93"/>
                  </a:cubicBezTo>
                  <a:cubicBezTo>
                    <a:pt x="207" y="87"/>
                    <a:pt x="196" y="88"/>
                    <a:pt x="187" y="91"/>
                  </a:cubicBezTo>
                  <a:cubicBezTo>
                    <a:pt x="195" y="71"/>
                    <a:pt x="185" y="39"/>
                    <a:pt x="164" y="52"/>
                  </a:cubicBezTo>
                  <a:cubicBezTo>
                    <a:pt x="167" y="43"/>
                    <a:pt x="167" y="32"/>
                    <a:pt x="156" y="27"/>
                  </a:cubicBezTo>
                  <a:cubicBezTo>
                    <a:pt x="147" y="22"/>
                    <a:pt x="135" y="26"/>
                    <a:pt x="127" y="33"/>
                  </a:cubicBezTo>
                  <a:cubicBezTo>
                    <a:pt x="127" y="9"/>
                    <a:pt x="101" y="5"/>
                    <a:pt x="86" y="19"/>
                  </a:cubicBezTo>
                  <a:cubicBezTo>
                    <a:pt x="82" y="10"/>
                    <a:pt x="75" y="3"/>
                    <a:pt x="65" y="2"/>
                  </a:cubicBezTo>
                  <a:cubicBezTo>
                    <a:pt x="56" y="0"/>
                    <a:pt x="47" y="5"/>
                    <a:pt x="46" y="15"/>
                  </a:cubicBezTo>
                  <a:cubicBezTo>
                    <a:pt x="46" y="15"/>
                    <a:pt x="46" y="15"/>
                    <a:pt x="46" y="15"/>
                  </a:cubicBezTo>
                  <a:cubicBezTo>
                    <a:pt x="36" y="7"/>
                    <a:pt x="22" y="0"/>
                    <a:pt x="10" y="9"/>
                  </a:cubicBezTo>
                  <a:cubicBezTo>
                    <a:pt x="0" y="17"/>
                    <a:pt x="0" y="35"/>
                    <a:pt x="2" y="47"/>
                  </a:cubicBezTo>
                  <a:cubicBezTo>
                    <a:pt x="4" y="65"/>
                    <a:pt x="13" y="82"/>
                    <a:pt x="24" y="96"/>
                  </a:cubicBezTo>
                  <a:cubicBezTo>
                    <a:pt x="35" y="111"/>
                    <a:pt x="50" y="128"/>
                    <a:pt x="68" y="134"/>
                  </a:cubicBezTo>
                  <a:cubicBezTo>
                    <a:pt x="69" y="134"/>
                    <a:pt x="69" y="134"/>
                    <a:pt x="69" y="133"/>
                  </a:cubicBezTo>
                  <a:cubicBezTo>
                    <a:pt x="75" y="138"/>
                    <a:pt x="86" y="141"/>
                    <a:pt x="92" y="143"/>
                  </a:cubicBezTo>
                  <a:cubicBezTo>
                    <a:pt x="105" y="148"/>
                    <a:pt x="119" y="152"/>
                    <a:pt x="132" y="155"/>
                  </a:cubicBezTo>
                  <a:cubicBezTo>
                    <a:pt x="153" y="159"/>
                    <a:pt x="175" y="162"/>
                    <a:pt x="197" y="160"/>
                  </a:cubicBezTo>
                  <a:cubicBezTo>
                    <a:pt x="213" y="158"/>
                    <a:pt x="235" y="152"/>
                    <a:pt x="238" y="134"/>
                  </a:cubicBezTo>
                  <a:cubicBezTo>
                    <a:pt x="240" y="120"/>
                    <a:pt x="225" y="115"/>
                    <a:pt x="214" y="117"/>
                  </a:cubicBezTo>
                  <a:close/>
                </a:path>
              </a:pathLst>
            </a:custGeom>
            <a:solidFill>
              <a:srgbClr val="FF7862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</a14:hiddenLine>
              </a:ext>
            </a:extLst>
          </p:spPr>
          <p:txBody>
            <a:bodyPr vert="horz" wrap="square" lIns="91440" tIns="45720" rIns="91440" bIns="45720" numCol="1" anchor="t" anchorCtr="0" compatLnSpc="1"/>
            <a:lstStyle/>
            <a:p>
              <a:endParaRPr lang="zh-CN" altLang="en-US"/>
            </a:p>
          </p:txBody>
        </p:sp>
        <p:sp>
          <p:nvSpPr>
            <p:cNvPr id="18" name="Freeform 16"/>
            <p:cNvSpPr/>
            <p:nvPr/>
          </p:nvSpPr>
          <p:spPr bwMode="auto">
            <a:xfrm>
              <a:off x="539750" y="-111493"/>
              <a:ext cx="452438" cy="327025"/>
            </a:xfrm>
            <a:custGeom>
              <a:avLst/>
              <a:gdLst>
                <a:gd name="T0" fmla="*/ 160 w 165"/>
                <a:gd name="T1" fmla="*/ 91 h 119"/>
                <a:gd name="T2" fmla="*/ 140 w 165"/>
                <a:gd name="T3" fmla="*/ 86 h 119"/>
                <a:gd name="T4" fmla="*/ 124 w 165"/>
                <a:gd name="T5" fmla="*/ 66 h 119"/>
                <a:gd name="T6" fmla="*/ 102 w 165"/>
                <a:gd name="T7" fmla="*/ 44 h 119"/>
                <a:gd name="T8" fmla="*/ 66 w 165"/>
                <a:gd name="T9" fmla="*/ 29 h 119"/>
                <a:gd name="T10" fmla="*/ 38 w 165"/>
                <a:gd name="T11" fmla="*/ 16 h 119"/>
                <a:gd name="T12" fmla="*/ 14 w 165"/>
                <a:gd name="T13" fmla="*/ 2 h 119"/>
                <a:gd name="T14" fmla="*/ 1 w 165"/>
                <a:gd name="T15" fmla="*/ 23 h 119"/>
                <a:gd name="T16" fmla="*/ 47 w 165"/>
                <a:gd name="T17" fmla="*/ 96 h 119"/>
                <a:gd name="T18" fmla="*/ 48 w 165"/>
                <a:gd name="T19" fmla="*/ 98 h 119"/>
                <a:gd name="T20" fmla="*/ 147 w 165"/>
                <a:gd name="T21" fmla="*/ 110 h 119"/>
                <a:gd name="T22" fmla="*/ 160 w 165"/>
                <a:gd name="T23" fmla="*/ 91 h 119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</a:cxnLst>
              <a:rect l="0" t="0" r="r" b="b"/>
              <a:pathLst>
                <a:path w="165" h="119">
                  <a:moveTo>
                    <a:pt x="160" y="91"/>
                  </a:moveTo>
                  <a:cubicBezTo>
                    <a:pt x="155" y="85"/>
                    <a:pt x="147" y="84"/>
                    <a:pt x="140" y="86"/>
                  </a:cubicBezTo>
                  <a:cubicBezTo>
                    <a:pt x="147" y="75"/>
                    <a:pt x="136" y="63"/>
                    <a:pt x="124" y="66"/>
                  </a:cubicBezTo>
                  <a:cubicBezTo>
                    <a:pt x="131" y="55"/>
                    <a:pt x="117" y="38"/>
                    <a:pt x="102" y="44"/>
                  </a:cubicBezTo>
                  <a:cubicBezTo>
                    <a:pt x="107" y="23"/>
                    <a:pt x="82" y="16"/>
                    <a:pt x="66" y="29"/>
                  </a:cubicBezTo>
                  <a:cubicBezTo>
                    <a:pt x="61" y="16"/>
                    <a:pt x="47" y="1"/>
                    <a:pt x="38" y="16"/>
                  </a:cubicBezTo>
                  <a:cubicBezTo>
                    <a:pt x="32" y="9"/>
                    <a:pt x="23" y="0"/>
                    <a:pt x="14" y="2"/>
                  </a:cubicBezTo>
                  <a:cubicBezTo>
                    <a:pt x="3" y="4"/>
                    <a:pt x="0" y="13"/>
                    <a:pt x="1" y="23"/>
                  </a:cubicBezTo>
                  <a:cubicBezTo>
                    <a:pt x="2" y="53"/>
                    <a:pt x="25" y="77"/>
                    <a:pt x="47" y="96"/>
                  </a:cubicBezTo>
                  <a:cubicBezTo>
                    <a:pt x="46" y="97"/>
                    <a:pt x="46" y="98"/>
                    <a:pt x="48" y="98"/>
                  </a:cubicBezTo>
                  <a:cubicBezTo>
                    <a:pt x="79" y="107"/>
                    <a:pt x="114" y="119"/>
                    <a:pt x="147" y="110"/>
                  </a:cubicBezTo>
                  <a:cubicBezTo>
                    <a:pt x="153" y="108"/>
                    <a:pt x="165" y="99"/>
                    <a:pt x="160" y="91"/>
                  </a:cubicBezTo>
                  <a:close/>
                </a:path>
              </a:pathLst>
            </a:custGeom>
            <a:solidFill>
              <a:srgbClr val="FF9D99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</a14:hiddenLine>
              </a:ext>
            </a:extLst>
          </p:spPr>
          <p:txBody>
            <a:bodyPr vert="horz" wrap="square" lIns="91440" tIns="45720" rIns="91440" bIns="45720" numCol="1" anchor="t" anchorCtr="0" compatLnSpc="1"/>
            <a:lstStyle/>
            <a:p>
              <a:endParaRPr lang="zh-CN" altLang="en-US"/>
            </a:p>
          </p:txBody>
        </p:sp>
        <p:sp>
          <p:nvSpPr>
            <p:cNvPr id="19" name="Freeform 17"/>
            <p:cNvSpPr/>
            <p:nvPr/>
          </p:nvSpPr>
          <p:spPr bwMode="auto">
            <a:xfrm>
              <a:off x="404813" y="-21006"/>
              <a:ext cx="441325" cy="387350"/>
            </a:xfrm>
            <a:custGeom>
              <a:avLst/>
              <a:gdLst>
                <a:gd name="T0" fmla="*/ 157 w 161"/>
                <a:gd name="T1" fmla="*/ 50 h 141"/>
                <a:gd name="T2" fmla="*/ 141 w 161"/>
                <a:gd name="T3" fmla="*/ 46 h 141"/>
                <a:gd name="T4" fmla="*/ 135 w 161"/>
                <a:gd name="T5" fmla="*/ 31 h 141"/>
                <a:gd name="T6" fmla="*/ 119 w 161"/>
                <a:gd name="T7" fmla="*/ 32 h 141"/>
                <a:gd name="T8" fmla="*/ 110 w 161"/>
                <a:gd name="T9" fmla="*/ 16 h 141"/>
                <a:gd name="T10" fmla="*/ 95 w 161"/>
                <a:gd name="T11" fmla="*/ 18 h 141"/>
                <a:gd name="T12" fmla="*/ 95 w 161"/>
                <a:gd name="T13" fmla="*/ 17 h 141"/>
                <a:gd name="T14" fmla="*/ 64 w 161"/>
                <a:gd name="T15" fmla="*/ 8 h 141"/>
                <a:gd name="T16" fmla="*/ 63 w 161"/>
                <a:gd name="T17" fmla="*/ 9 h 141"/>
                <a:gd name="T18" fmla="*/ 94 w 161"/>
                <a:gd name="T19" fmla="*/ 63 h 141"/>
                <a:gd name="T20" fmla="*/ 13 w 161"/>
                <a:gd name="T21" fmla="*/ 129 h 141"/>
                <a:gd name="T22" fmla="*/ 0 w 161"/>
                <a:gd name="T23" fmla="*/ 138 h 141"/>
                <a:gd name="T24" fmla="*/ 3 w 161"/>
                <a:gd name="T25" fmla="*/ 141 h 141"/>
                <a:gd name="T26" fmla="*/ 26 w 161"/>
                <a:gd name="T27" fmla="*/ 125 h 141"/>
                <a:gd name="T28" fmla="*/ 96 w 161"/>
                <a:gd name="T29" fmla="*/ 65 h 141"/>
                <a:gd name="T30" fmla="*/ 157 w 161"/>
                <a:gd name="T31" fmla="*/ 65 h 141"/>
                <a:gd name="T32" fmla="*/ 157 w 161"/>
                <a:gd name="T33" fmla="*/ 50 h 141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</a:cxnLst>
              <a:rect l="0" t="0" r="r" b="b"/>
              <a:pathLst>
                <a:path w="161" h="141">
                  <a:moveTo>
                    <a:pt x="157" y="50"/>
                  </a:moveTo>
                  <a:cubicBezTo>
                    <a:pt x="153" y="46"/>
                    <a:pt x="147" y="45"/>
                    <a:pt x="141" y="46"/>
                  </a:cubicBezTo>
                  <a:cubicBezTo>
                    <a:pt x="142" y="41"/>
                    <a:pt x="140" y="34"/>
                    <a:pt x="135" y="31"/>
                  </a:cubicBezTo>
                  <a:cubicBezTo>
                    <a:pt x="131" y="28"/>
                    <a:pt x="124" y="29"/>
                    <a:pt x="119" y="32"/>
                  </a:cubicBezTo>
                  <a:cubicBezTo>
                    <a:pt x="119" y="26"/>
                    <a:pt x="115" y="19"/>
                    <a:pt x="110" y="16"/>
                  </a:cubicBezTo>
                  <a:cubicBezTo>
                    <a:pt x="105" y="12"/>
                    <a:pt x="99" y="13"/>
                    <a:pt x="95" y="18"/>
                  </a:cubicBezTo>
                  <a:cubicBezTo>
                    <a:pt x="95" y="18"/>
                    <a:pt x="95" y="17"/>
                    <a:pt x="95" y="17"/>
                  </a:cubicBezTo>
                  <a:cubicBezTo>
                    <a:pt x="89" y="8"/>
                    <a:pt x="74" y="0"/>
                    <a:pt x="64" y="8"/>
                  </a:cubicBezTo>
                  <a:cubicBezTo>
                    <a:pt x="63" y="8"/>
                    <a:pt x="63" y="8"/>
                    <a:pt x="63" y="9"/>
                  </a:cubicBezTo>
                  <a:cubicBezTo>
                    <a:pt x="59" y="30"/>
                    <a:pt x="78" y="51"/>
                    <a:pt x="94" y="63"/>
                  </a:cubicBezTo>
                  <a:cubicBezTo>
                    <a:pt x="72" y="92"/>
                    <a:pt x="42" y="110"/>
                    <a:pt x="13" y="129"/>
                  </a:cubicBezTo>
                  <a:cubicBezTo>
                    <a:pt x="9" y="132"/>
                    <a:pt x="5" y="135"/>
                    <a:pt x="0" y="138"/>
                  </a:cubicBezTo>
                  <a:cubicBezTo>
                    <a:pt x="1" y="140"/>
                    <a:pt x="2" y="141"/>
                    <a:pt x="3" y="141"/>
                  </a:cubicBezTo>
                  <a:cubicBezTo>
                    <a:pt x="10" y="136"/>
                    <a:pt x="18" y="130"/>
                    <a:pt x="26" y="125"/>
                  </a:cubicBezTo>
                  <a:cubicBezTo>
                    <a:pt x="51" y="109"/>
                    <a:pt x="81" y="92"/>
                    <a:pt x="96" y="65"/>
                  </a:cubicBezTo>
                  <a:cubicBezTo>
                    <a:pt x="112" y="72"/>
                    <a:pt x="145" y="85"/>
                    <a:pt x="157" y="65"/>
                  </a:cubicBezTo>
                  <a:cubicBezTo>
                    <a:pt x="160" y="61"/>
                    <a:pt x="161" y="54"/>
                    <a:pt x="157" y="50"/>
                  </a:cubicBezTo>
                  <a:close/>
                </a:path>
              </a:pathLst>
            </a:custGeom>
            <a:solidFill>
              <a:srgbClr val="F6C1C7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</a14:hiddenLine>
              </a:ext>
            </a:extLst>
          </p:spPr>
          <p:txBody>
            <a:bodyPr vert="horz" wrap="square" lIns="91440" tIns="45720" rIns="91440" bIns="45720" numCol="1" anchor="t" anchorCtr="0" compatLnSpc="1"/>
            <a:lstStyle/>
            <a:p>
              <a:endParaRPr lang="zh-CN" altLang="en-US"/>
            </a:p>
          </p:txBody>
        </p:sp>
        <p:sp>
          <p:nvSpPr>
            <p:cNvPr id="20" name="Freeform 18"/>
            <p:cNvSpPr/>
            <p:nvPr/>
          </p:nvSpPr>
          <p:spPr bwMode="auto">
            <a:xfrm>
              <a:off x="268288" y="369519"/>
              <a:ext cx="227013" cy="528638"/>
            </a:xfrm>
            <a:custGeom>
              <a:avLst/>
              <a:gdLst>
                <a:gd name="T0" fmla="*/ 49 w 83"/>
                <a:gd name="T1" fmla="*/ 152 h 192"/>
                <a:gd name="T2" fmla="*/ 50 w 83"/>
                <a:gd name="T3" fmla="*/ 113 h 192"/>
                <a:gd name="T4" fmla="*/ 45 w 83"/>
                <a:gd name="T5" fmla="*/ 65 h 192"/>
                <a:gd name="T6" fmla="*/ 1 w 83"/>
                <a:gd name="T7" fmla="*/ 0 h 192"/>
                <a:gd name="T8" fmla="*/ 0 w 83"/>
                <a:gd name="T9" fmla="*/ 1 h 192"/>
                <a:gd name="T10" fmla="*/ 42 w 83"/>
                <a:gd name="T11" fmla="*/ 71 h 192"/>
                <a:gd name="T12" fmla="*/ 46 w 83"/>
                <a:gd name="T13" fmla="*/ 116 h 192"/>
                <a:gd name="T14" fmla="*/ 45 w 83"/>
                <a:gd name="T15" fmla="*/ 153 h 192"/>
                <a:gd name="T16" fmla="*/ 18 w 83"/>
                <a:gd name="T17" fmla="*/ 181 h 192"/>
                <a:gd name="T18" fmla="*/ 21 w 83"/>
                <a:gd name="T19" fmla="*/ 184 h 192"/>
                <a:gd name="T20" fmla="*/ 34 w 83"/>
                <a:gd name="T21" fmla="*/ 177 h 192"/>
                <a:gd name="T22" fmla="*/ 41 w 83"/>
                <a:gd name="T23" fmla="*/ 187 h 192"/>
                <a:gd name="T24" fmla="*/ 45 w 83"/>
                <a:gd name="T25" fmla="*/ 187 h 192"/>
                <a:gd name="T26" fmla="*/ 49 w 83"/>
                <a:gd name="T27" fmla="*/ 181 h 192"/>
                <a:gd name="T28" fmla="*/ 54 w 83"/>
                <a:gd name="T29" fmla="*/ 187 h 192"/>
                <a:gd name="T30" fmla="*/ 58 w 83"/>
                <a:gd name="T31" fmla="*/ 187 h 192"/>
                <a:gd name="T32" fmla="*/ 61 w 83"/>
                <a:gd name="T33" fmla="*/ 180 h 192"/>
                <a:gd name="T34" fmla="*/ 78 w 83"/>
                <a:gd name="T35" fmla="*/ 182 h 192"/>
                <a:gd name="T36" fmla="*/ 49 w 83"/>
                <a:gd name="T37" fmla="*/ 152 h 192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</a:cxnLst>
              <a:rect l="0" t="0" r="r" b="b"/>
              <a:pathLst>
                <a:path w="83" h="192">
                  <a:moveTo>
                    <a:pt x="49" y="152"/>
                  </a:moveTo>
                  <a:cubicBezTo>
                    <a:pt x="52" y="140"/>
                    <a:pt x="51" y="126"/>
                    <a:pt x="50" y="113"/>
                  </a:cubicBezTo>
                  <a:cubicBezTo>
                    <a:pt x="50" y="97"/>
                    <a:pt x="48" y="81"/>
                    <a:pt x="45" y="65"/>
                  </a:cubicBezTo>
                  <a:cubicBezTo>
                    <a:pt x="40" y="40"/>
                    <a:pt x="28" y="8"/>
                    <a:pt x="1" y="0"/>
                  </a:cubicBezTo>
                  <a:cubicBezTo>
                    <a:pt x="0" y="0"/>
                    <a:pt x="0" y="1"/>
                    <a:pt x="0" y="1"/>
                  </a:cubicBezTo>
                  <a:cubicBezTo>
                    <a:pt x="27" y="16"/>
                    <a:pt x="37" y="43"/>
                    <a:pt x="42" y="71"/>
                  </a:cubicBezTo>
                  <a:cubicBezTo>
                    <a:pt x="45" y="86"/>
                    <a:pt x="46" y="101"/>
                    <a:pt x="46" y="116"/>
                  </a:cubicBezTo>
                  <a:cubicBezTo>
                    <a:pt x="46" y="128"/>
                    <a:pt x="44" y="141"/>
                    <a:pt x="45" y="153"/>
                  </a:cubicBezTo>
                  <a:cubicBezTo>
                    <a:pt x="31" y="157"/>
                    <a:pt x="21" y="168"/>
                    <a:pt x="18" y="181"/>
                  </a:cubicBezTo>
                  <a:cubicBezTo>
                    <a:pt x="17" y="183"/>
                    <a:pt x="19" y="185"/>
                    <a:pt x="21" y="184"/>
                  </a:cubicBezTo>
                  <a:cubicBezTo>
                    <a:pt x="25" y="181"/>
                    <a:pt x="30" y="180"/>
                    <a:pt x="34" y="177"/>
                  </a:cubicBezTo>
                  <a:cubicBezTo>
                    <a:pt x="36" y="181"/>
                    <a:pt x="40" y="183"/>
                    <a:pt x="41" y="187"/>
                  </a:cubicBezTo>
                  <a:cubicBezTo>
                    <a:pt x="42" y="189"/>
                    <a:pt x="44" y="188"/>
                    <a:pt x="45" y="187"/>
                  </a:cubicBezTo>
                  <a:cubicBezTo>
                    <a:pt x="46" y="185"/>
                    <a:pt x="48" y="183"/>
                    <a:pt x="49" y="181"/>
                  </a:cubicBezTo>
                  <a:cubicBezTo>
                    <a:pt x="51" y="183"/>
                    <a:pt x="52" y="185"/>
                    <a:pt x="54" y="187"/>
                  </a:cubicBezTo>
                  <a:cubicBezTo>
                    <a:pt x="55" y="189"/>
                    <a:pt x="57" y="189"/>
                    <a:pt x="58" y="187"/>
                  </a:cubicBezTo>
                  <a:cubicBezTo>
                    <a:pt x="59" y="185"/>
                    <a:pt x="60" y="182"/>
                    <a:pt x="61" y="180"/>
                  </a:cubicBezTo>
                  <a:cubicBezTo>
                    <a:pt x="65" y="186"/>
                    <a:pt x="75" y="192"/>
                    <a:pt x="78" y="182"/>
                  </a:cubicBezTo>
                  <a:cubicBezTo>
                    <a:pt x="83" y="166"/>
                    <a:pt x="60" y="155"/>
                    <a:pt x="49" y="152"/>
                  </a:cubicBezTo>
                  <a:close/>
                </a:path>
              </a:pathLst>
            </a:custGeom>
            <a:solidFill>
              <a:srgbClr val="FF7862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</a14:hiddenLine>
              </a:ext>
            </a:extLst>
          </p:spPr>
          <p:txBody>
            <a:bodyPr vert="horz" wrap="square" lIns="91440" tIns="45720" rIns="91440" bIns="45720" numCol="1" anchor="t" anchorCtr="0" compatLnSpc="1"/>
            <a:lstStyle/>
            <a:p>
              <a:endParaRPr lang="zh-CN" altLang="en-US"/>
            </a:p>
          </p:txBody>
        </p:sp>
        <p:sp>
          <p:nvSpPr>
            <p:cNvPr id="21" name="Freeform 19"/>
            <p:cNvSpPr/>
            <p:nvPr/>
          </p:nvSpPr>
          <p:spPr bwMode="auto">
            <a:xfrm>
              <a:off x="563563" y="342532"/>
              <a:ext cx="241300" cy="485775"/>
            </a:xfrm>
            <a:custGeom>
              <a:avLst/>
              <a:gdLst>
                <a:gd name="T0" fmla="*/ 60 w 88"/>
                <a:gd name="T1" fmla="*/ 136 h 177"/>
                <a:gd name="T2" fmla="*/ 59 w 88"/>
                <a:gd name="T3" fmla="*/ 136 h 177"/>
                <a:gd name="T4" fmla="*/ 56 w 88"/>
                <a:gd name="T5" fmla="*/ 102 h 177"/>
                <a:gd name="T6" fmla="*/ 48 w 88"/>
                <a:gd name="T7" fmla="*/ 57 h 177"/>
                <a:gd name="T8" fmla="*/ 1 w 88"/>
                <a:gd name="T9" fmla="*/ 0 h 177"/>
                <a:gd name="T10" fmla="*/ 1 w 88"/>
                <a:gd name="T11" fmla="*/ 2 h 177"/>
                <a:gd name="T12" fmla="*/ 47 w 88"/>
                <a:gd name="T13" fmla="*/ 65 h 177"/>
                <a:gd name="T14" fmla="*/ 53 w 88"/>
                <a:gd name="T15" fmla="*/ 107 h 177"/>
                <a:gd name="T16" fmla="*/ 55 w 88"/>
                <a:gd name="T17" fmla="*/ 136 h 177"/>
                <a:gd name="T18" fmla="*/ 53 w 88"/>
                <a:gd name="T19" fmla="*/ 168 h 177"/>
                <a:gd name="T20" fmla="*/ 59 w 88"/>
                <a:gd name="T21" fmla="*/ 177 h 177"/>
                <a:gd name="T22" fmla="*/ 72 w 88"/>
                <a:gd name="T23" fmla="*/ 174 h 177"/>
                <a:gd name="T24" fmla="*/ 60 w 88"/>
                <a:gd name="T25" fmla="*/ 136 h 177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</a:cxnLst>
              <a:rect l="0" t="0" r="r" b="b"/>
              <a:pathLst>
                <a:path w="88" h="177">
                  <a:moveTo>
                    <a:pt x="60" y="136"/>
                  </a:moveTo>
                  <a:cubicBezTo>
                    <a:pt x="59" y="136"/>
                    <a:pt x="59" y="136"/>
                    <a:pt x="59" y="136"/>
                  </a:cubicBezTo>
                  <a:cubicBezTo>
                    <a:pt x="59" y="125"/>
                    <a:pt x="57" y="113"/>
                    <a:pt x="56" y="102"/>
                  </a:cubicBezTo>
                  <a:cubicBezTo>
                    <a:pt x="55" y="87"/>
                    <a:pt x="52" y="72"/>
                    <a:pt x="48" y="57"/>
                  </a:cubicBezTo>
                  <a:cubicBezTo>
                    <a:pt x="42" y="32"/>
                    <a:pt x="28" y="7"/>
                    <a:pt x="1" y="0"/>
                  </a:cubicBezTo>
                  <a:cubicBezTo>
                    <a:pt x="0" y="0"/>
                    <a:pt x="0" y="2"/>
                    <a:pt x="1" y="2"/>
                  </a:cubicBezTo>
                  <a:cubicBezTo>
                    <a:pt x="28" y="13"/>
                    <a:pt x="40" y="38"/>
                    <a:pt x="47" y="65"/>
                  </a:cubicBezTo>
                  <a:cubicBezTo>
                    <a:pt x="50" y="79"/>
                    <a:pt x="52" y="93"/>
                    <a:pt x="53" y="107"/>
                  </a:cubicBezTo>
                  <a:cubicBezTo>
                    <a:pt x="54" y="116"/>
                    <a:pt x="53" y="127"/>
                    <a:pt x="55" y="136"/>
                  </a:cubicBezTo>
                  <a:cubicBezTo>
                    <a:pt x="52" y="147"/>
                    <a:pt x="50" y="158"/>
                    <a:pt x="53" y="168"/>
                  </a:cubicBezTo>
                  <a:cubicBezTo>
                    <a:pt x="54" y="170"/>
                    <a:pt x="56" y="176"/>
                    <a:pt x="59" y="177"/>
                  </a:cubicBezTo>
                  <a:cubicBezTo>
                    <a:pt x="64" y="177"/>
                    <a:pt x="68" y="176"/>
                    <a:pt x="72" y="174"/>
                  </a:cubicBezTo>
                  <a:cubicBezTo>
                    <a:pt x="88" y="167"/>
                    <a:pt x="66" y="142"/>
                    <a:pt x="60" y="136"/>
                  </a:cubicBezTo>
                  <a:close/>
                </a:path>
              </a:pathLst>
            </a:custGeom>
            <a:solidFill>
              <a:srgbClr val="19865B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</a14:hiddenLine>
              </a:ext>
            </a:extLst>
          </p:spPr>
          <p:txBody>
            <a:bodyPr vert="horz" wrap="square" lIns="91440" tIns="45720" rIns="91440" bIns="45720" numCol="1" anchor="t" anchorCtr="0" compatLnSpc="1"/>
            <a:lstStyle/>
            <a:p>
              <a:endParaRPr lang="zh-CN" altLang="en-US"/>
            </a:p>
          </p:txBody>
        </p:sp>
        <p:sp>
          <p:nvSpPr>
            <p:cNvPr id="22" name="Freeform 20"/>
            <p:cNvSpPr/>
            <p:nvPr/>
          </p:nvSpPr>
          <p:spPr bwMode="auto">
            <a:xfrm>
              <a:off x="525463" y="418732"/>
              <a:ext cx="166688" cy="382588"/>
            </a:xfrm>
            <a:custGeom>
              <a:avLst/>
              <a:gdLst>
                <a:gd name="T0" fmla="*/ 48 w 61"/>
                <a:gd name="T1" fmla="*/ 3 h 139"/>
                <a:gd name="T2" fmla="*/ 49 w 61"/>
                <a:gd name="T3" fmla="*/ 1 h 139"/>
                <a:gd name="T4" fmla="*/ 48 w 61"/>
                <a:gd name="T5" fmla="*/ 1 h 139"/>
                <a:gd name="T6" fmla="*/ 47 w 61"/>
                <a:gd name="T7" fmla="*/ 3 h 139"/>
                <a:gd name="T8" fmla="*/ 47 w 61"/>
                <a:gd name="T9" fmla="*/ 3 h 139"/>
                <a:gd name="T10" fmla="*/ 4 w 61"/>
                <a:gd name="T11" fmla="*/ 138 h 139"/>
                <a:gd name="T12" fmla="*/ 6 w 61"/>
                <a:gd name="T13" fmla="*/ 139 h 139"/>
                <a:gd name="T14" fmla="*/ 7 w 61"/>
                <a:gd name="T15" fmla="*/ 139 h 139"/>
                <a:gd name="T16" fmla="*/ 50 w 61"/>
                <a:gd name="T17" fmla="*/ 79 h 139"/>
                <a:gd name="T18" fmla="*/ 48 w 61"/>
                <a:gd name="T19" fmla="*/ 3 h 139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</a:cxnLst>
              <a:rect l="0" t="0" r="r" b="b"/>
              <a:pathLst>
                <a:path w="61" h="139">
                  <a:moveTo>
                    <a:pt x="48" y="3"/>
                  </a:moveTo>
                  <a:cubicBezTo>
                    <a:pt x="49" y="2"/>
                    <a:pt x="49" y="2"/>
                    <a:pt x="49" y="1"/>
                  </a:cubicBezTo>
                  <a:cubicBezTo>
                    <a:pt x="49" y="1"/>
                    <a:pt x="49" y="0"/>
                    <a:pt x="48" y="1"/>
                  </a:cubicBezTo>
                  <a:cubicBezTo>
                    <a:pt x="48" y="1"/>
                    <a:pt x="48" y="2"/>
                    <a:pt x="47" y="3"/>
                  </a:cubicBezTo>
                  <a:cubicBezTo>
                    <a:pt x="47" y="3"/>
                    <a:pt x="47" y="3"/>
                    <a:pt x="47" y="3"/>
                  </a:cubicBezTo>
                  <a:cubicBezTo>
                    <a:pt x="22" y="43"/>
                    <a:pt x="0" y="89"/>
                    <a:pt x="4" y="138"/>
                  </a:cubicBezTo>
                  <a:cubicBezTo>
                    <a:pt x="4" y="139"/>
                    <a:pt x="5" y="139"/>
                    <a:pt x="6" y="139"/>
                  </a:cubicBezTo>
                  <a:cubicBezTo>
                    <a:pt x="6" y="139"/>
                    <a:pt x="7" y="139"/>
                    <a:pt x="7" y="139"/>
                  </a:cubicBezTo>
                  <a:cubicBezTo>
                    <a:pt x="29" y="126"/>
                    <a:pt x="42" y="102"/>
                    <a:pt x="50" y="79"/>
                  </a:cubicBezTo>
                  <a:cubicBezTo>
                    <a:pt x="58" y="55"/>
                    <a:pt x="61" y="26"/>
                    <a:pt x="48" y="3"/>
                  </a:cubicBezTo>
                  <a:close/>
                </a:path>
              </a:pathLst>
            </a:custGeom>
            <a:solidFill>
              <a:srgbClr val="21B37A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</a14:hiddenLine>
              </a:ext>
            </a:extLst>
          </p:spPr>
          <p:txBody>
            <a:bodyPr vert="horz" wrap="square" lIns="91440" tIns="45720" rIns="91440" bIns="45720" numCol="1" anchor="t" anchorCtr="0" compatLnSpc="1"/>
            <a:lstStyle/>
            <a:p>
              <a:endParaRPr lang="zh-CN" altLang="en-US"/>
            </a:p>
          </p:txBody>
        </p:sp>
        <p:sp>
          <p:nvSpPr>
            <p:cNvPr id="23" name="Freeform 21"/>
            <p:cNvSpPr/>
            <p:nvPr/>
          </p:nvSpPr>
          <p:spPr bwMode="auto">
            <a:xfrm>
              <a:off x="890588" y="374282"/>
              <a:ext cx="112713" cy="400050"/>
            </a:xfrm>
            <a:custGeom>
              <a:avLst/>
              <a:gdLst>
                <a:gd name="T0" fmla="*/ 36 w 41"/>
                <a:gd name="T1" fmla="*/ 61 h 145"/>
                <a:gd name="T2" fmla="*/ 1 w 41"/>
                <a:gd name="T3" fmla="*/ 0 h 145"/>
                <a:gd name="T4" fmla="*/ 0 w 41"/>
                <a:gd name="T5" fmla="*/ 0 h 145"/>
                <a:gd name="T6" fmla="*/ 34 w 41"/>
                <a:gd name="T7" fmla="*/ 68 h 145"/>
                <a:gd name="T8" fmla="*/ 37 w 41"/>
                <a:gd name="T9" fmla="*/ 143 h 145"/>
                <a:gd name="T10" fmla="*/ 40 w 41"/>
                <a:gd name="T11" fmla="*/ 143 h 145"/>
                <a:gd name="T12" fmla="*/ 36 w 41"/>
                <a:gd name="T13" fmla="*/ 61 h 145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</a:cxnLst>
              <a:rect l="0" t="0" r="r" b="b"/>
              <a:pathLst>
                <a:path w="41" h="145">
                  <a:moveTo>
                    <a:pt x="36" y="61"/>
                  </a:moveTo>
                  <a:cubicBezTo>
                    <a:pt x="32" y="39"/>
                    <a:pt x="24" y="9"/>
                    <a:pt x="1" y="0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22" y="16"/>
                    <a:pt x="30" y="42"/>
                    <a:pt x="34" y="68"/>
                  </a:cubicBezTo>
                  <a:cubicBezTo>
                    <a:pt x="38" y="92"/>
                    <a:pt x="38" y="118"/>
                    <a:pt x="37" y="143"/>
                  </a:cubicBezTo>
                  <a:cubicBezTo>
                    <a:pt x="37" y="145"/>
                    <a:pt x="40" y="145"/>
                    <a:pt x="40" y="143"/>
                  </a:cubicBezTo>
                  <a:cubicBezTo>
                    <a:pt x="41" y="116"/>
                    <a:pt x="41" y="88"/>
                    <a:pt x="36" y="61"/>
                  </a:cubicBezTo>
                  <a:close/>
                </a:path>
              </a:pathLst>
            </a:custGeom>
            <a:solidFill>
              <a:srgbClr val="FEC160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</a14:hiddenLine>
              </a:ext>
            </a:extLst>
          </p:spPr>
          <p:txBody>
            <a:bodyPr vert="horz" wrap="square" lIns="91440" tIns="45720" rIns="91440" bIns="45720" numCol="1" anchor="t" anchorCtr="0" compatLnSpc="1"/>
            <a:lstStyle/>
            <a:p>
              <a:endParaRPr lang="zh-CN" altLang="en-US"/>
            </a:p>
          </p:txBody>
        </p:sp>
        <p:sp>
          <p:nvSpPr>
            <p:cNvPr id="24" name="Freeform 22"/>
            <p:cNvSpPr/>
            <p:nvPr/>
          </p:nvSpPr>
          <p:spPr bwMode="auto">
            <a:xfrm>
              <a:off x="882650" y="752107"/>
              <a:ext cx="223838" cy="219075"/>
            </a:xfrm>
            <a:custGeom>
              <a:avLst/>
              <a:gdLst>
                <a:gd name="T0" fmla="*/ 44 w 82"/>
                <a:gd name="T1" fmla="*/ 2 h 80"/>
                <a:gd name="T2" fmla="*/ 43 w 82"/>
                <a:gd name="T3" fmla="*/ 1 h 80"/>
                <a:gd name="T4" fmla="*/ 40 w 82"/>
                <a:gd name="T5" fmla="*/ 3 h 80"/>
                <a:gd name="T6" fmla="*/ 0 w 82"/>
                <a:gd name="T7" fmla="*/ 55 h 80"/>
                <a:gd name="T8" fmla="*/ 7 w 82"/>
                <a:gd name="T9" fmla="*/ 68 h 80"/>
                <a:gd name="T10" fmla="*/ 22 w 82"/>
                <a:gd name="T11" fmla="*/ 59 h 80"/>
                <a:gd name="T12" fmla="*/ 29 w 82"/>
                <a:gd name="T13" fmla="*/ 79 h 80"/>
                <a:gd name="T14" fmla="*/ 31 w 82"/>
                <a:gd name="T15" fmla="*/ 79 h 80"/>
                <a:gd name="T16" fmla="*/ 45 w 82"/>
                <a:gd name="T17" fmla="*/ 63 h 80"/>
                <a:gd name="T18" fmla="*/ 56 w 82"/>
                <a:gd name="T19" fmla="*/ 76 h 80"/>
                <a:gd name="T20" fmla="*/ 70 w 82"/>
                <a:gd name="T21" fmla="*/ 66 h 80"/>
                <a:gd name="T22" fmla="*/ 44 w 82"/>
                <a:gd name="T23" fmla="*/ 2 h 80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</a:cxnLst>
              <a:rect l="0" t="0" r="r" b="b"/>
              <a:pathLst>
                <a:path w="82" h="80">
                  <a:moveTo>
                    <a:pt x="44" y="2"/>
                  </a:moveTo>
                  <a:cubicBezTo>
                    <a:pt x="44" y="1"/>
                    <a:pt x="43" y="0"/>
                    <a:pt x="43" y="1"/>
                  </a:cubicBezTo>
                  <a:cubicBezTo>
                    <a:pt x="41" y="0"/>
                    <a:pt x="40" y="1"/>
                    <a:pt x="40" y="3"/>
                  </a:cubicBezTo>
                  <a:cubicBezTo>
                    <a:pt x="22" y="15"/>
                    <a:pt x="2" y="32"/>
                    <a:pt x="0" y="55"/>
                  </a:cubicBezTo>
                  <a:cubicBezTo>
                    <a:pt x="0" y="60"/>
                    <a:pt x="2" y="66"/>
                    <a:pt x="7" y="68"/>
                  </a:cubicBezTo>
                  <a:cubicBezTo>
                    <a:pt x="13" y="70"/>
                    <a:pt x="18" y="64"/>
                    <a:pt x="22" y="59"/>
                  </a:cubicBezTo>
                  <a:cubicBezTo>
                    <a:pt x="22" y="67"/>
                    <a:pt x="24" y="73"/>
                    <a:pt x="29" y="79"/>
                  </a:cubicBezTo>
                  <a:cubicBezTo>
                    <a:pt x="29" y="80"/>
                    <a:pt x="31" y="80"/>
                    <a:pt x="31" y="79"/>
                  </a:cubicBezTo>
                  <a:cubicBezTo>
                    <a:pt x="37" y="75"/>
                    <a:pt x="42" y="69"/>
                    <a:pt x="45" y="63"/>
                  </a:cubicBezTo>
                  <a:cubicBezTo>
                    <a:pt x="47" y="69"/>
                    <a:pt x="50" y="74"/>
                    <a:pt x="56" y="76"/>
                  </a:cubicBezTo>
                  <a:cubicBezTo>
                    <a:pt x="62" y="77"/>
                    <a:pt x="68" y="71"/>
                    <a:pt x="70" y="66"/>
                  </a:cubicBezTo>
                  <a:cubicBezTo>
                    <a:pt x="82" y="42"/>
                    <a:pt x="60" y="16"/>
                    <a:pt x="44" y="2"/>
                  </a:cubicBezTo>
                  <a:close/>
                </a:path>
              </a:pathLst>
            </a:custGeom>
            <a:solidFill>
              <a:srgbClr val="FF7862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</a14:hiddenLine>
              </a:ext>
            </a:extLst>
          </p:spPr>
          <p:txBody>
            <a:bodyPr vert="horz" wrap="square" lIns="91440" tIns="45720" rIns="91440" bIns="45720" numCol="1" anchor="t" anchorCtr="0" compatLnSpc="1"/>
            <a:lstStyle/>
            <a:p>
              <a:endParaRPr lang="zh-CN" altLang="en-US"/>
            </a:p>
          </p:txBody>
        </p:sp>
        <p:sp>
          <p:nvSpPr>
            <p:cNvPr id="25" name="Freeform 23"/>
            <p:cNvSpPr/>
            <p:nvPr/>
          </p:nvSpPr>
          <p:spPr bwMode="auto">
            <a:xfrm>
              <a:off x="1155700" y="528269"/>
              <a:ext cx="425450" cy="1038226"/>
            </a:xfrm>
            <a:custGeom>
              <a:avLst/>
              <a:gdLst>
                <a:gd name="T0" fmla="*/ 155 w 155"/>
                <a:gd name="T1" fmla="*/ 245 h 377"/>
                <a:gd name="T2" fmla="*/ 154 w 155"/>
                <a:gd name="T3" fmla="*/ 245 h 377"/>
                <a:gd name="T4" fmla="*/ 143 w 155"/>
                <a:gd name="T5" fmla="*/ 217 h 377"/>
                <a:gd name="T6" fmla="*/ 118 w 155"/>
                <a:gd name="T7" fmla="*/ 202 h 377"/>
                <a:gd name="T8" fmla="*/ 138 w 155"/>
                <a:gd name="T9" fmla="*/ 200 h 377"/>
                <a:gd name="T10" fmla="*/ 138 w 155"/>
                <a:gd name="T11" fmla="*/ 199 h 377"/>
                <a:gd name="T12" fmla="*/ 139 w 155"/>
                <a:gd name="T13" fmla="*/ 198 h 377"/>
                <a:gd name="T14" fmla="*/ 119 w 155"/>
                <a:gd name="T15" fmla="*/ 163 h 377"/>
                <a:gd name="T16" fmla="*/ 119 w 155"/>
                <a:gd name="T17" fmla="*/ 161 h 377"/>
                <a:gd name="T18" fmla="*/ 81 w 155"/>
                <a:gd name="T19" fmla="*/ 153 h 377"/>
                <a:gd name="T20" fmla="*/ 107 w 155"/>
                <a:gd name="T21" fmla="*/ 148 h 377"/>
                <a:gd name="T22" fmla="*/ 107 w 155"/>
                <a:gd name="T23" fmla="*/ 148 h 377"/>
                <a:gd name="T24" fmla="*/ 109 w 155"/>
                <a:gd name="T25" fmla="*/ 147 h 377"/>
                <a:gd name="T26" fmla="*/ 80 w 155"/>
                <a:gd name="T27" fmla="*/ 113 h 377"/>
                <a:gd name="T28" fmla="*/ 47 w 155"/>
                <a:gd name="T29" fmla="*/ 77 h 377"/>
                <a:gd name="T30" fmla="*/ 20 w 155"/>
                <a:gd name="T31" fmla="*/ 1 h 377"/>
                <a:gd name="T32" fmla="*/ 20 w 155"/>
                <a:gd name="T33" fmla="*/ 1 h 377"/>
                <a:gd name="T34" fmla="*/ 44 w 155"/>
                <a:gd name="T35" fmla="*/ 78 h 377"/>
                <a:gd name="T36" fmla="*/ 17 w 155"/>
                <a:gd name="T37" fmla="*/ 156 h 377"/>
                <a:gd name="T38" fmla="*/ 19 w 155"/>
                <a:gd name="T39" fmla="*/ 159 h 377"/>
                <a:gd name="T40" fmla="*/ 29 w 155"/>
                <a:gd name="T41" fmla="*/ 163 h 377"/>
                <a:gd name="T42" fmla="*/ 8 w 155"/>
                <a:gd name="T43" fmla="*/ 225 h 377"/>
                <a:gd name="T44" fmla="*/ 10 w 155"/>
                <a:gd name="T45" fmla="*/ 227 h 377"/>
                <a:gd name="T46" fmla="*/ 17 w 155"/>
                <a:gd name="T47" fmla="*/ 227 h 377"/>
                <a:gd name="T48" fmla="*/ 9 w 155"/>
                <a:gd name="T49" fmla="*/ 284 h 377"/>
                <a:gd name="T50" fmla="*/ 12 w 155"/>
                <a:gd name="T51" fmla="*/ 284 h 377"/>
                <a:gd name="T52" fmla="*/ 24 w 155"/>
                <a:gd name="T53" fmla="*/ 274 h 377"/>
                <a:gd name="T54" fmla="*/ 45 w 155"/>
                <a:gd name="T55" fmla="*/ 347 h 377"/>
                <a:gd name="T56" fmla="*/ 48 w 155"/>
                <a:gd name="T57" fmla="*/ 346 h 377"/>
                <a:gd name="T58" fmla="*/ 48 w 155"/>
                <a:gd name="T59" fmla="*/ 346 h 377"/>
                <a:gd name="T60" fmla="*/ 59 w 155"/>
                <a:gd name="T61" fmla="*/ 339 h 377"/>
                <a:gd name="T62" fmla="*/ 104 w 155"/>
                <a:gd name="T63" fmla="*/ 377 h 377"/>
                <a:gd name="T64" fmla="*/ 105 w 155"/>
                <a:gd name="T65" fmla="*/ 374 h 377"/>
                <a:gd name="T66" fmla="*/ 135 w 155"/>
                <a:gd name="T67" fmla="*/ 338 h 377"/>
                <a:gd name="T68" fmla="*/ 135 w 155"/>
                <a:gd name="T69" fmla="*/ 338 h 377"/>
                <a:gd name="T70" fmla="*/ 135 w 155"/>
                <a:gd name="T71" fmla="*/ 338 h 377"/>
                <a:gd name="T72" fmla="*/ 135 w 155"/>
                <a:gd name="T73" fmla="*/ 338 h 377"/>
                <a:gd name="T74" fmla="*/ 134 w 155"/>
                <a:gd name="T75" fmla="*/ 337 h 377"/>
                <a:gd name="T76" fmla="*/ 110 w 155"/>
                <a:gd name="T77" fmla="*/ 315 h 377"/>
                <a:gd name="T78" fmla="*/ 137 w 155"/>
                <a:gd name="T79" fmla="*/ 326 h 377"/>
                <a:gd name="T80" fmla="*/ 139 w 155"/>
                <a:gd name="T81" fmla="*/ 325 h 377"/>
                <a:gd name="T82" fmla="*/ 150 w 155"/>
                <a:gd name="T83" fmla="*/ 264 h 377"/>
                <a:gd name="T84" fmla="*/ 150 w 155"/>
                <a:gd name="T85" fmla="*/ 264 h 377"/>
                <a:gd name="T86" fmla="*/ 135 w 155"/>
                <a:gd name="T87" fmla="*/ 242 h 377"/>
                <a:gd name="T88" fmla="*/ 153 w 155"/>
                <a:gd name="T89" fmla="*/ 248 h 377"/>
                <a:gd name="T90" fmla="*/ 155 w 155"/>
                <a:gd name="T91" fmla="*/ 248 h 377"/>
                <a:gd name="T92" fmla="*/ 155 w 155"/>
                <a:gd name="T93" fmla="*/ 248 h 377"/>
                <a:gd name="T94" fmla="*/ 155 w 155"/>
                <a:gd name="T95" fmla="*/ 245 h 377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  <a:cxn ang="0">
                  <a:pos x="T68" y="T69"/>
                </a:cxn>
                <a:cxn ang="0">
                  <a:pos x="T70" y="T71"/>
                </a:cxn>
                <a:cxn ang="0">
                  <a:pos x="T72" y="T73"/>
                </a:cxn>
                <a:cxn ang="0">
                  <a:pos x="T74" y="T75"/>
                </a:cxn>
                <a:cxn ang="0">
                  <a:pos x="T76" y="T77"/>
                </a:cxn>
                <a:cxn ang="0">
                  <a:pos x="T78" y="T79"/>
                </a:cxn>
                <a:cxn ang="0">
                  <a:pos x="T80" y="T81"/>
                </a:cxn>
                <a:cxn ang="0">
                  <a:pos x="T82" y="T83"/>
                </a:cxn>
                <a:cxn ang="0">
                  <a:pos x="T84" y="T85"/>
                </a:cxn>
                <a:cxn ang="0">
                  <a:pos x="T86" y="T87"/>
                </a:cxn>
                <a:cxn ang="0">
                  <a:pos x="T88" y="T89"/>
                </a:cxn>
                <a:cxn ang="0">
                  <a:pos x="T90" y="T91"/>
                </a:cxn>
                <a:cxn ang="0">
                  <a:pos x="T92" y="T93"/>
                </a:cxn>
                <a:cxn ang="0">
                  <a:pos x="T94" y="T95"/>
                </a:cxn>
              </a:cxnLst>
              <a:rect l="0" t="0" r="r" b="b"/>
              <a:pathLst>
                <a:path w="155" h="377">
                  <a:moveTo>
                    <a:pt x="155" y="245"/>
                  </a:moveTo>
                  <a:cubicBezTo>
                    <a:pt x="154" y="245"/>
                    <a:pt x="154" y="245"/>
                    <a:pt x="154" y="245"/>
                  </a:cubicBezTo>
                  <a:cubicBezTo>
                    <a:pt x="151" y="235"/>
                    <a:pt x="149" y="225"/>
                    <a:pt x="143" y="217"/>
                  </a:cubicBezTo>
                  <a:cubicBezTo>
                    <a:pt x="137" y="209"/>
                    <a:pt x="128" y="205"/>
                    <a:pt x="118" y="202"/>
                  </a:cubicBezTo>
                  <a:cubicBezTo>
                    <a:pt x="125" y="200"/>
                    <a:pt x="131" y="200"/>
                    <a:pt x="138" y="200"/>
                  </a:cubicBezTo>
                  <a:cubicBezTo>
                    <a:pt x="138" y="200"/>
                    <a:pt x="138" y="200"/>
                    <a:pt x="138" y="199"/>
                  </a:cubicBezTo>
                  <a:cubicBezTo>
                    <a:pt x="139" y="199"/>
                    <a:pt x="139" y="199"/>
                    <a:pt x="139" y="198"/>
                  </a:cubicBezTo>
                  <a:cubicBezTo>
                    <a:pt x="135" y="185"/>
                    <a:pt x="129" y="172"/>
                    <a:pt x="119" y="163"/>
                  </a:cubicBezTo>
                  <a:cubicBezTo>
                    <a:pt x="120" y="163"/>
                    <a:pt x="120" y="162"/>
                    <a:pt x="119" y="161"/>
                  </a:cubicBezTo>
                  <a:cubicBezTo>
                    <a:pt x="108" y="156"/>
                    <a:pt x="94" y="154"/>
                    <a:pt x="81" y="153"/>
                  </a:cubicBezTo>
                  <a:cubicBezTo>
                    <a:pt x="89" y="150"/>
                    <a:pt x="98" y="150"/>
                    <a:pt x="107" y="148"/>
                  </a:cubicBezTo>
                  <a:cubicBezTo>
                    <a:pt x="107" y="148"/>
                    <a:pt x="107" y="148"/>
                    <a:pt x="107" y="148"/>
                  </a:cubicBezTo>
                  <a:cubicBezTo>
                    <a:pt x="108" y="149"/>
                    <a:pt x="110" y="148"/>
                    <a:pt x="109" y="147"/>
                  </a:cubicBezTo>
                  <a:cubicBezTo>
                    <a:pt x="100" y="135"/>
                    <a:pt x="90" y="124"/>
                    <a:pt x="80" y="113"/>
                  </a:cubicBezTo>
                  <a:cubicBezTo>
                    <a:pt x="70" y="100"/>
                    <a:pt x="60" y="87"/>
                    <a:pt x="47" y="77"/>
                  </a:cubicBezTo>
                  <a:cubicBezTo>
                    <a:pt x="46" y="53"/>
                    <a:pt x="44" y="13"/>
                    <a:pt x="20" y="1"/>
                  </a:cubicBezTo>
                  <a:cubicBezTo>
                    <a:pt x="20" y="0"/>
                    <a:pt x="20" y="1"/>
                    <a:pt x="20" y="1"/>
                  </a:cubicBezTo>
                  <a:cubicBezTo>
                    <a:pt x="41" y="21"/>
                    <a:pt x="40" y="51"/>
                    <a:pt x="44" y="78"/>
                  </a:cubicBezTo>
                  <a:cubicBezTo>
                    <a:pt x="46" y="106"/>
                    <a:pt x="31" y="132"/>
                    <a:pt x="17" y="156"/>
                  </a:cubicBezTo>
                  <a:cubicBezTo>
                    <a:pt x="17" y="157"/>
                    <a:pt x="17" y="158"/>
                    <a:pt x="19" y="159"/>
                  </a:cubicBezTo>
                  <a:cubicBezTo>
                    <a:pt x="22" y="160"/>
                    <a:pt x="25" y="162"/>
                    <a:pt x="29" y="163"/>
                  </a:cubicBezTo>
                  <a:cubicBezTo>
                    <a:pt x="11" y="179"/>
                    <a:pt x="8" y="202"/>
                    <a:pt x="8" y="225"/>
                  </a:cubicBezTo>
                  <a:cubicBezTo>
                    <a:pt x="8" y="226"/>
                    <a:pt x="8" y="226"/>
                    <a:pt x="10" y="227"/>
                  </a:cubicBezTo>
                  <a:cubicBezTo>
                    <a:pt x="12" y="227"/>
                    <a:pt x="15" y="227"/>
                    <a:pt x="17" y="227"/>
                  </a:cubicBezTo>
                  <a:cubicBezTo>
                    <a:pt x="0" y="238"/>
                    <a:pt x="2" y="266"/>
                    <a:pt x="9" y="284"/>
                  </a:cubicBezTo>
                  <a:cubicBezTo>
                    <a:pt x="10" y="284"/>
                    <a:pt x="11" y="284"/>
                    <a:pt x="12" y="284"/>
                  </a:cubicBezTo>
                  <a:cubicBezTo>
                    <a:pt x="15" y="280"/>
                    <a:pt x="20" y="277"/>
                    <a:pt x="24" y="274"/>
                  </a:cubicBezTo>
                  <a:cubicBezTo>
                    <a:pt x="15" y="302"/>
                    <a:pt x="25" y="325"/>
                    <a:pt x="45" y="347"/>
                  </a:cubicBezTo>
                  <a:cubicBezTo>
                    <a:pt x="46" y="347"/>
                    <a:pt x="47" y="347"/>
                    <a:pt x="48" y="346"/>
                  </a:cubicBezTo>
                  <a:cubicBezTo>
                    <a:pt x="48" y="346"/>
                    <a:pt x="48" y="346"/>
                    <a:pt x="48" y="346"/>
                  </a:cubicBezTo>
                  <a:cubicBezTo>
                    <a:pt x="52" y="344"/>
                    <a:pt x="56" y="342"/>
                    <a:pt x="59" y="339"/>
                  </a:cubicBezTo>
                  <a:cubicBezTo>
                    <a:pt x="58" y="363"/>
                    <a:pt x="83" y="375"/>
                    <a:pt x="104" y="377"/>
                  </a:cubicBezTo>
                  <a:cubicBezTo>
                    <a:pt x="105" y="377"/>
                    <a:pt x="106" y="375"/>
                    <a:pt x="105" y="374"/>
                  </a:cubicBezTo>
                  <a:cubicBezTo>
                    <a:pt x="119" y="367"/>
                    <a:pt x="130" y="353"/>
                    <a:pt x="135" y="338"/>
                  </a:cubicBezTo>
                  <a:cubicBezTo>
                    <a:pt x="135" y="338"/>
                    <a:pt x="135" y="338"/>
                    <a:pt x="135" y="338"/>
                  </a:cubicBezTo>
                  <a:cubicBezTo>
                    <a:pt x="135" y="338"/>
                    <a:pt x="135" y="338"/>
                    <a:pt x="135" y="338"/>
                  </a:cubicBezTo>
                  <a:cubicBezTo>
                    <a:pt x="135" y="338"/>
                    <a:pt x="135" y="338"/>
                    <a:pt x="135" y="338"/>
                  </a:cubicBezTo>
                  <a:cubicBezTo>
                    <a:pt x="135" y="337"/>
                    <a:pt x="135" y="337"/>
                    <a:pt x="134" y="337"/>
                  </a:cubicBezTo>
                  <a:cubicBezTo>
                    <a:pt x="129" y="328"/>
                    <a:pt x="120" y="321"/>
                    <a:pt x="110" y="315"/>
                  </a:cubicBezTo>
                  <a:cubicBezTo>
                    <a:pt x="120" y="317"/>
                    <a:pt x="128" y="320"/>
                    <a:pt x="137" y="326"/>
                  </a:cubicBezTo>
                  <a:cubicBezTo>
                    <a:pt x="138" y="326"/>
                    <a:pt x="139" y="326"/>
                    <a:pt x="139" y="325"/>
                  </a:cubicBezTo>
                  <a:cubicBezTo>
                    <a:pt x="148" y="307"/>
                    <a:pt x="154" y="284"/>
                    <a:pt x="150" y="264"/>
                  </a:cubicBezTo>
                  <a:cubicBezTo>
                    <a:pt x="150" y="264"/>
                    <a:pt x="150" y="264"/>
                    <a:pt x="150" y="264"/>
                  </a:cubicBezTo>
                  <a:cubicBezTo>
                    <a:pt x="149" y="255"/>
                    <a:pt x="142" y="247"/>
                    <a:pt x="135" y="242"/>
                  </a:cubicBezTo>
                  <a:cubicBezTo>
                    <a:pt x="141" y="243"/>
                    <a:pt x="147" y="245"/>
                    <a:pt x="153" y="248"/>
                  </a:cubicBezTo>
                  <a:cubicBezTo>
                    <a:pt x="153" y="249"/>
                    <a:pt x="154" y="249"/>
                    <a:pt x="155" y="248"/>
                  </a:cubicBezTo>
                  <a:cubicBezTo>
                    <a:pt x="155" y="248"/>
                    <a:pt x="155" y="248"/>
                    <a:pt x="155" y="248"/>
                  </a:cubicBezTo>
                  <a:cubicBezTo>
                    <a:pt x="155" y="247"/>
                    <a:pt x="155" y="246"/>
                    <a:pt x="155" y="245"/>
                  </a:cubicBezTo>
                  <a:close/>
                </a:path>
              </a:pathLst>
            </a:custGeom>
            <a:solidFill>
              <a:srgbClr val="0C674E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</a14:hiddenLine>
              </a:ext>
            </a:extLst>
          </p:spPr>
          <p:txBody>
            <a:bodyPr vert="horz" wrap="square" lIns="91440" tIns="45720" rIns="91440" bIns="45720" numCol="1" anchor="t" anchorCtr="0" compatLnSpc="1"/>
            <a:lstStyle/>
            <a:p>
              <a:endParaRPr lang="zh-CN" altLang="en-US"/>
            </a:p>
          </p:txBody>
        </p:sp>
        <p:sp>
          <p:nvSpPr>
            <p:cNvPr id="26" name="Freeform 24"/>
            <p:cNvSpPr/>
            <p:nvPr/>
          </p:nvSpPr>
          <p:spPr bwMode="auto">
            <a:xfrm>
              <a:off x="84138" y="369519"/>
              <a:ext cx="173038" cy="382588"/>
            </a:xfrm>
            <a:custGeom>
              <a:avLst/>
              <a:gdLst>
                <a:gd name="T0" fmla="*/ 61 w 63"/>
                <a:gd name="T1" fmla="*/ 135 h 139"/>
                <a:gd name="T2" fmla="*/ 3 w 63"/>
                <a:gd name="T3" fmla="*/ 6 h 139"/>
                <a:gd name="T4" fmla="*/ 3 w 63"/>
                <a:gd name="T5" fmla="*/ 7 h 139"/>
                <a:gd name="T6" fmla="*/ 2 w 63"/>
                <a:gd name="T7" fmla="*/ 8 h 139"/>
                <a:gd name="T8" fmla="*/ 58 w 63"/>
                <a:gd name="T9" fmla="*/ 137 h 139"/>
                <a:gd name="T10" fmla="*/ 58 w 63"/>
                <a:gd name="T11" fmla="*/ 137 h 139"/>
                <a:gd name="T12" fmla="*/ 61 w 63"/>
                <a:gd name="T13" fmla="*/ 137 h 139"/>
                <a:gd name="T14" fmla="*/ 61 w 63"/>
                <a:gd name="T15" fmla="*/ 136 h 139"/>
                <a:gd name="T16" fmla="*/ 61 w 63"/>
                <a:gd name="T17" fmla="*/ 135 h 139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</a:cxnLst>
              <a:rect l="0" t="0" r="r" b="b"/>
              <a:pathLst>
                <a:path w="63" h="139">
                  <a:moveTo>
                    <a:pt x="61" y="135"/>
                  </a:moveTo>
                  <a:cubicBezTo>
                    <a:pt x="63" y="96"/>
                    <a:pt x="62" y="0"/>
                    <a:pt x="3" y="6"/>
                  </a:cubicBezTo>
                  <a:cubicBezTo>
                    <a:pt x="3" y="6"/>
                    <a:pt x="3" y="7"/>
                    <a:pt x="3" y="7"/>
                  </a:cubicBezTo>
                  <a:cubicBezTo>
                    <a:pt x="2" y="7"/>
                    <a:pt x="2" y="7"/>
                    <a:pt x="2" y="8"/>
                  </a:cubicBezTo>
                  <a:cubicBezTo>
                    <a:pt x="0" y="56"/>
                    <a:pt x="22" y="104"/>
                    <a:pt x="58" y="137"/>
                  </a:cubicBezTo>
                  <a:cubicBezTo>
                    <a:pt x="58" y="137"/>
                    <a:pt x="58" y="137"/>
                    <a:pt x="58" y="137"/>
                  </a:cubicBezTo>
                  <a:cubicBezTo>
                    <a:pt x="58" y="139"/>
                    <a:pt x="61" y="139"/>
                    <a:pt x="61" y="137"/>
                  </a:cubicBezTo>
                  <a:cubicBezTo>
                    <a:pt x="61" y="137"/>
                    <a:pt x="61" y="136"/>
                    <a:pt x="61" y="136"/>
                  </a:cubicBezTo>
                  <a:cubicBezTo>
                    <a:pt x="61" y="136"/>
                    <a:pt x="61" y="136"/>
                    <a:pt x="61" y="135"/>
                  </a:cubicBezTo>
                  <a:close/>
                </a:path>
              </a:pathLst>
            </a:custGeom>
            <a:solidFill>
              <a:srgbClr val="21B37A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</a14:hiddenLine>
              </a:ext>
            </a:extLst>
          </p:spPr>
          <p:txBody>
            <a:bodyPr vert="horz" wrap="square" lIns="91440" tIns="45720" rIns="91440" bIns="45720" numCol="1" anchor="t" anchorCtr="0" compatLnSpc="1"/>
            <a:lstStyle/>
            <a:p>
              <a:endParaRPr lang="zh-CN" altLang="en-US"/>
            </a:p>
          </p:txBody>
        </p:sp>
        <p:sp>
          <p:nvSpPr>
            <p:cNvPr id="27" name="Freeform 25"/>
            <p:cNvSpPr/>
            <p:nvPr/>
          </p:nvSpPr>
          <p:spPr bwMode="auto">
            <a:xfrm>
              <a:off x="1038225" y="-59106"/>
              <a:ext cx="954088" cy="541338"/>
            </a:xfrm>
            <a:custGeom>
              <a:avLst/>
              <a:gdLst>
                <a:gd name="T0" fmla="*/ 323 w 348"/>
                <a:gd name="T1" fmla="*/ 51 h 197"/>
                <a:gd name="T2" fmla="*/ 323 w 348"/>
                <a:gd name="T3" fmla="*/ 52 h 197"/>
                <a:gd name="T4" fmla="*/ 289 w 348"/>
                <a:gd name="T5" fmla="*/ 55 h 197"/>
                <a:gd name="T6" fmla="*/ 327 w 348"/>
                <a:gd name="T7" fmla="*/ 27 h 197"/>
                <a:gd name="T8" fmla="*/ 318 w 348"/>
                <a:gd name="T9" fmla="*/ 5 h 197"/>
                <a:gd name="T10" fmla="*/ 314 w 348"/>
                <a:gd name="T11" fmla="*/ 15 h 197"/>
                <a:gd name="T12" fmla="*/ 257 w 348"/>
                <a:gd name="T13" fmla="*/ 71 h 197"/>
                <a:gd name="T14" fmla="*/ 276 w 348"/>
                <a:gd name="T15" fmla="*/ 25 h 197"/>
                <a:gd name="T16" fmla="*/ 249 w 348"/>
                <a:gd name="T17" fmla="*/ 25 h 197"/>
                <a:gd name="T18" fmla="*/ 261 w 348"/>
                <a:gd name="T19" fmla="*/ 36 h 197"/>
                <a:gd name="T20" fmla="*/ 255 w 348"/>
                <a:gd name="T21" fmla="*/ 73 h 197"/>
                <a:gd name="T22" fmla="*/ 178 w 348"/>
                <a:gd name="T23" fmla="*/ 117 h 197"/>
                <a:gd name="T24" fmla="*/ 218 w 348"/>
                <a:gd name="T25" fmla="*/ 64 h 197"/>
                <a:gd name="T26" fmla="*/ 200 w 348"/>
                <a:gd name="T27" fmla="*/ 44 h 197"/>
                <a:gd name="T28" fmla="*/ 200 w 348"/>
                <a:gd name="T29" fmla="*/ 61 h 197"/>
                <a:gd name="T30" fmla="*/ 175 w 348"/>
                <a:gd name="T31" fmla="*/ 118 h 197"/>
                <a:gd name="T32" fmla="*/ 95 w 348"/>
                <a:gd name="T33" fmla="*/ 152 h 197"/>
                <a:gd name="T34" fmla="*/ 156 w 348"/>
                <a:gd name="T35" fmla="*/ 103 h 197"/>
                <a:gd name="T36" fmla="*/ 136 w 348"/>
                <a:gd name="T37" fmla="*/ 87 h 197"/>
                <a:gd name="T38" fmla="*/ 134 w 348"/>
                <a:gd name="T39" fmla="*/ 102 h 197"/>
                <a:gd name="T40" fmla="*/ 50 w 348"/>
                <a:gd name="T41" fmla="*/ 168 h 197"/>
                <a:gd name="T42" fmla="*/ 38 w 348"/>
                <a:gd name="T43" fmla="*/ 154 h 197"/>
                <a:gd name="T44" fmla="*/ 61 w 348"/>
                <a:gd name="T45" fmla="*/ 134 h 197"/>
                <a:gd name="T46" fmla="*/ 43 w 348"/>
                <a:gd name="T47" fmla="*/ 115 h 197"/>
                <a:gd name="T48" fmla="*/ 46 w 348"/>
                <a:gd name="T49" fmla="*/ 134 h 197"/>
                <a:gd name="T50" fmla="*/ 0 w 348"/>
                <a:gd name="T51" fmla="*/ 181 h 197"/>
                <a:gd name="T52" fmla="*/ 44 w 348"/>
                <a:gd name="T53" fmla="*/ 174 h 197"/>
                <a:gd name="T54" fmla="*/ 104 w 348"/>
                <a:gd name="T55" fmla="*/ 181 h 197"/>
                <a:gd name="T56" fmla="*/ 121 w 348"/>
                <a:gd name="T57" fmla="*/ 196 h 197"/>
                <a:gd name="T58" fmla="*/ 112 w 348"/>
                <a:gd name="T59" fmla="*/ 169 h 197"/>
                <a:gd name="T60" fmla="*/ 106 w 348"/>
                <a:gd name="T61" fmla="*/ 177 h 197"/>
                <a:gd name="T62" fmla="*/ 58 w 348"/>
                <a:gd name="T63" fmla="*/ 170 h 197"/>
                <a:gd name="T64" fmla="*/ 143 w 348"/>
                <a:gd name="T65" fmla="*/ 138 h 197"/>
                <a:gd name="T66" fmla="*/ 188 w 348"/>
                <a:gd name="T67" fmla="*/ 170 h 197"/>
                <a:gd name="T68" fmla="*/ 203 w 348"/>
                <a:gd name="T69" fmla="*/ 179 h 197"/>
                <a:gd name="T70" fmla="*/ 198 w 348"/>
                <a:gd name="T71" fmla="*/ 154 h 197"/>
                <a:gd name="T72" fmla="*/ 145 w 348"/>
                <a:gd name="T73" fmla="*/ 137 h 197"/>
                <a:gd name="T74" fmla="*/ 221 w 348"/>
                <a:gd name="T75" fmla="*/ 100 h 197"/>
                <a:gd name="T76" fmla="*/ 256 w 348"/>
                <a:gd name="T77" fmla="*/ 123 h 197"/>
                <a:gd name="T78" fmla="*/ 277 w 348"/>
                <a:gd name="T79" fmla="*/ 113 h 197"/>
                <a:gd name="T80" fmla="*/ 267 w 348"/>
                <a:gd name="T81" fmla="*/ 107 h 197"/>
                <a:gd name="T82" fmla="*/ 262 w 348"/>
                <a:gd name="T83" fmla="*/ 108 h 197"/>
                <a:gd name="T84" fmla="*/ 259 w 348"/>
                <a:gd name="T85" fmla="*/ 111 h 197"/>
                <a:gd name="T86" fmla="*/ 288 w 348"/>
                <a:gd name="T87" fmla="*/ 57 h 197"/>
                <a:gd name="T88" fmla="*/ 324 w 348"/>
                <a:gd name="T89" fmla="*/ 57 h 197"/>
                <a:gd name="T90" fmla="*/ 347 w 348"/>
                <a:gd name="T91" fmla="*/ 55 h 197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  <a:cxn ang="0">
                  <a:pos x="T68" y="T69"/>
                </a:cxn>
                <a:cxn ang="0">
                  <a:pos x="T70" y="T71"/>
                </a:cxn>
                <a:cxn ang="0">
                  <a:pos x="T72" y="T73"/>
                </a:cxn>
                <a:cxn ang="0">
                  <a:pos x="T74" y="T75"/>
                </a:cxn>
                <a:cxn ang="0">
                  <a:pos x="T76" y="T77"/>
                </a:cxn>
                <a:cxn ang="0">
                  <a:pos x="T78" y="T79"/>
                </a:cxn>
                <a:cxn ang="0">
                  <a:pos x="T80" y="T81"/>
                </a:cxn>
                <a:cxn ang="0">
                  <a:pos x="T82" y="T83"/>
                </a:cxn>
                <a:cxn ang="0">
                  <a:pos x="T84" y="T85"/>
                </a:cxn>
                <a:cxn ang="0">
                  <a:pos x="T86" y="T87"/>
                </a:cxn>
                <a:cxn ang="0">
                  <a:pos x="T88" y="T89"/>
                </a:cxn>
                <a:cxn ang="0">
                  <a:pos x="T90" y="T91"/>
                </a:cxn>
              </a:cxnLst>
              <a:rect l="0" t="0" r="r" b="b"/>
              <a:pathLst>
                <a:path w="348" h="197">
                  <a:moveTo>
                    <a:pt x="336" y="40"/>
                  </a:moveTo>
                  <a:cubicBezTo>
                    <a:pt x="330" y="41"/>
                    <a:pt x="325" y="46"/>
                    <a:pt x="323" y="51"/>
                  </a:cubicBezTo>
                  <a:cubicBezTo>
                    <a:pt x="323" y="51"/>
                    <a:pt x="323" y="51"/>
                    <a:pt x="323" y="52"/>
                  </a:cubicBezTo>
                  <a:cubicBezTo>
                    <a:pt x="323" y="52"/>
                    <a:pt x="323" y="52"/>
                    <a:pt x="323" y="52"/>
                  </a:cubicBezTo>
                  <a:cubicBezTo>
                    <a:pt x="323" y="53"/>
                    <a:pt x="322" y="54"/>
                    <a:pt x="322" y="54"/>
                  </a:cubicBezTo>
                  <a:cubicBezTo>
                    <a:pt x="311" y="54"/>
                    <a:pt x="300" y="54"/>
                    <a:pt x="289" y="55"/>
                  </a:cubicBezTo>
                  <a:cubicBezTo>
                    <a:pt x="300" y="46"/>
                    <a:pt x="310" y="37"/>
                    <a:pt x="319" y="26"/>
                  </a:cubicBezTo>
                  <a:cubicBezTo>
                    <a:pt x="321" y="28"/>
                    <a:pt x="324" y="28"/>
                    <a:pt x="327" y="27"/>
                  </a:cubicBezTo>
                  <a:cubicBezTo>
                    <a:pt x="333" y="25"/>
                    <a:pt x="338" y="19"/>
                    <a:pt x="336" y="12"/>
                  </a:cubicBezTo>
                  <a:cubicBezTo>
                    <a:pt x="335" y="5"/>
                    <a:pt x="324" y="0"/>
                    <a:pt x="318" y="5"/>
                  </a:cubicBezTo>
                  <a:cubicBezTo>
                    <a:pt x="316" y="7"/>
                    <a:pt x="314" y="10"/>
                    <a:pt x="315" y="14"/>
                  </a:cubicBezTo>
                  <a:cubicBezTo>
                    <a:pt x="314" y="14"/>
                    <a:pt x="314" y="14"/>
                    <a:pt x="314" y="15"/>
                  </a:cubicBezTo>
                  <a:cubicBezTo>
                    <a:pt x="314" y="18"/>
                    <a:pt x="315" y="21"/>
                    <a:pt x="317" y="24"/>
                  </a:cubicBezTo>
                  <a:cubicBezTo>
                    <a:pt x="298" y="41"/>
                    <a:pt x="278" y="57"/>
                    <a:pt x="257" y="71"/>
                  </a:cubicBezTo>
                  <a:cubicBezTo>
                    <a:pt x="261" y="60"/>
                    <a:pt x="263" y="48"/>
                    <a:pt x="264" y="36"/>
                  </a:cubicBezTo>
                  <a:cubicBezTo>
                    <a:pt x="270" y="36"/>
                    <a:pt x="275" y="31"/>
                    <a:pt x="276" y="25"/>
                  </a:cubicBezTo>
                  <a:cubicBezTo>
                    <a:pt x="277" y="18"/>
                    <a:pt x="272" y="13"/>
                    <a:pt x="266" y="12"/>
                  </a:cubicBezTo>
                  <a:cubicBezTo>
                    <a:pt x="259" y="11"/>
                    <a:pt x="247" y="16"/>
                    <a:pt x="249" y="25"/>
                  </a:cubicBezTo>
                  <a:cubicBezTo>
                    <a:pt x="250" y="30"/>
                    <a:pt x="255" y="34"/>
                    <a:pt x="260" y="35"/>
                  </a:cubicBezTo>
                  <a:cubicBezTo>
                    <a:pt x="260" y="35"/>
                    <a:pt x="260" y="36"/>
                    <a:pt x="261" y="36"/>
                  </a:cubicBezTo>
                  <a:cubicBezTo>
                    <a:pt x="261" y="36"/>
                    <a:pt x="261" y="36"/>
                    <a:pt x="261" y="36"/>
                  </a:cubicBezTo>
                  <a:cubicBezTo>
                    <a:pt x="260" y="49"/>
                    <a:pt x="257" y="61"/>
                    <a:pt x="255" y="73"/>
                  </a:cubicBezTo>
                  <a:cubicBezTo>
                    <a:pt x="231" y="89"/>
                    <a:pt x="206" y="104"/>
                    <a:pt x="179" y="117"/>
                  </a:cubicBezTo>
                  <a:cubicBezTo>
                    <a:pt x="178" y="117"/>
                    <a:pt x="178" y="117"/>
                    <a:pt x="178" y="117"/>
                  </a:cubicBezTo>
                  <a:cubicBezTo>
                    <a:pt x="185" y="99"/>
                    <a:pt x="195" y="83"/>
                    <a:pt x="205" y="67"/>
                  </a:cubicBezTo>
                  <a:cubicBezTo>
                    <a:pt x="209" y="69"/>
                    <a:pt x="215" y="69"/>
                    <a:pt x="218" y="64"/>
                  </a:cubicBezTo>
                  <a:cubicBezTo>
                    <a:pt x="223" y="59"/>
                    <a:pt x="225" y="49"/>
                    <a:pt x="221" y="43"/>
                  </a:cubicBezTo>
                  <a:cubicBezTo>
                    <a:pt x="216" y="36"/>
                    <a:pt x="205" y="37"/>
                    <a:pt x="200" y="44"/>
                  </a:cubicBezTo>
                  <a:cubicBezTo>
                    <a:pt x="197" y="48"/>
                    <a:pt x="197" y="55"/>
                    <a:pt x="200" y="60"/>
                  </a:cubicBezTo>
                  <a:cubicBezTo>
                    <a:pt x="200" y="60"/>
                    <a:pt x="200" y="60"/>
                    <a:pt x="200" y="61"/>
                  </a:cubicBezTo>
                  <a:cubicBezTo>
                    <a:pt x="201" y="63"/>
                    <a:pt x="202" y="64"/>
                    <a:pt x="203" y="65"/>
                  </a:cubicBezTo>
                  <a:cubicBezTo>
                    <a:pt x="193" y="82"/>
                    <a:pt x="181" y="99"/>
                    <a:pt x="175" y="118"/>
                  </a:cubicBezTo>
                  <a:cubicBezTo>
                    <a:pt x="150" y="130"/>
                    <a:pt x="125" y="141"/>
                    <a:pt x="99" y="151"/>
                  </a:cubicBezTo>
                  <a:cubicBezTo>
                    <a:pt x="97" y="151"/>
                    <a:pt x="96" y="152"/>
                    <a:pt x="95" y="152"/>
                  </a:cubicBezTo>
                  <a:cubicBezTo>
                    <a:pt x="107" y="134"/>
                    <a:pt x="121" y="119"/>
                    <a:pt x="135" y="104"/>
                  </a:cubicBezTo>
                  <a:cubicBezTo>
                    <a:pt x="141" y="109"/>
                    <a:pt x="151" y="109"/>
                    <a:pt x="156" y="103"/>
                  </a:cubicBezTo>
                  <a:cubicBezTo>
                    <a:pt x="160" y="98"/>
                    <a:pt x="160" y="89"/>
                    <a:pt x="156" y="84"/>
                  </a:cubicBezTo>
                  <a:cubicBezTo>
                    <a:pt x="151" y="77"/>
                    <a:pt x="141" y="81"/>
                    <a:pt x="136" y="87"/>
                  </a:cubicBezTo>
                  <a:cubicBezTo>
                    <a:pt x="136" y="87"/>
                    <a:pt x="136" y="87"/>
                    <a:pt x="136" y="88"/>
                  </a:cubicBezTo>
                  <a:cubicBezTo>
                    <a:pt x="133" y="92"/>
                    <a:pt x="131" y="97"/>
                    <a:pt x="134" y="102"/>
                  </a:cubicBezTo>
                  <a:cubicBezTo>
                    <a:pt x="117" y="116"/>
                    <a:pt x="103" y="133"/>
                    <a:pt x="93" y="153"/>
                  </a:cubicBezTo>
                  <a:cubicBezTo>
                    <a:pt x="79" y="158"/>
                    <a:pt x="65" y="163"/>
                    <a:pt x="50" y="168"/>
                  </a:cubicBezTo>
                  <a:cubicBezTo>
                    <a:pt x="43" y="170"/>
                    <a:pt x="36" y="171"/>
                    <a:pt x="29" y="173"/>
                  </a:cubicBezTo>
                  <a:cubicBezTo>
                    <a:pt x="32" y="167"/>
                    <a:pt x="35" y="160"/>
                    <a:pt x="38" y="154"/>
                  </a:cubicBezTo>
                  <a:cubicBezTo>
                    <a:pt x="42" y="148"/>
                    <a:pt x="45" y="142"/>
                    <a:pt x="49" y="136"/>
                  </a:cubicBezTo>
                  <a:cubicBezTo>
                    <a:pt x="53" y="138"/>
                    <a:pt x="57" y="137"/>
                    <a:pt x="61" y="134"/>
                  </a:cubicBezTo>
                  <a:cubicBezTo>
                    <a:pt x="67" y="130"/>
                    <a:pt x="69" y="120"/>
                    <a:pt x="64" y="114"/>
                  </a:cubicBezTo>
                  <a:cubicBezTo>
                    <a:pt x="58" y="107"/>
                    <a:pt x="48" y="107"/>
                    <a:pt x="43" y="115"/>
                  </a:cubicBezTo>
                  <a:cubicBezTo>
                    <a:pt x="40" y="119"/>
                    <a:pt x="40" y="127"/>
                    <a:pt x="44" y="130"/>
                  </a:cubicBezTo>
                  <a:cubicBezTo>
                    <a:pt x="44" y="132"/>
                    <a:pt x="45" y="133"/>
                    <a:pt x="46" y="134"/>
                  </a:cubicBezTo>
                  <a:cubicBezTo>
                    <a:pt x="37" y="145"/>
                    <a:pt x="31" y="160"/>
                    <a:pt x="26" y="174"/>
                  </a:cubicBezTo>
                  <a:cubicBezTo>
                    <a:pt x="17" y="175"/>
                    <a:pt x="8" y="177"/>
                    <a:pt x="0" y="181"/>
                  </a:cubicBezTo>
                  <a:cubicBezTo>
                    <a:pt x="0" y="181"/>
                    <a:pt x="0" y="181"/>
                    <a:pt x="0" y="182"/>
                  </a:cubicBezTo>
                  <a:cubicBezTo>
                    <a:pt x="14" y="183"/>
                    <a:pt x="30" y="178"/>
                    <a:pt x="44" y="174"/>
                  </a:cubicBezTo>
                  <a:cubicBezTo>
                    <a:pt x="47" y="173"/>
                    <a:pt x="51" y="172"/>
                    <a:pt x="55" y="171"/>
                  </a:cubicBezTo>
                  <a:cubicBezTo>
                    <a:pt x="70" y="177"/>
                    <a:pt x="88" y="181"/>
                    <a:pt x="104" y="181"/>
                  </a:cubicBezTo>
                  <a:cubicBezTo>
                    <a:pt x="104" y="182"/>
                    <a:pt x="104" y="183"/>
                    <a:pt x="104" y="185"/>
                  </a:cubicBezTo>
                  <a:cubicBezTo>
                    <a:pt x="104" y="194"/>
                    <a:pt x="113" y="197"/>
                    <a:pt x="121" y="196"/>
                  </a:cubicBezTo>
                  <a:cubicBezTo>
                    <a:pt x="128" y="195"/>
                    <a:pt x="132" y="189"/>
                    <a:pt x="131" y="181"/>
                  </a:cubicBezTo>
                  <a:cubicBezTo>
                    <a:pt x="129" y="174"/>
                    <a:pt x="120" y="166"/>
                    <a:pt x="112" y="169"/>
                  </a:cubicBezTo>
                  <a:cubicBezTo>
                    <a:pt x="112" y="169"/>
                    <a:pt x="111" y="170"/>
                    <a:pt x="112" y="171"/>
                  </a:cubicBezTo>
                  <a:cubicBezTo>
                    <a:pt x="109" y="172"/>
                    <a:pt x="107" y="174"/>
                    <a:pt x="106" y="177"/>
                  </a:cubicBezTo>
                  <a:cubicBezTo>
                    <a:pt x="98" y="176"/>
                    <a:pt x="90" y="176"/>
                    <a:pt x="82" y="175"/>
                  </a:cubicBezTo>
                  <a:cubicBezTo>
                    <a:pt x="74" y="174"/>
                    <a:pt x="66" y="172"/>
                    <a:pt x="58" y="170"/>
                  </a:cubicBezTo>
                  <a:cubicBezTo>
                    <a:pt x="71" y="166"/>
                    <a:pt x="83" y="161"/>
                    <a:pt x="96" y="157"/>
                  </a:cubicBezTo>
                  <a:cubicBezTo>
                    <a:pt x="112" y="151"/>
                    <a:pt x="128" y="145"/>
                    <a:pt x="143" y="138"/>
                  </a:cubicBezTo>
                  <a:cubicBezTo>
                    <a:pt x="157" y="148"/>
                    <a:pt x="171" y="157"/>
                    <a:pt x="188" y="162"/>
                  </a:cubicBezTo>
                  <a:cubicBezTo>
                    <a:pt x="187" y="165"/>
                    <a:pt x="187" y="167"/>
                    <a:pt x="188" y="170"/>
                  </a:cubicBezTo>
                  <a:cubicBezTo>
                    <a:pt x="188" y="170"/>
                    <a:pt x="188" y="171"/>
                    <a:pt x="189" y="171"/>
                  </a:cubicBezTo>
                  <a:cubicBezTo>
                    <a:pt x="191" y="176"/>
                    <a:pt x="197" y="180"/>
                    <a:pt x="203" y="179"/>
                  </a:cubicBezTo>
                  <a:cubicBezTo>
                    <a:pt x="211" y="178"/>
                    <a:pt x="219" y="170"/>
                    <a:pt x="216" y="161"/>
                  </a:cubicBezTo>
                  <a:cubicBezTo>
                    <a:pt x="213" y="155"/>
                    <a:pt x="204" y="153"/>
                    <a:pt x="198" y="154"/>
                  </a:cubicBezTo>
                  <a:cubicBezTo>
                    <a:pt x="194" y="154"/>
                    <a:pt x="191" y="156"/>
                    <a:pt x="189" y="159"/>
                  </a:cubicBezTo>
                  <a:cubicBezTo>
                    <a:pt x="173" y="154"/>
                    <a:pt x="159" y="146"/>
                    <a:pt x="145" y="137"/>
                  </a:cubicBezTo>
                  <a:cubicBezTo>
                    <a:pt x="155" y="133"/>
                    <a:pt x="165" y="128"/>
                    <a:pt x="175" y="123"/>
                  </a:cubicBezTo>
                  <a:cubicBezTo>
                    <a:pt x="190" y="116"/>
                    <a:pt x="206" y="109"/>
                    <a:pt x="221" y="100"/>
                  </a:cubicBezTo>
                  <a:cubicBezTo>
                    <a:pt x="231" y="108"/>
                    <a:pt x="244" y="112"/>
                    <a:pt x="257" y="114"/>
                  </a:cubicBezTo>
                  <a:cubicBezTo>
                    <a:pt x="256" y="117"/>
                    <a:pt x="255" y="120"/>
                    <a:pt x="256" y="123"/>
                  </a:cubicBezTo>
                  <a:cubicBezTo>
                    <a:pt x="258" y="130"/>
                    <a:pt x="269" y="134"/>
                    <a:pt x="275" y="129"/>
                  </a:cubicBezTo>
                  <a:cubicBezTo>
                    <a:pt x="279" y="125"/>
                    <a:pt x="280" y="118"/>
                    <a:pt x="277" y="113"/>
                  </a:cubicBezTo>
                  <a:cubicBezTo>
                    <a:pt x="275" y="109"/>
                    <a:pt x="271" y="107"/>
                    <a:pt x="266" y="107"/>
                  </a:cubicBezTo>
                  <a:cubicBezTo>
                    <a:pt x="266" y="107"/>
                    <a:pt x="267" y="107"/>
                    <a:pt x="267" y="107"/>
                  </a:cubicBezTo>
                  <a:cubicBezTo>
                    <a:pt x="267" y="107"/>
                    <a:pt x="267" y="106"/>
                    <a:pt x="266" y="107"/>
                  </a:cubicBezTo>
                  <a:cubicBezTo>
                    <a:pt x="265" y="107"/>
                    <a:pt x="264" y="108"/>
                    <a:pt x="262" y="108"/>
                  </a:cubicBezTo>
                  <a:cubicBezTo>
                    <a:pt x="261" y="109"/>
                    <a:pt x="260" y="109"/>
                    <a:pt x="259" y="110"/>
                  </a:cubicBezTo>
                  <a:cubicBezTo>
                    <a:pt x="259" y="110"/>
                    <a:pt x="259" y="111"/>
                    <a:pt x="259" y="111"/>
                  </a:cubicBezTo>
                  <a:cubicBezTo>
                    <a:pt x="246" y="108"/>
                    <a:pt x="235" y="105"/>
                    <a:pt x="223" y="99"/>
                  </a:cubicBezTo>
                  <a:cubicBezTo>
                    <a:pt x="246" y="87"/>
                    <a:pt x="268" y="73"/>
                    <a:pt x="288" y="57"/>
                  </a:cubicBezTo>
                  <a:cubicBezTo>
                    <a:pt x="300" y="57"/>
                    <a:pt x="312" y="58"/>
                    <a:pt x="324" y="57"/>
                  </a:cubicBezTo>
                  <a:cubicBezTo>
                    <a:pt x="324" y="57"/>
                    <a:pt x="324" y="57"/>
                    <a:pt x="324" y="57"/>
                  </a:cubicBezTo>
                  <a:cubicBezTo>
                    <a:pt x="326" y="61"/>
                    <a:pt x="330" y="64"/>
                    <a:pt x="334" y="65"/>
                  </a:cubicBezTo>
                  <a:cubicBezTo>
                    <a:pt x="340" y="65"/>
                    <a:pt x="346" y="62"/>
                    <a:pt x="347" y="55"/>
                  </a:cubicBezTo>
                  <a:cubicBezTo>
                    <a:pt x="348" y="48"/>
                    <a:pt x="344" y="39"/>
                    <a:pt x="336" y="40"/>
                  </a:cubicBezTo>
                  <a:close/>
                </a:path>
              </a:pathLst>
            </a:custGeom>
            <a:solidFill>
              <a:srgbClr val="FEC160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</a14:hiddenLine>
              </a:ext>
            </a:extLst>
          </p:spPr>
          <p:txBody>
            <a:bodyPr vert="horz" wrap="square" lIns="91440" tIns="45720" rIns="91440" bIns="45720" numCol="1" anchor="t" anchorCtr="0" compatLnSpc="1"/>
            <a:lstStyle/>
            <a:p>
              <a:endParaRPr lang="zh-CN" altLang="en-US"/>
            </a:p>
          </p:txBody>
        </p:sp>
        <p:sp>
          <p:nvSpPr>
            <p:cNvPr id="28" name="Freeform 26"/>
            <p:cNvSpPr/>
            <p:nvPr/>
          </p:nvSpPr>
          <p:spPr bwMode="auto">
            <a:xfrm>
              <a:off x="1309688" y="185369"/>
              <a:ext cx="1027113" cy="657225"/>
            </a:xfrm>
            <a:custGeom>
              <a:avLst/>
              <a:gdLst>
                <a:gd name="T0" fmla="*/ 372 w 375"/>
                <a:gd name="T1" fmla="*/ 33 h 239"/>
                <a:gd name="T2" fmla="*/ 331 w 375"/>
                <a:gd name="T3" fmla="*/ 50 h 239"/>
                <a:gd name="T4" fmla="*/ 291 w 375"/>
                <a:gd name="T5" fmla="*/ 64 h 239"/>
                <a:gd name="T6" fmla="*/ 235 w 375"/>
                <a:gd name="T7" fmla="*/ 113 h 239"/>
                <a:gd name="T8" fmla="*/ 211 w 375"/>
                <a:gd name="T9" fmla="*/ 121 h 239"/>
                <a:gd name="T10" fmla="*/ 137 w 375"/>
                <a:gd name="T11" fmla="*/ 138 h 239"/>
                <a:gd name="T12" fmla="*/ 162 w 375"/>
                <a:gd name="T13" fmla="*/ 117 h 239"/>
                <a:gd name="T14" fmla="*/ 171 w 375"/>
                <a:gd name="T15" fmla="*/ 108 h 239"/>
                <a:gd name="T16" fmla="*/ 241 w 375"/>
                <a:gd name="T17" fmla="*/ 5 h 239"/>
                <a:gd name="T18" fmla="*/ 243 w 375"/>
                <a:gd name="T19" fmla="*/ 3 h 239"/>
                <a:gd name="T20" fmla="*/ 241 w 375"/>
                <a:gd name="T21" fmla="*/ 1 h 239"/>
                <a:gd name="T22" fmla="*/ 218 w 375"/>
                <a:gd name="T23" fmla="*/ 26 h 239"/>
                <a:gd name="T24" fmla="*/ 191 w 375"/>
                <a:gd name="T25" fmla="*/ 51 h 239"/>
                <a:gd name="T26" fmla="*/ 167 w 375"/>
                <a:gd name="T27" fmla="*/ 106 h 239"/>
                <a:gd name="T28" fmla="*/ 167 w 375"/>
                <a:gd name="T29" fmla="*/ 106 h 239"/>
                <a:gd name="T30" fmla="*/ 162 w 375"/>
                <a:gd name="T31" fmla="*/ 112 h 239"/>
                <a:gd name="T32" fmla="*/ 131 w 375"/>
                <a:gd name="T33" fmla="*/ 139 h 239"/>
                <a:gd name="T34" fmla="*/ 90 w 375"/>
                <a:gd name="T35" fmla="*/ 146 h 239"/>
                <a:gd name="T36" fmla="*/ 90 w 375"/>
                <a:gd name="T37" fmla="*/ 146 h 239"/>
                <a:gd name="T38" fmla="*/ 89 w 375"/>
                <a:gd name="T39" fmla="*/ 146 h 239"/>
                <a:gd name="T40" fmla="*/ 67 w 375"/>
                <a:gd name="T41" fmla="*/ 149 h 239"/>
                <a:gd name="T42" fmla="*/ 1 w 375"/>
                <a:gd name="T43" fmla="*/ 148 h 239"/>
                <a:gd name="T44" fmla="*/ 1 w 375"/>
                <a:gd name="T45" fmla="*/ 149 h 239"/>
                <a:gd name="T46" fmla="*/ 58 w 375"/>
                <a:gd name="T47" fmla="*/ 154 h 239"/>
                <a:gd name="T48" fmla="*/ 90 w 375"/>
                <a:gd name="T49" fmla="*/ 150 h 239"/>
                <a:gd name="T50" fmla="*/ 144 w 375"/>
                <a:gd name="T51" fmla="*/ 186 h 239"/>
                <a:gd name="T52" fmla="*/ 193 w 375"/>
                <a:gd name="T53" fmla="*/ 202 h 239"/>
                <a:gd name="T54" fmla="*/ 296 w 375"/>
                <a:gd name="T55" fmla="*/ 185 h 239"/>
                <a:gd name="T56" fmla="*/ 296 w 375"/>
                <a:gd name="T57" fmla="*/ 184 h 239"/>
                <a:gd name="T58" fmla="*/ 297 w 375"/>
                <a:gd name="T59" fmla="*/ 184 h 239"/>
                <a:gd name="T60" fmla="*/ 297 w 375"/>
                <a:gd name="T61" fmla="*/ 181 h 239"/>
                <a:gd name="T62" fmla="*/ 192 w 375"/>
                <a:gd name="T63" fmla="*/ 197 h 239"/>
                <a:gd name="T64" fmla="*/ 192 w 375"/>
                <a:gd name="T65" fmla="*/ 198 h 239"/>
                <a:gd name="T66" fmla="*/ 150 w 375"/>
                <a:gd name="T67" fmla="*/ 185 h 239"/>
                <a:gd name="T68" fmla="*/ 92 w 375"/>
                <a:gd name="T69" fmla="*/ 149 h 239"/>
                <a:gd name="T70" fmla="*/ 127 w 375"/>
                <a:gd name="T71" fmla="*/ 144 h 239"/>
                <a:gd name="T72" fmla="*/ 235 w 375"/>
                <a:gd name="T73" fmla="*/ 119 h 239"/>
                <a:gd name="T74" fmla="*/ 235 w 375"/>
                <a:gd name="T75" fmla="*/ 119 h 239"/>
                <a:gd name="T76" fmla="*/ 313 w 375"/>
                <a:gd name="T77" fmla="*/ 123 h 239"/>
                <a:gd name="T78" fmla="*/ 350 w 375"/>
                <a:gd name="T79" fmla="*/ 87 h 239"/>
                <a:gd name="T80" fmla="*/ 372 w 375"/>
                <a:gd name="T81" fmla="*/ 36 h 239"/>
                <a:gd name="T82" fmla="*/ 374 w 375"/>
                <a:gd name="T83" fmla="*/ 35 h 239"/>
                <a:gd name="T84" fmla="*/ 372 w 375"/>
                <a:gd name="T85" fmla="*/ 33 h 239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  <a:cxn ang="0">
                  <a:pos x="T68" y="T69"/>
                </a:cxn>
                <a:cxn ang="0">
                  <a:pos x="T70" y="T71"/>
                </a:cxn>
                <a:cxn ang="0">
                  <a:pos x="T72" y="T73"/>
                </a:cxn>
                <a:cxn ang="0">
                  <a:pos x="T74" y="T75"/>
                </a:cxn>
                <a:cxn ang="0">
                  <a:pos x="T76" y="T77"/>
                </a:cxn>
                <a:cxn ang="0">
                  <a:pos x="T78" y="T79"/>
                </a:cxn>
                <a:cxn ang="0">
                  <a:pos x="T80" y="T81"/>
                </a:cxn>
                <a:cxn ang="0">
                  <a:pos x="T82" y="T83"/>
                </a:cxn>
                <a:cxn ang="0">
                  <a:pos x="T84" y="T85"/>
                </a:cxn>
              </a:cxnLst>
              <a:rect l="0" t="0" r="r" b="b"/>
              <a:pathLst>
                <a:path w="375" h="239">
                  <a:moveTo>
                    <a:pt x="372" y="33"/>
                  </a:moveTo>
                  <a:cubicBezTo>
                    <a:pt x="359" y="39"/>
                    <a:pt x="346" y="45"/>
                    <a:pt x="331" y="50"/>
                  </a:cubicBezTo>
                  <a:cubicBezTo>
                    <a:pt x="317" y="54"/>
                    <a:pt x="304" y="58"/>
                    <a:pt x="291" y="64"/>
                  </a:cubicBezTo>
                  <a:cubicBezTo>
                    <a:pt x="267" y="74"/>
                    <a:pt x="249" y="93"/>
                    <a:pt x="235" y="113"/>
                  </a:cubicBezTo>
                  <a:cubicBezTo>
                    <a:pt x="227" y="116"/>
                    <a:pt x="219" y="119"/>
                    <a:pt x="211" y="121"/>
                  </a:cubicBezTo>
                  <a:cubicBezTo>
                    <a:pt x="187" y="129"/>
                    <a:pt x="162" y="134"/>
                    <a:pt x="137" y="138"/>
                  </a:cubicBezTo>
                  <a:cubicBezTo>
                    <a:pt x="146" y="133"/>
                    <a:pt x="155" y="124"/>
                    <a:pt x="162" y="117"/>
                  </a:cubicBezTo>
                  <a:cubicBezTo>
                    <a:pt x="165" y="114"/>
                    <a:pt x="168" y="111"/>
                    <a:pt x="171" y="108"/>
                  </a:cubicBezTo>
                  <a:cubicBezTo>
                    <a:pt x="226" y="117"/>
                    <a:pt x="233" y="44"/>
                    <a:pt x="241" y="5"/>
                  </a:cubicBezTo>
                  <a:cubicBezTo>
                    <a:pt x="242" y="4"/>
                    <a:pt x="242" y="3"/>
                    <a:pt x="243" y="3"/>
                  </a:cubicBezTo>
                  <a:cubicBezTo>
                    <a:pt x="244" y="1"/>
                    <a:pt x="242" y="0"/>
                    <a:pt x="241" y="1"/>
                  </a:cubicBezTo>
                  <a:cubicBezTo>
                    <a:pt x="233" y="10"/>
                    <a:pt x="226" y="18"/>
                    <a:pt x="218" y="26"/>
                  </a:cubicBezTo>
                  <a:cubicBezTo>
                    <a:pt x="209" y="34"/>
                    <a:pt x="199" y="42"/>
                    <a:pt x="191" y="51"/>
                  </a:cubicBezTo>
                  <a:cubicBezTo>
                    <a:pt x="176" y="65"/>
                    <a:pt x="164" y="85"/>
                    <a:pt x="167" y="106"/>
                  </a:cubicBezTo>
                  <a:cubicBezTo>
                    <a:pt x="167" y="106"/>
                    <a:pt x="167" y="106"/>
                    <a:pt x="167" y="106"/>
                  </a:cubicBezTo>
                  <a:cubicBezTo>
                    <a:pt x="165" y="108"/>
                    <a:pt x="164" y="110"/>
                    <a:pt x="162" y="112"/>
                  </a:cubicBezTo>
                  <a:cubicBezTo>
                    <a:pt x="153" y="123"/>
                    <a:pt x="142" y="131"/>
                    <a:pt x="131" y="139"/>
                  </a:cubicBezTo>
                  <a:cubicBezTo>
                    <a:pt x="117" y="142"/>
                    <a:pt x="103" y="144"/>
                    <a:pt x="90" y="146"/>
                  </a:cubicBezTo>
                  <a:cubicBezTo>
                    <a:pt x="90" y="146"/>
                    <a:pt x="90" y="146"/>
                    <a:pt x="90" y="146"/>
                  </a:cubicBezTo>
                  <a:cubicBezTo>
                    <a:pt x="89" y="145"/>
                    <a:pt x="89" y="146"/>
                    <a:pt x="89" y="146"/>
                  </a:cubicBezTo>
                  <a:cubicBezTo>
                    <a:pt x="82" y="147"/>
                    <a:pt x="74" y="148"/>
                    <a:pt x="67" y="149"/>
                  </a:cubicBezTo>
                  <a:cubicBezTo>
                    <a:pt x="45" y="153"/>
                    <a:pt x="23" y="154"/>
                    <a:pt x="1" y="148"/>
                  </a:cubicBezTo>
                  <a:cubicBezTo>
                    <a:pt x="1" y="147"/>
                    <a:pt x="0" y="148"/>
                    <a:pt x="1" y="149"/>
                  </a:cubicBezTo>
                  <a:cubicBezTo>
                    <a:pt x="17" y="159"/>
                    <a:pt x="41" y="156"/>
                    <a:pt x="58" y="154"/>
                  </a:cubicBezTo>
                  <a:cubicBezTo>
                    <a:pt x="69" y="153"/>
                    <a:pt x="80" y="151"/>
                    <a:pt x="90" y="150"/>
                  </a:cubicBezTo>
                  <a:cubicBezTo>
                    <a:pt x="101" y="168"/>
                    <a:pt x="126" y="179"/>
                    <a:pt x="144" y="186"/>
                  </a:cubicBezTo>
                  <a:cubicBezTo>
                    <a:pt x="159" y="193"/>
                    <a:pt x="176" y="199"/>
                    <a:pt x="193" y="202"/>
                  </a:cubicBezTo>
                  <a:cubicBezTo>
                    <a:pt x="214" y="239"/>
                    <a:pt x="285" y="223"/>
                    <a:pt x="296" y="185"/>
                  </a:cubicBezTo>
                  <a:cubicBezTo>
                    <a:pt x="296" y="184"/>
                    <a:pt x="296" y="184"/>
                    <a:pt x="296" y="184"/>
                  </a:cubicBezTo>
                  <a:cubicBezTo>
                    <a:pt x="297" y="184"/>
                    <a:pt x="297" y="184"/>
                    <a:pt x="297" y="184"/>
                  </a:cubicBezTo>
                  <a:cubicBezTo>
                    <a:pt x="299" y="183"/>
                    <a:pt x="299" y="180"/>
                    <a:pt x="297" y="181"/>
                  </a:cubicBezTo>
                  <a:cubicBezTo>
                    <a:pt x="263" y="184"/>
                    <a:pt x="218" y="166"/>
                    <a:pt x="192" y="197"/>
                  </a:cubicBezTo>
                  <a:cubicBezTo>
                    <a:pt x="192" y="198"/>
                    <a:pt x="192" y="198"/>
                    <a:pt x="192" y="198"/>
                  </a:cubicBezTo>
                  <a:cubicBezTo>
                    <a:pt x="178" y="195"/>
                    <a:pt x="164" y="190"/>
                    <a:pt x="150" y="185"/>
                  </a:cubicBezTo>
                  <a:cubicBezTo>
                    <a:pt x="130" y="178"/>
                    <a:pt x="106" y="167"/>
                    <a:pt x="92" y="149"/>
                  </a:cubicBezTo>
                  <a:cubicBezTo>
                    <a:pt x="104" y="148"/>
                    <a:pt x="115" y="146"/>
                    <a:pt x="127" y="144"/>
                  </a:cubicBezTo>
                  <a:cubicBezTo>
                    <a:pt x="162" y="138"/>
                    <a:pt x="200" y="131"/>
                    <a:pt x="235" y="119"/>
                  </a:cubicBezTo>
                  <a:cubicBezTo>
                    <a:pt x="235" y="119"/>
                    <a:pt x="235" y="119"/>
                    <a:pt x="235" y="119"/>
                  </a:cubicBezTo>
                  <a:cubicBezTo>
                    <a:pt x="253" y="141"/>
                    <a:pt x="291" y="133"/>
                    <a:pt x="313" y="123"/>
                  </a:cubicBezTo>
                  <a:cubicBezTo>
                    <a:pt x="329" y="116"/>
                    <a:pt x="340" y="101"/>
                    <a:pt x="350" y="87"/>
                  </a:cubicBezTo>
                  <a:cubicBezTo>
                    <a:pt x="360" y="73"/>
                    <a:pt x="370" y="54"/>
                    <a:pt x="372" y="36"/>
                  </a:cubicBezTo>
                  <a:cubicBezTo>
                    <a:pt x="373" y="36"/>
                    <a:pt x="373" y="35"/>
                    <a:pt x="374" y="35"/>
                  </a:cubicBezTo>
                  <a:cubicBezTo>
                    <a:pt x="375" y="34"/>
                    <a:pt x="374" y="32"/>
                    <a:pt x="372" y="33"/>
                  </a:cubicBezTo>
                  <a:close/>
                </a:path>
              </a:pathLst>
            </a:custGeom>
            <a:solidFill>
              <a:srgbClr val="B28743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</a14:hiddenLine>
              </a:ext>
            </a:extLst>
          </p:spPr>
          <p:txBody>
            <a:bodyPr vert="horz" wrap="square" lIns="91440" tIns="45720" rIns="91440" bIns="45720" numCol="1" anchor="t" anchorCtr="0" compatLnSpc="1"/>
            <a:lstStyle/>
            <a:p>
              <a:endParaRPr lang="zh-CN" altLang="en-US"/>
            </a:p>
          </p:txBody>
        </p:sp>
        <p:sp>
          <p:nvSpPr>
            <p:cNvPr id="29" name="Freeform 27"/>
            <p:cNvSpPr/>
            <p:nvPr/>
          </p:nvSpPr>
          <p:spPr bwMode="auto">
            <a:xfrm>
              <a:off x="1731963" y="861645"/>
              <a:ext cx="241300" cy="544513"/>
            </a:xfrm>
            <a:custGeom>
              <a:avLst/>
              <a:gdLst>
                <a:gd name="T0" fmla="*/ 87 w 88"/>
                <a:gd name="T1" fmla="*/ 183 h 198"/>
                <a:gd name="T2" fmla="*/ 79 w 88"/>
                <a:gd name="T3" fmla="*/ 177 h 198"/>
                <a:gd name="T4" fmla="*/ 68 w 88"/>
                <a:gd name="T5" fmla="*/ 170 h 198"/>
                <a:gd name="T6" fmla="*/ 68 w 88"/>
                <a:gd name="T7" fmla="*/ 170 h 198"/>
                <a:gd name="T8" fmla="*/ 54 w 88"/>
                <a:gd name="T9" fmla="*/ 80 h 198"/>
                <a:gd name="T10" fmla="*/ 33 w 88"/>
                <a:gd name="T11" fmla="*/ 29 h 198"/>
                <a:gd name="T12" fmla="*/ 1 w 88"/>
                <a:gd name="T13" fmla="*/ 0 h 198"/>
                <a:gd name="T14" fmla="*/ 0 w 88"/>
                <a:gd name="T15" fmla="*/ 1 h 198"/>
                <a:gd name="T16" fmla="*/ 32 w 88"/>
                <a:gd name="T17" fmla="*/ 35 h 198"/>
                <a:gd name="T18" fmla="*/ 51 w 88"/>
                <a:gd name="T19" fmla="*/ 86 h 198"/>
                <a:gd name="T20" fmla="*/ 63 w 88"/>
                <a:gd name="T21" fmla="*/ 171 h 198"/>
                <a:gd name="T22" fmla="*/ 49 w 88"/>
                <a:gd name="T23" fmla="*/ 187 h 198"/>
                <a:gd name="T24" fmla="*/ 49 w 88"/>
                <a:gd name="T25" fmla="*/ 190 h 198"/>
                <a:gd name="T26" fmla="*/ 70 w 88"/>
                <a:gd name="T27" fmla="*/ 197 h 198"/>
                <a:gd name="T28" fmla="*/ 86 w 88"/>
                <a:gd name="T29" fmla="*/ 186 h 198"/>
                <a:gd name="T30" fmla="*/ 87 w 88"/>
                <a:gd name="T31" fmla="*/ 183 h 198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</a:cxnLst>
              <a:rect l="0" t="0" r="r" b="b"/>
              <a:pathLst>
                <a:path w="88" h="198">
                  <a:moveTo>
                    <a:pt x="87" y="183"/>
                  </a:moveTo>
                  <a:cubicBezTo>
                    <a:pt x="85" y="181"/>
                    <a:pt x="82" y="179"/>
                    <a:pt x="79" y="177"/>
                  </a:cubicBezTo>
                  <a:cubicBezTo>
                    <a:pt x="75" y="175"/>
                    <a:pt x="72" y="172"/>
                    <a:pt x="68" y="170"/>
                  </a:cubicBezTo>
                  <a:cubicBezTo>
                    <a:pt x="68" y="170"/>
                    <a:pt x="68" y="170"/>
                    <a:pt x="68" y="170"/>
                  </a:cubicBezTo>
                  <a:cubicBezTo>
                    <a:pt x="68" y="140"/>
                    <a:pt x="62" y="108"/>
                    <a:pt x="54" y="80"/>
                  </a:cubicBezTo>
                  <a:cubicBezTo>
                    <a:pt x="50" y="62"/>
                    <a:pt x="43" y="45"/>
                    <a:pt x="33" y="29"/>
                  </a:cubicBezTo>
                  <a:cubicBezTo>
                    <a:pt x="26" y="18"/>
                    <a:pt x="15" y="4"/>
                    <a:pt x="1" y="0"/>
                  </a:cubicBezTo>
                  <a:cubicBezTo>
                    <a:pt x="0" y="0"/>
                    <a:pt x="0" y="1"/>
                    <a:pt x="0" y="1"/>
                  </a:cubicBezTo>
                  <a:cubicBezTo>
                    <a:pt x="13" y="12"/>
                    <a:pt x="23" y="20"/>
                    <a:pt x="32" y="35"/>
                  </a:cubicBezTo>
                  <a:cubicBezTo>
                    <a:pt x="41" y="51"/>
                    <a:pt x="47" y="69"/>
                    <a:pt x="51" y="86"/>
                  </a:cubicBezTo>
                  <a:cubicBezTo>
                    <a:pt x="58" y="114"/>
                    <a:pt x="60" y="142"/>
                    <a:pt x="63" y="171"/>
                  </a:cubicBezTo>
                  <a:cubicBezTo>
                    <a:pt x="58" y="176"/>
                    <a:pt x="54" y="182"/>
                    <a:pt x="49" y="187"/>
                  </a:cubicBezTo>
                  <a:cubicBezTo>
                    <a:pt x="49" y="188"/>
                    <a:pt x="49" y="189"/>
                    <a:pt x="49" y="190"/>
                  </a:cubicBezTo>
                  <a:cubicBezTo>
                    <a:pt x="55" y="196"/>
                    <a:pt x="62" y="198"/>
                    <a:pt x="70" y="197"/>
                  </a:cubicBezTo>
                  <a:cubicBezTo>
                    <a:pt x="77" y="196"/>
                    <a:pt x="84" y="192"/>
                    <a:pt x="86" y="186"/>
                  </a:cubicBezTo>
                  <a:cubicBezTo>
                    <a:pt x="87" y="185"/>
                    <a:pt x="88" y="184"/>
                    <a:pt x="87" y="183"/>
                  </a:cubicBezTo>
                  <a:close/>
                </a:path>
              </a:pathLst>
            </a:custGeom>
            <a:solidFill>
              <a:srgbClr val="FEC160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</a14:hiddenLine>
              </a:ext>
            </a:extLst>
          </p:spPr>
          <p:txBody>
            <a:bodyPr vert="horz" wrap="square" lIns="91440" tIns="45720" rIns="91440" bIns="45720" numCol="1" anchor="t" anchorCtr="0" compatLnSpc="1"/>
            <a:lstStyle/>
            <a:p>
              <a:endParaRPr lang="zh-CN" altLang="en-US"/>
            </a:p>
          </p:txBody>
        </p:sp>
        <p:sp>
          <p:nvSpPr>
            <p:cNvPr id="30" name="Freeform 28"/>
            <p:cNvSpPr/>
            <p:nvPr/>
          </p:nvSpPr>
          <p:spPr bwMode="auto">
            <a:xfrm>
              <a:off x="2008188" y="985470"/>
              <a:ext cx="417513" cy="446088"/>
            </a:xfrm>
            <a:custGeom>
              <a:avLst/>
              <a:gdLst>
                <a:gd name="T0" fmla="*/ 142 w 152"/>
                <a:gd name="T1" fmla="*/ 103 h 162"/>
                <a:gd name="T2" fmla="*/ 129 w 152"/>
                <a:gd name="T3" fmla="*/ 105 h 162"/>
                <a:gd name="T4" fmla="*/ 88 w 152"/>
                <a:gd name="T5" fmla="*/ 89 h 162"/>
                <a:gd name="T6" fmla="*/ 88 w 152"/>
                <a:gd name="T7" fmla="*/ 89 h 162"/>
                <a:gd name="T8" fmla="*/ 60 w 152"/>
                <a:gd name="T9" fmla="*/ 45 h 162"/>
                <a:gd name="T10" fmla="*/ 102 w 152"/>
                <a:gd name="T11" fmla="*/ 55 h 162"/>
                <a:gd name="T12" fmla="*/ 101 w 152"/>
                <a:gd name="T13" fmla="*/ 63 h 162"/>
                <a:gd name="T14" fmla="*/ 120 w 152"/>
                <a:gd name="T15" fmla="*/ 69 h 162"/>
                <a:gd name="T16" fmla="*/ 125 w 152"/>
                <a:gd name="T17" fmla="*/ 49 h 162"/>
                <a:gd name="T18" fmla="*/ 106 w 152"/>
                <a:gd name="T19" fmla="*/ 45 h 162"/>
                <a:gd name="T20" fmla="*/ 106 w 152"/>
                <a:gd name="T21" fmla="*/ 46 h 162"/>
                <a:gd name="T22" fmla="*/ 103 w 152"/>
                <a:gd name="T23" fmla="*/ 51 h 162"/>
                <a:gd name="T24" fmla="*/ 82 w 152"/>
                <a:gd name="T25" fmla="*/ 49 h 162"/>
                <a:gd name="T26" fmla="*/ 56 w 152"/>
                <a:gd name="T27" fmla="*/ 39 h 162"/>
                <a:gd name="T28" fmla="*/ 20 w 152"/>
                <a:gd name="T29" fmla="*/ 1 h 162"/>
                <a:gd name="T30" fmla="*/ 19 w 152"/>
                <a:gd name="T31" fmla="*/ 2 h 162"/>
                <a:gd name="T32" fmla="*/ 36 w 152"/>
                <a:gd name="T33" fmla="*/ 22 h 162"/>
                <a:gd name="T34" fmla="*/ 19 w 152"/>
                <a:gd name="T35" fmla="*/ 77 h 162"/>
                <a:gd name="T36" fmla="*/ 5 w 152"/>
                <a:gd name="T37" fmla="*/ 78 h 162"/>
                <a:gd name="T38" fmla="*/ 6 w 152"/>
                <a:gd name="T39" fmla="*/ 96 h 162"/>
                <a:gd name="T40" fmla="*/ 20 w 152"/>
                <a:gd name="T41" fmla="*/ 96 h 162"/>
                <a:gd name="T42" fmla="*/ 22 w 152"/>
                <a:gd name="T43" fmla="*/ 80 h 162"/>
                <a:gd name="T44" fmla="*/ 38 w 152"/>
                <a:gd name="T45" fmla="*/ 24 h 162"/>
                <a:gd name="T46" fmla="*/ 70 w 152"/>
                <a:gd name="T47" fmla="*/ 66 h 162"/>
                <a:gd name="T48" fmla="*/ 54 w 152"/>
                <a:gd name="T49" fmla="*/ 115 h 162"/>
                <a:gd name="T50" fmla="*/ 52 w 152"/>
                <a:gd name="T51" fmla="*/ 114 h 162"/>
                <a:gd name="T52" fmla="*/ 50 w 152"/>
                <a:gd name="T53" fmla="*/ 115 h 162"/>
                <a:gd name="T54" fmla="*/ 37 w 152"/>
                <a:gd name="T55" fmla="*/ 118 h 162"/>
                <a:gd name="T56" fmla="*/ 41 w 152"/>
                <a:gd name="T57" fmla="*/ 135 h 162"/>
                <a:gd name="T58" fmla="*/ 57 w 152"/>
                <a:gd name="T59" fmla="*/ 132 h 162"/>
                <a:gd name="T60" fmla="*/ 56 w 152"/>
                <a:gd name="T61" fmla="*/ 118 h 162"/>
                <a:gd name="T62" fmla="*/ 72 w 152"/>
                <a:gd name="T63" fmla="*/ 69 h 162"/>
                <a:gd name="T64" fmla="*/ 94 w 152"/>
                <a:gd name="T65" fmla="*/ 115 h 162"/>
                <a:gd name="T66" fmla="*/ 85 w 152"/>
                <a:gd name="T67" fmla="*/ 136 h 162"/>
                <a:gd name="T68" fmla="*/ 84 w 152"/>
                <a:gd name="T69" fmla="*/ 135 h 162"/>
                <a:gd name="T70" fmla="*/ 72 w 152"/>
                <a:gd name="T71" fmla="*/ 144 h 162"/>
                <a:gd name="T72" fmla="*/ 79 w 152"/>
                <a:gd name="T73" fmla="*/ 157 h 162"/>
                <a:gd name="T74" fmla="*/ 89 w 152"/>
                <a:gd name="T75" fmla="*/ 150 h 162"/>
                <a:gd name="T76" fmla="*/ 87 w 152"/>
                <a:gd name="T77" fmla="*/ 138 h 162"/>
                <a:gd name="T78" fmla="*/ 96 w 152"/>
                <a:gd name="T79" fmla="*/ 118 h 162"/>
                <a:gd name="T80" fmla="*/ 105 w 152"/>
                <a:gd name="T81" fmla="*/ 144 h 162"/>
                <a:gd name="T82" fmla="*/ 104 w 152"/>
                <a:gd name="T83" fmla="*/ 155 h 162"/>
                <a:gd name="T84" fmla="*/ 118 w 152"/>
                <a:gd name="T85" fmla="*/ 158 h 162"/>
                <a:gd name="T86" fmla="*/ 122 w 152"/>
                <a:gd name="T87" fmla="*/ 146 h 162"/>
                <a:gd name="T88" fmla="*/ 108 w 152"/>
                <a:gd name="T89" fmla="*/ 141 h 162"/>
                <a:gd name="T90" fmla="*/ 90 w 152"/>
                <a:gd name="T91" fmla="*/ 94 h 162"/>
                <a:gd name="T92" fmla="*/ 126 w 152"/>
                <a:gd name="T93" fmla="*/ 110 h 162"/>
                <a:gd name="T94" fmla="*/ 125 w 152"/>
                <a:gd name="T95" fmla="*/ 111 h 162"/>
                <a:gd name="T96" fmla="*/ 125 w 152"/>
                <a:gd name="T97" fmla="*/ 112 h 162"/>
                <a:gd name="T98" fmla="*/ 132 w 152"/>
                <a:gd name="T99" fmla="*/ 126 h 162"/>
                <a:gd name="T100" fmla="*/ 151 w 152"/>
                <a:gd name="T101" fmla="*/ 117 h 162"/>
                <a:gd name="T102" fmla="*/ 142 w 152"/>
                <a:gd name="T103" fmla="*/ 103 h 162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  <a:cxn ang="0">
                  <a:pos x="T68" y="T69"/>
                </a:cxn>
                <a:cxn ang="0">
                  <a:pos x="T70" y="T71"/>
                </a:cxn>
                <a:cxn ang="0">
                  <a:pos x="T72" y="T73"/>
                </a:cxn>
                <a:cxn ang="0">
                  <a:pos x="T74" y="T75"/>
                </a:cxn>
                <a:cxn ang="0">
                  <a:pos x="T76" y="T77"/>
                </a:cxn>
                <a:cxn ang="0">
                  <a:pos x="T78" y="T79"/>
                </a:cxn>
                <a:cxn ang="0">
                  <a:pos x="T80" y="T81"/>
                </a:cxn>
                <a:cxn ang="0">
                  <a:pos x="T82" y="T83"/>
                </a:cxn>
                <a:cxn ang="0">
                  <a:pos x="T84" y="T85"/>
                </a:cxn>
                <a:cxn ang="0">
                  <a:pos x="T86" y="T87"/>
                </a:cxn>
                <a:cxn ang="0">
                  <a:pos x="T88" y="T89"/>
                </a:cxn>
                <a:cxn ang="0">
                  <a:pos x="T90" y="T91"/>
                </a:cxn>
                <a:cxn ang="0">
                  <a:pos x="T92" y="T93"/>
                </a:cxn>
                <a:cxn ang="0">
                  <a:pos x="T94" y="T95"/>
                </a:cxn>
                <a:cxn ang="0">
                  <a:pos x="T96" y="T97"/>
                </a:cxn>
                <a:cxn ang="0">
                  <a:pos x="T98" y="T99"/>
                </a:cxn>
                <a:cxn ang="0">
                  <a:pos x="T100" y="T101"/>
                </a:cxn>
                <a:cxn ang="0">
                  <a:pos x="T102" y="T103"/>
                </a:cxn>
              </a:cxnLst>
              <a:rect l="0" t="0" r="r" b="b"/>
              <a:pathLst>
                <a:path w="152" h="162">
                  <a:moveTo>
                    <a:pt x="142" y="103"/>
                  </a:moveTo>
                  <a:cubicBezTo>
                    <a:pt x="137" y="101"/>
                    <a:pt x="132" y="102"/>
                    <a:pt x="129" y="105"/>
                  </a:cubicBezTo>
                  <a:cubicBezTo>
                    <a:pt x="114" y="102"/>
                    <a:pt x="101" y="99"/>
                    <a:pt x="88" y="89"/>
                  </a:cubicBezTo>
                  <a:cubicBezTo>
                    <a:pt x="88" y="89"/>
                    <a:pt x="88" y="89"/>
                    <a:pt x="88" y="89"/>
                  </a:cubicBezTo>
                  <a:cubicBezTo>
                    <a:pt x="80" y="74"/>
                    <a:pt x="71" y="59"/>
                    <a:pt x="60" y="45"/>
                  </a:cubicBezTo>
                  <a:cubicBezTo>
                    <a:pt x="72" y="52"/>
                    <a:pt x="88" y="55"/>
                    <a:pt x="102" y="55"/>
                  </a:cubicBezTo>
                  <a:cubicBezTo>
                    <a:pt x="101" y="58"/>
                    <a:pt x="101" y="61"/>
                    <a:pt x="101" y="63"/>
                  </a:cubicBezTo>
                  <a:cubicBezTo>
                    <a:pt x="103" y="72"/>
                    <a:pt x="114" y="74"/>
                    <a:pt x="120" y="69"/>
                  </a:cubicBezTo>
                  <a:cubicBezTo>
                    <a:pt x="126" y="65"/>
                    <a:pt x="127" y="55"/>
                    <a:pt x="125" y="49"/>
                  </a:cubicBezTo>
                  <a:cubicBezTo>
                    <a:pt x="122" y="41"/>
                    <a:pt x="113" y="39"/>
                    <a:pt x="106" y="45"/>
                  </a:cubicBezTo>
                  <a:cubicBezTo>
                    <a:pt x="106" y="45"/>
                    <a:pt x="106" y="46"/>
                    <a:pt x="106" y="46"/>
                  </a:cubicBezTo>
                  <a:cubicBezTo>
                    <a:pt x="105" y="48"/>
                    <a:pt x="104" y="49"/>
                    <a:pt x="103" y="51"/>
                  </a:cubicBezTo>
                  <a:cubicBezTo>
                    <a:pt x="96" y="50"/>
                    <a:pt x="89" y="50"/>
                    <a:pt x="82" y="49"/>
                  </a:cubicBezTo>
                  <a:cubicBezTo>
                    <a:pt x="72" y="47"/>
                    <a:pt x="64" y="44"/>
                    <a:pt x="56" y="39"/>
                  </a:cubicBezTo>
                  <a:cubicBezTo>
                    <a:pt x="45" y="25"/>
                    <a:pt x="33" y="12"/>
                    <a:pt x="20" y="1"/>
                  </a:cubicBezTo>
                  <a:cubicBezTo>
                    <a:pt x="19" y="0"/>
                    <a:pt x="19" y="1"/>
                    <a:pt x="19" y="2"/>
                  </a:cubicBezTo>
                  <a:cubicBezTo>
                    <a:pt x="25" y="9"/>
                    <a:pt x="30" y="15"/>
                    <a:pt x="36" y="22"/>
                  </a:cubicBezTo>
                  <a:cubicBezTo>
                    <a:pt x="36" y="42"/>
                    <a:pt x="26" y="59"/>
                    <a:pt x="19" y="77"/>
                  </a:cubicBezTo>
                  <a:cubicBezTo>
                    <a:pt x="15" y="74"/>
                    <a:pt x="9" y="74"/>
                    <a:pt x="5" y="78"/>
                  </a:cubicBezTo>
                  <a:cubicBezTo>
                    <a:pt x="1" y="83"/>
                    <a:pt x="0" y="92"/>
                    <a:pt x="6" y="96"/>
                  </a:cubicBezTo>
                  <a:cubicBezTo>
                    <a:pt x="10" y="99"/>
                    <a:pt x="16" y="99"/>
                    <a:pt x="20" y="96"/>
                  </a:cubicBezTo>
                  <a:cubicBezTo>
                    <a:pt x="24" y="92"/>
                    <a:pt x="25" y="84"/>
                    <a:pt x="22" y="80"/>
                  </a:cubicBezTo>
                  <a:cubicBezTo>
                    <a:pt x="31" y="64"/>
                    <a:pt x="39" y="42"/>
                    <a:pt x="38" y="24"/>
                  </a:cubicBezTo>
                  <a:cubicBezTo>
                    <a:pt x="49" y="37"/>
                    <a:pt x="60" y="51"/>
                    <a:pt x="70" y="66"/>
                  </a:cubicBezTo>
                  <a:cubicBezTo>
                    <a:pt x="71" y="85"/>
                    <a:pt x="62" y="100"/>
                    <a:pt x="54" y="115"/>
                  </a:cubicBezTo>
                  <a:cubicBezTo>
                    <a:pt x="53" y="115"/>
                    <a:pt x="53" y="115"/>
                    <a:pt x="52" y="114"/>
                  </a:cubicBezTo>
                  <a:cubicBezTo>
                    <a:pt x="51" y="114"/>
                    <a:pt x="51" y="114"/>
                    <a:pt x="50" y="115"/>
                  </a:cubicBezTo>
                  <a:cubicBezTo>
                    <a:pt x="46" y="114"/>
                    <a:pt x="40" y="115"/>
                    <a:pt x="37" y="118"/>
                  </a:cubicBezTo>
                  <a:cubicBezTo>
                    <a:pt x="32" y="123"/>
                    <a:pt x="37" y="131"/>
                    <a:pt x="41" y="135"/>
                  </a:cubicBezTo>
                  <a:cubicBezTo>
                    <a:pt x="46" y="138"/>
                    <a:pt x="53" y="136"/>
                    <a:pt x="57" y="132"/>
                  </a:cubicBezTo>
                  <a:cubicBezTo>
                    <a:pt x="60" y="127"/>
                    <a:pt x="59" y="122"/>
                    <a:pt x="56" y="118"/>
                  </a:cubicBezTo>
                  <a:cubicBezTo>
                    <a:pt x="66" y="104"/>
                    <a:pt x="74" y="86"/>
                    <a:pt x="72" y="69"/>
                  </a:cubicBezTo>
                  <a:cubicBezTo>
                    <a:pt x="81" y="84"/>
                    <a:pt x="88" y="99"/>
                    <a:pt x="94" y="115"/>
                  </a:cubicBezTo>
                  <a:cubicBezTo>
                    <a:pt x="92" y="122"/>
                    <a:pt x="88" y="129"/>
                    <a:pt x="85" y="136"/>
                  </a:cubicBezTo>
                  <a:cubicBezTo>
                    <a:pt x="85" y="136"/>
                    <a:pt x="85" y="135"/>
                    <a:pt x="84" y="135"/>
                  </a:cubicBezTo>
                  <a:cubicBezTo>
                    <a:pt x="79" y="135"/>
                    <a:pt x="73" y="139"/>
                    <a:pt x="72" y="144"/>
                  </a:cubicBezTo>
                  <a:cubicBezTo>
                    <a:pt x="72" y="149"/>
                    <a:pt x="74" y="156"/>
                    <a:pt x="79" y="157"/>
                  </a:cubicBezTo>
                  <a:cubicBezTo>
                    <a:pt x="83" y="157"/>
                    <a:pt x="87" y="154"/>
                    <a:pt x="89" y="150"/>
                  </a:cubicBezTo>
                  <a:cubicBezTo>
                    <a:pt x="91" y="146"/>
                    <a:pt x="90" y="141"/>
                    <a:pt x="87" y="138"/>
                  </a:cubicBezTo>
                  <a:cubicBezTo>
                    <a:pt x="91" y="132"/>
                    <a:pt x="94" y="125"/>
                    <a:pt x="96" y="118"/>
                  </a:cubicBezTo>
                  <a:cubicBezTo>
                    <a:pt x="99" y="126"/>
                    <a:pt x="102" y="135"/>
                    <a:pt x="105" y="144"/>
                  </a:cubicBezTo>
                  <a:cubicBezTo>
                    <a:pt x="102" y="147"/>
                    <a:pt x="101" y="151"/>
                    <a:pt x="104" y="155"/>
                  </a:cubicBezTo>
                  <a:cubicBezTo>
                    <a:pt x="108" y="160"/>
                    <a:pt x="113" y="162"/>
                    <a:pt x="118" y="158"/>
                  </a:cubicBezTo>
                  <a:cubicBezTo>
                    <a:pt x="121" y="155"/>
                    <a:pt x="123" y="150"/>
                    <a:pt x="122" y="146"/>
                  </a:cubicBezTo>
                  <a:cubicBezTo>
                    <a:pt x="120" y="140"/>
                    <a:pt x="113" y="140"/>
                    <a:pt x="108" y="141"/>
                  </a:cubicBezTo>
                  <a:cubicBezTo>
                    <a:pt x="103" y="125"/>
                    <a:pt x="97" y="109"/>
                    <a:pt x="90" y="94"/>
                  </a:cubicBezTo>
                  <a:cubicBezTo>
                    <a:pt x="100" y="102"/>
                    <a:pt x="113" y="108"/>
                    <a:pt x="126" y="110"/>
                  </a:cubicBezTo>
                  <a:cubicBezTo>
                    <a:pt x="126" y="110"/>
                    <a:pt x="125" y="111"/>
                    <a:pt x="125" y="111"/>
                  </a:cubicBezTo>
                  <a:cubicBezTo>
                    <a:pt x="125" y="111"/>
                    <a:pt x="125" y="112"/>
                    <a:pt x="125" y="112"/>
                  </a:cubicBezTo>
                  <a:cubicBezTo>
                    <a:pt x="124" y="118"/>
                    <a:pt x="126" y="124"/>
                    <a:pt x="132" y="126"/>
                  </a:cubicBezTo>
                  <a:cubicBezTo>
                    <a:pt x="139" y="128"/>
                    <a:pt x="150" y="125"/>
                    <a:pt x="151" y="117"/>
                  </a:cubicBezTo>
                  <a:cubicBezTo>
                    <a:pt x="152" y="111"/>
                    <a:pt x="147" y="105"/>
                    <a:pt x="142" y="103"/>
                  </a:cubicBezTo>
                  <a:close/>
                </a:path>
              </a:pathLst>
            </a:custGeom>
            <a:solidFill>
              <a:srgbClr val="7F7E30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</a14:hiddenLine>
              </a:ext>
            </a:extLst>
          </p:spPr>
          <p:txBody>
            <a:bodyPr vert="horz" wrap="square" lIns="91440" tIns="45720" rIns="91440" bIns="45720" numCol="1" anchor="t" anchorCtr="0" compatLnSpc="1"/>
            <a:lstStyle/>
            <a:p>
              <a:endParaRPr lang="zh-CN" altLang="en-US"/>
            </a:p>
          </p:txBody>
        </p:sp>
        <p:sp>
          <p:nvSpPr>
            <p:cNvPr id="31" name="Freeform 29"/>
            <p:cNvSpPr/>
            <p:nvPr/>
          </p:nvSpPr>
          <p:spPr bwMode="auto">
            <a:xfrm>
              <a:off x="1985963" y="437782"/>
              <a:ext cx="655638" cy="533400"/>
            </a:xfrm>
            <a:custGeom>
              <a:avLst/>
              <a:gdLst>
                <a:gd name="T0" fmla="*/ 237 w 239"/>
                <a:gd name="T1" fmla="*/ 42 h 194"/>
                <a:gd name="T2" fmla="*/ 188 w 239"/>
                <a:gd name="T3" fmla="*/ 43 h 194"/>
                <a:gd name="T4" fmla="*/ 153 w 239"/>
                <a:gd name="T5" fmla="*/ 64 h 194"/>
                <a:gd name="T6" fmla="*/ 140 w 239"/>
                <a:gd name="T7" fmla="*/ 1 h 194"/>
                <a:gd name="T8" fmla="*/ 137 w 239"/>
                <a:gd name="T9" fmla="*/ 1 h 194"/>
                <a:gd name="T10" fmla="*/ 143 w 239"/>
                <a:gd name="T11" fmla="*/ 79 h 194"/>
                <a:gd name="T12" fmla="*/ 143 w 239"/>
                <a:gd name="T13" fmla="*/ 81 h 194"/>
                <a:gd name="T14" fmla="*/ 142 w 239"/>
                <a:gd name="T15" fmla="*/ 82 h 194"/>
                <a:gd name="T16" fmla="*/ 115 w 239"/>
                <a:gd name="T17" fmla="*/ 115 h 194"/>
                <a:gd name="T18" fmla="*/ 83 w 239"/>
                <a:gd name="T19" fmla="*/ 147 h 194"/>
                <a:gd name="T20" fmla="*/ 1 w 239"/>
                <a:gd name="T21" fmla="*/ 192 h 194"/>
                <a:gd name="T22" fmla="*/ 1 w 239"/>
                <a:gd name="T23" fmla="*/ 194 h 194"/>
                <a:gd name="T24" fmla="*/ 81 w 239"/>
                <a:gd name="T25" fmla="*/ 155 h 194"/>
                <a:gd name="T26" fmla="*/ 116 w 239"/>
                <a:gd name="T27" fmla="*/ 120 h 194"/>
                <a:gd name="T28" fmla="*/ 145 w 239"/>
                <a:gd name="T29" fmla="*/ 83 h 194"/>
                <a:gd name="T30" fmla="*/ 146 w 239"/>
                <a:gd name="T31" fmla="*/ 83 h 194"/>
                <a:gd name="T32" fmla="*/ 146 w 239"/>
                <a:gd name="T33" fmla="*/ 83 h 194"/>
                <a:gd name="T34" fmla="*/ 147 w 239"/>
                <a:gd name="T35" fmla="*/ 81 h 194"/>
                <a:gd name="T36" fmla="*/ 200 w 239"/>
                <a:gd name="T37" fmla="*/ 79 h 194"/>
                <a:gd name="T38" fmla="*/ 239 w 239"/>
                <a:gd name="T39" fmla="*/ 44 h 194"/>
                <a:gd name="T40" fmla="*/ 237 w 239"/>
                <a:gd name="T41" fmla="*/ 42 h 194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</a:cxnLst>
              <a:rect l="0" t="0" r="r" b="b"/>
              <a:pathLst>
                <a:path w="239" h="194">
                  <a:moveTo>
                    <a:pt x="237" y="42"/>
                  </a:moveTo>
                  <a:cubicBezTo>
                    <a:pt x="223" y="34"/>
                    <a:pt x="202" y="38"/>
                    <a:pt x="188" y="43"/>
                  </a:cubicBezTo>
                  <a:cubicBezTo>
                    <a:pt x="175" y="47"/>
                    <a:pt x="163" y="55"/>
                    <a:pt x="153" y="64"/>
                  </a:cubicBezTo>
                  <a:cubicBezTo>
                    <a:pt x="158" y="42"/>
                    <a:pt x="154" y="15"/>
                    <a:pt x="140" y="1"/>
                  </a:cubicBezTo>
                  <a:cubicBezTo>
                    <a:pt x="139" y="0"/>
                    <a:pt x="138" y="0"/>
                    <a:pt x="137" y="1"/>
                  </a:cubicBezTo>
                  <a:cubicBezTo>
                    <a:pt x="123" y="22"/>
                    <a:pt x="123" y="62"/>
                    <a:pt x="143" y="79"/>
                  </a:cubicBezTo>
                  <a:cubicBezTo>
                    <a:pt x="143" y="80"/>
                    <a:pt x="143" y="80"/>
                    <a:pt x="143" y="81"/>
                  </a:cubicBezTo>
                  <a:cubicBezTo>
                    <a:pt x="142" y="81"/>
                    <a:pt x="142" y="82"/>
                    <a:pt x="142" y="82"/>
                  </a:cubicBezTo>
                  <a:cubicBezTo>
                    <a:pt x="133" y="93"/>
                    <a:pt x="125" y="104"/>
                    <a:pt x="115" y="115"/>
                  </a:cubicBezTo>
                  <a:cubicBezTo>
                    <a:pt x="105" y="126"/>
                    <a:pt x="94" y="137"/>
                    <a:pt x="83" y="147"/>
                  </a:cubicBezTo>
                  <a:cubicBezTo>
                    <a:pt x="58" y="169"/>
                    <a:pt x="32" y="183"/>
                    <a:pt x="1" y="192"/>
                  </a:cubicBezTo>
                  <a:cubicBezTo>
                    <a:pt x="0" y="192"/>
                    <a:pt x="0" y="194"/>
                    <a:pt x="1" y="194"/>
                  </a:cubicBezTo>
                  <a:cubicBezTo>
                    <a:pt x="31" y="192"/>
                    <a:pt x="59" y="173"/>
                    <a:pt x="81" y="155"/>
                  </a:cubicBezTo>
                  <a:cubicBezTo>
                    <a:pt x="93" y="144"/>
                    <a:pt x="105" y="132"/>
                    <a:pt x="116" y="120"/>
                  </a:cubicBezTo>
                  <a:cubicBezTo>
                    <a:pt x="126" y="109"/>
                    <a:pt x="137" y="97"/>
                    <a:pt x="145" y="83"/>
                  </a:cubicBezTo>
                  <a:cubicBezTo>
                    <a:pt x="146" y="83"/>
                    <a:pt x="146" y="83"/>
                    <a:pt x="146" y="83"/>
                  </a:cubicBezTo>
                  <a:cubicBezTo>
                    <a:pt x="146" y="83"/>
                    <a:pt x="146" y="83"/>
                    <a:pt x="146" y="83"/>
                  </a:cubicBezTo>
                  <a:cubicBezTo>
                    <a:pt x="146" y="82"/>
                    <a:pt x="146" y="81"/>
                    <a:pt x="147" y="81"/>
                  </a:cubicBezTo>
                  <a:cubicBezTo>
                    <a:pt x="164" y="87"/>
                    <a:pt x="183" y="86"/>
                    <a:pt x="200" y="79"/>
                  </a:cubicBezTo>
                  <a:cubicBezTo>
                    <a:pt x="215" y="73"/>
                    <a:pt x="233" y="60"/>
                    <a:pt x="239" y="44"/>
                  </a:cubicBezTo>
                  <a:cubicBezTo>
                    <a:pt x="239" y="43"/>
                    <a:pt x="238" y="42"/>
                    <a:pt x="237" y="42"/>
                  </a:cubicBezTo>
                  <a:close/>
                </a:path>
              </a:pathLst>
            </a:custGeom>
            <a:solidFill>
              <a:srgbClr val="7F7E30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</a14:hiddenLine>
              </a:ext>
            </a:extLst>
          </p:spPr>
          <p:txBody>
            <a:bodyPr vert="horz" wrap="square" lIns="91440" tIns="45720" rIns="91440" bIns="45720" numCol="1" anchor="t" anchorCtr="0" compatLnSpc="1"/>
            <a:lstStyle/>
            <a:p>
              <a:endParaRPr lang="zh-CN" altLang="en-US"/>
            </a:p>
          </p:txBody>
        </p:sp>
        <p:sp>
          <p:nvSpPr>
            <p:cNvPr id="32" name="Freeform 30"/>
            <p:cNvSpPr/>
            <p:nvPr/>
          </p:nvSpPr>
          <p:spPr bwMode="auto">
            <a:xfrm>
              <a:off x="2566988" y="-17831"/>
              <a:ext cx="693738" cy="965200"/>
            </a:xfrm>
            <a:custGeom>
              <a:avLst/>
              <a:gdLst>
                <a:gd name="T0" fmla="*/ 236 w 253"/>
                <a:gd name="T1" fmla="*/ 151 h 351"/>
                <a:gd name="T2" fmla="*/ 169 w 253"/>
                <a:gd name="T3" fmla="*/ 159 h 351"/>
                <a:gd name="T4" fmla="*/ 128 w 253"/>
                <a:gd name="T5" fmla="*/ 189 h 351"/>
                <a:gd name="T6" fmla="*/ 116 w 253"/>
                <a:gd name="T7" fmla="*/ 202 h 351"/>
                <a:gd name="T8" fmla="*/ 128 w 253"/>
                <a:gd name="T9" fmla="*/ 165 h 351"/>
                <a:gd name="T10" fmla="*/ 128 w 253"/>
                <a:gd name="T11" fmla="*/ 165 h 351"/>
                <a:gd name="T12" fmla="*/ 129 w 253"/>
                <a:gd name="T13" fmla="*/ 165 h 351"/>
                <a:gd name="T14" fmla="*/ 130 w 253"/>
                <a:gd name="T15" fmla="*/ 165 h 351"/>
                <a:gd name="T16" fmla="*/ 213 w 253"/>
                <a:gd name="T17" fmla="*/ 62 h 351"/>
                <a:gd name="T18" fmla="*/ 208 w 253"/>
                <a:gd name="T19" fmla="*/ 16 h 351"/>
                <a:gd name="T20" fmla="*/ 167 w 253"/>
                <a:gd name="T21" fmla="*/ 3 h 351"/>
                <a:gd name="T22" fmla="*/ 112 w 253"/>
                <a:gd name="T23" fmla="*/ 72 h 351"/>
                <a:gd name="T24" fmla="*/ 127 w 253"/>
                <a:gd name="T25" fmla="*/ 164 h 351"/>
                <a:gd name="T26" fmla="*/ 126 w 253"/>
                <a:gd name="T27" fmla="*/ 164 h 351"/>
                <a:gd name="T28" fmla="*/ 105 w 253"/>
                <a:gd name="T29" fmla="*/ 213 h 351"/>
                <a:gd name="T30" fmla="*/ 80 w 253"/>
                <a:gd name="T31" fmla="*/ 266 h 351"/>
                <a:gd name="T32" fmla="*/ 1 w 253"/>
                <a:gd name="T33" fmla="*/ 350 h 351"/>
                <a:gd name="T34" fmla="*/ 1 w 253"/>
                <a:gd name="T35" fmla="*/ 351 h 351"/>
                <a:gd name="T36" fmla="*/ 81 w 253"/>
                <a:gd name="T37" fmla="*/ 273 h 351"/>
                <a:gd name="T38" fmla="*/ 107 w 253"/>
                <a:gd name="T39" fmla="*/ 221 h 351"/>
                <a:gd name="T40" fmla="*/ 110 w 253"/>
                <a:gd name="T41" fmla="*/ 214 h 351"/>
                <a:gd name="T42" fmla="*/ 204 w 253"/>
                <a:gd name="T43" fmla="*/ 221 h 351"/>
                <a:gd name="T44" fmla="*/ 236 w 253"/>
                <a:gd name="T45" fmla="*/ 151 h 351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</a:cxnLst>
              <a:rect l="0" t="0" r="r" b="b"/>
              <a:pathLst>
                <a:path w="253" h="351">
                  <a:moveTo>
                    <a:pt x="236" y="151"/>
                  </a:moveTo>
                  <a:cubicBezTo>
                    <a:pt x="222" y="129"/>
                    <a:pt x="184" y="150"/>
                    <a:pt x="169" y="159"/>
                  </a:cubicBezTo>
                  <a:cubicBezTo>
                    <a:pt x="154" y="167"/>
                    <a:pt x="140" y="177"/>
                    <a:pt x="128" y="189"/>
                  </a:cubicBezTo>
                  <a:cubicBezTo>
                    <a:pt x="124" y="193"/>
                    <a:pt x="119" y="197"/>
                    <a:pt x="116" y="202"/>
                  </a:cubicBezTo>
                  <a:cubicBezTo>
                    <a:pt x="121" y="190"/>
                    <a:pt x="125" y="178"/>
                    <a:pt x="128" y="165"/>
                  </a:cubicBezTo>
                  <a:cubicBezTo>
                    <a:pt x="128" y="165"/>
                    <a:pt x="128" y="165"/>
                    <a:pt x="128" y="165"/>
                  </a:cubicBezTo>
                  <a:cubicBezTo>
                    <a:pt x="128" y="165"/>
                    <a:pt x="129" y="165"/>
                    <a:pt x="129" y="165"/>
                  </a:cubicBezTo>
                  <a:cubicBezTo>
                    <a:pt x="129" y="165"/>
                    <a:pt x="130" y="165"/>
                    <a:pt x="130" y="165"/>
                  </a:cubicBezTo>
                  <a:cubicBezTo>
                    <a:pt x="168" y="139"/>
                    <a:pt x="203" y="108"/>
                    <a:pt x="213" y="62"/>
                  </a:cubicBezTo>
                  <a:cubicBezTo>
                    <a:pt x="216" y="47"/>
                    <a:pt x="216" y="30"/>
                    <a:pt x="208" y="16"/>
                  </a:cubicBezTo>
                  <a:cubicBezTo>
                    <a:pt x="199" y="2"/>
                    <a:pt x="182" y="0"/>
                    <a:pt x="167" y="3"/>
                  </a:cubicBezTo>
                  <a:cubicBezTo>
                    <a:pt x="133" y="8"/>
                    <a:pt x="117" y="42"/>
                    <a:pt x="112" y="72"/>
                  </a:cubicBezTo>
                  <a:cubicBezTo>
                    <a:pt x="107" y="101"/>
                    <a:pt x="108" y="139"/>
                    <a:pt x="127" y="164"/>
                  </a:cubicBezTo>
                  <a:cubicBezTo>
                    <a:pt x="126" y="164"/>
                    <a:pt x="126" y="164"/>
                    <a:pt x="126" y="164"/>
                  </a:cubicBezTo>
                  <a:cubicBezTo>
                    <a:pt x="118" y="180"/>
                    <a:pt x="112" y="197"/>
                    <a:pt x="105" y="213"/>
                  </a:cubicBezTo>
                  <a:cubicBezTo>
                    <a:pt x="98" y="231"/>
                    <a:pt x="90" y="249"/>
                    <a:pt x="80" y="266"/>
                  </a:cubicBezTo>
                  <a:cubicBezTo>
                    <a:pt x="61" y="301"/>
                    <a:pt x="34" y="328"/>
                    <a:pt x="1" y="350"/>
                  </a:cubicBezTo>
                  <a:cubicBezTo>
                    <a:pt x="0" y="350"/>
                    <a:pt x="1" y="351"/>
                    <a:pt x="1" y="351"/>
                  </a:cubicBezTo>
                  <a:cubicBezTo>
                    <a:pt x="36" y="335"/>
                    <a:pt x="62" y="305"/>
                    <a:pt x="81" y="273"/>
                  </a:cubicBezTo>
                  <a:cubicBezTo>
                    <a:pt x="91" y="257"/>
                    <a:pt x="100" y="239"/>
                    <a:pt x="107" y="221"/>
                  </a:cubicBezTo>
                  <a:cubicBezTo>
                    <a:pt x="108" y="219"/>
                    <a:pt x="109" y="216"/>
                    <a:pt x="110" y="214"/>
                  </a:cubicBezTo>
                  <a:cubicBezTo>
                    <a:pt x="136" y="233"/>
                    <a:pt x="176" y="233"/>
                    <a:pt x="204" y="221"/>
                  </a:cubicBezTo>
                  <a:cubicBezTo>
                    <a:pt x="229" y="211"/>
                    <a:pt x="253" y="178"/>
                    <a:pt x="236" y="151"/>
                  </a:cubicBezTo>
                  <a:close/>
                </a:path>
              </a:pathLst>
            </a:custGeom>
            <a:solidFill>
              <a:srgbClr val="FEC160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</a14:hiddenLine>
              </a:ext>
            </a:extLst>
          </p:spPr>
          <p:txBody>
            <a:bodyPr vert="horz" wrap="square" lIns="91440" tIns="45720" rIns="91440" bIns="45720" numCol="1" anchor="t" anchorCtr="0" compatLnSpc="1"/>
            <a:lstStyle/>
            <a:p>
              <a:endParaRPr lang="zh-CN" altLang="en-US"/>
            </a:p>
          </p:txBody>
        </p:sp>
        <p:sp>
          <p:nvSpPr>
            <p:cNvPr id="33" name="Freeform 31"/>
            <p:cNvSpPr/>
            <p:nvPr/>
          </p:nvSpPr>
          <p:spPr bwMode="auto">
            <a:xfrm>
              <a:off x="2644775" y="1041032"/>
              <a:ext cx="0" cy="3175"/>
            </a:xfrm>
            <a:custGeom>
              <a:avLst/>
              <a:gdLst>
                <a:gd name="T0" fmla="*/ 0 h 2"/>
                <a:gd name="T1" fmla="*/ 2 h 2"/>
                <a:gd name="T2" fmla="*/ 0 h 2"/>
              </a:gdLst>
              <a:ahLst/>
              <a:cxnLst>
                <a:cxn ang="0">
                  <a:pos x="0" y="T0"/>
                </a:cxn>
                <a:cxn ang="0">
                  <a:pos x="0" y="T1"/>
                </a:cxn>
                <a:cxn ang="0">
                  <a:pos x="0" y="T2"/>
                </a:cxn>
              </a:cxnLst>
              <a:rect l="0" t="0" r="r" b="b"/>
              <a:pathLst>
                <a:path h="2">
                  <a:moveTo>
                    <a:pt x="0" y="0"/>
                  </a:moveTo>
                  <a:lnTo>
                    <a:pt x="0" y="2"/>
                  </a:lnTo>
                  <a:lnTo>
                    <a:pt x="0" y="0"/>
                  </a:lnTo>
                  <a:close/>
                </a:path>
              </a:pathLst>
            </a:custGeom>
            <a:solidFill>
              <a:srgbClr val="000000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</a14:hiddenLine>
              </a:ext>
            </a:extLst>
          </p:spPr>
          <p:txBody>
            <a:bodyPr vert="horz" wrap="square" lIns="91440" tIns="45720" rIns="91440" bIns="45720" numCol="1" anchor="t" anchorCtr="0" compatLnSpc="1"/>
            <a:lstStyle/>
            <a:p>
              <a:endParaRPr lang="zh-CN" altLang="en-US"/>
            </a:p>
          </p:txBody>
        </p:sp>
        <p:sp>
          <p:nvSpPr>
            <p:cNvPr id="34" name="Freeform 32"/>
            <p:cNvSpPr/>
            <p:nvPr/>
          </p:nvSpPr>
          <p:spPr bwMode="auto">
            <a:xfrm>
              <a:off x="2792413" y="1063257"/>
              <a:ext cx="406400" cy="466725"/>
            </a:xfrm>
            <a:custGeom>
              <a:avLst/>
              <a:gdLst>
                <a:gd name="T0" fmla="*/ 129 w 148"/>
                <a:gd name="T1" fmla="*/ 39 h 170"/>
                <a:gd name="T2" fmla="*/ 140 w 148"/>
                <a:gd name="T3" fmla="*/ 9 h 170"/>
                <a:gd name="T4" fmla="*/ 116 w 148"/>
                <a:gd name="T5" fmla="*/ 1 h 170"/>
                <a:gd name="T6" fmla="*/ 75 w 148"/>
                <a:gd name="T7" fmla="*/ 20 h 170"/>
                <a:gd name="T8" fmla="*/ 31 w 148"/>
                <a:gd name="T9" fmla="*/ 60 h 170"/>
                <a:gd name="T10" fmla="*/ 31 w 148"/>
                <a:gd name="T11" fmla="*/ 60 h 170"/>
                <a:gd name="T12" fmla="*/ 32 w 148"/>
                <a:gd name="T13" fmla="*/ 60 h 170"/>
                <a:gd name="T14" fmla="*/ 38 w 148"/>
                <a:gd name="T15" fmla="*/ 164 h 170"/>
                <a:gd name="T16" fmla="*/ 67 w 148"/>
                <a:gd name="T17" fmla="*/ 149 h 170"/>
                <a:gd name="T18" fmla="*/ 76 w 148"/>
                <a:gd name="T19" fmla="*/ 146 h 170"/>
                <a:gd name="T20" fmla="*/ 88 w 148"/>
                <a:gd name="T21" fmla="*/ 142 h 170"/>
                <a:gd name="T22" fmla="*/ 99 w 148"/>
                <a:gd name="T23" fmla="*/ 121 h 170"/>
                <a:gd name="T24" fmla="*/ 99 w 148"/>
                <a:gd name="T25" fmla="*/ 121 h 170"/>
                <a:gd name="T26" fmla="*/ 120 w 148"/>
                <a:gd name="T27" fmla="*/ 88 h 170"/>
                <a:gd name="T28" fmla="*/ 144 w 148"/>
                <a:gd name="T29" fmla="*/ 69 h 170"/>
                <a:gd name="T30" fmla="*/ 129 w 148"/>
                <a:gd name="T31" fmla="*/ 39 h 170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</a:cxnLst>
              <a:rect l="0" t="0" r="r" b="b"/>
              <a:pathLst>
                <a:path w="148" h="170">
                  <a:moveTo>
                    <a:pt x="129" y="39"/>
                  </a:moveTo>
                  <a:cubicBezTo>
                    <a:pt x="135" y="31"/>
                    <a:pt x="144" y="20"/>
                    <a:pt x="140" y="9"/>
                  </a:cubicBezTo>
                  <a:cubicBezTo>
                    <a:pt x="137" y="0"/>
                    <a:pt x="124" y="0"/>
                    <a:pt x="116" y="1"/>
                  </a:cubicBezTo>
                  <a:cubicBezTo>
                    <a:pt x="101" y="3"/>
                    <a:pt x="87" y="11"/>
                    <a:pt x="75" y="20"/>
                  </a:cubicBezTo>
                  <a:cubicBezTo>
                    <a:pt x="60" y="33"/>
                    <a:pt x="48" y="50"/>
                    <a:pt x="31" y="60"/>
                  </a:cubicBezTo>
                  <a:cubicBezTo>
                    <a:pt x="30" y="60"/>
                    <a:pt x="31" y="61"/>
                    <a:pt x="31" y="60"/>
                  </a:cubicBezTo>
                  <a:cubicBezTo>
                    <a:pt x="32" y="60"/>
                    <a:pt x="32" y="60"/>
                    <a:pt x="32" y="60"/>
                  </a:cubicBezTo>
                  <a:cubicBezTo>
                    <a:pt x="14" y="86"/>
                    <a:pt x="0" y="147"/>
                    <a:pt x="38" y="164"/>
                  </a:cubicBezTo>
                  <a:cubicBezTo>
                    <a:pt x="51" y="170"/>
                    <a:pt x="61" y="161"/>
                    <a:pt x="67" y="149"/>
                  </a:cubicBezTo>
                  <a:cubicBezTo>
                    <a:pt x="69" y="144"/>
                    <a:pt x="71" y="146"/>
                    <a:pt x="76" y="146"/>
                  </a:cubicBezTo>
                  <a:cubicBezTo>
                    <a:pt x="80" y="146"/>
                    <a:pt x="84" y="144"/>
                    <a:pt x="88" y="142"/>
                  </a:cubicBezTo>
                  <a:cubicBezTo>
                    <a:pt x="94" y="138"/>
                    <a:pt x="100" y="129"/>
                    <a:pt x="99" y="121"/>
                  </a:cubicBezTo>
                  <a:cubicBezTo>
                    <a:pt x="99" y="121"/>
                    <a:pt x="99" y="121"/>
                    <a:pt x="99" y="121"/>
                  </a:cubicBezTo>
                  <a:cubicBezTo>
                    <a:pt x="112" y="120"/>
                    <a:pt x="127" y="100"/>
                    <a:pt x="120" y="88"/>
                  </a:cubicBezTo>
                  <a:cubicBezTo>
                    <a:pt x="131" y="88"/>
                    <a:pt x="141" y="80"/>
                    <a:pt x="144" y="69"/>
                  </a:cubicBezTo>
                  <a:cubicBezTo>
                    <a:pt x="148" y="56"/>
                    <a:pt x="140" y="44"/>
                    <a:pt x="129" y="39"/>
                  </a:cubicBezTo>
                  <a:close/>
                </a:path>
              </a:pathLst>
            </a:custGeom>
            <a:solidFill>
              <a:srgbClr val="FF7862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</a14:hiddenLine>
              </a:ext>
            </a:extLst>
          </p:spPr>
          <p:txBody>
            <a:bodyPr vert="horz" wrap="square" lIns="91440" tIns="45720" rIns="91440" bIns="45720" numCol="1" anchor="t" anchorCtr="0" compatLnSpc="1"/>
            <a:lstStyle/>
            <a:p>
              <a:endParaRPr lang="zh-CN" altLang="en-US"/>
            </a:p>
          </p:txBody>
        </p:sp>
        <p:sp>
          <p:nvSpPr>
            <p:cNvPr id="35" name="Freeform 33"/>
            <p:cNvSpPr/>
            <p:nvPr/>
          </p:nvSpPr>
          <p:spPr bwMode="auto">
            <a:xfrm>
              <a:off x="2479675" y="971182"/>
              <a:ext cx="573088" cy="442913"/>
            </a:xfrm>
            <a:custGeom>
              <a:avLst/>
              <a:gdLst>
                <a:gd name="T0" fmla="*/ 186 w 209"/>
                <a:gd name="T1" fmla="*/ 57 h 161"/>
                <a:gd name="T2" fmla="*/ 162 w 209"/>
                <a:gd name="T3" fmla="*/ 69 h 161"/>
                <a:gd name="T4" fmla="*/ 144 w 209"/>
                <a:gd name="T5" fmla="*/ 86 h 161"/>
                <a:gd name="T6" fmla="*/ 82 w 209"/>
                <a:gd name="T7" fmla="*/ 35 h 161"/>
                <a:gd name="T8" fmla="*/ 2 w 209"/>
                <a:gd name="T9" fmla="*/ 0 h 161"/>
                <a:gd name="T10" fmla="*/ 1 w 209"/>
                <a:gd name="T11" fmla="*/ 2 h 161"/>
                <a:gd name="T12" fmla="*/ 29 w 209"/>
                <a:gd name="T13" fmla="*/ 17 h 161"/>
                <a:gd name="T14" fmla="*/ 71 w 209"/>
                <a:gd name="T15" fmla="*/ 34 h 161"/>
                <a:gd name="T16" fmla="*/ 110 w 209"/>
                <a:gd name="T17" fmla="*/ 59 h 161"/>
                <a:gd name="T18" fmla="*/ 142 w 209"/>
                <a:gd name="T19" fmla="*/ 89 h 161"/>
                <a:gd name="T20" fmla="*/ 142 w 209"/>
                <a:gd name="T21" fmla="*/ 89 h 161"/>
                <a:gd name="T22" fmla="*/ 141 w 209"/>
                <a:gd name="T23" fmla="*/ 91 h 161"/>
                <a:gd name="T24" fmla="*/ 140 w 209"/>
                <a:gd name="T25" fmla="*/ 148 h 161"/>
                <a:gd name="T26" fmla="*/ 166 w 209"/>
                <a:gd name="T27" fmla="*/ 131 h 161"/>
                <a:gd name="T28" fmla="*/ 187 w 209"/>
                <a:gd name="T29" fmla="*/ 118 h 161"/>
                <a:gd name="T30" fmla="*/ 187 w 209"/>
                <a:gd name="T31" fmla="*/ 92 h 161"/>
                <a:gd name="T32" fmla="*/ 186 w 209"/>
                <a:gd name="T33" fmla="*/ 57 h 161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</a:cxnLst>
              <a:rect l="0" t="0" r="r" b="b"/>
              <a:pathLst>
                <a:path w="209" h="161">
                  <a:moveTo>
                    <a:pt x="186" y="57"/>
                  </a:moveTo>
                  <a:cubicBezTo>
                    <a:pt x="177" y="57"/>
                    <a:pt x="168" y="64"/>
                    <a:pt x="162" y="69"/>
                  </a:cubicBezTo>
                  <a:cubicBezTo>
                    <a:pt x="156" y="74"/>
                    <a:pt x="149" y="80"/>
                    <a:pt x="144" y="86"/>
                  </a:cubicBezTo>
                  <a:cubicBezTo>
                    <a:pt x="129" y="65"/>
                    <a:pt x="105" y="48"/>
                    <a:pt x="82" y="35"/>
                  </a:cubicBezTo>
                  <a:cubicBezTo>
                    <a:pt x="57" y="21"/>
                    <a:pt x="28" y="14"/>
                    <a:pt x="2" y="0"/>
                  </a:cubicBezTo>
                  <a:cubicBezTo>
                    <a:pt x="1" y="0"/>
                    <a:pt x="0" y="1"/>
                    <a:pt x="1" y="2"/>
                  </a:cubicBezTo>
                  <a:cubicBezTo>
                    <a:pt x="9" y="9"/>
                    <a:pt x="19" y="13"/>
                    <a:pt x="29" y="17"/>
                  </a:cubicBezTo>
                  <a:cubicBezTo>
                    <a:pt x="43" y="22"/>
                    <a:pt x="58" y="27"/>
                    <a:pt x="71" y="34"/>
                  </a:cubicBezTo>
                  <a:cubicBezTo>
                    <a:pt x="85" y="41"/>
                    <a:pt x="98" y="49"/>
                    <a:pt x="110" y="59"/>
                  </a:cubicBezTo>
                  <a:cubicBezTo>
                    <a:pt x="122" y="68"/>
                    <a:pt x="131" y="79"/>
                    <a:pt x="142" y="89"/>
                  </a:cubicBezTo>
                  <a:cubicBezTo>
                    <a:pt x="142" y="89"/>
                    <a:pt x="142" y="89"/>
                    <a:pt x="142" y="89"/>
                  </a:cubicBezTo>
                  <a:cubicBezTo>
                    <a:pt x="141" y="90"/>
                    <a:pt x="141" y="90"/>
                    <a:pt x="141" y="91"/>
                  </a:cubicBezTo>
                  <a:cubicBezTo>
                    <a:pt x="133" y="109"/>
                    <a:pt x="125" y="132"/>
                    <a:pt x="140" y="148"/>
                  </a:cubicBezTo>
                  <a:cubicBezTo>
                    <a:pt x="152" y="161"/>
                    <a:pt x="166" y="144"/>
                    <a:pt x="166" y="131"/>
                  </a:cubicBezTo>
                  <a:cubicBezTo>
                    <a:pt x="175" y="131"/>
                    <a:pt x="182" y="125"/>
                    <a:pt x="187" y="118"/>
                  </a:cubicBezTo>
                  <a:cubicBezTo>
                    <a:pt x="192" y="111"/>
                    <a:pt x="194" y="99"/>
                    <a:pt x="187" y="92"/>
                  </a:cubicBezTo>
                  <a:cubicBezTo>
                    <a:pt x="197" y="83"/>
                    <a:pt x="209" y="57"/>
                    <a:pt x="186" y="57"/>
                  </a:cubicBezTo>
                  <a:close/>
                </a:path>
              </a:pathLst>
            </a:custGeom>
            <a:solidFill>
              <a:srgbClr val="FEC160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</a14:hiddenLine>
              </a:ext>
            </a:extLst>
          </p:spPr>
          <p:txBody>
            <a:bodyPr vert="horz" wrap="square" lIns="91440" tIns="45720" rIns="91440" bIns="45720" numCol="1" anchor="t" anchorCtr="0" compatLnSpc="1"/>
            <a:lstStyle/>
            <a:p>
              <a:endParaRPr lang="zh-CN" altLang="en-US"/>
            </a:p>
          </p:txBody>
        </p:sp>
        <p:sp>
          <p:nvSpPr>
            <p:cNvPr id="36" name="Freeform 34"/>
            <p:cNvSpPr/>
            <p:nvPr/>
          </p:nvSpPr>
          <p:spPr bwMode="auto">
            <a:xfrm>
              <a:off x="2557463" y="1041032"/>
              <a:ext cx="139700" cy="341313"/>
            </a:xfrm>
            <a:custGeom>
              <a:avLst/>
              <a:gdLst>
                <a:gd name="T0" fmla="*/ 35 w 51"/>
                <a:gd name="T1" fmla="*/ 2 h 124"/>
                <a:gd name="T2" fmla="*/ 34 w 51"/>
                <a:gd name="T3" fmla="*/ 0 h 124"/>
                <a:gd name="T4" fmla="*/ 32 w 51"/>
                <a:gd name="T5" fmla="*/ 2 h 124"/>
                <a:gd name="T6" fmla="*/ 2 w 51"/>
                <a:gd name="T7" fmla="*/ 58 h 124"/>
                <a:gd name="T8" fmla="*/ 13 w 51"/>
                <a:gd name="T9" fmla="*/ 122 h 124"/>
                <a:gd name="T10" fmla="*/ 16 w 51"/>
                <a:gd name="T11" fmla="*/ 121 h 124"/>
                <a:gd name="T12" fmla="*/ 48 w 51"/>
                <a:gd name="T13" fmla="*/ 65 h 124"/>
                <a:gd name="T14" fmla="*/ 35 w 51"/>
                <a:gd name="T15" fmla="*/ 2 h 124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</a:cxnLst>
              <a:rect l="0" t="0" r="r" b="b"/>
              <a:pathLst>
                <a:path w="51" h="124">
                  <a:moveTo>
                    <a:pt x="35" y="2"/>
                  </a:moveTo>
                  <a:cubicBezTo>
                    <a:pt x="35" y="1"/>
                    <a:pt x="35" y="0"/>
                    <a:pt x="34" y="0"/>
                  </a:cubicBezTo>
                  <a:cubicBezTo>
                    <a:pt x="32" y="0"/>
                    <a:pt x="32" y="1"/>
                    <a:pt x="32" y="2"/>
                  </a:cubicBezTo>
                  <a:cubicBezTo>
                    <a:pt x="13" y="14"/>
                    <a:pt x="5" y="37"/>
                    <a:pt x="2" y="58"/>
                  </a:cubicBezTo>
                  <a:cubicBezTo>
                    <a:pt x="0" y="79"/>
                    <a:pt x="1" y="105"/>
                    <a:pt x="13" y="122"/>
                  </a:cubicBezTo>
                  <a:cubicBezTo>
                    <a:pt x="14" y="124"/>
                    <a:pt x="17" y="122"/>
                    <a:pt x="16" y="121"/>
                  </a:cubicBezTo>
                  <a:cubicBezTo>
                    <a:pt x="34" y="109"/>
                    <a:pt x="44" y="85"/>
                    <a:pt x="48" y="65"/>
                  </a:cubicBezTo>
                  <a:cubicBezTo>
                    <a:pt x="51" y="46"/>
                    <a:pt x="50" y="17"/>
                    <a:pt x="35" y="2"/>
                  </a:cubicBezTo>
                  <a:close/>
                </a:path>
              </a:pathLst>
            </a:custGeom>
            <a:solidFill>
              <a:srgbClr val="7F7E30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</a14:hiddenLine>
              </a:ext>
            </a:extLst>
          </p:spPr>
          <p:txBody>
            <a:bodyPr vert="horz" wrap="square" lIns="91440" tIns="45720" rIns="91440" bIns="45720" numCol="1" anchor="t" anchorCtr="0" compatLnSpc="1"/>
            <a:lstStyle/>
            <a:p>
              <a:endParaRPr lang="zh-CN" altLang="en-US"/>
            </a:p>
          </p:txBody>
        </p:sp>
        <p:sp>
          <p:nvSpPr>
            <p:cNvPr id="37" name="Freeform 35"/>
            <p:cNvSpPr/>
            <p:nvPr/>
          </p:nvSpPr>
          <p:spPr bwMode="auto">
            <a:xfrm>
              <a:off x="2716213" y="917207"/>
              <a:ext cx="309563" cy="195263"/>
            </a:xfrm>
            <a:custGeom>
              <a:avLst/>
              <a:gdLst>
                <a:gd name="T0" fmla="*/ 110 w 113"/>
                <a:gd name="T1" fmla="*/ 3 h 71"/>
                <a:gd name="T2" fmla="*/ 108 w 113"/>
                <a:gd name="T3" fmla="*/ 1 h 71"/>
                <a:gd name="T4" fmla="*/ 1 w 113"/>
                <a:gd name="T5" fmla="*/ 58 h 71"/>
                <a:gd name="T6" fmla="*/ 1 w 113"/>
                <a:gd name="T7" fmla="*/ 58 h 71"/>
                <a:gd name="T8" fmla="*/ 0 w 113"/>
                <a:gd name="T9" fmla="*/ 59 h 71"/>
                <a:gd name="T10" fmla="*/ 2 w 113"/>
                <a:gd name="T11" fmla="*/ 60 h 71"/>
                <a:gd name="T12" fmla="*/ 2 w 113"/>
                <a:gd name="T13" fmla="*/ 59 h 71"/>
                <a:gd name="T14" fmla="*/ 61 w 113"/>
                <a:gd name="T15" fmla="*/ 52 h 71"/>
                <a:gd name="T16" fmla="*/ 112 w 113"/>
                <a:gd name="T17" fmla="*/ 6 h 71"/>
                <a:gd name="T18" fmla="*/ 110 w 113"/>
                <a:gd name="T19" fmla="*/ 3 h 71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</a:cxnLst>
              <a:rect l="0" t="0" r="r" b="b"/>
              <a:pathLst>
                <a:path w="113" h="71">
                  <a:moveTo>
                    <a:pt x="110" y="3"/>
                  </a:moveTo>
                  <a:cubicBezTo>
                    <a:pt x="110" y="2"/>
                    <a:pt x="109" y="1"/>
                    <a:pt x="108" y="1"/>
                  </a:cubicBezTo>
                  <a:cubicBezTo>
                    <a:pt x="66" y="0"/>
                    <a:pt x="18" y="16"/>
                    <a:pt x="1" y="58"/>
                  </a:cubicBezTo>
                  <a:cubicBezTo>
                    <a:pt x="1" y="58"/>
                    <a:pt x="1" y="58"/>
                    <a:pt x="1" y="58"/>
                  </a:cubicBezTo>
                  <a:cubicBezTo>
                    <a:pt x="1" y="58"/>
                    <a:pt x="1" y="59"/>
                    <a:pt x="0" y="59"/>
                  </a:cubicBezTo>
                  <a:cubicBezTo>
                    <a:pt x="0" y="60"/>
                    <a:pt x="1" y="60"/>
                    <a:pt x="2" y="60"/>
                  </a:cubicBezTo>
                  <a:cubicBezTo>
                    <a:pt x="2" y="59"/>
                    <a:pt x="2" y="59"/>
                    <a:pt x="2" y="59"/>
                  </a:cubicBezTo>
                  <a:cubicBezTo>
                    <a:pt x="19" y="71"/>
                    <a:pt x="45" y="60"/>
                    <a:pt x="61" y="52"/>
                  </a:cubicBezTo>
                  <a:cubicBezTo>
                    <a:pt x="81" y="42"/>
                    <a:pt x="101" y="26"/>
                    <a:pt x="112" y="6"/>
                  </a:cubicBezTo>
                  <a:cubicBezTo>
                    <a:pt x="113" y="4"/>
                    <a:pt x="111" y="3"/>
                    <a:pt x="110" y="3"/>
                  </a:cubicBezTo>
                  <a:close/>
                </a:path>
              </a:pathLst>
            </a:custGeom>
            <a:solidFill>
              <a:srgbClr val="7F7E30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</a14:hiddenLine>
              </a:ext>
            </a:extLst>
          </p:spPr>
          <p:txBody>
            <a:bodyPr vert="horz" wrap="square" lIns="91440" tIns="45720" rIns="91440" bIns="45720" numCol="1" anchor="t" anchorCtr="0" compatLnSpc="1"/>
            <a:lstStyle/>
            <a:p>
              <a:endParaRPr lang="zh-CN" altLang="en-US"/>
            </a:p>
          </p:txBody>
        </p:sp>
        <p:sp>
          <p:nvSpPr>
            <p:cNvPr id="38" name="Freeform 36"/>
            <p:cNvSpPr/>
            <p:nvPr/>
          </p:nvSpPr>
          <p:spPr bwMode="auto">
            <a:xfrm>
              <a:off x="3349625" y="113932"/>
              <a:ext cx="239713" cy="363538"/>
            </a:xfrm>
            <a:custGeom>
              <a:avLst/>
              <a:gdLst>
                <a:gd name="T0" fmla="*/ 83 w 88"/>
                <a:gd name="T1" fmla="*/ 29 h 132"/>
                <a:gd name="T2" fmla="*/ 68 w 88"/>
                <a:gd name="T3" fmla="*/ 29 h 132"/>
                <a:gd name="T4" fmla="*/ 70 w 88"/>
                <a:gd name="T5" fmla="*/ 14 h 132"/>
                <a:gd name="T6" fmla="*/ 68 w 88"/>
                <a:gd name="T7" fmla="*/ 12 h 132"/>
                <a:gd name="T8" fmla="*/ 47 w 88"/>
                <a:gd name="T9" fmla="*/ 20 h 132"/>
                <a:gd name="T10" fmla="*/ 28 w 88"/>
                <a:gd name="T11" fmla="*/ 9 h 132"/>
                <a:gd name="T12" fmla="*/ 32 w 88"/>
                <a:gd name="T13" fmla="*/ 46 h 132"/>
                <a:gd name="T14" fmla="*/ 32 w 88"/>
                <a:gd name="T15" fmla="*/ 48 h 132"/>
                <a:gd name="T16" fmla="*/ 15 w 88"/>
                <a:gd name="T17" fmla="*/ 84 h 132"/>
                <a:gd name="T18" fmla="*/ 0 w 88"/>
                <a:gd name="T19" fmla="*/ 131 h 132"/>
                <a:gd name="T20" fmla="*/ 2 w 88"/>
                <a:gd name="T21" fmla="*/ 131 h 132"/>
                <a:gd name="T22" fmla="*/ 17 w 88"/>
                <a:gd name="T23" fmla="*/ 89 h 132"/>
                <a:gd name="T24" fmla="*/ 34 w 88"/>
                <a:gd name="T25" fmla="*/ 51 h 132"/>
                <a:gd name="T26" fmla="*/ 85 w 88"/>
                <a:gd name="T27" fmla="*/ 44 h 132"/>
                <a:gd name="T28" fmla="*/ 83 w 88"/>
                <a:gd name="T29" fmla="*/ 29 h 132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</a:cxnLst>
              <a:rect l="0" t="0" r="r" b="b"/>
              <a:pathLst>
                <a:path w="88" h="132">
                  <a:moveTo>
                    <a:pt x="83" y="29"/>
                  </a:moveTo>
                  <a:cubicBezTo>
                    <a:pt x="78" y="26"/>
                    <a:pt x="73" y="27"/>
                    <a:pt x="68" y="29"/>
                  </a:cubicBezTo>
                  <a:cubicBezTo>
                    <a:pt x="70" y="24"/>
                    <a:pt x="70" y="20"/>
                    <a:pt x="70" y="14"/>
                  </a:cubicBezTo>
                  <a:cubicBezTo>
                    <a:pt x="71" y="13"/>
                    <a:pt x="69" y="12"/>
                    <a:pt x="68" y="12"/>
                  </a:cubicBezTo>
                  <a:cubicBezTo>
                    <a:pt x="59" y="11"/>
                    <a:pt x="52" y="14"/>
                    <a:pt x="47" y="20"/>
                  </a:cubicBezTo>
                  <a:cubicBezTo>
                    <a:pt x="45" y="11"/>
                    <a:pt x="38" y="0"/>
                    <a:pt x="28" y="9"/>
                  </a:cubicBezTo>
                  <a:cubicBezTo>
                    <a:pt x="17" y="19"/>
                    <a:pt x="21" y="37"/>
                    <a:pt x="32" y="46"/>
                  </a:cubicBezTo>
                  <a:cubicBezTo>
                    <a:pt x="31" y="47"/>
                    <a:pt x="31" y="48"/>
                    <a:pt x="32" y="48"/>
                  </a:cubicBezTo>
                  <a:cubicBezTo>
                    <a:pt x="25" y="60"/>
                    <a:pt x="20" y="72"/>
                    <a:pt x="15" y="84"/>
                  </a:cubicBezTo>
                  <a:cubicBezTo>
                    <a:pt x="9" y="99"/>
                    <a:pt x="3" y="115"/>
                    <a:pt x="0" y="131"/>
                  </a:cubicBezTo>
                  <a:cubicBezTo>
                    <a:pt x="0" y="132"/>
                    <a:pt x="2" y="132"/>
                    <a:pt x="2" y="131"/>
                  </a:cubicBezTo>
                  <a:cubicBezTo>
                    <a:pt x="7" y="117"/>
                    <a:pt x="11" y="103"/>
                    <a:pt x="17" y="89"/>
                  </a:cubicBezTo>
                  <a:cubicBezTo>
                    <a:pt x="22" y="76"/>
                    <a:pt x="29" y="64"/>
                    <a:pt x="34" y="51"/>
                  </a:cubicBezTo>
                  <a:cubicBezTo>
                    <a:pt x="48" y="65"/>
                    <a:pt x="74" y="62"/>
                    <a:pt x="85" y="44"/>
                  </a:cubicBezTo>
                  <a:cubicBezTo>
                    <a:pt x="88" y="40"/>
                    <a:pt x="88" y="32"/>
                    <a:pt x="83" y="29"/>
                  </a:cubicBezTo>
                  <a:close/>
                </a:path>
              </a:pathLst>
            </a:custGeom>
            <a:solidFill>
              <a:srgbClr val="FF7862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</a14:hiddenLine>
              </a:ext>
            </a:extLst>
          </p:spPr>
          <p:txBody>
            <a:bodyPr vert="horz" wrap="square" lIns="91440" tIns="45720" rIns="91440" bIns="45720" numCol="1" anchor="t" anchorCtr="0" compatLnSpc="1"/>
            <a:lstStyle/>
            <a:p>
              <a:endParaRPr lang="zh-CN" altLang="en-US"/>
            </a:p>
          </p:txBody>
        </p:sp>
        <p:sp>
          <p:nvSpPr>
            <p:cNvPr id="39" name="Freeform 45"/>
            <p:cNvSpPr/>
            <p:nvPr/>
          </p:nvSpPr>
          <p:spPr bwMode="auto">
            <a:xfrm rot="1800000">
              <a:off x="4250178" y="138671"/>
              <a:ext cx="135547" cy="325921"/>
            </a:xfrm>
            <a:custGeom>
              <a:avLst/>
              <a:gdLst>
                <a:gd name="T0" fmla="*/ 16 w 52"/>
                <a:gd name="T1" fmla="*/ 2 h 124"/>
                <a:gd name="T2" fmla="*/ 13 w 52"/>
                <a:gd name="T3" fmla="*/ 3 h 124"/>
                <a:gd name="T4" fmla="*/ 35 w 52"/>
                <a:gd name="T5" fmla="*/ 123 h 124"/>
                <a:gd name="T6" fmla="*/ 35 w 52"/>
                <a:gd name="T7" fmla="*/ 123 h 124"/>
                <a:gd name="T8" fmla="*/ 36 w 52"/>
                <a:gd name="T9" fmla="*/ 123 h 124"/>
                <a:gd name="T10" fmla="*/ 36 w 52"/>
                <a:gd name="T11" fmla="*/ 122 h 124"/>
                <a:gd name="T12" fmla="*/ 36 w 52"/>
                <a:gd name="T13" fmla="*/ 122 h 124"/>
                <a:gd name="T14" fmla="*/ 47 w 52"/>
                <a:gd name="T15" fmla="*/ 64 h 124"/>
                <a:gd name="T16" fmla="*/ 19 w 52"/>
                <a:gd name="T17" fmla="*/ 1 h 124"/>
                <a:gd name="T18" fmla="*/ 16 w 52"/>
                <a:gd name="T19" fmla="*/ 2 h 124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</a:cxnLst>
              <a:rect l="0" t="0" r="r" b="b"/>
              <a:pathLst>
                <a:path w="52" h="124">
                  <a:moveTo>
                    <a:pt x="16" y="2"/>
                  </a:moveTo>
                  <a:cubicBezTo>
                    <a:pt x="15" y="2"/>
                    <a:pt x="14" y="2"/>
                    <a:pt x="13" y="3"/>
                  </a:cubicBezTo>
                  <a:cubicBezTo>
                    <a:pt x="0" y="43"/>
                    <a:pt x="0" y="94"/>
                    <a:pt x="35" y="123"/>
                  </a:cubicBezTo>
                  <a:cubicBezTo>
                    <a:pt x="35" y="123"/>
                    <a:pt x="35" y="123"/>
                    <a:pt x="35" y="123"/>
                  </a:cubicBezTo>
                  <a:cubicBezTo>
                    <a:pt x="35" y="123"/>
                    <a:pt x="35" y="123"/>
                    <a:pt x="36" y="123"/>
                  </a:cubicBezTo>
                  <a:cubicBezTo>
                    <a:pt x="36" y="124"/>
                    <a:pt x="37" y="123"/>
                    <a:pt x="36" y="122"/>
                  </a:cubicBezTo>
                  <a:cubicBezTo>
                    <a:pt x="36" y="122"/>
                    <a:pt x="36" y="122"/>
                    <a:pt x="36" y="122"/>
                  </a:cubicBezTo>
                  <a:cubicBezTo>
                    <a:pt x="52" y="109"/>
                    <a:pt x="50" y="81"/>
                    <a:pt x="47" y="64"/>
                  </a:cubicBezTo>
                  <a:cubicBezTo>
                    <a:pt x="44" y="42"/>
                    <a:pt x="35" y="18"/>
                    <a:pt x="19" y="1"/>
                  </a:cubicBezTo>
                  <a:cubicBezTo>
                    <a:pt x="18" y="0"/>
                    <a:pt x="16" y="1"/>
                    <a:pt x="16" y="2"/>
                  </a:cubicBezTo>
                  <a:close/>
                </a:path>
              </a:pathLst>
            </a:custGeom>
            <a:solidFill>
              <a:srgbClr val="FF7862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</a14:hiddenLine>
              </a:ext>
            </a:extLst>
          </p:spPr>
          <p:txBody>
            <a:bodyPr vert="horz" wrap="square" lIns="91440" tIns="45720" rIns="91440" bIns="45720" numCol="1" anchor="t" anchorCtr="0" compatLnSpc="1"/>
            <a:lstStyle/>
            <a:p>
              <a:endParaRPr lang="zh-CN" altLang="en-US"/>
            </a:p>
          </p:txBody>
        </p:sp>
        <p:sp>
          <p:nvSpPr>
            <p:cNvPr id="40" name="Freeform 47"/>
            <p:cNvSpPr/>
            <p:nvPr/>
          </p:nvSpPr>
          <p:spPr bwMode="auto">
            <a:xfrm>
              <a:off x="3819525" y="-141656"/>
              <a:ext cx="417513" cy="514350"/>
            </a:xfrm>
            <a:custGeom>
              <a:avLst/>
              <a:gdLst>
                <a:gd name="T0" fmla="*/ 70 w 152"/>
                <a:gd name="T1" fmla="*/ 16 h 187"/>
                <a:gd name="T2" fmla="*/ 77 w 152"/>
                <a:gd name="T3" fmla="*/ 30 h 187"/>
                <a:gd name="T4" fmla="*/ 74 w 152"/>
                <a:gd name="T5" fmla="*/ 80 h 187"/>
                <a:gd name="T6" fmla="*/ 74 w 152"/>
                <a:gd name="T7" fmla="*/ 80 h 187"/>
                <a:gd name="T8" fmla="*/ 34 w 152"/>
                <a:gd name="T9" fmla="*/ 126 h 187"/>
                <a:gd name="T10" fmla="*/ 31 w 152"/>
                <a:gd name="T11" fmla="*/ 77 h 187"/>
                <a:gd name="T12" fmla="*/ 40 w 152"/>
                <a:gd name="T13" fmla="*/ 74 h 187"/>
                <a:gd name="T14" fmla="*/ 40 w 152"/>
                <a:gd name="T15" fmla="*/ 52 h 187"/>
                <a:gd name="T16" fmla="*/ 16 w 152"/>
                <a:gd name="T17" fmla="*/ 54 h 187"/>
                <a:gd name="T18" fmla="*/ 18 w 152"/>
                <a:gd name="T19" fmla="*/ 75 h 187"/>
                <a:gd name="T20" fmla="*/ 20 w 152"/>
                <a:gd name="T21" fmla="*/ 75 h 187"/>
                <a:gd name="T22" fmla="*/ 26 w 152"/>
                <a:gd name="T23" fmla="*/ 77 h 187"/>
                <a:gd name="T24" fmla="*/ 31 w 152"/>
                <a:gd name="T25" fmla="*/ 101 h 187"/>
                <a:gd name="T26" fmla="*/ 30 w 152"/>
                <a:gd name="T27" fmla="*/ 133 h 187"/>
                <a:gd name="T28" fmla="*/ 0 w 152"/>
                <a:gd name="T29" fmla="*/ 185 h 187"/>
                <a:gd name="T30" fmla="*/ 2 w 152"/>
                <a:gd name="T31" fmla="*/ 186 h 187"/>
                <a:gd name="T32" fmla="*/ 18 w 152"/>
                <a:gd name="T33" fmla="*/ 161 h 187"/>
                <a:gd name="T34" fmla="*/ 84 w 152"/>
                <a:gd name="T35" fmla="*/ 160 h 187"/>
                <a:gd name="T36" fmla="*/ 91 w 152"/>
                <a:gd name="T37" fmla="*/ 175 h 187"/>
                <a:gd name="T38" fmla="*/ 109 w 152"/>
                <a:gd name="T39" fmla="*/ 168 h 187"/>
                <a:gd name="T40" fmla="*/ 104 w 152"/>
                <a:gd name="T41" fmla="*/ 152 h 187"/>
                <a:gd name="T42" fmla="*/ 86 w 152"/>
                <a:gd name="T43" fmla="*/ 156 h 187"/>
                <a:gd name="T44" fmla="*/ 19 w 152"/>
                <a:gd name="T45" fmla="*/ 158 h 187"/>
                <a:gd name="T46" fmla="*/ 54 w 152"/>
                <a:gd name="T47" fmla="*/ 108 h 187"/>
                <a:gd name="T48" fmla="*/ 114 w 152"/>
                <a:gd name="T49" fmla="*/ 109 h 187"/>
                <a:gd name="T50" fmla="*/ 113 w 152"/>
                <a:gd name="T51" fmla="*/ 110 h 187"/>
                <a:gd name="T52" fmla="*/ 115 w 152"/>
                <a:gd name="T53" fmla="*/ 113 h 187"/>
                <a:gd name="T54" fmla="*/ 123 w 152"/>
                <a:gd name="T55" fmla="*/ 125 h 187"/>
                <a:gd name="T56" fmla="*/ 140 w 152"/>
                <a:gd name="T57" fmla="*/ 115 h 187"/>
                <a:gd name="T58" fmla="*/ 131 w 152"/>
                <a:gd name="T59" fmla="*/ 99 h 187"/>
                <a:gd name="T60" fmla="*/ 117 w 152"/>
                <a:gd name="T61" fmla="*/ 104 h 187"/>
                <a:gd name="T62" fmla="*/ 57 w 152"/>
                <a:gd name="T63" fmla="*/ 104 h 187"/>
                <a:gd name="T64" fmla="*/ 99 w 152"/>
                <a:gd name="T65" fmla="*/ 64 h 187"/>
                <a:gd name="T66" fmla="*/ 126 w 152"/>
                <a:gd name="T67" fmla="*/ 67 h 187"/>
                <a:gd name="T68" fmla="*/ 125 w 152"/>
                <a:gd name="T69" fmla="*/ 68 h 187"/>
                <a:gd name="T70" fmla="*/ 139 w 152"/>
                <a:gd name="T71" fmla="*/ 78 h 187"/>
                <a:gd name="T72" fmla="*/ 151 w 152"/>
                <a:gd name="T73" fmla="*/ 66 h 187"/>
                <a:gd name="T74" fmla="*/ 140 w 152"/>
                <a:gd name="T75" fmla="*/ 57 h 187"/>
                <a:gd name="T76" fmla="*/ 127 w 152"/>
                <a:gd name="T77" fmla="*/ 63 h 187"/>
                <a:gd name="T78" fmla="*/ 102 w 152"/>
                <a:gd name="T79" fmla="*/ 62 h 187"/>
                <a:gd name="T80" fmla="*/ 127 w 152"/>
                <a:gd name="T81" fmla="*/ 42 h 187"/>
                <a:gd name="T82" fmla="*/ 140 w 152"/>
                <a:gd name="T83" fmla="*/ 39 h 187"/>
                <a:gd name="T84" fmla="*/ 138 w 152"/>
                <a:gd name="T85" fmla="*/ 23 h 187"/>
                <a:gd name="T86" fmla="*/ 124 w 152"/>
                <a:gd name="T87" fmla="*/ 23 h 187"/>
                <a:gd name="T88" fmla="*/ 123 w 152"/>
                <a:gd name="T89" fmla="*/ 40 h 187"/>
                <a:gd name="T90" fmla="*/ 78 w 152"/>
                <a:gd name="T91" fmla="*/ 76 h 187"/>
                <a:gd name="T92" fmla="*/ 82 w 152"/>
                <a:gd name="T93" fmla="*/ 31 h 187"/>
                <a:gd name="T94" fmla="*/ 84 w 152"/>
                <a:gd name="T95" fmla="*/ 31 h 187"/>
                <a:gd name="T96" fmla="*/ 85 w 152"/>
                <a:gd name="T97" fmla="*/ 31 h 187"/>
                <a:gd name="T98" fmla="*/ 98 w 152"/>
                <a:gd name="T99" fmla="*/ 18 h 187"/>
                <a:gd name="T100" fmla="*/ 82 w 152"/>
                <a:gd name="T101" fmla="*/ 1 h 187"/>
                <a:gd name="T102" fmla="*/ 70 w 152"/>
                <a:gd name="T103" fmla="*/ 16 h 187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  <a:cxn ang="0">
                  <a:pos x="T68" y="T69"/>
                </a:cxn>
                <a:cxn ang="0">
                  <a:pos x="T70" y="T71"/>
                </a:cxn>
                <a:cxn ang="0">
                  <a:pos x="T72" y="T73"/>
                </a:cxn>
                <a:cxn ang="0">
                  <a:pos x="T74" y="T75"/>
                </a:cxn>
                <a:cxn ang="0">
                  <a:pos x="T76" y="T77"/>
                </a:cxn>
                <a:cxn ang="0">
                  <a:pos x="T78" y="T79"/>
                </a:cxn>
                <a:cxn ang="0">
                  <a:pos x="T80" y="T81"/>
                </a:cxn>
                <a:cxn ang="0">
                  <a:pos x="T82" y="T83"/>
                </a:cxn>
                <a:cxn ang="0">
                  <a:pos x="T84" y="T85"/>
                </a:cxn>
                <a:cxn ang="0">
                  <a:pos x="T86" y="T87"/>
                </a:cxn>
                <a:cxn ang="0">
                  <a:pos x="T88" y="T89"/>
                </a:cxn>
                <a:cxn ang="0">
                  <a:pos x="T90" y="T91"/>
                </a:cxn>
                <a:cxn ang="0">
                  <a:pos x="T92" y="T93"/>
                </a:cxn>
                <a:cxn ang="0">
                  <a:pos x="T94" y="T95"/>
                </a:cxn>
                <a:cxn ang="0">
                  <a:pos x="T96" y="T97"/>
                </a:cxn>
                <a:cxn ang="0">
                  <a:pos x="T98" y="T99"/>
                </a:cxn>
                <a:cxn ang="0">
                  <a:pos x="T100" y="T101"/>
                </a:cxn>
                <a:cxn ang="0">
                  <a:pos x="T102" y="T103"/>
                </a:cxn>
              </a:cxnLst>
              <a:rect l="0" t="0" r="r" b="b"/>
              <a:pathLst>
                <a:path w="152" h="187">
                  <a:moveTo>
                    <a:pt x="70" y="16"/>
                  </a:moveTo>
                  <a:cubicBezTo>
                    <a:pt x="69" y="22"/>
                    <a:pt x="72" y="27"/>
                    <a:pt x="77" y="30"/>
                  </a:cubicBezTo>
                  <a:cubicBezTo>
                    <a:pt x="78" y="47"/>
                    <a:pt x="79" y="63"/>
                    <a:pt x="74" y="80"/>
                  </a:cubicBezTo>
                  <a:cubicBezTo>
                    <a:pt x="74" y="80"/>
                    <a:pt x="74" y="80"/>
                    <a:pt x="74" y="80"/>
                  </a:cubicBezTo>
                  <a:cubicBezTo>
                    <a:pt x="59" y="94"/>
                    <a:pt x="46" y="110"/>
                    <a:pt x="34" y="126"/>
                  </a:cubicBezTo>
                  <a:cubicBezTo>
                    <a:pt x="38" y="111"/>
                    <a:pt x="36" y="92"/>
                    <a:pt x="31" y="77"/>
                  </a:cubicBezTo>
                  <a:cubicBezTo>
                    <a:pt x="35" y="77"/>
                    <a:pt x="38" y="76"/>
                    <a:pt x="40" y="74"/>
                  </a:cubicBezTo>
                  <a:cubicBezTo>
                    <a:pt x="49" y="70"/>
                    <a:pt x="48" y="57"/>
                    <a:pt x="40" y="52"/>
                  </a:cubicBezTo>
                  <a:cubicBezTo>
                    <a:pt x="33" y="47"/>
                    <a:pt x="22" y="49"/>
                    <a:pt x="16" y="54"/>
                  </a:cubicBezTo>
                  <a:cubicBezTo>
                    <a:pt x="8" y="60"/>
                    <a:pt x="10" y="70"/>
                    <a:pt x="18" y="75"/>
                  </a:cubicBezTo>
                  <a:cubicBezTo>
                    <a:pt x="19" y="76"/>
                    <a:pt x="20" y="75"/>
                    <a:pt x="20" y="75"/>
                  </a:cubicBezTo>
                  <a:cubicBezTo>
                    <a:pt x="22" y="76"/>
                    <a:pt x="24" y="77"/>
                    <a:pt x="26" y="77"/>
                  </a:cubicBezTo>
                  <a:cubicBezTo>
                    <a:pt x="28" y="85"/>
                    <a:pt x="30" y="93"/>
                    <a:pt x="31" y="101"/>
                  </a:cubicBezTo>
                  <a:cubicBezTo>
                    <a:pt x="33" y="112"/>
                    <a:pt x="32" y="122"/>
                    <a:pt x="30" y="133"/>
                  </a:cubicBezTo>
                  <a:cubicBezTo>
                    <a:pt x="18" y="149"/>
                    <a:pt x="8" y="167"/>
                    <a:pt x="0" y="185"/>
                  </a:cubicBezTo>
                  <a:cubicBezTo>
                    <a:pt x="0" y="186"/>
                    <a:pt x="1" y="187"/>
                    <a:pt x="2" y="186"/>
                  </a:cubicBezTo>
                  <a:cubicBezTo>
                    <a:pt x="7" y="178"/>
                    <a:pt x="12" y="169"/>
                    <a:pt x="18" y="161"/>
                  </a:cubicBezTo>
                  <a:cubicBezTo>
                    <a:pt x="40" y="153"/>
                    <a:pt x="62" y="158"/>
                    <a:pt x="84" y="160"/>
                  </a:cubicBezTo>
                  <a:cubicBezTo>
                    <a:pt x="83" y="166"/>
                    <a:pt x="85" y="172"/>
                    <a:pt x="91" y="175"/>
                  </a:cubicBezTo>
                  <a:cubicBezTo>
                    <a:pt x="97" y="178"/>
                    <a:pt x="107" y="176"/>
                    <a:pt x="109" y="168"/>
                  </a:cubicBezTo>
                  <a:cubicBezTo>
                    <a:pt x="111" y="162"/>
                    <a:pt x="109" y="156"/>
                    <a:pt x="104" y="152"/>
                  </a:cubicBezTo>
                  <a:cubicBezTo>
                    <a:pt x="99" y="148"/>
                    <a:pt x="90" y="151"/>
                    <a:pt x="86" y="156"/>
                  </a:cubicBezTo>
                  <a:cubicBezTo>
                    <a:pt x="65" y="151"/>
                    <a:pt x="39" y="150"/>
                    <a:pt x="19" y="158"/>
                  </a:cubicBezTo>
                  <a:cubicBezTo>
                    <a:pt x="30" y="141"/>
                    <a:pt x="41" y="124"/>
                    <a:pt x="54" y="108"/>
                  </a:cubicBezTo>
                  <a:cubicBezTo>
                    <a:pt x="75" y="100"/>
                    <a:pt x="94" y="104"/>
                    <a:pt x="114" y="109"/>
                  </a:cubicBezTo>
                  <a:cubicBezTo>
                    <a:pt x="114" y="109"/>
                    <a:pt x="114" y="110"/>
                    <a:pt x="113" y="110"/>
                  </a:cubicBezTo>
                  <a:cubicBezTo>
                    <a:pt x="113" y="111"/>
                    <a:pt x="114" y="112"/>
                    <a:pt x="115" y="113"/>
                  </a:cubicBezTo>
                  <a:cubicBezTo>
                    <a:pt x="115" y="118"/>
                    <a:pt x="119" y="123"/>
                    <a:pt x="123" y="125"/>
                  </a:cubicBezTo>
                  <a:cubicBezTo>
                    <a:pt x="130" y="129"/>
                    <a:pt x="138" y="121"/>
                    <a:pt x="140" y="115"/>
                  </a:cubicBezTo>
                  <a:cubicBezTo>
                    <a:pt x="142" y="108"/>
                    <a:pt x="137" y="101"/>
                    <a:pt x="131" y="99"/>
                  </a:cubicBezTo>
                  <a:cubicBezTo>
                    <a:pt x="125" y="97"/>
                    <a:pt x="120" y="100"/>
                    <a:pt x="117" y="104"/>
                  </a:cubicBezTo>
                  <a:cubicBezTo>
                    <a:pt x="97" y="99"/>
                    <a:pt x="75" y="97"/>
                    <a:pt x="57" y="104"/>
                  </a:cubicBezTo>
                  <a:cubicBezTo>
                    <a:pt x="70" y="89"/>
                    <a:pt x="84" y="76"/>
                    <a:pt x="99" y="64"/>
                  </a:cubicBezTo>
                  <a:cubicBezTo>
                    <a:pt x="108" y="64"/>
                    <a:pt x="117" y="66"/>
                    <a:pt x="126" y="67"/>
                  </a:cubicBezTo>
                  <a:cubicBezTo>
                    <a:pt x="126" y="67"/>
                    <a:pt x="125" y="67"/>
                    <a:pt x="125" y="68"/>
                  </a:cubicBezTo>
                  <a:cubicBezTo>
                    <a:pt x="127" y="74"/>
                    <a:pt x="133" y="79"/>
                    <a:pt x="139" y="78"/>
                  </a:cubicBezTo>
                  <a:cubicBezTo>
                    <a:pt x="144" y="77"/>
                    <a:pt x="152" y="72"/>
                    <a:pt x="151" y="66"/>
                  </a:cubicBezTo>
                  <a:cubicBezTo>
                    <a:pt x="150" y="61"/>
                    <a:pt x="144" y="58"/>
                    <a:pt x="140" y="57"/>
                  </a:cubicBezTo>
                  <a:cubicBezTo>
                    <a:pt x="135" y="57"/>
                    <a:pt x="130" y="59"/>
                    <a:pt x="127" y="63"/>
                  </a:cubicBezTo>
                  <a:cubicBezTo>
                    <a:pt x="119" y="61"/>
                    <a:pt x="110" y="61"/>
                    <a:pt x="102" y="62"/>
                  </a:cubicBezTo>
                  <a:cubicBezTo>
                    <a:pt x="110" y="55"/>
                    <a:pt x="119" y="49"/>
                    <a:pt x="127" y="42"/>
                  </a:cubicBezTo>
                  <a:cubicBezTo>
                    <a:pt x="131" y="44"/>
                    <a:pt x="137" y="43"/>
                    <a:pt x="140" y="39"/>
                  </a:cubicBezTo>
                  <a:cubicBezTo>
                    <a:pt x="144" y="33"/>
                    <a:pt x="145" y="27"/>
                    <a:pt x="138" y="23"/>
                  </a:cubicBezTo>
                  <a:cubicBezTo>
                    <a:pt x="134" y="20"/>
                    <a:pt x="128" y="20"/>
                    <a:pt x="124" y="23"/>
                  </a:cubicBezTo>
                  <a:cubicBezTo>
                    <a:pt x="118" y="27"/>
                    <a:pt x="120" y="35"/>
                    <a:pt x="123" y="40"/>
                  </a:cubicBezTo>
                  <a:cubicBezTo>
                    <a:pt x="107" y="51"/>
                    <a:pt x="92" y="63"/>
                    <a:pt x="78" y="76"/>
                  </a:cubicBezTo>
                  <a:cubicBezTo>
                    <a:pt x="84" y="63"/>
                    <a:pt x="85" y="46"/>
                    <a:pt x="82" y="31"/>
                  </a:cubicBezTo>
                  <a:cubicBezTo>
                    <a:pt x="83" y="31"/>
                    <a:pt x="84" y="31"/>
                    <a:pt x="84" y="31"/>
                  </a:cubicBezTo>
                  <a:cubicBezTo>
                    <a:pt x="85" y="31"/>
                    <a:pt x="85" y="31"/>
                    <a:pt x="85" y="31"/>
                  </a:cubicBezTo>
                  <a:cubicBezTo>
                    <a:pt x="92" y="31"/>
                    <a:pt x="98" y="26"/>
                    <a:pt x="98" y="18"/>
                  </a:cubicBezTo>
                  <a:cubicBezTo>
                    <a:pt x="98" y="11"/>
                    <a:pt x="91" y="0"/>
                    <a:pt x="82" y="1"/>
                  </a:cubicBezTo>
                  <a:cubicBezTo>
                    <a:pt x="75" y="2"/>
                    <a:pt x="70" y="9"/>
                    <a:pt x="70" y="16"/>
                  </a:cubicBezTo>
                  <a:close/>
                </a:path>
              </a:pathLst>
            </a:custGeom>
            <a:solidFill>
              <a:srgbClr val="FEC160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</a14:hiddenLine>
              </a:ext>
            </a:extLst>
          </p:spPr>
          <p:txBody>
            <a:bodyPr vert="horz" wrap="square" lIns="91440" tIns="45720" rIns="91440" bIns="45720" numCol="1" anchor="t" anchorCtr="0" compatLnSpc="1"/>
            <a:lstStyle/>
            <a:p>
              <a:endParaRPr lang="zh-CN" altLang="en-US"/>
            </a:p>
          </p:txBody>
        </p:sp>
        <p:sp>
          <p:nvSpPr>
            <p:cNvPr id="41" name="Freeform 48"/>
            <p:cNvSpPr/>
            <p:nvPr/>
          </p:nvSpPr>
          <p:spPr bwMode="auto">
            <a:xfrm>
              <a:off x="2909888" y="528269"/>
              <a:ext cx="1028700" cy="658813"/>
            </a:xfrm>
            <a:custGeom>
              <a:avLst/>
              <a:gdLst>
                <a:gd name="T0" fmla="*/ 373 w 375"/>
                <a:gd name="T1" fmla="*/ 204 h 239"/>
                <a:gd name="T2" fmla="*/ 372 w 375"/>
                <a:gd name="T3" fmla="*/ 203 h 239"/>
                <a:gd name="T4" fmla="*/ 349 w 375"/>
                <a:gd name="T5" fmla="*/ 152 h 239"/>
                <a:gd name="T6" fmla="*/ 313 w 375"/>
                <a:gd name="T7" fmla="*/ 116 h 239"/>
                <a:gd name="T8" fmla="*/ 235 w 375"/>
                <a:gd name="T9" fmla="*/ 120 h 239"/>
                <a:gd name="T10" fmla="*/ 235 w 375"/>
                <a:gd name="T11" fmla="*/ 121 h 239"/>
                <a:gd name="T12" fmla="*/ 126 w 375"/>
                <a:gd name="T13" fmla="*/ 95 h 239"/>
                <a:gd name="T14" fmla="*/ 92 w 375"/>
                <a:gd name="T15" fmla="*/ 90 h 239"/>
                <a:gd name="T16" fmla="*/ 150 w 375"/>
                <a:gd name="T17" fmla="*/ 54 h 239"/>
                <a:gd name="T18" fmla="*/ 192 w 375"/>
                <a:gd name="T19" fmla="*/ 41 h 239"/>
                <a:gd name="T20" fmla="*/ 192 w 375"/>
                <a:gd name="T21" fmla="*/ 42 h 239"/>
                <a:gd name="T22" fmla="*/ 296 w 375"/>
                <a:gd name="T23" fmla="*/ 59 h 239"/>
                <a:gd name="T24" fmla="*/ 297 w 375"/>
                <a:gd name="T25" fmla="*/ 56 h 239"/>
                <a:gd name="T26" fmla="*/ 296 w 375"/>
                <a:gd name="T27" fmla="*/ 55 h 239"/>
                <a:gd name="T28" fmla="*/ 296 w 375"/>
                <a:gd name="T29" fmla="*/ 55 h 239"/>
                <a:gd name="T30" fmla="*/ 193 w 375"/>
                <a:gd name="T31" fmla="*/ 37 h 239"/>
                <a:gd name="T32" fmla="*/ 144 w 375"/>
                <a:gd name="T33" fmla="*/ 53 h 239"/>
                <a:gd name="T34" fmla="*/ 90 w 375"/>
                <a:gd name="T35" fmla="*/ 90 h 239"/>
                <a:gd name="T36" fmla="*/ 58 w 375"/>
                <a:gd name="T37" fmla="*/ 85 h 239"/>
                <a:gd name="T38" fmla="*/ 0 w 375"/>
                <a:gd name="T39" fmla="*/ 90 h 239"/>
                <a:gd name="T40" fmla="*/ 1 w 375"/>
                <a:gd name="T41" fmla="*/ 92 h 239"/>
                <a:gd name="T42" fmla="*/ 67 w 375"/>
                <a:gd name="T43" fmla="*/ 90 h 239"/>
                <a:gd name="T44" fmla="*/ 88 w 375"/>
                <a:gd name="T45" fmla="*/ 93 h 239"/>
                <a:gd name="T46" fmla="*/ 89 w 375"/>
                <a:gd name="T47" fmla="*/ 93 h 239"/>
                <a:gd name="T48" fmla="*/ 89 w 375"/>
                <a:gd name="T49" fmla="*/ 93 h 239"/>
                <a:gd name="T50" fmla="*/ 131 w 375"/>
                <a:gd name="T51" fmla="*/ 100 h 239"/>
                <a:gd name="T52" fmla="*/ 161 w 375"/>
                <a:gd name="T53" fmla="*/ 127 h 239"/>
                <a:gd name="T54" fmla="*/ 166 w 375"/>
                <a:gd name="T55" fmla="*/ 133 h 239"/>
                <a:gd name="T56" fmla="*/ 166 w 375"/>
                <a:gd name="T57" fmla="*/ 133 h 239"/>
                <a:gd name="T58" fmla="*/ 190 w 375"/>
                <a:gd name="T59" fmla="*/ 189 h 239"/>
                <a:gd name="T60" fmla="*/ 217 w 375"/>
                <a:gd name="T61" fmla="*/ 213 h 239"/>
                <a:gd name="T62" fmla="*/ 240 w 375"/>
                <a:gd name="T63" fmla="*/ 238 h 239"/>
                <a:gd name="T64" fmla="*/ 242 w 375"/>
                <a:gd name="T65" fmla="*/ 237 h 239"/>
                <a:gd name="T66" fmla="*/ 241 w 375"/>
                <a:gd name="T67" fmla="*/ 234 h 239"/>
                <a:gd name="T68" fmla="*/ 170 w 375"/>
                <a:gd name="T69" fmla="*/ 132 h 239"/>
                <a:gd name="T70" fmla="*/ 162 w 375"/>
                <a:gd name="T71" fmla="*/ 122 h 239"/>
                <a:gd name="T72" fmla="*/ 136 w 375"/>
                <a:gd name="T73" fmla="*/ 101 h 239"/>
                <a:gd name="T74" fmla="*/ 211 w 375"/>
                <a:gd name="T75" fmla="*/ 118 h 239"/>
                <a:gd name="T76" fmla="*/ 235 w 375"/>
                <a:gd name="T77" fmla="*/ 126 h 239"/>
                <a:gd name="T78" fmla="*/ 290 w 375"/>
                <a:gd name="T79" fmla="*/ 175 h 239"/>
                <a:gd name="T80" fmla="*/ 330 w 375"/>
                <a:gd name="T81" fmla="*/ 189 h 239"/>
                <a:gd name="T82" fmla="*/ 372 w 375"/>
                <a:gd name="T83" fmla="*/ 207 h 239"/>
                <a:gd name="T84" fmla="*/ 373 w 375"/>
                <a:gd name="T85" fmla="*/ 204 h 239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  <a:cxn ang="0">
                  <a:pos x="T68" y="T69"/>
                </a:cxn>
                <a:cxn ang="0">
                  <a:pos x="T70" y="T71"/>
                </a:cxn>
                <a:cxn ang="0">
                  <a:pos x="T72" y="T73"/>
                </a:cxn>
                <a:cxn ang="0">
                  <a:pos x="T74" y="T75"/>
                </a:cxn>
                <a:cxn ang="0">
                  <a:pos x="T76" y="T77"/>
                </a:cxn>
                <a:cxn ang="0">
                  <a:pos x="T78" y="T79"/>
                </a:cxn>
                <a:cxn ang="0">
                  <a:pos x="T80" y="T81"/>
                </a:cxn>
                <a:cxn ang="0">
                  <a:pos x="T82" y="T83"/>
                </a:cxn>
                <a:cxn ang="0">
                  <a:pos x="T84" y="T85"/>
                </a:cxn>
              </a:cxnLst>
              <a:rect l="0" t="0" r="r" b="b"/>
              <a:pathLst>
                <a:path w="375" h="239">
                  <a:moveTo>
                    <a:pt x="373" y="204"/>
                  </a:moveTo>
                  <a:cubicBezTo>
                    <a:pt x="373" y="204"/>
                    <a:pt x="372" y="204"/>
                    <a:pt x="372" y="203"/>
                  </a:cubicBezTo>
                  <a:cubicBezTo>
                    <a:pt x="369" y="185"/>
                    <a:pt x="359" y="167"/>
                    <a:pt x="349" y="152"/>
                  </a:cubicBezTo>
                  <a:cubicBezTo>
                    <a:pt x="340" y="138"/>
                    <a:pt x="328" y="124"/>
                    <a:pt x="313" y="116"/>
                  </a:cubicBezTo>
                  <a:cubicBezTo>
                    <a:pt x="291" y="106"/>
                    <a:pt x="252" y="98"/>
                    <a:pt x="235" y="120"/>
                  </a:cubicBezTo>
                  <a:cubicBezTo>
                    <a:pt x="235" y="121"/>
                    <a:pt x="235" y="121"/>
                    <a:pt x="235" y="121"/>
                  </a:cubicBezTo>
                  <a:cubicBezTo>
                    <a:pt x="199" y="109"/>
                    <a:pt x="162" y="101"/>
                    <a:pt x="126" y="95"/>
                  </a:cubicBezTo>
                  <a:cubicBezTo>
                    <a:pt x="115" y="94"/>
                    <a:pt x="103" y="92"/>
                    <a:pt x="92" y="90"/>
                  </a:cubicBezTo>
                  <a:cubicBezTo>
                    <a:pt x="106" y="72"/>
                    <a:pt x="129" y="62"/>
                    <a:pt x="150" y="54"/>
                  </a:cubicBezTo>
                  <a:cubicBezTo>
                    <a:pt x="163" y="49"/>
                    <a:pt x="177" y="44"/>
                    <a:pt x="192" y="41"/>
                  </a:cubicBezTo>
                  <a:cubicBezTo>
                    <a:pt x="192" y="41"/>
                    <a:pt x="192" y="42"/>
                    <a:pt x="192" y="42"/>
                  </a:cubicBezTo>
                  <a:cubicBezTo>
                    <a:pt x="217" y="73"/>
                    <a:pt x="262" y="56"/>
                    <a:pt x="296" y="59"/>
                  </a:cubicBezTo>
                  <a:cubicBezTo>
                    <a:pt x="298" y="59"/>
                    <a:pt x="298" y="56"/>
                    <a:pt x="297" y="56"/>
                  </a:cubicBezTo>
                  <a:cubicBezTo>
                    <a:pt x="296" y="56"/>
                    <a:pt x="296" y="55"/>
                    <a:pt x="296" y="55"/>
                  </a:cubicBezTo>
                  <a:cubicBezTo>
                    <a:pt x="296" y="55"/>
                    <a:pt x="296" y="55"/>
                    <a:pt x="296" y="55"/>
                  </a:cubicBezTo>
                  <a:cubicBezTo>
                    <a:pt x="285" y="17"/>
                    <a:pt x="214" y="0"/>
                    <a:pt x="193" y="37"/>
                  </a:cubicBezTo>
                  <a:cubicBezTo>
                    <a:pt x="176" y="40"/>
                    <a:pt x="159" y="46"/>
                    <a:pt x="144" y="53"/>
                  </a:cubicBezTo>
                  <a:cubicBezTo>
                    <a:pt x="125" y="60"/>
                    <a:pt x="100" y="71"/>
                    <a:pt x="90" y="90"/>
                  </a:cubicBezTo>
                  <a:cubicBezTo>
                    <a:pt x="79" y="88"/>
                    <a:pt x="69" y="86"/>
                    <a:pt x="58" y="85"/>
                  </a:cubicBezTo>
                  <a:cubicBezTo>
                    <a:pt x="40" y="83"/>
                    <a:pt x="16" y="80"/>
                    <a:pt x="0" y="90"/>
                  </a:cubicBezTo>
                  <a:cubicBezTo>
                    <a:pt x="0" y="91"/>
                    <a:pt x="0" y="92"/>
                    <a:pt x="1" y="92"/>
                  </a:cubicBezTo>
                  <a:cubicBezTo>
                    <a:pt x="23" y="85"/>
                    <a:pt x="44" y="86"/>
                    <a:pt x="67" y="90"/>
                  </a:cubicBezTo>
                  <a:cubicBezTo>
                    <a:pt x="74" y="91"/>
                    <a:pt x="81" y="92"/>
                    <a:pt x="88" y="93"/>
                  </a:cubicBezTo>
                  <a:cubicBezTo>
                    <a:pt x="88" y="94"/>
                    <a:pt x="89" y="94"/>
                    <a:pt x="89" y="93"/>
                  </a:cubicBezTo>
                  <a:cubicBezTo>
                    <a:pt x="89" y="93"/>
                    <a:pt x="89" y="93"/>
                    <a:pt x="89" y="93"/>
                  </a:cubicBezTo>
                  <a:cubicBezTo>
                    <a:pt x="103" y="95"/>
                    <a:pt x="117" y="98"/>
                    <a:pt x="131" y="100"/>
                  </a:cubicBezTo>
                  <a:cubicBezTo>
                    <a:pt x="142" y="108"/>
                    <a:pt x="152" y="117"/>
                    <a:pt x="161" y="127"/>
                  </a:cubicBezTo>
                  <a:cubicBezTo>
                    <a:pt x="163" y="129"/>
                    <a:pt x="165" y="131"/>
                    <a:pt x="166" y="133"/>
                  </a:cubicBezTo>
                  <a:cubicBezTo>
                    <a:pt x="166" y="133"/>
                    <a:pt x="166" y="133"/>
                    <a:pt x="166" y="133"/>
                  </a:cubicBezTo>
                  <a:cubicBezTo>
                    <a:pt x="163" y="155"/>
                    <a:pt x="175" y="174"/>
                    <a:pt x="190" y="189"/>
                  </a:cubicBezTo>
                  <a:cubicBezTo>
                    <a:pt x="199" y="197"/>
                    <a:pt x="208" y="205"/>
                    <a:pt x="217" y="213"/>
                  </a:cubicBezTo>
                  <a:cubicBezTo>
                    <a:pt x="226" y="221"/>
                    <a:pt x="233" y="230"/>
                    <a:pt x="240" y="238"/>
                  </a:cubicBezTo>
                  <a:cubicBezTo>
                    <a:pt x="241" y="239"/>
                    <a:pt x="243" y="238"/>
                    <a:pt x="242" y="237"/>
                  </a:cubicBezTo>
                  <a:cubicBezTo>
                    <a:pt x="242" y="236"/>
                    <a:pt x="241" y="235"/>
                    <a:pt x="241" y="234"/>
                  </a:cubicBezTo>
                  <a:cubicBezTo>
                    <a:pt x="232" y="195"/>
                    <a:pt x="226" y="122"/>
                    <a:pt x="170" y="132"/>
                  </a:cubicBezTo>
                  <a:cubicBezTo>
                    <a:pt x="167" y="128"/>
                    <a:pt x="165" y="125"/>
                    <a:pt x="162" y="122"/>
                  </a:cubicBezTo>
                  <a:cubicBezTo>
                    <a:pt x="155" y="115"/>
                    <a:pt x="146" y="106"/>
                    <a:pt x="136" y="101"/>
                  </a:cubicBezTo>
                  <a:cubicBezTo>
                    <a:pt x="161" y="105"/>
                    <a:pt x="186" y="111"/>
                    <a:pt x="211" y="118"/>
                  </a:cubicBezTo>
                  <a:cubicBezTo>
                    <a:pt x="219" y="120"/>
                    <a:pt x="227" y="123"/>
                    <a:pt x="235" y="126"/>
                  </a:cubicBezTo>
                  <a:cubicBezTo>
                    <a:pt x="249" y="147"/>
                    <a:pt x="267" y="165"/>
                    <a:pt x="290" y="175"/>
                  </a:cubicBezTo>
                  <a:cubicBezTo>
                    <a:pt x="303" y="181"/>
                    <a:pt x="317" y="185"/>
                    <a:pt x="330" y="189"/>
                  </a:cubicBezTo>
                  <a:cubicBezTo>
                    <a:pt x="345" y="194"/>
                    <a:pt x="358" y="200"/>
                    <a:pt x="372" y="207"/>
                  </a:cubicBezTo>
                  <a:cubicBezTo>
                    <a:pt x="374" y="207"/>
                    <a:pt x="375" y="205"/>
                    <a:pt x="373" y="204"/>
                  </a:cubicBezTo>
                  <a:close/>
                </a:path>
              </a:pathLst>
            </a:custGeom>
            <a:solidFill>
              <a:srgbClr val="21B37A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</a14:hiddenLine>
              </a:ext>
            </a:extLst>
          </p:spPr>
          <p:txBody>
            <a:bodyPr vert="horz" wrap="square" lIns="91440" tIns="45720" rIns="91440" bIns="45720" numCol="1" anchor="t" anchorCtr="0" compatLnSpc="1"/>
            <a:lstStyle/>
            <a:p>
              <a:endParaRPr lang="zh-CN" altLang="en-US"/>
            </a:p>
          </p:txBody>
        </p:sp>
        <p:sp>
          <p:nvSpPr>
            <p:cNvPr id="42" name="Freeform 49"/>
            <p:cNvSpPr/>
            <p:nvPr/>
          </p:nvSpPr>
          <p:spPr bwMode="auto">
            <a:xfrm>
              <a:off x="3671888" y="369519"/>
              <a:ext cx="301625" cy="300038"/>
            </a:xfrm>
            <a:custGeom>
              <a:avLst/>
              <a:gdLst>
                <a:gd name="T0" fmla="*/ 63 w 110"/>
                <a:gd name="T1" fmla="*/ 38 h 109"/>
                <a:gd name="T2" fmla="*/ 0 w 110"/>
                <a:gd name="T3" fmla="*/ 5 h 109"/>
                <a:gd name="T4" fmla="*/ 0 w 110"/>
                <a:gd name="T5" fmla="*/ 5 h 109"/>
                <a:gd name="T6" fmla="*/ 64 w 110"/>
                <a:gd name="T7" fmla="*/ 45 h 109"/>
                <a:gd name="T8" fmla="*/ 106 w 110"/>
                <a:gd name="T9" fmla="*/ 107 h 109"/>
                <a:gd name="T10" fmla="*/ 109 w 110"/>
                <a:gd name="T11" fmla="*/ 105 h 109"/>
                <a:gd name="T12" fmla="*/ 63 w 110"/>
                <a:gd name="T13" fmla="*/ 38 h 109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</a:cxnLst>
              <a:rect l="0" t="0" r="r" b="b"/>
              <a:pathLst>
                <a:path w="110" h="109">
                  <a:moveTo>
                    <a:pt x="63" y="38"/>
                  </a:moveTo>
                  <a:cubicBezTo>
                    <a:pt x="47" y="21"/>
                    <a:pt x="25" y="0"/>
                    <a:pt x="0" y="5"/>
                  </a:cubicBezTo>
                  <a:cubicBezTo>
                    <a:pt x="0" y="5"/>
                    <a:pt x="0" y="5"/>
                    <a:pt x="0" y="5"/>
                  </a:cubicBezTo>
                  <a:cubicBezTo>
                    <a:pt x="27" y="7"/>
                    <a:pt x="47" y="25"/>
                    <a:pt x="64" y="45"/>
                  </a:cubicBezTo>
                  <a:cubicBezTo>
                    <a:pt x="80" y="64"/>
                    <a:pt x="93" y="85"/>
                    <a:pt x="106" y="107"/>
                  </a:cubicBezTo>
                  <a:cubicBezTo>
                    <a:pt x="107" y="109"/>
                    <a:pt x="110" y="107"/>
                    <a:pt x="109" y="105"/>
                  </a:cubicBezTo>
                  <a:cubicBezTo>
                    <a:pt x="96" y="82"/>
                    <a:pt x="81" y="59"/>
                    <a:pt x="63" y="38"/>
                  </a:cubicBezTo>
                  <a:close/>
                </a:path>
              </a:pathLst>
            </a:custGeom>
            <a:solidFill>
              <a:srgbClr val="FF7862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</a14:hiddenLine>
              </a:ext>
            </a:extLst>
          </p:spPr>
          <p:txBody>
            <a:bodyPr vert="horz" wrap="square" lIns="91440" tIns="45720" rIns="91440" bIns="45720" numCol="1" anchor="t" anchorCtr="0" compatLnSpc="1"/>
            <a:lstStyle/>
            <a:p>
              <a:endParaRPr lang="zh-CN" altLang="en-US"/>
            </a:p>
          </p:txBody>
        </p:sp>
        <p:sp>
          <p:nvSpPr>
            <p:cNvPr id="43" name="Freeform 50"/>
            <p:cNvSpPr/>
            <p:nvPr/>
          </p:nvSpPr>
          <p:spPr bwMode="auto">
            <a:xfrm>
              <a:off x="3913188" y="652095"/>
              <a:ext cx="211138" cy="212725"/>
            </a:xfrm>
            <a:custGeom>
              <a:avLst/>
              <a:gdLst>
                <a:gd name="T0" fmla="*/ 20 w 77"/>
                <a:gd name="T1" fmla="*/ 0 h 77"/>
                <a:gd name="T2" fmla="*/ 18 w 77"/>
                <a:gd name="T3" fmla="*/ 0 h 77"/>
                <a:gd name="T4" fmla="*/ 17 w 77"/>
                <a:gd name="T5" fmla="*/ 3 h 77"/>
                <a:gd name="T6" fmla="*/ 11 w 77"/>
                <a:gd name="T7" fmla="*/ 69 h 77"/>
                <a:gd name="T8" fmla="*/ 24 w 77"/>
                <a:gd name="T9" fmla="*/ 76 h 77"/>
                <a:gd name="T10" fmla="*/ 31 w 77"/>
                <a:gd name="T11" fmla="*/ 61 h 77"/>
                <a:gd name="T12" fmla="*/ 48 w 77"/>
                <a:gd name="T13" fmla="*/ 74 h 77"/>
                <a:gd name="T14" fmla="*/ 50 w 77"/>
                <a:gd name="T15" fmla="*/ 73 h 77"/>
                <a:gd name="T16" fmla="*/ 53 w 77"/>
                <a:gd name="T17" fmla="*/ 52 h 77"/>
                <a:gd name="T18" fmla="*/ 69 w 77"/>
                <a:gd name="T19" fmla="*/ 57 h 77"/>
                <a:gd name="T20" fmla="*/ 76 w 77"/>
                <a:gd name="T21" fmla="*/ 41 h 77"/>
                <a:gd name="T22" fmla="*/ 20 w 77"/>
                <a:gd name="T23" fmla="*/ 0 h 77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</a:cxnLst>
              <a:rect l="0" t="0" r="r" b="b"/>
              <a:pathLst>
                <a:path w="77" h="77">
                  <a:moveTo>
                    <a:pt x="20" y="0"/>
                  </a:moveTo>
                  <a:cubicBezTo>
                    <a:pt x="19" y="0"/>
                    <a:pt x="19" y="0"/>
                    <a:pt x="18" y="0"/>
                  </a:cubicBezTo>
                  <a:cubicBezTo>
                    <a:pt x="17" y="1"/>
                    <a:pt x="16" y="2"/>
                    <a:pt x="17" y="3"/>
                  </a:cubicBezTo>
                  <a:cubicBezTo>
                    <a:pt x="8" y="23"/>
                    <a:pt x="0" y="49"/>
                    <a:pt x="11" y="69"/>
                  </a:cubicBezTo>
                  <a:cubicBezTo>
                    <a:pt x="14" y="74"/>
                    <a:pt x="19" y="77"/>
                    <a:pt x="24" y="76"/>
                  </a:cubicBezTo>
                  <a:cubicBezTo>
                    <a:pt x="30" y="74"/>
                    <a:pt x="31" y="67"/>
                    <a:pt x="31" y="61"/>
                  </a:cubicBezTo>
                  <a:cubicBezTo>
                    <a:pt x="35" y="67"/>
                    <a:pt x="41" y="72"/>
                    <a:pt x="48" y="74"/>
                  </a:cubicBezTo>
                  <a:cubicBezTo>
                    <a:pt x="49" y="75"/>
                    <a:pt x="50" y="74"/>
                    <a:pt x="50" y="73"/>
                  </a:cubicBezTo>
                  <a:cubicBezTo>
                    <a:pt x="53" y="66"/>
                    <a:pt x="54" y="59"/>
                    <a:pt x="53" y="52"/>
                  </a:cubicBezTo>
                  <a:cubicBezTo>
                    <a:pt x="58" y="56"/>
                    <a:pt x="63" y="59"/>
                    <a:pt x="69" y="57"/>
                  </a:cubicBezTo>
                  <a:cubicBezTo>
                    <a:pt x="76" y="55"/>
                    <a:pt x="77" y="46"/>
                    <a:pt x="76" y="41"/>
                  </a:cubicBezTo>
                  <a:cubicBezTo>
                    <a:pt x="74" y="14"/>
                    <a:pt x="41" y="4"/>
                    <a:pt x="20" y="0"/>
                  </a:cubicBezTo>
                  <a:close/>
                </a:path>
              </a:pathLst>
            </a:custGeom>
            <a:solidFill>
              <a:srgbClr val="FF7862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</a14:hiddenLine>
              </a:ext>
            </a:extLst>
          </p:spPr>
          <p:txBody>
            <a:bodyPr vert="horz" wrap="square" lIns="91440" tIns="45720" rIns="91440" bIns="45720" numCol="1" anchor="t" anchorCtr="0" compatLnSpc="1"/>
            <a:lstStyle/>
            <a:p>
              <a:endParaRPr lang="zh-CN" altLang="en-US"/>
            </a:p>
          </p:txBody>
        </p:sp>
        <p:sp>
          <p:nvSpPr>
            <p:cNvPr id="44" name="Freeform 65"/>
            <p:cNvSpPr/>
            <p:nvPr/>
          </p:nvSpPr>
          <p:spPr bwMode="auto">
            <a:xfrm>
              <a:off x="-25400" y="-170231"/>
              <a:ext cx="457200" cy="561975"/>
            </a:xfrm>
            <a:custGeom>
              <a:avLst/>
              <a:gdLst>
                <a:gd name="T0" fmla="*/ 164 w 167"/>
                <a:gd name="T1" fmla="*/ 42 h 204"/>
                <a:gd name="T2" fmla="*/ 141 w 167"/>
                <a:gd name="T3" fmla="*/ 36 h 204"/>
                <a:gd name="T4" fmla="*/ 136 w 167"/>
                <a:gd name="T5" fmla="*/ 54 h 204"/>
                <a:gd name="T6" fmla="*/ 137 w 167"/>
                <a:gd name="T7" fmla="*/ 55 h 204"/>
                <a:gd name="T8" fmla="*/ 138 w 167"/>
                <a:gd name="T9" fmla="*/ 56 h 204"/>
                <a:gd name="T10" fmla="*/ 101 w 167"/>
                <a:gd name="T11" fmla="*/ 82 h 204"/>
                <a:gd name="T12" fmla="*/ 110 w 167"/>
                <a:gd name="T13" fmla="*/ 26 h 204"/>
                <a:gd name="T14" fmla="*/ 124 w 167"/>
                <a:gd name="T15" fmla="*/ 16 h 204"/>
                <a:gd name="T16" fmla="*/ 118 w 167"/>
                <a:gd name="T17" fmla="*/ 3 h 204"/>
                <a:gd name="T18" fmla="*/ 103 w 167"/>
                <a:gd name="T19" fmla="*/ 10 h 204"/>
                <a:gd name="T20" fmla="*/ 106 w 167"/>
                <a:gd name="T21" fmla="*/ 23 h 204"/>
                <a:gd name="T22" fmla="*/ 102 w 167"/>
                <a:gd name="T23" fmla="*/ 54 h 204"/>
                <a:gd name="T24" fmla="*/ 88 w 167"/>
                <a:gd name="T25" fmla="*/ 33 h 204"/>
                <a:gd name="T26" fmla="*/ 87 w 167"/>
                <a:gd name="T27" fmla="*/ 19 h 204"/>
                <a:gd name="T28" fmla="*/ 74 w 167"/>
                <a:gd name="T29" fmla="*/ 14 h 204"/>
                <a:gd name="T30" fmla="*/ 69 w 167"/>
                <a:gd name="T31" fmla="*/ 30 h 204"/>
                <a:gd name="T32" fmla="*/ 85 w 167"/>
                <a:gd name="T33" fmla="*/ 37 h 204"/>
                <a:gd name="T34" fmla="*/ 85 w 167"/>
                <a:gd name="T35" fmla="*/ 36 h 204"/>
                <a:gd name="T36" fmla="*/ 101 w 167"/>
                <a:gd name="T37" fmla="*/ 58 h 204"/>
                <a:gd name="T38" fmla="*/ 87 w 167"/>
                <a:gd name="T39" fmla="*/ 114 h 204"/>
                <a:gd name="T40" fmla="*/ 57 w 167"/>
                <a:gd name="T41" fmla="*/ 63 h 204"/>
                <a:gd name="T42" fmla="*/ 55 w 167"/>
                <a:gd name="T43" fmla="*/ 47 h 204"/>
                <a:gd name="T44" fmla="*/ 37 w 167"/>
                <a:gd name="T45" fmla="*/ 48 h 204"/>
                <a:gd name="T46" fmla="*/ 36 w 167"/>
                <a:gd name="T47" fmla="*/ 67 h 204"/>
                <a:gd name="T48" fmla="*/ 51 w 167"/>
                <a:gd name="T49" fmla="*/ 68 h 204"/>
                <a:gd name="T50" fmla="*/ 54 w 167"/>
                <a:gd name="T51" fmla="*/ 68 h 204"/>
                <a:gd name="T52" fmla="*/ 55 w 167"/>
                <a:gd name="T53" fmla="*/ 67 h 204"/>
                <a:gd name="T54" fmla="*/ 85 w 167"/>
                <a:gd name="T55" fmla="*/ 118 h 204"/>
                <a:gd name="T56" fmla="*/ 58 w 167"/>
                <a:gd name="T57" fmla="*/ 174 h 204"/>
                <a:gd name="T58" fmla="*/ 27 w 167"/>
                <a:gd name="T59" fmla="*/ 114 h 204"/>
                <a:gd name="T60" fmla="*/ 22 w 167"/>
                <a:gd name="T61" fmla="*/ 97 h 204"/>
                <a:gd name="T62" fmla="*/ 5 w 167"/>
                <a:gd name="T63" fmla="*/ 100 h 204"/>
                <a:gd name="T64" fmla="*/ 9 w 167"/>
                <a:gd name="T65" fmla="*/ 120 h 204"/>
                <a:gd name="T66" fmla="*/ 24 w 167"/>
                <a:gd name="T67" fmla="*/ 118 h 204"/>
                <a:gd name="T68" fmla="*/ 57 w 167"/>
                <a:gd name="T69" fmla="*/ 176 h 204"/>
                <a:gd name="T70" fmla="*/ 43 w 167"/>
                <a:gd name="T71" fmla="*/ 203 h 204"/>
                <a:gd name="T72" fmla="*/ 44 w 167"/>
                <a:gd name="T73" fmla="*/ 204 h 204"/>
                <a:gd name="T74" fmla="*/ 75 w 167"/>
                <a:gd name="T75" fmla="*/ 152 h 204"/>
                <a:gd name="T76" fmla="*/ 102 w 167"/>
                <a:gd name="T77" fmla="*/ 135 h 204"/>
                <a:gd name="T78" fmla="*/ 126 w 167"/>
                <a:gd name="T79" fmla="*/ 128 h 204"/>
                <a:gd name="T80" fmla="*/ 130 w 167"/>
                <a:gd name="T81" fmla="*/ 132 h 204"/>
                <a:gd name="T82" fmla="*/ 131 w 167"/>
                <a:gd name="T83" fmla="*/ 134 h 204"/>
                <a:gd name="T84" fmla="*/ 151 w 167"/>
                <a:gd name="T85" fmla="*/ 125 h 204"/>
                <a:gd name="T86" fmla="*/ 141 w 167"/>
                <a:gd name="T87" fmla="*/ 103 h 204"/>
                <a:gd name="T88" fmla="*/ 121 w 167"/>
                <a:gd name="T89" fmla="*/ 114 h 204"/>
                <a:gd name="T90" fmla="*/ 123 w 167"/>
                <a:gd name="T91" fmla="*/ 123 h 204"/>
                <a:gd name="T92" fmla="*/ 79 w 167"/>
                <a:gd name="T93" fmla="*/ 145 h 204"/>
                <a:gd name="T94" fmla="*/ 99 w 167"/>
                <a:gd name="T95" fmla="*/ 88 h 204"/>
                <a:gd name="T96" fmla="*/ 100 w 167"/>
                <a:gd name="T97" fmla="*/ 88 h 204"/>
                <a:gd name="T98" fmla="*/ 142 w 167"/>
                <a:gd name="T99" fmla="*/ 60 h 204"/>
                <a:gd name="T100" fmla="*/ 157 w 167"/>
                <a:gd name="T101" fmla="*/ 60 h 204"/>
                <a:gd name="T102" fmla="*/ 164 w 167"/>
                <a:gd name="T103" fmla="*/ 42 h 204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  <a:cxn ang="0">
                  <a:pos x="T68" y="T69"/>
                </a:cxn>
                <a:cxn ang="0">
                  <a:pos x="T70" y="T71"/>
                </a:cxn>
                <a:cxn ang="0">
                  <a:pos x="T72" y="T73"/>
                </a:cxn>
                <a:cxn ang="0">
                  <a:pos x="T74" y="T75"/>
                </a:cxn>
                <a:cxn ang="0">
                  <a:pos x="T76" y="T77"/>
                </a:cxn>
                <a:cxn ang="0">
                  <a:pos x="T78" y="T79"/>
                </a:cxn>
                <a:cxn ang="0">
                  <a:pos x="T80" y="T81"/>
                </a:cxn>
                <a:cxn ang="0">
                  <a:pos x="T82" y="T83"/>
                </a:cxn>
                <a:cxn ang="0">
                  <a:pos x="T84" y="T85"/>
                </a:cxn>
                <a:cxn ang="0">
                  <a:pos x="T86" y="T87"/>
                </a:cxn>
                <a:cxn ang="0">
                  <a:pos x="T88" y="T89"/>
                </a:cxn>
                <a:cxn ang="0">
                  <a:pos x="T90" y="T91"/>
                </a:cxn>
                <a:cxn ang="0">
                  <a:pos x="T92" y="T93"/>
                </a:cxn>
                <a:cxn ang="0">
                  <a:pos x="T94" y="T95"/>
                </a:cxn>
                <a:cxn ang="0">
                  <a:pos x="T96" y="T97"/>
                </a:cxn>
                <a:cxn ang="0">
                  <a:pos x="T98" y="T99"/>
                </a:cxn>
                <a:cxn ang="0">
                  <a:pos x="T100" y="T101"/>
                </a:cxn>
                <a:cxn ang="0">
                  <a:pos x="T102" y="T103"/>
                </a:cxn>
              </a:cxnLst>
              <a:rect l="0" t="0" r="r" b="b"/>
              <a:pathLst>
                <a:path w="167" h="204">
                  <a:moveTo>
                    <a:pt x="164" y="42"/>
                  </a:moveTo>
                  <a:cubicBezTo>
                    <a:pt x="161" y="33"/>
                    <a:pt x="148" y="33"/>
                    <a:pt x="141" y="36"/>
                  </a:cubicBezTo>
                  <a:cubicBezTo>
                    <a:pt x="135" y="40"/>
                    <a:pt x="133" y="48"/>
                    <a:pt x="136" y="54"/>
                  </a:cubicBezTo>
                  <a:cubicBezTo>
                    <a:pt x="136" y="54"/>
                    <a:pt x="136" y="54"/>
                    <a:pt x="137" y="55"/>
                  </a:cubicBezTo>
                  <a:cubicBezTo>
                    <a:pt x="137" y="55"/>
                    <a:pt x="137" y="56"/>
                    <a:pt x="138" y="56"/>
                  </a:cubicBezTo>
                  <a:cubicBezTo>
                    <a:pt x="124" y="61"/>
                    <a:pt x="110" y="71"/>
                    <a:pt x="101" y="82"/>
                  </a:cubicBezTo>
                  <a:cubicBezTo>
                    <a:pt x="105" y="63"/>
                    <a:pt x="108" y="45"/>
                    <a:pt x="110" y="26"/>
                  </a:cubicBezTo>
                  <a:cubicBezTo>
                    <a:pt x="116" y="25"/>
                    <a:pt x="124" y="23"/>
                    <a:pt x="124" y="16"/>
                  </a:cubicBezTo>
                  <a:cubicBezTo>
                    <a:pt x="125" y="11"/>
                    <a:pt x="122" y="6"/>
                    <a:pt x="118" y="3"/>
                  </a:cubicBezTo>
                  <a:cubicBezTo>
                    <a:pt x="111" y="0"/>
                    <a:pt x="106" y="4"/>
                    <a:pt x="103" y="10"/>
                  </a:cubicBezTo>
                  <a:cubicBezTo>
                    <a:pt x="100" y="15"/>
                    <a:pt x="102" y="20"/>
                    <a:pt x="106" y="23"/>
                  </a:cubicBezTo>
                  <a:cubicBezTo>
                    <a:pt x="105" y="33"/>
                    <a:pt x="103" y="44"/>
                    <a:pt x="102" y="54"/>
                  </a:cubicBezTo>
                  <a:cubicBezTo>
                    <a:pt x="98" y="47"/>
                    <a:pt x="93" y="39"/>
                    <a:pt x="88" y="33"/>
                  </a:cubicBezTo>
                  <a:cubicBezTo>
                    <a:pt x="90" y="29"/>
                    <a:pt x="90" y="23"/>
                    <a:pt x="87" y="19"/>
                  </a:cubicBezTo>
                  <a:cubicBezTo>
                    <a:pt x="84" y="15"/>
                    <a:pt x="79" y="12"/>
                    <a:pt x="74" y="14"/>
                  </a:cubicBezTo>
                  <a:cubicBezTo>
                    <a:pt x="68" y="16"/>
                    <a:pt x="67" y="25"/>
                    <a:pt x="69" y="30"/>
                  </a:cubicBezTo>
                  <a:cubicBezTo>
                    <a:pt x="71" y="36"/>
                    <a:pt x="79" y="39"/>
                    <a:pt x="85" y="37"/>
                  </a:cubicBezTo>
                  <a:cubicBezTo>
                    <a:pt x="85" y="37"/>
                    <a:pt x="85" y="37"/>
                    <a:pt x="85" y="36"/>
                  </a:cubicBezTo>
                  <a:cubicBezTo>
                    <a:pt x="91" y="43"/>
                    <a:pt x="96" y="50"/>
                    <a:pt x="101" y="58"/>
                  </a:cubicBezTo>
                  <a:cubicBezTo>
                    <a:pt x="98" y="77"/>
                    <a:pt x="93" y="96"/>
                    <a:pt x="87" y="114"/>
                  </a:cubicBezTo>
                  <a:cubicBezTo>
                    <a:pt x="84" y="95"/>
                    <a:pt x="71" y="77"/>
                    <a:pt x="57" y="63"/>
                  </a:cubicBezTo>
                  <a:cubicBezTo>
                    <a:pt x="60" y="57"/>
                    <a:pt x="59" y="52"/>
                    <a:pt x="55" y="47"/>
                  </a:cubicBezTo>
                  <a:cubicBezTo>
                    <a:pt x="50" y="43"/>
                    <a:pt x="41" y="43"/>
                    <a:pt x="37" y="48"/>
                  </a:cubicBezTo>
                  <a:cubicBezTo>
                    <a:pt x="32" y="53"/>
                    <a:pt x="29" y="63"/>
                    <a:pt x="36" y="67"/>
                  </a:cubicBezTo>
                  <a:cubicBezTo>
                    <a:pt x="40" y="70"/>
                    <a:pt x="46" y="70"/>
                    <a:pt x="51" y="68"/>
                  </a:cubicBezTo>
                  <a:cubicBezTo>
                    <a:pt x="52" y="69"/>
                    <a:pt x="53" y="69"/>
                    <a:pt x="54" y="68"/>
                  </a:cubicBezTo>
                  <a:cubicBezTo>
                    <a:pt x="54" y="68"/>
                    <a:pt x="54" y="67"/>
                    <a:pt x="55" y="67"/>
                  </a:cubicBezTo>
                  <a:cubicBezTo>
                    <a:pt x="68" y="82"/>
                    <a:pt x="81" y="97"/>
                    <a:pt x="85" y="118"/>
                  </a:cubicBezTo>
                  <a:cubicBezTo>
                    <a:pt x="78" y="138"/>
                    <a:pt x="68" y="156"/>
                    <a:pt x="58" y="174"/>
                  </a:cubicBezTo>
                  <a:cubicBezTo>
                    <a:pt x="56" y="153"/>
                    <a:pt x="42" y="130"/>
                    <a:pt x="27" y="114"/>
                  </a:cubicBezTo>
                  <a:cubicBezTo>
                    <a:pt x="30" y="108"/>
                    <a:pt x="27" y="100"/>
                    <a:pt x="22" y="97"/>
                  </a:cubicBezTo>
                  <a:cubicBezTo>
                    <a:pt x="16" y="94"/>
                    <a:pt x="9" y="96"/>
                    <a:pt x="5" y="100"/>
                  </a:cubicBezTo>
                  <a:cubicBezTo>
                    <a:pt x="0" y="106"/>
                    <a:pt x="3" y="115"/>
                    <a:pt x="9" y="120"/>
                  </a:cubicBezTo>
                  <a:cubicBezTo>
                    <a:pt x="14" y="124"/>
                    <a:pt x="21" y="123"/>
                    <a:pt x="24" y="118"/>
                  </a:cubicBezTo>
                  <a:cubicBezTo>
                    <a:pt x="37" y="137"/>
                    <a:pt x="52" y="153"/>
                    <a:pt x="57" y="176"/>
                  </a:cubicBezTo>
                  <a:cubicBezTo>
                    <a:pt x="52" y="185"/>
                    <a:pt x="47" y="194"/>
                    <a:pt x="43" y="203"/>
                  </a:cubicBezTo>
                  <a:cubicBezTo>
                    <a:pt x="42" y="204"/>
                    <a:pt x="43" y="204"/>
                    <a:pt x="44" y="204"/>
                  </a:cubicBezTo>
                  <a:cubicBezTo>
                    <a:pt x="56" y="188"/>
                    <a:pt x="66" y="170"/>
                    <a:pt x="75" y="152"/>
                  </a:cubicBezTo>
                  <a:cubicBezTo>
                    <a:pt x="84" y="145"/>
                    <a:pt x="92" y="139"/>
                    <a:pt x="102" y="135"/>
                  </a:cubicBezTo>
                  <a:cubicBezTo>
                    <a:pt x="110" y="132"/>
                    <a:pt x="118" y="131"/>
                    <a:pt x="126" y="128"/>
                  </a:cubicBezTo>
                  <a:cubicBezTo>
                    <a:pt x="127" y="130"/>
                    <a:pt x="129" y="131"/>
                    <a:pt x="130" y="132"/>
                  </a:cubicBezTo>
                  <a:cubicBezTo>
                    <a:pt x="130" y="133"/>
                    <a:pt x="130" y="133"/>
                    <a:pt x="131" y="134"/>
                  </a:cubicBezTo>
                  <a:cubicBezTo>
                    <a:pt x="139" y="138"/>
                    <a:pt x="149" y="135"/>
                    <a:pt x="151" y="125"/>
                  </a:cubicBezTo>
                  <a:cubicBezTo>
                    <a:pt x="152" y="117"/>
                    <a:pt x="148" y="107"/>
                    <a:pt x="141" y="103"/>
                  </a:cubicBezTo>
                  <a:cubicBezTo>
                    <a:pt x="133" y="99"/>
                    <a:pt x="121" y="104"/>
                    <a:pt x="121" y="114"/>
                  </a:cubicBezTo>
                  <a:cubicBezTo>
                    <a:pt x="121" y="117"/>
                    <a:pt x="122" y="120"/>
                    <a:pt x="123" y="123"/>
                  </a:cubicBezTo>
                  <a:cubicBezTo>
                    <a:pt x="108" y="126"/>
                    <a:pt x="90" y="134"/>
                    <a:pt x="79" y="145"/>
                  </a:cubicBezTo>
                  <a:cubicBezTo>
                    <a:pt x="87" y="127"/>
                    <a:pt x="94" y="107"/>
                    <a:pt x="99" y="88"/>
                  </a:cubicBezTo>
                  <a:cubicBezTo>
                    <a:pt x="99" y="88"/>
                    <a:pt x="100" y="88"/>
                    <a:pt x="100" y="88"/>
                  </a:cubicBezTo>
                  <a:cubicBezTo>
                    <a:pt x="112" y="74"/>
                    <a:pt x="126" y="68"/>
                    <a:pt x="142" y="60"/>
                  </a:cubicBezTo>
                  <a:cubicBezTo>
                    <a:pt x="146" y="63"/>
                    <a:pt x="152" y="63"/>
                    <a:pt x="157" y="60"/>
                  </a:cubicBezTo>
                  <a:cubicBezTo>
                    <a:pt x="163" y="56"/>
                    <a:pt x="167" y="48"/>
                    <a:pt x="164" y="42"/>
                  </a:cubicBezTo>
                  <a:close/>
                </a:path>
              </a:pathLst>
            </a:custGeom>
            <a:solidFill>
              <a:srgbClr val="21B321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</a14:hiddenLine>
              </a:ext>
            </a:extLst>
          </p:spPr>
          <p:txBody>
            <a:bodyPr vert="horz" wrap="square" lIns="91440" tIns="45720" rIns="91440" bIns="45720" numCol="1" anchor="t" anchorCtr="0" compatLnSpc="1"/>
            <a:lstStyle/>
            <a:p>
              <a:endParaRPr lang="zh-CN" altLang="en-US"/>
            </a:p>
          </p:txBody>
        </p:sp>
        <p:sp>
          <p:nvSpPr>
            <p:cNvPr id="45" name="任意多边形 44"/>
            <p:cNvSpPr/>
            <p:nvPr/>
          </p:nvSpPr>
          <p:spPr bwMode="auto">
            <a:xfrm>
              <a:off x="91173" y="333414"/>
              <a:ext cx="4404883" cy="682425"/>
            </a:xfrm>
            <a:custGeom>
              <a:avLst/>
              <a:gdLst>
                <a:gd name="connsiteX0" fmla="*/ 605014 w 4404883"/>
                <a:gd name="connsiteY0" fmla="*/ 946 h 682425"/>
                <a:gd name="connsiteX1" fmla="*/ 816050 w 4404883"/>
                <a:gd name="connsiteY1" fmla="*/ 38448 h 682425"/>
                <a:gd name="connsiteX2" fmla="*/ 1177825 w 4404883"/>
                <a:gd name="connsiteY2" fmla="*/ 225616 h 682425"/>
                <a:gd name="connsiteX3" fmla="*/ 1520415 w 4404883"/>
                <a:gd name="connsiteY3" fmla="*/ 448566 h 682425"/>
                <a:gd name="connsiteX4" fmla="*/ 1986338 w 4404883"/>
                <a:gd name="connsiteY4" fmla="*/ 652249 h 682425"/>
                <a:gd name="connsiteX5" fmla="*/ 2427594 w 4404883"/>
                <a:gd name="connsiteY5" fmla="*/ 624724 h 682425"/>
                <a:gd name="connsiteX6" fmla="*/ 3214181 w 4404883"/>
                <a:gd name="connsiteY6" fmla="*/ 173319 h 682425"/>
                <a:gd name="connsiteX7" fmla="*/ 3216921 w 4404883"/>
                <a:gd name="connsiteY7" fmla="*/ 170567 h 682425"/>
                <a:gd name="connsiteX8" fmla="*/ 3348476 w 4404883"/>
                <a:gd name="connsiteY8" fmla="*/ 104507 h 682425"/>
                <a:gd name="connsiteX9" fmla="*/ 3918546 w 4404883"/>
                <a:gd name="connsiteY9" fmla="*/ 38448 h 682425"/>
                <a:gd name="connsiteX10" fmla="*/ 4349824 w 4404883"/>
                <a:gd name="connsiteY10" fmla="*/ 178566 h 682425"/>
                <a:gd name="connsiteX11" fmla="*/ 4404883 w 4404883"/>
                <a:gd name="connsiteY11" fmla="*/ 209367 h 682425"/>
                <a:gd name="connsiteX12" fmla="*/ 4404883 w 4404883"/>
                <a:gd name="connsiteY12" fmla="*/ 226059 h 682425"/>
                <a:gd name="connsiteX13" fmla="*/ 4330039 w 4404883"/>
                <a:gd name="connsiteY13" fmla="*/ 184157 h 682425"/>
                <a:gd name="connsiteX14" fmla="*/ 4137803 w 4404883"/>
                <a:gd name="connsiteY14" fmla="*/ 101755 h 682425"/>
                <a:gd name="connsiteX15" fmla="*/ 3688325 w 4404883"/>
                <a:gd name="connsiteY15" fmla="*/ 43953 h 682425"/>
                <a:gd name="connsiteX16" fmla="*/ 3214181 w 4404883"/>
                <a:gd name="connsiteY16" fmla="*/ 184329 h 682425"/>
                <a:gd name="connsiteX17" fmla="*/ 2575593 w 4404883"/>
                <a:gd name="connsiteY17" fmla="*/ 583437 h 682425"/>
                <a:gd name="connsiteX18" fmla="*/ 1890413 w 4404883"/>
                <a:gd name="connsiteY18" fmla="*/ 643992 h 682425"/>
                <a:gd name="connsiteX19" fmla="*/ 1016123 w 4404883"/>
                <a:gd name="connsiteY19" fmla="*/ 143042 h 682425"/>
                <a:gd name="connsiteX20" fmla="*/ 769458 w 4404883"/>
                <a:gd name="connsiteY20" fmla="*/ 38448 h 682425"/>
                <a:gd name="connsiteX21" fmla="*/ 506348 w 4404883"/>
                <a:gd name="connsiteY21" fmla="*/ 13676 h 682425"/>
                <a:gd name="connsiteX22" fmla="*/ 2056 w 4404883"/>
                <a:gd name="connsiteY22" fmla="*/ 54963 h 682425"/>
                <a:gd name="connsiteX23" fmla="*/ 2056 w 4404883"/>
                <a:gd name="connsiteY23" fmla="*/ 49458 h 682425"/>
                <a:gd name="connsiteX24" fmla="*/ 4797 w 4404883"/>
                <a:gd name="connsiteY24" fmla="*/ 49458 h 682425"/>
                <a:gd name="connsiteX25" fmla="*/ 21241 w 4404883"/>
                <a:gd name="connsiteY25" fmla="*/ 49458 h 682425"/>
                <a:gd name="connsiteX26" fmla="*/ 385757 w 4404883"/>
                <a:gd name="connsiteY26" fmla="*/ 10923 h 682425"/>
                <a:gd name="connsiteX27" fmla="*/ 393979 w 4404883"/>
                <a:gd name="connsiteY27" fmla="*/ 10923 h 682425"/>
                <a:gd name="connsiteX28" fmla="*/ 605014 w 4404883"/>
                <a:gd name="connsiteY28" fmla="*/ 946 h 68242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  <a:cxn ang="0">
                  <a:pos x="connsiteX19" y="connsiteY19"/>
                </a:cxn>
                <a:cxn ang="0">
                  <a:pos x="connsiteX20" y="connsiteY20"/>
                </a:cxn>
                <a:cxn ang="0">
                  <a:pos x="connsiteX21" y="connsiteY21"/>
                </a:cxn>
                <a:cxn ang="0">
                  <a:pos x="connsiteX22" y="connsiteY22"/>
                </a:cxn>
                <a:cxn ang="0">
                  <a:pos x="connsiteX23" y="connsiteY23"/>
                </a:cxn>
                <a:cxn ang="0">
                  <a:pos x="connsiteX24" y="connsiteY24"/>
                </a:cxn>
                <a:cxn ang="0">
                  <a:pos x="connsiteX25" y="connsiteY25"/>
                </a:cxn>
                <a:cxn ang="0">
                  <a:pos x="connsiteX26" y="connsiteY26"/>
                </a:cxn>
                <a:cxn ang="0">
                  <a:pos x="connsiteX27" y="connsiteY27"/>
                </a:cxn>
                <a:cxn ang="0">
                  <a:pos x="connsiteX28" y="connsiteY28"/>
                </a:cxn>
              </a:cxnLst>
              <a:rect l="l" t="t" r="r" b="b"/>
              <a:pathLst>
                <a:path w="4404883" h="682425">
                  <a:moveTo>
                    <a:pt x="605014" y="946"/>
                  </a:moveTo>
                  <a:cubicBezTo>
                    <a:pt x="675588" y="4042"/>
                    <a:pt x="746162" y="15052"/>
                    <a:pt x="816050" y="38448"/>
                  </a:cubicBezTo>
                  <a:cubicBezTo>
                    <a:pt x="944864" y="79735"/>
                    <a:pt x="1065456" y="151299"/>
                    <a:pt x="1177825" y="225616"/>
                  </a:cubicBezTo>
                  <a:cubicBezTo>
                    <a:pt x="1292935" y="297180"/>
                    <a:pt x="1405305" y="374250"/>
                    <a:pt x="1520415" y="448566"/>
                  </a:cubicBezTo>
                  <a:cubicBezTo>
                    <a:pt x="1665673" y="536645"/>
                    <a:pt x="1816413" y="621972"/>
                    <a:pt x="1986338" y="652249"/>
                  </a:cubicBezTo>
                  <a:cubicBezTo>
                    <a:pt x="2134336" y="682526"/>
                    <a:pt x="2282336" y="671516"/>
                    <a:pt x="2427594" y="624724"/>
                  </a:cubicBezTo>
                  <a:cubicBezTo>
                    <a:pt x="2718110" y="533893"/>
                    <a:pt x="2962034" y="335715"/>
                    <a:pt x="3214181" y="173319"/>
                  </a:cubicBezTo>
                  <a:cubicBezTo>
                    <a:pt x="3214181" y="170567"/>
                    <a:pt x="3214181" y="170567"/>
                    <a:pt x="3216921" y="170567"/>
                  </a:cubicBezTo>
                  <a:cubicBezTo>
                    <a:pt x="3258032" y="145794"/>
                    <a:pt x="3301884" y="118270"/>
                    <a:pt x="3348476" y="104507"/>
                  </a:cubicBezTo>
                  <a:cubicBezTo>
                    <a:pt x="3526623" y="30191"/>
                    <a:pt x="3723955" y="16428"/>
                    <a:pt x="3918546" y="38448"/>
                  </a:cubicBezTo>
                  <a:cubicBezTo>
                    <a:pt x="4072711" y="54963"/>
                    <a:pt x="4214544" y="108636"/>
                    <a:pt x="4349824" y="178566"/>
                  </a:cubicBezTo>
                  <a:lnTo>
                    <a:pt x="4404883" y="209367"/>
                  </a:lnTo>
                  <a:lnTo>
                    <a:pt x="4404883" y="226059"/>
                  </a:lnTo>
                  <a:lnTo>
                    <a:pt x="4330039" y="184157"/>
                  </a:lnTo>
                  <a:cubicBezTo>
                    <a:pt x="4267988" y="152676"/>
                    <a:pt x="4204266" y="124463"/>
                    <a:pt x="4137803" y="101755"/>
                  </a:cubicBezTo>
                  <a:cubicBezTo>
                    <a:pt x="3995286" y="52210"/>
                    <a:pt x="3839065" y="35696"/>
                    <a:pt x="3688325" y="43953"/>
                  </a:cubicBezTo>
                  <a:cubicBezTo>
                    <a:pt x="3521141" y="52210"/>
                    <a:pt x="3356698" y="96250"/>
                    <a:pt x="3214181" y="184329"/>
                  </a:cubicBezTo>
                  <a:cubicBezTo>
                    <a:pt x="3005886" y="324705"/>
                    <a:pt x="2805813" y="481596"/>
                    <a:pt x="2575593" y="583437"/>
                  </a:cubicBezTo>
                  <a:cubicBezTo>
                    <a:pt x="2359076" y="682526"/>
                    <a:pt x="2120633" y="715556"/>
                    <a:pt x="1890413" y="643992"/>
                  </a:cubicBezTo>
                  <a:cubicBezTo>
                    <a:pt x="1567007" y="544903"/>
                    <a:pt x="1309380" y="302685"/>
                    <a:pt x="1016123" y="143042"/>
                  </a:cubicBezTo>
                  <a:cubicBezTo>
                    <a:pt x="936642" y="101755"/>
                    <a:pt x="857161" y="60468"/>
                    <a:pt x="769458" y="38448"/>
                  </a:cubicBezTo>
                  <a:cubicBezTo>
                    <a:pt x="684495" y="16428"/>
                    <a:pt x="596792" y="10923"/>
                    <a:pt x="506348" y="13676"/>
                  </a:cubicBezTo>
                  <a:cubicBezTo>
                    <a:pt x="339164" y="21933"/>
                    <a:pt x="171981" y="54963"/>
                    <a:pt x="2056" y="54963"/>
                  </a:cubicBezTo>
                  <a:cubicBezTo>
                    <a:pt x="-685" y="54963"/>
                    <a:pt x="-685" y="49458"/>
                    <a:pt x="2056" y="49458"/>
                  </a:cubicBezTo>
                  <a:cubicBezTo>
                    <a:pt x="2056" y="49458"/>
                    <a:pt x="2056" y="49458"/>
                    <a:pt x="4797" y="49458"/>
                  </a:cubicBezTo>
                  <a:lnTo>
                    <a:pt x="21241" y="49458"/>
                  </a:lnTo>
                  <a:cubicBezTo>
                    <a:pt x="144573" y="43953"/>
                    <a:pt x="265165" y="24686"/>
                    <a:pt x="385757" y="10923"/>
                  </a:cubicBezTo>
                  <a:cubicBezTo>
                    <a:pt x="385757" y="10923"/>
                    <a:pt x="385757" y="10923"/>
                    <a:pt x="393979" y="10923"/>
                  </a:cubicBezTo>
                  <a:cubicBezTo>
                    <a:pt x="463867" y="2666"/>
                    <a:pt x="534441" y="-2151"/>
                    <a:pt x="605014" y="946"/>
                  </a:cubicBezTo>
                  <a:close/>
                </a:path>
              </a:pathLst>
            </a:custGeom>
            <a:solidFill>
              <a:srgbClr val="B3AE33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noAutofit/>
            </a:bodyPr>
            <a:lstStyle/>
            <a:p>
              <a:endParaRPr lang="zh-CN" altLang="en-US"/>
            </a:p>
          </p:txBody>
        </p:sp>
      </p:grpSp>
      <p:grpSp>
        <p:nvGrpSpPr>
          <p:cNvPr id="46" name="组合 45"/>
          <p:cNvGrpSpPr/>
          <p:nvPr userDrawn="1"/>
        </p:nvGrpSpPr>
        <p:grpSpPr>
          <a:xfrm>
            <a:off x="-142845" y="-250537"/>
            <a:ext cx="4466146" cy="1842344"/>
            <a:chOff x="-142846" y="-250538"/>
            <a:chExt cx="4668067" cy="1925639"/>
          </a:xfrm>
        </p:grpSpPr>
        <p:sp>
          <p:nvSpPr>
            <p:cNvPr id="47" name="Freeform 12"/>
            <p:cNvSpPr/>
            <p:nvPr/>
          </p:nvSpPr>
          <p:spPr bwMode="auto">
            <a:xfrm>
              <a:off x="1693892" y="1438563"/>
              <a:ext cx="234950" cy="236538"/>
            </a:xfrm>
            <a:custGeom>
              <a:avLst/>
              <a:gdLst>
                <a:gd name="T0" fmla="*/ 79 w 86"/>
                <a:gd name="T1" fmla="*/ 34 h 86"/>
                <a:gd name="T2" fmla="*/ 39 w 86"/>
                <a:gd name="T3" fmla="*/ 0 h 86"/>
                <a:gd name="T4" fmla="*/ 37 w 86"/>
                <a:gd name="T5" fmla="*/ 1 h 86"/>
                <a:gd name="T6" fmla="*/ 37 w 86"/>
                <a:gd name="T7" fmla="*/ 2 h 86"/>
                <a:gd name="T8" fmla="*/ 36 w 86"/>
                <a:gd name="T9" fmla="*/ 3 h 86"/>
                <a:gd name="T10" fmla="*/ 36 w 86"/>
                <a:gd name="T11" fmla="*/ 3 h 86"/>
                <a:gd name="T12" fmla="*/ 3 w 86"/>
                <a:gd name="T13" fmla="*/ 56 h 86"/>
                <a:gd name="T14" fmla="*/ 12 w 86"/>
                <a:gd name="T15" fmla="*/ 70 h 86"/>
                <a:gd name="T16" fmla="*/ 29 w 86"/>
                <a:gd name="T17" fmla="*/ 63 h 86"/>
                <a:gd name="T18" fmla="*/ 68 w 86"/>
                <a:gd name="T19" fmla="*/ 55 h 86"/>
                <a:gd name="T20" fmla="*/ 84 w 86"/>
                <a:gd name="T21" fmla="*/ 49 h 86"/>
                <a:gd name="T22" fmla="*/ 79 w 86"/>
                <a:gd name="T23" fmla="*/ 34 h 86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</a:cxnLst>
              <a:rect l="0" t="0" r="r" b="b"/>
              <a:pathLst>
                <a:path w="86" h="86">
                  <a:moveTo>
                    <a:pt x="79" y="34"/>
                  </a:moveTo>
                  <a:cubicBezTo>
                    <a:pt x="68" y="20"/>
                    <a:pt x="53" y="10"/>
                    <a:pt x="39" y="0"/>
                  </a:cubicBezTo>
                  <a:cubicBezTo>
                    <a:pt x="38" y="0"/>
                    <a:pt x="37" y="0"/>
                    <a:pt x="37" y="1"/>
                  </a:cubicBezTo>
                  <a:cubicBezTo>
                    <a:pt x="37" y="1"/>
                    <a:pt x="37" y="2"/>
                    <a:pt x="37" y="2"/>
                  </a:cubicBezTo>
                  <a:cubicBezTo>
                    <a:pt x="37" y="2"/>
                    <a:pt x="36" y="3"/>
                    <a:pt x="36" y="3"/>
                  </a:cubicBezTo>
                  <a:cubicBezTo>
                    <a:pt x="36" y="3"/>
                    <a:pt x="36" y="3"/>
                    <a:pt x="36" y="3"/>
                  </a:cubicBezTo>
                  <a:cubicBezTo>
                    <a:pt x="22" y="18"/>
                    <a:pt x="0" y="33"/>
                    <a:pt x="3" y="56"/>
                  </a:cubicBezTo>
                  <a:cubicBezTo>
                    <a:pt x="3" y="61"/>
                    <a:pt x="7" y="68"/>
                    <a:pt x="12" y="70"/>
                  </a:cubicBezTo>
                  <a:cubicBezTo>
                    <a:pt x="19" y="72"/>
                    <a:pt x="25" y="68"/>
                    <a:pt x="29" y="63"/>
                  </a:cubicBezTo>
                  <a:cubicBezTo>
                    <a:pt x="37" y="86"/>
                    <a:pt x="70" y="76"/>
                    <a:pt x="68" y="55"/>
                  </a:cubicBezTo>
                  <a:cubicBezTo>
                    <a:pt x="74" y="55"/>
                    <a:pt x="81" y="55"/>
                    <a:pt x="84" y="49"/>
                  </a:cubicBezTo>
                  <a:cubicBezTo>
                    <a:pt x="86" y="44"/>
                    <a:pt x="82" y="38"/>
                    <a:pt x="79" y="34"/>
                  </a:cubicBezTo>
                  <a:close/>
                </a:path>
              </a:pathLst>
            </a:custGeom>
            <a:solidFill>
              <a:srgbClr val="B28743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</a14:hiddenLine>
              </a:ext>
            </a:extLst>
          </p:spPr>
          <p:txBody>
            <a:bodyPr vert="horz" wrap="square" lIns="91440" tIns="45720" rIns="91440" bIns="45720" numCol="1" anchor="t" anchorCtr="0" compatLnSpc="1"/>
            <a:lstStyle/>
            <a:p>
              <a:endParaRPr lang="zh-CN" altLang="en-US"/>
            </a:p>
          </p:txBody>
        </p:sp>
        <p:sp>
          <p:nvSpPr>
            <p:cNvPr id="48" name="Freeform 23"/>
            <p:cNvSpPr/>
            <p:nvPr/>
          </p:nvSpPr>
          <p:spPr bwMode="auto">
            <a:xfrm>
              <a:off x="1038254" y="628937"/>
              <a:ext cx="425450" cy="1038226"/>
            </a:xfrm>
            <a:custGeom>
              <a:avLst/>
              <a:gdLst>
                <a:gd name="T0" fmla="*/ 155 w 155"/>
                <a:gd name="T1" fmla="*/ 245 h 377"/>
                <a:gd name="T2" fmla="*/ 154 w 155"/>
                <a:gd name="T3" fmla="*/ 245 h 377"/>
                <a:gd name="T4" fmla="*/ 143 w 155"/>
                <a:gd name="T5" fmla="*/ 217 h 377"/>
                <a:gd name="T6" fmla="*/ 118 w 155"/>
                <a:gd name="T7" fmla="*/ 202 h 377"/>
                <a:gd name="T8" fmla="*/ 138 w 155"/>
                <a:gd name="T9" fmla="*/ 200 h 377"/>
                <a:gd name="T10" fmla="*/ 138 w 155"/>
                <a:gd name="T11" fmla="*/ 199 h 377"/>
                <a:gd name="T12" fmla="*/ 139 w 155"/>
                <a:gd name="T13" fmla="*/ 198 h 377"/>
                <a:gd name="T14" fmla="*/ 119 w 155"/>
                <a:gd name="T15" fmla="*/ 163 h 377"/>
                <a:gd name="T16" fmla="*/ 119 w 155"/>
                <a:gd name="T17" fmla="*/ 161 h 377"/>
                <a:gd name="T18" fmla="*/ 81 w 155"/>
                <a:gd name="T19" fmla="*/ 153 h 377"/>
                <a:gd name="T20" fmla="*/ 107 w 155"/>
                <a:gd name="T21" fmla="*/ 148 h 377"/>
                <a:gd name="T22" fmla="*/ 107 w 155"/>
                <a:gd name="T23" fmla="*/ 148 h 377"/>
                <a:gd name="T24" fmla="*/ 109 w 155"/>
                <a:gd name="T25" fmla="*/ 147 h 377"/>
                <a:gd name="T26" fmla="*/ 80 w 155"/>
                <a:gd name="T27" fmla="*/ 113 h 377"/>
                <a:gd name="T28" fmla="*/ 47 w 155"/>
                <a:gd name="T29" fmla="*/ 77 h 377"/>
                <a:gd name="T30" fmla="*/ 20 w 155"/>
                <a:gd name="T31" fmla="*/ 1 h 377"/>
                <a:gd name="T32" fmla="*/ 20 w 155"/>
                <a:gd name="T33" fmla="*/ 1 h 377"/>
                <a:gd name="T34" fmla="*/ 44 w 155"/>
                <a:gd name="T35" fmla="*/ 78 h 377"/>
                <a:gd name="T36" fmla="*/ 17 w 155"/>
                <a:gd name="T37" fmla="*/ 156 h 377"/>
                <a:gd name="T38" fmla="*/ 19 w 155"/>
                <a:gd name="T39" fmla="*/ 159 h 377"/>
                <a:gd name="T40" fmla="*/ 29 w 155"/>
                <a:gd name="T41" fmla="*/ 163 h 377"/>
                <a:gd name="T42" fmla="*/ 8 w 155"/>
                <a:gd name="T43" fmla="*/ 225 h 377"/>
                <a:gd name="T44" fmla="*/ 10 w 155"/>
                <a:gd name="T45" fmla="*/ 227 h 377"/>
                <a:gd name="T46" fmla="*/ 17 w 155"/>
                <a:gd name="T47" fmla="*/ 227 h 377"/>
                <a:gd name="T48" fmla="*/ 9 w 155"/>
                <a:gd name="T49" fmla="*/ 284 h 377"/>
                <a:gd name="T50" fmla="*/ 12 w 155"/>
                <a:gd name="T51" fmla="*/ 284 h 377"/>
                <a:gd name="T52" fmla="*/ 24 w 155"/>
                <a:gd name="T53" fmla="*/ 274 h 377"/>
                <a:gd name="T54" fmla="*/ 45 w 155"/>
                <a:gd name="T55" fmla="*/ 347 h 377"/>
                <a:gd name="T56" fmla="*/ 48 w 155"/>
                <a:gd name="T57" fmla="*/ 346 h 377"/>
                <a:gd name="T58" fmla="*/ 48 w 155"/>
                <a:gd name="T59" fmla="*/ 346 h 377"/>
                <a:gd name="T60" fmla="*/ 59 w 155"/>
                <a:gd name="T61" fmla="*/ 339 h 377"/>
                <a:gd name="T62" fmla="*/ 104 w 155"/>
                <a:gd name="T63" fmla="*/ 377 h 377"/>
                <a:gd name="T64" fmla="*/ 105 w 155"/>
                <a:gd name="T65" fmla="*/ 374 h 377"/>
                <a:gd name="T66" fmla="*/ 135 w 155"/>
                <a:gd name="T67" fmla="*/ 338 h 377"/>
                <a:gd name="T68" fmla="*/ 135 w 155"/>
                <a:gd name="T69" fmla="*/ 338 h 377"/>
                <a:gd name="T70" fmla="*/ 135 w 155"/>
                <a:gd name="T71" fmla="*/ 338 h 377"/>
                <a:gd name="T72" fmla="*/ 135 w 155"/>
                <a:gd name="T73" fmla="*/ 338 h 377"/>
                <a:gd name="T74" fmla="*/ 134 w 155"/>
                <a:gd name="T75" fmla="*/ 337 h 377"/>
                <a:gd name="T76" fmla="*/ 110 w 155"/>
                <a:gd name="T77" fmla="*/ 315 h 377"/>
                <a:gd name="T78" fmla="*/ 137 w 155"/>
                <a:gd name="T79" fmla="*/ 326 h 377"/>
                <a:gd name="T80" fmla="*/ 139 w 155"/>
                <a:gd name="T81" fmla="*/ 325 h 377"/>
                <a:gd name="T82" fmla="*/ 150 w 155"/>
                <a:gd name="T83" fmla="*/ 264 h 377"/>
                <a:gd name="T84" fmla="*/ 150 w 155"/>
                <a:gd name="T85" fmla="*/ 264 h 377"/>
                <a:gd name="T86" fmla="*/ 135 w 155"/>
                <a:gd name="T87" fmla="*/ 242 h 377"/>
                <a:gd name="T88" fmla="*/ 153 w 155"/>
                <a:gd name="T89" fmla="*/ 248 h 377"/>
                <a:gd name="T90" fmla="*/ 155 w 155"/>
                <a:gd name="T91" fmla="*/ 248 h 377"/>
                <a:gd name="T92" fmla="*/ 155 w 155"/>
                <a:gd name="T93" fmla="*/ 248 h 377"/>
                <a:gd name="T94" fmla="*/ 155 w 155"/>
                <a:gd name="T95" fmla="*/ 245 h 377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  <a:cxn ang="0">
                  <a:pos x="T68" y="T69"/>
                </a:cxn>
                <a:cxn ang="0">
                  <a:pos x="T70" y="T71"/>
                </a:cxn>
                <a:cxn ang="0">
                  <a:pos x="T72" y="T73"/>
                </a:cxn>
                <a:cxn ang="0">
                  <a:pos x="T74" y="T75"/>
                </a:cxn>
                <a:cxn ang="0">
                  <a:pos x="T76" y="T77"/>
                </a:cxn>
                <a:cxn ang="0">
                  <a:pos x="T78" y="T79"/>
                </a:cxn>
                <a:cxn ang="0">
                  <a:pos x="T80" y="T81"/>
                </a:cxn>
                <a:cxn ang="0">
                  <a:pos x="T82" y="T83"/>
                </a:cxn>
                <a:cxn ang="0">
                  <a:pos x="T84" y="T85"/>
                </a:cxn>
                <a:cxn ang="0">
                  <a:pos x="T86" y="T87"/>
                </a:cxn>
                <a:cxn ang="0">
                  <a:pos x="T88" y="T89"/>
                </a:cxn>
                <a:cxn ang="0">
                  <a:pos x="T90" y="T91"/>
                </a:cxn>
                <a:cxn ang="0">
                  <a:pos x="T92" y="T93"/>
                </a:cxn>
                <a:cxn ang="0">
                  <a:pos x="T94" y="T95"/>
                </a:cxn>
              </a:cxnLst>
              <a:rect l="0" t="0" r="r" b="b"/>
              <a:pathLst>
                <a:path w="155" h="377">
                  <a:moveTo>
                    <a:pt x="155" y="245"/>
                  </a:moveTo>
                  <a:cubicBezTo>
                    <a:pt x="154" y="245"/>
                    <a:pt x="154" y="245"/>
                    <a:pt x="154" y="245"/>
                  </a:cubicBezTo>
                  <a:cubicBezTo>
                    <a:pt x="151" y="235"/>
                    <a:pt x="149" y="225"/>
                    <a:pt x="143" y="217"/>
                  </a:cubicBezTo>
                  <a:cubicBezTo>
                    <a:pt x="137" y="209"/>
                    <a:pt x="128" y="205"/>
                    <a:pt x="118" y="202"/>
                  </a:cubicBezTo>
                  <a:cubicBezTo>
                    <a:pt x="125" y="200"/>
                    <a:pt x="131" y="200"/>
                    <a:pt x="138" y="200"/>
                  </a:cubicBezTo>
                  <a:cubicBezTo>
                    <a:pt x="138" y="200"/>
                    <a:pt x="138" y="200"/>
                    <a:pt x="138" y="199"/>
                  </a:cubicBezTo>
                  <a:cubicBezTo>
                    <a:pt x="139" y="199"/>
                    <a:pt x="139" y="199"/>
                    <a:pt x="139" y="198"/>
                  </a:cubicBezTo>
                  <a:cubicBezTo>
                    <a:pt x="135" y="185"/>
                    <a:pt x="129" y="172"/>
                    <a:pt x="119" y="163"/>
                  </a:cubicBezTo>
                  <a:cubicBezTo>
                    <a:pt x="120" y="163"/>
                    <a:pt x="120" y="162"/>
                    <a:pt x="119" y="161"/>
                  </a:cubicBezTo>
                  <a:cubicBezTo>
                    <a:pt x="108" y="156"/>
                    <a:pt x="94" y="154"/>
                    <a:pt x="81" y="153"/>
                  </a:cubicBezTo>
                  <a:cubicBezTo>
                    <a:pt x="89" y="150"/>
                    <a:pt x="98" y="150"/>
                    <a:pt x="107" y="148"/>
                  </a:cubicBezTo>
                  <a:cubicBezTo>
                    <a:pt x="107" y="148"/>
                    <a:pt x="107" y="148"/>
                    <a:pt x="107" y="148"/>
                  </a:cubicBezTo>
                  <a:cubicBezTo>
                    <a:pt x="108" y="149"/>
                    <a:pt x="110" y="148"/>
                    <a:pt x="109" y="147"/>
                  </a:cubicBezTo>
                  <a:cubicBezTo>
                    <a:pt x="100" y="135"/>
                    <a:pt x="90" y="124"/>
                    <a:pt x="80" y="113"/>
                  </a:cubicBezTo>
                  <a:cubicBezTo>
                    <a:pt x="70" y="100"/>
                    <a:pt x="60" y="87"/>
                    <a:pt x="47" y="77"/>
                  </a:cubicBezTo>
                  <a:cubicBezTo>
                    <a:pt x="46" y="53"/>
                    <a:pt x="44" y="13"/>
                    <a:pt x="20" y="1"/>
                  </a:cubicBezTo>
                  <a:cubicBezTo>
                    <a:pt x="20" y="0"/>
                    <a:pt x="20" y="1"/>
                    <a:pt x="20" y="1"/>
                  </a:cubicBezTo>
                  <a:cubicBezTo>
                    <a:pt x="41" y="21"/>
                    <a:pt x="40" y="51"/>
                    <a:pt x="44" y="78"/>
                  </a:cubicBezTo>
                  <a:cubicBezTo>
                    <a:pt x="46" y="106"/>
                    <a:pt x="31" y="132"/>
                    <a:pt x="17" y="156"/>
                  </a:cubicBezTo>
                  <a:cubicBezTo>
                    <a:pt x="17" y="157"/>
                    <a:pt x="17" y="158"/>
                    <a:pt x="19" y="159"/>
                  </a:cubicBezTo>
                  <a:cubicBezTo>
                    <a:pt x="22" y="160"/>
                    <a:pt x="25" y="162"/>
                    <a:pt x="29" y="163"/>
                  </a:cubicBezTo>
                  <a:cubicBezTo>
                    <a:pt x="11" y="179"/>
                    <a:pt x="8" y="202"/>
                    <a:pt x="8" y="225"/>
                  </a:cubicBezTo>
                  <a:cubicBezTo>
                    <a:pt x="8" y="226"/>
                    <a:pt x="8" y="226"/>
                    <a:pt x="10" y="227"/>
                  </a:cubicBezTo>
                  <a:cubicBezTo>
                    <a:pt x="12" y="227"/>
                    <a:pt x="15" y="227"/>
                    <a:pt x="17" y="227"/>
                  </a:cubicBezTo>
                  <a:cubicBezTo>
                    <a:pt x="0" y="238"/>
                    <a:pt x="2" y="266"/>
                    <a:pt x="9" y="284"/>
                  </a:cubicBezTo>
                  <a:cubicBezTo>
                    <a:pt x="10" y="284"/>
                    <a:pt x="11" y="284"/>
                    <a:pt x="12" y="284"/>
                  </a:cubicBezTo>
                  <a:cubicBezTo>
                    <a:pt x="15" y="280"/>
                    <a:pt x="20" y="277"/>
                    <a:pt x="24" y="274"/>
                  </a:cubicBezTo>
                  <a:cubicBezTo>
                    <a:pt x="15" y="302"/>
                    <a:pt x="25" y="325"/>
                    <a:pt x="45" y="347"/>
                  </a:cubicBezTo>
                  <a:cubicBezTo>
                    <a:pt x="46" y="347"/>
                    <a:pt x="47" y="347"/>
                    <a:pt x="48" y="346"/>
                  </a:cubicBezTo>
                  <a:cubicBezTo>
                    <a:pt x="48" y="346"/>
                    <a:pt x="48" y="346"/>
                    <a:pt x="48" y="346"/>
                  </a:cubicBezTo>
                  <a:cubicBezTo>
                    <a:pt x="52" y="344"/>
                    <a:pt x="56" y="342"/>
                    <a:pt x="59" y="339"/>
                  </a:cubicBezTo>
                  <a:cubicBezTo>
                    <a:pt x="58" y="363"/>
                    <a:pt x="83" y="375"/>
                    <a:pt x="104" y="377"/>
                  </a:cubicBezTo>
                  <a:cubicBezTo>
                    <a:pt x="105" y="377"/>
                    <a:pt x="106" y="375"/>
                    <a:pt x="105" y="374"/>
                  </a:cubicBezTo>
                  <a:cubicBezTo>
                    <a:pt x="119" y="367"/>
                    <a:pt x="130" y="353"/>
                    <a:pt x="135" y="338"/>
                  </a:cubicBezTo>
                  <a:cubicBezTo>
                    <a:pt x="135" y="338"/>
                    <a:pt x="135" y="338"/>
                    <a:pt x="135" y="338"/>
                  </a:cubicBezTo>
                  <a:cubicBezTo>
                    <a:pt x="135" y="338"/>
                    <a:pt x="135" y="338"/>
                    <a:pt x="135" y="338"/>
                  </a:cubicBezTo>
                  <a:cubicBezTo>
                    <a:pt x="135" y="338"/>
                    <a:pt x="135" y="338"/>
                    <a:pt x="135" y="338"/>
                  </a:cubicBezTo>
                  <a:cubicBezTo>
                    <a:pt x="135" y="337"/>
                    <a:pt x="135" y="337"/>
                    <a:pt x="134" y="337"/>
                  </a:cubicBezTo>
                  <a:cubicBezTo>
                    <a:pt x="129" y="328"/>
                    <a:pt x="120" y="321"/>
                    <a:pt x="110" y="315"/>
                  </a:cubicBezTo>
                  <a:cubicBezTo>
                    <a:pt x="120" y="317"/>
                    <a:pt x="128" y="320"/>
                    <a:pt x="137" y="326"/>
                  </a:cubicBezTo>
                  <a:cubicBezTo>
                    <a:pt x="138" y="326"/>
                    <a:pt x="139" y="326"/>
                    <a:pt x="139" y="325"/>
                  </a:cubicBezTo>
                  <a:cubicBezTo>
                    <a:pt x="148" y="307"/>
                    <a:pt x="154" y="284"/>
                    <a:pt x="150" y="264"/>
                  </a:cubicBezTo>
                  <a:cubicBezTo>
                    <a:pt x="150" y="264"/>
                    <a:pt x="150" y="264"/>
                    <a:pt x="150" y="264"/>
                  </a:cubicBezTo>
                  <a:cubicBezTo>
                    <a:pt x="149" y="255"/>
                    <a:pt x="142" y="247"/>
                    <a:pt x="135" y="242"/>
                  </a:cubicBezTo>
                  <a:cubicBezTo>
                    <a:pt x="141" y="243"/>
                    <a:pt x="147" y="245"/>
                    <a:pt x="153" y="248"/>
                  </a:cubicBezTo>
                  <a:cubicBezTo>
                    <a:pt x="153" y="249"/>
                    <a:pt x="154" y="249"/>
                    <a:pt x="155" y="248"/>
                  </a:cubicBezTo>
                  <a:cubicBezTo>
                    <a:pt x="155" y="248"/>
                    <a:pt x="155" y="248"/>
                    <a:pt x="155" y="248"/>
                  </a:cubicBezTo>
                  <a:cubicBezTo>
                    <a:pt x="155" y="247"/>
                    <a:pt x="155" y="246"/>
                    <a:pt x="155" y="245"/>
                  </a:cubicBezTo>
                  <a:close/>
                </a:path>
              </a:pathLst>
            </a:custGeom>
            <a:solidFill>
              <a:srgbClr val="0C674E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</a14:hiddenLine>
              </a:ext>
            </a:extLst>
          </p:spPr>
          <p:txBody>
            <a:bodyPr vert="horz" wrap="square" lIns="91440" tIns="45720" rIns="91440" bIns="45720" numCol="1" anchor="t" anchorCtr="0" compatLnSpc="1"/>
            <a:lstStyle/>
            <a:p>
              <a:endParaRPr lang="zh-CN" altLang="en-US"/>
            </a:p>
          </p:txBody>
        </p:sp>
        <p:sp>
          <p:nvSpPr>
            <p:cNvPr id="49" name="Freeform 32"/>
            <p:cNvSpPr/>
            <p:nvPr/>
          </p:nvSpPr>
          <p:spPr bwMode="auto">
            <a:xfrm>
              <a:off x="2674967" y="1163925"/>
              <a:ext cx="406400" cy="466725"/>
            </a:xfrm>
            <a:custGeom>
              <a:avLst/>
              <a:gdLst>
                <a:gd name="T0" fmla="*/ 129 w 148"/>
                <a:gd name="T1" fmla="*/ 39 h 170"/>
                <a:gd name="T2" fmla="*/ 140 w 148"/>
                <a:gd name="T3" fmla="*/ 9 h 170"/>
                <a:gd name="T4" fmla="*/ 116 w 148"/>
                <a:gd name="T5" fmla="*/ 1 h 170"/>
                <a:gd name="T6" fmla="*/ 75 w 148"/>
                <a:gd name="T7" fmla="*/ 20 h 170"/>
                <a:gd name="T8" fmla="*/ 31 w 148"/>
                <a:gd name="T9" fmla="*/ 60 h 170"/>
                <a:gd name="T10" fmla="*/ 31 w 148"/>
                <a:gd name="T11" fmla="*/ 60 h 170"/>
                <a:gd name="T12" fmla="*/ 32 w 148"/>
                <a:gd name="T13" fmla="*/ 60 h 170"/>
                <a:gd name="T14" fmla="*/ 38 w 148"/>
                <a:gd name="T15" fmla="*/ 164 h 170"/>
                <a:gd name="T16" fmla="*/ 67 w 148"/>
                <a:gd name="T17" fmla="*/ 149 h 170"/>
                <a:gd name="T18" fmla="*/ 76 w 148"/>
                <a:gd name="T19" fmla="*/ 146 h 170"/>
                <a:gd name="T20" fmla="*/ 88 w 148"/>
                <a:gd name="T21" fmla="*/ 142 h 170"/>
                <a:gd name="T22" fmla="*/ 99 w 148"/>
                <a:gd name="T23" fmla="*/ 121 h 170"/>
                <a:gd name="T24" fmla="*/ 99 w 148"/>
                <a:gd name="T25" fmla="*/ 121 h 170"/>
                <a:gd name="T26" fmla="*/ 120 w 148"/>
                <a:gd name="T27" fmla="*/ 88 h 170"/>
                <a:gd name="T28" fmla="*/ 144 w 148"/>
                <a:gd name="T29" fmla="*/ 69 h 170"/>
                <a:gd name="T30" fmla="*/ 129 w 148"/>
                <a:gd name="T31" fmla="*/ 39 h 170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</a:cxnLst>
              <a:rect l="0" t="0" r="r" b="b"/>
              <a:pathLst>
                <a:path w="148" h="170">
                  <a:moveTo>
                    <a:pt x="129" y="39"/>
                  </a:moveTo>
                  <a:cubicBezTo>
                    <a:pt x="135" y="31"/>
                    <a:pt x="144" y="20"/>
                    <a:pt x="140" y="9"/>
                  </a:cubicBezTo>
                  <a:cubicBezTo>
                    <a:pt x="137" y="0"/>
                    <a:pt x="124" y="0"/>
                    <a:pt x="116" y="1"/>
                  </a:cubicBezTo>
                  <a:cubicBezTo>
                    <a:pt x="101" y="3"/>
                    <a:pt x="87" y="11"/>
                    <a:pt x="75" y="20"/>
                  </a:cubicBezTo>
                  <a:cubicBezTo>
                    <a:pt x="60" y="33"/>
                    <a:pt x="48" y="50"/>
                    <a:pt x="31" y="60"/>
                  </a:cubicBezTo>
                  <a:cubicBezTo>
                    <a:pt x="30" y="60"/>
                    <a:pt x="31" y="61"/>
                    <a:pt x="31" y="60"/>
                  </a:cubicBezTo>
                  <a:cubicBezTo>
                    <a:pt x="32" y="60"/>
                    <a:pt x="32" y="60"/>
                    <a:pt x="32" y="60"/>
                  </a:cubicBezTo>
                  <a:cubicBezTo>
                    <a:pt x="14" y="86"/>
                    <a:pt x="0" y="147"/>
                    <a:pt x="38" y="164"/>
                  </a:cubicBezTo>
                  <a:cubicBezTo>
                    <a:pt x="51" y="170"/>
                    <a:pt x="61" y="161"/>
                    <a:pt x="67" y="149"/>
                  </a:cubicBezTo>
                  <a:cubicBezTo>
                    <a:pt x="69" y="144"/>
                    <a:pt x="71" y="146"/>
                    <a:pt x="76" y="146"/>
                  </a:cubicBezTo>
                  <a:cubicBezTo>
                    <a:pt x="80" y="146"/>
                    <a:pt x="84" y="144"/>
                    <a:pt x="88" y="142"/>
                  </a:cubicBezTo>
                  <a:cubicBezTo>
                    <a:pt x="94" y="138"/>
                    <a:pt x="100" y="129"/>
                    <a:pt x="99" y="121"/>
                  </a:cubicBezTo>
                  <a:cubicBezTo>
                    <a:pt x="99" y="121"/>
                    <a:pt x="99" y="121"/>
                    <a:pt x="99" y="121"/>
                  </a:cubicBezTo>
                  <a:cubicBezTo>
                    <a:pt x="112" y="120"/>
                    <a:pt x="127" y="100"/>
                    <a:pt x="120" y="88"/>
                  </a:cubicBezTo>
                  <a:cubicBezTo>
                    <a:pt x="131" y="88"/>
                    <a:pt x="141" y="80"/>
                    <a:pt x="144" y="69"/>
                  </a:cubicBezTo>
                  <a:cubicBezTo>
                    <a:pt x="148" y="56"/>
                    <a:pt x="140" y="44"/>
                    <a:pt x="129" y="39"/>
                  </a:cubicBezTo>
                  <a:close/>
                </a:path>
              </a:pathLst>
            </a:custGeom>
            <a:solidFill>
              <a:srgbClr val="FF7862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</a14:hiddenLine>
              </a:ext>
            </a:extLst>
          </p:spPr>
          <p:txBody>
            <a:bodyPr vert="horz" wrap="square" lIns="91440" tIns="45720" rIns="91440" bIns="45720" numCol="1" anchor="t" anchorCtr="0" compatLnSpc="1"/>
            <a:lstStyle/>
            <a:p>
              <a:endParaRPr lang="zh-CN" altLang="en-US"/>
            </a:p>
          </p:txBody>
        </p:sp>
        <p:grpSp>
          <p:nvGrpSpPr>
            <p:cNvPr id="50" name="组合 49"/>
            <p:cNvGrpSpPr/>
            <p:nvPr/>
          </p:nvGrpSpPr>
          <p:grpSpPr>
            <a:xfrm>
              <a:off x="-142846" y="-250538"/>
              <a:ext cx="4668067" cy="1782764"/>
              <a:chOff x="-142846" y="-250538"/>
              <a:chExt cx="4668067" cy="1782764"/>
            </a:xfrm>
          </p:grpSpPr>
          <p:sp>
            <p:nvSpPr>
              <p:cNvPr id="51" name="Freeform 6"/>
              <p:cNvSpPr/>
              <p:nvPr/>
            </p:nvSpPr>
            <p:spPr bwMode="auto">
              <a:xfrm>
                <a:off x="3267104" y="35212"/>
                <a:ext cx="350838" cy="338138"/>
              </a:xfrm>
              <a:custGeom>
                <a:avLst/>
                <a:gdLst>
                  <a:gd name="T0" fmla="*/ 125 w 128"/>
                  <a:gd name="T1" fmla="*/ 55 h 123"/>
                  <a:gd name="T2" fmla="*/ 95 w 128"/>
                  <a:gd name="T3" fmla="*/ 48 h 123"/>
                  <a:gd name="T4" fmla="*/ 65 w 128"/>
                  <a:gd name="T5" fmla="*/ 22 h 123"/>
                  <a:gd name="T6" fmla="*/ 44 w 128"/>
                  <a:gd name="T7" fmla="*/ 2 h 123"/>
                  <a:gd name="T8" fmla="*/ 12 w 128"/>
                  <a:gd name="T9" fmla="*/ 26 h 123"/>
                  <a:gd name="T10" fmla="*/ 3 w 128"/>
                  <a:gd name="T11" fmla="*/ 70 h 123"/>
                  <a:gd name="T12" fmla="*/ 19 w 128"/>
                  <a:gd name="T13" fmla="*/ 106 h 123"/>
                  <a:gd name="T14" fmla="*/ 58 w 128"/>
                  <a:gd name="T15" fmla="*/ 122 h 123"/>
                  <a:gd name="T16" fmla="*/ 109 w 128"/>
                  <a:gd name="T17" fmla="*/ 100 h 123"/>
                  <a:gd name="T18" fmla="*/ 125 w 128"/>
                  <a:gd name="T19" fmla="*/ 55 h 123"/>
                </a:gdLst>
                <a:ahLst/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  <a:cxn ang="0">
                    <a:pos x="T14" y="T15"/>
                  </a:cxn>
                  <a:cxn ang="0">
                    <a:pos x="T16" y="T17"/>
                  </a:cxn>
                  <a:cxn ang="0">
                    <a:pos x="T18" y="T19"/>
                  </a:cxn>
                </a:cxnLst>
                <a:rect l="0" t="0" r="r" b="b"/>
                <a:pathLst>
                  <a:path w="128" h="123">
                    <a:moveTo>
                      <a:pt x="125" y="55"/>
                    </a:moveTo>
                    <a:cubicBezTo>
                      <a:pt x="122" y="39"/>
                      <a:pt x="106" y="40"/>
                      <a:pt x="95" y="48"/>
                    </a:cubicBezTo>
                    <a:cubicBezTo>
                      <a:pt x="98" y="30"/>
                      <a:pt x="82" y="13"/>
                      <a:pt x="65" y="22"/>
                    </a:cubicBezTo>
                    <a:cubicBezTo>
                      <a:pt x="62" y="12"/>
                      <a:pt x="56" y="0"/>
                      <a:pt x="44" y="2"/>
                    </a:cubicBezTo>
                    <a:cubicBezTo>
                      <a:pt x="30" y="4"/>
                      <a:pt x="19" y="16"/>
                      <a:pt x="12" y="26"/>
                    </a:cubicBezTo>
                    <a:cubicBezTo>
                      <a:pt x="2" y="40"/>
                      <a:pt x="0" y="54"/>
                      <a:pt x="3" y="70"/>
                    </a:cubicBezTo>
                    <a:cubicBezTo>
                      <a:pt x="5" y="78"/>
                      <a:pt x="10" y="98"/>
                      <a:pt x="19" y="106"/>
                    </a:cubicBezTo>
                    <a:cubicBezTo>
                      <a:pt x="23" y="122"/>
                      <a:pt x="44" y="123"/>
                      <a:pt x="58" y="122"/>
                    </a:cubicBezTo>
                    <a:cubicBezTo>
                      <a:pt x="76" y="120"/>
                      <a:pt x="97" y="113"/>
                      <a:pt x="109" y="100"/>
                    </a:cubicBezTo>
                    <a:cubicBezTo>
                      <a:pt x="120" y="89"/>
                      <a:pt x="128" y="70"/>
                      <a:pt x="125" y="55"/>
                    </a:cubicBezTo>
                    <a:close/>
                  </a:path>
                </a:pathLst>
              </a:custGeom>
              <a:solidFill>
                <a:srgbClr val="FF9D99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</a14:hiddenLine>
                </a:ext>
              </a:extLst>
            </p:spPr>
            <p:txBody>
              <a:bodyPr vert="horz" wrap="square" lIns="91440" tIns="45720" rIns="91440" bIns="45720" numCol="1" anchor="t" anchorCtr="0" compatLnSpc="1"/>
              <a:lstStyle/>
              <a:p>
                <a:endParaRPr lang="zh-CN" altLang="en-US"/>
              </a:p>
            </p:txBody>
          </p:sp>
          <p:sp>
            <p:nvSpPr>
              <p:cNvPr id="52" name="Freeform 7"/>
              <p:cNvSpPr/>
              <p:nvPr/>
            </p:nvSpPr>
            <p:spPr bwMode="auto">
              <a:xfrm>
                <a:off x="169892" y="887700"/>
                <a:ext cx="260350" cy="298450"/>
              </a:xfrm>
              <a:custGeom>
                <a:avLst/>
                <a:gdLst>
                  <a:gd name="T0" fmla="*/ 40 w 95"/>
                  <a:gd name="T1" fmla="*/ 1 h 108"/>
                  <a:gd name="T2" fmla="*/ 39 w 95"/>
                  <a:gd name="T3" fmla="*/ 2 h 108"/>
                  <a:gd name="T4" fmla="*/ 39 w 95"/>
                  <a:gd name="T5" fmla="*/ 2 h 108"/>
                  <a:gd name="T6" fmla="*/ 38 w 95"/>
                  <a:gd name="T7" fmla="*/ 3 h 108"/>
                  <a:gd name="T8" fmla="*/ 37 w 95"/>
                  <a:gd name="T9" fmla="*/ 3 h 108"/>
                  <a:gd name="T10" fmla="*/ 3 w 95"/>
                  <a:gd name="T11" fmla="*/ 76 h 108"/>
                  <a:gd name="T12" fmla="*/ 11 w 95"/>
                  <a:gd name="T13" fmla="*/ 102 h 108"/>
                  <a:gd name="T14" fmla="*/ 27 w 95"/>
                  <a:gd name="T15" fmla="*/ 95 h 108"/>
                  <a:gd name="T16" fmla="*/ 36 w 95"/>
                  <a:gd name="T17" fmla="*/ 103 h 108"/>
                  <a:gd name="T18" fmla="*/ 52 w 95"/>
                  <a:gd name="T19" fmla="*/ 97 h 108"/>
                  <a:gd name="T20" fmla="*/ 66 w 95"/>
                  <a:gd name="T21" fmla="*/ 105 h 108"/>
                  <a:gd name="T22" fmla="*/ 78 w 95"/>
                  <a:gd name="T23" fmla="*/ 95 h 108"/>
                  <a:gd name="T24" fmla="*/ 78 w 95"/>
                  <a:gd name="T25" fmla="*/ 93 h 108"/>
                  <a:gd name="T26" fmla="*/ 40 w 95"/>
                  <a:gd name="T27" fmla="*/ 1 h 108"/>
                </a:gdLst>
                <a:ahLst/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  <a:cxn ang="0">
                    <a:pos x="T14" y="T15"/>
                  </a:cxn>
                  <a:cxn ang="0">
                    <a:pos x="T16" y="T17"/>
                  </a:cxn>
                  <a:cxn ang="0">
                    <a:pos x="T18" y="T19"/>
                  </a:cxn>
                  <a:cxn ang="0">
                    <a:pos x="T20" y="T21"/>
                  </a:cxn>
                  <a:cxn ang="0">
                    <a:pos x="T22" y="T23"/>
                  </a:cxn>
                  <a:cxn ang="0">
                    <a:pos x="T24" y="T25"/>
                  </a:cxn>
                  <a:cxn ang="0">
                    <a:pos x="T26" y="T27"/>
                  </a:cxn>
                </a:cxnLst>
                <a:rect l="0" t="0" r="r" b="b"/>
                <a:pathLst>
                  <a:path w="95" h="108">
                    <a:moveTo>
                      <a:pt x="40" y="1"/>
                    </a:moveTo>
                    <a:cubicBezTo>
                      <a:pt x="39" y="0"/>
                      <a:pt x="38" y="1"/>
                      <a:pt x="39" y="2"/>
                    </a:cubicBezTo>
                    <a:cubicBezTo>
                      <a:pt x="39" y="2"/>
                      <a:pt x="39" y="2"/>
                      <a:pt x="39" y="2"/>
                    </a:cubicBezTo>
                    <a:cubicBezTo>
                      <a:pt x="39" y="2"/>
                      <a:pt x="38" y="3"/>
                      <a:pt x="38" y="3"/>
                    </a:cubicBezTo>
                    <a:cubicBezTo>
                      <a:pt x="38" y="3"/>
                      <a:pt x="37" y="2"/>
                      <a:pt x="37" y="3"/>
                    </a:cubicBezTo>
                    <a:cubicBezTo>
                      <a:pt x="9" y="15"/>
                      <a:pt x="0" y="48"/>
                      <a:pt x="3" y="76"/>
                    </a:cubicBezTo>
                    <a:cubicBezTo>
                      <a:pt x="4" y="84"/>
                      <a:pt x="4" y="96"/>
                      <a:pt x="11" y="102"/>
                    </a:cubicBezTo>
                    <a:cubicBezTo>
                      <a:pt x="16" y="108"/>
                      <a:pt x="23" y="100"/>
                      <a:pt x="27" y="95"/>
                    </a:cubicBezTo>
                    <a:cubicBezTo>
                      <a:pt x="29" y="99"/>
                      <a:pt x="31" y="103"/>
                      <a:pt x="36" y="103"/>
                    </a:cubicBezTo>
                    <a:cubicBezTo>
                      <a:pt x="42" y="103"/>
                      <a:pt x="44" y="95"/>
                      <a:pt x="52" y="97"/>
                    </a:cubicBezTo>
                    <a:cubicBezTo>
                      <a:pt x="57" y="98"/>
                      <a:pt x="61" y="105"/>
                      <a:pt x="66" y="105"/>
                    </a:cubicBezTo>
                    <a:cubicBezTo>
                      <a:pt x="72" y="105"/>
                      <a:pt x="75" y="100"/>
                      <a:pt x="78" y="95"/>
                    </a:cubicBezTo>
                    <a:cubicBezTo>
                      <a:pt x="79" y="95"/>
                      <a:pt x="78" y="94"/>
                      <a:pt x="78" y="93"/>
                    </a:cubicBezTo>
                    <a:cubicBezTo>
                      <a:pt x="95" y="61"/>
                      <a:pt x="71" y="15"/>
                      <a:pt x="40" y="1"/>
                    </a:cubicBezTo>
                    <a:close/>
                  </a:path>
                </a:pathLst>
              </a:custGeom>
              <a:solidFill>
                <a:srgbClr val="FEC160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</a14:hiddenLine>
                </a:ext>
              </a:extLst>
            </p:spPr>
            <p:txBody>
              <a:bodyPr vert="horz" wrap="square" lIns="91440" tIns="45720" rIns="91440" bIns="45720" numCol="1" anchor="t" anchorCtr="0" compatLnSpc="1"/>
              <a:lstStyle/>
              <a:p>
                <a:endParaRPr lang="zh-CN" altLang="en-US"/>
              </a:p>
            </p:txBody>
          </p:sp>
          <p:sp>
            <p:nvSpPr>
              <p:cNvPr id="53" name="Freeform 8"/>
              <p:cNvSpPr/>
              <p:nvPr/>
            </p:nvSpPr>
            <p:spPr bwMode="auto">
              <a:xfrm>
                <a:off x="573117" y="822613"/>
                <a:ext cx="182563" cy="195263"/>
              </a:xfrm>
              <a:custGeom>
                <a:avLst/>
                <a:gdLst>
                  <a:gd name="T0" fmla="*/ 13 w 67"/>
                  <a:gd name="T1" fmla="*/ 0 h 71"/>
                  <a:gd name="T2" fmla="*/ 11 w 67"/>
                  <a:gd name="T3" fmla="*/ 0 h 71"/>
                  <a:gd name="T4" fmla="*/ 11 w 67"/>
                  <a:gd name="T5" fmla="*/ 0 h 71"/>
                  <a:gd name="T6" fmla="*/ 10 w 67"/>
                  <a:gd name="T7" fmla="*/ 1 h 71"/>
                  <a:gd name="T8" fmla="*/ 11 w 67"/>
                  <a:gd name="T9" fmla="*/ 0 h 71"/>
                  <a:gd name="T10" fmla="*/ 10 w 67"/>
                  <a:gd name="T11" fmla="*/ 0 h 71"/>
                  <a:gd name="T12" fmla="*/ 9 w 67"/>
                  <a:gd name="T13" fmla="*/ 3 h 71"/>
                  <a:gd name="T14" fmla="*/ 9 w 67"/>
                  <a:gd name="T15" fmla="*/ 4 h 71"/>
                  <a:gd name="T16" fmla="*/ 4 w 67"/>
                  <a:gd name="T17" fmla="*/ 53 h 71"/>
                  <a:gd name="T18" fmla="*/ 38 w 67"/>
                  <a:gd name="T19" fmla="*/ 65 h 71"/>
                  <a:gd name="T20" fmla="*/ 13 w 67"/>
                  <a:gd name="T21" fmla="*/ 0 h 71"/>
                </a:gdLst>
                <a:ahLst/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  <a:cxn ang="0">
                    <a:pos x="T14" y="T15"/>
                  </a:cxn>
                  <a:cxn ang="0">
                    <a:pos x="T16" y="T17"/>
                  </a:cxn>
                  <a:cxn ang="0">
                    <a:pos x="T18" y="T19"/>
                  </a:cxn>
                  <a:cxn ang="0">
                    <a:pos x="T20" y="T21"/>
                  </a:cxn>
                </a:cxnLst>
                <a:rect l="0" t="0" r="r" b="b"/>
                <a:pathLst>
                  <a:path w="67" h="71">
                    <a:moveTo>
                      <a:pt x="13" y="0"/>
                    </a:moveTo>
                    <a:cubicBezTo>
                      <a:pt x="12" y="0"/>
                      <a:pt x="11" y="0"/>
                      <a:pt x="11" y="0"/>
                    </a:cubicBezTo>
                    <a:cubicBezTo>
                      <a:pt x="11" y="0"/>
                      <a:pt x="11" y="0"/>
                      <a:pt x="11" y="0"/>
                    </a:cubicBezTo>
                    <a:cubicBezTo>
                      <a:pt x="11" y="0"/>
                      <a:pt x="11" y="1"/>
                      <a:pt x="10" y="1"/>
                    </a:cubicBezTo>
                    <a:cubicBezTo>
                      <a:pt x="10" y="1"/>
                      <a:pt x="11" y="0"/>
                      <a:pt x="11" y="0"/>
                    </a:cubicBezTo>
                    <a:cubicBezTo>
                      <a:pt x="11" y="0"/>
                      <a:pt x="10" y="0"/>
                      <a:pt x="10" y="0"/>
                    </a:cubicBezTo>
                    <a:cubicBezTo>
                      <a:pt x="10" y="1"/>
                      <a:pt x="10" y="2"/>
                      <a:pt x="9" y="3"/>
                    </a:cubicBezTo>
                    <a:cubicBezTo>
                      <a:pt x="9" y="3"/>
                      <a:pt x="9" y="4"/>
                      <a:pt x="9" y="4"/>
                    </a:cubicBezTo>
                    <a:cubicBezTo>
                      <a:pt x="4" y="20"/>
                      <a:pt x="0" y="37"/>
                      <a:pt x="4" y="53"/>
                    </a:cubicBezTo>
                    <a:cubicBezTo>
                      <a:pt x="8" y="67"/>
                      <a:pt x="25" y="71"/>
                      <a:pt x="38" y="65"/>
                    </a:cubicBezTo>
                    <a:cubicBezTo>
                      <a:pt x="67" y="51"/>
                      <a:pt x="32" y="7"/>
                      <a:pt x="13" y="0"/>
                    </a:cubicBezTo>
                    <a:close/>
                  </a:path>
                </a:pathLst>
              </a:custGeom>
              <a:solidFill>
                <a:srgbClr val="FF7862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</a14:hiddenLine>
                </a:ext>
              </a:extLst>
            </p:spPr>
            <p:txBody>
              <a:bodyPr vert="horz" wrap="square" lIns="91440" tIns="45720" rIns="91440" bIns="45720" numCol="1" anchor="t" anchorCtr="0" compatLnSpc="1"/>
              <a:lstStyle/>
              <a:p>
                <a:endParaRPr lang="zh-CN" altLang="en-US"/>
              </a:p>
            </p:txBody>
          </p:sp>
          <p:sp>
            <p:nvSpPr>
              <p:cNvPr id="54" name="Freeform 13"/>
              <p:cNvSpPr/>
              <p:nvPr/>
            </p:nvSpPr>
            <p:spPr bwMode="auto">
              <a:xfrm>
                <a:off x="2228879" y="390812"/>
                <a:ext cx="360363" cy="373063"/>
              </a:xfrm>
              <a:custGeom>
                <a:avLst/>
                <a:gdLst>
                  <a:gd name="T0" fmla="*/ 67 w 132"/>
                  <a:gd name="T1" fmla="*/ 125 h 136"/>
                  <a:gd name="T2" fmla="*/ 15 w 132"/>
                  <a:gd name="T3" fmla="*/ 125 h 136"/>
                  <a:gd name="T4" fmla="*/ 0 w 132"/>
                  <a:gd name="T5" fmla="*/ 85 h 136"/>
                  <a:gd name="T6" fmla="*/ 16 w 132"/>
                  <a:gd name="T7" fmla="*/ 37 h 136"/>
                  <a:gd name="T8" fmla="*/ 16 w 132"/>
                  <a:gd name="T9" fmla="*/ 36 h 136"/>
                  <a:gd name="T10" fmla="*/ 39 w 132"/>
                  <a:gd name="T11" fmla="*/ 13 h 136"/>
                  <a:gd name="T12" fmla="*/ 61 w 132"/>
                  <a:gd name="T13" fmla="*/ 1 h 136"/>
                  <a:gd name="T14" fmla="*/ 71 w 132"/>
                  <a:gd name="T15" fmla="*/ 25 h 136"/>
                  <a:gd name="T16" fmla="*/ 76 w 132"/>
                  <a:gd name="T17" fmla="*/ 26 h 136"/>
                  <a:gd name="T18" fmla="*/ 76 w 132"/>
                  <a:gd name="T19" fmla="*/ 24 h 136"/>
                  <a:gd name="T20" fmla="*/ 76 w 132"/>
                  <a:gd name="T21" fmla="*/ 24 h 136"/>
                  <a:gd name="T22" fmla="*/ 82 w 132"/>
                  <a:gd name="T23" fmla="*/ 17 h 136"/>
                  <a:gd name="T24" fmla="*/ 92 w 132"/>
                  <a:gd name="T25" fmla="*/ 12 h 136"/>
                  <a:gd name="T26" fmla="*/ 104 w 132"/>
                  <a:gd name="T27" fmla="*/ 32 h 136"/>
                  <a:gd name="T28" fmla="*/ 107 w 132"/>
                  <a:gd name="T29" fmla="*/ 34 h 136"/>
                  <a:gd name="T30" fmla="*/ 107 w 132"/>
                  <a:gd name="T31" fmla="*/ 34 h 136"/>
                  <a:gd name="T32" fmla="*/ 109 w 132"/>
                  <a:gd name="T33" fmla="*/ 33 h 136"/>
                  <a:gd name="T34" fmla="*/ 123 w 132"/>
                  <a:gd name="T35" fmla="*/ 29 h 136"/>
                  <a:gd name="T36" fmla="*/ 130 w 132"/>
                  <a:gd name="T37" fmla="*/ 41 h 136"/>
                  <a:gd name="T38" fmla="*/ 127 w 132"/>
                  <a:gd name="T39" fmla="*/ 66 h 136"/>
                  <a:gd name="T40" fmla="*/ 115 w 132"/>
                  <a:gd name="T41" fmla="*/ 87 h 136"/>
                  <a:gd name="T42" fmla="*/ 115 w 132"/>
                  <a:gd name="T43" fmla="*/ 87 h 136"/>
                  <a:gd name="T44" fmla="*/ 67 w 132"/>
                  <a:gd name="T45" fmla="*/ 125 h 136"/>
                </a:gdLst>
                <a:ahLst/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  <a:cxn ang="0">
                    <a:pos x="T14" y="T15"/>
                  </a:cxn>
                  <a:cxn ang="0">
                    <a:pos x="T16" y="T17"/>
                  </a:cxn>
                  <a:cxn ang="0">
                    <a:pos x="T18" y="T19"/>
                  </a:cxn>
                  <a:cxn ang="0">
                    <a:pos x="T20" y="T21"/>
                  </a:cxn>
                  <a:cxn ang="0">
                    <a:pos x="T22" y="T23"/>
                  </a:cxn>
                  <a:cxn ang="0">
                    <a:pos x="T24" y="T25"/>
                  </a:cxn>
                  <a:cxn ang="0">
                    <a:pos x="T26" y="T27"/>
                  </a:cxn>
                  <a:cxn ang="0">
                    <a:pos x="T28" y="T29"/>
                  </a:cxn>
                  <a:cxn ang="0">
                    <a:pos x="T30" y="T31"/>
                  </a:cxn>
                  <a:cxn ang="0">
                    <a:pos x="T32" y="T33"/>
                  </a:cxn>
                  <a:cxn ang="0">
                    <a:pos x="T34" y="T35"/>
                  </a:cxn>
                  <a:cxn ang="0">
                    <a:pos x="T36" y="T37"/>
                  </a:cxn>
                  <a:cxn ang="0">
                    <a:pos x="T38" y="T39"/>
                  </a:cxn>
                  <a:cxn ang="0">
                    <a:pos x="T40" y="T41"/>
                  </a:cxn>
                  <a:cxn ang="0">
                    <a:pos x="T42" y="T43"/>
                  </a:cxn>
                  <a:cxn ang="0">
                    <a:pos x="T44" y="T45"/>
                  </a:cxn>
                </a:cxnLst>
                <a:rect l="0" t="0" r="r" b="b"/>
                <a:pathLst>
                  <a:path w="132" h="136">
                    <a:moveTo>
                      <a:pt x="67" y="125"/>
                    </a:moveTo>
                    <a:cubicBezTo>
                      <a:pt x="51" y="131"/>
                      <a:pt x="31" y="136"/>
                      <a:pt x="15" y="125"/>
                    </a:cubicBezTo>
                    <a:cubicBezTo>
                      <a:pt x="3" y="116"/>
                      <a:pt x="0" y="99"/>
                      <a:pt x="0" y="85"/>
                    </a:cubicBezTo>
                    <a:cubicBezTo>
                      <a:pt x="0" y="67"/>
                      <a:pt x="8" y="53"/>
                      <a:pt x="16" y="37"/>
                    </a:cubicBezTo>
                    <a:cubicBezTo>
                      <a:pt x="16" y="37"/>
                      <a:pt x="16" y="36"/>
                      <a:pt x="16" y="36"/>
                    </a:cubicBezTo>
                    <a:cubicBezTo>
                      <a:pt x="23" y="28"/>
                      <a:pt x="31" y="20"/>
                      <a:pt x="39" y="13"/>
                    </a:cubicBezTo>
                    <a:cubicBezTo>
                      <a:pt x="46" y="8"/>
                      <a:pt x="53" y="3"/>
                      <a:pt x="61" y="1"/>
                    </a:cubicBezTo>
                    <a:cubicBezTo>
                      <a:pt x="73" y="0"/>
                      <a:pt x="72" y="18"/>
                      <a:pt x="71" y="25"/>
                    </a:cubicBezTo>
                    <a:cubicBezTo>
                      <a:pt x="71" y="28"/>
                      <a:pt x="76" y="28"/>
                      <a:pt x="76" y="26"/>
                    </a:cubicBezTo>
                    <a:cubicBezTo>
                      <a:pt x="76" y="25"/>
                      <a:pt x="76" y="24"/>
                      <a:pt x="76" y="24"/>
                    </a:cubicBezTo>
                    <a:cubicBezTo>
                      <a:pt x="76" y="24"/>
                      <a:pt x="76" y="24"/>
                      <a:pt x="76" y="24"/>
                    </a:cubicBezTo>
                    <a:cubicBezTo>
                      <a:pt x="79" y="22"/>
                      <a:pt x="80" y="19"/>
                      <a:pt x="82" y="17"/>
                    </a:cubicBezTo>
                    <a:cubicBezTo>
                      <a:pt x="85" y="14"/>
                      <a:pt x="89" y="13"/>
                      <a:pt x="92" y="12"/>
                    </a:cubicBezTo>
                    <a:cubicBezTo>
                      <a:pt x="104" y="10"/>
                      <a:pt x="105" y="24"/>
                      <a:pt x="104" y="32"/>
                    </a:cubicBezTo>
                    <a:cubicBezTo>
                      <a:pt x="104" y="33"/>
                      <a:pt x="105" y="34"/>
                      <a:pt x="107" y="34"/>
                    </a:cubicBezTo>
                    <a:cubicBezTo>
                      <a:pt x="107" y="34"/>
                      <a:pt x="107" y="34"/>
                      <a:pt x="107" y="34"/>
                    </a:cubicBezTo>
                    <a:cubicBezTo>
                      <a:pt x="108" y="34"/>
                      <a:pt x="109" y="33"/>
                      <a:pt x="109" y="33"/>
                    </a:cubicBezTo>
                    <a:cubicBezTo>
                      <a:pt x="113" y="29"/>
                      <a:pt x="118" y="25"/>
                      <a:pt x="123" y="29"/>
                    </a:cubicBezTo>
                    <a:cubicBezTo>
                      <a:pt x="127" y="32"/>
                      <a:pt x="128" y="37"/>
                      <a:pt x="130" y="41"/>
                    </a:cubicBezTo>
                    <a:cubicBezTo>
                      <a:pt x="132" y="49"/>
                      <a:pt x="130" y="58"/>
                      <a:pt x="127" y="66"/>
                    </a:cubicBezTo>
                    <a:cubicBezTo>
                      <a:pt x="124" y="73"/>
                      <a:pt x="119" y="80"/>
                      <a:pt x="115" y="87"/>
                    </a:cubicBezTo>
                    <a:cubicBezTo>
                      <a:pt x="115" y="87"/>
                      <a:pt x="115" y="87"/>
                      <a:pt x="115" y="87"/>
                    </a:cubicBezTo>
                    <a:cubicBezTo>
                      <a:pt x="103" y="106"/>
                      <a:pt x="89" y="117"/>
                      <a:pt x="67" y="125"/>
                    </a:cubicBezTo>
                    <a:close/>
                  </a:path>
                </a:pathLst>
              </a:custGeom>
              <a:solidFill>
                <a:srgbClr val="FF7862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</a14:hiddenLine>
                </a:ext>
              </a:extLst>
            </p:spPr>
            <p:txBody>
              <a:bodyPr vert="horz" wrap="square" lIns="91440" tIns="45720" rIns="91440" bIns="45720" numCol="1" anchor="t" anchorCtr="0" compatLnSpc="1"/>
              <a:lstStyle/>
              <a:p>
                <a:endParaRPr lang="zh-CN" altLang="en-US"/>
              </a:p>
            </p:txBody>
          </p:sp>
          <p:sp>
            <p:nvSpPr>
              <p:cNvPr id="55" name="Freeform 14"/>
              <p:cNvSpPr/>
              <p:nvPr/>
            </p:nvSpPr>
            <p:spPr bwMode="auto">
              <a:xfrm>
                <a:off x="344517" y="-250538"/>
                <a:ext cx="750888" cy="585788"/>
              </a:xfrm>
              <a:custGeom>
                <a:avLst/>
                <a:gdLst>
                  <a:gd name="T0" fmla="*/ 267 w 274"/>
                  <a:gd name="T1" fmla="*/ 142 h 213"/>
                  <a:gd name="T2" fmla="*/ 236 w 274"/>
                  <a:gd name="T3" fmla="*/ 131 h 213"/>
                  <a:gd name="T4" fmla="*/ 233 w 274"/>
                  <a:gd name="T5" fmla="*/ 99 h 213"/>
                  <a:gd name="T6" fmla="*/ 210 w 274"/>
                  <a:gd name="T7" fmla="*/ 92 h 213"/>
                  <a:gd name="T8" fmla="*/ 200 w 274"/>
                  <a:gd name="T9" fmla="*/ 52 h 213"/>
                  <a:gd name="T10" fmla="*/ 166 w 274"/>
                  <a:gd name="T11" fmla="*/ 52 h 213"/>
                  <a:gd name="T12" fmla="*/ 162 w 274"/>
                  <a:gd name="T13" fmla="*/ 19 h 213"/>
                  <a:gd name="T14" fmla="*/ 111 w 274"/>
                  <a:gd name="T15" fmla="*/ 36 h 213"/>
                  <a:gd name="T16" fmla="*/ 56 w 274"/>
                  <a:gd name="T17" fmla="*/ 26 h 213"/>
                  <a:gd name="T18" fmla="*/ 26 w 274"/>
                  <a:gd name="T19" fmla="*/ 19 h 213"/>
                  <a:gd name="T20" fmla="*/ 0 w 274"/>
                  <a:gd name="T21" fmla="*/ 75 h 213"/>
                  <a:gd name="T22" fmla="*/ 25 w 274"/>
                  <a:gd name="T23" fmla="*/ 139 h 213"/>
                  <a:gd name="T24" fmla="*/ 79 w 274"/>
                  <a:gd name="T25" fmla="*/ 182 h 213"/>
                  <a:gd name="T26" fmla="*/ 79 w 274"/>
                  <a:gd name="T27" fmla="*/ 183 h 213"/>
                  <a:gd name="T28" fmla="*/ 143 w 274"/>
                  <a:gd name="T29" fmla="*/ 204 h 213"/>
                  <a:gd name="T30" fmla="*/ 221 w 274"/>
                  <a:gd name="T31" fmla="*/ 209 h 213"/>
                  <a:gd name="T32" fmla="*/ 269 w 274"/>
                  <a:gd name="T33" fmla="*/ 176 h 213"/>
                  <a:gd name="T34" fmla="*/ 267 w 274"/>
                  <a:gd name="T35" fmla="*/ 142 h 213"/>
                </a:gdLst>
                <a:ahLst/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  <a:cxn ang="0">
                    <a:pos x="T14" y="T15"/>
                  </a:cxn>
                  <a:cxn ang="0">
                    <a:pos x="T16" y="T17"/>
                  </a:cxn>
                  <a:cxn ang="0">
                    <a:pos x="T18" y="T19"/>
                  </a:cxn>
                  <a:cxn ang="0">
                    <a:pos x="T20" y="T21"/>
                  </a:cxn>
                  <a:cxn ang="0">
                    <a:pos x="T22" y="T23"/>
                  </a:cxn>
                  <a:cxn ang="0">
                    <a:pos x="T24" y="T25"/>
                  </a:cxn>
                  <a:cxn ang="0">
                    <a:pos x="T26" y="T27"/>
                  </a:cxn>
                  <a:cxn ang="0">
                    <a:pos x="T28" y="T29"/>
                  </a:cxn>
                  <a:cxn ang="0">
                    <a:pos x="T30" y="T31"/>
                  </a:cxn>
                  <a:cxn ang="0">
                    <a:pos x="T32" y="T33"/>
                  </a:cxn>
                  <a:cxn ang="0">
                    <a:pos x="T34" y="T35"/>
                  </a:cxn>
                </a:cxnLst>
                <a:rect l="0" t="0" r="r" b="b"/>
                <a:pathLst>
                  <a:path w="274" h="213">
                    <a:moveTo>
                      <a:pt x="267" y="142"/>
                    </a:moveTo>
                    <a:cubicBezTo>
                      <a:pt x="260" y="132"/>
                      <a:pt x="248" y="130"/>
                      <a:pt x="236" y="131"/>
                    </a:cubicBezTo>
                    <a:cubicBezTo>
                      <a:pt x="242" y="122"/>
                      <a:pt x="237" y="107"/>
                      <a:pt x="233" y="99"/>
                    </a:cubicBezTo>
                    <a:cubicBezTo>
                      <a:pt x="228" y="90"/>
                      <a:pt x="219" y="88"/>
                      <a:pt x="210" y="92"/>
                    </a:cubicBezTo>
                    <a:cubicBezTo>
                      <a:pt x="213" y="78"/>
                      <a:pt x="210" y="63"/>
                      <a:pt x="200" y="52"/>
                    </a:cubicBezTo>
                    <a:cubicBezTo>
                      <a:pt x="191" y="42"/>
                      <a:pt x="176" y="44"/>
                      <a:pt x="166" y="52"/>
                    </a:cubicBezTo>
                    <a:cubicBezTo>
                      <a:pt x="171" y="41"/>
                      <a:pt x="173" y="27"/>
                      <a:pt x="162" y="19"/>
                    </a:cubicBezTo>
                    <a:cubicBezTo>
                      <a:pt x="144" y="6"/>
                      <a:pt x="123" y="23"/>
                      <a:pt x="111" y="36"/>
                    </a:cubicBezTo>
                    <a:cubicBezTo>
                      <a:pt x="102" y="12"/>
                      <a:pt x="69" y="0"/>
                      <a:pt x="56" y="26"/>
                    </a:cubicBezTo>
                    <a:cubicBezTo>
                      <a:pt x="51" y="14"/>
                      <a:pt x="39" y="12"/>
                      <a:pt x="26" y="19"/>
                    </a:cubicBezTo>
                    <a:cubicBezTo>
                      <a:pt x="7" y="29"/>
                      <a:pt x="0" y="54"/>
                      <a:pt x="0" y="75"/>
                    </a:cubicBezTo>
                    <a:cubicBezTo>
                      <a:pt x="0" y="97"/>
                      <a:pt x="11" y="121"/>
                      <a:pt x="25" y="139"/>
                    </a:cubicBezTo>
                    <a:cubicBezTo>
                      <a:pt x="38" y="158"/>
                      <a:pt x="58" y="172"/>
                      <a:pt x="79" y="182"/>
                    </a:cubicBezTo>
                    <a:cubicBezTo>
                      <a:pt x="79" y="182"/>
                      <a:pt x="79" y="183"/>
                      <a:pt x="79" y="183"/>
                    </a:cubicBezTo>
                    <a:cubicBezTo>
                      <a:pt x="97" y="195"/>
                      <a:pt x="122" y="200"/>
                      <a:pt x="143" y="204"/>
                    </a:cubicBezTo>
                    <a:cubicBezTo>
                      <a:pt x="168" y="210"/>
                      <a:pt x="195" y="213"/>
                      <a:pt x="221" y="209"/>
                    </a:cubicBezTo>
                    <a:cubicBezTo>
                      <a:pt x="242" y="206"/>
                      <a:pt x="261" y="196"/>
                      <a:pt x="269" y="176"/>
                    </a:cubicBezTo>
                    <a:cubicBezTo>
                      <a:pt x="273" y="166"/>
                      <a:pt x="274" y="151"/>
                      <a:pt x="267" y="142"/>
                    </a:cubicBezTo>
                    <a:close/>
                  </a:path>
                </a:pathLst>
              </a:custGeom>
              <a:solidFill>
                <a:srgbClr val="E5405D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</a14:hiddenLine>
                </a:ext>
              </a:extLst>
            </p:spPr>
            <p:txBody>
              <a:bodyPr vert="horz" wrap="square" lIns="91440" tIns="45720" rIns="91440" bIns="45720" numCol="1" anchor="t" anchorCtr="0" compatLnSpc="1"/>
              <a:lstStyle/>
              <a:p>
                <a:endParaRPr lang="zh-CN" altLang="en-US"/>
              </a:p>
            </p:txBody>
          </p:sp>
          <p:sp>
            <p:nvSpPr>
              <p:cNvPr id="56" name="Freeform 15"/>
              <p:cNvSpPr/>
              <p:nvPr/>
            </p:nvSpPr>
            <p:spPr bwMode="auto">
              <a:xfrm>
                <a:off x="358804" y="-112425"/>
                <a:ext cx="657225" cy="444500"/>
              </a:xfrm>
              <a:custGeom>
                <a:avLst/>
                <a:gdLst>
                  <a:gd name="T0" fmla="*/ 214 w 240"/>
                  <a:gd name="T1" fmla="*/ 117 h 162"/>
                  <a:gd name="T2" fmla="*/ 214 w 240"/>
                  <a:gd name="T3" fmla="*/ 93 h 162"/>
                  <a:gd name="T4" fmla="*/ 187 w 240"/>
                  <a:gd name="T5" fmla="*/ 91 h 162"/>
                  <a:gd name="T6" fmla="*/ 164 w 240"/>
                  <a:gd name="T7" fmla="*/ 52 h 162"/>
                  <a:gd name="T8" fmla="*/ 156 w 240"/>
                  <a:gd name="T9" fmla="*/ 27 h 162"/>
                  <a:gd name="T10" fmla="*/ 127 w 240"/>
                  <a:gd name="T11" fmla="*/ 33 h 162"/>
                  <a:gd name="T12" fmla="*/ 86 w 240"/>
                  <a:gd name="T13" fmla="*/ 19 h 162"/>
                  <a:gd name="T14" fmla="*/ 65 w 240"/>
                  <a:gd name="T15" fmla="*/ 2 h 162"/>
                  <a:gd name="T16" fmla="*/ 46 w 240"/>
                  <a:gd name="T17" fmla="*/ 15 h 162"/>
                  <a:gd name="T18" fmla="*/ 46 w 240"/>
                  <a:gd name="T19" fmla="*/ 15 h 162"/>
                  <a:gd name="T20" fmla="*/ 10 w 240"/>
                  <a:gd name="T21" fmla="*/ 9 h 162"/>
                  <a:gd name="T22" fmla="*/ 2 w 240"/>
                  <a:gd name="T23" fmla="*/ 47 h 162"/>
                  <a:gd name="T24" fmla="*/ 24 w 240"/>
                  <a:gd name="T25" fmla="*/ 96 h 162"/>
                  <a:gd name="T26" fmla="*/ 68 w 240"/>
                  <a:gd name="T27" fmla="*/ 134 h 162"/>
                  <a:gd name="T28" fmla="*/ 69 w 240"/>
                  <a:gd name="T29" fmla="*/ 133 h 162"/>
                  <a:gd name="T30" fmla="*/ 92 w 240"/>
                  <a:gd name="T31" fmla="*/ 143 h 162"/>
                  <a:gd name="T32" fmla="*/ 132 w 240"/>
                  <a:gd name="T33" fmla="*/ 155 h 162"/>
                  <a:gd name="T34" fmla="*/ 197 w 240"/>
                  <a:gd name="T35" fmla="*/ 160 h 162"/>
                  <a:gd name="T36" fmla="*/ 238 w 240"/>
                  <a:gd name="T37" fmla="*/ 134 h 162"/>
                  <a:gd name="T38" fmla="*/ 214 w 240"/>
                  <a:gd name="T39" fmla="*/ 117 h 162"/>
                </a:gdLst>
                <a:ahLst/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  <a:cxn ang="0">
                    <a:pos x="T14" y="T15"/>
                  </a:cxn>
                  <a:cxn ang="0">
                    <a:pos x="T16" y="T17"/>
                  </a:cxn>
                  <a:cxn ang="0">
                    <a:pos x="T18" y="T19"/>
                  </a:cxn>
                  <a:cxn ang="0">
                    <a:pos x="T20" y="T21"/>
                  </a:cxn>
                  <a:cxn ang="0">
                    <a:pos x="T22" y="T23"/>
                  </a:cxn>
                  <a:cxn ang="0">
                    <a:pos x="T24" y="T25"/>
                  </a:cxn>
                  <a:cxn ang="0">
                    <a:pos x="T26" y="T27"/>
                  </a:cxn>
                  <a:cxn ang="0">
                    <a:pos x="T28" y="T29"/>
                  </a:cxn>
                  <a:cxn ang="0">
                    <a:pos x="T30" y="T31"/>
                  </a:cxn>
                  <a:cxn ang="0">
                    <a:pos x="T32" y="T33"/>
                  </a:cxn>
                  <a:cxn ang="0">
                    <a:pos x="T34" y="T35"/>
                  </a:cxn>
                  <a:cxn ang="0">
                    <a:pos x="T36" y="T37"/>
                  </a:cxn>
                  <a:cxn ang="0">
                    <a:pos x="T38" y="T39"/>
                  </a:cxn>
                </a:cxnLst>
                <a:rect l="0" t="0" r="r" b="b"/>
                <a:pathLst>
                  <a:path w="240" h="162">
                    <a:moveTo>
                      <a:pt x="214" y="117"/>
                    </a:moveTo>
                    <a:cubicBezTo>
                      <a:pt x="219" y="109"/>
                      <a:pt x="221" y="100"/>
                      <a:pt x="214" y="93"/>
                    </a:cubicBezTo>
                    <a:cubicBezTo>
                      <a:pt x="207" y="87"/>
                      <a:pt x="196" y="88"/>
                      <a:pt x="187" y="91"/>
                    </a:cubicBezTo>
                    <a:cubicBezTo>
                      <a:pt x="195" y="71"/>
                      <a:pt x="185" y="39"/>
                      <a:pt x="164" y="52"/>
                    </a:cubicBezTo>
                    <a:cubicBezTo>
                      <a:pt x="167" y="43"/>
                      <a:pt x="167" y="32"/>
                      <a:pt x="156" y="27"/>
                    </a:cubicBezTo>
                    <a:cubicBezTo>
                      <a:pt x="147" y="22"/>
                      <a:pt x="135" y="26"/>
                      <a:pt x="127" y="33"/>
                    </a:cubicBezTo>
                    <a:cubicBezTo>
                      <a:pt x="127" y="9"/>
                      <a:pt x="101" y="5"/>
                      <a:pt x="86" y="19"/>
                    </a:cubicBezTo>
                    <a:cubicBezTo>
                      <a:pt x="82" y="10"/>
                      <a:pt x="75" y="3"/>
                      <a:pt x="65" y="2"/>
                    </a:cubicBezTo>
                    <a:cubicBezTo>
                      <a:pt x="56" y="0"/>
                      <a:pt x="47" y="5"/>
                      <a:pt x="46" y="15"/>
                    </a:cubicBezTo>
                    <a:cubicBezTo>
                      <a:pt x="46" y="15"/>
                      <a:pt x="46" y="15"/>
                      <a:pt x="46" y="15"/>
                    </a:cubicBezTo>
                    <a:cubicBezTo>
                      <a:pt x="36" y="7"/>
                      <a:pt x="22" y="0"/>
                      <a:pt x="10" y="9"/>
                    </a:cubicBezTo>
                    <a:cubicBezTo>
                      <a:pt x="0" y="17"/>
                      <a:pt x="0" y="35"/>
                      <a:pt x="2" y="47"/>
                    </a:cubicBezTo>
                    <a:cubicBezTo>
                      <a:pt x="4" y="65"/>
                      <a:pt x="13" y="82"/>
                      <a:pt x="24" y="96"/>
                    </a:cubicBezTo>
                    <a:cubicBezTo>
                      <a:pt x="35" y="111"/>
                      <a:pt x="50" y="128"/>
                      <a:pt x="68" y="134"/>
                    </a:cubicBezTo>
                    <a:cubicBezTo>
                      <a:pt x="69" y="134"/>
                      <a:pt x="69" y="134"/>
                      <a:pt x="69" y="133"/>
                    </a:cubicBezTo>
                    <a:cubicBezTo>
                      <a:pt x="75" y="138"/>
                      <a:pt x="86" y="141"/>
                      <a:pt x="92" y="143"/>
                    </a:cubicBezTo>
                    <a:cubicBezTo>
                      <a:pt x="105" y="148"/>
                      <a:pt x="119" y="152"/>
                      <a:pt x="132" y="155"/>
                    </a:cubicBezTo>
                    <a:cubicBezTo>
                      <a:pt x="153" y="159"/>
                      <a:pt x="175" y="162"/>
                      <a:pt x="197" y="160"/>
                    </a:cubicBezTo>
                    <a:cubicBezTo>
                      <a:pt x="213" y="158"/>
                      <a:pt x="235" y="152"/>
                      <a:pt x="238" y="134"/>
                    </a:cubicBezTo>
                    <a:cubicBezTo>
                      <a:pt x="240" y="120"/>
                      <a:pt x="225" y="115"/>
                      <a:pt x="214" y="117"/>
                    </a:cubicBezTo>
                    <a:close/>
                  </a:path>
                </a:pathLst>
              </a:custGeom>
              <a:solidFill>
                <a:srgbClr val="FF7862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</a14:hiddenLine>
                </a:ext>
              </a:extLst>
            </p:spPr>
            <p:txBody>
              <a:bodyPr vert="horz" wrap="square" lIns="91440" tIns="45720" rIns="91440" bIns="45720" numCol="1" anchor="t" anchorCtr="0" compatLnSpc="1"/>
              <a:lstStyle/>
              <a:p>
                <a:endParaRPr lang="zh-CN" altLang="en-US"/>
              </a:p>
            </p:txBody>
          </p:sp>
          <p:sp>
            <p:nvSpPr>
              <p:cNvPr id="57" name="Freeform 16"/>
              <p:cNvSpPr/>
              <p:nvPr/>
            </p:nvSpPr>
            <p:spPr bwMode="auto">
              <a:xfrm>
                <a:off x="422304" y="-10825"/>
                <a:ext cx="452438" cy="327025"/>
              </a:xfrm>
              <a:custGeom>
                <a:avLst/>
                <a:gdLst>
                  <a:gd name="T0" fmla="*/ 160 w 165"/>
                  <a:gd name="T1" fmla="*/ 91 h 119"/>
                  <a:gd name="T2" fmla="*/ 140 w 165"/>
                  <a:gd name="T3" fmla="*/ 86 h 119"/>
                  <a:gd name="T4" fmla="*/ 124 w 165"/>
                  <a:gd name="T5" fmla="*/ 66 h 119"/>
                  <a:gd name="T6" fmla="*/ 102 w 165"/>
                  <a:gd name="T7" fmla="*/ 44 h 119"/>
                  <a:gd name="T8" fmla="*/ 66 w 165"/>
                  <a:gd name="T9" fmla="*/ 29 h 119"/>
                  <a:gd name="T10" fmla="*/ 38 w 165"/>
                  <a:gd name="T11" fmla="*/ 16 h 119"/>
                  <a:gd name="T12" fmla="*/ 14 w 165"/>
                  <a:gd name="T13" fmla="*/ 2 h 119"/>
                  <a:gd name="T14" fmla="*/ 1 w 165"/>
                  <a:gd name="T15" fmla="*/ 23 h 119"/>
                  <a:gd name="T16" fmla="*/ 47 w 165"/>
                  <a:gd name="T17" fmla="*/ 96 h 119"/>
                  <a:gd name="T18" fmla="*/ 48 w 165"/>
                  <a:gd name="T19" fmla="*/ 98 h 119"/>
                  <a:gd name="T20" fmla="*/ 147 w 165"/>
                  <a:gd name="T21" fmla="*/ 110 h 119"/>
                  <a:gd name="T22" fmla="*/ 160 w 165"/>
                  <a:gd name="T23" fmla="*/ 91 h 119"/>
                </a:gdLst>
                <a:ahLst/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  <a:cxn ang="0">
                    <a:pos x="T14" y="T15"/>
                  </a:cxn>
                  <a:cxn ang="0">
                    <a:pos x="T16" y="T17"/>
                  </a:cxn>
                  <a:cxn ang="0">
                    <a:pos x="T18" y="T19"/>
                  </a:cxn>
                  <a:cxn ang="0">
                    <a:pos x="T20" y="T21"/>
                  </a:cxn>
                  <a:cxn ang="0">
                    <a:pos x="T22" y="T23"/>
                  </a:cxn>
                </a:cxnLst>
                <a:rect l="0" t="0" r="r" b="b"/>
                <a:pathLst>
                  <a:path w="165" h="119">
                    <a:moveTo>
                      <a:pt x="160" y="91"/>
                    </a:moveTo>
                    <a:cubicBezTo>
                      <a:pt x="155" y="85"/>
                      <a:pt x="147" y="84"/>
                      <a:pt x="140" y="86"/>
                    </a:cubicBezTo>
                    <a:cubicBezTo>
                      <a:pt x="147" y="75"/>
                      <a:pt x="136" y="63"/>
                      <a:pt x="124" y="66"/>
                    </a:cubicBezTo>
                    <a:cubicBezTo>
                      <a:pt x="131" y="55"/>
                      <a:pt x="117" y="38"/>
                      <a:pt x="102" y="44"/>
                    </a:cubicBezTo>
                    <a:cubicBezTo>
                      <a:pt x="107" y="23"/>
                      <a:pt x="82" y="16"/>
                      <a:pt x="66" y="29"/>
                    </a:cubicBezTo>
                    <a:cubicBezTo>
                      <a:pt x="61" y="16"/>
                      <a:pt x="47" y="1"/>
                      <a:pt x="38" y="16"/>
                    </a:cubicBezTo>
                    <a:cubicBezTo>
                      <a:pt x="32" y="9"/>
                      <a:pt x="23" y="0"/>
                      <a:pt x="14" y="2"/>
                    </a:cubicBezTo>
                    <a:cubicBezTo>
                      <a:pt x="3" y="4"/>
                      <a:pt x="0" y="13"/>
                      <a:pt x="1" y="23"/>
                    </a:cubicBezTo>
                    <a:cubicBezTo>
                      <a:pt x="2" y="53"/>
                      <a:pt x="25" y="77"/>
                      <a:pt x="47" y="96"/>
                    </a:cubicBezTo>
                    <a:cubicBezTo>
                      <a:pt x="46" y="97"/>
                      <a:pt x="46" y="98"/>
                      <a:pt x="48" y="98"/>
                    </a:cubicBezTo>
                    <a:cubicBezTo>
                      <a:pt x="79" y="107"/>
                      <a:pt x="114" y="119"/>
                      <a:pt x="147" y="110"/>
                    </a:cubicBezTo>
                    <a:cubicBezTo>
                      <a:pt x="153" y="108"/>
                      <a:pt x="165" y="99"/>
                      <a:pt x="160" y="91"/>
                    </a:cubicBezTo>
                    <a:close/>
                  </a:path>
                </a:pathLst>
              </a:custGeom>
              <a:solidFill>
                <a:srgbClr val="FF9D99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</a14:hiddenLine>
                </a:ext>
              </a:extLst>
            </p:spPr>
            <p:txBody>
              <a:bodyPr vert="horz" wrap="square" lIns="91440" tIns="45720" rIns="91440" bIns="45720" numCol="1" anchor="t" anchorCtr="0" compatLnSpc="1"/>
              <a:lstStyle/>
              <a:p>
                <a:endParaRPr lang="zh-CN" altLang="en-US"/>
              </a:p>
            </p:txBody>
          </p:sp>
          <p:sp>
            <p:nvSpPr>
              <p:cNvPr id="58" name="Freeform 17"/>
              <p:cNvSpPr/>
              <p:nvPr/>
            </p:nvSpPr>
            <p:spPr bwMode="auto">
              <a:xfrm>
                <a:off x="287367" y="79662"/>
                <a:ext cx="441325" cy="387350"/>
              </a:xfrm>
              <a:custGeom>
                <a:avLst/>
                <a:gdLst>
                  <a:gd name="T0" fmla="*/ 157 w 161"/>
                  <a:gd name="T1" fmla="*/ 50 h 141"/>
                  <a:gd name="T2" fmla="*/ 141 w 161"/>
                  <a:gd name="T3" fmla="*/ 46 h 141"/>
                  <a:gd name="T4" fmla="*/ 135 w 161"/>
                  <a:gd name="T5" fmla="*/ 31 h 141"/>
                  <a:gd name="T6" fmla="*/ 119 w 161"/>
                  <a:gd name="T7" fmla="*/ 32 h 141"/>
                  <a:gd name="T8" fmla="*/ 110 w 161"/>
                  <a:gd name="T9" fmla="*/ 16 h 141"/>
                  <a:gd name="T10" fmla="*/ 95 w 161"/>
                  <a:gd name="T11" fmla="*/ 18 h 141"/>
                  <a:gd name="T12" fmla="*/ 95 w 161"/>
                  <a:gd name="T13" fmla="*/ 17 h 141"/>
                  <a:gd name="T14" fmla="*/ 64 w 161"/>
                  <a:gd name="T15" fmla="*/ 8 h 141"/>
                  <a:gd name="T16" fmla="*/ 63 w 161"/>
                  <a:gd name="T17" fmla="*/ 9 h 141"/>
                  <a:gd name="T18" fmla="*/ 94 w 161"/>
                  <a:gd name="T19" fmla="*/ 63 h 141"/>
                  <a:gd name="T20" fmla="*/ 13 w 161"/>
                  <a:gd name="T21" fmla="*/ 129 h 141"/>
                  <a:gd name="T22" fmla="*/ 0 w 161"/>
                  <a:gd name="T23" fmla="*/ 138 h 141"/>
                  <a:gd name="T24" fmla="*/ 3 w 161"/>
                  <a:gd name="T25" fmla="*/ 141 h 141"/>
                  <a:gd name="T26" fmla="*/ 26 w 161"/>
                  <a:gd name="T27" fmla="*/ 125 h 141"/>
                  <a:gd name="T28" fmla="*/ 96 w 161"/>
                  <a:gd name="T29" fmla="*/ 65 h 141"/>
                  <a:gd name="T30" fmla="*/ 157 w 161"/>
                  <a:gd name="T31" fmla="*/ 65 h 141"/>
                  <a:gd name="T32" fmla="*/ 157 w 161"/>
                  <a:gd name="T33" fmla="*/ 50 h 141"/>
                </a:gdLst>
                <a:ahLst/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  <a:cxn ang="0">
                    <a:pos x="T14" y="T15"/>
                  </a:cxn>
                  <a:cxn ang="0">
                    <a:pos x="T16" y="T17"/>
                  </a:cxn>
                  <a:cxn ang="0">
                    <a:pos x="T18" y="T19"/>
                  </a:cxn>
                  <a:cxn ang="0">
                    <a:pos x="T20" y="T21"/>
                  </a:cxn>
                  <a:cxn ang="0">
                    <a:pos x="T22" y="T23"/>
                  </a:cxn>
                  <a:cxn ang="0">
                    <a:pos x="T24" y="T25"/>
                  </a:cxn>
                  <a:cxn ang="0">
                    <a:pos x="T26" y="T27"/>
                  </a:cxn>
                  <a:cxn ang="0">
                    <a:pos x="T28" y="T29"/>
                  </a:cxn>
                  <a:cxn ang="0">
                    <a:pos x="T30" y="T31"/>
                  </a:cxn>
                  <a:cxn ang="0">
                    <a:pos x="T32" y="T33"/>
                  </a:cxn>
                </a:cxnLst>
                <a:rect l="0" t="0" r="r" b="b"/>
                <a:pathLst>
                  <a:path w="161" h="141">
                    <a:moveTo>
                      <a:pt x="157" y="50"/>
                    </a:moveTo>
                    <a:cubicBezTo>
                      <a:pt x="153" y="46"/>
                      <a:pt x="147" y="45"/>
                      <a:pt x="141" y="46"/>
                    </a:cubicBezTo>
                    <a:cubicBezTo>
                      <a:pt x="142" y="41"/>
                      <a:pt x="140" y="34"/>
                      <a:pt x="135" y="31"/>
                    </a:cubicBezTo>
                    <a:cubicBezTo>
                      <a:pt x="131" y="28"/>
                      <a:pt x="124" y="29"/>
                      <a:pt x="119" y="32"/>
                    </a:cubicBezTo>
                    <a:cubicBezTo>
                      <a:pt x="119" y="26"/>
                      <a:pt x="115" y="19"/>
                      <a:pt x="110" y="16"/>
                    </a:cubicBezTo>
                    <a:cubicBezTo>
                      <a:pt x="105" y="12"/>
                      <a:pt x="99" y="13"/>
                      <a:pt x="95" y="18"/>
                    </a:cubicBezTo>
                    <a:cubicBezTo>
                      <a:pt x="95" y="18"/>
                      <a:pt x="95" y="17"/>
                      <a:pt x="95" y="17"/>
                    </a:cubicBezTo>
                    <a:cubicBezTo>
                      <a:pt x="89" y="8"/>
                      <a:pt x="74" y="0"/>
                      <a:pt x="64" y="8"/>
                    </a:cubicBezTo>
                    <a:cubicBezTo>
                      <a:pt x="63" y="8"/>
                      <a:pt x="63" y="8"/>
                      <a:pt x="63" y="9"/>
                    </a:cubicBezTo>
                    <a:cubicBezTo>
                      <a:pt x="59" y="30"/>
                      <a:pt x="78" y="51"/>
                      <a:pt x="94" y="63"/>
                    </a:cubicBezTo>
                    <a:cubicBezTo>
                      <a:pt x="72" y="92"/>
                      <a:pt x="42" y="110"/>
                      <a:pt x="13" y="129"/>
                    </a:cubicBezTo>
                    <a:cubicBezTo>
                      <a:pt x="9" y="132"/>
                      <a:pt x="5" y="135"/>
                      <a:pt x="0" y="138"/>
                    </a:cubicBezTo>
                    <a:cubicBezTo>
                      <a:pt x="1" y="140"/>
                      <a:pt x="2" y="141"/>
                      <a:pt x="3" y="141"/>
                    </a:cubicBezTo>
                    <a:cubicBezTo>
                      <a:pt x="10" y="136"/>
                      <a:pt x="18" y="130"/>
                      <a:pt x="26" y="125"/>
                    </a:cubicBezTo>
                    <a:cubicBezTo>
                      <a:pt x="51" y="109"/>
                      <a:pt x="81" y="92"/>
                      <a:pt x="96" y="65"/>
                    </a:cubicBezTo>
                    <a:cubicBezTo>
                      <a:pt x="112" y="72"/>
                      <a:pt x="145" y="85"/>
                      <a:pt x="157" y="65"/>
                    </a:cubicBezTo>
                    <a:cubicBezTo>
                      <a:pt x="160" y="61"/>
                      <a:pt x="161" y="54"/>
                      <a:pt x="157" y="50"/>
                    </a:cubicBezTo>
                    <a:close/>
                  </a:path>
                </a:pathLst>
              </a:custGeom>
              <a:solidFill>
                <a:srgbClr val="F6C1C7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</a14:hiddenLine>
                </a:ext>
              </a:extLst>
            </p:spPr>
            <p:txBody>
              <a:bodyPr vert="horz" wrap="square" lIns="91440" tIns="45720" rIns="91440" bIns="45720" numCol="1" anchor="t" anchorCtr="0" compatLnSpc="1"/>
              <a:lstStyle/>
              <a:p>
                <a:endParaRPr lang="zh-CN" altLang="en-US"/>
              </a:p>
            </p:txBody>
          </p:sp>
          <p:sp>
            <p:nvSpPr>
              <p:cNvPr id="59" name="Freeform 18"/>
              <p:cNvSpPr/>
              <p:nvPr/>
            </p:nvSpPr>
            <p:spPr bwMode="auto">
              <a:xfrm>
                <a:off x="150842" y="470187"/>
                <a:ext cx="227013" cy="528638"/>
              </a:xfrm>
              <a:custGeom>
                <a:avLst/>
                <a:gdLst>
                  <a:gd name="T0" fmla="*/ 49 w 83"/>
                  <a:gd name="T1" fmla="*/ 152 h 192"/>
                  <a:gd name="T2" fmla="*/ 50 w 83"/>
                  <a:gd name="T3" fmla="*/ 113 h 192"/>
                  <a:gd name="T4" fmla="*/ 45 w 83"/>
                  <a:gd name="T5" fmla="*/ 65 h 192"/>
                  <a:gd name="T6" fmla="*/ 1 w 83"/>
                  <a:gd name="T7" fmla="*/ 0 h 192"/>
                  <a:gd name="T8" fmla="*/ 0 w 83"/>
                  <a:gd name="T9" fmla="*/ 1 h 192"/>
                  <a:gd name="T10" fmla="*/ 42 w 83"/>
                  <a:gd name="T11" fmla="*/ 71 h 192"/>
                  <a:gd name="T12" fmla="*/ 46 w 83"/>
                  <a:gd name="T13" fmla="*/ 116 h 192"/>
                  <a:gd name="T14" fmla="*/ 45 w 83"/>
                  <a:gd name="T15" fmla="*/ 153 h 192"/>
                  <a:gd name="T16" fmla="*/ 18 w 83"/>
                  <a:gd name="T17" fmla="*/ 181 h 192"/>
                  <a:gd name="T18" fmla="*/ 21 w 83"/>
                  <a:gd name="T19" fmla="*/ 184 h 192"/>
                  <a:gd name="T20" fmla="*/ 34 w 83"/>
                  <a:gd name="T21" fmla="*/ 177 h 192"/>
                  <a:gd name="T22" fmla="*/ 41 w 83"/>
                  <a:gd name="T23" fmla="*/ 187 h 192"/>
                  <a:gd name="T24" fmla="*/ 45 w 83"/>
                  <a:gd name="T25" fmla="*/ 187 h 192"/>
                  <a:gd name="T26" fmla="*/ 49 w 83"/>
                  <a:gd name="T27" fmla="*/ 181 h 192"/>
                  <a:gd name="T28" fmla="*/ 54 w 83"/>
                  <a:gd name="T29" fmla="*/ 187 h 192"/>
                  <a:gd name="T30" fmla="*/ 58 w 83"/>
                  <a:gd name="T31" fmla="*/ 187 h 192"/>
                  <a:gd name="T32" fmla="*/ 61 w 83"/>
                  <a:gd name="T33" fmla="*/ 180 h 192"/>
                  <a:gd name="T34" fmla="*/ 78 w 83"/>
                  <a:gd name="T35" fmla="*/ 182 h 192"/>
                  <a:gd name="T36" fmla="*/ 49 w 83"/>
                  <a:gd name="T37" fmla="*/ 152 h 192"/>
                </a:gdLst>
                <a:ahLst/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  <a:cxn ang="0">
                    <a:pos x="T14" y="T15"/>
                  </a:cxn>
                  <a:cxn ang="0">
                    <a:pos x="T16" y="T17"/>
                  </a:cxn>
                  <a:cxn ang="0">
                    <a:pos x="T18" y="T19"/>
                  </a:cxn>
                  <a:cxn ang="0">
                    <a:pos x="T20" y="T21"/>
                  </a:cxn>
                  <a:cxn ang="0">
                    <a:pos x="T22" y="T23"/>
                  </a:cxn>
                  <a:cxn ang="0">
                    <a:pos x="T24" y="T25"/>
                  </a:cxn>
                  <a:cxn ang="0">
                    <a:pos x="T26" y="T27"/>
                  </a:cxn>
                  <a:cxn ang="0">
                    <a:pos x="T28" y="T29"/>
                  </a:cxn>
                  <a:cxn ang="0">
                    <a:pos x="T30" y="T31"/>
                  </a:cxn>
                  <a:cxn ang="0">
                    <a:pos x="T32" y="T33"/>
                  </a:cxn>
                  <a:cxn ang="0">
                    <a:pos x="T34" y="T35"/>
                  </a:cxn>
                  <a:cxn ang="0">
                    <a:pos x="T36" y="T37"/>
                  </a:cxn>
                </a:cxnLst>
                <a:rect l="0" t="0" r="r" b="b"/>
                <a:pathLst>
                  <a:path w="83" h="192">
                    <a:moveTo>
                      <a:pt x="49" y="152"/>
                    </a:moveTo>
                    <a:cubicBezTo>
                      <a:pt x="52" y="140"/>
                      <a:pt x="51" y="126"/>
                      <a:pt x="50" y="113"/>
                    </a:cubicBezTo>
                    <a:cubicBezTo>
                      <a:pt x="50" y="97"/>
                      <a:pt x="48" y="81"/>
                      <a:pt x="45" y="65"/>
                    </a:cubicBezTo>
                    <a:cubicBezTo>
                      <a:pt x="40" y="40"/>
                      <a:pt x="28" y="8"/>
                      <a:pt x="1" y="0"/>
                    </a:cubicBezTo>
                    <a:cubicBezTo>
                      <a:pt x="0" y="0"/>
                      <a:pt x="0" y="1"/>
                      <a:pt x="0" y="1"/>
                    </a:cubicBezTo>
                    <a:cubicBezTo>
                      <a:pt x="27" y="16"/>
                      <a:pt x="37" y="43"/>
                      <a:pt x="42" y="71"/>
                    </a:cubicBezTo>
                    <a:cubicBezTo>
                      <a:pt x="45" y="86"/>
                      <a:pt x="46" y="101"/>
                      <a:pt x="46" y="116"/>
                    </a:cubicBezTo>
                    <a:cubicBezTo>
                      <a:pt x="46" y="128"/>
                      <a:pt x="44" y="141"/>
                      <a:pt x="45" y="153"/>
                    </a:cubicBezTo>
                    <a:cubicBezTo>
                      <a:pt x="31" y="157"/>
                      <a:pt x="21" y="168"/>
                      <a:pt x="18" y="181"/>
                    </a:cubicBezTo>
                    <a:cubicBezTo>
                      <a:pt x="17" y="183"/>
                      <a:pt x="19" y="185"/>
                      <a:pt x="21" y="184"/>
                    </a:cubicBezTo>
                    <a:cubicBezTo>
                      <a:pt x="25" y="181"/>
                      <a:pt x="30" y="180"/>
                      <a:pt x="34" y="177"/>
                    </a:cubicBezTo>
                    <a:cubicBezTo>
                      <a:pt x="36" y="181"/>
                      <a:pt x="40" y="183"/>
                      <a:pt x="41" y="187"/>
                    </a:cubicBezTo>
                    <a:cubicBezTo>
                      <a:pt x="42" y="189"/>
                      <a:pt x="44" y="188"/>
                      <a:pt x="45" y="187"/>
                    </a:cubicBezTo>
                    <a:cubicBezTo>
                      <a:pt x="46" y="185"/>
                      <a:pt x="48" y="183"/>
                      <a:pt x="49" y="181"/>
                    </a:cubicBezTo>
                    <a:cubicBezTo>
                      <a:pt x="51" y="183"/>
                      <a:pt x="52" y="185"/>
                      <a:pt x="54" y="187"/>
                    </a:cubicBezTo>
                    <a:cubicBezTo>
                      <a:pt x="55" y="189"/>
                      <a:pt x="57" y="189"/>
                      <a:pt x="58" y="187"/>
                    </a:cubicBezTo>
                    <a:cubicBezTo>
                      <a:pt x="59" y="185"/>
                      <a:pt x="60" y="182"/>
                      <a:pt x="61" y="180"/>
                    </a:cubicBezTo>
                    <a:cubicBezTo>
                      <a:pt x="65" y="186"/>
                      <a:pt x="75" y="192"/>
                      <a:pt x="78" y="182"/>
                    </a:cubicBezTo>
                    <a:cubicBezTo>
                      <a:pt x="83" y="166"/>
                      <a:pt x="60" y="155"/>
                      <a:pt x="49" y="152"/>
                    </a:cubicBezTo>
                    <a:close/>
                  </a:path>
                </a:pathLst>
              </a:custGeom>
              <a:solidFill>
                <a:srgbClr val="FF7862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</a14:hiddenLine>
                </a:ext>
              </a:extLst>
            </p:spPr>
            <p:txBody>
              <a:bodyPr vert="horz" wrap="square" lIns="91440" tIns="45720" rIns="91440" bIns="45720" numCol="1" anchor="t" anchorCtr="0" compatLnSpc="1"/>
              <a:lstStyle/>
              <a:p>
                <a:endParaRPr lang="zh-CN" altLang="en-US"/>
              </a:p>
            </p:txBody>
          </p:sp>
          <p:sp>
            <p:nvSpPr>
              <p:cNvPr id="60" name="Freeform 19"/>
              <p:cNvSpPr/>
              <p:nvPr/>
            </p:nvSpPr>
            <p:spPr bwMode="auto">
              <a:xfrm>
                <a:off x="446117" y="443200"/>
                <a:ext cx="241300" cy="485775"/>
              </a:xfrm>
              <a:custGeom>
                <a:avLst/>
                <a:gdLst>
                  <a:gd name="T0" fmla="*/ 60 w 88"/>
                  <a:gd name="T1" fmla="*/ 136 h 177"/>
                  <a:gd name="T2" fmla="*/ 59 w 88"/>
                  <a:gd name="T3" fmla="*/ 136 h 177"/>
                  <a:gd name="T4" fmla="*/ 56 w 88"/>
                  <a:gd name="T5" fmla="*/ 102 h 177"/>
                  <a:gd name="T6" fmla="*/ 48 w 88"/>
                  <a:gd name="T7" fmla="*/ 57 h 177"/>
                  <a:gd name="T8" fmla="*/ 1 w 88"/>
                  <a:gd name="T9" fmla="*/ 0 h 177"/>
                  <a:gd name="T10" fmla="*/ 1 w 88"/>
                  <a:gd name="T11" fmla="*/ 2 h 177"/>
                  <a:gd name="T12" fmla="*/ 47 w 88"/>
                  <a:gd name="T13" fmla="*/ 65 h 177"/>
                  <a:gd name="T14" fmla="*/ 53 w 88"/>
                  <a:gd name="T15" fmla="*/ 107 h 177"/>
                  <a:gd name="T16" fmla="*/ 55 w 88"/>
                  <a:gd name="T17" fmla="*/ 136 h 177"/>
                  <a:gd name="T18" fmla="*/ 53 w 88"/>
                  <a:gd name="T19" fmla="*/ 168 h 177"/>
                  <a:gd name="T20" fmla="*/ 59 w 88"/>
                  <a:gd name="T21" fmla="*/ 177 h 177"/>
                  <a:gd name="T22" fmla="*/ 72 w 88"/>
                  <a:gd name="T23" fmla="*/ 174 h 177"/>
                  <a:gd name="T24" fmla="*/ 60 w 88"/>
                  <a:gd name="T25" fmla="*/ 136 h 177"/>
                </a:gdLst>
                <a:ahLst/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  <a:cxn ang="0">
                    <a:pos x="T14" y="T15"/>
                  </a:cxn>
                  <a:cxn ang="0">
                    <a:pos x="T16" y="T17"/>
                  </a:cxn>
                  <a:cxn ang="0">
                    <a:pos x="T18" y="T19"/>
                  </a:cxn>
                  <a:cxn ang="0">
                    <a:pos x="T20" y="T21"/>
                  </a:cxn>
                  <a:cxn ang="0">
                    <a:pos x="T22" y="T23"/>
                  </a:cxn>
                  <a:cxn ang="0">
                    <a:pos x="T24" y="T25"/>
                  </a:cxn>
                </a:cxnLst>
                <a:rect l="0" t="0" r="r" b="b"/>
                <a:pathLst>
                  <a:path w="88" h="177">
                    <a:moveTo>
                      <a:pt x="60" y="136"/>
                    </a:moveTo>
                    <a:cubicBezTo>
                      <a:pt x="59" y="136"/>
                      <a:pt x="59" y="136"/>
                      <a:pt x="59" y="136"/>
                    </a:cubicBezTo>
                    <a:cubicBezTo>
                      <a:pt x="59" y="125"/>
                      <a:pt x="57" y="113"/>
                      <a:pt x="56" y="102"/>
                    </a:cubicBezTo>
                    <a:cubicBezTo>
                      <a:pt x="55" y="87"/>
                      <a:pt x="52" y="72"/>
                      <a:pt x="48" y="57"/>
                    </a:cubicBezTo>
                    <a:cubicBezTo>
                      <a:pt x="42" y="32"/>
                      <a:pt x="28" y="7"/>
                      <a:pt x="1" y="0"/>
                    </a:cubicBezTo>
                    <a:cubicBezTo>
                      <a:pt x="0" y="0"/>
                      <a:pt x="0" y="2"/>
                      <a:pt x="1" y="2"/>
                    </a:cubicBezTo>
                    <a:cubicBezTo>
                      <a:pt x="28" y="13"/>
                      <a:pt x="40" y="38"/>
                      <a:pt x="47" y="65"/>
                    </a:cubicBezTo>
                    <a:cubicBezTo>
                      <a:pt x="50" y="79"/>
                      <a:pt x="52" y="93"/>
                      <a:pt x="53" y="107"/>
                    </a:cubicBezTo>
                    <a:cubicBezTo>
                      <a:pt x="54" y="116"/>
                      <a:pt x="53" y="127"/>
                      <a:pt x="55" y="136"/>
                    </a:cubicBezTo>
                    <a:cubicBezTo>
                      <a:pt x="52" y="147"/>
                      <a:pt x="50" y="158"/>
                      <a:pt x="53" y="168"/>
                    </a:cubicBezTo>
                    <a:cubicBezTo>
                      <a:pt x="54" y="170"/>
                      <a:pt x="56" y="176"/>
                      <a:pt x="59" y="177"/>
                    </a:cubicBezTo>
                    <a:cubicBezTo>
                      <a:pt x="64" y="177"/>
                      <a:pt x="68" y="176"/>
                      <a:pt x="72" y="174"/>
                    </a:cubicBezTo>
                    <a:cubicBezTo>
                      <a:pt x="88" y="167"/>
                      <a:pt x="66" y="142"/>
                      <a:pt x="60" y="136"/>
                    </a:cubicBezTo>
                    <a:close/>
                  </a:path>
                </a:pathLst>
              </a:custGeom>
              <a:solidFill>
                <a:srgbClr val="19865B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</a14:hiddenLine>
                </a:ext>
              </a:extLst>
            </p:spPr>
            <p:txBody>
              <a:bodyPr vert="horz" wrap="square" lIns="91440" tIns="45720" rIns="91440" bIns="45720" numCol="1" anchor="t" anchorCtr="0" compatLnSpc="1"/>
              <a:lstStyle/>
              <a:p>
                <a:endParaRPr lang="zh-CN" altLang="en-US"/>
              </a:p>
            </p:txBody>
          </p:sp>
          <p:sp>
            <p:nvSpPr>
              <p:cNvPr id="61" name="Freeform 20"/>
              <p:cNvSpPr/>
              <p:nvPr/>
            </p:nvSpPr>
            <p:spPr bwMode="auto">
              <a:xfrm>
                <a:off x="408017" y="519400"/>
                <a:ext cx="166688" cy="382588"/>
              </a:xfrm>
              <a:custGeom>
                <a:avLst/>
                <a:gdLst>
                  <a:gd name="T0" fmla="*/ 48 w 61"/>
                  <a:gd name="T1" fmla="*/ 3 h 139"/>
                  <a:gd name="T2" fmla="*/ 49 w 61"/>
                  <a:gd name="T3" fmla="*/ 1 h 139"/>
                  <a:gd name="T4" fmla="*/ 48 w 61"/>
                  <a:gd name="T5" fmla="*/ 1 h 139"/>
                  <a:gd name="T6" fmla="*/ 47 w 61"/>
                  <a:gd name="T7" fmla="*/ 3 h 139"/>
                  <a:gd name="T8" fmla="*/ 47 w 61"/>
                  <a:gd name="T9" fmla="*/ 3 h 139"/>
                  <a:gd name="T10" fmla="*/ 4 w 61"/>
                  <a:gd name="T11" fmla="*/ 138 h 139"/>
                  <a:gd name="T12" fmla="*/ 6 w 61"/>
                  <a:gd name="T13" fmla="*/ 139 h 139"/>
                  <a:gd name="T14" fmla="*/ 7 w 61"/>
                  <a:gd name="T15" fmla="*/ 139 h 139"/>
                  <a:gd name="T16" fmla="*/ 50 w 61"/>
                  <a:gd name="T17" fmla="*/ 79 h 139"/>
                  <a:gd name="T18" fmla="*/ 48 w 61"/>
                  <a:gd name="T19" fmla="*/ 3 h 139"/>
                </a:gdLst>
                <a:ahLst/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  <a:cxn ang="0">
                    <a:pos x="T14" y="T15"/>
                  </a:cxn>
                  <a:cxn ang="0">
                    <a:pos x="T16" y="T17"/>
                  </a:cxn>
                  <a:cxn ang="0">
                    <a:pos x="T18" y="T19"/>
                  </a:cxn>
                </a:cxnLst>
                <a:rect l="0" t="0" r="r" b="b"/>
                <a:pathLst>
                  <a:path w="61" h="139">
                    <a:moveTo>
                      <a:pt x="48" y="3"/>
                    </a:moveTo>
                    <a:cubicBezTo>
                      <a:pt x="49" y="2"/>
                      <a:pt x="49" y="2"/>
                      <a:pt x="49" y="1"/>
                    </a:cubicBezTo>
                    <a:cubicBezTo>
                      <a:pt x="49" y="1"/>
                      <a:pt x="49" y="0"/>
                      <a:pt x="48" y="1"/>
                    </a:cubicBezTo>
                    <a:cubicBezTo>
                      <a:pt x="48" y="1"/>
                      <a:pt x="48" y="2"/>
                      <a:pt x="47" y="3"/>
                    </a:cubicBezTo>
                    <a:cubicBezTo>
                      <a:pt x="47" y="3"/>
                      <a:pt x="47" y="3"/>
                      <a:pt x="47" y="3"/>
                    </a:cubicBezTo>
                    <a:cubicBezTo>
                      <a:pt x="22" y="43"/>
                      <a:pt x="0" y="89"/>
                      <a:pt x="4" y="138"/>
                    </a:cubicBezTo>
                    <a:cubicBezTo>
                      <a:pt x="4" y="139"/>
                      <a:pt x="5" y="139"/>
                      <a:pt x="6" y="139"/>
                    </a:cubicBezTo>
                    <a:cubicBezTo>
                      <a:pt x="6" y="139"/>
                      <a:pt x="7" y="139"/>
                      <a:pt x="7" y="139"/>
                    </a:cubicBezTo>
                    <a:cubicBezTo>
                      <a:pt x="29" y="126"/>
                      <a:pt x="42" y="102"/>
                      <a:pt x="50" y="79"/>
                    </a:cubicBezTo>
                    <a:cubicBezTo>
                      <a:pt x="58" y="55"/>
                      <a:pt x="61" y="26"/>
                      <a:pt x="48" y="3"/>
                    </a:cubicBezTo>
                    <a:close/>
                  </a:path>
                </a:pathLst>
              </a:custGeom>
              <a:solidFill>
                <a:srgbClr val="21B37A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</a14:hiddenLine>
                </a:ext>
              </a:extLst>
            </p:spPr>
            <p:txBody>
              <a:bodyPr vert="horz" wrap="square" lIns="91440" tIns="45720" rIns="91440" bIns="45720" numCol="1" anchor="t" anchorCtr="0" compatLnSpc="1"/>
              <a:lstStyle/>
              <a:p>
                <a:endParaRPr lang="zh-CN" altLang="en-US"/>
              </a:p>
            </p:txBody>
          </p:sp>
          <p:sp>
            <p:nvSpPr>
              <p:cNvPr id="62" name="Freeform 21"/>
              <p:cNvSpPr/>
              <p:nvPr/>
            </p:nvSpPr>
            <p:spPr bwMode="auto">
              <a:xfrm>
                <a:off x="773142" y="474950"/>
                <a:ext cx="112713" cy="400050"/>
              </a:xfrm>
              <a:custGeom>
                <a:avLst/>
                <a:gdLst>
                  <a:gd name="T0" fmla="*/ 36 w 41"/>
                  <a:gd name="T1" fmla="*/ 61 h 145"/>
                  <a:gd name="T2" fmla="*/ 1 w 41"/>
                  <a:gd name="T3" fmla="*/ 0 h 145"/>
                  <a:gd name="T4" fmla="*/ 0 w 41"/>
                  <a:gd name="T5" fmla="*/ 0 h 145"/>
                  <a:gd name="T6" fmla="*/ 34 w 41"/>
                  <a:gd name="T7" fmla="*/ 68 h 145"/>
                  <a:gd name="T8" fmla="*/ 37 w 41"/>
                  <a:gd name="T9" fmla="*/ 143 h 145"/>
                  <a:gd name="T10" fmla="*/ 40 w 41"/>
                  <a:gd name="T11" fmla="*/ 143 h 145"/>
                  <a:gd name="T12" fmla="*/ 36 w 41"/>
                  <a:gd name="T13" fmla="*/ 61 h 145"/>
                </a:gdLst>
                <a:ahLst/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</a:cxnLst>
                <a:rect l="0" t="0" r="r" b="b"/>
                <a:pathLst>
                  <a:path w="41" h="145">
                    <a:moveTo>
                      <a:pt x="36" y="61"/>
                    </a:moveTo>
                    <a:cubicBezTo>
                      <a:pt x="32" y="39"/>
                      <a:pt x="24" y="9"/>
                      <a:pt x="1" y="0"/>
                    </a:cubicBezTo>
                    <a:cubicBezTo>
                      <a:pt x="0" y="0"/>
                      <a:pt x="0" y="0"/>
                      <a:pt x="0" y="0"/>
                    </a:cubicBezTo>
                    <a:cubicBezTo>
                      <a:pt x="22" y="16"/>
                      <a:pt x="30" y="42"/>
                      <a:pt x="34" y="68"/>
                    </a:cubicBezTo>
                    <a:cubicBezTo>
                      <a:pt x="38" y="92"/>
                      <a:pt x="38" y="118"/>
                      <a:pt x="37" y="143"/>
                    </a:cubicBezTo>
                    <a:cubicBezTo>
                      <a:pt x="37" y="145"/>
                      <a:pt x="40" y="145"/>
                      <a:pt x="40" y="143"/>
                    </a:cubicBezTo>
                    <a:cubicBezTo>
                      <a:pt x="41" y="116"/>
                      <a:pt x="41" y="88"/>
                      <a:pt x="36" y="61"/>
                    </a:cubicBezTo>
                    <a:close/>
                  </a:path>
                </a:pathLst>
              </a:custGeom>
              <a:solidFill>
                <a:srgbClr val="FEC160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</a14:hiddenLine>
                </a:ext>
              </a:extLst>
            </p:spPr>
            <p:txBody>
              <a:bodyPr vert="horz" wrap="square" lIns="91440" tIns="45720" rIns="91440" bIns="45720" numCol="1" anchor="t" anchorCtr="0" compatLnSpc="1"/>
              <a:lstStyle/>
              <a:p>
                <a:endParaRPr lang="zh-CN" altLang="en-US"/>
              </a:p>
            </p:txBody>
          </p:sp>
          <p:sp>
            <p:nvSpPr>
              <p:cNvPr id="63" name="Freeform 22"/>
              <p:cNvSpPr/>
              <p:nvPr/>
            </p:nvSpPr>
            <p:spPr bwMode="auto">
              <a:xfrm>
                <a:off x="765204" y="852775"/>
                <a:ext cx="223838" cy="219075"/>
              </a:xfrm>
              <a:custGeom>
                <a:avLst/>
                <a:gdLst>
                  <a:gd name="T0" fmla="*/ 44 w 82"/>
                  <a:gd name="T1" fmla="*/ 2 h 80"/>
                  <a:gd name="T2" fmla="*/ 43 w 82"/>
                  <a:gd name="T3" fmla="*/ 1 h 80"/>
                  <a:gd name="T4" fmla="*/ 40 w 82"/>
                  <a:gd name="T5" fmla="*/ 3 h 80"/>
                  <a:gd name="T6" fmla="*/ 0 w 82"/>
                  <a:gd name="T7" fmla="*/ 55 h 80"/>
                  <a:gd name="T8" fmla="*/ 7 w 82"/>
                  <a:gd name="T9" fmla="*/ 68 h 80"/>
                  <a:gd name="T10" fmla="*/ 22 w 82"/>
                  <a:gd name="T11" fmla="*/ 59 h 80"/>
                  <a:gd name="T12" fmla="*/ 29 w 82"/>
                  <a:gd name="T13" fmla="*/ 79 h 80"/>
                  <a:gd name="T14" fmla="*/ 31 w 82"/>
                  <a:gd name="T15" fmla="*/ 79 h 80"/>
                  <a:gd name="T16" fmla="*/ 45 w 82"/>
                  <a:gd name="T17" fmla="*/ 63 h 80"/>
                  <a:gd name="T18" fmla="*/ 56 w 82"/>
                  <a:gd name="T19" fmla="*/ 76 h 80"/>
                  <a:gd name="T20" fmla="*/ 70 w 82"/>
                  <a:gd name="T21" fmla="*/ 66 h 80"/>
                  <a:gd name="T22" fmla="*/ 44 w 82"/>
                  <a:gd name="T23" fmla="*/ 2 h 80"/>
                </a:gdLst>
                <a:ahLst/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  <a:cxn ang="0">
                    <a:pos x="T14" y="T15"/>
                  </a:cxn>
                  <a:cxn ang="0">
                    <a:pos x="T16" y="T17"/>
                  </a:cxn>
                  <a:cxn ang="0">
                    <a:pos x="T18" y="T19"/>
                  </a:cxn>
                  <a:cxn ang="0">
                    <a:pos x="T20" y="T21"/>
                  </a:cxn>
                  <a:cxn ang="0">
                    <a:pos x="T22" y="T23"/>
                  </a:cxn>
                </a:cxnLst>
                <a:rect l="0" t="0" r="r" b="b"/>
                <a:pathLst>
                  <a:path w="82" h="80">
                    <a:moveTo>
                      <a:pt x="44" y="2"/>
                    </a:moveTo>
                    <a:cubicBezTo>
                      <a:pt x="44" y="1"/>
                      <a:pt x="43" y="0"/>
                      <a:pt x="43" y="1"/>
                    </a:cubicBezTo>
                    <a:cubicBezTo>
                      <a:pt x="41" y="0"/>
                      <a:pt x="40" y="1"/>
                      <a:pt x="40" y="3"/>
                    </a:cubicBezTo>
                    <a:cubicBezTo>
                      <a:pt x="22" y="15"/>
                      <a:pt x="2" y="32"/>
                      <a:pt x="0" y="55"/>
                    </a:cubicBezTo>
                    <a:cubicBezTo>
                      <a:pt x="0" y="60"/>
                      <a:pt x="2" y="66"/>
                      <a:pt x="7" y="68"/>
                    </a:cubicBezTo>
                    <a:cubicBezTo>
                      <a:pt x="13" y="70"/>
                      <a:pt x="18" y="64"/>
                      <a:pt x="22" y="59"/>
                    </a:cubicBezTo>
                    <a:cubicBezTo>
                      <a:pt x="22" y="67"/>
                      <a:pt x="24" y="73"/>
                      <a:pt x="29" y="79"/>
                    </a:cubicBezTo>
                    <a:cubicBezTo>
                      <a:pt x="29" y="80"/>
                      <a:pt x="31" y="80"/>
                      <a:pt x="31" y="79"/>
                    </a:cubicBezTo>
                    <a:cubicBezTo>
                      <a:pt x="37" y="75"/>
                      <a:pt x="42" y="69"/>
                      <a:pt x="45" y="63"/>
                    </a:cubicBezTo>
                    <a:cubicBezTo>
                      <a:pt x="47" y="69"/>
                      <a:pt x="50" y="74"/>
                      <a:pt x="56" y="76"/>
                    </a:cubicBezTo>
                    <a:cubicBezTo>
                      <a:pt x="62" y="77"/>
                      <a:pt x="68" y="71"/>
                      <a:pt x="70" y="66"/>
                    </a:cubicBezTo>
                    <a:cubicBezTo>
                      <a:pt x="82" y="42"/>
                      <a:pt x="60" y="16"/>
                      <a:pt x="44" y="2"/>
                    </a:cubicBezTo>
                    <a:close/>
                  </a:path>
                </a:pathLst>
              </a:custGeom>
              <a:solidFill>
                <a:srgbClr val="FF7862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</a14:hiddenLine>
                </a:ext>
              </a:extLst>
            </p:spPr>
            <p:txBody>
              <a:bodyPr vert="horz" wrap="square" lIns="91440" tIns="45720" rIns="91440" bIns="45720" numCol="1" anchor="t" anchorCtr="0" compatLnSpc="1"/>
              <a:lstStyle/>
              <a:p>
                <a:endParaRPr lang="zh-CN" altLang="en-US"/>
              </a:p>
            </p:txBody>
          </p:sp>
          <p:sp>
            <p:nvSpPr>
              <p:cNvPr id="64" name="Freeform 24"/>
              <p:cNvSpPr/>
              <p:nvPr/>
            </p:nvSpPr>
            <p:spPr bwMode="auto">
              <a:xfrm>
                <a:off x="-33308" y="470187"/>
                <a:ext cx="173038" cy="382588"/>
              </a:xfrm>
              <a:custGeom>
                <a:avLst/>
                <a:gdLst>
                  <a:gd name="T0" fmla="*/ 61 w 63"/>
                  <a:gd name="T1" fmla="*/ 135 h 139"/>
                  <a:gd name="T2" fmla="*/ 3 w 63"/>
                  <a:gd name="T3" fmla="*/ 6 h 139"/>
                  <a:gd name="T4" fmla="*/ 3 w 63"/>
                  <a:gd name="T5" fmla="*/ 7 h 139"/>
                  <a:gd name="T6" fmla="*/ 2 w 63"/>
                  <a:gd name="T7" fmla="*/ 8 h 139"/>
                  <a:gd name="T8" fmla="*/ 58 w 63"/>
                  <a:gd name="T9" fmla="*/ 137 h 139"/>
                  <a:gd name="T10" fmla="*/ 58 w 63"/>
                  <a:gd name="T11" fmla="*/ 137 h 139"/>
                  <a:gd name="T12" fmla="*/ 61 w 63"/>
                  <a:gd name="T13" fmla="*/ 137 h 139"/>
                  <a:gd name="T14" fmla="*/ 61 w 63"/>
                  <a:gd name="T15" fmla="*/ 136 h 139"/>
                  <a:gd name="T16" fmla="*/ 61 w 63"/>
                  <a:gd name="T17" fmla="*/ 135 h 139"/>
                </a:gdLst>
                <a:ahLst/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  <a:cxn ang="0">
                    <a:pos x="T14" y="T15"/>
                  </a:cxn>
                  <a:cxn ang="0">
                    <a:pos x="T16" y="T17"/>
                  </a:cxn>
                </a:cxnLst>
                <a:rect l="0" t="0" r="r" b="b"/>
                <a:pathLst>
                  <a:path w="63" h="139">
                    <a:moveTo>
                      <a:pt x="61" y="135"/>
                    </a:moveTo>
                    <a:cubicBezTo>
                      <a:pt x="63" y="96"/>
                      <a:pt x="62" y="0"/>
                      <a:pt x="3" y="6"/>
                    </a:cubicBezTo>
                    <a:cubicBezTo>
                      <a:pt x="3" y="6"/>
                      <a:pt x="3" y="7"/>
                      <a:pt x="3" y="7"/>
                    </a:cubicBezTo>
                    <a:cubicBezTo>
                      <a:pt x="2" y="7"/>
                      <a:pt x="2" y="7"/>
                      <a:pt x="2" y="8"/>
                    </a:cubicBezTo>
                    <a:cubicBezTo>
                      <a:pt x="0" y="56"/>
                      <a:pt x="22" y="104"/>
                      <a:pt x="58" y="137"/>
                    </a:cubicBezTo>
                    <a:cubicBezTo>
                      <a:pt x="58" y="137"/>
                      <a:pt x="58" y="137"/>
                      <a:pt x="58" y="137"/>
                    </a:cubicBezTo>
                    <a:cubicBezTo>
                      <a:pt x="58" y="139"/>
                      <a:pt x="61" y="139"/>
                      <a:pt x="61" y="137"/>
                    </a:cubicBezTo>
                    <a:cubicBezTo>
                      <a:pt x="61" y="137"/>
                      <a:pt x="61" y="136"/>
                      <a:pt x="61" y="136"/>
                    </a:cubicBezTo>
                    <a:cubicBezTo>
                      <a:pt x="61" y="136"/>
                      <a:pt x="61" y="136"/>
                      <a:pt x="61" y="135"/>
                    </a:cubicBezTo>
                    <a:close/>
                  </a:path>
                </a:pathLst>
              </a:custGeom>
              <a:solidFill>
                <a:srgbClr val="21B37A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</a14:hiddenLine>
                </a:ext>
              </a:extLst>
            </p:spPr>
            <p:txBody>
              <a:bodyPr vert="horz" wrap="square" lIns="91440" tIns="45720" rIns="91440" bIns="45720" numCol="1" anchor="t" anchorCtr="0" compatLnSpc="1"/>
              <a:lstStyle/>
              <a:p>
                <a:endParaRPr lang="zh-CN" altLang="en-US"/>
              </a:p>
            </p:txBody>
          </p:sp>
          <p:sp>
            <p:nvSpPr>
              <p:cNvPr id="65" name="Freeform 25"/>
              <p:cNvSpPr/>
              <p:nvPr/>
            </p:nvSpPr>
            <p:spPr bwMode="auto">
              <a:xfrm>
                <a:off x="920779" y="41562"/>
                <a:ext cx="954088" cy="541338"/>
              </a:xfrm>
              <a:custGeom>
                <a:avLst/>
                <a:gdLst>
                  <a:gd name="T0" fmla="*/ 323 w 348"/>
                  <a:gd name="T1" fmla="*/ 51 h 197"/>
                  <a:gd name="T2" fmla="*/ 323 w 348"/>
                  <a:gd name="T3" fmla="*/ 52 h 197"/>
                  <a:gd name="T4" fmla="*/ 289 w 348"/>
                  <a:gd name="T5" fmla="*/ 55 h 197"/>
                  <a:gd name="T6" fmla="*/ 327 w 348"/>
                  <a:gd name="T7" fmla="*/ 27 h 197"/>
                  <a:gd name="T8" fmla="*/ 318 w 348"/>
                  <a:gd name="T9" fmla="*/ 5 h 197"/>
                  <a:gd name="T10" fmla="*/ 314 w 348"/>
                  <a:gd name="T11" fmla="*/ 15 h 197"/>
                  <a:gd name="T12" fmla="*/ 257 w 348"/>
                  <a:gd name="T13" fmla="*/ 71 h 197"/>
                  <a:gd name="T14" fmla="*/ 276 w 348"/>
                  <a:gd name="T15" fmla="*/ 25 h 197"/>
                  <a:gd name="T16" fmla="*/ 249 w 348"/>
                  <a:gd name="T17" fmla="*/ 25 h 197"/>
                  <a:gd name="T18" fmla="*/ 261 w 348"/>
                  <a:gd name="T19" fmla="*/ 36 h 197"/>
                  <a:gd name="T20" fmla="*/ 255 w 348"/>
                  <a:gd name="T21" fmla="*/ 73 h 197"/>
                  <a:gd name="T22" fmla="*/ 178 w 348"/>
                  <a:gd name="T23" fmla="*/ 117 h 197"/>
                  <a:gd name="T24" fmla="*/ 218 w 348"/>
                  <a:gd name="T25" fmla="*/ 64 h 197"/>
                  <a:gd name="T26" fmla="*/ 200 w 348"/>
                  <a:gd name="T27" fmla="*/ 44 h 197"/>
                  <a:gd name="T28" fmla="*/ 200 w 348"/>
                  <a:gd name="T29" fmla="*/ 61 h 197"/>
                  <a:gd name="T30" fmla="*/ 175 w 348"/>
                  <a:gd name="T31" fmla="*/ 118 h 197"/>
                  <a:gd name="T32" fmla="*/ 95 w 348"/>
                  <a:gd name="T33" fmla="*/ 152 h 197"/>
                  <a:gd name="T34" fmla="*/ 156 w 348"/>
                  <a:gd name="T35" fmla="*/ 103 h 197"/>
                  <a:gd name="T36" fmla="*/ 136 w 348"/>
                  <a:gd name="T37" fmla="*/ 87 h 197"/>
                  <a:gd name="T38" fmla="*/ 134 w 348"/>
                  <a:gd name="T39" fmla="*/ 102 h 197"/>
                  <a:gd name="T40" fmla="*/ 50 w 348"/>
                  <a:gd name="T41" fmla="*/ 168 h 197"/>
                  <a:gd name="T42" fmla="*/ 38 w 348"/>
                  <a:gd name="T43" fmla="*/ 154 h 197"/>
                  <a:gd name="T44" fmla="*/ 61 w 348"/>
                  <a:gd name="T45" fmla="*/ 134 h 197"/>
                  <a:gd name="T46" fmla="*/ 43 w 348"/>
                  <a:gd name="T47" fmla="*/ 115 h 197"/>
                  <a:gd name="T48" fmla="*/ 46 w 348"/>
                  <a:gd name="T49" fmla="*/ 134 h 197"/>
                  <a:gd name="T50" fmla="*/ 0 w 348"/>
                  <a:gd name="T51" fmla="*/ 181 h 197"/>
                  <a:gd name="T52" fmla="*/ 44 w 348"/>
                  <a:gd name="T53" fmla="*/ 174 h 197"/>
                  <a:gd name="T54" fmla="*/ 104 w 348"/>
                  <a:gd name="T55" fmla="*/ 181 h 197"/>
                  <a:gd name="T56" fmla="*/ 121 w 348"/>
                  <a:gd name="T57" fmla="*/ 196 h 197"/>
                  <a:gd name="T58" fmla="*/ 112 w 348"/>
                  <a:gd name="T59" fmla="*/ 169 h 197"/>
                  <a:gd name="T60" fmla="*/ 106 w 348"/>
                  <a:gd name="T61" fmla="*/ 177 h 197"/>
                  <a:gd name="T62" fmla="*/ 58 w 348"/>
                  <a:gd name="T63" fmla="*/ 170 h 197"/>
                  <a:gd name="T64" fmla="*/ 143 w 348"/>
                  <a:gd name="T65" fmla="*/ 138 h 197"/>
                  <a:gd name="T66" fmla="*/ 188 w 348"/>
                  <a:gd name="T67" fmla="*/ 170 h 197"/>
                  <a:gd name="T68" fmla="*/ 203 w 348"/>
                  <a:gd name="T69" fmla="*/ 179 h 197"/>
                  <a:gd name="T70" fmla="*/ 198 w 348"/>
                  <a:gd name="T71" fmla="*/ 154 h 197"/>
                  <a:gd name="T72" fmla="*/ 145 w 348"/>
                  <a:gd name="T73" fmla="*/ 137 h 197"/>
                  <a:gd name="T74" fmla="*/ 221 w 348"/>
                  <a:gd name="T75" fmla="*/ 100 h 197"/>
                  <a:gd name="T76" fmla="*/ 256 w 348"/>
                  <a:gd name="T77" fmla="*/ 123 h 197"/>
                  <a:gd name="T78" fmla="*/ 277 w 348"/>
                  <a:gd name="T79" fmla="*/ 113 h 197"/>
                  <a:gd name="T80" fmla="*/ 267 w 348"/>
                  <a:gd name="T81" fmla="*/ 107 h 197"/>
                  <a:gd name="T82" fmla="*/ 262 w 348"/>
                  <a:gd name="T83" fmla="*/ 108 h 197"/>
                  <a:gd name="T84" fmla="*/ 259 w 348"/>
                  <a:gd name="T85" fmla="*/ 111 h 197"/>
                  <a:gd name="T86" fmla="*/ 288 w 348"/>
                  <a:gd name="T87" fmla="*/ 57 h 197"/>
                  <a:gd name="T88" fmla="*/ 324 w 348"/>
                  <a:gd name="T89" fmla="*/ 57 h 197"/>
                  <a:gd name="T90" fmla="*/ 347 w 348"/>
                  <a:gd name="T91" fmla="*/ 55 h 197"/>
                </a:gdLst>
                <a:ahLst/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  <a:cxn ang="0">
                    <a:pos x="T14" y="T15"/>
                  </a:cxn>
                  <a:cxn ang="0">
                    <a:pos x="T16" y="T17"/>
                  </a:cxn>
                  <a:cxn ang="0">
                    <a:pos x="T18" y="T19"/>
                  </a:cxn>
                  <a:cxn ang="0">
                    <a:pos x="T20" y="T21"/>
                  </a:cxn>
                  <a:cxn ang="0">
                    <a:pos x="T22" y="T23"/>
                  </a:cxn>
                  <a:cxn ang="0">
                    <a:pos x="T24" y="T25"/>
                  </a:cxn>
                  <a:cxn ang="0">
                    <a:pos x="T26" y="T27"/>
                  </a:cxn>
                  <a:cxn ang="0">
                    <a:pos x="T28" y="T29"/>
                  </a:cxn>
                  <a:cxn ang="0">
                    <a:pos x="T30" y="T31"/>
                  </a:cxn>
                  <a:cxn ang="0">
                    <a:pos x="T32" y="T33"/>
                  </a:cxn>
                  <a:cxn ang="0">
                    <a:pos x="T34" y="T35"/>
                  </a:cxn>
                  <a:cxn ang="0">
                    <a:pos x="T36" y="T37"/>
                  </a:cxn>
                  <a:cxn ang="0">
                    <a:pos x="T38" y="T39"/>
                  </a:cxn>
                  <a:cxn ang="0">
                    <a:pos x="T40" y="T41"/>
                  </a:cxn>
                  <a:cxn ang="0">
                    <a:pos x="T42" y="T43"/>
                  </a:cxn>
                  <a:cxn ang="0">
                    <a:pos x="T44" y="T45"/>
                  </a:cxn>
                  <a:cxn ang="0">
                    <a:pos x="T46" y="T47"/>
                  </a:cxn>
                  <a:cxn ang="0">
                    <a:pos x="T48" y="T49"/>
                  </a:cxn>
                  <a:cxn ang="0">
                    <a:pos x="T50" y="T51"/>
                  </a:cxn>
                  <a:cxn ang="0">
                    <a:pos x="T52" y="T53"/>
                  </a:cxn>
                  <a:cxn ang="0">
                    <a:pos x="T54" y="T55"/>
                  </a:cxn>
                  <a:cxn ang="0">
                    <a:pos x="T56" y="T57"/>
                  </a:cxn>
                  <a:cxn ang="0">
                    <a:pos x="T58" y="T59"/>
                  </a:cxn>
                  <a:cxn ang="0">
                    <a:pos x="T60" y="T61"/>
                  </a:cxn>
                  <a:cxn ang="0">
                    <a:pos x="T62" y="T63"/>
                  </a:cxn>
                  <a:cxn ang="0">
                    <a:pos x="T64" y="T65"/>
                  </a:cxn>
                  <a:cxn ang="0">
                    <a:pos x="T66" y="T67"/>
                  </a:cxn>
                  <a:cxn ang="0">
                    <a:pos x="T68" y="T69"/>
                  </a:cxn>
                  <a:cxn ang="0">
                    <a:pos x="T70" y="T71"/>
                  </a:cxn>
                  <a:cxn ang="0">
                    <a:pos x="T72" y="T73"/>
                  </a:cxn>
                  <a:cxn ang="0">
                    <a:pos x="T74" y="T75"/>
                  </a:cxn>
                  <a:cxn ang="0">
                    <a:pos x="T76" y="T77"/>
                  </a:cxn>
                  <a:cxn ang="0">
                    <a:pos x="T78" y="T79"/>
                  </a:cxn>
                  <a:cxn ang="0">
                    <a:pos x="T80" y="T81"/>
                  </a:cxn>
                  <a:cxn ang="0">
                    <a:pos x="T82" y="T83"/>
                  </a:cxn>
                  <a:cxn ang="0">
                    <a:pos x="T84" y="T85"/>
                  </a:cxn>
                  <a:cxn ang="0">
                    <a:pos x="T86" y="T87"/>
                  </a:cxn>
                  <a:cxn ang="0">
                    <a:pos x="T88" y="T89"/>
                  </a:cxn>
                  <a:cxn ang="0">
                    <a:pos x="T90" y="T91"/>
                  </a:cxn>
                </a:cxnLst>
                <a:rect l="0" t="0" r="r" b="b"/>
                <a:pathLst>
                  <a:path w="348" h="197">
                    <a:moveTo>
                      <a:pt x="336" y="40"/>
                    </a:moveTo>
                    <a:cubicBezTo>
                      <a:pt x="330" y="41"/>
                      <a:pt x="325" y="46"/>
                      <a:pt x="323" y="51"/>
                    </a:cubicBezTo>
                    <a:cubicBezTo>
                      <a:pt x="323" y="51"/>
                      <a:pt x="323" y="51"/>
                      <a:pt x="323" y="52"/>
                    </a:cubicBezTo>
                    <a:cubicBezTo>
                      <a:pt x="323" y="52"/>
                      <a:pt x="323" y="52"/>
                      <a:pt x="323" y="52"/>
                    </a:cubicBezTo>
                    <a:cubicBezTo>
                      <a:pt x="323" y="53"/>
                      <a:pt x="322" y="54"/>
                      <a:pt x="322" y="54"/>
                    </a:cubicBezTo>
                    <a:cubicBezTo>
                      <a:pt x="311" y="54"/>
                      <a:pt x="300" y="54"/>
                      <a:pt x="289" y="55"/>
                    </a:cubicBezTo>
                    <a:cubicBezTo>
                      <a:pt x="300" y="46"/>
                      <a:pt x="310" y="37"/>
                      <a:pt x="319" y="26"/>
                    </a:cubicBezTo>
                    <a:cubicBezTo>
                      <a:pt x="321" y="28"/>
                      <a:pt x="324" y="28"/>
                      <a:pt x="327" y="27"/>
                    </a:cubicBezTo>
                    <a:cubicBezTo>
                      <a:pt x="333" y="25"/>
                      <a:pt x="338" y="19"/>
                      <a:pt x="336" y="12"/>
                    </a:cubicBezTo>
                    <a:cubicBezTo>
                      <a:pt x="335" y="5"/>
                      <a:pt x="324" y="0"/>
                      <a:pt x="318" y="5"/>
                    </a:cubicBezTo>
                    <a:cubicBezTo>
                      <a:pt x="316" y="7"/>
                      <a:pt x="314" y="10"/>
                      <a:pt x="315" y="14"/>
                    </a:cubicBezTo>
                    <a:cubicBezTo>
                      <a:pt x="314" y="14"/>
                      <a:pt x="314" y="14"/>
                      <a:pt x="314" y="15"/>
                    </a:cubicBezTo>
                    <a:cubicBezTo>
                      <a:pt x="314" y="18"/>
                      <a:pt x="315" y="21"/>
                      <a:pt x="317" y="24"/>
                    </a:cubicBezTo>
                    <a:cubicBezTo>
                      <a:pt x="298" y="41"/>
                      <a:pt x="278" y="57"/>
                      <a:pt x="257" y="71"/>
                    </a:cubicBezTo>
                    <a:cubicBezTo>
                      <a:pt x="261" y="60"/>
                      <a:pt x="263" y="48"/>
                      <a:pt x="264" y="36"/>
                    </a:cubicBezTo>
                    <a:cubicBezTo>
                      <a:pt x="270" y="36"/>
                      <a:pt x="275" y="31"/>
                      <a:pt x="276" y="25"/>
                    </a:cubicBezTo>
                    <a:cubicBezTo>
                      <a:pt x="277" y="18"/>
                      <a:pt x="272" y="13"/>
                      <a:pt x="266" y="12"/>
                    </a:cubicBezTo>
                    <a:cubicBezTo>
                      <a:pt x="259" y="11"/>
                      <a:pt x="247" y="16"/>
                      <a:pt x="249" y="25"/>
                    </a:cubicBezTo>
                    <a:cubicBezTo>
                      <a:pt x="250" y="30"/>
                      <a:pt x="255" y="34"/>
                      <a:pt x="260" y="35"/>
                    </a:cubicBezTo>
                    <a:cubicBezTo>
                      <a:pt x="260" y="35"/>
                      <a:pt x="260" y="36"/>
                      <a:pt x="261" y="36"/>
                    </a:cubicBezTo>
                    <a:cubicBezTo>
                      <a:pt x="261" y="36"/>
                      <a:pt x="261" y="36"/>
                      <a:pt x="261" y="36"/>
                    </a:cubicBezTo>
                    <a:cubicBezTo>
                      <a:pt x="260" y="49"/>
                      <a:pt x="257" y="61"/>
                      <a:pt x="255" y="73"/>
                    </a:cubicBezTo>
                    <a:cubicBezTo>
                      <a:pt x="231" y="89"/>
                      <a:pt x="206" y="104"/>
                      <a:pt x="179" y="117"/>
                    </a:cubicBezTo>
                    <a:cubicBezTo>
                      <a:pt x="178" y="117"/>
                      <a:pt x="178" y="117"/>
                      <a:pt x="178" y="117"/>
                    </a:cubicBezTo>
                    <a:cubicBezTo>
                      <a:pt x="185" y="99"/>
                      <a:pt x="195" y="83"/>
                      <a:pt x="205" y="67"/>
                    </a:cubicBezTo>
                    <a:cubicBezTo>
                      <a:pt x="209" y="69"/>
                      <a:pt x="215" y="69"/>
                      <a:pt x="218" y="64"/>
                    </a:cubicBezTo>
                    <a:cubicBezTo>
                      <a:pt x="223" y="59"/>
                      <a:pt x="225" y="49"/>
                      <a:pt x="221" y="43"/>
                    </a:cubicBezTo>
                    <a:cubicBezTo>
                      <a:pt x="216" y="36"/>
                      <a:pt x="205" y="37"/>
                      <a:pt x="200" y="44"/>
                    </a:cubicBezTo>
                    <a:cubicBezTo>
                      <a:pt x="197" y="48"/>
                      <a:pt x="197" y="55"/>
                      <a:pt x="200" y="60"/>
                    </a:cubicBezTo>
                    <a:cubicBezTo>
                      <a:pt x="200" y="60"/>
                      <a:pt x="200" y="60"/>
                      <a:pt x="200" y="61"/>
                    </a:cubicBezTo>
                    <a:cubicBezTo>
                      <a:pt x="201" y="63"/>
                      <a:pt x="202" y="64"/>
                      <a:pt x="203" y="65"/>
                    </a:cubicBezTo>
                    <a:cubicBezTo>
                      <a:pt x="193" y="82"/>
                      <a:pt x="181" y="99"/>
                      <a:pt x="175" y="118"/>
                    </a:cubicBezTo>
                    <a:cubicBezTo>
                      <a:pt x="150" y="130"/>
                      <a:pt x="125" y="141"/>
                      <a:pt x="99" y="151"/>
                    </a:cubicBezTo>
                    <a:cubicBezTo>
                      <a:pt x="97" y="151"/>
                      <a:pt x="96" y="152"/>
                      <a:pt x="95" y="152"/>
                    </a:cubicBezTo>
                    <a:cubicBezTo>
                      <a:pt x="107" y="134"/>
                      <a:pt x="121" y="119"/>
                      <a:pt x="135" y="104"/>
                    </a:cubicBezTo>
                    <a:cubicBezTo>
                      <a:pt x="141" y="109"/>
                      <a:pt x="151" y="109"/>
                      <a:pt x="156" y="103"/>
                    </a:cubicBezTo>
                    <a:cubicBezTo>
                      <a:pt x="160" y="98"/>
                      <a:pt x="160" y="89"/>
                      <a:pt x="156" y="84"/>
                    </a:cubicBezTo>
                    <a:cubicBezTo>
                      <a:pt x="151" y="77"/>
                      <a:pt x="141" y="81"/>
                      <a:pt x="136" y="87"/>
                    </a:cubicBezTo>
                    <a:cubicBezTo>
                      <a:pt x="136" y="87"/>
                      <a:pt x="136" y="87"/>
                      <a:pt x="136" y="88"/>
                    </a:cubicBezTo>
                    <a:cubicBezTo>
                      <a:pt x="133" y="92"/>
                      <a:pt x="131" y="97"/>
                      <a:pt x="134" y="102"/>
                    </a:cubicBezTo>
                    <a:cubicBezTo>
                      <a:pt x="117" y="116"/>
                      <a:pt x="103" y="133"/>
                      <a:pt x="93" y="153"/>
                    </a:cubicBezTo>
                    <a:cubicBezTo>
                      <a:pt x="79" y="158"/>
                      <a:pt x="65" y="163"/>
                      <a:pt x="50" y="168"/>
                    </a:cubicBezTo>
                    <a:cubicBezTo>
                      <a:pt x="43" y="170"/>
                      <a:pt x="36" y="171"/>
                      <a:pt x="29" y="173"/>
                    </a:cubicBezTo>
                    <a:cubicBezTo>
                      <a:pt x="32" y="167"/>
                      <a:pt x="35" y="160"/>
                      <a:pt x="38" y="154"/>
                    </a:cubicBezTo>
                    <a:cubicBezTo>
                      <a:pt x="42" y="148"/>
                      <a:pt x="45" y="142"/>
                      <a:pt x="49" y="136"/>
                    </a:cubicBezTo>
                    <a:cubicBezTo>
                      <a:pt x="53" y="138"/>
                      <a:pt x="57" y="137"/>
                      <a:pt x="61" y="134"/>
                    </a:cubicBezTo>
                    <a:cubicBezTo>
                      <a:pt x="67" y="130"/>
                      <a:pt x="69" y="120"/>
                      <a:pt x="64" y="114"/>
                    </a:cubicBezTo>
                    <a:cubicBezTo>
                      <a:pt x="58" y="107"/>
                      <a:pt x="48" y="107"/>
                      <a:pt x="43" y="115"/>
                    </a:cubicBezTo>
                    <a:cubicBezTo>
                      <a:pt x="40" y="119"/>
                      <a:pt x="40" y="127"/>
                      <a:pt x="44" y="130"/>
                    </a:cubicBezTo>
                    <a:cubicBezTo>
                      <a:pt x="44" y="132"/>
                      <a:pt x="45" y="133"/>
                      <a:pt x="46" y="134"/>
                    </a:cubicBezTo>
                    <a:cubicBezTo>
                      <a:pt x="37" y="145"/>
                      <a:pt x="31" y="160"/>
                      <a:pt x="26" y="174"/>
                    </a:cubicBezTo>
                    <a:cubicBezTo>
                      <a:pt x="17" y="175"/>
                      <a:pt x="8" y="177"/>
                      <a:pt x="0" y="181"/>
                    </a:cubicBezTo>
                    <a:cubicBezTo>
                      <a:pt x="0" y="181"/>
                      <a:pt x="0" y="181"/>
                      <a:pt x="0" y="182"/>
                    </a:cubicBezTo>
                    <a:cubicBezTo>
                      <a:pt x="14" y="183"/>
                      <a:pt x="30" y="178"/>
                      <a:pt x="44" y="174"/>
                    </a:cubicBezTo>
                    <a:cubicBezTo>
                      <a:pt x="47" y="173"/>
                      <a:pt x="51" y="172"/>
                      <a:pt x="55" y="171"/>
                    </a:cubicBezTo>
                    <a:cubicBezTo>
                      <a:pt x="70" y="177"/>
                      <a:pt x="88" y="181"/>
                      <a:pt x="104" y="181"/>
                    </a:cubicBezTo>
                    <a:cubicBezTo>
                      <a:pt x="104" y="182"/>
                      <a:pt x="104" y="183"/>
                      <a:pt x="104" y="185"/>
                    </a:cubicBezTo>
                    <a:cubicBezTo>
                      <a:pt x="104" y="194"/>
                      <a:pt x="113" y="197"/>
                      <a:pt x="121" y="196"/>
                    </a:cubicBezTo>
                    <a:cubicBezTo>
                      <a:pt x="128" y="195"/>
                      <a:pt x="132" y="189"/>
                      <a:pt x="131" y="181"/>
                    </a:cubicBezTo>
                    <a:cubicBezTo>
                      <a:pt x="129" y="174"/>
                      <a:pt x="120" y="166"/>
                      <a:pt x="112" y="169"/>
                    </a:cubicBezTo>
                    <a:cubicBezTo>
                      <a:pt x="112" y="169"/>
                      <a:pt x="111" y="170"/>
                      <a:pt x="112" y="171"/>
                    </a:cubicBezTo>
                    <a:cubicBezTo>
                      <a:pt x="109" y="172"/>
                      <a:pt x="107" y="174"/>
                      <a:pt x="106" y="177"/>
                    </a:cubicBezTo>
                    <a:cubicBezTo>
                      <a:pt x="98" y="176"/>
                      <a:pt x="90" y="176"/>
                      <a:pt x="82" y="175"/>
                    </a:cubicBezTo>
                    <a:cubicBezTo>
                      <a:pt x="74" y="174"/>
                      <a:pt x="66" y="172"/>
                      <a:pt x="58" y="170"/>
                    </a:cubicBezTo>
                    <a:cubicBezTo>
                      <a:pt x="71" y="166"/>
                      <a:pt x="83" y="161"/>
                      <a:pt x="96" y="157"/>
                    </a:cubicBezTo>
                    <a:cubicBezTo>
                      <a:pt x="112" y="151"/>
                      <a:pt x="128" y="145"/>
                      <a:pt x="143" y="138"/>
                    </a:cubicBezTo>
                    <a:cubicBezTo>
                      <a:pt x="157" y="148"/>
                      <a:pt x="171" y="157"/>
                      <a:pt x="188" y="162"/>
                    </a:cubicBezTo>
                    <a:cubicBezTo>
                      <a:pt x="187" y="165"/>
                      <a:pt x="187" y="167"/>
                      <a:pt x="188" y="170"/>
                    </a:cubicBezTo>
                    <a:cubicBezTo>
                      <a:pt x="188" y="170"/>
                      <a:pt x="188" y="171"/>
                      <a:pt x="189" y="171"/>
                    </a:cubicBezTo>
                    <a:cubicBezTo>
                      <a:pt x="191" y="176"/>
                      <a:pt x="197" y="180"/>
                      <a:pt x="203" y="179"/>
                    </a:cubicBezTo>
                    <a:cubicBezTo>
                      <a:pt x="211" y="178"/>
                      <a:pt x="219" y="170"/>
                      <a:pt x="216" y="161"/>
                    </a:cubicBezTo>
                    <a:cubicBezTo>
                      <a:pt x="213" y="155"/>
                      <a:pt x="204" y="153"/>
                      <a:pt x="198" y="154"/>
                    </a:cubicBezTo>
                    <a:cubicBezTo>
                      <a:pt x="194" y="154"/>
                      <a:pt x="191" y="156"/>
                      <a:pt x="189" y="159"/>
                    </a:cubicBezTo>
                    <a:cubicBezTo>
                      <a:pt x="173" y="154"/>
                      <a:pt x="159" y="146"/>
                      <a:pt x="145" y="137"/>
                    </a:cubicBezTo>
                    <a:cubicBezTo>
                      <a:pt x="155" y="133"/>
                      <a:pt x="165" y="128"/>
                      <a:pt x="175" y="123"/>
                    </a:cubicBezTo>
                    <a:cubicBezTo>
                      <a:pt x="190" y="116"/>
                      <a:pt x="206" y="109"/>
                      <a:pt x="221" y="100"/>
                    </a:cubicBezTo>
                    <a:cubicBezTo>
                      <a:pt x="231" y="108"/>
                      <a:pt x="244" y="112"/>
                      <a:pt x="257" y="114"/>
                    </a:cubicBezTo>
                    <a:cubicBezTo>
                      <a:pt x="256" y="117"/>
                      <a:pt x="255" y="120"/>
                      <a:pt x="256" y="123"/>
                    </a:cubicBezTo>
                    <a:cubicBezTo>
                      <a:pt x="258" y="130"/>
                      <a:pt x="269" y="134"/>
                      <a:pt x="275" y="129"/>
                    </a:cubicBezTo>
                    <a:cubicBezTo>
                      <a:pt x="279" y="125"/>
                      <a:pt x="280" y="118"/>
                      <a:pt x="277" y="113"/>
                    </a:cubicBezTo>
                    <a:cubicBezTo>
                      <a:pt x="275" y="109"/>
                      <a:pt x="271" y="107"/>
                      <a:pt x="266" y="107"/>
                    </a:cubicBezTo>
                    <a:cubicBezTo>
                      <a:pt x="266" y="107"/>
                      <a:pt x="267" y="107"/>
                      <a:pt x="267" y="107"/>
                    </a:cubicBezTo>
                    <a:cubicBezTo>
                      <a:pt x="267" y="107"/>
                      <a:pt x="267" y="106"/>
                      <a:pt x="266" y="107"/>
                    </a:cubicBezTo>
                    <a:cubicBezTo>
                      <a:pt x="265" y="107"/>
                      <a:pt x="264" y="108"/>
                      <a:pt x="262" y="108"/>
                    </a:cubicBezTo>
                    <a:cubicBezTo>
                      <a:pt x="261" y="109"/>
                      <a:pt x="260" y="109"/>
                      <a:pt x="259" y="110"/>
                    </a:cubicBezTo>
                    <a:cubicBezTo>
                      <a:pt x="259" y="110"/>
                      <a:pt x="259" y="111"/>
                      <a:pt x="259" y="111"/>
                    </a:cubicBezTo>
                    <a:cubicBezTo>
                      <a:pt x="246" y="108"/>
                      <a:pt x="235" y="105"/>
                      <a:pt x="223" y="99"/>
                    </a:cubicBezTo>
                    <a:cubicBezTo>
                      <a:pt x="246" y="87"/>
                      <a:pt x="268" y="73"/>
                      <a:pt x="288" y="57"/>
                    </a:cubicBezTo>
                    <a:cubicBezTo>
                      <a:pt x="300" y="57"/>
                      <a:pt x="312" y="58"/>
                      <a:pt x="324" y="57"/>
                    </a:cubicBezTo>
                    <a:cubicBezTo>
                      <a:pt x="324" y="57"/>
                      <a:pt x="324" y="57"/>
                      <a:pt x="324" y="57"/>
                    </a:cubicBezTo>
                    <a:cubicBezTo>
                      <a:pt x="326" y="61"/>
                      <a:pt x="330" y="64"/>
                      <a:pt x="334" y="65"/>
                    </a:cubicBezTo>
                    <a:cubicBezTo>
                      <a:pt x="340" y="65"/>
                      <a:pt x="346" y="62"/>
                      <a:pt x="347" y="55"/>
                    </a:cubicBezTo>
                    <a:cubicBezTo>
                      <a:pt x="348" y="48"/>
                      <a:pt x="344" y="39"/>
                      <a:pt x="336" y="40"/>
                    </a:cubicBezTo>
                    <a:close/>
                  </a:path>
                </a:pathLst>
              </a:custGeom>
              <a:solidFill>
                <a:srgbClr val="FEC160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</a14:hiddenLine>
                </a:ext>
              </a:extLst>
            </p:spPr>
            <p:txBody>
              <a:bodyPr vert="horz" wrap="square" lIns="91440" tIns="45720" rIns="91440" bIns="45720" numCol="1" anchor="t" anchorCtr="0" compatLnSpc="1"/>
              <a:lstStyle/>
              <a:p>
                <a:endParaRPr lang="zh-CN" altLang="en-US"/>
              </a:p>
            </p:txBody>
          </p:sp>
          <p:sp>
            <p:nvSpPr>
              <p:cNvPr id="66" name="Freeform 26"/>
              <p:cNvSpPr/>
              <p:nvPr/>
            </p:nvSpPr>
            <p:spPr bwMode="auto">
              <a:xfrm>
                <a:off x="1192242" y="286037"/>
                <a:ext cx="1027113" cy="657225"/>
              </a:xfrm>
              <a:custGeom>
                <a:avLst/>
                <a:gdLst>
                  <a:gd name="T0" fmla="*/ 372 w 375"/>
                  <a:gd name="T1" fmla="*/ 33 h 239"/>
                  <a:gd name="T2" fmla="*/ 331 w 375"/>
                  <a:gd name="T3" fmla="*/ 50 h 239"/>
                  <a:gd name="T4" fmla="*/ 291 w 375"/>
                  <a:gd name="T5" fmla="*/ 64 h 239"/>
                  <a:gd name="T6" fmla="*/ 235 w 375"/>
                  <a:gd name="T7" fmla="*/ 113 h 239"/>
                  <a:gd name="T8" fmla="*/ 211 w 375"/>
                  <a:gd name="T9" fmla="*/ 121 h 239"/>
                  <a:gd name="T10" fmla="*/ 137 w 375"/>
                  <a:gd name="T11" fmla="*/ 138 h 239"/>
                  <a:gd name="T12" fmla="*/ 162 w 375"/>
                  <a:gd name="T13" fmla="*/ 117 h 239"/>
                  <a:gd name="T14" fmla="*/ 171 w 375"/>
                  <a:gd name="T15" fmla="*/ 108 h 239"/>
                  <a:gd name="T16" fmla="*/ 241 w 375"/>
                  <a:gd name="T17" fmla="*/ 5 h 239"/>
                  <a:gd name="T18" fmla="*/ 243 w 375"/>
                  <a:gd name="T19" fmla="*/ 3 h 239"/>
                  <a:gd name="T20" fmla="*/ 241 w 375"/>
                  <a:gd name="T21" fmla="*/ 1 h 239"/>
                  <a:gd name="T22" fmla="*/ 218 w 375"/>
                  <a:gd name="T23" fmla="*/ 26 h 239"/>
                  <a:gd name="T24" fmla="*/ 191 w 375"/>
                  <a:gd name="T25" fmla="*/ 51 h 239"/>
                  <a:gd name="T26" fmla="*/ 167 w 375"/>
                  <a:gd name="T27" fmla="*/ 106 h 239"/>
                  <a:gd name="T28" fmla="*/ 167 w 375"/>
                  <a:gd name="T29" fmla="*/ 106 h 239"/>
                  <a:gd name="T30" fmla="*/ 162 w 375"/>
                  <a:gd name="T31" fmla="*/ 112 h 239"/>
                  <a:gd name="T32" fmla="*/ 131 w 375"/>
                  <a:gd name="T33" fmla="*/ 139 h 239"/>
                  <a:gd name="T34" fmla="*/ 90 w 375"/>
                  <a:gd name="T35" fmla="*/ 146 h 239"/>
                  <a:gd name="T36" fmla="*/ 90 w 375"/>
                  <a:gd name="T37" fmla="*/ 146 h 239"/>
                  <a:gd name="T38" fmla="*/ 89 w 375"/>
                  <a:gd name="T39" fmla="*/ 146 h 239"/>
                  <a:gd name="T40" fmla="*/ 67 w 375"/>
                  <a:gd name="T41" fmla="*/ 149 h 239"/>
                  <a:gd name="T42" fmla="*/ 1 w 375"/>
                  <a:gd name="T43" fmla="*/ 148 h 239"/>
                  <a:gd name="T44" fmla="*/ 1 w 375"/>
                  <a:gd name="T45" fmla="*/ 149 h 239"/>
                  <a:gd name="T46" fmla="*/ 58 w 375"/>
                  <a:gd name="T47" fmla="*/ 154 h 239"/>
                  <a:gd name="T48" fmla="*/ 90 w 375"/>
                  <a:gd name="T49" fmla="*/ 150 h 239"/>
                  <a:gd name="T50" fmla="*/ 144 w 375"/>
                  <a:gd name="T51" fmla="*/ 186 h 239"/>
                  <a:gd name="T52" fmla="*/ 193 w 375"/>
                  <a:gd name="T53" fmla="*/ 202 h 239"/>
                  <a:gd name="T54" fmla="*/ 296 w 375"/>
                  <a:gd name="T55" fmla="*/ 185 h 239"/>
                  <a:gd name="T56" fmla="*/ 296 w 375"/>
                  <a:gd name="T57" fmla="*/ 184 h 239"/>
                  <a:gd name="T58" fmla="*/ 297 w 375"/>
                  <a:gd name="T59" fmla="*/ 184 h 239"/>
                  <a:gd name="T60" fmla="*/ 297 w 375"/>
                  <a:gd name="T61" fmla="*/ 181 h 239"/>
                  <a:gd name="T62" fmla="*/ 192 w 375"/>
                  <a:gd name="T63" fmla="*/ 197 h 239"/>
                  <a:gd name="T64" fmla="*/ 192 w 375"/>
                  <a:gd name="T65" fmla="*/ 198 h 239"/>
                  <a:gd name="T66" fmla="*/ 150 w 375"/>
                  <a:gd name="T67" fmla="*/ 185 h 239"/>
                  <a:gd name="T68" fmla="*/ 92 w 375"/>
                  <a:gd name="T69" fmla="*/ 149 h 239"/>
                  <a:gd name="T70" fmla="*/ 127 w 375"/>
                  <a:gd name="T71" fmla="*/ 144 h 239"/>
                  <a:gd name="T72" fmla="*/ 235 w 375"/>
                  <a:gd name="T73" fmla="*/ 119 h 239"/>
                  <a:gd name="T74" fmla="*/ 235 w 375"/>
                  <a:gd name="T75" fmla="*/ 119 h 239"/>
                  <a:gd name="T76" fmla="*/ 313 w 375"/>
                  <a:gd name="T77" fmla="*/ 123 h 239"/>
                  <a:gd name="T78" fmla="*/ 350 w 375"/>
                  <a:gd name="T79" fmla="*/ 87 h 239"/>
                  <a:gd name="T80" fmla="*/ 372 w 375"/>
                  <a:gd name="T81" fmla="*/ 36 h 239"/>
                  <a:gd name="T82" fmla="*/ 374 w 375"/>
                  <a:gd name="T83" fmla="*/ 35 h 239"/>
                  <a:gd name="T84" fmla="*/ 372 w 375"/>
                  <a:gd name="T85" fmla="*/ 33 h 239"/>
                </a:gdLst>
                <a:ahLst/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  <a:cxn ang="0">
                    <a:pos x="T14" y="T15"/>
                  </a:cxn>
                  <a:cxn ang="0">
                    <a:pos x="T16" y="T17"/>
                  </a:cxn>
                  <a:cxn ang="0">
                    <a:pos x="T18" y="T19"/>
                  </a:cxn>
                  <a:cxn ang="0">
                    <a:pos x="T20" y="T21"/>
                  </a:cxn>
                  <a:cxn ang="0">
                    <a:pos x="T22" y="T23"/>
                  </a:cxn>
                  <a:cxn ang="0">
                    <a:pos x="T24" y="T25"/>
                  </a:cxn>
                  <a:cxn ang="0">
                    <a:pos x="T26" y="T27"/>
                  </a:cxn>
                  <a:cxn ang="0">
                    <a:pos x="T28" y="T29"/>
                  </a:cxn>
                  <a:cxn ang="0">
                    <a:pos x="T30" y="T31"/>
                  </a:cxn>
                  <a:cxn ang="0">
                    <a:pos x="T32" y="T33"/>
                  </a:cxn>
                  <a:cxn ang="0">
                    <a:pos x="T34" y="T35"/>
                  </a:cxn>
                  <a:cxn ang="0">
                    <a:pos x="T36" y="T37"/>
                  </a:cxn>
                  <a:cxn ang="0">
                    <a:pos x="T38" y="T39"/>
                  </a:cxn>
                  <a:cxn ang="0">
                    <a:pos x="T40" y="T41"/>
                  </a:cxn>
                  <a:cxn ang="0">
                    <a:pos x="T42" y="T43"/>
                  </a:cxn>
                  <a:cxn ang="0">
                    <a:pos x="T44" y="T45"/>
                  </a:cxn>
                  <a:cxn ang="0">
                    <a:pos x="T46" y="T47"/>
                  </a:cxn>
                  <a:cxn ang="0">
                    <a:pos x="T48" y="T49"/>
                  </a:cxn>
                  <a:cxn ang="0">
                    <a:pos x="T50" y="T51"/>
                  </a:cxn>
                  <a:cxn ang="0">
                    <a:pos x="T52" y="T53"/>
                  </a:cxn>
                  <a:cxn ang="0">
                    <a:pos x="T54" y="T55"/>
                  </a:cxn>
                  <a:cxn ang="0">
                    <a:pos x="T56" y="T57"/>
                  </a:cxn>
                  <a:cxn ang="0">
                    <a:pos x="T58" y="T59"/>
                  </a:cxn>
                  <a:cxn ang="0">
                    <a:pos x="T60" y="T61"/>
                  </a:cxn>
                  <a:cxn ang="0">
                    <a:pos x="T62" y="T63"/>
                  </a:cxn>
                  <a:cxn ang="0">
                    <a:pos x="T64" y="T65"/>
                  </a:cxn>
                  <a:cxn ang="0">
                    <a:pos x="T66" y="T67"/>
                  </a:cxn>
                  <a:cxn ang="0">
                    <a:pos x="T68" y="T69"/>
                  </a:cxn>
                  <a:cxn ang="0">
                    <a:pos x="T70" y="T71"/>
                  </a:cxn>
                  <a:cxn ang="0">
                    <a:pos x="T72" y="T73"/>
                  </a:cxn>
                  <a:cxn ang="0">
                    <a:pos x="T74" y="T75"/>
                  </a:cxn>
                  <a:cxn ang="0">
                    <a:pos x="T76" y="T77"/>
                  </a:cxn>
                  <a:cxn ang="0">
                    <a:pos x="T78" y="T79"/>
                  </a:cxn>
                  <a:cxn ang="0">
                    <a:pos x="T80" y="T81"/>
                  </a:cxn>
                  <a:cxn ang="0">
                    <a:pos x="T82" y="T83"/>
                  </a:cxn>
                  <a:cxn ang="0">
                    <a:pos x="T84" y="T85"/>
                  </a:cxn>
                </a:cxnLst>
                <a:rect l="0" t="0" r="r" b="b"/>
                <a:pathLst>
                  <a:path w="375" h="239">
                    <a:moveTo>
                      <a:pt x="372" y="33"/>
                    </a:moveTo>
                    <a:cubicBezTo>
                      <a:pt x="359" y="39"/>
                      <a:pt x="346" y="45"/>
                      <a:pt x="331" y="50"/>
                    </a:cubicBezTo>
                    <a:cubicBezTo>
                      <a:pt x="317" y="54"/>
                      <a:pt x="304" y="58"/>
                      <a:pt x="291" y="64"/>
                    </a:cubicBezTo>
                    <a:cubicBezTo>
                      <a:pt x="267" y="74"/>
                      <a:pt x="249" y="93"/>
                      <a:pt x="235" y="113"/>
                    </a:cubicBezTo>
                    <a:cubicBezTo>
                      <a:pt x="227" y="116"/>
                      <a:pt x="219" y="119"/>
                      <a:pt x="211" y="121"/>
                    </a:cubicBezTo>
                    <a:cubicBezTo>
                      <a:pt x="187" y="129"/>
                      <a:pt x="162" y="134"/>
                      <a:pt x="137" y="138"/>
                    </a:cubicBezTo>
                    <a:cubicBezTo>
                      <a:pt x="146" y="133"/>
                      <a:pt x="155" y="124"/>
                      <a:pt x="162" y="117"/>
                    </a:cubicBezTo>
                    <a:cubicBezTo>
                      <a:pt x="165" y="114"/>
                      <a:pt x="168" y="111"/>
                      <a:pt x="171" y="108"/>
                    </a:cubicBezTo>
                    <a:cubicBezTo>
                      <a:pt x="226" y="117"/>
                      <a:pt x="233" y="44"/>
                      <a:pt x="241" y="5"/>
                    </a:cubicBezTo>
                    <a:cubicBezTo>
                      <a:pt x="242" y="4"/>
                      <a:pt x="242" y="3"/>
                      <a:pt x="243" y="3"/>
                    </a:cubicBezTo>
                    <a:cubicBezTo>
                      <a:pt x="244" y="1"/>
                      <a:pt x="242" y="0"/>
                      <a:pt x="241" y="1"/>
                    </a:cubicBezTo>
                    <a:cubicBezTo>
                      <a:pt x="233" y="10"/>
                      <a:pt x="226" y="18"/>
                      <a:pt x="218" y="26"/>
                    </a:cubicBezTo>
                    <a:cubicBezTo>
                      <a:pt x="209" y="34"/>
                      <a:pt x="199" y="42"/>
                      <a:pt x="191" y="51"/>
                    </a:cubicBezTo>
                    <a:cubicBezTo>
                      <a:pt x="176" y="65"/>
                      <a:pt x="164" y="85"/>
                      <a:pt x="167" y="106"/>
                    </a:cubicBezTo>
                    <a:cubicBezTo>
                      <a:pt x="167" y="106"/>
                      <a:pt x="167" y="106"/>
                      <a:pt x="167" y="106"/>
                    </a:cubicBezTo>
                    <a:cubicBezTo>
                      <a:pt x="165" y="108"/>
                      <a:pt x="164" y="110"/>
                      <a:pt x="162" y="112"/>
                    </a:cubicBezTo>
                    <a:cubicBezTo>
                      <a:pt x="153" y="123"/>
                      <a:pt x="142" y="131"/>
                      <a:pt x="131" y="139"/>
                    </a:cubicBezTo>
                    <a:cubicBezTo>
                      <a:pt x="117" y="142"/>
                      <a:pt x="103" y="144"/>
                      <a:pt x="90" y="146"/>
                    </a:cubicBezTo>
                    <a:cubicBezTo>
                      <a:pt x="90" y="146"/>
                      <a:pt x="90" y="146"/>
                      <a:pt x="90" y="146"/>
                    </a:cubicBezTo>
                    <a:cubicBezTo>
                      <a:pt x="89" y="145"/>
                      <a:pt x="89" y="146"/>
                      <a:pt x="89" y="146"/>
                    </a:cubicBezTo>
                    <a:cubicBezTo>
                      <a:pt x="82" y="147"/>
                      <a:pt x="74" y="148"/>
                      <a:pt x="67" y="149"/>
                    </a:cubicBezTo>
                    <a:cubicBezTo>
                      <a:pt x="45" y="153"/>
                      <a:pt x="23" y="154"/>
                      <a:pt x="1" y="148"/>
                    </a:cubicBezTo>
                    <a:cubicBezTo>
                      <a:pt x="1" y="147"/>
                      <a:pt x="0" y="148"/>
                      <a:pt x="1" y="149"/>
                    </a:cubicBezTo>
                    <a:cubicBezTo>
                      <a:pt x="17" y="159"/>
                      <a:pt x="41" y="156"/>
                      <a:pt x="58" y="154"/>
                    </a:cubicBezTo>
                    <a:cubicBezTo>
                      <a:pt x="69" y="153"/>
                      <a:pt x="80" y="151"/>
                      <a:pt x="90" y="150"/>
                    </a:cubicBezTo>
                    <a:cubicBezTo>
                      <a:pt x="101" y="168"/>
                      <a:pt x="126" y="179"/>
                      <a:pt x="144" y="186"/>
                    </a:cubicBezTo>
                    <a:cubicBezTo>
                      <a:pt x="159" y="193"/>
                      <a:pt x="176" y="199"/>
                      <a:pt x="193" y="202"/>
                    </a:cubicBezTo>
                    <a:cubicBezTo>
                      <a:pt x="214" y="239"/>
                      <a:pt x="285" y="223"/>
                      <a:pt x="296" y="185"/>
                    </a:cubicBezTo>
                    <a:cubicBezTo>
                      <a:pt x="296" y="184"/>
                      <a:pt x="296" y="184"/>
                      <a:pt x="296" y="184"/>
                    </a:cubicBezTo>
                    <a:cubicBezTo>
                      <a:pt x="297" y="184"/>
                      <a:pt x="297" y="184"/>
                      <a:pt x="297" y="184"/>
                    </a:cubicBezTo>
                    <a:cubicBezTo>
                      <a:pt x="299" y="183"/>
                      <a:pt x="299" y="180"/>
                      <a:pt x="297" y="181"/>
                    </a:cubicBezTo>
                    <a:cubicBezTo>
                      <a:pt x="263" y="184"/>
                      <a:pt x="218" y="166"/>
                      <a:pt x="192" y="197"/>
                    </a:cubicBezTo>
                    <a:cubicBezTo>
                      <a:pt x="192" y="198"/>
                      <a:pt x="192" y="198"/>
                      <a:pt x="192" y="198"/>
                    </a:cubicBezTo>
                    <a:cubicBezTo>
                      <a:pt x="178" y="195"/>
                      <a:pt x="164" y="190"/>
                      <a:pt x="150" y="185"/>
                    </a:cubicBezTo>
                    <a:cubicBezTo>
                      <a:pt x="130" y="178"/>
                      <a:pt x="106" y="167"/>
                      <a:pt x="92" y="149"/>
                    </a:cubicBezTo>
                    <a:cubicBezTo>
                      <a:pt x="104" y="148"/>
                      <a:pt x="115" y="146"/>
                      <a:pt x="127" y="144"/>
                    </a:cubicBezTo>
                    <a:cubicBezTo>
                      <a:pt x="162" y="138"/>
                      <a:pt x="200" y="131"/>
                      <a:pt x="235" y="119"/>
                    </a:cubicBezTo>
                    <a:cubicBezTo>
                      <a:pt x="235" y="119"/>
                      <a:pt x="235" y="119"/>
                      <a:pt x="235" y="119"/>
                    </a:cubicBezTo>
                    <a:cubicBezTo>
                      <a:pt x="253" y="141"/>
                      <a:pt x="291" y="133"/>
                      <a:pt x="313" y="123"/>
                    </a:cubicBezTo>
                    <a:cubicBezTo>
                      <a:pt x="329" y="116"/>
                      <a:pt x="340" y="101"/>
                      <a:pt x="350" y="87"/>
                    </a:cubicBezTo>
                    <a:cubicBezTo>
                      <a:pt x="360" y="73"/>
                      <a:pt x="370" y="54"/>
                      <a:pt x="372" y="36"/>
                    </a:cubicBezTo>
                    <a:cubicBezTo>
                      <a:pt x="373" y="36"/>
                      <a:pt x="373" y="35"/>
                      <a:pt x="374" y="35"/>
                    </a:cubicBezTo>
                    <a:cubicBezTo>
                      <a:pt x="375" y="34"/>
                      <a:pt x="374" y="32"/>
                      <a:pt x="372" y="33"/>
                    </a:cubicBezTo>
                    <a:close/>
                  </a:path>
                </a:pathLst>
              </a:custGeom>
              <a:solidFill>
                <a:srgbClr val="B28743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</a14:hiddenLine>
                </a:ext>
              </a:extLst>
            </p:spPr>
            <p:txBody>
              <a:bodyPr vert="horz" wrap="square" lIns="91440" tIns="45720" rIns="91440" bIns="45720" numCol="1" anchor="t" anchorCtr="0" compatLnSpc="1"/>
              <a:lstStyle/>
              <a:p>
                <a:endParaRPr lang="zh-CN" altLang="en-US"/>
              </a:p>
            </p:txBody>
          </p:sp>
          <p:sp>
            <p:nvSpPr>
              <p:cNvPr id="67" name="Freeform 27"/>
              <p:cNvSpPr/>
              <p:nvPr/>
            </p:nvSpPr>
            <p:spPr bwMode="auto">
              <a:xfrm>
                <a:off x="1614517" y="962313"/>
                <a:ext cx="241300" cy="544513"/>
              </a:xfrm>
              <a:custGeom>
                <a:avLst/>
                <a:gdLst>
                  <a:gd name="T0" fmla="*/ 87 w 88"/>
                  <a:gd name="T1" fmla="*/ 183 h 198"/>
                  <a:gd name="T2" fmla="*/ 79 w 88"/>
                  <a:gd name="T3" fmla="*/ 177 h 198"/>
                  <a:gd name="T4" fmla="*/ 68 w 88"/>
                  <a:gd name="T5" fmla="*/ 170 h 198"/>
                  <a:gd name="T6" fmla="*/ 68 w 88"/>
                  <a:gd name="T7" fmla="*/ 170 h 198"/>
                  <a:gd name="T8" fmla="*/ 54 w 88"/>
                  <a:gd name="T9" fmla="*/ 80 h 198"/>
                  <a:gd name="T10" fmla="*/ 33 w 88"/>
                  <a:gd name="T11" fmla="*/ 29 h 198"/>
                  <a:gd name="T12" fmla="*/ 1 w 88"/>
                  <a:gd name="T13" fmla="*/ 0 h 198"/>
                  <a:gd name="T14" fmla="*/ 0 w 88"/>
                  <a:gd name="T15" fmla="*/ 1 h 198"/>
                  <a:gd name="T16" fmla="*/ 32 w 88"/>
                  <a:gd name="T17" fmla="*/ 35 h 198"/>
                  <a:gd name="T18" fmla="*/ 51 w 88"/>
                  <a:gd name="T19" fmla="*/ 86 h 198"/>
                  <a:gd name="T20" fmla="*/ 63 w 88"/>
                  <a:gd name="T21" fmla="*/ 171 h 198"/>
                  <a:gd name="T22" fmla="*/ 49 w 88"/>
                  <a:gd name="T23" fmla="*/ 187 h 198"/>
                  <a:gd name="T24" fmla="*/ 49 w 88"/>
                  <a:gd name="T25" fmla="*/ 190 h 198"/>
                  <a:gd name="T26" fmla="*/ 70 w 88"/>
                  <a:gd name="T27" fmla="*/ 197 h 198"/>
                  <a:gd name="T28" fmla="*/ 86 w 88"/>
                  <a:gd name="T29" fmla="*/ 186 h 198"/>
                  <a:gd name="T30" fmla="*/ 87 w 88"/>
                  <a:gd name="T31" fmla="*/ 183 h 198"/>
                </a:gdLst>
                <a:ahLst/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  <a:cxn ang="0">
                    <a:pos x="T14" y="T15"/>
                  </a:cxn>
                  <a:cxn ang="0">
                    <a:pos x="T16" y="T17"/>
                  </a:cxn>
                  <a:cxn ang="0">
                    <a:pos x="T18" y="T19"/>
                  </a:cxn>
                  <a:cxn ang="0">
                    <a:pos x="T20" y="T21"/>
                  </a:cxn>
                  <a:cxn ang="0">
                    <a:pos x="T22" y="T23"/>
                  </a:cxn>
                  <a:cxn ang="0">
                    <a:pos x="T24" y="T25"/>
                  </a:cxn>
                  <a:cxn ang="0">
                    <a:pos x="T26" y="T27"/>
                  </a:cxn>
                  <a:cxn ang="0">
                    <a:pos x="T28" y="T29"/>
                  </a:cxn>
                  <a:cxn ang="0">
                    <a:pos x="T30" y="T31"/>
                  </a:cxn>
                </a:cxnLst>
                <a:rect l="0" t="0" r="r" b="b"/>
                <a:pathLst>
                  <a:path w="88" h="198">
                    <a:moveTo>
                      <a:pt x="87" y="183"/>
                    </a:moveTo>
                    <a:cubicBezTo>
                      <a:pt x="85" y="181"/>
                      <a:pt x="82" y="179"/>
                      <a:pt x="79" y="177"/>
                    </a:cubicBezTo>
                    <a:cubicBezTo>
                      <a:pt x="75" y="175"/>
                      <a:pt x="72" y="172"/>
                      <a:pt x="68" y="170"/>
                    </a:cubicBezTo>
                    <a:cubicBezTo>
                      <a:pt x="68" y="170"/>
                      <a:pt x="68" y="170"/>
                      <a:pt x="68" y="170"/>
                    </a:cubicBezTo>
                    <a:cubicBezTo>
                      <a:pt x="68" y="140"/>
                      <a:pt x="62" y="108"/>
                      <a:pt x="54" y="80"/>
                    </a:cubicBezTo>
                    <a:cubicBezTo>
                      <a:pt x="50" y="62"/>
                      <a:pt x="43" y="45"/>
                      <a:pt x="33" y="29"/>
                    </a:cubicBezTo>
                    <a:cubicBezTo>
                      <a:pt x="26" y="18"/>
                      <a:pt x="15" y="4"/>
                      <a:pt x="1" y="0"/>
                    </a:cubicBezTo>
                    <a:cubicBezTo>
                      <a:pt x="0" y="0"/>
                      <a:pt x="0" y="1"/>
                      <a:pt x="0" y="1"/>
                    </a:cubicBezTo>
                    <a:cubicBezTo>
                      <a:pt x="13" y="12"/>
                      <a:pt x="23" y="20"/>
                      <a:pt x="32" y="35"/>
                    </a:cubicBezTo>
                    <a:cubicBezTo>
                      <a:pt x="41" y="51"/>
                      <a:pt x="47" y="69"/>
                      <a:pt x="51" y="86"/>
                    </a:cubicBezTo>
                    <a:cubicBezTo>
                      <a:pt x="58" y="114"/>
                      <a:pt x="60" y="142"/>
                      <a:pt x="63" y="171"/>
                    </a:cubicBezTo>
                    <a:cubicBezTo>
                      <a:pt x="58" y="176"/>
                      <a:pt x="54" y="182"/>
                      <a:pt x="49" y="187"/>
                    </a:cubicBezTo>
                    <a:cubicBezTo>
                      <a:pt x="49" y="188"/>
                      <a:pt x="49" y="189"/>
                      <a:pt x="49" y="190"/>
                    </a:cubicBezTo>
                    <a:cubicBezTo>
                      <a:pt x="55" y="196"/>
                      <a:pt x="62" y="198"/>
                      <a:pt x="70" y="197"/>
                    </a:cubicBezTo>
                    <a:cubicBezTo>
                      <a:pt x="77" y="196"/>
                      <a:pt x="84" y="192"/>
                      <a:pt x="86" y="186"/>
                    </a:cubicBezTo>
                    <a:cubicBezTo>
                      <a:pt x="87" y="185"/>
                      <a:pt x="88" y="184"/>
                      <a:pt x="87" y="183"/>
                    </a:cubicBezTo>
                    <a:close/>
                  </a:path>
                </a:pathLst>
              </a:custGeom>
              <a:solidFill>
                <a:srgbClr val="FEC160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</a14:hiddenLine>
                </a:ext>
              </a:extLst>
            </p:spPr>
            <p:txBody>
              <a:bodyPr vert="horz" wrap="square" lIns="91440" tIns="45720" rIns="91440" bIns="45720" numCol="1" anchor="t" anchorCtr="0" compatLnSpc="1"/>
              <a:lstStyle/>
              <a:p>
                <a:endParaRPr lang="zh-CN" altLang="en-US"/>
              </a:p>
            </p:txBody>
          </p:sp>
          <p:sp>
            <p:nvSpPr>
              <p:cNvPr id="68" name="Freeform 28"/>
              <p:cNvSpPr/>
              <p:nvPr/>
            </p:nvSpPr>
            <p:spPr bwMode="auto">
              <a:xfrm>
                <a:off x="1890742" y="1086138"/>
                <a:ext cx="417513" cy="446088"/>
              </a:xfrm>
              <a:custGeom>
                <a:avLst/>
                <a:gdLst>
                  <a:gd name="T0" fmla="*/ 142 w 152"/>
                  <a:gd name="T1" fmla="*/ 103 h 162"/>
                  <a:gd name="T2" fmla="*/ 129 w 152"/>
                  <a:gd name="T3" fmla="*/ 105 h 162"/>
                  <a:gd name="T4" fmla="*/ 88 w 152"/>
                  <a:gd name="T5" fmla="*/ 89 h 162"/>
                  <a:gd name="T6" fmla="*/ 88 w 152"/>
                  <a:gd name="T7" fmla="*/ 89 h 162"/>
                  <a:gd name="T8" fmla="*/ 60 w 152"/>
                  <a:gd name="T9" fmla="*/ 45 h 162"/>
                  <a:gd name="T10" fmla="*/ 102 w 152"/>
                  <a:gd name="T11" fmla="*/ 55 h 162"/>
                  <a:gd name="T12" fmla="*/ 101 w 152"/>
                  <a:gd name="T13" fmla="*/ 63 h 162"/>
                  <a:gd name="T14" fmla="*/ 120 w 152"/>
                  <a:gd name="T15" fmla="*/ 69 h 162"/>
                  <a:gd name="T16" fmla="*/ 125 w 152"/>
                  <a:gd name="T17" fmla="*/ 49 h 162"/>
                  <a:gd name="T18" fmla="*/ 106 w 152"/>
                  <a:gd name="T19" fmla="*/ 45 h 162"/>
                  <a:gd name="T20" fmla="*/ 106 w 152"/>
                  <a:gd name="T21" fmla="*/ 46 h 162"/>
                  <a:gd name="T22" fmla="*/ 103 w 152"/>
                  <a:gd name="T23" fmla="*/ 51 h 162"/>
                  <a:gd name="T24" fmla="*/ 82 w 152"/>
                  <a:gd name="T25" fmla="*/ 49 h 162"/>
                  <a:gd name="T26" fmla="*/ 56 w 152"/>
                  <a:gd name="T27" fmla="*/ 39 h 162"/>
                  <a:gd name="T28" fmla="*/ 20 w 152"/>
                  <a:gd name="T29" fmla="*/ 1 h 162"/>
                  <a:gd name="T30" fmla="*/ 19 w 152"/>
                  <a:gd name="T31" fmla="*/ 2 h 162"/>
                  <a:gd name="T32" fmla="*/ 36 w 152"/>
                  <a:gd name="T33" fmla="*/ 22 h 162"/>
                  <a:gd name="T34" fmla="*/ 19 w 152"/>
                  <a:gd name="T35" fmla="*/ 77 h 162"/>
                  <a:gd name="T36" fmla="*/ 5 w 152"/>
                  <a:gd name="T37" fmla="*/ 78 h 162"/>
                  <a:gd name="T38" fmla="*/ 6 w 152"/>
                  <a:gd name="T39" fmla="*/ 96 h 162"/>
                  <a:gd name="T40" fmla="*/ 20 w 152"/>
                  <a:gd name="T41" fmla="*/ 96 h 162"/>
                  <a:gd name="T42" fmla="*/ 22 w 152"/>
                  <a:gd name="T43" fmla="*/ 80 h 162"/>
                  <a:gd name="T44" fmla="*/ 38 w 152"/>
                  <a:gd name="T45" fmla="*/ 24 h 162"/>
                  <a:gd name="T46" fmla="*/ 70 w 152"/>
                  <a:gd name="T47" fmla="*/ 66 h 162"/>
                  <a:gd name="T48" fmla="*/ 54 w 152"/>
                  <a:gd name="T49" fmla="*/ 115 h 162"/>
                  <a:gd name="T50" fmla="*/ 52 w 152"/>
                  <a:gd name="T51" fmla="*/ 114 h 162"/>
                  <a:gd name="T52" fmla="*/ 50 w 152"/>
                  <a:gd name="T53" fmla="*/ 115 h 162"/>
                  <a:gd name="T54" fmla="*/ 37 w 152"/>
                  <a:gd name="T55" fmla="*/ 118 h 162"/>
                  <a:gd name="T56" fmla="*/ 41 w 152"/>
                  <a:gd name="T57" fmla="*/ 135 h 162"/>
                  <a:gd name="T58" fmla="*/ 57 w 152"/>
                  <a:gd name="T59" fmla="*/ 132 h 162"/>
                  <a:gd name="T60" fmla="*/ 56 w 152"/>
                  <a:gd name="T61" fmla="*/ 118 h 162"/>
                  <a:gd name="T62" fmla="*/ 72 w 152"/>
                  <a:gd name="T63" fmla="*/ 69 h 162"/>
                  <a:gd name="T64" fmla="*/ 94 w 152"/>
                  <a:gd name="T65" fmla="*/ 115 h 162"/>
                  <a:gd name="T66" fmla="*/ 85 w 152"/>
                  <a:gd name="T67" fmla="*/ 136 h 162"/>
                  <a:gd name="T68" fmla="*/ 84 w 152"/>
                  <a:gd name="T69" fmla="*/ 135 h 162"/>
                  <a:gd name="T70" fmla="*/ 72 w 152"/>
                  <a:gd name="T71" fmla="*/ 144 h 162"/>
                  <a:gd name="T72" fmla="*/ 79 w 152"/>
                  <a:gd name="T73" fmla="*/ 157 h 162"/>
                  <a:gd name="T74" fmla="*/ 89 w 152"/>
                  <a:gd name="T75" fmla="*/ 150 h 162"/>
                  <a:gd name="T76" fmla="*/ 87 w 152"/>
                  <a:gd name="T77" fmla="*/ 138 h 162"/>
                  <a:gd name="T78" fmla="*/ 96 w 152"/>
                  <a:gd name="T79" fmla="*/ 118 h 162"/>
                  <a:gd name="T80" fmla="*/ 105 w 152"/>
                  <a:gd name="T81" fmla="*/ 144 h 162"/>
                  <a:gd name="T82" fmla="*/ 104 w 152"/>
                  <a:gd name="T83" fmla="*/ 155 h 162"/>
                  <a:gd name="T84" fmla="*/ 118 w 152"/>
                  <a:gd name="T85" fmla="*/ 158 h 162"/>
                  <a:gd name="T86" fmla="*/ 122 w 152"/>
                  <a:gd name="T87" fmla="*/ 146 h 162"/>
                  <a:gd name="T88" fmla="*/ 108 w 152"/>
                  <a:gd name="T89" fmla="*/ 141 h 162"/>
                  <a:gd name="T90" fmla="*/ 90 w 152"/>
                  <a:gd name="T91" fmla="*/ 94 h 162"/>
                  <a:gd name="T92" fmla="*/ 126 w 152"/>
                  <a:gd name="T93" fmla="*/ 110 h 162"/>
                  <a:gd name="T94" fmla="*/ 125 w 152"/>
                  <a:gd name="T95" fmla="*/ 111 h 162"/>
                  <a:gd name="T96" fmla="*/ 125 w 152"/>
                  <a:gd name="T97" fmla="*/ 112 h 162"/>
                  <a:gd name="T98" fmla="*/ 132 w 152"/>
                  <a:gd name="T99" fmla="*/ 126 h 162"/>
                  <a:gd name="T100" fmla="*/ 151 w 152"/>
                  <a:gd name="T101" fmla="*/ 117 h 162"/>
                  <a:gd name="T102" fmla="*/ 142 w 152"/>
                  <a:gd name="T103" fmla="*/ 103 h 162"/>
                </a:gdLst>
                <a:ahLst/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  <a:cxn ang="0">
                    <a:pos x="T14" y="T15"/>
                  </a:cxn>
                  <a:cxn ang="0">
                    <a:pos x="T16" y="T17"/>
                  </a:cxn>
                  <a:cxn ang="0">
                    <a:pos x="T18" y="T19"/>
                  </a:cxn>
                  <a:cxn ang="0">
                    <a:pos x="T20" y="T21"/>
                  </a:cxn>
                  <a:cxn ang="0">
                    <a:pos x="T22" y="T23"/>
                  </a:cxn>
                  <a:cxn ang="0">
                    <a:pos x="T24" y="T25"/>
                  </a:cxn>
                  <a:cxn ang="0">
                    <a:pos x="T26" y="T27"/>
                  </a:cxn>
                  <a:cxn ang="0">
                    <a:pos x="T28" y="T29"/>
                  </a:cxn>
                  <a:cxn ang="0">
                    <a:pos x="T30" y="T31"/>
                  </a:cxn>
                  <a:cxn ang="0">
                    <a:pos x="T32" y="T33"/>
                  </a:cxn>
                  <a:cxn ang="0">
                    <a:pos x="T34" y="T35"/>
                  </a:cxn>
                  <a:cxn ang="0">
                    <a:pos x="T36" y="T37"/>
                  </a:cxn>
                  <a:cxn ang="0">
                    <a:pos x="T38" y="T39"/>
                  </a:cxn>
                  <a:cxn ang="0">
                    <a:pos x="T40" y="T41"/>
                  </a:cxn>
                  <a:cxn ang="0">
                    <a:pos x="T42" y="T43"/>
                  </a:cxn>
                  <a:cxn ang="0">
                    <a:pos x="T44" y="T45"/>
                  </a:cxn>
                  <a:cxn ang="0">
                    <a:pos x="T46" y="T47"/>
                  </a:cxn>
                  <a:cxn ang="0">
                    <a:pos x="T48" y="T49"/>
                  </a:cxn>
                  <a:cxn ang="0">
                    <a:pos x="T50" y="T51"/>
                  </a:cxn>
                  <a:cxn ang="0">
                    <a:pos x="T52" y="T53"/>
                  </a:cxn>
                  <a:cxn ang="0">
                    <a:pos x="T54" y="T55"/>
                  </a:cxn>
                  <a:cxn ang="0">
                    <a:pos x="T56" y="T57"/>
                  </a:cxn>
                  <a:cxn ang="0">
                    <a:pos x="T58" y="T59"/>
                  </a:cxn>
                  <a:cxn ang="0">
                    <a:pos x="T60" y="T61"/>
                  </a:cxn>
                  <a:cxn ang="0">
                    <a:pos x="T62" y="T63"/>
                  </a:cxn>
                  <a:cxn ang="0">
                    <a:pos x="T64" y="T65"/>
                  </a:cxn>
                  <a:cxn ang="0">
                    <a:pos x="T66" y="T67"/>
                  </a:cxn>
                  <a:cxn ang="0">
                    <a:pos x="T68" y="T69"/>
                  </a:cxn>
                  <a:cxn ang="0">
                    <a:pos x="T70" y="T71"/>
                  </a:cxn>
                  <a:cxn ang="0">
                    <a:pos x="T72" y="T73"/>
                  </a:cxn>
                  <a:cxn ang="0">
                    <a:pos x="T74" y="T75"/>
                  </a:cxn>
                  <a:cxn ang="0">
                    <a:pos x="T76" y="T77"/>
                  </a:cxn>
                  <a:cxn ang="0">
                    <a:pos x="T78" y="T79"/>
                  </a:cxn>
                  <a:cxn ang="0">
                    <a:pos x="T80" y="T81"/>
                  </a:cxn>
                  <a:cxn ang="0">
                    <a:pos x="T82" y="T83"/>
                  </a:cxn>
                  <a:cxn ang="0">
                    <a:pos x="T84" y="T85"/>
                  </a:cxn>
                  <a:cxn ang="0">
                    <a:pos x="T86" y="T87"/>
                  </a:cxn>
                  <a:cxn ang="0">
                    <a:pos x="T88" y="T89"/>
                  </a:cxn>
                  <a:cxn ang="0">
                    <a:pos x="T90" y="T91"/>
                  </a:cxn>
                  <a:cxn ang="0">
                    <a:pos x="T92" y="T93"/>
                  </a:cxn>
                  <a:cxn ang="0">
                    <a:pos x="T94" y="T95"/>
                  </a:cxn>
                  <a:cxn ang="0">
                    <a:pos x="T96" y="T97"/>
                  </a:cxn>
                  <a:cxn ang="0">
                    <a:pos x="T98" y="T99"/>
                  </a:cxn>
                  <a:cxn ang="0">
                    <a:pos x="T100" y="T101"/>
                  </a:cxn>
                  <a:cxn ang="0">
                    <a:pos x="T102" y="T103"/>
                  </a:cxn>
                </a:cxnLst>
                <a:rect l="0" t="0" r="r" b="b"/>
                <a:pathLst>
                  <a:path w="152" h="162">
                    <a:moveTo>
                      <a:pt x="142" y="103"/>
                    </a:moveTo>
                    <a:cubicBezTo>
                      <a:pt x="137" y="101"/>
                      <a:pt x="132" y="102"/>
                      <a:pt x="129" y="105"/>
                    </a:cubicBezTo>
                    <a:cubicBezTo>
                      <a:pt x="114" y="102"/>
                      <a:pt x="101" y="99"/>
                      <a:pt x="88" y="89"/>
                    </a:cubicBezTo>
                    <a:cubicBezTo>
                      <a:pt x="88" y="89"/>
                      <a:pt x="88" y="89"/>
                      <a:pt x="88" y="89"/>
                    </a:cubicBezTo>
                    <a:cubicBezTo>
                      <a:pt x="80" y="74"/>
                      <a:pt x="71" y="59"/>
                      <a:pt x="60" y="45"/>
                    </a:cubicBezTo>
                    <a:cubicBezTo>
                      <a:pt x="72" y="52"/>
                      <a:pt x="88" y="55"/>
                      <a:pt x="102" y="55"/>
                    </a:cubicBezTo>
                    <a:cubicBezTo>
                      <a:pt x="101" y="58"/>
                      <a:pt x="101" y="61"/>
                      <a:pt x="101" y="63"/>
                    </a:cubicBezTo>
                    <a:cubicBezTo>
                      <a:pt x="103" y="72"/>
                      <a:pt x="114" y="74"/>
                      <a:pt x="120" y="69"/>
                    </a:cubicBezTo>
                    <a:cubicBezTo>
                      <a:pt x="126" y="65"/>
                      <a:pt x="127" y="55"/>
                      <a:pt x="125" y="49"/>
                    </a:cubicBezTo>
                    <a:cubicBezTo>
                      <a:pt x="122" y="41"/>
                      <a:pt x="113" y="39"/>
                      <a:pt x="106" y="45"/>
                    </a:cubicBezTo>
                    <a:cubicBezTo>
                      <a:pt x="106" y="45"/>
                      <a:pt x="106" y="46"/>
                      <a:pt x="106" y="46"/>
                    </a:cubicBezTo>
                    <a:cubicBezTo>
                      <a:pt x="105" y="48"/>
                      <a:pt x="104" y="49"/>
                      <a:pt x="103" y="51"/>
                    </a:cubicBezTo>
                    <a:cubicBezTo>
                      <a:pt x="96" y="50"/>
                      <a:pt x="89" y="50"/>
                      <a:pt x="82" y="49"/>
                    </a:cubicBezTo>
                    <a:cubicBezTo>
                      <a:pt x="72" y="47"/>
                      <a:pt x="64" y="44"/>
                      <a:pt x="56" y="39"/>
                    </a:cubicBezTo>
                    <a:cubicBezTo>
                      <a:pt x="45" y="25"/>
                      <a:pt x="33" y="12"/>
                      <a:pt x="20" y="1"/>
                    </a:cubicBezTo>
                    <a:cubicBezTo>
                      <a:pt x="19" y="0"/>
                      <a:pt x="19" y="1"/>
                      <a:pt x="19" y="2"/>
                    </a:cubicBezTo>
                    <a:cubicBezTo>
                      <a:pt x="25" y="9"/>
                      <a:pt x="30" y="15"/>
                      <a:pt x="36" y="22"/>
                    </a:cubicBezTo>
                    <a:cubicBezTo>
                      <a:pt x="36" y="42"/>
                      <a:pt x="26" y="59"/>
                      <a:pt x="19" y="77"/>
                    </a:cubicBezTo>
                    <a:cubicBezTo>
                      <a:pt x="15" y="74"/>
                      <a:pt x="9" y="74"/>
                      <a:pt x="5" y="78"/>
                    </a:cubicBezTo>
                    <a:cubicBezTo>
                      <a:pt x="1" y="83"/>
                      <a:pt x="0" y="92"/>
                      <a:pt x="6" y="96"/>
                    </a:cubicBezTo>
                    <a:cubicBezTo>
                      <a:pt x="10" y="99"/>
                      <a:pt x="16" y="99"/>
                      <a:pt x="20" y="96"/>
                    </a:cubicBezTo>
                    <a:cubicBezTo>
                      <a:pt x="24" y="92"/>
                      <a:pt x="25" y="84"/>
                      <a:pt x="22" y="80"/>
                    </a:cubicBezTo>
                    <a:cubicBezTo>
                      <a:pt x="31" y="64"/>
                      <a:pt x="39" y="42"/>
                      <a:pt x="38" y="24"/>
                    </a:cubicBezTo>
                    <a:cubicBezTo>
                      <a:pt x="49" y="37"/>
                      <a:pt x="60" y="51"/>
                      <a:pt x="70" y="66"/>
                    </a:cubicBezTo>
                    <a:cubicBezTo>
                      <a:pt x="71" y="85"/>
                      <a:pt x="62" y="100"/>
                      <a:pt x="54" y="115"/>
                    </a:cubicBezTo>
                    <a:cubicBezTo>
                      <a:pt x="53" y="115"/>
                      <a:pt x="53" y="115"/>
                      <a:pt x="52" y="114"/>
                    </a:cubicBezTo>
                    <a:cubicBezTo>
                      <a:pt x="51" y="114"/>
                      <a:pt x="51" y="114"/>
                      <a:pt x="50" y="115"/>
                    </a:cubicBezTo>
                    <a:cubicBezTo>
                      <a:pt x="46" y="114"/>
                      <a:pt x="40" y="115"/>
                      <a:pt x="37" y="118"/>
                    </a:cubicBezTo>
                    <a:cubicBezTo>
                      <a:pt x="32" y="123"/>
                      <a:pt x="37" y="131"/>
                      <a:pt x="41" y="135"/>
                    </a:cubicBezTo>
                    <a:cubicBezTo>
                      <a:pt x="46" y="138"/>
                      <a:pt x="53" y="136"/>
                      <a:pt x="57" y="132"/>
                    </a:cubicBezTo>
                    <a:cubicBezTo>
                      <a:pt x="60" y="127"/>
                      <a:pt x="59" y="122"/>
                      <a:pt x="56" y="118"/>
                    </a:cubicBezTo>
                    <a:cubicBezTo>
                      <a:pt x="66" y="104"/>
                      <a:pt x="74" y="86"/>
                      <a:pt x="72" y="69"/>
                    </a:cubicBezTo>
                    <a:cubicBezTo>
                      <a:pt x="81" y="84"/>
                      <a:pt x="88" y="99"/>
                      <a:pt x="94" y="115"/>
                    </a:cubicBezTo>
                    <a:cubicBezTo>
                      <a:pt x="92" y="122"/>
                      <a:pt x="88" y="129"/>
                      <a:pt x="85" y="136"/>
                    </a:cubicBezTo>
                    <a:cubicBezTo>
                      <a:pt x="85" y="136"/>
                      <a:pt x="85" y="135"/>
                      <a:pt x="84" y="135"/>
                    </a:cubicBezTo>
                    <a:cubicBezTo>
                      <a:pt x="79" y="135"/>
                      <a:pt x="73" y="139"/>
                      <a:pt x="72" y="144"/>
                    </a:cubicBezTo>
                    <a:cubicBezTo>
                      <a:pt x="72" y="149"/>
                      <a:pt x="74" y="156"/>
                      <a:pt x="79" y="157"/>
                    </a:cubicBezTo>
                    <a:cubicBezTo>
                      <a:pt x="83" y="157"/>
                      <a:pt x="87" y="154"/>
                      <a:pt x="89" y="150"/>
                    </a:cubicBezTo>
                    <a:cubicBezTo>
                      <a:pt x="91" y="146"/>
                      <a:pt x="90" y="141"/>
                      <a:pt x="87" y="138"/>
                    </a:cubicBezTo>
                    <a:cubicBezTo>
                      <a:pt x="91" y="132"/>
                      <a:pt x="94" y="125"/>
                      <a:pt x="96" y="118"/>
                    </a:cubicBezTo>
                    <a:cubicBezTo>
                      <a:pt x="99" y="126"/>
                      <a:pt x="102" y="135"/>
                      <a:pt x="105" y="144"/>
                    </a:cubicBezTo>
                    <a:cubicBezTo>
                      <a:pt x="102" y="147"/>
                      <a:pt x="101" y="151"/>
                      <a:pt x="104" y="155"/>
                    </a:cubicBezTo>
                    <a:cubicBezTo>
                      <a:pt x="108" y="160"/>
                      <a:pt x="113" y="162"/>
                      <a:pt x="118" y="158"/>
                    </a:cubicBezTo>
                    <a:cubicBezTo>
                      <a:pt x="121" y="155"/>
                      <a:pt x="123" y="150"/>
                      <a:pt x="122" y="146"/>
                    </a:cubicBezTo>
                    <a:cubicBezTo>
                      <a:pt x="120" y="140"/>
                      <a:pt x="113" y="140"/>
                      <a:pt x="108" y="141"/>
                    </a:cubicBezTo>
                    <a:cubicBezTo>
                      <a:pt x="103" y="125"/>
                      <a:pt x="97" y="109"/>
                      <a:pt x="90" y="94"/>
                    </a:cubicBezTo>
                    <a:cubicBezTo>
                      <a:pt x="100" y="102"/>
                      <a:pt x="113" y="108"/>
                      <a:pt x="126" y="110"/>
                    </a:cubicBezTo>
                    <a:cubicBezTo>
                      <a:pt x="126" y="110"/>
                      <a:pt x="125" y="111"/>
                      <a:pt x="125" y="111"/>
                    </a:cubicBezTo>
                    <a:cubicBezTo>
                      <a:pt x="125" y="111"/>
                      <a:pt x="125" y="112"/>
                      <a:pt x="125" y="112"/>
                    </a:cubicBezTo>
                    <a:cubicBezTo>
                      <a:pt x="124" y="118"/>
                      <a:pt x="126" y="124"/>
                      <a:pt x="132" y="126"/>
                    </a:cubicBezTo>
                    <a:cubicBezTo>
                      <a:pt x="139" y="128"/>
                      <a:pt x="150" y="125"/>
                      <a:pt x="151" y="117"/>
                    </a:cubicBezTo>
                    <a:cubicBezTo>
                      <a:pt x="152" y="111"/>
                      <a:pt x="147" y="105"/>
                      <a:pt x="142" y="103"/>
                    </a:cubicBezTo>
                    <a:close/>
                  </a:path>
                </a:pathLst>
              </a:custGeom>
              <a:solidFill>
                <a:srgbClr val="7F7E30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</a14:hiddenLine>
                </a:ext>
              </a:extLst>
            </p:spPr>
            <p:txBody>
              <a:bodyPr vert="horz" wrap="square" lIns="91440" tIns="45720" rIns="91440" bIns="45720" numCol="1" anchor="t" anchorCtr="0" compatLnSpc="1"/>
              <a:lstStyle/>
              <a:p>
                <a:endParaRPr lang="zh-CN" altLang="en-US"/>
              </a:p>
            </p:txBody>
          </p:sp>
          <p:sp>
            <p:nvSpPr>
              <p:cNvPr id="69" name="Freeform 29"/>
              <p:cNvSpPr/>
              <p:nvPr/>
            </p:nvSpPr>
            <p:spPr bwMode="auto">
              <a:xfrm>
                <a:off x="1868517" y="538450"/>
                <a:ext cx="655638" cy="533400"/>
              </a:xfrm>
              <a:custGeom>
                <a:avLst/>
                <a:gdLst>
                  <a:gd name="T0" fmla="*/ 237 w 239"/>
                  <a:gd name="T1" fmla="*/ 42 h 194"/>
                  <a:gd name="T2" fmla="*/ 188 w 239"/>
                  <a:gd name="T3" fmla="*/ 43 h 194"/>
                  <a:gd name="T4" fmla="*/ 153 w 239"/>
                  <a:gd name="T5" fmla="*/ 64 h 194"/>
                  <a:gd name="T6" fmla="*/ 140 w 239"/>
                  <a:gd name="T7" fmla="*/ 1 h 194"/>
                  <a:gd name="T8" fmla="*/ 137 w 239"/>
                  <a:gd name="T9" fmla="*/ 1 h 194"/>
                  <a:gd name="T10" fmla="*/ 143 w 239"/>
                  <a:gd name="T11" fmla="*/ 79 h 194"/>
                  <a:gd name="T12" fmla="*/ 143 w 239"/>
                  <a:gd name="T13" fmla="*/ 81 h 194"/>
                  <a:gd name="T14" fmla="*/ 142 w 239"/>
                  <a:gd name="T15" fmla="*/ 82 h 194"/>
                  <a:gd name="T16" fmla="*/ 115 w 239"/>
                  <a:gd name="T17" fmla="*/ 115 h 194"/>
                  <a:gd name="T18" fmla="*/ 83 w 239"/>
                  <a:gd name="T19" fmla="*/ 147 h 194"/>
                  <a:gd name="T20" fmla="*/ 1 w 239"/>
                  <a:gd name="T21" fmla="*/ 192 h 194"/>
                  <a:gd name="T22" fmla="*/ 1 w 239"/>
                  <a:gd name="T23" fmla="*/ 194 h 194"/>
                  <a:gd name="T24" fmla="*/ 81 w 239"/>
                  <a:gd name="T25" fmla="*/ 155 h 194"/>
                  <a:gd name="T26" fmla="*/ 116 w 239"/>
                  <a:gd name="T27" fmla="*/ 120 h 194"/>
                  <a:gd name="T28" fmla="*/ 145 w 239"/>
                  <a:gd name="T29" fmla="*/ 83 h 194"/>
                  <a:gd name="T30" fmla="*/ 146 w 239"/>
                  <a:gd name="T31" fmla="*/ 83 h 194"/>
                  <a:gd name="T32" fmla="*/ 146 w 239"/>
                  <a:gd name="T33" fmla="*/ 83 h 194"/>
                  <a:gd name="T34" fmla="*/ 147 w 239"/>
                  <a:gd name="T35" fmla="*/ 81 h 194"/>
                  <a:gd name="T36" fmla="*/ 200 w 239"/>
                  <a:gd name="T37" fmla="*/ 79 h 194"/>
                  <a:gd name="T38" fmla="*/ 239 w 239"/>
                  <a:gd name="T39" fmla="*/ 44 h 194"/>
                  <a:gd name="T40" fmla="*/ 237 w 239"/>
                  <a:gd name="T41" fmla="*/ 42 h 194"/>
                </a:gdLst>
                <a:ahLst/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  <a:cxn ang="0">
                    <a:pos x="T14" y="T15"/>
                  </a:cxn>
                  <a:cxn ang="0">
                    <a:pos x="T16" y="T17"/>
                  </a:cxn>
                  <a:cxn ang="0">
                    <a:pos x="T18" y="T19"/>
                  </a:cxn>
                  <a:cxn ang="0">
                    <a:pos x="T20" y="T21"/>
                  </a:cxn>
                  <a:cxn ang="0">
                    <a:pos x="T22" y="T23"/>
                  </a:cxn>
                  <a:cxn ang="0">
                    <a:pos x="T24" y="T25"/>
                  </a:cxn>
                  <a:cxn ang="0">
                    <a:pos x="T26" y="T27"/>
                  </a:cxn>
                  <a:cxn ang="0">
                    <a:pos x="T28" y="T29"/>
                  </a:cxn>
                  <a:cxn ang="0">
                    <a:pos x="T30" y="T31"/>
                  </a:cxn>
                  <a:cxn ang="0">
                    <a:pos x="T32" y="T33"/>
                  </a:cxn>
                  <a:cxn ang="0">
                    <a:pos x="T34" y="T35"/>
                  </a:cxn>
                  <a:cxn ang="0">
                    <a:pos x="T36" y="T37"/>
                  </a:cxn>
                  <a:cxn ang="0">
                    <a:pos x="T38" y="T39"/>
                  </a:cxn>
                  <a:cxn ang="0">
                    <a:pos x="T40" y="T41"/>
                  </a:cxn>
                </a:cxnLst>
                <a:rect l="0" t="0" r="r" b="b"/>
                <a:pathLst>
                  <a:path w="239" h="194">
                    <a:moveTo>
                      <a:pt x="237" y="42"/>
                    </a:moveTo>
                    <a:cubicBezTo>
                      <a:pt x="223" y="34"/>
                      <a:pt x="202" y="38"/>
                      <a:pt x="188" y="43"/>
                    </a:cubicBezTo>
                    <a:cubicBezTo>
                      <a:pt x="175" y="47"/>
                      <a:pt x="163" y="55"/>
                      <a:pt x="153" y="64"/>
                    </a:cubicBezTo>
                    <a:cubicBezTo>
                      <a:pt x="158" y="42"/>
                      <a:pt x="154" y="15"/>
                      <a:pt x="140" y="1"/>
                    </a:cubicBezTo>
                    <a:cubicBezTo>
                      <a:pt x="139" y="0"/>
                      <a:pt x="138" y="0"/>
                      <a:pt x="137" y="1"/>
                    </a:cubicBezTo>
                    <a:cubicBezTo>
                      <a:pt x="123" y="22"/>
                      <a:pt x="123" y="62"/>
                      <a:pt x="143" y="79"/>
                    </a:cubicBezTo>
                    <a:cubicBezTo>
                      <a:pt x="143" y="80"/>
                      <a:pt x="143" y="80"/>
                      <a:pt x="143" y="81"/>
                    </a:cubicBezTo>
                    <a:cubicBezTo>
                      <a:pt x="142" y="81"/>
                      <a:pt x="142" y="82"/>
                      <a:pt x="142" y="82"/>
                    </a:cubicBezTo>
                    <a:cubicBezTo>
                      <a:pt x="133" y="93"/>
                      <a:pt x="125" y="104"/>
                      <a:pt x="115" y="115"/>
                    </a:cubicBezTo>
                    <a:cubicBezTo>
                      <a:pt x="105" y="126"/>
                      <a:pt x="94" y="137"/>
                      <a:pt x="83" y="147"/>
                    </a:cubicBezTo>
                    <a:cubicBezTo>
                      <a:pt x="58" y="169"/>
                      <a:pt x="32" y="183"/>
                      <a:pt x="1" y="192"/>
                    </a:cubicBezTo>
                    <a:cubicBezTo>
                      <a:pt x="0" y="192"/>
                      <a:pt x="0" y="194"/>
                      <a:pt x="1" y="194"/>
                    </a:cubicBezTo>
                    <a:cubicBezTo>
                      <a:pt x="31" y="192"/>
                      <a:pt x="59" y="173"/>
                      <a:pt x="81" y="155"/>
                    </a:cubicBezTo>
                    <a:cubicBezTo>
                      <a:pt x="93" y="144"/>
                      <a:pt x="105" y="132"/>
                      <a:pt x="116" y="120"/>
                    </a:cubicBezTo>
                    <a:cubicBezTo>
                      <a:pt x="126" y="109"/>
                      <a:pt x="137" y="97"/>
                      <a:pt x="145" y="83"/>
                    </a:cubicBezTo>
                    <a:cubicBezTo>
                      <a:pt x="146" y="83"/>
                      <a:pt x="146" y="83"/>
                      <a:pt x="146" y="83"/>
                    </a:cubicBezTo>
                    <a:cubicBezTo>
                      <a:pt x="146" y="83"/>
                      <a:pt x="146" y="83"/>
                      <a:pt x="146" y="83"/>
                    </a:cubicBezTo>
                    <a:cubicBezTo>
                      <a:pt x="146" y="82"/>
                      <a:pt x="146" y="81"/>
                      <a:pt x="147" y="81"/>
                    </a:cubicBezTo>
                    <a:cubicBezTo>
                      <a:pt x="164" y="87"/>
                      <a:pt x="183" y="86"/>
                      <a:pt x="200" y="79"/>
                    </a:cubicBezTo>
                    <a:cubicBezTo>
                      <a:pt x="215" y="73"/>
                      <a:pt x="233" y="60"/>
                      <a:pt x="239" y="44"/>
                    </a:cubicBezTo>
                    <a:cubicBezTo>
                      <a:pt x="239" y="43"/>
                      <a:pt x="238" y="42"/>
                      <a:pt x="237" y="42"/>
                    </a:cubicBezTo>
                    <a:close/>
                  </a:path>
                </a:pathLst>
              </a:custGeom>
              <a:solidFill>
                <a:srgbClr val="7F7E30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</a14:hiddenLine>
                </a:ext>
              </a:extLst>
            </p:spPr>
            <p:txBody>
              <a:bodyPr vert="horz" wrap="square" lIns="91440" tIns="45720" rIns="91440" bIns="45720" numCol="1" anchor="t" anchorCtr="0" compatLnSpc="1"/>
              <a:lstStyle/>
              <a:p>
                <a:endParaRPr lang="zh-CN" altLang="en-US"/>
              </a:p>
            </p:txBody>
          </p:sp>
          <p:sp>
            <p:nvSpPr>
              <p:cNvPr id="70" name="Freeform 30"/>
              <p:cNvSpPr/>
              <p:nvPr/>
            </p:nvSpPr>
            <p:spPr bwMode="auto">
              <a:xfrm>
                <a:off x="2449542" y="82837"/>
                <a:ext cx="693738" cy="965200"/>
              </a:xfrm>
              <a:custGeom>
                <a:avLst/>
                <a:gdLst>
                  <a:gd name="T0" fmla="*/ 236 w 253"/>
                  <a:gd name="T1" fmla="*/ 151 h 351"/>
                  <a:gd name="T2" fmla="*/ 169 w 253"/>
                  <a:gd name="T3" fmla="*/ 159 h 351"/>
                  <a:gd name="T4" fmla="*/ 128 w 253"/>
                  <a:gd name="T5" fmla="*/ 189 h 351"/>
                  <a:gd name="T6" fmla="*/ 116 w 253"/>
                  <a:gd name="T7" fmla="*/ 202 h 351"/>
                  <a:gd name="T8" fmla="*/ 128 w 253"/>
                  <a:gd name="T9" fmla="*/ 165 h 351"/>
                  <a:gd name="T10" fmla="*/ 128 w 253"/>
                  <a:gd name="T11" fmla="*/ 165 h 351"/>
                  <a:gd name="T12" fmla="*/ 129 w 253"/>
                  <a:gd name="T13" fmla="*/ 165 h 351"/>
                  <a:gd name="T14" fmla="*/ 130 w 253"/>
                  <a:gd name="T15" fmla="*/ 165 h 351"/>
                  <a:gd name="T16" fmla="*/ 213 w 253"/>
                  <a:gd name="T17" fmla="*/ 62 h 351"/>
                  <a:gd name="T18" fmla="*/ 208 w 253"/>
                  <a:gd name="T19" fmla="*/ 16 h 351"/>
                  <a:gd name="T20" fmla="*/ 167 w 253"/>
                  <a:gd name="T21" fmla="*/ 3 h 351"/>
                  <a:gd name="T22" fmla="*/ 112 w 253"/>
                  <a:gd name="T23" fmla="*/ 72 h 351"/>
                  <a:gd name="T24" fmla="*/ 127 w 253"/>
                  <a:gd name="T25" fmla="*/ 164 h 351"/>
                  <a:gd name="T26" fmla="*/ 126 w 253"/>
                  <a:gd name="T27" fmla="*/ 164 h 351"/>
                  <a:gd name="T28" fmla="*/ 105 w 253"/>
                  <a:gd name="T29" fmla="*/ 213 h 351"/>
                  <a:gd name="T30" fmla="*/ 80 w 253"/>
                  <a:gd name="T31" fmla="*/ 266 h 351"/>
                  <a:gd name="T32" fmla="*/ 1 w 253"/>
                  <a:gd name="T33" fmla="*/ 350 h 351"/>
                  <a:gd name="T34" fmla="*/ 1 w 253"/>
                  <a:gd name="T35" fmla="*/ 351 h 351"/>
                  <a:gd name="T36" fmla="*/ 81 w 253"/>
                  <a:gd name="T37" fmla="*/ 273 h 351"/>
                  <a:gd name="T38" fmla="*/ 107 w 253"/>
                  <a:gd name="T39" fmla="*/ 221 h 351"/>
                  <a:gd name="T40" fmla="*/ 110 w 253"/>
                  <a:gd name="T41" fmla="*/ 214 h 351"/>
                  <a:gd name="T42" fmla="*/ 204 w 253"/>
                  <a:gd name="T43" fmla="*/ 221 h 351"/>
                  <a:gd name="T44" fmla="*/ 236 w 253"/>
                  <a:gd name="T45" fmla="*/ 151 h 351"/>
                </a:gdLst>
                <a:ahLst/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  <a:cxn ang="0">
                    <a:pos x="T14" y="T15"/>
                  </a:cxn>
                  <a:cxn ang="0">
                    <a:pos x="T16" y="T17"/>
                  </a:cxn>
                  <a:cxn ang="0">
                    <a:pos x="T18" y="T19"/>
                  </a:cxn>
                  <a:cxn ang="0">
                    <a:pos x="T20" y="T21"/>
                  </a:cxn>
                  <a:cxn ang="0">
                    <a:pos x="T22" y="T23"/>
                  </a:cxn>
                  <a:cxn ang="0">
                    <a:pos x="T24" y="T25"/>
                  </a:cxn>
                  <a:cxn ang="0">
                    <a:pos x="T26" y="T27"/>
                  </a:cxn>
                  <a:cxn ang="0">
                    <a:pos x="T28" y="T29"/>
                  </a:cxn>
                  <a:cxn ang="0">
                    <a:pos x="T30" y="T31"/>
                  </a:cxn>
                  <a:cxn ang="0">
                    <a:pos x="T32" y="T33"/>
                  </a:cxn>
                  <a:cxn ang="0">
                    <a:pos x="T34" y="T35"/>
                  </a:cxn>
                  <a:cxn ang="0">
                    <a:pos x="T36" y="T37"/>
                  </a:cxn>
                  <a:cxn ang="0">
                    <a:pos x="T38" y="T39"/>
                  </a:cxn>
                  <a:cxn ang="0">
                    <a:pos x="T40" y="T41"/>
                  </a:cxn>
                  <a:cxn ang="0">
                    <a:pos x="T42" y="T43"/>
                  </a:cxn>
                  <a:cxn ang="0">
                    <a:pos x="T44" y="T45"/>
                  </a:cxn>
                </a:cxnLst>
                <a:rect l="0" t="0" r="r" b="b"/>
                <a:pathLst>
                  <a:path w="253" h="351">
                    <a:moveTo>
                      <a:pt x="236" y="151"/>
                    </a:moveTo>
                    <a:cubicBezTo>
                      <a:pt x="222" y="129"/>
                      <a:pt x="184" y="150"/>
                      <a:pt x="169" y="159"/>
                    </a:cubicBezTo>
                    <a:cubicBezTo>
                      <a:pt x="154" y="167"/>
                      <a:pt x="140" y="177"/>
                      <a:pt x="128" y="189"/>
                    </a:cubicBezTo>
                    <a:cubicBezTo>
                      <a:pt x="124" y="193"/>
                      <a:pt x="119" y="197"/>
                      <a:pt x="116" y="202"/>
                    </a:cubicBezTo>
                    <a:cubicBezTo>
                      <a:pt x="121" y="190"/>
                      <a:pt x="125" y="178"/>
                      <a:pt x="128" y="165"/>
                    </a:cubicBezTo>
                    <a:cubicBezTo>
                      <a:pt x="128" y="165"/>
                      <a:pt x="128" y="165"/>
                      <a:pt x="128" y="165"/>
                    </a:cubicBezTo>
                    <a:cubicBezTo>
                      <a:pt x="128" y="165"/>
                      <a:pt x="129" y="165"/>
                      <a:pt x="129" y="165"/>
                    </a:cubicBezTo>
                    <a:cubicBezTo>
                      <a:pt x="129" y="165"/>
                      <a:pt x="130" y="165"/>
                      <a:pt x="130" y="165"/>
                    </a:cubicBezTo>
                    <a:cubicBezTo>
                      <a:pt x="168" y="139"/>
                      <a:pt x="203" y="108"/>
                      <a:pt x="213" y="62"/>
                    </a:cubicBezTo>
                    <a:cubicBezTo>
                      <a:pt x="216" y="47"/>
                      <a:pt x="216" y="30"/>
                      <a:pt x="208" y="16"/>
                    </a:cubicBezTo>
                    <a:cubicBezTo>
                      <a:pt x="199" y="2"/>
                      <a:pt x="182" y="0"/>
                      <a:pt x="167" y="3"/>
                    </a:cubicBezTo>
                    <a:cubicBezTo>
                      <a:pt x="133" y="8"/>
                      <a:pt x="117" y="42"/>
                      <a:pt x="112" y="72"/>
                    </a:cubicBezTo>
                    <a:cubicBezTo>
                      <a:pt x="107" y="101"/>
                      <a:pt x="108" y="139"/>
                      <a:pt x="127" y="164"/>
                    </a:cubicBezTo>
                    <a:cubicBezTo>
                      <a:pt x="126" y="164"/>
                      <a:pt x="126" y="164"/>
                      <a:pt x="126" y="164"/>
                    </a:cubicBezTo>
                    <a:cubicBezTo>
                      <a:pt x="118" y="180"/>
                      <a:pt x="112" y="197"/>
                      <a:pt x="105" y="213"/>
                    </a:cubicBezTo>
                    <a:cubicBezTo>
                      <a:pt x="98" y="231"/>
                      <a:pt x="90" y="249"/>
                      <a:pt x="80" y="266"/>
                    </a:cubicBezTo>
                    <a:cubicBezTo>
                      <a:pt x="61" y="301"/>
                      <a:pt x="34" y="328"/>
                      <a:pt x="1" y="350"/>
                    </a:cubicBezTo>
                    <a:cubicBezTo>
                      <a:pt x="0" y="350"/>
                      <a:pt x="1" y="351"/>
                      <a:pt x="1" y="351"/>
                    </a:cubicBezTo>
                    <a:cubicBezTo>
                      <a:pt x="36" y="335"/>
                      <a:pt x="62" y="305"/>
                      <a:pt x="81" y="273"/>
                    </a:cubicBezTo>
                    <a:cubicBezTo>
                      <a:pt x="91" y="257"/>
                      <a:pt x="100" y="239"/>
                      <a:pt x="107" y="221"/>
                    </a:cubicBezTo>
                    <a:cubicBezTo>
                      <a:pt x="108" y="219"/>
                      <a:pt x="109" y="216"/>
                      <a:pt x="110" y="214"/>
                    </a:cubicBezTo>
                    <a:cubicBezTo>
                      <a:pt x="136" y="233"/>
                      <a:pt x="176" y="233"/>
                      <a:pt x="204" y="221"/>
                    </a:cubicBezTo>
                    <a:cubicBezTo>
                      <a:pt x="229" y="211"/>
                      <a:pt x="253" y="178"/>
                      <a:pt x="236" y="151"/>
                    </a:cubicBezTo>
                    <a:close/>
                  </a:path>
                </a:pathLst>
              </a:custGeom>
              <a:solidFill>
                <a:srgbClr val="FEC160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</a14:hiddenLine>
                </a:ext>
              </a:extLst>
            </p:spPr>
            <p:txBody>
              <a:bodyPr vert="horz" wrap="square" lIns="91440" tIns="45720" rIns="91440" bIns="45720" numCol="1" anchor="t" anchorCtr="0" compatLnSpc="1"/>
              <a:lstStyle/>
              <a:p>
                <a:endParaRPr lang="zh-CN" altLang="en-US"/>
              </a:p>
            </p:txBody>
          </p:sp>
          <p:sp>
            <p:nvSpPr>
              <p:cNvPr id="71" name="Freeform 31"/>
              <p:cNvSpPr/>
              <p:nvPr/>
            </p:nvSpPr>
            <p:spPr bwMode="auto">
              <a:xfrm>
                <a:off x="2527329" y="1141700"/>
                <a:ext cx="0" cy="3175"/>
              </a:xfrm>
              <a:custGeom>
                <a:avLst/>
                <a:gdLst>
                  <a:gd name="T0" fmla="*/ 0 h 2"/>
                  <a:gd name="T1" fmla="*/ 2 h 2"/>
                  <a:gd name="T2" fmla="*/ 0 h 2"/>
                </a:gdLst>
                <a:ahLst/>
                <a:cxnLst>
                  <a:cxn ang="0">
                    <a:pos x="0" y="T0"/>
                  </a:cxn>
                  <a:cxn ang="0">
                    <a:pos x="0" y="T1"/>
                  </a:cxn>
                  <a:cxn ang="0">
                    <a:pos x="0" y="T2"/>
                  </a:cxn>
                </a:cxnLst>
                <a:rect l="0" t="0" r="r" b="b"/>
                <a:pathLst>
                  <a:path h="2">
                    <a:moveTo>
                      <a:pt x="0" y="0"/>
                    </a:moveTo>
                    <a:lnTo>
                      <a:pt x="0" y="2"/>
                    </a:lnTo>
                    <a:lnTo>
                      <a:pt x="0" y="0"/>
                    </a:lnTo>
                    <a:close/>
                  </a:path>
                </a:pathLst>
              </a:custGeom>
              <a:solidFill>
                <a:srgbClr val="000000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</a14:hiddenLine>
                </a:ext>
              </a:extLst>
            </p:spPr>
            <p:txBody>
              <a:bodyPr vert="horz" wrap="square" lIns="91440" tIns="45720" rIns="91440" bIns="45720" numCol="1" anchor="t" anchorCtr="0" compatLnSpc="1"/>
              <a:lstStyle/>
              <a:p>
                <a:endParaRPr lang="zh-CN" altLang="en-US"/>
              </a:p>
            </p:txBody>
          </p:sp>
          <p:sp>
            <p:nvSpPr>
              <p:cNvPr id="72" name="Freeform 33"/>
              <p:cNvSpPr/>
              <p:nvPr/>
            </p:nvSpPr>
            <p:spPr bwMode="auto">
              <a:xfrm>
                <a:off x="2362229" y="1071850"/>
                <a:ext cx="573088" cy="442913"/>
              </a:xfrm>
              <a:custGeom>
                <a:avLst/>
                <a:gdLst>
                  <a:gd name="T0" fmla="*/ 186 w 209"/>
                  <a:gd name="T1" fmla="*/ 57 h 161"/>
                  <a:gd name="T2" fmla="*/ 162 w 209"/>
                  <a:gd name="T3" fmla="*/ 69 h 161"/>
                  <a:gd name="T4" fmla="*/ 144 w 209"/>
                  <a:gd name="T5" fmla="*/ 86 h 161"/>
                  <a:gd name="T6" fmla="*/ 82 w 209"/>
                  <a:gd name="T7" fmla="*/ 35 h 161"/>
                  <a:gd name="T8" fmla="*/ 2 w 209"/>
                  <a:gd name="T9" fmla="*/ 0 h 161"/>
                  <a:gd name="T10" fmla="*/ 1 w 209"/>
                  <a:gd name="T11" fmla="*/ 2 h 161"/>
                  <a:gd name="T12" fmla="*/ 29 w 209"/>
                  <a:gd name="T13" fmla="*/ 17 h 161"/>
                  <a:gd name="T14" fmla="*/ 71 w 209"/>
                  <a:gd name="T15" fmla="*/ 34 h 161"/>
                  <a:gd name="T16" fmla="*/ 110 w 209"/>
                  <a:gd name="T17" fmla="*/ 59 h 161"/>
                  <a:gd name="T18" fmla="*/ 142 w 209"/>
                  <a:gd name="T19" fmla="*/ 89 h 161"/>
                  <a:gd name="T20" fmla="*/ 142 w 209"/>
                  <a:gd name="T21" fmla="*/ 89 h 161"/>
                  <a:gd name="T22" fmla="*/ 141 w 209"/>
                  <a:gd name="T23" fmla="*/ 91 h 161"/>
                  <a:gd name="T24" fmla="*/ 140 w 209"/>
                  <a:gd name="T25" fmla="*/ 148 h 161"/>
                  <a:gd name="T26" fmla="*/ 166 w 209"/>
                  <a:gd name="T27" fmla="*/ 131 h 161"/>
                  <a:gd name="T28" fmla="*/ 187 w 209"/>
                  <a:gd name="T29" fmla="*/ 118 h 161"/>
                  <a:gd name="T30" fmla="*/ 187 w 209"/>
                  <a:gd name="T31" fmla="*/ 92 h 161"/>
                  <a:gd name="T32" fmla="*/ 186 w 209"/>
                  <a:gd name="T33" fmla="*/ 57 h 161"/>
                </a:gdLst>
                <a:ahLst/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  <a:cxn ang="0">
                    <a:pos x="T14" y="T15"/>
                  </a:cxn>
                  <a:cxn ang="0">
                    <a:pos x="T16" y="T17"/>
                  </a:cxn>
                  <a:cxn ang="0">
                    <a:pos x="T18" y="T19"/>
                  </a:cxn>
                  <a:cxn ang="0">
                    <a:pos x="T20" y="T21"/>
                  </a:cxn>
                  <a:cxn ang="0">
                    <a:pos x="T22" y="T23"/>
                  </a:cxn>
                  <a:cxn ang="0">
                    <a:pos x="T24" y="T25"/>
                  </a:cxn>
                  <a:cxn ang="0">
                    <a:pos x="T26" y="T27"/>
                  </a:cxn>
                  <a:cxn ang="0">
                    <a:pos x="T28" y="T29"/>
                  </a:cxn>
                  <a:cxn ang="0">
                    <a:pos x="T30" y="T31"/>
                  </a:cxn>
                  <a:cxn ang="0">
                    <a:pos x="T32" y="T33"/>
                  </a:cxn>
                </a:cxnLst>
                <a:rect l="0" t="0" r="r" b="b"/>
                <a:pathLst>
                  <a:path w="209" h="161">
                    <a:moveTo>
                      <a:pt x="186" y="57"/>
                    </a:moveTo>
                    <a:cubicBezTo>
                      <a:pt x="177" y="57"/>
                      <a:pt x="168" y="64"/>
                      <a:pt x="162" y="69"/>
                    </a:cubicBezTo>
                    <a:cubicBezTo>
                      <a:pt x="156" y="74"/>
                      <a:pt x="149" y="80"/>
                      <a:pt x="144" y="86"/>
                    </a:cubicBezTo>
                    <a:cubicBezTo>
                      <a:pt x="129" y="65"/>
                      <a:pt x="105" y="48"/>
                      <a:pt x="82" y="35"/>
                    </a:cubicBezTo>
                    <a:cubicBezTo>
                      <a:pt x="57" y="21"/>
                      <a:pt x="28" y="14"/>
                      <a:pt x="2" y="0"/>
                    </a:cubicBezTo>
                    <a:cubicBezTo>
                      <a:pt x="1" y="0"/>
                      <a:pt x="0" y="1"/>
                      <a:pt x="1" y="2"/>
                    </a:cubicBezTo>
                    <a:cubicBezTo>
                      <a:pt x="9" y="9"/>
                      <a:pt x="19" y="13"/>
                      <a:pt x="29" y="17"/>
                    </a:cubicBezTo>
                    <a:cubicBezTo>
                      <a:pt x="43" y="22"/>
                      <a:pt x="58" y="27"/>
                      <a:pt x="71" y="34"/>
                    </a:cubicBezTo>
                    <a:cubicBezTo>
                      <a:pt x="85" y="41"/>
                      <a:pt x="98" y="49"/>
                      <a:pt x="110" y="59"/>
                    </a:cubicBezTo>
                    <a:cubicBezTo>
                      <a:pt x="122" y="68"/>
                      <a:pt x="131" y="79"/>
                      <a:pt x="142" y="89"/>
                    </a:cubicBezTo>
                    <a:cubicBezTo>
                      <a:pt x="142" y="89"/>
                      <a:pt x="142" y="89"/>
                      <a:pt x="142" y="89"/>
                    </a:cubicBezTo>
                    <a:cubicBezTo>
                      <a:pt x="141" y="90"/>
                      <a:pt x="141" y="90"/>
                      <a:pt x="141" y="91"/>
                    </a:cubicBezTo>
                    <a:cubicBezTo>
                      <a:pt x="133" y="109"/>
                      <a:pt x="125" y="132"/>
                      <a:pt x="140" y="148"/>
                    </a:cubicBezTo>
                    <a:cubicBezTo>
                      <a:pt x="152" y="161"/>
                      <a:pt x="166" y="144"/>
                      <a:pt x="166" y="131"/>
                    </a:cubicBezTo>
                    <a:cubicBezTo>
                      <a:pt x="175" y="131"/>
                      <a:pt x="182" y="125"/>
                      <a:pt x="187" y="118"/>
                    </a:cubicBezTo>
                    <a:cubicBezTo>
                      <a:pt x="192" y="111"/>
                      <a:pt x="194" y="99"/>
                      <a:pt x="187" y="92"/>
                    </a:cubicBezTo>
                    <a:cubicBezTo>
                      <a:pt x="197" y="83"/>
                      <a:pt x="209" y="57"/>
                      <a:pt x="186" y="57"/>
                    </a:cubicBezTo>
                    <a:close/>
                  </a:path>
                </a:pathLst>
              </a:custGeom>
              <a:solidFill>
                <a:srgbClr val="FEC160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</a14:hiddenLine>
                </a:ext>
              </a:extLst>
            </p:spPr>
            <p:txBody>
              <a:bodyPr vert="horz" wrap="square" lIns="91440" tIns="45720" rIns="91440" bIns="45720" numCol="1" anchor="t" anchorCtr="0" compatLnSpc="1"/>
              <a:lstStyle/>
              <a:p>
                <a:endParaRPr lang="zh-CN" altLang="en-US"/>
              </a:p>
            </p:txBody>
          </p:sp>
          <p:sp>
            <p:nvSpPr>
              <p:cNvPr id="73" name="Freeform 34"/>
              <p:cNvSpPr/>
              <p:nvPr/>
            </p:nvSpPr>
            <p:spPr bwMode="auto">
              <a:xfrm>
                <a:off x="2440017" y="1141700"/>
                <a:ext cx="139700" cy="341313"/>
              </a:xfrm>
              <a:custGeom>
                <a:avLst/>
                <a:gdLst>
                  <a:gd name="T0" fmla="*/ 35 w 51"/>
                  <a:gd name="T1" fmla="*/ 2 h 124"/>
                  <a:gd name="T2" fmla="*/ 34 w 51"/>
                  <a:gd name="T3" fmla="*/ 0 h 124"/>
                  <a:gd name="T4" fmla="*/ 32 w 51"/>
                  <a:gd name="T5" fmla="*/ 2 h 124"/>
                  <a:gd name="T6" fmla="*/ 2 w 51"/>
                  <a:gd name="T7" fmla="*/ 58 h 124"/>
                  <a:gd name="T8" fmla="*/ 13 w 51"/>
                  <a:gd name="T9" fmla="*/ 122 h 124"/>
                  <a:gd name="T10" fmla="*/ 16 w 51"/>
                  <a:gd name="T11" fmla="*/ 121 h 124"/>
                  <a:gd name="T12" fmla="*/ 48 w 51"/>
                  <a:gd name="T13" fmla="*/ 65 h 124"/>
                  <a:gd name="T14" fmla="*/ 35 w 51"/>
                  <a:gd name="T15" fmla="*/ 2 h 124"/>
                </a:gdLst>
                <a:ahLst/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  <a:cxn ang="0">
                    <a:pos x="T14" y="T15"/>
                  </a:cxn>
                </a:cxnLst>
                <a:rect l="0" t="0" r="r" b="b"/>
                <a:pathLst>
                  <a:path w="51" h="124">
                    <a:moveTo>
                      <a:pt x="35" y="2"/>
                    </a:moveTo>
                    <a:cubicBezTo>
                      <a:pt x="35" y="1"/>
                      <a:pt x="35" y="0"/>
                      <a:pt x="34" y="0"/>
                    </a:cubicBezTo>
                    <a:cubicBezTo>
                      <a:pt x="32" y="0"/>
                      <a:pt x="32" y="1"/>
                      <a:pt x="32" y="2"/>
                    </a:cubicBezTo>
                    <a:cubicBezTo>
                      <a:pt x="13" y="14"/>
                      <a:pt x="5" y="37"/>
                      <a:pt x="2" y="58"/>
                    </a:cubicBezTo>
                    <a:cubicBezTo>
                      <a:pt x="0" y="79"/>
                      <a:pt x="1" y="105"/>
                      <a:pt x="13" y="122"/>
                    </a:cubicBezTo>
                    <a:cubicBezTo>
                      <a:pt x="14" y="124"/>
                      <a:pt x="17" y="122"/>
                      <a:pt x="16" y="121"/>
                    </a:cubicBezTo>
                    <a:cubicBezTo>
                      <a:pt x="34" y="109"/>
                      <a:pt x="44" y="85"/>
                      <a:pt x="48" y="65"/>
                    </a:cubicBezTo>
                    <a:cubicBezTo>
                      <a:pt x="51" y="46"/>
                      <a:pt x="50" y="17"/>
                      <a:pt x="35" y="2"/>
                    </a:cubicBezTo>
                    <a:close/>
                  </a:path>
                </a:pathLst>
              </a:custGeom>
              <a:solidFill>
                <a:srgbClr val="7F7E30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</a14:hiddenLine>
                </a:ext>
              </a:extLst>
            </p:spPr>
            <p:txBody>
              <a:bodyPr vert="horz" wrap="square" lIns="91440" tIns="45720" rIns="91440" bIns="45720" numCol="1" anchor="t" anchorCtr="0" compatLnSpc="1"/>
              <a:lstStyle/>
              <a:p>
                <a:endParaRPr lang="zh-CN" altLang="en-US"/>
              </a:p>
            </p:txBody>
          </p:sp>
          <p:sp>
            <p:nvSpPr>
              <p:cNvPr id="74" name="Freeform 35"/>
              <p:cNvSpPr/>
              <p:nvPr/>
            </p:nvSpPr>
            <p:spPr bwMode="auto">
              <a:xfrm>
                <a:off x="2598767" y="1017875"/>
                <a:ext cx="309563" cy="195263"/>
              </a:xfrm>
              <a:custGeom>
                <a:avLst/>
                <a:gdLst>
                  <a:gd name="T0" fmla="*/ 110 w 113"/>
                  <a:gd name="T1" fmla="*/ 3 h 71"/>
                  <a:gd name="T2" fmla="*/ 108 w 113"/>
                  <a:gd name="T3" fmla="*/ 1 h 71"/>
                  <a:gd name="T4" fmla="*/ 1 w 113"/>
                  <a:gd name="T5" fmla="*/ 58 h 71"/>
                  <a:gd name="T6" fmla="*/ 1 w 113"/>
                  <a:gd name="T7" fmla="*/ 58 h 71"/>
                  <a:gd name="T8" fmla="*/ 0 w 113"/>
                  <a:gd name="T9" fmla="*/ 59 h 71"/>
                  <a:gd name="T10" fmla="*/ 2 w 113"/>
                  <a:gd name="T11" fmla="*/ 60 h 71"/>
                  <a:gd name="T12" fmla="*/ 2 w 113"/>
                  <a:gd name="T13" fmla="*/ 59 h 71"/>
                  <a:gd name="T14" fmla="*/ 61 w 113"/>
                  <a:gd name="T15" fmla="*/ 52 h 71"/>
                  <a:gd name="T16" fmla="*/ 112 w 113"/>
                  <a:gd name="T17" fmla="*/ 6 h 71"/>
                  <a:gd name="T18" fmla="*/ 110 w 113"/>
                  <a:gd name="T19" fmla="*/ 3 h 71"/>
                </a:gdLst>
                <a:ahLst/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  <a:cxn ang="0">
                    <a:pos x="T14" y="T15"/>
                  </a:cxn>
                  <a:cxn ang="0">
                    <a:pos x="T16" y="T17"/>
                  </a:cxn>
                  <a:cxn ang="0">
                    <a:pos x="T18" y="T19"/>
                  </a:cxn>
                </a:cxnLst>
                <a:rect l="0" t="0" r="r" b="b"/>
                <a:pathLst>
                  <a:path w="113" h="71">
                    <a:moveTo>
                      <a:pt x="110" y="3"/>
                    </a:moveTo>
                    <a:cubicBezTo>
                      <a:pt x="110" y="2"/>
                      <a:pt x="109" y="1"/>
                      <a:pt x="108" y="1"/>
                    </a:cubicBezTo>
                    <a:cubicBezTo>
                      <a:pt x="66" y="0"/>
                      <a:pt x="18" y="16"/>
                      <a:pt x="1" y="58"/>
                    </a:cubicBezTo>
                    <a:cubicBezTo>
                      <a:pt x="1" y="58"/>
                      <a:pt x="1" y="58"/>
                      <a:pt x="1" y="58"/>
                    </a:cubicBezTo>
                    <a:cubicBezTo>
                      <a:pt x="1" y="58"/>
                      <a:pt x="1" y="59"/>
                      <a:pt x="0" y="59"/>
                    </a:cubicBezTo>
                    <a:cubicBezTo>
                      <a:pt x="0" y="60"/>
                      <a:pt x="1" y="60"/>
                      <a:pt x="2" y="60"/>
                    </a:cubicBezTo>
                    <a:cubicBezTo>
                      <a:pt x="2" y="59"/>
                      <a:pt x="2" y="59"/>
                      <a:pt x="2" y="59"/>
                    </a:cubicBezTo>
                    <a:cubicBezTo>
                      <a:pt x="19" y="71"/>
                      <a:pt x="45" y="60"/>
                      <a:pt x="61" y="52"/>
                    </a:cubicBezTo>
                    <a:cubicBezTo>
                      <a:pt x="81" y="42"/>
                      <a:pt x="101" y="26"/>
                      <a:pt x="112" y="6"/>
                    </a:cubicBezTo>
                    <a:cubicBezTo>
                      <a:pt x="113" y="4"/>
                      <a:pt x="111" y="3"/>
                      <a:pt x="110" y="3"/>
                    </a:cubicBezTo>
                    <a:close/>
                  </a:path>
                </a:pathLst>
              </a:custGeom>
              <a:solidFill>
                <a:srgbClr val="7F7E30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</a14:hiddenLine>
                </a:ext>
              </a:extLst>
            </p:spPr>
            <p:txBody>
              <a:bodyPr vert="horz" wrap="square" lIns="91440" tIns="45720" rIns="91440" bIns="45720" numCol="1" anchor="t" anchorCtr="0" compatLnSpc="1"/>
              <a:lstStyle/>
              <a:p>
                <a:endParaRPr lang="zh-CN" altLang="en-US"/>
              </a:p>
            </p:txBody>
          </p:sp>
          <p:sp>
            <p:nvSpPr>
              <p:cNvPr id="75" name="Freeform 36"/>
              <p:cNvSpPr/>
              <p:nvPr/>
            </p:nvSpPr>
            <p:spPr bwMode="auto">
              <a:xfrm>
                <a:off x="3232179" y="214600"/>
                <a:ext cx="239713" cy="363538"/>
              </a:xfrm>
              <a:custGeom>
                <a:avLst/>
                <a:gdLst>
                  <a:gd name="T0" fmla="*/ 83 w 88"/>
                  <a:gd name="T1" fmla="*/ 29 h 132"/>
                  <a:gd name="T2" fmla="*/ 68 w 88"/>
                  <a:gd name="T3" fmla="*/ 29 h 132"/>
                  <a:gd name="T4" fmla="*/ 70 w 88"/>
                  <a:gd name="T5" fmla="*/ 14 h 132"/>
                  <a:gd name="T6" fmla="*/ 68 w 88"/>
                  <a:gd name="T7" fmla="*/ 12 h 132"/>
                  <a:gd name="T8" fmla="*/ 47 w 88"/>
                  <a:gd name="T9" fmla="*/ 20 h 132"/>
                  <a:gd name="T10" fmla="*/ 28 w 88"/>
                  <a:gd name="T11" fmla="*/ 9 h 132"/>
                  <a:gd name="T12" fmla="*/ 32 w 88"/>
                  <a:gd name="T13" fmla="*/ 46 h 132"/>
                  <a:gd name="T14" fmla="*/ 32 w 88"/>
                  <a:gd name="T15" fmla="*/ 48 h 132"/>
                  <a:gd name="T16" fmla="*/ 15 w 88"/>
                  <a:gd name="T17" fmla="*/ 84 h 132"/>
                  <a:gd name="T18" fmla="*/ 0 w 88"/>
                  <a:gd name="T19" fmla="*/ 131 h 132"/>
                  <a:gd name="T20" fmla="*/ 2 w 88"/>
                  <a:gd name="T21" fmla="*/ 131 h 132"/>
                  <a:gd name="T22" fmla="*/ 17 w 88"/>
                  <a:gd name="T23" fmla="*/ 89 h 132"/>
                  <a:gd name="T24" fmla="*/ 34 w 88"/>
                  <a:gd name="T25" fmla="*/ 51 h 132"/>
                  <a:gd name="T26" fmla="*/ 85 w 88"/>
                  <a:gd name="T27" fmla="*/ 44 h 132"/>
                  <a:gd name="T28" fmla="*/ 83 w 88"/>
                  <a:gd name="T29" fmla="*/ 29 h 132"/>
                </a:gdLst>
                <a:ahLst/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  <a:cxn ang="0">
                    <a:pos x="T14" y="T15"/>
                  </a:cxn>
                  <a:cxn ang="0">
                    <a:pos x="T16" y="T17"/>
                  </a:cxn>
                  <a:cxn ang="0">
                    <a:pos x="T18" y="T19"/>
                  </a:cxn>
                  <a:cxn ang="0">
                    <a:pos x="T20" y="T21"/>
                  </a:cxn>
                  <a:cxn ang="0">
                    <a:pos x="T22" y="T23"/>
                  </a:cxn>
                  <a:cxn ang="0">
                    <a:pos x="T24" y="T25"/>
                  </a:cxn>
                  <a:cxn ang="0">
                    <a:pos x="T26" y="T27"/>
                  </a:cxn>
                  <a:cxn ang="0">
                    <a:pos x="T28" y="T29"/>
                  </a:cxn>
                </a:cxnLst>
                <a:rect l="0" t="0" r="r" b="b"/>
                <a:pathLst>
                  <a:path w="88" h="132">
                    <a:moveTo>
                      <a:pt x="83" y="29"/>
                    </a:moveTo>
                    <a:cubicBezTo>
                      <a:pt x="78" y="26"/>
                      <a:pt x="73" y="27"/>
                      <a:pt x="68" y="29"/>
                    </a:cubicBezTo>
                    <a:cubicBezTo>
                      <a:pt x="70" y="24"/>
                      <a:pt x="70" y="20"/>
                      <a:pt x="70" y="14"/>
                    </a:cubicBezTo>
                    <a:cubicBezTo>
                      <a:pt x="71" y="13"/>
                      <a:pt x="69" y="12"/>
                      <a:pt x="68" y="12"/>
                    </a:cubicBezTo>
                    <a:cubicBezTo>
                      <a:pt x="59" y="11"/>
                      <a:pt x="52" y="14"/>
                      <a:pt x="47" y="20"/>
                    </a:cubicBezTo>
                    <a:cubicBezTo>
                      <a:pt x="45" y="11"/>
                      <a:pt x="38" y="0"/>
                      <a:pt x="28" y="9"/>
                    </a:cubicBezTo>
                    <a:cubicBezTo>
                      <a:pt x="17" y="19"/>
                      <a:pt x="21" y="37"/>
                      <a:pt x="32" y="46"/>
                    </a:cubicBezTo>
                    <a:cubicBezTo>
                      <a:pt x="31" y="47"/>
                      <a:pt x="31" y="48"/>
                      <a:pt x="32" y="48"/>
                    </a:cubicBezTo>
                    <a:cubicBezTo>
                      <a:pt x="25" y="60"/>
                      <a:pt x="20" y="72"/>
                      <a:pt x="15" y="84"/>
                    </a:cubicBezTo>
                    <a:cubicBezTo>
                      <a:pt x="9" y="99"/>
                      <a:pt x="3" y="115"/>
                      <a:pt x="0" y="131"/>
                    </a:cubicBezTo>
                    <a:cubicBezTo>
                      <a:pt x="0" y="132"/>
                      <a:pt x="2" y="132"/>
                      <a:pt x="2" y="131"/>
                    </a:cubicBezTo>
                    <a:cubicBezTo>
                      <a:pt x="7" y="117"/>
                      <a:pt x="11" y="103"/>
                      <a:pt x="17" y="89"/>
                    </a:cubicBezTo>
                    <a:cubicBezTo>
                      <a:pt x="22" y="76"/>
                      <a:pt x="29" y="64"/>
                      <a:pt x="34" y="51"/>
                    </a:cubicBezTo>
                    <a:cubicBezTo>
                      <a:pt x="48" y="65"/>
                      <a:pt x="74" y="62"/>
                      <a:pt x="85" y="44"/>
                    </a:cubicBezTo>
                    <a:cubicBezTo>
                      <a:pt x="88" y="40"/>
                      <a:pt x="88" y="32"/>
                      <a:pt x="83" y="29"/>
                    </a:cubicBezTo>
                    <a:close/>
                  </a:path>
                </a:pathLst>
              </a:custGeom>
              <a:solidFill>
                <a:srgbClr val="FF7862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</a14:hiddenLine>
                </a:ext>
              </a:extLst>
            </p:spPr>
            <p:txBody>
              <a:bodyPr vert="horz" wrap="square" lIns="91440" tIns="45720" rIns="91440" bIns="45720" numCol="1" anchor="t" anchorCtr="0" compatLnSpc="1"/>
              <a:lstStyle/>
              <a:p>
                <a:endParaRPr lang="zh-CN" altLang="en-US"/>
              </a:p>
            </p:txBody>
          </p:sp>
          <p:sp>
            <p:nvSpPr>
              <p:cNvPr id="76" name="Freeform 47"/>
              <p:cNvSpPr/>
              <p:nvPr/>
            </p:nvSpPr>
            <p:spPr bwMode="auto">
              <a:xfrm>
                <a:off x="3702079" y="-40988"/>
                <a:ext cx="417513" cy="514350"/>
              </a:xfrm>
              <a:custGeom>
                <a:avLst/>
                <a:gdLst>
                  <a:gd name="T0" fmla="*/ 70 w 152"/>
                  <a:gd name="T1" fmla="*/ 16 h 187"/>
                  <a:gd name="T2" fmla="*/ 77 w 152"/>
                  <a:gd name="T3" fmla="*/ 30 h 187"/>
                  <a:gd name="T4" fmla="*/ 74 w 152"/>
                  <a:gd name="T5" fmla="*/ 80 h 187"/>
                  <a:gd name="T6" fmla="*/ 74 w 152"/>
                  <a:gd name="T7" fmla="*/ 80 h 187"/>
                  <a:gd name="T8" fmla="*/ 34 w 152"/>
                  <a:gd name="T9" fmla="*/ 126 h 187"/>
                  <a:gd name="T10" fmla="*/ 31 w 152"/>
                  <a:gd name="T11" fmla="*/ 77 h 187"/>
                  <a:gd name="T12" fmla="*/ 40 w 152"/>
                  <a:gd name="T13" fmla="*/ 74 h 187"/>
                  <a:gd name="T14" fmla="*/ 40 w 152"/>
                  <a:gd name="T15" fmla="*/ 52 h 187"/>
                  <a:gd name="T16" fmla="*/ 16 w 152"/>
                  <a:gd name="T17" fmla="*/ 54 h 187"/>
                  <a:gd name="T18" fmla="*/ 18 w 152"/>
                  <a:gd name="T19" fmla="*/ 75 h 187"/>
                  <a:gd name="T20" fmla="*/ 20 w 152"/>
                  <a:gd name="T21" fmla="*/ 75 h 187"/>
                  <a:gd name="T22" fmla="*/ 26 w 152"/>
                  <a:gd name="T23" fmla="*/ 77 h 187"/>
                  <a:gd name="T24" fmla="*/ 31 w 152"/>
                  <a:gd name="T25" fmla="*/ 101 h 187"/>
                  <a:gd name="T26" fmla="*/ 30 w 152"/>
                  <a:gd name="T27" fmla="*/ 133 h 187"/>
                  <a:gd name="T28" fmla="*/ 0 w 152"/>
                  <a:gd name="T29" fmla="*/ 185 h 187"/>
                  <a:gd name="T30" fmla="*/ 2 w 152"/>
                  <a:gd name="T31" fmla="*/ 186 h 187"/>
                  <a:gd name="T32" fmla="*/ 18 w 152"/>
                  <a:gd name="T33" fmla="*/ 161 h 187"/>
                  <a:gd name="T34" fmla="*/ 84 w 152"/>
                  <a:gd name="T35" fmla="*/ 160 h 187"/>
                  <a:gd name="T36" fmla="*/ 91 w 152"/>
                  <a:gd name="T37" fmla="*/ 175 h 187"/>
                  <a:gd name="T38" fmla="*/ 109 w 152"/>
                  <a:gd name="T39" fmla="*/ 168 h 187"/>
                  <a:gd name="T40" fmla="*/ 104 w 152"/>
                  <a:gd name="T41" fmla="*/ 152 h 187"/>
                  <a:gd name="T42" fmla="*/ 86 w 152"/>
                  <a:gd name="T43" fmla="*/ 156 h 187"/>
                  <a:gd name="T44" fmla="*/ 19 w 152"/>
                  <a:gd name="T45" fmla="*/ 158 h 187"/>
                  <a:gd name="T46" fmla="*/ 54 w 152"/>
                  <a:gd name="T47" fmla="*/ 108 h 187"/>
                  <a:gd name="T48" fmla="*/ 114 w 152"/>
                  <a:gd name="T49" fmla="*/ 109 h 187"/>
                  <a:gd name="T50" fmla="*/ 113 w 152"/>
                  <a:gd name="T51" fmla="*/ 110 h 187"/>
                  <a:gd name="T52" fmla="*/ 115 w 152"/>
                  <a:gd name="T53" fmla="*/ 113 h 187"/>
                  <a:gd name="T54" fmla="*/ 123 w 152"/>
                  <a:gd name="T55" fmla="*/ 125 h 187"/>
                  <a:gd name="T56" fmla="*/ 140 w 152"/>
                  <a:gd name="T57" fmla="*/ 115 h 187"/>
                  <a:gd name="T58" fmla="*/ 131 w 152"/>
                  <a:gd name="T59" fmla="*/ 99 h 187"/>
                  <a:gd name="T60" fmla="*/ 117 w 152"/>
                  <a:gd name="T61" fmla="*/ 104 h 187"/>
                  <a:gd name="T62" fmla="*/ 57 w 152"/>
                  <a:gd name="T63" fmla="*/ 104 h 187"/>
                  <a:gd name="T64" fmla="*/ 99 w 152"/>
                  <a:gd name="T65" fmla="*/ 64 h 187"/>
                  <a:gd name="T66" fmla="*/ 126 w 152"/>
                  <a:gd name="T67" fmla="*/ 67 h 187"/>
                  <a:gd name="T68" fmla="*/ 125 w 152"/>
                  <a:gd name="T69" fmla="*/ 68 h 187"/>
                  <a:gd name="T70" fmla="*/ 139 w 152"/>
                  <a:gd name="T71" fmla="*/ 78 h 187"/>
                  <a:gd name="T72" fmla="*/ 151 w 152"/>
                  <a:gd name="T73" fmla="*/ 66 h 187"/>
                  <a:gd name="T74" fmla="*/ 140 w 152"/>
                  <a:gd name="T75" fmla="*/ 57 h 187"/>
                  <a:gd name="T76" fmla="*/ 127 w 152"/>
                  <a:gd name="T77" fmla="*/ 63 h 187"/>
                  <a:gd name="T78" fmla="*/ 102 w 152"/>
                  <a:gd name="T79" fmla="*/ 62 h 187"/>
                  <a:gd name="T80" fmla="*/ 127 w 152"/>
                  <a:gd name="T81" fmla="*/ 42 h 187"/>
                  <a:gd name="T82" fmla="*/ 140 w 152"/>
                  <a:gd name="T83" fmla="*/ 39 h 187"/>
                  <a:gd name="T84" fmla="*/ 138 w 152"/>
                  <a:gd name="T85" fmla="*/ 23 h 187"/>
                  <a:gd name="T86" fmla="*/ 124 w 152"/>
                  <a:gd name="T87" fmla="*/ 23 h 187"/>
                  <a:gd name="T88" fmla="*/ 123 w 152"/>
                  <a:gd name="T89" fmla="*/ 40 h 187"/>
                  <a:gd name="T90" fmla="*/ 78 w 152"/>
                  <a:gd name="T91" fmla="*/ 76 h 187"/>
                  <a:gd name="T92" fmla="*/ 82 w 152"/>
                  <a:gd name="T93" fmla="*/ 31 h 187"/>
                  <a:gd name="T94" fmla="*/ 84 w 152"/>
                  <a:gd name="T95" fmla="*/ 31 h 187"/>
                  <a:gd name="T96" fmla="*/ 85 w 152"/>
                  <a:gd name="T97" fmla="*/ 31 h 187"/>
                  <a:gd name="T98" fmla="*/ 98 w 152"/>
                  <a:gd name="T99" fmla="*/ 18 h 187"/>
                  <a:gd name="T100" fmla="*/ 82 w 152"/>
                  <a:gd name="T101" fmla="*/ 1 h 187"/>
                  <a:gd name="T102" fmla="*/ 70 w 152"/>
                  <a:gd name="T103" fmla="*/ 16 h 187"/>
                </a:gdLst>
                <a:ahLst/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  <a:cxn ang="0">
                    <a:pos x="T14" y="T15"/>
                  </a:cxn>
                  <a:cxn ang="0">
                    <a:pos x="T16" y="T17"/>
                  </a:cxn>
                  <a:cxn ang="0">
                    <a:pos x="T18" y="T19"/>
                  </a:cxn>
                  <a:cxn ang="0">
                    <a:pos x="T20" y="T21"/>
                  </a:cxn>
                  <a:cxn ang="0">
                    <a:pos x="T22" y="T23"/>
                  </a:cxn>
                  <a:cxn ang="0">
                    <a:pos x="T24" y="T25"/>
                  </a:cxn>
                  <a:cxn ang="0">
                    <a:pos x="T26" y="T27"/>
                  </a:cxn>
                  <a:cxn ang="0">
                    <a:pos x="T28" y="T29"/>
                  </a:cxn>
                  <a:cxn ang="0">
                    <a:pos x="T30" y="T31"/>
                  </a:cxn>
                  <a:cxn ang="0">
                    <a:pos x="T32" y="T33"/>
                  </a:cxn>
                  <a:cxn ang="0">
                    <a:pos x="T34" y="T35"/>
                  </a:cxn>
                  <a:cxn ang="0">
                    <a:pos x="T36" y="T37"/>
                  </a:cxn>
                  <a:cxn ang="0">
                    <a:pos x="T38" y="T39"/>
                  </a:cxn>
                  <a:cxn ang="0">
                    <a:pos x="T40" y="T41"/>
                  </a:cxn>
                  <a:cxn ang="0">
                    <a:pos x="T42" y="T43"/>
                  </a:cxn>
                  <a:cxn ang="0">
                    <a:pos x="T44" y="T45"/>
                  </a:cxn>
                  <a:cxn ang="0">
                    <a:pos x="T46" y="T47"/>
                  </a:cxn>
                  <a:cxn ang="0">
                    <a:pos x="T48" y="T49"/>
                  </a:cxn>
                  <a:cxn ang="0">
                    <a:pos x="T50" y="T51"/>
                  </a:cxn>
                  <a:cxn ang="0">
                    <a:pos x="T52" y="T53"/>
                  </a:cxn>
                  <a:cxn ang="0">
                    <a:pos x="T54" y="T55"/>
                  </a:cxn>
                  <a:cxn ang="0">
                    <a:pos x="T56" y="T57"/>
                  </a:cxn>
                  <a:cxn ang="0">
                    <a:pos x="T58" y="T59"/>
                  </a:cxn>
                  <a:cxn ang="0">
                    <a:pos x="T60" y="T61"/>
                  </a:cxn>
                  <a:cxn ang="0">
                    <a:pos x="T62" y="T63"/>
                  </a:cxn>
                  <a:cxn ang="0">
                    <a:pos x="T64" y="T65"/>
                  </a:cxn>
                  <a:cxn ang="0">
                    <a:pos x="T66" y="T67"/>
                  </a:cxn>
                  <a:cxn ang="0">
                    <a:pos x="T68" y="T69"/>
                  </a:cxn>
                  <a:cxn ang="0">
                    <a:pos x="T70" y="T71"/>
                  </a:cxn>
                  <a:cxn ang="0">
                    <a:pos x="T72" y="T73"/>
                  </a:cxn>
                  <a:cxn ang="0">
                    <a:pos x="T74" y="T75"/>
                  </a:cxn>
                  <a:cxn ang="0">
                    <a:pos x="T76" y="T77"/>
                  </a:cxn>
                  <a:cxn ang="0">
                    <a:pos x="T78" y="T79"/>
                  </a:cxn>
                  <a:cxn ang="0">
                    <a:pos x="T80" y="T81"/>
                  </a:cxn>
                  <a:cxn ang="0">
                    <a:pos x="T82" y="T83"/>
                  </a:cxn>
                  <a:cxn ang="0">
                    <a:pos x="T84" y="T85"/>
                  </a:cxn>
                  <a:cxn ang="0">
                    <a:pos x="T86" y="T87"/>
                  </a:cxn>
                  <a:cxn ang="0">
                    <a:pos x="T88" y="T89"/>
                  </a:cxn>
                  <a:cxn ang="0">
                    <a:pos x="T90" y="T91"/>
                  </a:cxn>
                  <a:cxn ang="0">
                    <a:pos x="T92" y="T93"/>
                  </a:cxn>
                  <a:cxn ang="0">
                    <a:pos x="T94" y="T95"/>
                  </a:cxn>
                  <a:cxn ang="0">
                    <a:pos x="T96" y="T97"/>
                  </a:cxn>
                  <a:cxn ang="0">
                    <a:pos x="T98" y="T99"/>
                  </a:cxn>
                  <a:cxn ang="0">
                    <a:pos x="T100" y="T101"/>
                  </a:cxn>
                  <a:cxn ang="0">
                    <a:pos x="T102" y="T103"/>
                  </a:cxn>
                </a:cxnLst>
                <a:rect l="0" t="0" r="r" b="b"/>
                <a:pathLst>
                  <a:path w="152" h="187">
                    <a:moveTo>
                      <a:pt x="70" y="16"/>
                    </a:moveTo>
                    <a:cubicBezTo>
                      <a:pt x="69" y="22"/>
                      <a:pt x="72" y="27"/>
                      <a:pt x="77" y="30"/>
                    </a:cubicBezTo>
                    <a:cubicBezTo>
                      <a:pt x="78" y="47"/>
                      <a:pt x="79" y="63"/>
                      <a:pt x="74" y="80"/>
                    </a:cubicBezTo>
                    <a:cubicBezTo>
                      <a:pt x="74" y="80"/>
                      <a:pt x="74" y="80"/>
                      <a:pt x="74" y="80"/>
                    </a:cubicBezTo>
                    <a:cubicBezTo>
                      <a:pt x="59" y="94"/>
                      <a:pt x="46" y="110"/>
                      <a:pt x="34" y="126"/>
                    </a:cubicBezTo>
                    <a:cubicBezTo>
                      <a:pt x="38" y="111"/>
                      <a:pt x="36" y="92"/>
                      <a:pt x="31" y="77"/>
                    </a:cubicBezTo>
                    <a:cubicBezTo>
                      <a:pt x="35" y="77"/>
                      <a:pt x="38" y="76"/>
                      <a:pt x="40" y="74"/>
                    </a:cubicBezTo>
                    <a:cubicBezTo>
                      <a:pt x="49" y="70"/>
                      <a:pt x="48" y="57"/>
                      <a:pt x="40" y="52"/>
                    </a:cubicBezTo>
                    <a:cubicBezTo>
                      <a:pt x="33" y="47"/>
                      <a:pt x="22" y="49"/>
                      <a:pt x="16" y="54"/>
                    </a:cubicBezTo>
                    <a:cubicBezTo>
                      <a:pt x="8" y="60"/>
                      <a:pt x="10" y="70"/>
                      <a:pt x="18" y="75"/>
                    </a:cubicBezTo>
                    <a:cubicBezTo>
                      <a:pt x="19" y="76"/>
                      <a:pt x="20" y="75"/>
                      <a:pt x="20" y="75"/>
                    </a:cubicBezTo>
                    <a:cubicBezTo>
                      <a:pt x="22" y="76"/>
                      <a:pt x="24" y="77"/>
                      <a:pt x="26" y="77"/>
                    </a:cubicBezTo>
                    <a:cubicBezTo>
                      <a:pt x="28" y="85"/>
                      <a:pt x="30" y="93"/>
                      <a:pt x="31" y="101"/>
                    </a:cubicBezTo>
                    <a:cubicBezTo>
                      <a:pt x="33" y="112"/>
                      <a:pt x="32" y="122"/>
                      <a:pt x="30" y="133"/>
                    </a:cubicBezTo>
                    <a:cubicBezTo>
                      <a:pt x="18" y="149"/>
                      <a:pt x="8" y="167"/>
                      <a:pt x="0" y="185"/>
                    </a:cubicBezTo>
                    <a:cubicBezTo>
                      <a:pt x="0" y="186"/>
                      <a:pt x="1" y="187"/>
                      <a:pt x="2" y="186"/>
                    </a:cubicBezTo>
                    <a:cubicBezTo>
                      <a:pt x="7" y="178"/>
                      <a:pt x="12" y="169"/>
                      <a:pt x="18" y="161"/>
                    </a:cubicBezTo>
                    <a:cubicBezTo>
                      <a:pt x="40" y="153"/>
                      <a:pt x="62" y="158"/>
                      <a:pt x="84" y="160"/>
                    </a:cubicBezTo>
                    <a:cubicBezTo>
                      <a:pt x="83" y="166"/>
                      <a:pt x="85" y="172"/>
                      <a:pt x="91" y="175"/>
                    </a:cubicBezTo>
                    <a:cubicBezTo>
                      <a:pt x="97" y="178"/>
                      <a:pt x="107" y="176"/>
                      <a:pt x="109" y="168"/>
                    </a:cubicBezTo>
                    <a:cubicBezTo>
                      <a:pt x="111" y="162"/>
                      <a:pt x="109" y="156"/>
                      <a:pt x="104" y="152"/>
                    </a:cubicBezTo>
                    <a:cubicBezTo>
                      <a:pt x="99" y="148"/>
                      <a:pt x="90" y="151"/>
                      <a:pt x="86" y="156"/>
                    </a:cubicBezTo>
                    <a:cubicBezTo>
                      <a:pt x="65" y="151"/>
                      <a:pt x="39" y="150"/>
                      <a:pt x="19" y="158"/>
                    </a:cubicBezTo>
                    <a:cubicBezTo>
                      <a:pt x="30" y="141"/>
                      <a:pt x="41" y="124"/>
                      <a:pt x="54" y="108"/>
                    </a:cubicBezTo>
                    <a:cubicBezTo>
                      <a:pt x="75" y="100"/>
                      <a:pt x="94" y="104"/>
                      <a:pt x="114" y="109"/>
                    </a:cubicBezTo>
                    <a:cubicBezTo>
                      <a:pt x="114" y="109"/>
                      <a:pt x="114" y="110"/>
                      <a:pt x="113" y="110"/>
                    </a:cubicBezTo>
                    <a:cubicBezTo>
                      <a:pt x="113" y="111"/>
                      <a:pt x="114" y="112"/>
                      <a:pt x="115" y="113"/>
                    </a:cubicBezTo>
                    <a:cubicBezTo>
                      <a:pt x="115" y="118"/>
                      <a:pt x="119" y="123"/>
                      <a:pt x="123" y="125"/>
                    </a:cubicBezTo>
                    <a:cubicBezTo>
                      <a:pt x="130" y="129"/>
                      <a:pt x="138" y="121"/>
                      <a:pt x="140" y="115"/>
                    </a:cubicBezTo>
                    <a:cubicBezTo>
                      <a:pt x="142" y="108"/>
                      <a:pt x="137" y="101"/>
                      <a:pt x="131" y="99"/>
                    </a:cubicBezTo>
                    <a:cubicBezTo>
                      <a:pt x="125" y="97"/>
                      <a:pt x="120" y="100"/>
                      <a:pt x="117" y="104"/>
                    </a:cubicBezTo>
                    <a:cubicBezTo>
                      <a:pt x="97" y="99"/>
                      <a:pt x="75" y="97"/>
                      <a:pt x="57" y="104"/>
                    </a:cubicBezTo>
                    <a:cubicBezTo>
                      <a:pt x="70" y="89"/>
                      <a:pt x="84" y="76"/>
                      <a:pt x="99" y="64"/>
                    </a:cubicBezTo>
                    <a:cubicBezTo>
                      <a:pt x="108" y="64"/>
                      <a:pt x="117" y="66"/>
                      <a:pt x="126" y="67"/>
                    </a:cubicBezTo>
                    <a:cubicBezTo>
                      <a:pt x="126" y="67"/>
                      <a:pt x="125" y="67"/>
                      <a:pt x="125" y="68"/>
                    </a:cubicBezTo>
                    <a:cubicBezTo>
                      <a:pt x="127" y="74"/>
                      <a:pt x="133" y="79"/>
                      <a:pt x="139" y="78"/>
                    </a:cubicBezTo>
                    <a:cubicBezTo>
                      <a:pt x="144" y="77"/>
                      <a:pt x="152" y="72"/>
                      <a:pt x="151" y="66"/>
                    </a:cubicBezTo>
                    <a:cubicBezTo>
                      <a:pt x="150" y="61"/>
                      <a:pt x="144" y="58"/>
                      <a:pt x="140" y="57"/>
                    </a:cubicBezTo>
                    <a:cubicBezTo>
                      <a:pt x="135" y="57"/>
                      <a:pt x="130" y="59"/>
                      <a:pt x="127" y="63"/>
                    </a:cubicBezTo>
                    <a:cubicBezTo>
                      <a:pt x="119" y="61"/>
                      <a:pt x="110" y="61"/>
                      <a:pt x="102" y="62"/>
                    </a:cubicBezTo>
                    <a:cubicBezTo>
                      <a:pt x="110" y="55"/>
                      <a:pt x="119" y="49"/>
                      <a:pt x="127" y="42"/>
                    </a:cubicBezTo>
                    <a:cubicBezTo>
                      <a:pt x="131" y="44"/>
                      <a:pt x="137" y="43"/>
                      <a:pt x="140" y="39"/>
                    </a:cubicBezTo>
                    <a:cubicBezTo>
                      <a:pt x="144" y="33"/>
                      <a:pt x="145" y="27"/>
                      <a:pt x="138" y="23"/>
                    </a:cubicBezTo>
                    <a:cubicBezTo>
                      <a:pt x="134" y="20"/>
                      <a:pt x="128" y="20"/>
                      <a:pt x="124" y="23"/>
                    </a:cubicBezTo>
                    <a:cubicBezTo>
                      <a:pt x="118" y="27"/>
                      <a:pt x="120" y="35"/>
                      <a:pt x="123" y="40"/>
                    </a:cubicBezTo>
                    <a:cubicBezTo>
                      <a:pt x="107" y="51"/>
                      <a:pt x="92" y="63"/>
                      <a:pt x="78" y="76"/>
                    </a:cubicBezTo>
                    <a:cubicBezTo>
                      <a:pt x="84" y="63"/>
                      <a:pt x="85" y="46"/>
                      <a:pt x="82" y="31"/>
                    </a:cubicBezTo>
                    <a:cubicBezTo>
                      <a:pt x="83" y="31"/>
                      <a:pt x="84" y="31"/>
                      <a:pt x="84" y="31"/>
                    </a:cubicBezTo>
                    <a:cubicBezTo>
                      <a:pt x="85" y="31"/>
                      <a:pt x="85" y="31"/>
                      <a:pt x="85" y="31"/>
                    </a:cubicBezTo>
                    <a:cubicBezTo>
                      <a:pt x="92" y="31"/>
                      <a:pt x="98" y="26"/>
                      <a:pt x="98" y="18"/>
                    </a:cubicBezTo>
                    <a:cubicBezTo>
                      <a:pt x="98" y="11"/>
                      <a:pt x="91" y="0"/>
                      <a:pt x="82" y="1"/>
                    </a:cubicBezTo>
                    <a:cubicBezTo>
                      <a:pt x="75" y="2"/>
                      <a:pt x="70" y="9"/>
                      <a:pt x="70" y="16"/>
                    </a:cubicBezTo>
                    <a:close/>
                  </a:path>
                </a:pathLst>
              </a:custGeom>
              <a:solidFill>
                <a:srgbClr val="FEC160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</a14:hiddenLine>
                </a:ext>
              </a:extLst>
            </p:spPr>
            <p:txBody>
              <a:bodyPr vert="horz" wrap="square" lIns="91440" tIns="45720" rIns="91440" bIns="45720" numCol="1" anchor="t" anchorCtr="0" compatLnSpc="1"/>
              <a:lstStyle/>
              <a:p>
                <a:endParaRPr lang="zh-CN" altLang="en-US"/>
              </a:p>
            </p:txBody>
          </p:sp>
          <p:sp>
            <p:nvSpPr>
              <p:cNvPr id="77" name="Freeform 48"/>
              <p:cNvSpPr/>
              <p:nvPr/>
            </p:nvSpPr>
            <p:spPr bwMode="auto">
              <a:xfrm>
                <a:off x="2792442" y="628937"/>
                <a:ext cx="1028700" cy="658813"/>
              </a:xfrm>
              <a:custGeom>
                <a:avLst/>
                <a:gdLst>
                  <a:gd name="T0" fmla="*/ 373 w 375"/>
                  <a:gd name="T1" fmla="*/ 204 h 239"/>
                  <a:gd name="T2" fmla="*/ 372 w 375"/>
                  <a:gd name="T3" fmla="*/ 203 h 239"/>
                  <a:gd name="T4" fmla="*/ 349 w 375"/>
                  <a:gd name="T5" fmla="*/ 152 h 239"/>
                  <a:gd name="T6" fmla="*/ 313 w 375"/>
                  <a:gd name="T7" fmla="*/ 116 h 239"/>
                  <a:gd name="T8" fmla="*/ 235 w 375"/>
                  <a:gd name="T9" fmla="*/ 120 h 239"/>
                  <a:gd name="T10" fmla="*/ 235 w 375"/>
                  <a:gd name="T11" fmla="*/ 121 h 239"/>
                  <a:gd name="T12" fmla="*/ 126 w 375"/>
                  <a:gd name="T13" fmla="*/ 95 h 239"/>
                  <a:gd name="T14" fmla="*/ 92 w 375"/>
                  <a:gd name="T15" fmla="*/ 90 h 239"/>
                  <a:gd name="T16" fmla="*/ 150 w 375"/>
                  <a:gd name="T17" fmla="*/ 54 h 239"/>
                  <a:gd name="T18" fmla="*/ 192 w 375"/>
                  <a:gd name="T19" fmla="*/ 41 h 239"/>
                  <a:gd name="T20" fmla="*/ 192 w 375"/>
                  <a:gd name="T21" fmla="*/ 42 h 239"/>
                  <a:gd name="T22" fmla="*/ 296 w 375"/>
                  <a:gd name="T23" fmla="*/ 59 h 239"/>
                  <a:gd name="T24" fmla="*/ 297 w 375"/>
                  <a:gd name="T25" fmla="*/ 56 h 239"/>
                  <a:gd name="T26" fmla="*/ 296 w 375"/>
                  <a:gd name="T27" fmla="*/ 55 h 239"/>
                  <a:gd name="T28" fmla="*/ 296 w 375"/>
                  <a:gd name="T29" fmla="*/ 55 h 239"/>
                  <a:gd name="T30" fmla="*/ 193 w 375"/>
                  <a:gd name="T31" fmla="*/ 37 h 239"/>
                  <a:gd name="T32" fmla="*/ 144 w 375"/>
                  <a:gd name="T33" fmla="*/ 53 h 239"/>
                  <a:gd name="T34" fmla="*/ 90 w 375"/>
                  <a:gd name="T35" fmla="*/ 90 h 239"/>
                  <a:gd name="T36" fmla="*/ 58 w 375"/>
                  <a:gd name="T37" fmla="*/ 85 h 239"/>
                  <a:gd name="T38" fmla="*/ 0 w 375"/>
                  <a:gd name="T39" fmla="*/ 90 h 239"/>
                  <a:gd name="T40" fmla="*/ 1 w 375"/>
                  <a:gd name="T41" fmla="*/ 92 h 239"/>
                  <a:gd name="T42" fmla="*/ 67 w 375"/>
                  <a:gd name="T43" fmla="*/ 90 h 239"/>
                  <a:gd name="T44" fmla="*/ 88 w 375"/>
                  <a:gd name="T45" fmla="*/ 93 h 239"/>
                  <a:gd name="T46" fmla="*/ 89 w 375"/>
                  <a:gd name="T47" fmla="*/ 93 h 239"/>
                  <a:gd name="T48" fmla="*/ 89 w 375"/>
                  <a:gd name="T49" fmla="*/ 93 h 239"/>
                  <a:gd name="T50" fmla="*/ 131 w 375"/>
                  <a:gd name="T51" fmla="*/ 100 h 239"/>
                  <a:gd name="T52" fmla="*/ 161 w 375"/>
                  <a:gd name="T53" fmla="*/ 127 h 239"/>
                  <a:gd name="T54" fmla="*/ 166 w 375"/>
                  <a:gd name="T55" fmla="*/ 133 h 239"/>
                  <a:gd name="T56" fmla="*/ 166 w 375"/>
                  <a:gd name="T57" fmla="*/ 133 h 239"/>
                  <a:gd name="T58" fmla="*/ 190 w 375"/>
                  <a:gd name="T59" fmla="*/ 189 h 239"/>
                  <a:gd name="T60" fmla="*/ 217 w 375"/>
                  <a:gd name="T61" fmla="*/ 213 h 239"/>
                  <a:gd name="T62" fmla="*/ 240 w 375"/>
                  <a:gd name="T63" fmla="*/ 238 h 239"/>
                  <a:gd name="T64" fmla="*/ 242 w 375"/>
                  <a:gd name="T65" fmla="*/ 237 h 239"/>
                  <a:gd name="T66" fmla="*/ 241 w 375"/>
                  <a:gd name="T67" fmla="*/ 234 h 239"/>
                  <a:gd name="T68" fmla="*/ 170 w 375"/>
                  <a:gd name="T69" fmla="*/ 132 h 239"/>
                  <a:gd name="T70" fmla="*/ 162 w 375"/>
                  <a:gd name="T71" fmla="*/ 122 h 239"/>
                  <a:gd name="T72" fmla="*/ 136 w 375"/>
                  <a:gd name="T73" fmla="*/ 101 h 239"/>
                  <a:gd name="T74" fmla="*/ 211 w 375"/>
                  <a:gd name="T75" fmla="*/ 118 h 239"/>
                  <a:gd name="T76" fmla="*/ 235 w 375"/>
                  <a:gd name="T77" fmla="*/ 126 h 239"/>
                  <a:gd name="T78" fmla="*/ 290 w 375"/>
                  <a:gd name="T79" fmla="*/ 175 h 239"/>
                  <a:gd name="T80" fmla="*/ 330 w 375"/>
                  <a:gd name="T81" fmla="*/ 189 h 239"/>
                  <a:gd name="T82" fmla="*/ 372 w 375"/>
                  <a:gd name="T83" fmla="*/ 207 h 239"/>
                  <a:gd name="T84" fmla="*/ 373 w 375"/>
                  <a:gd name="T85" fmla="*/ 204 h 239"/>
                </a:gdLst>
                <a:ahLst/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  <a:cxn ang="0">
                    <a:pos x="T14" y="T15"/>
                  </a:cxn>
                  <a:cxn ang="0">
                    <a:pos x="T16" y="T17"/>
                  </a:cxn>
                  <a:cxn ang="0">
                    <a:pos x="T18" y="T19"/>
                  </a:cxn>
                  <a:cxn ang="0">
                    <a:pos x="T20" y="T21"/>
                  </a:cxn>
                  <a:cxn ang="0">
                    <a:pos x="T22" y="T23"/>
                  </a:cxn>
                  <a:cxn ang="0">
                    <a:pos x="T24" y="T25"/>
                  </a:cxn>
                  <a:cxn ang="0">
                    <a:pos x="T26" y="T27"/>
                  </a:cxn>
                  <a:cxn ang="0">
                    <a:pos x="T28" y="T29"/>
                  </a:cxn>
                  <a:cxn ang="0">
                    <a:pos x="T30" y="T31"/>
                  </a:cxn>
                  <a:cxn ang="0">
                    <a:pos x="T32" y="T33"/>
                  </a:cxn>
                  <a:cxn ang="0">
                    <a:pos x="T34" y="T35"/>
                  </a:cxn>
                  <a:cxn ang="0">
                    <a:pos x="T36" y="T37"/>
                  </a:cxn>
                  <a:cxn ang="0">
                    <a:pos x="T38" y="T39"/>
                  </a:cxn>
                  <a:cxn ang="0">
                    <a:pos x="T40" y="T41"/>
                  </a:cxn>
                  <a:cxn ang="0">
                    <a:pos x="T42" y="T43"/>
                  </a:cxn>
                  <a:cxn ang="0">
                    <a:pos x="T44" y="T45"/>
                  </a:cxn>
                  <a:cxn ang="0">
                    <a:pos x="T46" y="T47"/>
                  </a:cxn>
                  <a:cxn ang="0">
                    <a:pos x="T48" y="T49"/>
                  </a:cxn>
                  <a:cxn ang="0">
                    <a:pos x="T50" y="T51"/>
                  </a:cxn>
                  <a:cxn ang="0">
                    <a:pos x="T52" y="T53"/>
                  </a:cxn>
                  <a:cxn ang="0">
                    <a:pos x="T54" y="T55"/>
                  </a:cxn>
                  <a:cxn ang="0">
                    <a:pos x="T56" y="T57"/>
                  </a:cxn>
                  <a:cxn ang="0">
                    <a:pos x="T58" y="T59"/>
                  </a:cxn>
                  <a:cxn ang="0">
                    <a:pos x="T60" y="T61"/>
                  </a:cxn>
                  <a:cxn ang="0">
                    <a:pos x="T62" y="T63"/>
                  </a:cxn>
                  <a:cxn ang="0">
                    <a:pos x="T64" y="T65"/>
                  </a:cxn>
                  <a:cxn ang="0">
                    <a:pos x="T66" y="T67"/>
                  </a:cxn>
                  <a:cxn ang="0">
                    <a:pos x="T68" y="T69"/>
                  </a:cxn>
                  <a:cxn ang="0">
                    <a:pos x="T70" y="T71"/>
                  </a:cxn>
                  <a:cxn ang="0">
                    <a:pos x="T72" y="T73"/>
                  </a:cxn>
                  <a:cxn ang="0">
                    <a:pos x="T74" y="T75"/>
                  </a:cxn>
                  <a:cxn ang="0">
                    <a:pos x="T76" y="T77"/>
                  </a:cxn>
                  <a:cxn ang="0">
                    <a:pos x="T78" y="T79"/>
                  </a:cxn>
                  <a:cxn ang="0">
                    <a:pos x="T80" y="T81"/>
                  </a:cxn>
                  <a:cxn ang="0">
                    <a:pos x="T82" y="T83"/>
                  </a:cxn>
                  <a:cxn ang="0">
                    <a:pos x="T84" y="T85"/>
                  </a:cxn>
                </a:cxnLst>
                <a:rect l="0" t="0" r="r" b="b"/>
                <a:pathLst>
                  <a:path w="375" h="239">
                    <a:moveTo>
                      <a:pt x="373" y="204"/>
                    </a:moveTo>
                    <a:cubicBezTo>
                      <a:pt x="373" y="204"/>
                      <a:pt x="372" y="204"/>
                      <a:pt x="372" y="203"/>
                    </a:cubicBezTo>
                    <a:cubicBezTo>
                      <a:pt x="369" y="185"/>
                      <a:pt x="359" y="167"/>
                      <a:pt x="349" y="152"/>
                    </a:cubicBezTo>
                    <a:cubicBezTo>
                      <a:pt x="340" y="138"/>
                      <a:pt x="328" y="124"/>
                      <a:pt x="313" y="116"/>
                    </a:cubicBezTo>
                    <a:cubicBezTo>
                      <a:pt x="291" y="106"/>
                      <a:pt x="252" y="98"/>
                      <a:pt x="235" y="120"/>
                    </a:cubicBezTo>
                    <a:cubicBezTo>
                      <a:pt x="235" y="121"/>
                      <a:pt x="235" y="121"/>
                      <a:pt x="235" y="121"/>
                    </a:cubicBezTo>
                    <a:cubicBezTo>
                      <a:pt x="199" y="109"/>
                      <a:pt x="162" y="101"/>
                      <a:pt x="126" y="95"/>
                    </a:cubicBezTo>
                    <a:cubicBezTo>
                      <a:pt x="115" y="94"/>
                      <a:pt x="103" y="92"/>
                      <a:pt x="92" y="90"/>
                    </a:cubicBezTo>
                    <a:cubicBezTo>
                      <a:pt x="106" y="72"/>
                      <a:pt x="129" y="62"/>
                      <a:pt x="150" y="54"/>
                    </a:cubicBezTo>
                    <a:cubicBezTo>
                      <a:pt x="163" y="49"/>
                      <a:pt x="177" y="44"/>
                      <a:pt x="192" y="41"/>
                    </a:cubicBezTo>
                    <a:cubicBezTo>
                      <a:pt x="192" y="41"/>
                      <a:pt x="192" y="42"/>
                      <a:pt x="192" y="42"/>
                    </a:cubicBezTo>
                    <a:cubicBezTo>
                      <a:pt x="217" y="73"/>
                      <a:pt x="262" y="56"/>
                      <a:pt x="296" y="59"/>
                    </a:cubicBezTo>
                    <a:cubicBezTo>
                      <a:pt x="298" y="59"/>
                      <a:pt x="298" y="56"/>
                      <a:pt x="297" y="56"/>
                    </a:cubicBezTo>
                    <a:cubicBezTo>
                      <a:pt x="296" y="56"/>
                      <a:pt x="296" y="55"/>
                      <a:pt x="296" y="55"/>
                    </a:cubicBezTo>
                    <a:cubicBezTo>
                      <a:pt x="296" y="55"/>
                      <a:pt x="296" y="55"/>
                      <a:pt x="296" y="55"/>
                    </a:cubicBezTo>
                    <a:cubicBezTo>
                      <a:pt x="285" y="17"/>
                      <a:pt x="214" y="0"/>
                      <a:pt x="193" y="37"/>
                    </a:cubicBezTo>
                    <a:cubicBezTo>
                      <a:pt x="176" y="40"/>
                      <a:pt x="159" y="46"/>
                      <a:pt x="144" y="53"/>
                    </a:cubicBezTo>
                    <a:cubicBezTo>
                      <a:pt x="125" y="60"/>
                      <a:pt x="100" y="71"/>
                      <a:pt x="90" y="90"/>
                    </a:cubicBezTo>
                    <a:cubicBezTo>
                      <a:pt x="79" y="88"/>
                      <a:pt x="69" y="86"/>
                      <a:pt x="58" y="85"/>
                    </a:cubicBezTo>
                    <a:cubicBezTo>
                      <a:pt x="40" y="83"/>
                      <a:pt x="16" y="80"/>
                      <a:pt x="0" y="90"/>
                    </a:cubicBezTo>
                    <a:cubicBezTo>
                      <a:pt x="0" y="91"/>
                      <a:pt x="0" y="92"/>
                      <a:pt x="1" y="92"/>
                    </a:cubicBezTo>
                    <a:cubicBezTo>
                      <a:pt x="23" y="85"/>
                      <a:pt x="44" y="86"/>
                      <a:pt x="67" y="90"/>
                    </a:cubicBezTo>
                    <a:cubicBezTo>
                      <a:pt x="74" y="91"/>
                      <a:pt x="81" y="92"/>
                      <a:pt x="88" y="93"/>
                    </a:cubicBezTo>
                    <a:cubicBezTo>
                      <a:pt x="88" y="94"/>
                      <a:pt x="89" y="94"/>
                      <a:pt x="89" y="93"/>
                    </a:cubicBezTo>
                    <a:cubicBezTo>
                      <a:pt x="89" y="93"/>
                      <a:pt x="89" y="93"/>
                      <a:pt x="89" y="93"/>
                    </a:cubicBezTo>
                    <a:cubicBezTo>
                      <a:pt x="103" y="95"/>
                      <a:pt x="117" y="98"/>
                      <a:pt x="131" y="100"/>
                    </a:cubicBezTo>
                    <a:cubicBezTo>
                      <a:pt x="142" y="108"/>
                      <a:pt x="152" y="117"/>
                      <a:pt x="161" y="127"/>
                    </a:cubicBezTo>
                    <a:cubicBezTo>
                      <a:pt x="163" y="129"/>
                      <a:pt x="165" y="131"/>
                      <a:pt x="166" y="133"/>
                    </a:cubicBezTo>
                    <a:cubicBezTo>
                      <a:pt x="166" y="133"/>
                      <a:pt x="166" y="133"/>
                      <a:pt x="166" y="133"/>
                    </a:cubicBezTo>
                    <a:cubicBezTo>
                      <a:pt x="163" y="155"/>
                      <a:pt x="175" y="174"/>
                      <a:pt x="190" y="189"/>
                    </a:cubicBezTo>
                    <a:cubicBezTo>
                      <a:pt x="199" y="197"/>
                      <a:pt x="208" y="205"/>
                      <a:pt x="217" y="213"/>
                    </a:cubicBezTo>
                    <a:cubicBezTo>
                      <a:pt x="226" y="221"/>
                      <a:pt x="233" y="230"/>
                      <a:pt x="240" y="238"/>
                    </a:cubicBezTo>
                    <a:cubicBezTo>
                      <a:pt x="241" y="239"/>
                      <a:pt x="243" y="238"/>
                      <a:pt x="242" y="237"/>
                    </a:cubicBezTo>
                    <a:cubicBezTo>
                      <a:pt x="242" y="236"/>
                      <a:pt x="241" y="235"/>
                      <a:pt x="241" y="234"/>
                    </a:cubicBezTo>
                    <a:cubicBezTo>
                      <a:pt x="232" y="195"/>
                      <a:pt x="226" y="122"/>
                      <a:pt x="170" y="132"/>
                    </a:cubicBezTo>
                    <a:cubicBezTo>
                      <a:pt x="167" y="128"/>
                      <a:pt x="165" y="125"/>
                      <a:pt x="162" y="122"/>
                    </a:cubicBezTo>
                    <a:cubicBezTo>
                      <a:pt x="155" y="115"/>
                      <a:pt x="146" y="106"/>
                      <a:pt x="136" y="101"/>
                    </a:cubicBezTo>
                    <a:cubicBezTo>
                      <a:pt x="161" y="105"/>
                      <a:pt x="186" y="111"/>
                      <a:pt x="211" y="118"/>
                    </a:cubicBezTo>
                    <a:cubicBezTo>
                      <a:pt x="219" y="120"/>
                      <a:pt x="227" y="123"/>
                      <a:pt x="235" y="126"/>
                    </a:cubicBezTo>
                    <a:cubicBezTo>
                      <a:pt x="249" y="147"/>
                      <a:pt x="267" y="165"/>
                      <a:pt x="290" y="175"/>
                    </a:cubicBezTo>
                    <a:cubicBezTo>
                      <a:pt x="303" y="181"/>
                      <a:pt x="317" y="185"/>
                      <a:pt x="330" y="189"/>
                    </a:cubicBezTo>
                    <a:cubicBezTo>
                      <a:pt x="345" y="194"/>
                      <a:pt x="358" y="200"/>
                      <a:pt x="372" y="207"/>
                    </a:cubicBezTo>
                    <a:cubicBezTo>
                      <a:pt x="374" y="207"/>
                      <a:pt x="375" y="205"/>
                      <a:pt x="373" y="204"/>
                    </a:cubicBezTo>
                    <a:close/>
                  </a:path>
                </a:pathLst>
              </a:custGeom>
              <a:solidFill>
                <a:srgbClr val="21B37A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</a14:hiddenLine>
                </a:ext>
              </a:extLst>
            </p:spPr>
            <p:txBody>
              <a:bodyPr vert="horz" wrap="square" lIns="91440" tIns="45720" rIns="91440" bIns="45720" numCol="1" anchor="t" anchorCtr="0" compatLnSpc="1"/>
              <a:lstStyle/>
              <a:p>
                <a:endParaRPr lang="zh-CN" altLang="en-US"/>
              </a:p>
            </p:txBody>
          </p:sp>
          <p:sp>
            <p:nvSpPr>
              <p:cNvPr id="78" name="Freeform 49"/>
              <p:cNvSpPr/>
              <p:nvPr/>
            </p:nvSpPr>
            <p:spPr bwMode="auto">
              <a:xfrm>
                <a:off x="3554442" y="470187"/>
                <a:ext cx="301625" cy="300038"/>
              </a:xfrm>
              <a:custGeom>
                <a:avLst/>
                <a:gdLst>
                  <a:gd name="T0" fmla="*/ 63 w 110"/>
                  <a:gd name="T1" fmla="*/ 38 h 109"/>
                  <a:gd name="T2" fmla="*/ 0 w 110"/>
                  <a:gd name="T3" fmla="*/ 5 h 109"/>
                  <a:gd name="T4" fmla="*/ 0 w 110"/>
                  <a:gd name="T5" fmla="*/ 5 h 109"/>
                  <a:gd name="T6" fmla="*/ 64 w 110"/>
                  <a:gd name="T7" fmla="*/ 45 h 109"/>
                  <a:gd name="T8" fmla="*/ 106 w 110"/>
                  <a:gd name="T9" fmla="*/ 107 h 109"/>
                  <a:gd name="T10" fmla="*/ 109 w 110"/>
                  <a:gd name="T11" fmla="*/ 105 h 109"/>
                  <a:gd name="T12" fmla="*/ 63 w 110"/>
                  <a:gd name="T13" fmla="*/ 38 h 109"/>
                </a:gdLst>
                <a:ahLst/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</a:cxnLst>
                <a:rect l="0" t="0" r="r" b="b"/>
                <a:pathLst>
                  <a:path w="110" h="109">
                    <a:moveTo>
                      <a:pt x="63" y="38"/>
                    </a:moveTo>
                    <a:cubicBezTo>
                      <a:pt x="47" y="21"/>
                      <a:pt x="25" y="0"/>
                      <a:pt x="0" y="5"/>
                    </a:cubicBezTo>
                    <a:cubicBezTo>
                      <a:pt x="0" y="5"/>
                      <a:pt x="0" y="5"/>
                      <a:pt x="0" y="5"/>
                    </a:cubicBezTo>
                    <a:cubicBezTo>
                      <a:pt x="27" y="7"/>
                      <a:pt x="47" y="25"/>
                      <a:pt x="64" y="45"/>
                    </a:cubicBezTo>
                    <a:cubicBezTo>
                      <a:pt x="80" y="64"/>
                      <a:pt x="93" y="85"/>
                      <a:pt x="106" y="107"/>
                    </a:cubicBezTo>
                    <a:cubicBezTo>
                      <a:pt x="107" y="109"/>
                      <a:pt x="110" y="107"/>
                      <a:pt x="109" y="105"/>
                    </a:cubicBezTo>
                    <a:cubicBezTo>
                      <a:pt x="96" y="82"/>
                      <a:pt x="81" y="59"/>
                      <a:pt x="63" y="38"/>
                    </a:cubicBezTo>
                    <a:close/>
                  </a:path>
                </a:pathLst>
              </a:custGeom>
              <a:solidFill>
                <a:srgbClr val="FF7862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</a14:hiddenLine>
                </a:ext>
              </a:extLst>
            </p:spPr>
            <p:txBody>
              <a:bodyPr vert="horz" wrap="square" lIns="91440" tIns="45720" rIns="91440" bIns="45720" numCol="1" anchor="t" anchorCtr="0" compatLnSpc="1"/>
              <a:lstStyle/>
              <a:p>
                <a:endParaRPr lang="zh-CN" altLang="en-US"/>
              </a:p>
            </p:txBody>
          </p:sp>
          <p:sp>
            <p:nvSpPr>
              <p:cNvPr id="79" name="Freeform 50"/>
              <p:cNvSpPr/>
              <p:nvPr/>
            </p:nvSpPr>
            <p:spPr bwMode="auto">
              <a:xfrm>
                <a:off x="3795742" y="752763"/>
                <a:ext cx="211138" cy="212725"/>
              </a:xfrm>
              <a:custGeom>
                <a:avLst/>
                <a:gdLst>
                  <a:gd name="T0" fmla="*/ 20 w 77"/>
                  <a:gd name="T1" fmla="*/ 0 h 77"/>
                  <a:gd name="T2" fmla="*/ 18 w 77"/>
                  <a:gd name="T3" fmla="*/ 0 h 77"/>
                  <a:gd name="T4" fmla="*/ 17 w 77"/>
                  <a:gd name="T5" fmla="*/ 3 h 77"/>
                  <a:gd name="T6" fmla="*/ 11 w 77"/>
                  <a:gd name="T7" fmla="*/ 69 h 77"/>
                  <a:gd name="T8" fmla="*/ 24 w 77"/>
                  <a:gd name="T9" fmla="*/ 76 h 77"/>
                  <a:gd name="T10" fmla="*/ 31 w 77"/>
                  <a:gd name="T11" fmla="*/ 61 h 77"/>
                  <a:gd name="T12" fmla="*/ 48 w 77"/>
                  <a:gd name="T13" fmla="*/ 74 h 77"/>
                  <a:gd name="T14" fmla="*/ 50 w 77"/>
                  <a:gd name="T15" fmla="*/ 73 h 77"/>
                  <a:gd name="T16" fmla="*/ 53 w 77"/>
                  <a:gd name="T17" fmla="*/ 52 h 77"/>
                  <a:gd name="T18" fmla="*/ 69 w 77"/>
                  <a:gd name="T19" fmla="*/ 57 h 77"/>
                  <a:gd name="T20" fmla="*/ 76 w 77"/>
                  <a:gd name="T21" fmla="*/ 41 h 77"/>
                  <a:gd name="T22" fmla="*/ 20 w 77"/>
                  <a:gd name="T23" fmla="*/ 0 h 77"/>
                </a:gdLst>
                <a:ahLst/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  <a:cxn ang="0">
                    <a:pos x="T14" y="T15"/>
                  </a:cxn>
                  <a:cxn ang="0">
                    <a:pos x="T16" y="T17"/>
                  </a:cxn>
                  <a:cxn ang="0">
                    <a:pos x="T18" y="T19"/>
                  </a:cxn>
                  <a:cxn ang="0">
                    <a:pos x="T20" y="T21"/>
                  </a:cxn>
                  <a:cxn ang="0">
                    <a:pos x="T22" y="T23"/>
                  </a:cxn>
                </a:cxnLst>
                <a:rect l="0" t="0" r="r" b="b"/>
                <a:pathLst>
                  <a:path w="77" h="77">
                    <a:moveTo>
                      <a:pt x="20" y="0"/>
                    </a:moveTo>
                    <a:cubicBezTo>
                      <a:pt x="19" y="0"/>
                      <a:pt x="19" y="0"/>
                      <a:pt x="18" y="0"/>
                    </a:cubicBezTo>
                    <a:cubicBezTo>
                      <a:pt x="17" y="1"/>
                      <a:pt x="16" y="2"/>
                      <a:pt x="17" y="3"/>
                    </a:cubicBezTo>
                    <a:cubicBezTo>
                      <a:pt x="8" y="23"/>
                      <a:pt x="0" y="49"/>
                      <a:pt x="11" y="69"/>
                    </a:cubicBezTo>
                    <a:cubicBezTo>
                      <a:pt x="14" y="74"/>
                      <a:pt x="19" y="77"/>
                      <a:pt x="24" y="76"/>
                    </a:cubicBezTo>
                    <a:cubicBezTo>
                      <a:pt x="30" y="74"/>
                      <a:pt x="31" y="67"/>
                      <a:pt x="31" y="61"/>
                    </a:cubicBezTo>
                    <a:cubicBezTo>
                      <a:pt x="35" y="67"/>
                      <a:pt x="41" y="72"/>
                      <a:pt x="48" y="74"/>
                    </a:cubicBezTo>
                    <a:cubicBezTo>
                      <a:pt x="49" y="75"/>
                      <a:pt x="50" y="74"/>
                      <a:pt x="50" y="73"/>
                    </a:cubicBezTo>
                    <a:cubicBezTo>
                      <a:pt x="53" y="66"/>
                      <a:pt x="54" y="59"/>
                      <a:pt x="53" y="52"/>
                    </a:cubicBezTo>
                    <a:cubicBezTo>
                      <a:pt x="58" y="56"/>
                      <a:pt x="63" y="59"/>
                      <a:pt x="69" y="57"/>
                    </a:cubicBezTo>
                    <a:cubicBezTo>
                      <a:pt x="76" y="55"/>
                      <a:pt x="77" y="46"/>
                      <a:pt x="76" y="41"/>
                    </a:cubicBezTo>
                    <a:cubicBezTo>
                      <a:pt x="74" y="14"/>
                      <a:pt x="41" y="4"/>
                      <a:pt x="20" y="0"/>
                    </a:cubicBezTo>
                    <a:close/>
                  </a:path>
                </a:pathLst>
              </a:custGeom>
              <a:solidFill>
                <a:srgbClr val="FF7862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</a14:hiddenLine>
                </a:ext>
              </a:extLst>
            </p:spPr>
            <p:txBody>
              <a:bodyPr vert="horz" wrap="square" lIns="91440" tIns="45720" rIns="91440" bIns="45720" numCol="1" anchor="t" anchorCtr="0" compatLnSpc="1"/>
              <a:lstStyle/>
              <a:p>
                <a:endParaRPr lang="zh-CN" altLang="en-US"/>
              </a:p>
            </p:txBody>
          </p:sp>
          <p:sp>
            <p:nvSpPr>
              <p:cNvPr id="80" name="Freeform 65"/>
              <p:cNvSpPr/>
              <p:nvPr/>
            </p:nvSpPr>
            <p:spPr bwMode="auto">
              <a:xfrm>
                <a:off x="-142846" y="-69563"/>
                <a:ext cx="457200" cy="561975"/>
              </a:xfrm>
              <a:custGeom>
                <a:avLst/>
                <a:gdLst>
                  <a:gd name="T0" fmla="*/ 164 w 167"/>
                  <a:gd name="T1" fmla="*/ 42 h 204"/>
                  <a:gd name="T2" fmla="*/ 141 w 167"/>
                  <a:gd name="T3" fmla="*/ 36 h 204"/>
                  <a:gd name="T4" fmla="*/ 136 w 167"/>
                  <a:gd name="T5" fmla="*/ 54 h 204"/>
                  <a:gd name="T6" fmla="*/ 137 w 167"/>
                  <a:gd name="T7" fmla="*/ 55 h 204"/>
                  <a:gd name="T8" fmla="*/ 138 w 167"/>
                  <a:gd name="T9" fmla="*/ 56 h 204"/>
                  <a:gd name="T10" fmla="*/ 101 w 167"/>
                  <a:gd name="T11" fmla="*/ 82 h 204"/>
                  <a:gd name="T12" fmla="*/ 110 w 167"/>
                  <a:gd name="T13" fmla="*/ 26 h 204"/>
                  <a:gd name="T14" fmla="*/ 124 w 167"/>
                  <a:gd name="T15" fmla="*/ 16 h 204"/>
                  <a:gd name="T16" fmla="*/ 118 w 167"/>
                  <a:gd name="T17" fmla="*/ 3 h 204"/>
                  <a:gd name="T18" fmla="*/ 103 w 167"/>
                  <a:gd name="T19" fmla="*/ 10 h 204"/>
                  <a:gd name="T20" fmla="*/ 106 w 167"/>
                  <a:gd name="T21" fmla="*/ 23 h 204"/>
                  <a:gd name="T22" fmla="*/ 102 w 167"/>
                  <a:gd name="T23" fmla="*/ 54 h 204"/>
                  <a:gd name="T24" fmla="*/ 88 w 167"/>
                  <a:gd name="T25" fmla="*/ 33 h 204"/>
                  <a:gd name="T26" fmla="*/ 87 w 167"/>
                  <a:gd name="T27" fmla="*/ 19 h 204"/>
                  <a:gd name="T28" fmla="*/ 74 w 167"/>
                  <a:gd name="T29" fmla="*/ 14 h 204"/>
                  <a:gd name="T30" fmla="*/ 69 w 167"/>
                  <a:gd name="T31" fmla="*/ 30 h 204"/>
                  <a:gd name="T32" fmla="*/ 85 w 167"/>
                  <a:gd name="T33" fmla="*/ 37 h 204"/>
                  <a:gd name="T34" fmla="*/ 85 w 167"/>
                  <a:gd name="T35" fmla="*/ 36 h 204"/>
                  <a:gd name="T36" fmla="*/ 101 w 167"/>
                  <a:gd name="T37" fmla="*/ 58 h 204"/>
                  <a:gd name="T38" fmla="*/ 87 w 167"/>
                  <a:gd name="T39" fmla="*/ 114 h 204"/>
                  <a:gd name="T40" fmla="*/ 57 w 167"/>
                  <a:gd name="T41" fmla="*/ 63 h 204"/>
                  <a:gd name="T42" fmla="*/ 55 w 167"/>
                  <a:gd name="T43" fmla="*/ 47 h 204"/>
                  <a:gd name="T44" fmla="*/ 37 w 167"/>
                  <a:gd name="T45" fmla="*/ 48 h 204"/>
                  <a:gd name="T46" fmla="*/ 36 w 167"/>
                  <a:gd name="T47" fmla="*/ 67 h 204"/>
                  <a:gd name="T48" fmla="*/ 51 w 167"/>
                  <a:gd name="T49" fmla="*/ 68 h 204"/>
                  <a:gd name="T50" fmla="*/ 54 w 167"/>
                  <a:gd name="T51" fmla="*/ 68 h 204"/>
                  <a:gd name="T52" fmla="*/ 55 w 167"/>
                  <a:gd name="T53" fmla="*/ 67 h 204"/>
                  <a:gd name="T54" fmla="*/ 85 w 167"/>
                  <a:gd name="T55" fmla="*/ 118 h 204"/>
                  <a:gd name="T56" fmla="*/ 58 w 167"/>
                  <a:gd name="T57" fmla="*/ 174 h 204"/>
                  <a:gd name="T58" fmla="*/ 27 w 167"/>
                  <a:gd name="T59" fmla="*/ 114 h 204"/>
                  <a:gd name="T60" fmla="*/ 22 w 167"/>
                  <a:gd name="T61" fmla="*/ 97 h 204"/>
                  <a:gd name="T62" fmla="*/ 5 w 167"/>
                  <a:gd name="T63" fmla="*/ 100 h 204"/>
                  <a:gd name="T64" fmla="*/ 9 w 167"/>
                  <a:gd name="T65" fmla="*/ 120 h 204"/>
                  <a:gd name="T66" fmla="*/ 24 w 167"/>
                  <a:gd name="T67" fmla="*/ 118 h 204"/>
                  <a:gd name="T68" fmla="*/ 57 w 167"/>
                  <a:gd name="T69" fmla="*/ 176 h 204"/>
                  <a:gd name="T70" fmla="*/ 43 w 167"/>
                  <a:gd name="T71" fmla="*/ 203 h 204"/>
                  <a:gd name="T72" fmla="*/ 44 w 167"/>
                  <a:gd name="T73" fmla="*/ 204 h 204"/>
                  <a:gd name="T74" fmla="*/ 75 w 167"/>
                  <a:gd name="T75" fmla="*/ 152 h 204"/>
                  <a:gd name="T76" fmla="*/ 102 w 167"/>
                  <a:gd name="T77" fmla="*/ 135 h 204"/>
                  <a:gd name="T78" fmla="*/ 126 w 167"/>
                  <a:gd name="T79" fmla="*/ 128 h 204"/>
                  <a:gd name="T80" fmla="*/ 130 w 167"/>
                  <a:gd name="T81" fmla="*/ 132 h 204"/>
                  <a:gd name="T82" fmla="*/ 131 w 167"/>
                  <a:gd name="T83" fmla="*/ 134 h 204"/>
                  <a:gd name="T84" fmla="*/ 151 w 167"/>
                  <a:gd name="T85" fmla="*/ 125 h 204"/>
                  <a:gd name="T86" fmla="*/ 141 w 167"/>
                  <a:gd name="T87" fmla="*/ 103 h 204"/>
                  <a:gd name="T88" fmla="*/ 121 w 167"/>
                  <a:gd name="T89" fmla="*/ 114 h 204"/>
                  <a:gd name="T90" fmla="*/ 123 w 167"/>
                  <a:gd name="T91" fmla="*/ 123 h 204"/>
                  <a:gd name="T92" fmla="*/ 79 w 167"/>
                  <a:gd name="T93" fmla="*/ 145 h 204"/>
                  <a:gd name="T94" fmla="*/ 99 w 167"/>
                  <a:gd name="T95" fmla="*/ 88 h 204"/>
                  <a:gd name="T96" fmla="*/ 100 w 167"/>
                  <a:gd name="T97" fmla="*/ 88 h 204"/>
                  <a:gd name="T98" fmla="*/ 142 w 167"/>
                  <a:gd name="T99" fmla="*/ 60 h 204"/>
                  <a:gd name="T100" fmla="*/ 157 w 167"/>
                  <a:gd name="T101" fmla="*/ 60 h 204"/>
                  <a:gd name="T102" fmla="*/ 164 w 167"/>
                  <a:gd name="T103" fmla="*/ 42 h 204"/>
                </a:gdLst>
                <a:ahLst/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  <a:cxn ang="0">
                    <a:pos x="T14" y="T15"/>
                  </a:cxn>
                  <a:cxn ang="0">
                    <a:pos x="T16" y="T17"/>
                  </a:cxn>
                  <a:cxn ang="0">
                    <a:pos x="T18" y="T19"/>
                  </a:cxn>
                  <a:cxn ang="0">
                    <a:pos x="T20" y="T21"/>
                  </a:cxn>
                  <a:cxn ang="0">
                    <a:pos x="T22" y="T23"/>
                  </a:cxn>
                  <a:cxn ang="0">
                    <a:pos x="T24" y="T25"/>
                  </a:cxn>
                  <a:cxn ang="0">
                    <a:pos x="T26" y="T27"/>
                  </a:cxn>
                  <a:cxn ang="0">
                    <a:pos x="T28" y="T29"/>
                  </a:cxn>
                  <a:cxn ang="0">
                    <a:pos x="T30" y="T31"/>
                  </a:cxn>
                  <a:cxn ang="0">
                    <a:pos x="T32" y="T33"/>
                  </a:cxn>
                  <a:cxn ang="0">
                    <a:pos x="T34" y="T35"/>
                  </a:cxn>
                  <a:cxn ang="0">
                    <a:pos x="T36" y="T37"/>
                  </a:cxn>
                  <a:cxn ang="0">
                    <a:pos x="T38" y="T39"/>
                  </a:cxn>
                  <a:cxn ang="0">
                    <a:pos x="T40" y="T41"/>
                  </a:cxn>
                  <a:cxn ang="0">
                    <a:pos x="T42" y="T43"/>
                  </a:cxn>
                  <a:cxn ang="0">
                    <a:pos x="T44" y="T45"/>
                  </a:cxn>
                  <a:cxn ang="0">
                    <a:pos x="T46" y="T47"/>
                  </a:cxn>
                  <a:cxn ang="0">
                    <a:pos x="T48" y="T49"/>
                  </a:cxn>
                  <a:cxn ang="0">
                    <a:pos x="T50" y="T51"/>
                  </a:cxn>
                  <a:cxn ang="0">
                    <a:pos x="T52" y="T53"/>
                  </a:cxn>
                  <a:cxn ang="0">
                    <a:pos x="T54" y="T55"/>
                  </a:cxn>
                  <a:cxn ang="0">
                    <a:pos x="T56" y="T57"/>
                  </a:cxn>
                  <a:cxn ang="0">
                    <a:pos x="T58" y="T59"/>
                  </a:cxn>
                  <a:cxn ang="0">
                    <a:pos x="T60" y="T61"/>
                  </a:cxn>
                  <a:cxn ang="0">
                    <a:pos x="T62" y="T63"/>
                  </a:cxn>
                  <a:cxn ang="0">
                    <a:pos x="T64" y="T65"/>
                  </a:cxn>
                  <a:cxn ang="0">
                    <a:pos x="T66" y="T67"/>
                  </a:cxn>
                  <a:cxn ang="0">
                    <a:pos x="T68" y="T69"/>
                  </a:cxn>
                  <a:cxn ang="0">
                    <a:pos x="T70" y="T71"/>
                  </a:cxn>
                  <a:cxn ang="0">
                    <a:pos x="T72" y="T73"/>
                  </a:cxn>
                  <a:cxn ang="0">
                    <a:pos x="T74" y="T75"/>
                  </a:cxn>
                  <a:cxn ang="0">
                    <a:pos x="T76" y="T77"/>
                  </a:cxn>
                  <a:cxn ang="0">
                    <a:pos x="T78" y="T79"/>
                  </a:cxn>
                  <a:cxn ang="0">
                    <a:pos x="T80" y="T81"/>
                  </a:cxn>
                  <a:cxn ang="0">
                    <a:pos x="T82" y="T83"/>
                  </a:cxn>
                  <a:cxn ang="0">
                    <a:pos x="T84" y="T85"/>
                  </a:cxn>
                  <a:cxn ang="0">
                    <a:pos x="T86" y="T87"/>
                  </a:cxn>
                  <a:cxn ang="0">
                    <a:pos x="T88" y="T89"/>
                  </a:cxn>
                  <a:cxn ang="0">
                    <a:pos x="T90" y="T91"/>
                  </a:cxn>
                  <a:cxn ang="0">
                    <a:pos x="T92" y="T93"/>
                  </a:cxn>
                  <a:cxn ang="0">
                    <a:pos x="T94" y="T95"/>
                  </a:cxn>
                  <a:cxn ang="0">
                    <a:pos x="T96" y="T97"/>
                  </a:cxn>
                  <a:cxn ang="0">
                    <a:pos x="T98" y="T99"/>
                  </a:cxn>
                  <a:cxn ang="0">
                    <a:pos x="T100" y="T101"/>
                  </a:cxn>
                  <a:cxn ang="0">
                    <a:pos x="T102" y="T103"/>
                  </a:cxn>
                </a:cxnLst>
                <a:rect l="0" t="0" r="r" b="b"/>
                <a:pathLst>
                  <a:path w="167" h="204">
                    <a:moveTo>
                      <a:pt x="164" y="42"/>
                    </a:moveTo>
                    <a:cubicBezTo>
                      <a:pt x="161" y="33"/>
                      <a:pt x="148" y="33"/>
                      <a:pt x="141" y="36"/>
                    </a:cubicBezTo>
                    <a:cubicBezTo>
                      <a:pt x="135" y="40"/>
                      <a:pt x="133" y="48"/>
                      <a:pt x="136" y="54"/>
                    </a:cubicBezTo>
                    <a:cubicBezTo>
                      <a:pt x="136" y="54"/>
                      <a:pt x="136" y="54"/>
                      <a:pt x="137" y="55"/>
                    </a:cubicBezTo>
                    <a:cubicBezTo>
                      <a:pt x="137" y="55"/>
                      <a:pt x="137" y="56"/>
                      <a:pt x="138" y="56"/>
                    </a:cubicBezTo>
                    <a:cubicBezTo>
                      <a:pt x="124" y="61"/>
                      <a:pt x="110" y="71"/>
                      <a:pt x="101" y="82"/>
                    </a:cubicBezTo>
                    <a:cubicBezTo>
                      <a:pt x="105" y="63"/>
                      <a:pt x="108" y="45"/>
                      <a:pt x="110" y="26"/>
                    </a:cubicBezTo>
                    <a:cubicBezTo>
                      <a:pt x="116" y="25"/>
                      <a:pt x="124" y="23"/>
                      <a:pt x="124" y="16"/>
                    </a:cubicBezTo>
                    <a:cubicBezTo>
                      <a:pt x="125" y="11"/>
                      <a:pt x="122" y="6"/>
                      <a:pt x="118" y="3"/>
                    </a:cubicBezTo>
                    <a:cubicBezTo>
                      <a:pt x="111" y="0"/>
                      <a:pt x="106" y="4"/>
                      <a:pt x="103" y="10"/>
                    </a:cubicBezTo>
                    <a:cubicBezTo>
                      <a:pt x="100" y="15"/>
                      <a:pt x="102" y="20"/>
                      <a:pt x="106" y="23"/>
                    </a:cubicBezTo>
                    <a:cubicBezTo>
                      <a:pt x="105" y="33"/>
                      <a:pt x="103" y="44"/>
                      <a:pt x="102" y="54"/>
                    </a:cubicBezTo>
                    <a:cubicBezTo>
                      <a:pt x="98" y="47"/>
                      <a:pt x="93" y="39"/>
                      <a:pt x="88" y="33"/>
                    </a:cubicBezTo>
                    <a:cubicBezTo>
                      <a:pt x="90" y="29"/>
                      <a:pt x="90" y="23"/>
                      <a:pt x="87" y="19"/>
                    </a:cubicBezTo>
                    <a:cubicBezTo>
                      <a:pt x="84" y="15"/>
                      <a:pt x="79" y="12"/>
                      <a:pt x="74" y="14"/>
                    </a:cubicBezTo>
                    <a:cubicBezTo>
                      <a:pt x="68" y="16"/>
                      <a:pt x="67" y="25"/>
                      <a:pt x="69" y="30"/>
                    </a:cubicBezTo>
                    <a:cubicBezTo>
                      <a:pt x="71" y="36"/>
                      <a:pt x="79" y="39"/>
                      <a:pt x="85" y="37"/>
                    </a:cubicBezTo>
                    <a:cubicBezTo>
                      <a:pt x="85" y="37"/>
                      <a:pt x="85" y="37"/>
                      <a:pt x="85" y="36"/>
                    </a:cubicBezTo>
                    <a:cubicBezTo>
                      <a:pt x="91" y="43"/>
                      <a:pt x="96" y="50"/>
                      <a:pt x="101" y="58"/>
                    </a:cubicBezTo>
                    <a:cubicBezTo>
                      <a:pt x="98" y="77"/>
                      <a:pt x="93" y="96"/>
                      <a:pt x="87" y="114"/>
                    </a:cubicBezTo>
                    <a:cubicBezTo>
                      <a:pt x="84" y="95"/>
                      <a:pt x="71" y="77"/>
                      <a:pt x="57" y="63"/>
                    </a:cubicBezTo>
                    <a:cubicBezTo>
                      <a:pt x="60" y="57"/>
                      <a:pt x="59" y="52"/>
                      <a:pt x="55" y="47"/>
                    </a:cubicBezTo>
                    <a:cubicBezTo>
                      <a:pt x="50" y="43"/>
                      <a:pt x="41" y="43"/>
                      <a:pt x="37" y="48"/>
                    </a:cubicBezTo>
                    <a:cubicBezTo>
                      <a:pt x="32" y="53"/>
                      <a:pt x="29" y="63"/>
                      <a:pt x="36" y="67"/>
                    </a:cubicBezTo>
                    <a:cubicBezTo>
                      <a:pt x="40" y="70"/>
                      <a:pt x="46" y="70"/>
                      <a:pt x="51" y="68"/>
                    </a:cubicBezTo>
                    <a:cubicBezTo>
                      <a:pt x="52" y="69"/>
                      <a:pt x="53" y="69"/>
                      <a:pt x="54" y="68"/>
                    </a:cubicBezTo>
                    <a:cubicBezTo>
                      <a:pt x="54" y="68"/>
                      <a:pt x="54" y="67"/>
                      <a:pt x="55" y="67"/>
                    </a:cubicBezTo>
                    <a:cubicBezTo>
                      <a:pt x="68" y="82"/>
                      <a:pt x="81" y="97"/>
                      <a:pt x="85" y="118"/>
                    </a:cubicBezTo>
                    <a:cubicBezTo>
                      <a:pt x="78" y="138"/>
                      <a:pt x="68" y="156"/>
                      <a:pt x="58" y="174"/>
                    </a:cubicBezTo>
                    <a:cubicBezTo>
                      <a:pt x="56" y="153"/>
                      <a:pt x="42" y="130"/>
                      <a:pt x="27" y="114"/>
                    </a:cubicBezTo>
                    <a:cubicBezTo>
                      <a:pt x="30" y="108"/>
                      <a:pt x="27" y="100"/>
                      <a:pt x="22" y="97"/>
                    </a:cubicBezTo>
                    <a:cubicBezTo>
                      <a:pt x="16" y="94"/>
                      <a:pt x="9" y="96"/>
                      <a:pt x="5" y="100"/>
                    </a:cubicBezTo>
                    <a:cubicBezTo>
                      <a:pt x="0" y="106"/>
                      <a:pt x="3" y="115"/>
                      <a:pt x="9" y="120"/>
                    </a:cubicBezTo>
                    <a:cubicBezTo>
                      <a:pt x="14" y="124"/>
                      <a:pt x="21" y="123"/>
                      <a:pt x="24" y="118"/>
                    </a:cubicBezTo>
                    <a:cubicBezTo>
                      <a:pt x="37" y="137"/>
                      <a:pt x="52" y="153"/>
                      <a:pt x="57" y="176"/>
                    </a:cubicBezTo>
                    <a:cubicBezTo>
                      <a:pt x="52" y="185"/>
                      <a:pt x="47" y="194"/>
                      <a:pt x="43" y="203"/>
                    </a:cubicBezTo>
                    <a:cubicBezTo>
                      <a:pt x="42" y="204"/>
                      <a:pt x="43" y="204"/>
                      <a:pt x="44" y="204"/>
                    </a:cubicBezTo>
                    <a:cubicBezTo>
                      <a:pt x="56" y="188"/>
                      <a:pt x="66" y="170"/>
                      <a:pt x="75" y="152"/>
                    </a:cubicBezTo>
                    <a:cubicBezTo>
                      <a:pt x="84" y="145"/>
                      <a:pt x="92" y="139"/>
                      <a:pt x="102" y="135"/>
                    </a:cubicBezTo>
                    <a:cubicBezTo>
                      <a:pt x="110" y="132"/>
                      <a:pt x="118" y="131"/>
                      <a:pt x="126" y="128"/>
                    </a:cubicBezTo>
                    <a:cubicBezTo>
                      <a:pt x="127" y="130"/>
                      <a:pt x="129" y="131"/>
                      <a:pt x="130" y="132"/>
                    </a:cubicBezTo>
                    <a:cubicBezTo>
                      <a:pt x="130" y="133"/>
                      <a:pt x="130" y="133"/>
                      <a:pt x="131" y="134"/>
                    </a:cubicBezTo>
                    <a:cubicBezTo>
                      <a:pt x="139" y="138"/>
                      <a:pt x="149" y="135"/>
                      <a:pt x="151" y="125"/>
                    </a:cubicBezTo>
                    <a:cubicBezTo>
                      <a:pt x="152" y="117"/>
                      <a:pt x="148" y="107"/>
                      <a:pt x="141" y="103"/>
                    </a:cubicBezTo>
                    <a:cubicBezTo>
                      <a:pt x="133" y="99"/>
                      <a:pt x="121" y="104"/>
                      <a:pt x="121" y="114"/>
                    </a:cubicBezTo>
                    <a:cubicBezTo>
                      <a:pt x="121" y="117"/>
                      <a:pt x="122" y="120"/>
                      <a:pt x="123" y="123"/>
                    </a:cubicBezTo>
                    <a:cubicBezTo>
                      <a:pt x="108" y="126"/>
                      <a:pt x="90" y="134"/>
                      <a:pt x="79" y="145"/>
                    </a:cubicBezTo>
                    <a:cubicBezTo>
                      <a:pt x="87" y="127"/>
                      <a:pt x="94" y="107"/>
                      <a:pt x="99" y="88"/>
                    </a:cubicBezTo>
                    <a:cubicBezTo>
                      <a:pt x="99" y="88"/>
                      <a:pt x="100" y="88"/>
                      <a:pt x="100" y="88"/>
                    </a:cubicBezTo>
                    <a:cubicBezTo>
                      <a:pt x="112" y="74"/>
                      <a:pt x="126" y="68"/>
                      <a:pt x="142" y="60"/>
                    </a:cubicBezTo>
                    <a:cubicBezTo>
                      <a:pt x="146" y="63"/>
                      <a:pt x="152" y="63"/>
                      <a:pt x="157" y="60"/>
                    </a:cubicBezTo>
                    <a:cubicBezTo>
                      <a:pt x="163" y="56"/>
                      <a:pt x="167" y="48"/>
                      <a:pt x="164" y="42"/>
                    </a:cubicBezTo>
                    <a:close/>
                  </a:path>
                </a:pathLst>
              </a:custGeom>
              <a:solidFill>
                <a:srgbClr val="21B321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</a14:hiddenLine>
                </a:ext>
              </a:extLst>
            </p:spPr>
            <p:txBody>
              <a:bodyPr vert="horz" wrap="square" lIns="91440" tIns="45720" rIns="91440" bIns="45720" numCol="1" anchor="t" anchorCtr="0" compatLnSpc="1"/>
              <a:lstStyle/>
              <a:p>
                <a:endParaRPr lang="zh-CN" altLang="en-US"/>
              </a:p>
            </p:txBody>
          </p:sp>
          <p:sp>
            <p:nvSpPr>
              <p:cNvPr id="81" name="任意多边形 80"/>
              <p:cNvSpPr/>
              <p:nvPr/>
            </p:nvSpPr>
            <p:spPr bwMode="auto">
              <a:xfrm>
                <a:off x="-26273" y="434082"/>
                <a:ext cx="4349824" cy="682425"/>
              </a:xfrm>
              <a:custGeom>
                <a:avLst/>
                <a:gdLst>
                  <a:gd name="connsiteX0" fmla="*/ 605014 w 4404883"/>
                  <a:gd name="connsiteY0" fmla="*/ 946 h 682425"/>
                  <a:gd name="connsiteX1" fmla="*/ 816050 w 4404883"/>
                  <a:gd name="connsiteY1" fmla="*/ 38448 h 682425"/>
                  <a:gd name="connsiteX2" fmla="*/ 1177825 w 4404883"/>
                  <a:gd name="connsiteY2" fmla="*/ 225616 h 682425"/>
                  <a:gd name="connsiteX3" fmla="*/ 1520415 w 4404883"/>
                  <a:gd name="connsiteY3" fmla="*/ 448566 h 682425"/>
                  <a:gd name="connsiteX4" fmla="*/ 1986338 w 4404883"/>
                  <a:gd name="connsiteY4" fmla="*/ 652249 h 682425"/>
                  <a:gd name="connsiteX5" fmla="*/ 2427594 w 4404883"/>
                  <a:gd name="connsiteY5" fmla="*/ 624724 h 682425"/>
                  <a:gd name="connsiteX6" fmla="*/ 3214181 w 4404883"/>
                  <a:gd name="connsiteY6" fmla="*/ 173319 h 682425"/>
                  <a:gd name="connsiteX7" fmla="*/ 3216921 w 4404883"/>
                  <a:gd name="connsiteY7" fmla="*/ 170567 h 682425"/>
                  <a:gd name="connsiteX8" fmla="*/ 3348476 w 4404883"/>
                  <a:gd name="connsiteY8" fmla="*/ 104507 h 682425"/>
                  <a:gd name="connsiteX9" fmla="*/ 3918546 w 4404883"/>
                  <a:gd name="connsiteY9" fmla="*/ 38448 h 682425"/>
                  <a:gd name="connsiteX10" fmla="*/ 4349824 w 4404883"/>
                  <a:gd name="connsiteY10" fmla="*/ 178566 h 682425"/>
                  <a:gd name="connsiteX11" fmla="*/ 4404883 w 4404883"/>
                  <a:gd name="connsiteY11" fmla="*/ 209367 h 682425"/>
                  <a:gd name="connsiteX12" fmla="*/ 4404883 w 4404883"/>
                  <a:gd name="connsiteY12" fmla="*/ 226059 h 682425"/>
                  <a:gd name="connsiteX13" fmla="*/ 4330039 w 4404883"/>
                  <a:gd name="connsiteY13" fmla="*/ 184157 h 682425"/>
                  <a:gd name="connsiteX14" fmla="*/ 4137803 w 4404883"/>
                  <a:gd name="connsiteY14" fmla="*/ 101755 h 682425"/>
                  <a:gd name="connsiteX15" fmla="*/ 3688325 w 4404883"/>
                  <a:gd name="connsiteY15" fmla="*/ 43953 h 682425"/>
                  <a:gd name="connsiteX16" fmla="*/ 3214181 w 4404883"/>
                  <a:gd name="connsiteY16" fmla="*/ 184329 h 682425"/>
                  <a:gd name="connsiteX17" fmla="*/ 2575593 w 4404883"/>
                  <a:gd name="connsiteY17" fmla="*/ 583437 h 682425"/>
                  <a:gd name="connsiteX18" fmla="*/ 1890413 w 4404883"/>
                  <a:gd name="connsiteY18" fmla="*/ 643992 h 682425"/>
                  <a:gd name="connsiteX19" fmla="*/ 1016123 w 4404883"/>
                  <a:gd name="connsiteY19" fmla="*/ 143042 h 682425"/>
                  <a:gd name="connsiteX20" fmla="*/ 769458 w 4404883"/>
                  <a:gd name="connsiteY20" fmla="*/ 38448 h 682425"/>
                  <a:gd name="connsiteX21" fmla="*/ 506348 w 4404883"/>
                  <a:gd name="connsiteY21" fmla="*/ 13676 h 682425"/>
                  <a:gd name="connsiteX22" fmla="*/ 2056 w 4404883"/>
                  <a:gd name="connsiteY22" fmla="*/ 54963 h 682425"/>
                  <a:gd name="connsiteX23" fmla="*/ 2056 w 4404883"/>
                  <a:gd name="connsiteY23" fmla="*/ 49458 h 682425"/>
                  <a:gd name="connsiteX24" fmla="*/ 4797 w 4404883"/>
                  <a:gd name="connsiteY24" fmla="*/ 49458 h 682425"/>
                  <a:gd name="connsiteX25" fmla="*/ 21241 w 4404883"/>
                  <a:gd name="connsiteY25" fmla="*/ 49458 h 682425"/>
                  <a:gd name="connsiteX26" fmla="*/ 385757 w 4404883"/>
                  <a:gd name="connsiteY26" fmla="*/ 10923 h 682425"/>
                  <a:gd name="connsiteX27" fmla="*/ 393979 w 4404883"/>
                  <a:gd name="connsiteY27" fmla="*/ 10923 h 682425"/>
                  <a:gd name="connsiteX28" fmla="*/ 605014 w 4404883"/>
                  <a:gd name="connsiteY28" fmla="*/ 946 h 682425"/>
                  <a:gd name="connsiteX0-1" fmla="*/ 605014 w 4404883"/>
                  <a:gd name="connsiteY0-2" fmla="*/ 946 h 682425"/>
                  <a:gd name="connsiteX1-3" fmla="*/ 816050 w 4404883"/>
                  <a:gd name="connsiteY1-4" fmla="*/ 38448 h 682425"/>
                  <a:gd name="connsiteX2-5" fmla="*/ 1177825 w 4404883"/>
                  <a:gd name="connsiteY2-6" fmla="*/ 225616 h 682425"/>
                  <a:gd name="connsiteX3-7" fmla="*/ 1520415 w 4404883"/>
                  <a:gd name="connsiteY3-8" fmla="*/ 448566 h 682425"/>
                  <a:gd name="connsiteX4-9" fmla="*/ 1986338 w 4404883"/>
                  <a:gd name="connsiteY4-10" fmla="*/ 652249 h 682425"/>
                  <a:gd name="connsiteX5-11" fmla="*/ 2427594 w 4404883"/>
                  <a:gd name="connsiteY5-12" fmla="*/ 624724 h 682425"/>
                  <a:gd name="connsiteX6-13" fmla="*/ 3214181 w 4404883"/>
                  <a:gd name="connsiteY6-14" fmla="*/ 173319 h 682425"/>
                  <a:gd name="connsiteX7-15" fmla="*/ 3216921 w 4404883"/>
                  <a:gd name="connsiteY7-16" fmla="*/ 170567 h 682425"/>
                  <a:gd name="connsiteX8-17" fmla="*/ 3348476 w 4404883"/>
                  <a:gd name="connsiteY8-18" fmla="*/ 104507 h 682425"/>
                  <a:gd name="connsiteX9-19" fmla="*/ 3918546 w 4404883"/>
                  <a:gd name="connsiteY9-20" fmla="*/ 38448 h 682425"/>
                  <a:gd name="connsiteX10-21" fmla="*/ 4349824 w 4404883"/>
                  <a:gd name="connsiteY10-22" fmla="*/ 178566 h 682425"/>
                  <a:gd name="connsiteX11-23" fmla="*/ 4404883 w 4404883"/>
                  <a:gd name="connsiteY11-24" fmla="*/ 209367 h 682425"/>
                  <a:gd name="connsiteX12-25" fmla="*/ 4330039 w 4404883"/>
                  <a:gd name="connsiteY12-26" fmla="*/ 184157 h 682425"/>
                  <a:gd name="connsiteX13-27" fmla="*/ 4137803 w 4404883"/>
                  <a:gd name="connsiteY13-28" fmla="*/ 101755 h 682425"/>
                  <a:gd name="connsiteX14-29" fmla="*/ 3688325 w 4404883"/>
                  <a:gd name="connsiteY14-30" fmla="*/ 43953 h 682425"/>
                  <a:gd name="connsiteX15-31" fmla="*/ 3214181 w 4404883"/>
                  <a:gd name="connsiteY15-32" fmla="*/ 184329 h 682425"/>
                  <a:gd name="connsiteX16-33" fmla="*/ 2575593 w 4404883"/>
                  <a:gd name="connsiteY16-34" fmla="*/ 583437 h 682425"/>
                  <a:gd name="connsiteX17-35" fmla="*/ 1890413 w 4404883"/>
                  <a:gd name="connsiteY17-36" fmla="*/ 643992 h 682425"/>
                  <a:gd name="connsiteX18-37" fmla="*/ 1016123 w 4404883"/>
                  <a:gd name="connsiteY18-38" fmla="*/ 143042 h 682425"/>
                  <a:gd name="connsiteX19-39" fmla="*/ 769458 w 4404883"/>
                  <a:gd name="connsiteY19-40" fmla="*/ 38448 h 682425"/>
                  <a:gd name="connsiteX20-41" fmla="*/ 506348 w 4404883"/>
                  <a:gd name="connsiteY20-42" fmla="*/ 13676 h 682425"/>
                  <a:gd name="connsiteX21-43" fmla="*/ 2056 w 4404883"/>
                  <a:gd name="connsiteY21-44" fmla="*/ 54963 h 682425"/>
                  <a:gd name="connsiteX22-45" fmla="*/ 2056 w 4404883"/>
                  <a:gd name="connsiteY22-46" fmla="*/ 49458 h 682425"/>
                  <a:gd name="connsiteX23-47" fmla="*/ 4797 w 4404883"/>
                  <a:gd name="connsiteY23-48" fmla="*/ 49458 h 682425"/>
                  <a:gd name="connsiteX24-49" fmla="*/ 21241 w 4404883"/>
                  <a:gd name="connsiteY24-50" fmla="*/ 49458 h 682425"/>
                  <a:gd name="connsiteX25-51" fmla="*/ 385757 w 4404883"/>
                  <a:gd name="connsiteY25-52" fmla="*/ 10923 h 682425"/>
                  <a:gd name="connsiteX26-53" fmla="*/ 393979 w 4404883"/>
                  <a:gd name="connsiteY26-54" fmla="*/ 10923 h 682425"/>
                  <a:gd name="connsiteX27-55" fmla="*/ 605014 w 4404883"/>
                  <a:gd name="connsiteY27-56" fmla="*/ 946 h 682425"/>
                  <a:gd name="connsiteX0-57" fmla="*/ 605014 w 4349824"/>
                  <a:gd name="connsiteY0-58" fmla="*/ 946 h 682425"/>
                  <a:gd name="connsiteX1-59" fmla="*/ 816050 w 4349824"/>
                  <a:gd name="connsiteY1-60" fmla="*/ 38448 h 682425"/>
                  <a:gd name="connsiteX2-61" fmla="*/ 1177825 w 4349824"/>
                  <a:gd name="connsiteY2-62" fmla="*/ 225616 h 682425"/>
                  <a:gd name="connsiteX3-63" fmla="*/ 1520415 w 4349824"/>
                  <a:gd name="connsiteY3-64" fmla="*/ 448566 h 682425"/>
                  <a:gd name="connsiteX4-65" fmla="*/ 1986338 w 4349824"/>
                  <a:gd name="connsiteY4-66" fmla="*/ 652249 h 682425"/>
                  <a:gd name="connsiteX5-67" fmla="*/ 2427594 w 4349824"/>
                  <a:gd name="connsiteY5-68" fmla="*/ 624724 h 682425"/>
                  <a:gd name="connsiteX6-69" fmla="*/ 3214181 w 4349824"/>
                  <a:gd name="connsiteY6-70" fmla="*/ 173319 h 682425"/>
                  <a:gd name="connsiteX7-71" fmla="*/ 3216921 w 4349824"/>
                  <a:gd name="connsiteY7-72" fmla="*/ 170567 h 682425"/>
                  <a:gd name="connsiteX8-73" fmla="*/ 3348476 w 4349824"/>
                  <a:gd name="connsiteY8-74" fmla="*/ 104507 h 682425"/>
                  <a:gd name="connsiteX9-75" fmla="*/ 3918546 w 4349824"/>
                  <a:gd name="connsiteY9-76" fmla="*/ 38448 h 682425"/>
                  <a:gd name="connsiteX10-77" fmla="*/ 4349824 w 4349824"/>
                  <a:gd name="connsiteY10-78" fmla="*/ 178566 h 682425"/>
                  <a:gd name="connsiteX11-79" fmla="*/ 4330039 w 4349824"/>
                  <a:gd name="connsiteY11-80" fmla="*/ 184157 h 682425"/>
                  <a:gd name="connsiteX12-81" fmla="*/ 4137803 w 4349824"/>
                  <a:gd name="connsiteY12-82" fmla="*/ 101755 h 682425"/>
                  <a:gd name="connsiteX13-83" fmla="*/ 3688325 w 4349824"/>
                  <a:gd name="connsiteY13-84" fmla="*/ 43953 h 682425"/>
                  <a:gd name="connsiteX14-85" fmla="*/ 3214181 w 4349824"/>
                  <a:gd name="connsiteY14-86" fmla="*/ 184329 h 682425"/>
                  <a:gd name="connsiteX15-87" fmla="*/ 2575593 w 4349824"/>
                  <a:gd name="connsiteY15-88" fmla="*/ 583437 h 682425"/>
                  <a:gd name="connsiteX16-89" fmla="*/ 1890413 w 4349824"/>
                  <a:gd name="connsiteY16-90" fmla="*/ 643992 h 682425"/>
                  <a:gd name="connsiteX17-91" fmla="*/ 1016123 w 4349824"/>
                  <a:gd name="connsiteY17-92" fmla="*/ 143042 h 682425"/>
                  <a:gd name="connsiteX18-93" fmla="*/ 769458 w 4349824"/>
                  <a:gd name="connsiteY18-94" fmla="*/ 38448 h 682425"/>
                  <a:gd name="connsiteX19-95" fmla="*/ 506348 w 4349824"/>
                  <a:gd name="connsiteY19-96" fmla="*/ 13676 h 682425"/>
                  <a:gd name="connsiteX20-97" fmla="*/ 2056 w 4349824"/>
                  <a:gd name="connsiteY20-98" fmla="*/ 54963 h 682425"/>
                  <a:gd name="connsiteX21-99" fmla="*/ 2056 w 4349824"/>
                  <a:gd name="connsiteY21-100" fmla="*/ 49458 h 682425"/>
                  <a:gd name="connsiteX22-101" fmla="*/ 4797 w 4349824"/>
                  <a:gd name="connsiteY22-102" fmla="*/ 49458 h 682425"/>
                  <a:gd name="connsiteX23-103" fmla="*/ 21241 w 4349824"/>
                  <a:gd name="connsiteY23-104" fmla="*/ 49458 h 682425"/>
                  <a:gd name="connsiteX24-105" fmla="*/ 385757 w 4349824"/>
                  <a:gd name="connsiteY24-106" fmla="*/ 10923 h 682425"/>
                  <a:gd name="connsiteX25-107" fmla="*/ 393979 w 4349824"/>
                  <a:gd name="connsiteY25-108" fmla="*/ 10923 h 682425"/>
                  <a:gd name="connsiteX26-109" fmla="*/ 605014 w 4349824"/>
                  <a:gd name="connsiteY26-110" fmla="*/ 946 h 682425"/>
                </a:gdLst>
                <a:ahLst/>
                <a:cxnLst>
                  <a:cxn ang="0">
                    <a:pos x="connsiteX0-1" y="connsiteY0-2"/>
                  </a:cxn>
                  <a:cxn ang="0">
                    <a:pos x="connsiteX1-3" y="connsiteY1-4"/>
                  </a:cxn>
                  <a:cxn ang="0">
                    <a:pos x="connsiteX2-5" y="connsiteY2-6"/>
                  </a:cxn>
                  <a:cxn ang="0">
                    <a:pos x="connsiteX3-7" y="connsiteY3-8"/>
                  </a:cxn>
                  <a:cxn ang="0">
                    <a:pos x="connsiteX4-9" y="connsiteY4-10"/>
                  </a:cxn>
                  <a:cxn ang="0">
                    <a:pos x="connsiteX5-11" y="connsiteY5-12"/>
                  </a:cxn>
                  <a:cxn ang="0">
                    <a:pos x="connsiteX6-13" y="connsiteY6-14"/>
                  </a:cxn>
                  <a:cxn ang="0">
                    <a:pos x="connsiteX7-15" y="connsiteY7-16"/>
                  </a:cxn>
                  <a:cxn ang="0">
                    <a:pos x="connsiteX8-17" y="connsiteY8-18"/>
                  </a:cxn>
                  <a:cxn ang="0">
                    <a:pos x="connsiteX9-19" y="connsiteY9-20"/>
                  </a:cxn>
                  <a:cxn ang="0">
                    <a:pos x="connsiteX10-21" y="connsiteY10-22"/>
                  </a:cxn>
                  <a:cxn ang="0">
                    <a:pos x="connsiteX11-23" y="connsiteY11-24"/>
                  </a:cxn>
                  <a:cxn ang="0">
                    <a:pos x="connsiteX12-25" y="connsiteY12-26"/>
                  </a:cxn>
                  <a:cxn ang="0">
                    <a:pos x="connsiteX13-27" y="connsiteY13-28"/>
                  </a:cxn>
                  <a:cxn ang="0">
                    <a:pos x="connsiteX14-29" y="connsiteY14-30"/>
                  </a:cxn>
                  <a:cxn ang="0">
                    <a:pos x="connsiteX15-31" y="connsiteY15-32"/>
                  </a:cxn>
                  <a:cxn ang="0">
                    <a:pos x="connsiteX16-33" y="connsiteY16-34"/>
                  </a:cxn>
                  <a:cxn ang="0">
                    <a:pos x="connsiteX17-35" y="connsiteY17-36"/>
                  </a:cxn>
                  <a:cxn ang="0">
                    <a:pos x="connsiteX18-37" y="connsiteY18-38"/>
                  </a:cxn>
                  <a:cxn ang="0">
                    <a:pos x="connsiteX19-39" y="connsiteY19-40"/>
                  </a:cxn>
                  <a:cxn ang="0">
                    <a:pos x="connsiteX20-41" y="connsiteY20-42"/>
                  </a:cxn>
                  <a:cxn ang="0">
                    <a:pos x="connsiteX21-43" y="connsiteY21-44"/>
                  </a:cxn>
                  <a:cxn ang="0">
                    <a:pos x="connsiteX22-45" y="connsiteY22-46"/>
                  </a:cxn>
                  <a:cxn ang="0">
                    <a:pos x="connsiteX23-47" y="connsiteY23-48"/>
                  </a:cxn>
                  <a:cxn ang="0">
                    <a:pos x="connsiteX24-49" y="connsiteY24-50"/>
                  </a:cxn>
                  <a:cxn ang="0">
                    <a:pos x="connsiteX25-51" y="connsiteY25-52"/>
                  </a:cxn>
                  <a:cxn ang="0">
                    <a:pos x="connsiteX26-53" y="connsiteY26-54"/>
                  </a:cxn>
                </a:cxnLst>
                <a:rect l="l" t="t" r="r" b="b"/>
                <a:pathLst>
                  <a:path w="4349824" h="682425">
                    <a:moveTo>
                      <a:pt x="605014" y="946"/>
                    </a:moveTo>
                    <a:cubicBezTo>
                      <a:pt x="675588" y="4042"/>
                      <a:pt x="746162" y="15052"/>
                      <a:pt x="816050" y="38448"/>
                    </a:cubicBezTo>
                    <a:cubicBezTo>
                      <a:pt x="944864" y="79735"/>
                      <a:pt x="1065456" y="151299"/>
                      <a:pt x="1177825" y="225616"/>
                    </a:cubicBezTo>
                    <a:cubicBezTo>
                      <a:pt x="1292935" y="297180"/>
                      <a:pt x="1405305" y="374250"/>
                      <a:pt x="1520415" y="448566"/>
                    </a:cubicBezTo>
                    <a:cubicBezTo>
                      <a:pt x="1665673" y="536645"/>
                      <a:pt x="1816413" y="621972"/>
                      <a:pt x="1986338" y="652249"/>
                    </a:cubicBezTo>
                    <a:cubicBezTo>
                      <a:pt x="2134336" y="682526"/>
                      <a:pt x="2282336" y="671516"/>
                      <a:pt x="2427594" y="624724"/>
                    </a:cubicBezTo>
                    <a:cubicBezTo>
                      <a:pt x="2718110" y="533893"/>
                      <a:pt x="2962034" y="335715"/>
                      <a:pt x="3214181" y="173319"/>
                    </a:cubicBezTo>
                    <a:lnTo>
                      <a:pt x="3216921" y="170567"/>
                    </a:lnTo>
                    <a:cubicBezTo>
                      <a:pt x="3258032" y="145794"/>
                      <a:pt x="3301884" y="118270"/>
                      <a:pt x="3348476" y="104507"/>
                    </a:cubicBezTo>
                    <a:cubicBezTo>
                      <a:pt x="3526623" y="30191"/>
                      <a:pt x="3723955" y="16428"/>
                      <a:pt x="3918546" y="38448"/>
                    </a:cubicBezTo>
                    <a:cubicBezTo>
                      <a:pt x="4072711" y="54963"/>
                      <a:pt x="4214544" y="108636"/>
                      <a:pt x="4349824" y="178566"/>
                    </a:cubicBezTo>
                    <a:lnTo>
                      <a:pt x="4330039" y="184157"/>
                    </a:lnTo>
                    <a:cubicBezTo>
                      <a:pt x="4267988" y="152676"/>
                      <a:pt x="4204266" y="124463"/>
                      <a:pt x="4137803" y="101755"/>
                    </a:cubicBezTo>
                    <a:cubicBezTo>
                      <a:pt x="3995286" y="52210"/>
                      <a:pt x="3839065" y="35696"/>
                      <a:pt x="3688325" y="43953"/>
                    </a:cubicBezTo>
                    <a:cubicBezTo>
                      <a:pt x="3521141" y="52210"/>
                      <a:pt x="3356698" y="96250"/>
                      <a:pt x="3214181" y="184329"/>
                    </a:cubicBezTo>
                    <a:cubicBezTo>
                      <a:pt x="3005886" y="324705"/>
                      <a:pt x="2805813" y="481596"/>
                      <a:pt x="2575593" y="583437"/>
                    </a:cubicBezTo>
                    <a:cubicBezTo>
                      <a:pt x="2359076" y="682526"/>
                      <a:pt x="2120633" y="715556"/>
                      <a:pt x="1890413" y="643992"/>
                    </a:cubicBezTo>
                    <a:cubicBezTo>
                      <a:pt x="1567007" y="544903"/>
                      <a:pt x="1309380" y="302685"/>
                      <a:pt x="1016123" y="143042"/>
                    </a:cubicBezTo>
                    <a:cubicBezTo>
                      <a:pt x="936642" y="101755"/>
                      <a:pt x="857161" y="60468"/>
                      <a:pt x="769458" y="38448"/>
                    </a:cubicBezTo>
                    <a:cubicBezTo>
                      <a:pt x="684495" y="16428"/>
                      <a:pt x="596792" y="10923"/>
                      <a:pt x="506348" y="13676"/>
                    </a:cubicBezTo>
                    <a:cubicBezTo>
                      <a:pt x="339164" y="21933"/>
                      <a:pt x="171981" y="54963"/>
                      <a:pt x="2056" y="54963"/>
                    </a:cubicBezTo>
                    <a:cubicBezTo>
                      <a:pt x="-685" y="54963"/>
                      <a:pt x="-685" y="49458"/>
                      <a:pt x="2056" y="49458"/>
                    </a:cubicBezTo>
                    <a:lnTo>
                      <a:pt x="4797" y="49458"/>
                    </a:lnTo>
                    <a:lnTo>
                      <a:pt x="21241" y="49458"/>
                    </a:lnTo>
                    <a:cubicBezTo>
                      <a:pt x="144573" y="43953"/>
                      <a:pt x="265165" y="24686"/>
                      <a:pt x="385757" y="10923"/>
                    </a:cubicBezTo>
                    <a:lnTo>
                      <a:pt x="393979" y="10923"/>
                    </a:lnTo>
                    <a:cubicBezTo>
                      <a:pt x="463867" y="2666"/>
                      <a:pt x="534441" y="-2151"/>
                      <a:pt x="605014" y="946"/>
                    </a:cubicBezTo>
                    <a:close/>
                  </a:path>
                </a:pathLst>
              </a:custGeom>
              <a:solidFill>
                <a:srgbClr val="B3AE33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</a14:hiddenLine>
                </a:ext>
              </a:extLst>
            </p:spPr>
            <p:txBody>
              <a:bodyPr vert="horz" wrap="square" lIns="91440" tIns="45720" rIns="91440" bIns="45720" numCol="1" anchor="t" anchorCtr="0" compatLnSpc="1">
                <a:noAutofit/>
              </a:bodyPr>
              <a:lstStyle/>
              <a:p>
                <a:endParaRPr lang="zh-CN" altLang="en-US"/>
              </a:p>
            </p:txBody>
          </p:sp>
          <p:sp>
            <p:nvSpPr>
              <p:cNvPr id="82" name="Freeform 45"/>
              <p:cNvSpPr/>
              <p:nvPr/>
            </p:nvSpPr>
            <p:spPr bwMode="auto">
              <a:xfrm rot="3230110">
                <a:off x="4294487" y="304051"/>
                <a:ext cx="135547" cy="325921"/>
              </a:xfrm>
              <a:custGeom>
                <a:avLst/>
                <a:gdLst>
                  <a:gd name="T0" fmla="*/ 16 w 52"/>
                  <a:gd name="T1" fmla="*/ 2 h 124"/>
                  <a:gd name="T2" fmla="*/ 13 w 52"/>
                  <a:gd name="T3" fmla="*/ 3 h 124"/>
                  <a:gd name="T4" fmla="*/ 35 w 52"/>
                  <a:gd name="T5" fmla="*/ 123 h 124"/>
                  <a:gd name="T6" fmla="*/ 35 w 52"/>
                  <a:gd name="T7" fmla="*/ 123 h 124"/>
                  <a:gd name="T8" fmla="*/ 36 w 52"/>
                  <a:gd name="T9" fmla="*/ 123 h 124"/>
                  <a:gd name="T10" fmla="*/ 36 w 52"/>
                  <a:gd name="T11" fmla="*/ 122 h 124"/>
                  <a:gd name="T12" fmla="*/ 36 w 52"/>
                  <a:gd name="T13" fmla="*/ 122 h 124"/>
                  <a:gd name="T14" fmla="*/ 47 w 52"/>
                  <a:gd name="T15" fmla="*/ 64 h 124"/>
                  <a:gd name="T16" fmla="*/ 19 w 52"/>
                  <a:gd name="T17" fmla="*/ 1 h 124"/>
                  <a:gd name="T18" fmla="*/ 16 w 52"/>
                  <a:gd name="T19" fmla="*/ 2 h 124"/>
                </a:gdLst>
                <a:ahLst/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  <a:cxn ang="0">
                    <a:pos x="T14" y="T15"/>
                  </a:cxn>
                  <a:cxn ang="0">
                    <a:pos x="T16" y="T17"/>
                  </a:cxn>
                  <a:cxn ang="0">
                    <a:pos x="T18" y="T19"/>
                  </a:cxn>
                </a:cxnLst>
                <a:rect l="0" t="0" r="r" b="b"/>
                <a:pathLst>
                  <a:path w="52" h="124">
                    <a:moveTo>
                      <a:pt x="16" y="2"/>
                    </a:moveTo>
                    <a:cubicBezTo>
                      <a:pt x="15" y="2"/>
                      <a:pt x="14" y="2"/>
                      <a:pt x="13" y="3"/>
                    </a:cubicBezTo>
                    <a:cubicBezTo>
                      <a:pt x="0" y="43"/>
                      <a:pt x="0" y="94"/>
                      <a:pt x="35" y="123"/>
                    </a:cubicBezTo>
                    <a:cubicBezTo>
                      <a:pt x="35" y="123"/>
                      <a:pt x="35" y="123"/>
                      <a:pt x="35" y="123"/>
                    </a:cubicBezTo>
                    <a:cubicBezTo>
                      <a:pt x="35" y="123"/>
                      <a:pt x="35" y="123"/>
                      <a:pt x="36" y="123"/>
                    </a:cubicBezTo>
                    <a:cubicBezTo>
                      <a:pt x="36" y="124"/>
                      <a:pt x="37" y="123"/>
                      <a:pt x="36" y="122"/>
                    </a:cubicBezTo>
                    <a:cubicBezTo>
                      <a:pt x="36" y="122"/>
                      <a:pt x="36" y="122"/>
                      <a:pt x="36" y="122"/>
                    </a:cubicBezTo>
                    <a:cubicBezTo>
                      <a:pt x="52" y="109"/>
                      <a:pt x="50" y="81"/>
                      <a:pt x="47" y="64"/>
                    </a:cubicBezTo>
                    <a:cubicBezTo>
                      <a:pt x="44" y="42"/>
                      <a:pt x="35" y="18"/>
                      <a:pt x="19" y="1"/>
                    </a:cubicBezTo>
                    <a:cubicBezTo>
                      <a:pt x="18" y="0"/>
                      <a:pt x="16" y="1"/>
                      <a:pt x="16" y="2"/>
                    </a:cubicBezTo>
                    <a:close/>
                  </a:path>
                </a:pathLst>
              </a:custGeom>
              <a:solidFill>
                <a:srgbClr val="FF7862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</a14:hiddenLine>
                </a:ext>
              </a:extLst>
            </p:spPr>
            <p:txBody>
              <a:bodyPr vert="horz" wrap="square" lIns="91440" tIns="45720" rIns="91440" bIns="45720" numCol="1" anchor="t" anchorCtr="0" compatLnSpc="1"/>
              <a:lstStyle/>
              <a:p>
                <a:endParaRPr lang="zh-CN" altLang="en-US"/>
              </a:p>
            </p:txBody>
          </p:sp>
          <p:sp>
            <p:nvSpPr>
              <p:cNvPr id="83" name="Freeform 45"/>
              <p:cNvSpPr/>
              <p:nvPr/>
            </p:nvSpPr>
            <p:spPr bwMode="auto">
              <a:xfrm rot="11310777">
                <a:off x="4106243" y="547734"/>
                <a:ext cx="135547" cy="325921"/>
              </a:xfrm>
              <a:custGeom>
                <a:avLst/>
                <a:gdLst>
                  <a:gd name="T0" fmla="*/ 16 w 52"/>
                  <a:gd name="T1" fmla="*/ 2 h 124"/>
                  <a:gd name="T2" fmla="*/ 13 w 52"/>
                  <a:gd name="T3" fmla="*/ 3 h 124"/>
                  <a:gd name="T4" fmla="*/ 35 w 52"/>
                  <a:gd name="T5" fmla="*/ 123 h 124"/>
                  <a:gd name="T6" fmla="*/ 35 w 52"/>
                  <a:gd name="T7" fmla="*/ 123 h 124"/>
                  <a:gd name="T8" fmla="*/ 36 w 52"/>
                  <a:gd name="T9" fmla="*/ 123 h 124"/>
                  <a:gd name="T10" fmla="*/ 36 w 52"/>
                  <a:gd name="T11" fmla="*/ 122 h 124"/>
                  <a:gd name="T12" fmla="*/ 36 w 52"/>
                  <a:gd name="T13" fmla="*/ 122 h 124"/>
                  <a:gd name="T14" fmla="*/ 47 w 52"/>
                  <a:gd name="T15" fmla="*/ 64 h 124"/>
                  <a:gd name="T16" fmla="*/ 19 w 52"/>
                  <a:gd name="T17" fmla="*/ 1 h 124"/>
                  <a:gd name="T18" fmla="*/ 16 w 52"/>
                  <a:gd name="T19" fmla="*/ 2 h 124"/>
                </a:gdLst>
                <a:ahLst/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  <a:cxn ang="0">
                    <a:pos x="T14" y="T15"/>
                  </a:cxn>
                  <a:cxn ang="0">
                    <a:pos x="T16" y="T17"/>
                  </a:cxn>
                  <a:cxn ang="0">
                    <a:pos x="T18" y="T19"/>
                  </a:cxn>
                </a:cxnLst>
                <a:rect l="0" t="0" r="r" b="b"/>
                <a:pathLst>
                  <a:path w="52" h="124">
                    <a:moveTo>
                      <a:pt x="16" y="2"/>
                    </a:moveTo>
                    <a:cubicBezTo>
                      <a:pt x="15" y="2"/>
                      <a:pt x="14" y="2"/>
                      <a:pt x="13" y="3"/>
                    </a:cubicBezTo>
                    <a:cubicBezTo>
                      <a:pt x="0" y="43"/>
                      <a:pt x="0" y="94"/>
                      <a:pt x="35" y="123"/>
                    </a:cubicBezTo>
                    <a:cubicBezTo>
                      <a:pt x="35" y="123"/>
                      <a:pt x="35" y="123"/>
                      <a:pt x="35" y="123"/>
                    </a:cubicBezTo>
                    <a:cubicBezTo>
                      <a:pt x="35" y="123"/>
                      <a:pt x="35" y="123"/>
                      <a:pt x="36" y="123"/>
                    </a:cubicBezTo>
                    <a:cubicBezTo>
                      <a:pt x="36" y="124"/>
                      <a:pt x="37" y="123"/>
                      <a:pt x="36" y="122"/>
                    </a:cubicBezTo>
                    <a:cubicBezTo>
                      <a:pt x="36" y="122"/>
                      <a:pt x="36" y="122"/>
                      <a:pt x="36" y="122"/>
                    </a:cubicBezTo>
                    <a:cubicBezTo>
                      <a:pt x="52" y="109"/>
                      <a:pt x="50" y="81"/>
                      <a:pt x="47" y="64"/>
                    </a:cubicBezTo>
                    <a:cubicBezTo>
                      <a:pt x="44" y="42"/>
                      <a:pt x="35" y="18"/>
                      <a:pt x="19" y="1"/>
                    </a:cubicBezTo>
                    <a:cubicBezTo>
                      <a:pt x="18" y="0"/>
                      <a:pt x="16" y="1"/>
                      <a:pt x="16" y="2"/>
                    </a:cubicBezTo>
                    <a:close/>
                  </a:path>
                </a:pathLst>
              </a:custGeom>
              <a:solidFill>
                <a:srgbClr val="FF7862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</a14:hiddenLine>
                </a:ext>
              </a:extLst>
            </p:spPr>
            <p:txBody>
              <a:bodyPr vert="horz" wrap="square" lIns="91440" tIns="45720" rIns="91440" bIns="45720" numCol="1" anchor="t" anchorCtr="0" compatLnSpc="1"/>
              <a:lstStyle/>
              <a:p>
                <a:endParaRPr lang="zh-CN" altLang="en-US"/>
              </a:p>
            </p:txBody>
          </p:sp>
        </p:grpSp>
      </p:grp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节标题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68" name="组合 67"/>
          <p:cNvGrpSpPr/>
          <p:nvPr userDrawn="1"/>
        </p:nvGrpSpPr>
        <p:grpSpPr>
          <a:xfrm>
            <a:off x="5052042" y="-14373"/>
            <a:ext cx="4107744" cy="1655763"/>
            <a:chOff x="5036256" y="3487737"/>
            <a:chExt cx="4107744" cy="1655763"/>
          </a:xfrm>
        </p:grpSpPr>
        <p:sp>
          <p:nvSpPr>
            <p:cNvPr id="69" name="Freeform 5"/>
            <p:cNvSpPr/>
            <p:nvPr/>
          </p:nvSpPr>
          <p:spPr bwMode="auto">
            <a:xfrm flipH="1">
              <a:off x="6399918" y="4097337"/>
              <a:ext cx="347663" cy="338138"/>
            </a:xfrm>
            <a:custGeom>
              <a:avLst/>
              <a:gdLst>
                <a:gd name="T0" fmla="*/ 108 w 127"/>
                <a:gd name="T1" fmla="*/ 24 h 123"/>
                <a:gd name="T2" fmla="*/ 57 w 127"/>
                <a:gd name="T3" fmla="*/ 2 h 123"/>
                <a:gd name="T4" fmla="*/ 18 w 127"/>
                <a:gd name="T5" fmla="*/ 17 h 123"/>
                <a:gd name="T6" fmla="*/ 2 w 127"/>
                <a:gd name="T7" fmla="*/ 53 h 123"/>
                <a:gd name="T8" fmla="*/ 11 w 127"/>
                <a:gd name="T9" fmla="*/ 97 h 123"/>
                <a:gd name="T10" fmla="*/ 43 w 127"/>
                <a:gd name="T11" fmla="*/ 121 h 123"/>
                <a:gd name="T12" fmla="*/ 64 w 127"/>
                <a:gd name="T13" fmla="*/ 101 h 123"/>
                <a:gd name="T14" fmla="*/ 94 w 127"/>
                <a:gd name="T15" fmla="*/ 75 h 123"/>
                <a:gd name="T16" fmla="*/ 124 w 127"/>
                <a:gd name="T17" fmla="*/ 69 h 123"/>
                <a:gd name="T18" fmla="*/ 108 w 127"/>
                <a:gd name="T19" fmla="*/ 24 h 123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</a:cxnLst>
              <a:rect l="0" t="0" r="r" b="b"/>
              <a:pathLst>
                <a:path w="127" h="123">
                  <a:moveTo>
                    <a:pt x="108" y="24"/>
                  </a:moveTo>
                  <a:cubicBezTo>
                    <a:pt x="96" y="10"/>
                    <a:pt x="75" y="4"/>
                    <a:pt x="57" y="2"/>
                  </a:cubicBezTo>
                  <a:cubicBezTo>
                    <a:pt x="43" y="0"/>
                    <a:pt x="22" y="2"/>
                    <a:pt x="18" y="17"/>
                  </a:cubicBezTo>
                  <a:cubicBezTo>
                    <a:pt x="9" y="25"/>
                    <a:pt x="4" y="46"/>
                    <a:pt x="2" y="53"/>
                  </a:cubicBezTo>
                  <a:cubicBezTo>
                    <a:pt x="0" y="69"/>
                    <a:pt x="1" y="84"/>
                    <a:pt x="11" y="97"/>
                  </a:cubicBezTo>
                  <a:cubicBezTo>
                    <a:pt x="18" y="107"/>
                    <a:pt x="29" y="119"/>
                    <a:pt x="43" y="121"/>
                  </a:cubicBezTo>
                  <a:cubicBezTo>
                    <a:pt x="55" y="123"/>
                    <a:pt x="61" y="111"/>
                    <a:pt x="64" y="101"/>
                  </a:cubicBezTo>
                  <a:cubicBezTo>
                    <a:pt x="81" y="111"/>
                    <a:pt x="97" y="94"/>
                    <a:pt x="94" y="75"/>
                  </a:cubicBezTo>
                  <a:cubicBezTo>
                    <a:pt x="105" y="83"/>
                    <a:pt x="121" y="85"/>
                    <a:pt x="124" y="69"/>
                  </a:cubicBezTo>
                  <a:cubicBezTo>
                    <a:pt x="127" y="53"/>
                    <a:pt x="119" y="34"/>
                    <a:pt x="108" y="24"/>
                  </a:cubicBezTo>
                  <a:close/>
                </a:path>
              </a:pathLst>
            </a:custGeom>
            <a:solidFill>
              <a:srgbClr val="FF7862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</a14:hiddenLine>
              </a:ext>
            </a:extLst>
          </p:spPr>
          <p:txBody>
            <a:bodyPr vert="horz" wrap="square" lIns="91440" tIns="45720" rIns="91440" bIns="45720" numCol="1" anchor="t" anchorCtr="0" compatLnSpc="1"/>
            <a:lstStyle/>
            <a:p>
              <a:endParaRPr lang="zh-CN" altLang="en-US"/>
            </a:p>
          </p:txBody>
        </p:sp>
        <p:sp>
          <p:nvSpPr>
            <p:cNvPr id="70" name="Freeform 9"/>
            <p:cNvSpPr/>
            <p:nvPr/>
          </p:nvSpPr>
          <p:spPr bwMode="auto">
            <a:xfrm flipH="1">
              <a:off x="5036256" y="3714749"/>
              <a:ext cx="381000" cy="493713"/>
            </a:xfrm>
            <a:custGeom>
              <a:avLst/>
              <a:gdLst>
                <a:gd name="T0" fmla="*/ 44 w 139"/>
                <a:gd name="T1" fmla="*/ 21 h 179"/>
                <a:gd name="T2" fmla="*/ 20 w 139"/>
                <a:gd name="T3" fmla="*/ 0 h 179"/>
                <a:gd name="T4" fmla="*/ 4 w 139"/>
                <a:gd name="T5" fmla="*/ 20 h 179"/>
                <a:gd name="T6" fmla="*/ 7 w 139"/>
                <a:gd name="T7" fmla="*/ 65 h 179"/>
                <a:gd name="T8" fmla="*/ 29 w 139"/>
                <a:gd name="T9" fmla="*/ 120 h 179"/>
                <a:gd name="T10" fmla="*/ 30 w 139"/>
                <a:gd name="T11" fmla="*/ 120 h 179"/>
                <a:gd name="T12" fmla="*/ 30 w 139"/>
                <a:gd name="T13" fmla="*/ 119 h 179"/>
                <a:gd name="T14" fmla="*/ 129 w 139"/>
                <a:gd name="T15" fmla="*/ 150 h 179"/>
                <a:gd name="T16" fmla="*/ 126 w 139"/>
                <a:gd name="T17" fmla="*/ 117 h 179"/>
                <a:gd name="T18" fmla="*/ 126 w 139"/>
                <a:gd name="T19" fmla="*/ 108 h 179"/>
                <a:gd name="T20" fmla="*/ 126 w 139"/>
                <a:gd name="T21" fmla="*/ 95 h 179"/>
                <a:gd name="T22" fmla="*/ 111 w 139"/>
                <a:gd name="T23" fmla="*/ 77 h 179"/>
                <a:gd name="T24" fmla="*/ 111 w 139"/>
                <a:gd name="T25" fmla="*/ 77 h 179"/>
                <a:gd name="T26" fmla="*/ 86 w 139"/>
                <a:gd name="T27" fmla="*/ 46 h 179"/>
                <a:gd name="T28" fmla="*/ 77 w 139"/>
                <a:gd name="T29" fmla="*/ 17 h 179"/>
                <a:gd name="T30" fmla="*/ 44 w 139"/>
                <a:gd name="T31" fmla="*/ 21 h 179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</a:cxnLst>
              <a:rect l="0" t="0" r="r" b="b"/>
              <a:pathLst>
                <a:path w="139" h="179">
                  <a:moveTo>
                    <a:pt x="44" y="21"/>
                  </a:moveTo>
                  <a:cubicBezTo>
                    <a:pt x="38" y="12"/>
                    <a:pt x="31" y="0"/>
                    <a:pt x="20" y="0"/>
                  </a:cubicBezTo>
                  <a:cubicBezTo>
                    <a:pt x="10" y="0"/>
                    <a:pt x="6" y="12"/>
                    <a:pt x="4" y="20"/>
                  </a:cubicBezTo>
                  <a:cubicBezTo>
                    <a:pt x="0" y="35"/>
                    <a:pt x="3" y="51"/>
                    <a:pt x="7" y="65"/>
                  </a:cubicBezTo>
                  <a:cubicBezTo>
                    <a:pt x="14" y="83"/>
                    <a:pt x="26" y="100"/>
                    <a:pt x="29" y="120"/>
                  </a:cubicBezTo>
                  <a:cubicBezTo>
                    <a:pt x="29" y="120"/>
                    <a:pt x="30" y="120"/>
                    <a:pt x="30" y="120"/>
                  </a:cubicBezTo>
                  <a:cubicBezTo>
                    <a:pt x="30" y="119"/>
                    <a:pt x="30" y="119"/>
                    <a:pt x="30" y="119"/>
                  </a:cubicBezTo>
                  <a:cubicBezTo>
                    <a:pt x="48" y="145"/>
                    <a:pt x="100" y="179"/>
                    <a:pt x="129" y="150"/>
                  </a:cubicBezTo>
                  <a:cubicBezTo>
                    <a:pt x="139" y="140"/>
                    <a:pt x="134" y="126"/>
                    <a:pt x="126" y="117"/>
                  </a:cubicBezTo>
                  <a:cubicBezTo>
                    <a:pt x="122" y="113"/>
                    <a:pt x="124" y="112"/>
                    <a:pt x="126" y="108"/>
                  </a:cubicBezTo>
                  <a:cubicBezTo>
                    <a:pt x="127" y="104"/>
                    <a:pt x="127" y="99"/>
                    <a:pt x="126" y="95"/>
                  </a:cubicBezTo>
                  <a:cubicBezTo>
                    <a:pt x="125" y="88"/>
                    <a:pt x="118" y="80"/>
                    <a:pt x="111" y="77"/>
                  </a:cubicBezTo>
                  <a:cubicBezTo>
                    <a:pt x="111" y="77"/>
                    <a:pt x="111" y="77"/>
                    <a:pt x="111" y="77"/>
                  </a:cubicBezTo>
                  <a:cubicBezTo>
                    <a:pt x="114" y="64"/>
                    <a:pt x="100" y="44"/>
                    <a:pt x="86" y="46"/>
                  </a:cubicBezTo>
                  <a:cubicBezTo>
                    <a:pt x="90" y="36"/>
                    <a:pt x="86" y="24"/>
                    <a:pt x="77" y="17"/>
                  </a:cubicBezTo>
                  <a:cubicBezTo>
                    <a:pt x="66" y="9"/>
                    <a:pt x="52" y="12"/>
                    <a:pt x="44" y="21"/>
                  </a:cubicBezTo>
                  <a:close/>
                </a:path>
              </a:pathLst>
            </a:custGeom>
            <a:solidFill>
              <a:srgbClr val="FF7862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</a14:hiddenLine>
              </a:ext>
            </a:extLst>
          </p:spPr>
          <p:txBody>
            <a:bodyPr vert="horz" wrap="square" lIns="91440" tIns="45720" rIns="91440" bIns="45720" numCol="1" anchor="t" anchorCtr="0" compatLnSpc="1"/>
            <a:lstStyle/>
            <a:p>
              <a:endParaRPr lang="zh-CN" altLang="en-US"/>
            </a:p>
          </p:txBody>
        </p:sp>
        <p:sp>
          <p:nvSpPr>
            <p:cNvPr id="71" name="Freeform 10"/>
            <p:cNvSpPr/>
            <p:nvPr/>
          </p:nvSpPr>
          <p:spPr bwMode="auto">
            <a:xfrm flipH="1">
              <a:off x="7306380" y="4375150"/>
              <a:ext cx="392113" cy="484188"/>
            </a:xfrm>
            <a:custGeom>
              <a:avLst/>
              <a:gdLst>
                <a:gd name="T0" fmla="*/ 76 w 143"/>
                <a:gd name="T1" fmla="*/ 161 h 176"/>
                <a:gd name="T2" fmla="*/ 86 w 143"/>
                <a:gd name="T3" fmla="*/ 132 h 176"/>
                <a:gd name="T4" fmla="*/ 112 w 143"/>
                <a:gd name="T5" fmla="*/ 102 h 176"/>
                <a:gd name="T6" fmla="*/ 112 w 143"/>
                <a:gd name="T7" fmla="*/ 102 h 176"/>
                <a:gd name="T8" fmla="*/ 128 w 143"/>
                <a:gd name="T9" fmla="*/ 85 h 176"/>
                <a:gd name="T10" fmla="*/ 129 w 143"/>
                <a:gd name="T11" fmla="*/ 73 h 176"/>
                <a:gd name="T12" fmla="*/ 129 w 143"/>
                <a:gd name="T13" fmla="*/ 63 h 176"/>
                <a:gd name="T14" fmla="*/ 134 w 143"/>
                <a:gd name="T15" fmla="*/ 31 h 176"/>
                <a:gd name="T16" fmla="*/ 33 w 143"/>
                <a:gd name="T17" fmla="*/ 57 h 176"/>
                <a:gd name="T18" fmla="*/ 33 w 143"/>
                <a:gd name="T19" fmla="*/ 56 h 176"/>
                <a:gd name="T20" fmla="*/ 32 w 143"/>
                <a:gd name="T21" fmla="*/ 56 h 176"/>
                <a:gd name="T22" fmla="*/ 8 w 143"/>
                <a:gd name="T23" fmla="*/ 110 h 176"/>
                <a:gd name="T24" fmla="*/ 3 w 143"/>
                <a:gd name="T25" fmla="*/ 155 h 176"/>
                <a:gd name="T26" fmla="*/ 18 w 143"/>
                <a:gd name="T27" fmla="*/ 175 h 176"/>
                <a:gd name="T28" fmla="*/ 43 w 143"/>
                <a:gd name="T29" fmla="*/ 155 h 176"/>
                <a:gd name="T30" fmla="*/ 76 w 143"/>
                <a:gd name="T31" fmla="*/ 161 h 176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</a:cxnLst>
              <a:rect l="0" t="0" r="r" b="b"/>
              <a:pathLst>
                <a:path w="143" h="176">
                  <a:moveTo>
                    <a:pt x="76" y="161"/>
                  </a:moveTo>
                  <a:cubicBezTo>
                    <a:pt x="86" y="154"/>
                    <a:pt x="90" y="143"/>
                    <a:pt x="86" y="132"/>
                  </a:cubicBezTo>
                  <a:cubicBezTo>
                    <a:pt x="100" y="135"/>
                    <a:pt x="115" y="115"/>
                    <a:pt x="112" y="102"/>
                  </a:cubicBezTo>
                  <a:cubicBezTo>
                    <a:pt x="112" y="102"/>
                    <a:pt x="112" y="102"/>
                    <a:pt x="112" y="102"/>
                  </a:cubicBezTo>
                  <a:cubicBezTo>
                    <a:pt x="120" y="100"/>
                    <a:pt x="126" y="93"/>
                    <a:pt x="128" y="85"/>
                  </a:cubicBezTo>
                  <a:cubicBezTo>
                    <a:pt x="129" y="81"/>
                    <a:pt x="130" y="76"/>
                    <a:pt x="129" y="73"/>
                  </a:cubicBezTo>
                  <a:cubicBezTo>
                    <a:pt x="127" y="68"/>
                    <a:pt x="125" y="67"/>
                    <a:pt x="129" y="63"/>
                  </a:cubicBezTo>
                  <a:cubicBezTo>
                    <a:pt x="138" y="54"/>
                    <a:pt x="143" y="41"/>
                    <a:pt x="134" y="31"/>
                  </a:cubicBezTo>
                  <a:cubicBezTo>
                    <a:pt x="106" y="0"/>
                    <a:pt x="52" y="32"/>
                    <a:pt x="33" y="57"/>
                  </a:cubicBezTo>
                  <a:cubicBezTo>
                    <a:pt x="33" y="57"/>
                    <a:pt x="33" y="57"/>
                    <a:pt x="33" y="56"/>
                  </a:cubicBezTo>
                  <a:cubicBezTo>
                    <a:pt x="33" y="56"/>
                    <a:pt x="33" y="55"/>
                    <a:pt x="32" y="56"/>
                  </a:cubicBezTo>
                  <a:cubicBezTo>
                    <a:pt x="29" y="76"/>
                    <a:pt x="16" y="92"/>
                    <a:pt x="8" y="110"/>
                  </a:cubicBezTo>
                  <a:cubicBezTo>
                    <a:pt x="3" y="124"/>
                    <a:pt x="0" y="140"/>
                    <a:pt x="3" y="155"/>
                  </a:cubicBezTo>
                  <a:cubicBezTo>
                    <a:pt x="4" y="163"/>
                    <a:pt x="8" y="175"/>
                    <a:pt x="18" y="175"/>
                  </a:cubicBezTo>
                  <a:cubicBezTo>
                    <a:pt x="29" y="176"/>
                    <a:pt x="37" y="164"/>
                    <a:pt x="43" y="155"/>
                  </a:cubicBezTo>
                  <a:cubicBezTo>
                    <a:pt x="51" y="165"/>
                    <a:pt x="64" y="169"/>
                    <a:pt x="76" y="161"/>
                  </a:cubicBezTo>
                  <a:close/>
                </a:path>
              </a:pathLst>
            </a:custGeom>
            <a:solidFill>
              <a:srgbClr val="FEC160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</a14:hiddenLine>
              </a:ext>
            </a:extLst>
          </p:spPr>
          <p:txBody>
            <a:bodyPr vert="horz" wrap="square" lIns="91440" tIns="45720" rIns="91440" bIns="45720" numCol="1" anchor="t" anchorCtr="0" compatLnSpc="1"/>
            <a:lstStyle/>
            <a:p>
              <a:endParaRPr lang="zh-CN" altLang="en-US"/>
            </a:p>
          </p:txBody>
        </p:sp>
        <p:sp>
          <p:nvSpPr>
            <p:cNvPr id="72" name="Freeform 11"/>
            <p:cNvSpPr/>
            <p:nvPr/>
          </p:nvSpPr>
          <p:spPr bwMode="auto">
            <a:xfrm flipH="1">
              <a:off x="8331905" y="4603750"/>
              <a:ext cx="795338" cy="539750"/>
            </a:xfrm>
            <a:custGeom>
              <a:avLst/>
              <a:gdLst>
                <a:gd name="T0" fmla="*/ 288 w 290"/>
                <a:gd name="T1" fmla="*/ 54 h 196"/>
                <a:gd name="T2" fmla="*/ 248 w 290"/>
                <a:gd name="T3" fmla="*/ 12 h 196"/>
                <a:gd name="T4" fmla="*/ 170 w 290"/>
                <a:gd name="T5" fmla="*/ 1 h 196"/>
                <a:gd name="T6" fmla="*/ 104 w 290"/>
                <a:gd name="T7" fmla="*/ 9 h 196"/>
                <a:gd name="T8" fmla="*/ 103 w 290"/>
                <a:gd name="T9" fmla="*/ 10 h 196"/>
                <a:gd name="T10" fmla="*/ 41 w 290"/>
                <a:gd name="T11" fmla="*/ 41 h 196"/>
                <a:gd name="T12" fmla="*/ 4 w 290"/>
                <a:gd name="T13" fmla="*/ 99 h 196"/>
                <a:gd name="T14" fmla="*/ 19 w 290"/>
                <a:gd name="T15" fmla="*/ 159 h 196"/>
                <a:gd name="T16" fmla="*/ 49 w 290"/>
                <a:gd name="T17" fmla="*/ 158 h 196"/>
                <a:gd name="T18" fmla="*/ 105 w 290"/>
                <a:gd name="T19" fmla="*/ 159 h 196"/>
                <a:gd name="T20" fmla="*/ 152 w 290"/>
                <a:gd name="T21" fmla="*/ 186 h 196"/>
                <a:gd name="T22" fmla="*/ 162 w 290"/>
                <a:gd name="T23" fmla="*/ 154 h 196"/>
                <a:gd name="T24" fmla="*/ 196 w 290"/>
                <a:gd name="T25" fmla="*/ 161 h 196"/>
                <a:gd name="T26" fmla="*/ 214 w 290"/>
                <a:gd name="T27" fmla="*/ 125 h 196"/>
                <a:gd name="T28" fmla="*/ 237 w 290"/>
                <a:gd name="T29" fmla="*/ 122 h 196"/>
                <a:gd name="T30" fmla="*/ 246 w 290"/>
                <a:gd name="T31" fmla="*/ 91 h 196"/>
                <a:gd name="T32" fmla="*/ 280 w 290"/>
                <a:gd name="T33" fmla="*/ 87 h 196"/>
                <a:gd name="T34" fmla="*/ 288 w 290"/>
                <a:gd name="T35" fmla="*/ 54 h 196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</a:cxnLst>
              <a:rect l="0" t="0" r="r" b="b"/>
              <a:pathLst>
                <a:path w="290" h="196">
                  <a:moveTo>
                    <a:pt x="288" y="54"/>
                  </a:moveTo>
                  <a:cubicBezTo>
                    <a:pt x="285" y="33"/>
                    <a:pt x="267" y="19"/>
                    <a:pt x="248" y="12"/>
                  </a:cubicBezTo>
                  <a:cubicBezTo>
                    <a:pt x="223" y="3"/>
                    <a:pt x="196" y="0"/>
                    <a:pt x="170" y="1"/>
                  </a:cubicBezTo>
                  <a:cubicBezTo>
                    <a:pt x="149" y="1"/>
                    <a:pt x="124" y="1"/>
                    <a:pt x="104" y="9"/>
                  </a:cubicBezTo>
                  <a:cubicBezTo>
                    <a:pt x="104" y="9"/>
                    <a:pt x="103" y="9"/>
                    <a:pt x="103" y="10"/>
                  </a:cubicBezTo>
                  <a:cubicBezTo>
                    <a:pt x="81" y="15"/>
                    <a:pt x="58" y="25"/>
                    <a:pt x="41" y="41"/>
                  </a:cubicBezTo>
                  <a:cubicBezTo>
                    <a:pt x="25" y="55"/>
                    <a:pt x="8" y="77"/>
                    <a:pt x="4" y="99"/>
                  </a:cubicBezTo>
                  <a:cubicBezTo>
                    <a:pt x="0" y="118"/>
                    <a:pt x="2" y="145"/>
                    <a:pt x="19" y="159"/>
                  </a:cubicBezTo>
                  <a:cubicBezTo>
                    <a:pt x="29" y="168"/>
                    <a:pt x="42" y="169"/>
                    <a:pt x="49" y="158"/>
                  </a:cubicBezTo>
                  <a:cubicBezTo>
                    <a:pt x="57" y="186"/>
                    <a:pt x="91" y="181"/>
                    <a:pt x="105" y="159"/>
                  </a:cubicBezTo>
                  <a:cubicBezTo>
                    <a:pt x="115" y="174"/>
                    <a:pt x="132" y="196"/>
                    <a:pt x="152" y="186"/>
                  </a:cubicBezTo>
                  <a:cubicBezTo>
                    <a:pt x="164" y="180"/>
                    <a:pt x="165" y="166"/>
                    <a:pt x="162" y="154"/>
                  </a:cubicBezTo>
                  <a:cubicBezTo>
                    <a:pt x="170" y="164"/>
                    <a:pt x="184" y="169"/>
                    <a:pt x="196" y="161"/>
                  </a:cubicBezTo>
                  <a:cubicBezTo>
                    <a:pt x="208" y="153"/>
                    <a:pt x="213" y="139"/>
                    <a:pt x="214" y="125"/>
                  </a:cubicBezTo>
                  <a:cubicBezTo>
                    <a:pt x="221" y="130"/>
                    <a:pt x="230" y="130"/>
                    <a:pt x="237" y="122"/>
                  </a:cubicBezTo>
                  <a:cubicBezTo>
                    <a:pt x="243" y="115"/>
                    <a:pt x="250" y="101"/>
                    <a:pt x="246" y="91"/>
                  </a:cubicBezTo>
                  <a:cubicBezTo>
                    <a:pt x="258" y="95"/>
                    <a:pt x="270" y="95"/>
                    <a:pt x="280" y="87"/>
                  </a:cubicBezTo>
                  <a:cubicBezTo>
                    <a:pt x="288" y="79"/>
                    <a:pt x="290" y="65"/>
                    <a:pt x="288" y="54"/>
                  </a:cubicBezTo>
                  <a:close/>
                </a:path>
              </a:pathLst>
            </a:custGeom>
            <a:solidFill>
              <a:srgbClr val="FEC160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</a14:hiddenLine>
              </a:ext>
            </a:extLst>
          </p:spPr>
          <p:txBody>
            <a:bodyPr vert="horz" wrap="square" lIns="91440" tIns="45720" rIns="91440" bIns="45720" numCol="1" anchor="t" anchorCtr="0" compatLnSpc="1"/>
            <a:lstStyle/>
            <a:p>
              <a:endParaRPr lang="zh-CN" altLang="en-US"/>
            </a:p>
          </p:txBody>
        </p:sp>
        <p:sp>
          <p:nvSpPr>
            <p:cNvPr id="73" name="Freeform 39"/>
            <p:cNvSpPr/>
            <p:nvPr/>
          </p:nvSpPr>
          <p:spPr bwMode="auto">
            <a:xfrm flipH="1">
              <a:off x="8023930" y="3803649"/>
              <a:ext cx="858838" cy="676275"/>
            </a:xfrm>
            <a:custGeom>
              <a:avLst/>
              <a:gdLst>
                <a:gd name="T0" fmla="*/ 289 w 313"/>
                <a:gd name="T1" fmla="*/ 50 h 246"/>
                <a:gd name="T2" fmla="*/ 289 w 313"/>
                <a:gd name="T3" fmla="*/ 51 h 246"/>
                <a:gd name="T4" fmla="*/ 257 w 313"/>
                <a:gd name="T5" fmla="*/ 61 h 246"/>
                <a:gd name="T6" fmla="*/ 288 w 313"/>
                <a:gd name="T7" fmla="*/ 26 h 246"/>
                <a:gd name="T8" fmla="*/ 274 w 313"/>
                <a:gd name="T9" fmla="*/ 6 h 246"/>
                <a:gd name="T10" fmla="*/ 272 w 313"/>
                <a:gd name="T11" fmla="*/ 17 h 246"/>
                <a:gd name="T12" fmla="*/ 229 w 313"/>
                <a:gd name="T13" fmla="*/ 84 h 246"/>
                <a:gd name="T14" fmla="*/ 237 w 313"/>
                <a:gd name="T15" fmla="*/ 35 h 246"/>
                <a:gd name="T16" fmla="*/ 210 w 313"/>
                <a:gd name="T17" fmla="*/ 40 h 246"/>
                <a:gd name="T18" fmla="*/ 225 w 313"/>
                <a:gd name="T19" fmla="*/ 49 h 246"/>
                <a:gd name="T20" fmla="*/ 227 w 313"/>
                <a:gd name="T21" fmla="*/ 86 h 246"/>
                <a:gd name="T22" fmla="*/ 160 w 313"/>
                <a:gd name="T23" fmla="*/ 145 h 246"/>
                <a:gd name="T24" fmla="*/ 189 w 313"/>
                <a:gd name="T25" fmla="*/ 85 h 246"/>
                <a:gd name="T26" fmla="*/ 167 w 313"/>
                <a:gd name="T27" fmla="*/ 69 h 246"/>
                <a:gd name="T28" fmla="*/ 170 w 313"/>
                <a:gd name="T29" fmla="*/ 86 h 246"/>
                <a:gd name="T30" fmla="*/ 158 w 313"/>
                <a:gd name="T31" fmla="*/ 147 h 246"/>
                <a:gd name="T32" fmla="*/ 87 w 313"/>
                <a:gd name="T33" fmla="*/ 197 h 246"/>
                <a:gd name="T34" fmla="*/ 136 w 313"/>
                <a:gd name="T35" fmla="*/ 137 h 246"/>
                <a:gd name="T36" fmla="*/ 113 w 313"/>
                <a:gd name="T37" fmla="*/ 124 h 246"/>
                <a:gd name="T38" fmla="*/ 114 w 313"/>
                <a:gd name="T39" fmla="*/ 139 h 246"/>
                <a:gd name="T40" fmla="*/ 46 w 313"/>
                <a:gd name="T41" fmla="*/ 222 h 246"/>
                <a:gd name="T42" fmla="*/ 32 w 313"/>
                <a:gd name="T43" fmla="*/ 211 h 246"/>
                <a:gd name="T44" fmla="*/ 50 w 313"/>
                <a:gd name="T45" fmla="*/ 187 h 246"/>
                <a:gd name="T46" fmla="*/ 28 w 313"/>
                <a:gd name="T47" fmla="*/ 171 h 246"/>
                <a:gd name="T48" fmla="*/ 35 w 313"/>
                <a:gd name="T49" fmla="*/ 189 h 246"/>
                <a:gd name="T50" fmla="*/ 0 w 313"/>
                <a:gd name="T51" fmla="*/ 245 h 246"/>
                <a:gd name="T52" fmla="*/ 41 w 313"/>
                <a:gd name="T53" fmla="*/ 230 h 246"/>
                <a:gd name="T54" fmla="*/ 102 w 313"/>
                <a:gd name="T55" fmla="*/ 224 h 246"/>
                <a:gd name="T56" fmla="*/ 121 w 313"/>
                <a:gd name="T57" fmla="*/ 235 h 246"/>
                <a:gd name="T58" fmla="*/ 107 w 313"/>
                <a:gd name="T59" fmla="*/ 210 h 246"/>
                <a:gd name="T60" fmla="*/ 103 w 313"/>
                <a:gd name="T61" fmla="*/ 219 h 246"/>
                <a:gd name="T62" fmla="*/ 54 w 313"/>
                <a:gd name="T63" fmla="*/ 223 h 246"/>
                <a:gd name="T64" fmla="*/ 131 w 313"/>
                <a:gd name="T65" fmla="*/ 173 h 246"/>
                <a:gd name="T66" fmla="*/ 182 w 313"/>
                <a:gd name="T67" fmla="*/ 195 h 246"/>
                <a:gd name="T68" fmla="*/ 199 w 313"/>
                <a:gd name="T69" fmla="*/ 201 h 246"/>
                <a:gd name="T70" fmla="*/ 188 w 313"/>
                <a:gd name="T71" fmla="*/ 177 h 246"/>
                <a:gd name="T72" fmla="*/ 133 w 313"/>
                <a:gd name="T73" fmla="*/ 172 h 246"/>
                <a:gd name="T74" fmla="*/ 199 w 313"/>
                <a:gd name="T75" fmla="*/ 120 h 246"/>
                <a:gd name="T76" fmla="*/ 238 w 313"/>
                <a:gd name="T77" fmla="*/ 135 h 246"/>
                <a:gd name="T78" fmla="*/ 257 w 313"/>
                <a:gd name="T79" fmla="*/ 121 h 246"/>
                <a:gd name="T80" fmla="*/ 245 w 313"/>
                <a:gd name="T81" fmla="*/ 117 h 246"/>
                <a:gd name="T82" fmla="*/ 241 w 313"/>
                <a:gd name="T83" fmla="*/ 119 h 246"/>
                <a:gd name="T84" fmla="*/ 238 w 313"/>
                <a:gd name="T85" fmla="*/ 122 h 246"/>
                <a:gd name="T86" fmla="*/ 255 w 313"/>
                <a:gd name="T87" fmla="*/ 63 h 246"/>
                <a:gd name="T88" fmla="*/ 291 w 313"/>
                <a:gd name="T89" fmla="*/ 56 h 246"/>
                <a:gd name="T90" fmla="*/ 313 w 313"/>
                <a:gd name="T91" fmla="*/ 49 h 246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  <a:cxn ang="0">
                  <a:pos x="T68" y="T69"/>
                </a:cxn>
                <a:cxn ang="0">
                  <a:pos x="T70" y="T71"/>
                </a:cxn>
                <a:cxn ang="0">
                  <a:pos x="T72" y="T73"/>
                </a:cxn>
                <a:cxn ang="0">
                  <a:pos x="T74" y="T75"/>
                </a:cxn>
                <a:cxn ang="0">
                  <a:pos x="T76" y="T77"/>
                </a:cxn>
                <a:cxn ang="0">
                  <a:pos x="T78" y="T79"/>
                </a:cxn>
                <a:cxn ang="0">
                  <a:pos x="T80" y="T81"/>
                </a:cxn>
                <a:cxn ang="0">
                  <a:pos x="T82" y="T83"/>
                </a:cxn>
                <a:cxn ang="0">
                  <a:pos x="T84" y="T85"/>
                </a:cxn>
                <a:cxn ang="0">
                  <a:pos x="T86" y="T87"/>
                </a:cxn>
                <a:cxn ang="0">
                  <a:pos x="T88" y="T89"/>
                </a:cxn>
                <a:cxn ang="0">
                  <a:pos x="T90" y="T91"/>
                </a:cxn>
              </a:cxnLst>
              <a:rect l="0" t="0" r="r" b="b"/>
              <a:pathLst>
                <a:path w="313" h="246">
                  <a:moveTo>
                    <a:pt x="299" y="37"/>
                  </a:moveTo>
                  <a:cubicBezTo>
                    <a:pt x="294" y="39"/>
                    <a:pt x="290" y="45"/>
                    <a:pt x="289" y="50"/>
                  </a:cubicBezTo>
                  <a:cubicBezTo>
                    <a:pt x="289" y="50"/>
                    <a:pt x="288" y="51"/>
                    <a:pt x="288" y="51"/>
                  </a:cubicBezTo>
                  <a:cubicBezTo>
                    <a:pt x="288" y="51"/>
                    <a:pt x="289" y="51"/>
                    <a:pt x="289" y="51"/>
                  </a:cubicBezTo>
                  <a:cubicBezTo>
                    <a:pt x="288" y="52"/>
                    <a:pt x="288" y="53"/>
                    <a:pt x="288" y="54"/>
                  </a:cubicBezTo>
                  <a:cubicBezTo>
                    <a:pt x="278" y="55"/>
                    <a:pt x="267" y="58"/>
                    <a:pt x="257" y="61"/>
                  </a:cubicBezTo>
                  <a:cubicBezTo>
                    <a:pt x="265" y="50"/>
                    <a:pt x="273" y="39"/>
                    <a:pt x="279" y="27"/>
                  </a:cubicBezTo>
                  <a:cubicBezTo>
                    <a:pt x="282" y="28"/>
                    <a:pt x="285" y="28"/>
                    <a:pt x="288" y="26"/>
                  </a:cubicBezTo>
                  <a:cubicBezTo>
                    <a:pt x="293" y="23"/>
                    <a:pt x="296" y="16"/>
                    <a:pt x="293" y="10"/>
                  </a:cubicBezTo>
                  <a:cubicBezTo>
                    <a:pt x="290" y="3"/>
                    <a:pt x="279" y="0"/>
                    <a:pt x="274" y="6"/>
                  </a:cubicBezTo>
                  <a:cubicBezTo>
                    <a:pt x="272" y="9"/>
                    <a:pt x="272" y="12"/>
                    <a:pt x="273" y="16"/>
                  </a:cubicBezTo>
                  <a:cubicBezTo>
                    <a:pt x="272" y="16"/>
                    <a:pt x="272" y="16"/>
                    <a:pt x="272" y="17"/>
                  </a:cubicBezTo>
                  <a:cubicBezTo>
                    <a:pt x="273" y="20"/>
                    <a:pt x="274" y="23"/>
                    <a:pt x="277" y="25"/>
                  </a:cubicBezTo>
                  <a:cubicBezTo>
                    <a:pt x="262" y="46"/>
                    <a:pt x="246" y="66"/>
                    <a:pt x="229" y="84"/>
                  </a:cubicBezTo>
                  <a:cubicBezTo>
                    <a:pt x="229" y="72"/>
                    <a:pt x="229" y="60"/>
                    <a:pt x="228" y="48"/>
                  </a:cubicBezTo>
                  <a:cubicBezTo>
                    <a:pt x="234" y="46"/>
                    <a:pt x="238" y="41"/>
                    <a:pt x="237" y="35"/>
                  </a:cubicBezTo>
                  <a:cubicBezTo>
                    <a:pt x="237" y="28"/>
                    <a:pt x="231" y="24"/>
                    <a:pt x="224" y="24"/>
                  </a:cubicBezTo>
                  <a:cubicBezTo>
                    <a:pt x="217" y="25"/>
                    <a:pt x="207" y="32"/>
                    <a:pt x="210" y="40"/>
                  </a:cubicBezTo>
                  <a:cubicBezTo>
                    <a:pt x="212" y="45"/>
                    <a:pt x="218" y="48"/>
                    <a:pt x="223" y="48"/>
                  </a:cubicBezTo>
                  <a:cubicBezTo>
                    <a:pt x="223" y="48"/>
                    <a:pt x="224" y="49"/>
                    <a:pt x="225" y="49"/>
                  </a:cubicBezTo>
                  <a:cubicBezTo>
                    <a:pt x="225" y="49"/>
                    <a:pt x="225" y="49"/>
                    <a:pt x="225" y="49"/>
                  </a:cubicBezTo>
                  <a:cubicBezTo>
                    <a:pt x="226" y="61"/>
                    <a:pt x="226" y="73"/>
                    <a:pt x="227" y="86"/>
                  </a:cubicBezTo>
                  <a:cubicBezTo>
                    <a:pt x="207" y="107"/>
                    <a:pt x="185" y="126"/>
                    <a:pt x="161" y="145"/>
                  </a:cubicBezTo>
                  <a:cubicBezTo>
                    <a:pt x="161" y="145"/>
                    <a:pt x="161" y="145"/>
                    <a:pt x="160" y="145"/>
                  </a:cubicBezTo>
                  <a:cubicBezTo>
                    <a:pt x="164" y="126"/>
                    <a:pt x="170" y="109"/>
                    <a:pt x="176" y="90"/>
                  </a:cubicBezTo>
                  <a:cubicBezTo>
                    <a:pt x="181" y="92"/>
                    <a:pt x="186" y="90"/>
                    <a:pt x="189" y="85"/>
                  </a:cubicBezTo>
                  <a:cubicBezTo>
                    <a:pt x="193" y="79"/>
                    <a:pt x="192" y="69"/>
                    <a:pt x="187" y="64"/>
                  </a:cubicBezTo>
                  <a:cubicBezTo>
                    <a:pt x="181" y="58"/>
                    <a:pt x="170" y="62"/>
                    <a:pt x="167" y="69"/>
                  </a:cubicBezTo>
                  <a:cubicBezTo>
                    <a:pt x="165" y="74"/>
                    <a:pt x="166" y="80"/>
                    <a:pt x="170" y="85"/>
                  </a:cubicBezTo>
                  <a:cubicBezTo>
                    <a:pt x="170" y="85"/>
                    <a:pt x="170" y="85"/>
                    <a:pt x="170" y="86"/>
                  </a:cubicBezTo>
                  <a:cubicBezTo>
                    <a:pt x="171" y="87"/>
                    <a:pt x="173" y="89"/>
                    <a:pt x="174" y="89"/>
                  </a:cubicBezTo>
                  <a:cubicBezTo>
                    <a:pt x="168" y="108"/>
                    <a:pt x="160" y="127"/>
                    <a:pt x="158" y="147"/>
                  </a:cubicBezTo>
                  <a:cubicBezTo>
                    <a:pt x="136" y="164"/>
                    <a:pt x="113" y="180"/>
                    <a:pt x="90" y="195"/>
                  </a:cubicBezTo>
                  <a:cubicBezTo>
                    <a:pt x="89" y="196"/>
                    <a:pt x="88" y="196"/>
                    <a:pt x="87" y="197"/>
                  </a:cubicBezTo>
                  <a:cubicBezTo>
                    <a:pt x="95" y="177"/>
                    <a:pt x="105" y="159"/>
                    <a:pt x="116" y="142"/>
                  </a:cubicBezTo>
                  <a:cubicBezTo>
                    <a:pt x="123" y="146"/>
                    <a:pt x="133" y="143"/>
                    <a:pt x="136" y="137"/>
                  </a:cubicBezTo>
                  <a:cubicBezTo>
                    <a:pt x="139" y="131"/>
                    <a:pt x="138" y="122"/>
                    <a:pt x="133" y="118"/>
                  </a:cubicBezTo>
                  <a:cubicBezTo>
                    <a:pt x="126" y="111"/>
                    <a:pt x="117" y="118"/>
                    <a:pt x="113" y="124"/>
                  </a:cubicBezTo>
                  <a:cubicBezTo>
                    <a:pt x="113" y="125"/>
                    <a:pt x="113" y="125"/>
                    <a:pt x="113" y="125"/>
                  </a:cubicBezTo>
                  <a:cubicBezTo>
                    <a:pt x="111" y="130"/>
                    <a:pt x="111" y="135"/>
                    <a:pt x="114" y="139"/>
                  </a:cubicBezTo>
                  <a:cubicBezTo>
                    <a:pt x="101" y="157"/>
                    <a:pt x="90" y="177"/>
                    <a:pt x="85" y="198"/>
                  </a:cubicBezTo>
                  <a:cubicBezTo>
                    <a:pt x="72" y="206"/>
                    <a:pt x="59" y="214"/>
                    <a:pt x="46" y="222"/>
                  </a:cubicBezTo>
                  <a:cubicBezTo>
                    <a:pt x="40" y="225"/>
                    <a:pt x="33" y="228"/>
                    <a:pt x="27" y="231"/>
                  </a:cubicBezTo>
                  <a:cubicBezTo>
                    <a:pt x="29" y="225"/>
                    <a:pt x="30" y="218"/>
                    <a:pt x="32" y="211"/>
                  </a:cubicBezTo>
                  <a:cubicBezTo>
                    <a:pt x="34" y="204"/>
                    <a:pt x="36" y="197"/>
                    <a:pt x="38" y="191"/>
                  </a:cubicBezTo>
                  <a:cubicBezTo>
                    <a:pt x="42" y="192"/>
                    <a:pt x="47" y="191"/>
                    <a:pt x="50" y="187"/>
                  </a:cubicBezTo>
                  <a:cubicBezTo>
                    <a:pt x="55" y="181"/>
                    <a:pt x="55" y="171"/>
                    <a:pt x="49" y="166"/>
                  </a:cubicBezTo>
                  <a:cubicBezTo>
                    <a:pt x="41" y="160"/>
                    <a:pt x="31" y="163"/>
                    <a:pt x="28" y="171"/>
                  </a:cubicBezTo>
                  <a:cubicBezTo>
                    <a:pt x="26" y="176"/>
                    <a:pt x="28" y="184"/>
                    <a:pt x="32" y="186"/>
                  </a:cubicBezTo>
                  <a:cubicBezTo>
                    <a:pt x="33" y="188"/>
                    <a:pt x="34" y="189"/>
                    <a:pt x="35" y="189"/>
                  </a:cubicBezTo>
                  <a:cubicBezTo>
                    <a:pt x="28" y="202"/>
                    <a:pt x="26" y="219"/>
                    <a:pt x="23" y="233"/>
                  </a:cubicBezTo>
                  <a:cubicBezTo>
                    <a:pt x="15" y="236"/>
                    <a:pt x="7" y="240"/>
                    <a:pt x="0" y="245"/>
                  </a:cubicBezTo>
                  <a:cubicBezTo>
                    <a:pt x="0" y="245"/>
                    <a:pt x="0" y="246"/>
                    <a:pt x="0" y="246"/>
                  </a:cubicBezTo>
                  <a:cubicBezTo>
                    <a:pt x="14" y="245"/>
                    <a:pt x="29" y="236"/>
                    <a:pt x="41" y="230"/>
                  </a:cubicBezTo>
                  <a:cubicBezTo>
                    <a:pt x="45" y="228"/>
                    <a:pt x="48" y="226"/>
                    <a:pt x="51" y="224"/>
                  </a:cubicBezTo>
                  <a:cubicBezTo>
                    <a:pt x="67" y="226"/>
                    <a:pt x="86" y="227"/>
                    <a:pt x="102" y="224"/>
                  </a:cubicBezTo>
                  <a:cubicBezTo>
                    <a:pt x="102" y="225"/>
                    <a:pt x="102" y="226"/>
                    <a:pt x="102" y="227"/>
                  </a:cubicBezTo>
                  <a:cubicBezTo>
                    <a:pt x="104" y="236"/>
                    <a:pt x="114" y="237"/>
                    <a:pt x="121" y="235"/>
                  </a:cubicBezTo>
                  <a:cubicBezTo>
                    <a:pt x="128" y="232"/>
                    <a:pt x="131" y="225"/>
                    <a:pt x="128" y="218"/>
                  </a:cubicBezTo>
                  <a:cubicBezTo>
                    <a:pt x="125" y="211"/>
                    <a:pt x="114" y="206"/>
                    <a:pt x="107" y="210"/>
                  </a:cubicBezTo>
                  <a:cubicBezTo>
                    <a:pt x="107" y="210"/>
                    <a:pt x="106" y="211"/>
                    <a:pt x="107" y="212"/>
                  </a:cubicBezTo>
                  <a:cubicBezTo>
                    <a:pt x="105" y="214"/>
                    <a:pt x="103" y="216"/>
                    <a:pt x="103" y="219"/>
                  </a:cubicBezTo>
                  <a:cubicBezTo>
                    <a:pt x="95" y="220"/>
                    <a:pt x="87" y="222"/>
                    <a:pt x="79" y="222"/>
                  </a:cubicBezTo>
                  <a:cubicBezTo>
                    <a:pt x="71" y="223"/>
                    <a:pt x="62" y="223"/>
                    <a:pt x="54" y="223"/>
                  </a:cubicBezTo>
                  <a:cubicBezTo>
                    <a:pt x="66" y="216"/>
                    <a:pt x="77" y="209"/>
                    <a:pt x="89" y="201"/>
                  </a:cubicBezTo>
                  <a:cubicBezTo>
                    <a:pt x="103" y="192"/>
                    <a:pt x="117" y="183"/>
                    <a:pt x="131" y="173"/>
                  </a:cubicBezTo>
                  <a:cubicBezTo>
                    <a:pt x="146" y="180"/>
                    <a:pt x="163" y="186"/>
                    <a:pt x="180" y="188"/>
                  </a:cubicBezTo>
                  <a:cubicBezTo>
                    <a:pt x="179" y="190"/>
                    <a:pt x="180" y="193"/>
                    <a:pt x="182" y="195"/>
                  </a:cubicBezTo>
                  <a:cubicBezTo>
                    <a:pt x="182" y="195"/>
                    <a:pt x="182" y="195"/>
                    <a:pt x="182" y="195"/>
                  </a:cubicBezTo>
                  <a:cubicBezTo>
                    <a:pt x="185" y="200"/>
                    <a:pt x="192" y="203"/>
                    <a:pt x="199" y="201"/>
                  </a:cubicBezTo>
                  <a:cubicBezTo>
                    <a:pt x="206" y="198"/>
                    <a:pt x="212" y="188"/>
                    <a:pt x="207" y="181"/>
                  </a:cubicBezTo>
                  <a:cubicBezTo>
                    <a:pt x="203" y="175"/>
                    <a:pt x="194" y="175"/>
                    <a:pt x="188" y="177"/>
                  </a:cubicBezTo>
                  <a:cubicBezTo>
                    <a:pt x="184" y="178"/>
                    <a:pt x="182" y="181"/>
                    <a:pt x="180" y="184"/>
                  </a:cubicBezTo>
                  <a:cubicBezTo>
                    <a:pt x="164" y="182"/>
                    <a:pt x="148" y="178"/>
                    <a:pt x="133" y="172"/>
                  </a:cubicBezTo>
                  <a:cubicBezTo>
                    <a:pt x="142" y="165"/>
                    <a:pt x="150" y="159"/>
                    <a:pt x="159" y="152"/>
                  </a:cubicBezTo>
                  <a:cubicBezTo>
                    <a:pt x="172" y="142"/>
                    <a:pt x="186" y="131"/>
                    <a:pt x="199" y="120"/>
                  </a:cubicBezTo>
                  <a:cubicBezTo>
                    <a:pt x="211" y="125"/>
                    <a:pt x="224" y="126"/>
                    <a:pt x="237" y="126"/>
                  </a:cubicBezTo>
                  <a:cubicBezTo>
                    <a:pt x="236" y="129"/>
                    <a:pt x="237" y="132"/>
                    <a:pt x="238" y="135"/>
                  </a:cubicBezTo>
                  <a:cubicBezTo>
                    <a:pt x="242" y="141"/>
                    <a:pt x="253" y="142"/>
                    <a:pt x="258" y="137"/>
                  </a:cubicBezTo>
                  <a:cubicBezTo>
                    <a:pt x="262" y="132"/>
                    <a:pt x="261" y="125"/>
                    <a:pt x="257" y="121"/>
                  </a:cubicBezTo>
                  <a:cubicBezTo>
                    <a:pt x="254" y="117"/>
                    <a:pt x="249" y="116"/>
                    <a:pt x="245" y="117"/>
                  </a:cubicBezTo>
                  <a:cubicBezTo>
                    <a:pt x="245" y="117"/>
                    <a:pt x="245" y="117"/>
                    <a:pt x="245" y="117"/>
                  </a:cubicBezTo>
                  <a:cubicBezTo>
                    <a:pt x="246" y="117"/>
                    <a:pt x="245" y="116"/>
                    <a:pt x="245" y="117"/>
                  </a:cubicBezTo>
                  <a:cubicBezTo>
                    <a:pt x="243" y="117"/>
                    <a:pt x="242" y="118"/>
                    <a:pt x="241" y="119"/>
                  </a:cubicBezTo>
                  <a:cubicBezTo>
                    <a:pt x="240" y="120"/>
                    <a:pt x="239" y="121"/>
                    <a:pt x="238" y="121"/>
                  </a:cubicBezTo>
                  <a:cubicBezTo>
                    <a:pt x="238" y="122"/>
                    <a:pt x="238" y="122"/>
                    <a:pt x="238" y="122"/>
                  </a:cubicBezTo>
                  <a:cubicBezTo>
                    <a:pt x="226" y="122"/>
                    <a:pt x="213" y="122"/>
                    <a:pt x="201" y="119"/>
                  </a:cubicBezTo>
                  <a:cubicBezTo>
                    <a:pt x="220" y="102"/>
                    <a:pt x="239" y="83"/>
                    <a:pt x="255" y="63"/>
                  </a:cubicBezTo>
                  <a:cubicBezTo>
                    <a:pt x="267" y="62"/>
                    <a:pt x="279" y="60"/>
                    <a:pt x="291" y="57"/>
                  </a:cubicBezTo>
                  <a:cubicBezTo>
                    <a:pt x="291" y="57"/>
                    <a:pt x="291" y="56"/>
                    <a:pt x="291" y="56"/>
                  </a:cubicBezTo>
                  <a:cubicBezTo>
                    <a:pt x="293" y="60"/>
                    <a:pt x="298" y="62"/>
                    <a:pt x="302" y="61"/>
                  </a:cubicBezTo>
                  <a:cubicBezTo>
                    <a:pt x="308" y="61"/>
                    <a:pt x="313" y="56"/>
                    <a:pt x="313" y="49"/>
                  </a:cubicBezTo>
                  <a:cubicBezTo>
                    <a:pt x="313" y="42"/>
                    <a:pt x="306" y="34"/>
                    <a:pt x="299" y="37"/>
                  </a:cubicBezTo>
                  <a:close/>
                </a:path>
              </a:pathLst>
            </a:custGeom>
            <a:solidFill>
              <a:srgbClr val="B28743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</a14:hiddenLine>
              </a:ext>
            </a:extLst>
          </p:spPr>
          <p:txBody>
            <a:bodyPr vert="horz" wrap="square" lIns="91440" tIns="45720" rIns="91440" bIns="45720" numCol="1" anchor="t" anchorCtr="0" compatLnSpc="1"/>
            <a:lstStyle/>
            <a:p>
              <a:endParaRPr lang="zh-CN" altLang="en-US"/>
            </a:p>
          </p:txBody>
        </p:sp>
        <p:sp>
          <p:nvSpPr>
            <p:cNvPr id="74" name="Freeform 41"/>
            <p:cNvSpPr/>
            <p:nvPr/>
          </p:nvSpPr>
          <p:spPr bwMode="auto">
            <a:xfrm flipH="1">
              <a:off x="7301618" y="3511549"/>
              <a:ext cx="695325" cy="396875"/>
            </a:xfrm>
            <a:custGeom>
              <a:avLst/>
              <a:gdLst>
                <a:gd name="T0" fmla="*/ 228 w 254"/>
                <a:gd name="T1" fmla="*/ 93 h 144"/>
                <a:gd name="T2" fmla="*/ 224 w 254"/>
                <a:gd name="T3" fmla="*/ 69 h 144"/>
                <a:gd name="T4" fmla="*/ 197 w 254"/>
                <a:gd name="T5" fmla="*/ 71 h 144"/>
                <a:gd name="T6" fmla="*/ 167 w 254"/>
                <a:gd name="T7" fmla="*/ 37 h 144"/>
                <a:gd name="T8" fmla="*/ 156 w 254"/>
                <a:gd name="T9" fmla="*/ 13 h 144"/>
                <a:gd name="T10" fmla="*/ 128 w 254"/>
                <a:gd name="T11" fmla="*/ 23 h 144"/>
                <a:gd name="T12" fmla="*/ 85 w 254"/>
                <a:gd name="T13" fmla="*/ 16 h 144"/>
                <a:gd name="T14" fmla="*/ 62 w 254"/>
                <a:gd name="T15" fmla="*/ 3 h 144"/>
                <a:gd name="T16" fmla="*/ 45 w 254"/>
                <a:gd name="T17" fmla="*/ 19 h 144"/>
                <a:gd name="T18" fmla="*/ 45 w 254"/>
                <a:gd name="T19" fmla="*/ 19 h 144"/>
                <a:gd name="T20" fmla="*/ 9 w 254"/>
                <a:gd name="T21" fmla="*/ 19 h 144"/>
                <a:gd name="T22" fmla="*/ 7 w 254"/>
                <a:gd name="T23" fmla="*/ 58 h 144"/>
                <a:gd name="T24" fmla="*/ 36 w 254"/>
                <a:gd name="T25" fmla="*/ 103 h 144"/>
                <a:gd name="T26" fmla="*/ 86 w 254"/>
                <a:gd name="T27" fmla="*/ 133 h 144"/>
                <a:gd name="T28" fmla="*/ 88 w 254"/>
                <a:gd name="T29" fmla="*/ 132 h 144"/>
                <a:gd name="T30" fmla="*/ 112 w 254"/>
                <a:gd name="T31" fmla="*/ 138 h 144"/>
                <a:gd name="T32" fmla="*/ 153 w 254"/>
                <a:gd name="T33" fmla="*/ 143 h 144"/>
                <a:gd name="T34" fmla="*/ 218 w 254"/>
                <a:gd name="T35" fmla="*/ 138 h 144"/>
                <a:gd name="T36" fmla="*/ 254 w 254"/>
                <a:gd name="T37" fmla="*/ 105 h 144"/>
                <a:gd name="T38" fmla="*/ 228 w 254"/>
                <a:gd name="T39" fmla="*/ 93 h 144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</a:cxnLst>
              <a:rect l="0" t="0" r="r" b="b"/>
              <a:pathLst>
                <a:path w="254" h="144">
                  <a:moveTo>
                    <a:pt x="228" y="93"/>
                  </a:moveTo>
                  <a:cubicBezTo>
                    <a:pt x="231" y="84"/>
                    <a:pt x="232" y="75"/>
                    <a:pt x="224" y="69"/>
                  </a:cubicBezTo>
                  <a:cubicBezTo>
                    <a:pt x="216" y="64"/>
                    <a:pt x="205" y="67"/>
                    <a:pt x="197" y="71"/>
                  </a:cubicBezTo>
                  <a:cubicBezTo>
                    <a:pt x="201" y="51"/>
                    <a:pt x="187" y="20"/>
                    <a:pt x="167" y="37"/>
                  </a:cubicBezTo>
                  <a:cubicBezTo>
                    <a:pt x="169" y="27"/>
                    <a:pt x="167" y="16"/>
                    <a:pt x="156" y="13"/>
                  </a:cubicBezTo>
                  <a:cubicBezTo>
                    <a:pt x="146" y="10"/>
                    <a:pt x="135" y="16"/>
                    <a:pt x="128" y="23"/>
                  </a:cubicBezTo>
                  <a:cubicBezTo>
                    <a:pt x="124" y="0"/>
                    <a:pt x="98" y="0"/>
                    <a:pt x="85" y="16"/>
                  </a:cubicBezTo>
                  <a:cubicBezTo>
                    <a:pt x="80" y="9"/>
                    <a:pt x="72" y="2"/>
                    <a:pt x="62" y="3"/>
                  </a:cubicBezTo>
                  <a:cubicBezTo>
                    <a:pt x="53" y="3"/>
                    <a:pt x="45" y="9"/>
                    <a:pt x="45" y="19"/>
                  </a:cubicBezTo>
                  <a:cubicBezTo>
                    <a:pt x="45" y="19"/>
                    <a:pt x="45" y="19"/>
                    <a:pt x="45" y="19"/>
                  </a:cubicBezTo>
                  <a:cubicBezTo>
                    <a:pt x="34" y="13"/>
                    <a:pt x="19" y="8"/>
                    <a:pt x="9" y="19"/>
                  </a:cubicBezTo>
                  <a:cubicBezTo>
                    <a:pt x="0" y="29"/>
                    <a:pt x="4" y="47"/>
                    <a:pt x="7" y="58"/>
                  </a:cubicBezTo>
                  <a:cubicBezTo>
                    <a:pt x="12" y="75"/>
                    <a:pt x="24" y="90"/>
                    <a:pt x="36" y="103"/>
                  </a:cubicBezTo>
                  <a:cubicBezTo>
                    <a:pt x="50" y="115"/>
                    <a:pt x="67" y="130"/>
                    <a:pt x="86" y="133"/>
                  </a:cubicBezTo>
                  <a:cubicBezTo>
                    <a:pt x="87" y="133"/>
                    <a:pt x="88" y="132"/>
                    <a:pt x="88" y="132"/>
                  </a:cubicBezTo>
                  <a:cubicBezTo>
                    <a:pt x="94" y="136"/>
                    <a:pt x="105" y="137"/>
                    <a:pt x="112" y="138"/>
                  </a:cubicBezTo>
                  <a:cubicBezTo>
                    <a:pt x="125" y="141"/>
                    <a:pt x="139" y="142"/>
                    <a:pt x="153" y="143"/>
                  </a:cubicBezTo>
                  <a:cubicBezTo>
                    <a:pt x="174" y="144"/>
                    <a:pt x="197" y="144"/>
                    <a:pt x="218" y="138"/>
                  </a:cubicBezTo>
                  <a:cubicBezTo>
                    <a:pt x="233" y="134"/>
                    <a:pt x="254" y="124"/>
                    <a:pt x="254" y="105"/>
                  </a:cubicBezTo>
                  <a:cubicBezTo>
                    <a:pt x="254" y="92"/>
                    <a:pt x="238" y="89"/>
                    <a:pt x="228" y="93"/>
                  </a:cubicBezTo>
                  <a:close/>
                </a:path>
              </a:pathLst>
            </a:custGeom>
            <a:solidFill>
              <a:srgbClr val="B3AE33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</a14:hiddenLine>
              </a:ext>
            </a:extLst>
          </p:spPr>
          <p:txBody>
            <a:bodyPr vert="horz" wrap="square" lIns="91440" tIns="45720" rIns="91440" bIns="45720" numCol="1" anchor="t" anchorCtr="0" compatLnSpc="1"/>
            <a:lstStyle/>
            <a:p>
              <a:endParaRPr lang="zh-CN" altLang="en-US"/>
            </a:p>
          </p:txBody>
        </p:sp>
        <p:sp>
          <p:nvSpPr>
            <p:cNvPr id="75" name="Freeform 42"/>
            <p:cNvSpPr/>
            <p:nvPr/>
          </p:nvSpPr>
          <p:spPr bwMode="auto">
            <a:xfrm flipH="1">
              <a:off x="7446081" y="3627437"/>
              <a:ext cx="485775" cy="292100"/>
            </a:xfrm>
            <a:custGeom>
              <a:avLst/>
              <a:gdLst>
                <a:gd name="T0" fmla="*/ 170 w 177"/>
                <a:gd name="T1" fmla="*/ 71 h 106"/>
                <a:gd name="T2" fmla="*/ 150 w 177"/>
                <a:gd name="T3" fmla="*/ 68 h 106"/>
                <a:gd name="T4" fmla="*/ 131 w 177"/>
                <a:gd name="T5" fmla="*/ 52 h 106"/>
                <a:gd name="T6" fmla="*/ 106 w 177"/>
                <a:gd name="T7" fmla="*/ 34 h 106"/>
                <a:gd name="T8" fmla="*/ 68 w 177"/>
                <a:gd name="T9" fmla="*/ 24 h 106"/>
                <a:gd name="T10" fmla="*/ 38 w 177"/>
                <a:gd name="T11" fmla="*/ 17 h 106"/>
                <a:gd name="T12" fmla="*/ 12 w 177"/>
                <a:gd name="T13" fmla="*/ 6 h 106"/>
                <a:gd name="T14" fmla="*/ 3 w 177"/>
                <a:gd name="T15" fmla="*/ 29 h 106"/>
                <a:gd name="T16" fmla="*/ 60 w 177"/>
                <a:gd name="T17" fmla="*/ 94 h 106"/>
                <a:gd name="T18" fmla="*/ 61 w 177"/>
                <a:gd name="T19" fmla="*/ 96 h 106"/>
                <a:gd name="T20" fmla="*/ 161 w 177"/>
                <a:gd name="T21" fmla="*/ 91 h 106"/>
                <a:gd name="T22" fmla="*/ 170 w 177"/>
                <a:gd name="T23" fmla="*/ 71 h 106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</a:cxnLst>
              <a:rect l="0" t="0" r="r" b="b"/>
              <a:pathLst>
                <a:path w="177" h="106">
                  <a:moveTo>
                    <a:pt x="170" y="71"/>
                  </a:moveTo>
                  <a:cubicBezTo>
                    <a:pt x="165" y="66"/>
                    <a:pt x="157" y="66"/>
                    <a:pt x="150" y="68"/>
                  </a:cubicBezTo>
                  <a:cubicBezTo>
                    <a:pt x="155" y="57"/>
                    <a:pt x="142" y="47"/>
                    <a:pt x="131" y="52"/>
                  </a:cubicBezTo>
                  <a:cubicBezTo>
                    <a:pt x="136" y="39"/>
                    <a:pt x="119" y="25"/>
                    <a:pt x="106" y="34"/>
                  </a:cubicBezTo>
                  <a:cubicBezTo>
                    <a:pt x="108" y="12"/>
                    <a:pt x="82" y="9"/>
                    <a:pt x="68" y="24"/>
                  </a:cubicBezTo>
                  <a:cubicBezTo>
                    <a:pt x="61" y="12"/>
                    <a:pt x="45" y="0"/>
                    <a:pt x="38" y="17"/>
                  </a:cubicBezTo>
                  <a:cubicBezTo>
                    <a:pt x="31" y="10"/>
                    <a:pt x="21" y="3"/>
                    <a:pt x="12" y="6"/>
                  </a:cubicBezTo>
                  <a:cubicBezTo>
                    <a:pt x="2" y="10"/>
                    <a:pt x="0" y="20"/>
                    <a:pt x="3" y="29"/>
                  </a:cubicBezTo>
                  <a:cubicBezTo>
                    <a:pt x="9" y="59"/>
                    <a:pt x="35" y="79"/>
                    <a:pt x="60" y="94"/>
                  </a:cubicBezTo>
                  <a:cubicBezTo>
                    <a:pt x="59" y="95"/>
                    <a:pt x="60" y="96"/>
                    <a:pt x="61" y="96"/>
                  </a:cubicBezTo>
                  <a:cubicBezTo>
                    <a:pt x="94" y="99"/>
                    <a:pt x="130" y="106"/>
                    <a:pt x="161" y="91"/>
                  </a:cubicBezTo>
                  <a:cubicBezTo>
                    <a:pt x="167" y="88"/>
                    <a:pt x="177" y="78"/>
                    <a:pt x="170" y="71"/>
                  </a:cubicBezTo>
                  <a:close/>
                </a:path>
              </a:pathLst>
            </a:custGeom>
            <a:solidFill>
              <a:srgbClr val="FEC160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</a14:hiddenLine>
              </a:ext>
            </a:extLst>
          </p:spPr>
          <p:txBody>
            <a:bodyPr vert="horz" wrap="square" lIns="91440" tIns="45720" rIns="91440" bIns="45720" numCol="1" anchor="t" anchorCtr="0" compatLnSpc="1"/>
            <a:lstStyle/>
            <a:p>
              <a:endParaRPr lang="zh-CN" altLang="en-US"/>
            </a:p>
          </p:txBody>
        </p:sp>
        <p:sp>
          <p:nvSpPr>
            <p:cNvPr id="76" name="Freeform 51"/>
            <p:cNvSpPr/>
            <p:nvPr/>
          </p:nvSpPr>
          <p:spPr bwMode="auto">
            <a:xfrm flipH="1">
              <a:off x="5930018" y="3913187"/>
              <a:ext cx="693738" cy="965200"/>
            </a:xfrm>
            <a:custGeom>
              <a:avLst/>
              <a:gdLst>
                <a:gd name="T0" fmla="*/ 204 w 253"/>
                <a:gd name="T1" fmla="*/ 131 h 351"/>
                <a:gd name="T2" fmla="*/ 110 w 253"/>
                <a:gd name="T3" fmla="*/ 138 h 351"/>
                <a:gd name="T4" fmla="*/ 107 w 253"/>
                <a:gd name="T5" fmla="*/ 131 h 351"/>
                <a:gd name="T6" fmla="*/ 81 w 253"/>
                <a:gd name="T7" fmla="*/ 78 h 351"/>
                <a:gd name="T8" fmla="*/ 1 w 253"/>
                <a:gd name="T9" fmla="*/ 1 h 351"/>
                <a:gd name="T10" fmla="*/ 1 w 253"/>
                <a:gd name="T11" fmla="*/ 2 h 351"/>
                <a:gd name="T12" fmla="*/ 80 w 253"/>
                <a:gd name="T13" fmla="*/ 86 h 351"/>
                <a:gd name="T14" fmla="*/ 106 w 253"/>
                <a:gd name="T15" fmla="*/ 138 h 351"/>
                <a:gd name="T16" fmla="*/ 126 w 253"/>
                <a:gd name="T17" fmla="*/ 187 h 351"/>
                <a:gd name="T18" fmla="*/ 127 w 253"/>
                <a:gd name="T19" fmla="*/ 188 h 351"/>
                <a:gd name="T20" fmla="*/ 112 w 253"/>
                <a:gd name="T21" fmla="*/ 279 h 351"/>
                <a:gd name="T22" fmla="*/ 167 w 253"/>
                <a:gd name="T23" fmla="*/ 349 h 351"/>
                <a:gd name="T24" fmla="*/ 208 w 253"/>
                <a:gd name="T25" fmla="*/ 336 h 351"/>
                <a:gd name="T26" fmla="*/ 213 w 253"/>
                <a:gd name="T27" fmla="*/ 290 h 351"/>
                <a:gd name="T28" fmla="*/ 130 w 253"/>
                <a:gd name="T29" fmla="*/ 187 h 351"/>
                <a:gd name="T30" fmla="*/ 129 w 253"/>
                <a:gd name="T31" fmla="*/ 187 h 351"/>
                <a:gd name="T32" fmla="*/ 128 w 253"/>
                <a:gd name="T33" fmla="*/ 187 h 351"/>
                <a:gd name="T34" fmla="*/ 128 w 253"/>
                <a:gd name="T35" fmla="*/ 186 h 351"/>
                <a:gd name="T36" fmla="*/ 116 w 253"/>
                <a:gd name="T37" fmla="*/ 150 h 351"/>
                <a:gd name="T38" fmla="*/ 128 w 253"/>
                <a:gd name="T39" fmla="*/ 163 h 351"/>
                <a:gd name="T40" fmla="*/ 169 w 253"/>
                <a:gd name="T41" fmla="*/ 193 h 351"/>
                <a:gd name="T42" fmla="*/ 236 w 253"/>
                <a:gd name="T43" fmla="*/ 200 h 351"/>
                <a:gd name="T44" fmla="*/ 204 w 253"/>
                <a:gd name="T45" fmla="*/ 131 h 351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</a:cxnLst>
              <a:rect l="0" t="0" r="r" b="b"/>
              <a:pathLst>
                <a:path w="253" h="351">
                  <a:moveTo>
                    <a:pt x="204" y="131"/>
                  </a:moveTo>
                  <a:cubicBezTo>
                    <a:pt x="176" y="119"/>
                    <a:pt x="136" y="119"/>
                    <a:pt x="110" y="138"/>
                  </a:cubicBezTo>
                  <a:cubicBezTo>
                    <a:pt x="109" y="135"/>
                    <a:pt x="108" y="133"/>
                    <a:pt x="107" y="131"/>
                  </a:cubicBezTo>
                  <a:cubicBezTo>
                    <a:pt x="100" y="113"/>
                    <a:pt x="91" y="95"/>
                    <a:pt x="81" y="78"/>
                  </a:cubicBezTo>
                  <a:cubicBezTo>
                    <a:pt x="62" y="46"/>
                    <a:pt x="36" y="16"/>
                    <a:pt x="1" y="1"/>
                  </a:cubicBezTo>
                  <a:cubicBezTo>
                    <a:pt x="1" y="0"/>
                    <a:pt x="0" y="1"/>
                    <a:pt x="1" y="2"/>
                  </a:cubicBezTo>
                  <a:cubicBezTo>
                    <a:pt x="34" y="24"/>
                    <a:pt x="61" y="51"/>
                    <a:pt x="80" y="86"/>
                  </a:cubicBezTo>
                  <a:cubicBezTo>
                    <a:pt x="90" y="103"/>
                    <a:pt x="98" y="120"/>
                    <a:pt x="106" y="138"/>
                  </a:cubicBezTo>
                  <a:cubicBezTo>
                    <a:pt x="112" y="154"/>
                    <a:pt x="118" y="172"/>
                    <a:pt x="126" y="187"/>
                  </a:cubicBezTo>
                  <a:cubicBezTo>
                    <a:pt x="126" y="188"/>
                    <a:pt x="126" y="188"/>
                    <a:pt x="127" y="188"/>
                  </a:cubicBezTo>
                  <a:cubicBezTo>
                    <a:pt x="108" y="212"/>
                    <a:pt x="107" y="251"/>
                    <a:pt x="112" y="279"/>
                  </a:cubicBezTo>
                  <a:cubicBezTo>
                    <a:pt x="117" y="309"/>
                    <a:pt x="133" y="343"/>
                    <a:pt x="167" y="349"/>
                  </a:cubicBezTo>
                  <a:cubicBezTo>
                    <a:pt x="182" y="351"/>
                    <a:pt x="199" y="350"/>
                    <a:pt x="208" y="336"/>
                  </a:cubicBezTo>
                  <a:cubicBezTo>
                    <a:pt x="216" y="322"/>
                    <a:pt x="216" y="305"/>
                    <a:pt x="213" y="290"/>
                  </a:cubicBezTo>
                  <a:cubicBezTo>
                    <a:pt x="203" y="244"/>
                    <a:pt x="168" y="212"/>
                    <a:pt x="130" y="187"/>
                  </a:cubicBezTo>
                  <a:cubicBezTo>
                    <a:pt x="130" y="187"/>
                    <a:pt x="129" y="187"/>
                    <a:pt x="129" y="187"/>
                  </a:cubicBezTo>
                  <a:cubicBezTo>
                    <a:pt x="129" y="187"/>
                    <a:pt x="128" y="187"/>
                    <a:pt x="128" y="187"/>
                  </a:cubicBezTo>
                  <a:cubicBezTo>
                    <a:pt x="128" y="187"/>
                    <a:pt x="128" y="186"/>
                    <a:pt x="128" y="186"/>
                  </a:cubicBezTo>
                  <a:cubicBezTo>
                    <a:pt x="125" y="174"/>
                    <a:pt x="121" y="162"/>
                    <a:pt x="116" y="150"/>
                  </a:cubicBezTo>
                  <a:cubicBezTo>
                    <a:pt x="119" y="155"/>
                    <a:pt x="124" y="159"/>
                    <a:pt x="128" y="163"/>
                  </a:cubicBezTo>
                  <a:cubicBezTo>
                    <a:pt x="140" y="174"/>
                    <a:pt x="154" y="185"/>
                    <a:pt x="169" y="193"/>
                  </a:cubicBezTo>
                  <a:cubicBezTo>
                    <a:pt x="184" y="202"/>
                    <a:pt x="222" y="223"/>
                    <a:pt x="236" y="200"/>
                  </a:cubicBezTo>
                  <a:cubicBezTo>
                    <a:pt x="253" y="173"/>
                    <a:pt x="229" y="141"/>
                    <a:pt x="204" y="131"/>
                  </a:cubicBezTo>
                  <a:close/>
                </a:path>
              </a:pathLst>
            </a:custGeom>
            <a:solidFill>
              <a:srgbClr val="317F00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</a14:hiddenLine>
              </a:ext>
            </a:extLst>
          </p:spPr>
          <p:txBody>
            <a:bodyPr vert="horz" wrap="square" lIns="91440" tIns="45720" rIns="91440" bIns="45720" numCol="1" anchor="t" anchorCtr="0" compatLnSpc="1"/>
            <a:lstStyle/>
            <a:p>
              <a:endParaRPr lang="zh-CN" altLang="en-US"/>
            </a:p>
          </p:txBody>
        </p:sp>
        <p:sp>
          <p:nvSpPr>
            <p:cNvPr id="77" name="Freeform 52"/>
            <p:cNvSpPr/>
            <p:nvPr/>
          </p:nvSpPr>
          <p:spPr bwMode="auto">
            <a:xfrm flipH="1">
              <a:off x="6544381" y="3894137"/>
              <a:ext cx="241300" cy="363538"/>
            </a:xfrm>
            <a:custGeom>
              <a:avLst/>
              <a:gdLst>
                <a:gd name="T0" fmla="*/ 85 w 88"/>
                <a:gd name="T1" fmla="*/ 88 h 132"/>
                <a:gd name="T2" fmla="*/ 34 w 88"/>
                <a:gd name="T3" fmla="*/ 81 h 132"/>
                <a:gd name="T4" fmla="*/ 17 w 88"/>
                <a:gd name="T5" fmla="*/ 44 h 132"/>
                <a:gd name="T6" fmla="*/ 2 w 88"/>
                <a:gd name="T7" fmla="*/ 1 h 132"/>
                <a:gd name="T8" fmla="*/ 0 w 88"/>
                <a:gd name="T9" fmla="*/ 2 h 132"/>
                <a:gd name="T10" fmla="*/ 15 w 88"/>
                <a:gd name="T11" fmla="*/ 48 h 132"/>
                <a:gd name="T12" fmla="*/ 32 w 88"/>
                <a:gd name="T13" fmla="*/ 84 h 132"/>
                <a:gd name="T14" fmla="*/ 32 w 88"/>
                <a:gd name="T15" fmla="*/ 86 h 132"/>
                <a:gd name="T16" fmla="*/ 28 w 88"/>
                <a:gd name="T17" fmla="*/ 123 h 132"/>
                <a:gd name="T18" fmla="*/ 47 w 88"/>
                <a:gd name="T19" fmla="*/ 112 h 132"/>
                <a:gd name="T20" fmla="*/ 68 w 88"/>
                <a:gd name="T21" fmla="*/ 121 h 132"/>
                <a:gd name="T22" fmla="*/ 70 w 88"/>
                <a:gd name="T23" fmla="*/ 118 h 132"/>
                <a:gd name="T24" fmla="*/ 68 w 88"/>
                <a:gd name="T25" fmla="*/ 103 h 132"/>
                <a:gd name="T26" fmla="*/ 83 w 88"/>
                <a:gd name="T27" fmla="*/ 103 h 132"/>
                <a:gd name="T28" fmla="*/ 85 w 88"/>
                <a:gd name="T29" fmla="*/ 88 h 132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</a:cxnLst>
              <a:rect l="0" t="0" r="r" b="b"/>
              <a:pathLst>
                <a:path w="88" h="132">
                  <a:moveTo>
                    <a:pt x="85" y="88"/>
                  </a:moveTo>
                  <a:cubicBezTo>
                    <a:pt x="74" y="71"/>
                    <a:pt x="48" y="68"/>
                    <a:pt x="34" y="81"/>
                  </a:cubicBezTo>
                  <a:cubicBezTo>
                    <a:pt x="29" y="69"/>
                    <a:pt x="22" y="56"/>
                    <a:pt x="17" y="44"/>
                  </a:cubicBezTo>
                  <a:cubicBezTo>
                    <a:pt x="11" y="30"/>
                    <a:pt x="7" y="15"/>
                    <a:pt x="2" y="1"/>
                  </a:cubicBezTo>
                  <a:cubicBezTo>
                    <a:pt x="2" y="0"/>
                    <a:pt x="0" y="0"/>
                    <a:pt x="0" y="2"/>
                  </a:cubicBezTo>
                  <a:cubicBezTo>
                    <a:pt x="3" y="18"/>
                    <a:pt x="9" y="33"/>
                    <a:pt x="15" y="48"/>
                  </a:cubicBezTo>
                  <a:cubicBezTo>
                    <a:pt x="20" y="60"/>
                    <a:pt x="25" y="73"/>
                    <a:pt x="32" y="84"/>
                  </a:cubicBezTo>
                  <a:cubicBezTo>
                    <a:pt x="31" y="85"/>
                    <a:pt x="31" y="86"/>
                    <a:pt x="32" y="86"/>
                  </a:cubicBezTo>
                  <a:cubicBezTo>
                    <a:pt x="21" y="95"/>
                    <a:pt x="17" y="113"/>
                    <a:pt x="28" y="123"/>
                  </a:cubicBezTo>
                  <a:cubicBezTo>
                    <a:pt x="38" y="132"/>
                    <a:pt x="45" y="121"/>
                    <a:pt x="47" y="112"/>
                  </a:cubicBezTo>
                  <a:cubicBezTo>
                    <a:pt x="52" y="118"/>
                    <a:pt x="59" y="121"/>
                    <a:pt x="68" y="121"/>
                  </a:cubicBezTo>
                  <a:cubicBezTo>
                    <a:pt x="69" y="121"/>
                    <a:pt x="71" y="119"/>
                    <a:pt x="70" y="118"/>
                  </a:cubicBezTo>
                  <a:cubicBezTo>
                    <a:pt x="70" y="113"/>
                    <a:pt x="70" y="108"/>
                    <a:pt x="68" y="103"/>
                  </a:cubicBezTo>
                  <a:cubicBezTo>
                    <a:pt x="73" y="105"/>
                    <a:pt x="78" y="106"/>
                    <a:pt x="83" y="103"/>
                  </a:cubicBezTo>
                  <a:cubicBezTo>
                    <a:pt x="88" y="100"/>
                    <a:pt x="88" y="92"/>
                    <a:pt x="85" y="88"/>
                  </a:cubicBezTo>
                  <a:close/>
                </a:path>
              </a:pathLst>
            </a:custGeom>
            <a:solidFill>
              <a:srgbClr val="7F7E30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</a14:hiddenLine>
              </a:ext>
            </a:extLst>
          </p:spPr>
          <p:txBody>
            <a:bodyPr vert="horz" wrap="square" lIns="91440" tIns="45720" rIns="91440" bIns="45720" numCol="1" anchor="t" anchorCtr="0" compatLnSpc="1"/>
            <a:lstStyle/>
            <a:p>
              <a:endParaRPr lang="zh-CN" altLang="en-US"/>
            </a:p>
          </p:txBody>
        </p:sp>
        <p:sp>
          <p:nvSpPr>
            <p:cNvPr id="78" name="Freeform 53"/>
            <p:cNvSpPr/>
            <p:nvPr/>
          </p:nvSpPr>
          <p:spPr bwMode="auto">
            <a:xfrm flipH="1">
              <a:off x="6741231" y="4017962"/>
              <a:ext cx="730250" cy="911225"/>
            </a:xfrm>
            <a:custGeom>
              <a:avLst/>
              <a:gdLst>
                <a:gd name="T0" fmla="*/ 213 w 266"/>
                <a:gd name="T1" fmla="*/ 328 h 331"/>
                <a:gd name="T2" fmla="*/ 212 w 266"/>
                <a:gd name="T3" fmla="*/ 326 h 331"/>
                <a:gd name="T4" fmla="*/ 228 w 266"/>
                <a:gd name="T5" fmla="*/ 273 h 331"/>
                <a:gd name="T6" fmla="*/ 223 w 266"/>
                <a:gd name="T7" fmla="*/ 222 h 331"/>
                <a:gd name="T8" fmla="*/ 161 w 266"/>
                <a:gd name="T9" fmla="*/ 175 h 331"/>
                <a:gd name="T10" fmla="*/ 161 w 266"/>
                <a:gd name="T11" fmla="*/ 175 h 331"/>
                <a:gd name="T12" fmla="*/ 94 w 266"/>
                <a:gd name="T13" fmla="*/ 86 h 331"/>
                <a:gd name="T14" fmla="*/ 72 w 266"/>
                <a:gd name="T15" fmla="*/ 59 h 331"/>
                <a:gd name="T16" fmla="*/ 139 w 266"/>
                <a:gd name="T17" fmla="*/ 69 h 331"/>
                <a:gd name="T18" fmla="*/ 179 w 266"/>
                <a:gd name="T19" fmla="*/ 86 h 331"/>
                <a:gd name="T20" fmla="*/ 179 w 266"/>
                <a:gd name="T21" fmla="*/ 87 h 331"/>
                <a:gd name="T22" fmla="*/ 248 w 266"/>
                <a:gd name="T23" fmla="*/ 167 h 331"/>
                <a:gd name="T24" fmla="*/ 250 w 266"/>
                <a:gd name="T25" fmla="*/ 165 h 331"/>
                <a:gd name="T26" fmla="*/ 250 w 266"/>
                <a:gd name="T27" fmla="*/ 164 h 331"/>
                <a:gd name="T28" fmla="*/ 250 w 266"/>
                <a:gd name="T29" fmla="*/ 164 h 331"/>
                <a:gd name="T30" fmla="*/ 183 w 266"/>
                <a:gd name="T31" fmla="*/ 84 h 331"/>
                <a:gd name="T32" fmla="*/ 135 w 266"/>
                <a:gd name="T33" fmla="*/ 64 h 331"/>
                <a:gd name="T34" fmla="*/ 70 w 266"/>
                <a:gd name="T35" fmla="*/ 58 h 331"/>
                <a:gd name="T36" fmla="*/ 49 w 266"/>
                <a:gd name="T37" fmla="*/ 33 h 331"/>
                <a:gd name="T38" fmla="*/ 1 w 266"/>
                <a:gd name="T39" fmla="*/ 0 h 331"/>
                <a:gd name="T40" fmla="*/ 1 w 266"/>
                <a:gd name="T41" fmla="*/ 2 h 331"/>
                <a:gd name="T42" fmla="*/ 52 w 266"/>
                <a:gd name="T43" fmla="*/ 43 h 331"/>
                <a:gd name="T44" fmla="*/ 67 w 266"/>
                <a:gd name="T45" fmla="*/ 59 h 331"/>
                <a:gd name="T46" fmla="*/ 67 w 266"/>
                <a:gd name="T47" fmla="*/ 60 h 331"/>
                <a:gd name="T48" fmla="*/ 67 w 266"/>
                <a:gd name="T49" fmla="*/ 60 h 331"/>
                <a:gd name="T50" fmla="*/ 95 w 266"/>
                <a:gd name="T51" fmla="*/ 92 h 331"/>
                <a:gd name="T52" fmla="*/ 101 w 266"/>
                <a:gd name="T53" fmla="*/ 132 h 331"/>
                <a:gd name="T54" fmla="*/ 101 w 266"/>
                <a:gd name="T55" fmla="*/ 140 h 331"/>
                <a:gd name="T56" fmla="*/ 100 w 266"/>
                <a:gd name="T57" fmla="*/ 140 h 331"/>
                <a:gd name="T58" fmla="*/ 83 w 266"/>
                <a:gd name="T59" fmla="*/ 198 h 331"/>
                <a:gd name="T60" fmla="*/ 88 w 266"/>
                <a:gd name="T61" fmla="*/ 234 h 331"/>
                <a:gd name="T62" fmla="*/ 89 w 266"/>
                <a:gd name="T63" fmla="*/ 268 h 331"/>
                <a:gd name="T64" fmla="*/ 92 w 266"/>
                <a:gd name="T65" fmla="*/ 268 h 331"/>
                <a:gd name="T66" fmla="*/ 92 w 266"/>
                <a:gd name="T67" fmla="*/ 266 h 331"/>
                <a:gd name="T68" fmla="*/ 105 w 266"/>
                <a:gd name="T69" fmla="*/ 142 h 331"/>
                <a:gd name="T70" fmla="*/ 104 w 266"/>
                <a:gd name="T71" fmla="*/ 129 h 331"/>
                <a:gd name="T72" fmla="*/ 98 w 266"/>
                <a:gd name="T73" fmla="*/ 96 h 331"/>
                <a:gd name="T74" fmla="*/ 144 w 266"/>
                <a:gd name="T75" fmla="*/ 157 h 331"/>
                <a:gd name="T76" fmla="*/ 158 w 266"/>
                <a:gd name="T77" fmla="*/ 179 h 331"/>
                <a:gd name="T78" fmla="*/ 168 w 266"/>
                <a:gd name="T79" fmla="*/ 252 h 331"/>
                <a:gd name="T80" fmla="*/ 190 w 266"/>
                <a:gd name="T81" fmla="*/ 289 h 331"/>
                <a:gd name="T82" fmla="*/ 210 w 266"/>
                <a:gd name="T83" fmla="*/ 329 h 331"/>
                <a:gd name="T84" fmla="*/ 213 w 266"/>
                <a:gd name="T85" fmla="*/ 328 h 331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  <a:cxn ang="0">
                  <a:pos x="T68" y="T69"/>
                </a:cxn>
                <a:cxn ang="0">
                  <a:pos x="T70" y="T71"/>
                </a:cxn>
                <a:cxn ang="0">
                  <a:pos x="T72" y="T73"/>
                </a:cxn>
                <a:cxn ang="0">
                  <a:pos x="T74" y="T75"/>
                </a:cxn>
                <a:cxn ang="0">
                  <a:pos x="T76" y="T77"/>
                </a:cxn>
                <a:cxn ang="0">
                  <a:pos x="T78" y="T79"/>
                </a:cxn>
                <a:cxn ang="0">
                  <a:pos x="T80" y="T81"/>
                </a:cxn>
                <a:cxn ang="0">
                  <a:pos x="T82" y="T83"/>
                </a:cxn>
                <a:cxn ang="0">
                  <a:pos x="T84" y="T85"/>
                </a:cxn>
              </a:cxnLst>
              <a:rect l="0" t="0" r="r" b="b"/>
              <a:pathLst>
                <a:path w="266" h="331">
                  <a:moveTo>
                    <a:pt x="213" y="328"/>
                  </a:moveTo>
                  <a:cubicBezTo>
                    <a:pt x="213" y="327"/>
                    <a:pt x="212" y="327"/>
                    <a:pt x="212" y="326"/>
                  </a:cubicBezTo>
                  <a:cubicBezTo>
                    <a:pt x="222" y="311"/>
                    <a:pt x="226" y="290"/>
                    <a:pt x="228" y="273"/>
                  </a:cubicBezTo>
                  <a:cubicBezTo>
                    <a:pt x="230" y="256"/>
                    <a:pt x="230" y="237"/>
                    <a:pt x="223" y="222"/>
                  </a:cubicBezTo>
                  <a:cubicBezTo>
                    <a:pt x="213" y="199"/>
                    <a:pt x="189" y="169"/>
                    <a:pt x="161" y="175"/>
                  </a:cubicBezTo>
                  <a:cubicBezTo>
                    <a:pt x="161" y="175"/>
                    <a:pt x="161" y="175"/>
                    <a:pt x="161" y="175"/>
                  </a:cubicBezTo>
                  <a:cubicBezTo>
                    <a:pt x="142" y="143"/>
                    <a:pt x="118" y="113"/>
                    <a:pt x="94" y="86"/>
                  </a:cubicBezTo>
                  <a:cubicBezTo>
                    <a:pt x="87" y="77"/>
                    <a:pt x="79" y="68"/>
                    <a:pt x="72" y="59"/>
                  </a:cubicBezTo>
                  <a:cubicBezTo>
                    <a:pt x="94" y="54"/>
                    <a:pt x="118" y="62"/>
                    <a:pt x="139" y="69"/>
                  </a:cubicBezTo>
                  <a:cubicBezTo>
                    <a:pt x="153" y="74"/>
                    <a:pt x="166" y="79"/>
                    <a:pt x="179" y="86"/>
                  </a:cubicBezTo>
                  <a:cubicBezTo>
                    <a:pt x="179" y="86"/>
                    <a:pt x="179" y="87"/>
                    <a:pt x="179" y="87"/>
                  </a:cubicBezTo>
                  <a:cubicBezTo>
                    <a:pt x="178" y="127"/>
                    <a:pt x="224" y="143"/>
                    <a:pt x="248" y="167"/>
                  </a:cubicBezTo>
                  <a:cubicBezTo>
                    <a:pt x="249" y="168"/>
                    <a:pt x="251" y="166"/>
                    <a:pt x="250" y="165"/>
                  </a:cubicBezTo>
                  <a:cubicBezTo>
                    <a:pt x="250" y="165"/>
                    <a:pt x="250" y="164"/>
                    <a:pt x="250" y="164"/>
                  </a:cubicBezTo>
                  <a:cubicBezTo>
                    <a:pt x="250" y="164"/>
                    <a:pt x="250" y="164"/>
                    <a:pt x="250" y="164"/>
                  </a:cubicBezTo>
                  <a:cubicBezTo>
                    <a:pt x="266" y="128"/>
                    <a:pt x="223" y="69"/>
                    <a:pt x="183" y="84"/>
                  </a:cubicBezTo>
                  <a:cubicBezTo>
                    <a:pt x="168" y="75"/>
                    <a:pt x="151" y="69"/>
                    <a:pt x="135" y="64"/>
                  </a:cubicBezTo>
                  <a:cubicBezTo>
                    <a:pt x="116" y="58"/>
                    <a:pt x="90" y="50"/>
                    <a:pt x="70" y="58"/>
                  </a:cubicBezTo>
                  <a:cubicBezTo>
                    <a:pt x="63" y="49"/>
                    <a:pt x="56" y="41"/>
                    <a:pt x="49" y="33"/>
                  </a:cubicBezTo>
                  <a:cubicBezTo>
                    <a:pt x="36" y="20"/>
                    <a:pt x="20" y="3"/>
                    <a:pt x="1" y="0"/>
                  </a:cubicBezTo>
                  <a:cubicBezTo>
                    <a:pt x="1" y="0"/>
                    <a:pt x="0" y="1"/>
                    <a:pt x="1" y="2"/>
                  </a:cubicBezTo>
                  <a:cubicBezTo>
                    <a:pt x="22" y="11"/>
                    <a:pt x="38" y="26"/>
                    <a:pt x="52" y="43"/>
                  </a:cubicBezTo>
                  <a:cubicBezTo>
                    <a:pt x="57" y="48"/>
                    <a:pt x="62" y="54"/>
                    <a:pt x="67" y="59"/>
                  </a:cubicBezTo>
                  <a:cubicBezTo>
                    <a:pt x="66" y="59"/>
                    <a:pt x="67" y="60"/>
                    <a:pt x="67" y="60"/>
                  </a:cubicBezTo>
                  <a:cubicBezTo>
                    <a:pt x="67" y="60"/>
                    <a:pt x="67" y="60"/>
                    <a:pt x="67" y="60"/>
                  </a:cubicBezTo>
                  <a:cubicBezTo>
                    <a:pt x="77" y="70"/>
                    <a:pt x="86" y="81"/>
                    <a:pt x="95" y="92"/>
                  </a:cubicBezTo>
                  <a:cubicBezTo>
                    <a:pt x="98" y="105"/>
                    <a:pt x="101" y="118"/>
                    <a:pt x="101" y="132"/>
                  </a:cubicBezTo>
                  <a:cubicBezTo>
                    <a:pt x="101" y="135"/>
                    <a:pt x="101" y="137"/>
                    <a:pt x="101" y="140"/>
                  </a:cubicBezTo>
                  <a:cubicBezTo>
                    <a:pt x="101" y="140"/>
                    <a:pt x="101" y="140"/>
                    <a:pt x="100" y="140"/>
                  </a:cubicBezTo>
                  <a:cubicBezTo>
                    <a:pt x="84" y="155"/>
                    <a:pt x="81" y="177"/>
                    <a:pt x="83" y="198"/>
                  </a:cubicBezTo>
                  <a:cubicBezTo>
                    <a:pt x="84" y="210"/>
                    <a:pt x="86" y="222"/>
                    <a:pt x="88" y="234"/>
                  </a:cubicBezTo>
                  <a:cubicBezTo>
                    <a:pt x="89" y="246"/>
                    <a:pt x="89" y="257"/>
                    <a:pt x="89" y="268"/>
                  </a:cubicBezTo>
                  <a:cubicBezTo>
                    <a:pt x="89" y="270"/>
                    <a:pt x="92" y="270"/>
                    <a:pt x="92" y="268"/>
                  </a:cubicBezTo>
                  <a:cubicBezTo>
                    <a:pt x="92" y="267"/>
                    <a:pt x="92" y="266"/>
                    <a:pt x="92" y="266"/>
                  </a:cubicBezTo>
                  <a:cubicBezTo>
                    <a:pt x="111" y="230"/>
                    <a:pt x="153" y="170"/>
                    <a:pt x="105" y="142"/>
                  </a:cubicBezTo>
                  <a:cubicBezTo>
                    <a:pt x="104" y="137"/>
                    <a:pt x="104" y="133"/>
                    <a:pt x="104" y="129"/>
                  </a:cubicBezTo>
                  <a:cubicBezTo>
                    <a:pt x="103" y="118"/>
                    <a:pt x="103" y="106"/>
                    <a:pt x="98" y="96"/>
                  </a:cubicBezTo>
                  <a:cubicBezTo>
                    <a:pt x="115" y="116"/>
                    <a:pt x="130" y="136"/>
                    <a:pt x="144" y="157"/>
                  </a:cubicBezTo>
                  <a:cubicBezTo>
                    <a:pt x="149" y="164"/>
                    <a:pt x="153" y="171"/>
                    <a:pt x="158" y="179"/>
                  </a:cubicBezTo>
                  <a:cubicBezTo>
                    <a:pt x="155" y="204"/>
                    <a:pt x="157" y="229"/>
                    <a:pt x="168" y="252"/>
                  </a:cubicBezTo>
                  <a:cubicBezTo>
                    <a:pt x="174" y="265"/>
                    <a:pt x="182" y="277"/>
                    <a:pt x="190" y="289"/>
                  </a:cubicBezTo>
                  <a:cubicBezTo>
                    <a:pt x="198" y="302"/>
                    <a:pt x="204" y="315"/>
                    <a:pt x="210" y="329"/>
                  </a:cubicBezTo>
                  <a:cubicBezTo>
                    <a:pt x="211" y="331"/>
                    <a:pt x="213" y="330"/>
                    <a:pt x="213" y="328"/>
                  </a:cubicBezTo>
                  <a:close/>
                </a:path>
              </a:pathLst>
            </a:custGeom>
            <a:solidFill>
              <a:srgbClr val="FEC160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</a14:hiddenLine>
              </a:ext>
            </a:extLst>
          </p:spPr>
          <p:txBody>
            <a:bodyPr vert="horz" wrap="square" lIns="91440" tIns="45720" rIns="91440" bIns="45720" numCol="1" anchor="t" anchorCtr="0" compatLnSpc="1"/>
            <a:lstStyle/>
            <a:p>
              <a:endParaRPr lang="zh-CN" altLang="en-US"/>
            </a:p>
          </p:txBody>
        </p:sp>
        <p:sp>
          <p:nvSpPr>
            <p:cNvPr id="79" name="Freeform 54"/>
            <p:cNvSpPr/>
            <p:nvPr/>
          </p:nvSpPr>
          <p:spPr bwMode="auto">
            <a:xfrm flipH="1">
              <a:off x="7412743" y="4235450"/>
              <a:ext cx="546100" cy="498475"/>
            </a:xfrm>
            <a:custGeom>
              <a:avLst/>
              <a:gdLst>
                <a:gd name="T0" fmla="*/ 145 w 199"/>
                <a:gd name="T1" fmla="*/ 150 h 181"/>
                <a:gd name="T2" fmla="*/ 169 w 199"/>
                <a:gd name="T3" fmla="*/ 142 h 181"/>
                <a:gd name="T4" fmla="*/ 176 w 199"/>
                <a:gd name="T5" fmla="*/ 118 h 181"/>
                <a:gd name="T6" fmla="*/ 184 w 199"/>
                <a:gd name="T7" fmla="*/ 88 h 181"/>
                <a:gd name="T8" fmla="*/ 130 w 199"/>
                <a:gd name="T9" fmla="*/ 107 h 181"/>
                <a:gd name="T10" fmla="*/ 128 w 199"/>
                <a:gd name="T11" fmla="*/ 107 h 181"/>
                <a:gd name="T12" fmla="*/ 128 w 199"/>
                <a:gd name="T13" fmla="*/ 108 h 181"/>
                <a:gd name="T14" fmla="*/ 90 w 199"/>
                <a:gd name="T15" fmla="*/ 87 h 181"/>
                <a:gd name="T16" fmla="*/ 54 w 199"/>
                <a:gd name="T17" fmla="*/ 57 h 181"/>
                <a:gd name="T18" fmla="*/ 25 w 199"/>
                <a:gd name="T19" fmla="*/ 22 h 181"/>
                <a:gd name="T20" fmla="*/ 2 w 199"/>
                <a:gd name="T21" fmla="*/ 0 h 181"/>
                <a:gd name="T22" fmla="*/ 1 w 199"/>
                <a:gd name="T23" fmla="*/ 1 h 181"/>
                <a:gd name="T24" fmla="*/ 59 w 199"/>
                <a:gd name="T25" fmla="*/ 68 h 181"/>
                <a:gd name="T26" fmla="*/ 126 w 199"/>
                <a:gd name="T27" fmla="*/ 111 h 181"/>
                <a:gd name="T28" fmla="*/ 115 w 199"/>
                <a:gd name="T29" fmla="*/ 133 h 181"/>
                <a:gd name="T30" fmla="*/ 111 w 199"/>
                <a:gd name="T31" fmla="*/ 159 h 181"/>
                <a:gd name="T32" fmla="*/ 145 w 199"/>
                <a:gd name="T33" fmla="*/ 150 h 181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</a:cxnLst>
              <a:rect l="0" t="0" r="r" b="b"/>
              <a:pathLst>
                <a:path w="199" h="181">
                  <a:moveTo>
                    <a:pt x="145" y="150"/>
                  </a:moveTo>
                  <a:cubicBezTo>
                    <a:pt x="153" y="154"/>
                    <a:pt x="164" y="149"/>
                    <a:pt x="169" y="142"/>
                  </a:cubicBezTo>
                  <a:cubicBezTo>
                    <a:pt x="175" y="135"/>
                    <a:pt x="178" y="126"/>
                    <a:pt x="176" y="118"/>
                  </a:cubicBezTo>
                  <a:cubicBezTo>
                    <a:pt x="188" y="114"/>
                    <a:pt x="199" y="96"/>
                    <a:pt x="184" y="88"/>
                  </a:cubicBezTo>
                  <a:cubicBezTo>
                    <a:pt x="164" y="78"/>
                    <a:pt x="144" y="94"/>
                    <a:pt x="130" y="107"/>
                  </a:cubicBezTo>
                  <a:cubicBezTo>
                    <a:pt x="129" y="107"/>
                    <a:pt x="129" y="107"/>
                    <a:pt x="128" y="107"/>
                  </a:cubicBezTo>
                  <a:cubicBezTo>
                    <a:pt x="128" y="107"/>
                    <a:pt x="128" y="108"/>
                    <a:pt x="128" y="108"/>
                  </a:cubicBezTo>
                  <a:cubicBezTo>
                    <a:pt x="115" y="100"/>
                    <a:pt x="102" y="95"/>
                    <a:pt x="90" y="87"/>
                  </a:cubicBezTo>
                  <a:cubicBezTo>
                    <a:pt x="77" y="78"/>
                    <a:pt x="65" y="69"/>
                    <a:pt x="54" y="57"/>
                  </a:cubicBezTo>
                  <a:cubicBezTo>
                    <a:pt x="44" y="46"/>
                    <a:pt x="34" y="34"/>
                    <a:pt x="25" y="22"/>
                  </a:cubicBezTo>
                  <a:cubicBezTo>
                    <a:pt x="18" y="14"/>
                    <a:pt x="11" y="5"/>
                    <a:pt x="2" y="0"/>
                  </a:cubicBezTo>
                  <a:cubicBezTo>
                    <a:pt x="1" y="0"/>
                    <a:pt x="0" y="1"/>
                    <a:pt x="1" y="1"/>
                  </a:cubicBezTo>
                  <a:cubicBezTo>
                    <a:pt x="22" y="22"/>
                    <a:pt x="37" y="47"/>
                    <a:pt x="59" y="68"/>
                  </a:cubicBezTo>
                  <a:cubicBezTo>
                    <a:pt x="78" y="85"/>
                    <a:pt x="101" y="102"/>
                    <a:pt x="126" y="111"/>
                  </a:cubicBezTo>
                  <a:cubicBezTo>
                    <a:pt x="121" y="118"/>
                    <a:pt x="118" y="125"/>
                    <a:pt x="115" y="133"/>
                  </a:cubicBezTo>
                  <a:cubicBezTo>
                    <a:pt x="112" y="141"/>
                    <a:pt x="109" y="151"/>
                    <a:pt x="111" y="159"/>
                  </a:cubicBezTo>
                  <a:cubicBezTo>
                    <a:pt x="118" y="181"/>
                    <a:pt x="140" y="162"/>
                    <a:pt x="145" y="150"/>
                  </a:cubicBezTo>
                  <a:close/>
                </a:path>
              </a:pathLst>
            </a:custGeom>
            <a:solidFill>
              <a:srgbClr val="FF9D99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</a14:hiddenLine>
              </a:ext>
            </a:extLst>
          </p:spPr>
          <p:txBody>
            <a:bodyPr vert="horz" wrap="square" lIns="91440" tIns="45720" rIns="91440" bIns="45720" numCol="1" anchor="t" anchorCtr="0" compatLnSpc="1"/>
            <a:lstStyle/>
            <a:p>
              <a:endParaRPr lang="zh-CN" altLang="en-US"/>
            </a:p>
          </p:txBody>
        </p:sp>
        <p:sp>
          <p:nvSpPr>
            <p:cNvPr id="80" name="Freeform 55"/>
            <p:cNvSpPr/>
            <p:nvPr/>
          </p:nvSpPr>
          <p:spPr bwMode="auto">
            <a:xfrm flipH="1">
              <a:off x="7533393" y="4202112"/>
              <a:ext cx="307975" cy="201613"/>
            </a:xfrm>
            <a:custGeom>
              <a:avLst/>
              <a:gdLst>
                <a:gd name="T0" fmla="*/ 110 w 112"/>
                <a:gd name="T1" fmla="*/ 6 h 73"/>
                <a:gd name="T2" fmla="*/ 46 w 112"/>
                <a:gd name="T3" fmla="*/ 15 h 73"/>
                <a:gd name="T4" fmla="*/ 1 w 112"/>
                <a:gd name="T5" fmla="*/ 61 h 73"/>
                <a:gd name="T6" fmla="*/ 1 w 112"/>
                <a:gd name="T7" fmla="*/ 61 h 73"/>
                <a:gd name="T8" fmla="*/ 1 w 112"/>
                <a:gd name="T9" fmla="*/ 63 h 73"/>
                <a:gd name="T10" fmla="*/ 1 w 112"/>
                <a:gd name="T11" fmla="*/ 64 h 73"/>
                <a:gd name="T12" fmla="*/ 2 w 112"/>
                <a:gd name="T13" fmla="*/ 64 h 73"/>
                <a:gd name="T14" fmla="*/ 2 w 112"/>
                <a:gd name="T15" fmla="*/ 64 h 73"/>
                <a:gd name="T16" fmla="*/ 66 w 112"/>
                <a:gd name="T17" fmla="*/ 56 h 73"/>
                <a:gd name="T18" fmla="*/ 109 w 112"/>
                <a:gd name="T19" fmla="*/ 9 h 73"/>
                <a:gd name="T20" fmla="*/ 110 w 112"/>
                <a:gd name="T21" fmla="*/ 6 h 73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</a:cxnLst>
              <a:rect l="0" t="0" r="r" b="b"/>
              <a:pathLst>
                <a:path w="112" h="73">
                  <a:moveTo>
                    <a:pt x="110" y="6"/>
                  </a:moveTo>
                  <a:cubicBezTo>
                    <a:pt x="89" y="0"/>
                    <a:pt x="64" y="6"/>
                    <a:pt x="46" y="15"/>
                  </a:cubicBezTo>
                  <a:cubicBezTo>
                    <a:pt x="27" y="25"/>
                    <a:pt x="7" y="39"/>
                    <a:pt x="1" y="61"/>
                  </a:cubicBezTo>
                  <a:cubicBezTo>
                    <a:pt x="1" y="61"/>
                    <a:pt x="1" y="61"/>
                    <a:pt x="1" y="61"/>
                  </a:cubicBezTo>
                  <a:cubicBezTo>
                    <a:pt x="0" y="62"/>
                    <a:pt x="1" y="63"/>
                    <a:pt x="1" y="63"/>
                  </a:cubicBezTo>
                  <a:cubicBezTo>
                    <a:pt x="1" y="64"/>
                    <a:pt x="1" y="64"/>
                    <a:pt x="1" y="64"/>
                  </a:cubicBezTo>
                  <a:cubicBezTo>
                    <a:pt x="1" y="64"/>
                    <a:pt x="2" y="64"/>
                    <a:pt x="2" y="64"/>
                  </a:cubicBezTo>
                  <a:cubicBezTo>
                    <a:pt x="2" y="64"/>
                    <a:pt x="2" y="64"/>
                    <a:pt x="2" y="64"/>
                  </a:cubicBezTo>
                  <a:cubicBezTo>
                    <a:pt x="20" y="73"/>
                    <a:pt x="49" y="65"/>
                    <a:pt x="66" y="56"/>
                  </a:cubicBezTo>
                  <a:cubicBezTo>
                    <a:pt x="84" y="47"/>
                    <a:pt x="104" y="30"/>
                    <a:pt x="109" y="9"/>
                  </a:cubicBezTo>
                  <a:cubicBezTo>
                    <a:pt x="111" y="9"/>
                    <a:pt x="112" y="7"/>
                    <a:pt x="110" y="6"/>
                  </a:cubicBezTo>
                  <a:close/>
                </a:path>
              </a:pathLst>
            </a:custGeom>
            <a:solidFill>
              <a:srgbClr val="7F7E30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</a14:hiddenLine>
              </a:ext>
            </a:extLst>
          </p:spPr>
          <p:txBody>
            <a:bodyPr vert="horz" wrap="square" lIns="91440" tIns="45720" rIns="91440" bIns="45720" numCol="1" anchor="t" anchorCtr="0" compatLnSpc="1"/>
            <a:lstStyle/>
            <a:p>
              <a:endParaRPr lang="zh-CN" altLang="en-US"/>
            </a:p>
          </p:txBody>
        </p:sp>
        <p:sp>
          <p:nvSpPr>
            <p:cNvPr id="81" name="Freeform 56"/>
            <p:cNvSpPr/>
            <p:nvPr/>
          </p:nvSpPr>
          <p:spPr bwMode="auto">
            <a:xfrm flipH="1">
              <a:off x="7739768" y="4427537"/>
              <a:ext cx="142875" cy="341313"/>
            </a:xfrm>
            <a:custGeom>
              <a:avLst/>
              <a:gdLst>
                <a:gd name="T0" fmla="*/ 19 w 52"/>
                <a:gd name="T1" fmla="*/ 123 h 124"/>
                <a:gd name="T2" fmla="*/ 47 w 52"/>
                <a:gd name="T3" fmla="*/ 60 h 124"/>
                <a:gd name="T4" fmla="*/ 36 w 52"/>
                <a:gd name="T5" fmla="*/ 2 h 124"/>
                <a:gd name="T6" fmla="*/ 36 w 52"/>
                <a:gd name="T7" fmla="*/ 1 h 124"/>
                <a:gd name="T8" fmla="*/ 36 w 52"/>
                <a:gd name="T9" fmla="*/ 0 h 124"/>
                <a:gd name="T10" fmla="*/ 35 w 52"/>
                <a:gd name="T11" fmla="*/ 1 h 124"/>
                <a:gd name="T12" fmla="*/ 35 w 52"/>
                <a:gd name="T13" fmla="*/ 1 h 124"/>
                <a:gd name="T14" fmla="*/ 13 w 52"/>
                <a:gd name="T15" fmla="*/ 120 h 124"/>
                <a:gd name="T16" fmla="*/ 16 w 52"/>
                <a:gd name="T17" fmla="*/ 121 h 124"/>
                <a:gd name="T18" fmla="*/ 19 w 52"/>
                <a:gd name="T19" fmla="*/ 123 h 124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</a:cxnLst>
              <a:rect l="0" t="0" r="r" b="b"/>
              <a:pathLst>
                <a:path w="52" h="124">
                  <a:moveTo>
                    <a:pt x="19" y="123"/>
                  </a:moveTo>
                  <a:cubicBezTo>
                    <a:pt x="35" y="106"/>
                    <a:pt x="44" y="82"/>
                    <a:pt x="47" y="60"/>
                  </a:cubicBezTo>
                  <a:cubicBezTo>
                    <a:pt x="50" y="42"/>
                    <a:pt x="52" y="14"/>
                    <a:pt x="36" y="2"/>
                  </a:cubicBezTo>
                  <a:cubicBezTo>
                    <a:pt x="36" y="1"/>
                    <a:pt x="36" y="1"/>
                    <a:pt x="36" y="1"/>
                  </a:cubicBezTo>
                  <a:cubicBezTo>
                    <a:pt x="37" y="1"/>
                    <a:pt x="36" y="0"/>
                    <a:pt x="36" y="0"/>
                  </a:cubicBezTo>
                  <a:cubicBezTo>
                    <a:pt x="35" y="0"/>
                    <a:pt x="35" y="1"/>
                    <a:pt x="35" y="1"/>
                  </a:cubicBezTo>
                  <a:cubicBezTo>
                    <a:pt x="35" y="1"/>
                    <a:pt x="35" y="1"/>
                    <a:pt x="35" y="1"/>
                  </a:cubicBezTo>
                  <a:cubicBezTo>
                    <a:pt x="0" y="30"/>
                    <a:pt x="0" y="81"/>
                    <a:pt x="13" y="120"/>
                  </a:cubicBezTo>
                  <a:cubicBezTo>
                    <a:pt x="14" y="121"/>
                    <a:pt x="15" y="122"/>
                    <a:pt x="16" y="121"/>
                  </a:cubicBezTo>
                  <a:cubicBezTo>
                    <a:pt x="16" y="123"/>
                    <a:pt x="18" y="124"/>
                    <a:pt x="19" y="123"/>
                  </a:cubicBezTo>
                  <a:close/>
                </a:path>
              </a:pathLst>
            </a:custGeom>
            <a:solidFill>
              <a:srgbClr val="7F7E30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</a14:hiddenLine>
              </a:ext>
            </a:extLst>
          </p:spPr>
          <p:txBody>
            <a:bodyPr vert="horz" wrap="square" lIns="91440" tIns="45720" rIns="91440" bIns="45720" numCol="1" anchor="t" anchorCtr="0" compatLnSpc="1"/>
            <a:lstStyle/>
            <a:p>
              <a:endParaRPr lang="zh-CN" altLang="en-US"/>
            </a:p>
          </p:txBody>
        </p:sp>
        <p:sp>
          <p:nvSpPr>
            <p:cNvPr id="82" name="Freeform 57"/>
            <p:cNvSpPr/>
            <p:nvPr/>
          </p:nvSpPr>
          <p:spPr bwMode="auto">
            <a:xfrm flipH="1">
              <a:off x="5533143" y="4287837"/>
              <a:ext cx="392113" cy="569913"/>
            </a:xfrm>
            <a:custGeom>
              <a:avLst/>
              <a:gdLst>
                <a:gd name="T0" fmla="*/ 47 w 143"/>
                <a:gd name="T1" fmla="*/ 202 h 207"/>
                <a:gd name="T2" fmla="*/ 68 w 143"/>
                <a:gd name="T3" fmla="*/ 192 h 207"/>
                <a:gd name="T4" fmla="*/ 61 w 143"/>
                <a:gd name="T5" fmla="*/ 176 h 207"/>
                <a:gd name="T6" fmla="*/ 60 w 143"/>
                <a:gd name="T7" fmla="*/ 175 h 207"/>
                <a:gd name="T8" fmla="*/ 58 w 143"/>
                <a:gd name="T9" fmla="*/ 174 h 207"/>
                <a:gd name="T10" fmla="*/ 71 w 143"/>
                <a:gd name="T11" fmla="*/ 131 h 207"/>
                <a:gd name="T12" fmla="*/ 99 w 143"/>
                <a:gd name="T13" fmla="*/ 181 h 207"/>
                <a:gd name="T14" fmla="*/ 94 w 143"/>
                <a:gd name="T15" fmla="*/ 198 h 207"/>
                <a:gd name="T16" fmla="*/ 107 w 143"/>
                <a:gd name="T17" fmla="*/ 203 h 207"/>
                <a:gd name="T18" fmla="*/ 114 w 143"/>
                <a:gd name="T19" fmla="*/ 189 h 207"/>
                <a:gd name="T20" fmla="*/ 104 w 143"/>
                <a:gd name="T21" fmla="*/ 181 h 207"/>
                <a:gd name="T22" fmla="*/ 88 w 143"/>
                <a:gd name="T23" fmla="*/ 153 h 207"/>
                <a:gd name="T24" fmla="*/ 112 w 143"/>
                <a:gd name="T25" fmla="*/ 162 h 207"/>
                <a:gd name="T26" fmla="*/ 121 w 143"/>
                <a:gd name="T27" fmla="*/ 172 h 207"/>
                <a:gd name="T28" fmla="*/ 135 w 143"/>
                <a:gd name="T29" fmla="*/ 168 h 207"/>
                <a:gd name="T30" fmla="*/ 128 w 143"/>
                <a:gd name="T31" fmla="*/ 152 h 207"/>
                <a:gd name="T32" fmla="*/ 112 w 143"/>
                <a:gd name="T33" fmla="*/ 157 h 207"/>
                <a:gd name="T34" fmla="*/ 112 w 143"/>
                <a:gd name="T35" fmla="*/ 157 h 207"/>
                <a:gd name="T36" fmla="*/ 86 w 143"/>
                <a:gd name="T37" fmla="*/ 150 h 207"/>
                <a:gd name="T38" fmla="*/ 62 w 143"/>
                <a:gd name="T39" fmla="*/ 97 h 207"/>
                <a:gd name="T40" fmla="*/ 117 w 143"/>
                <a:gd name="T41" fmla="*/ 119 h 207"/>
                <a:gd name="T42" fmla="*/ 129 w 143"/>
                <a:gd name="T43" fmla="*/ 130 h 207"/>
                <a:gd name="T44" fmla="*/ 143 w 143"/>
                <a:gd name="T45" fmla="*/ 118 h 207"/>
                <a:gd name="T46" fmla="*/ 131 w 143"/>
                <a:gd name="T47" fmla="*/ 102 h 207"/>
                <a:gd name="T48" fmla="*/ 119 w 143"/>
                <a:gd name="T49" fmla="*/ 111 h 207"/>
                <a:gd name="T50" fmla="*/ 117 w 143"/>
                <a:gd name="T51" fmla="*/ 113 h 207"/>
                <a:gd name="T52" fmla="*/ 117 w 143"/>
                <a:gd name="T53" fmla="*/ 115 h 207"/>
                <a:gd name="T54" fmla="*/ 61 w 143"/>
                <a:gd name="T55" fmla="*/ 93 h 207"/>
                <a:gd name="T56" fmla="*/ 47 w 143"/>
                <a:gd name="T57" fmla="*/ 33 h 207"/>
                <a:gd name="T58" fmla="*/ 109 w 143"/>
                <a:gd name="T59" fmla="*/ 60 h 207"/>
                <a:gd name="T60" fmla="*/ 124 w 143"/>
                <a:gd name="T61" fmla="*/ 70 h 207"/>
                <a:gd name="T62" fmla="*/ 135 w 143"/>
                <a:gd name="T63" fmla="*/ 58 h 207"/>
                <a:gd name="T64" fmla="*/ 120 w 143"/>
                <a:gd name="T65" fmla="*/ 44 h 207"/>
                <a:gd name="T66" fmla="*/ 109 w 143"/>
                <a:gd name="T67" fmla="*/ 55 h 207"/>
                <a:gd name="T68" fmla="*/ 47 w 143"/>
                <a:gd name="T69" fmla="*/ 30 h 207"/>
                <a:gd name="T70" fmla="*/ 41 w 143"/>
                <a:gd name="T71" fmla="*/ 1 h 207"/>
                <a:gd name="T72" fmla="*/ 40 w 143"/>
                <a:gd name="T73" fmla="*/ 1 h 207"/>
                <a:gd name="T74" fmla="*/ 47 w 143"/>
                <a:gd name="T75" fmla="*/ 61 h 207"/>
                <a:gd name="T76" fmla="*/ 37 w 143"/>
                <a:gd name="T77" fmla="*/ 91 h 207"/>
                <a:gd name="T78" fmla="*/ 23 w 143"/>
                <a:gd name="T79" fmla="*/ 111 h 207"/>
                <a:gd name="T80" fmla="*/ 17 w 143"/>
                <a:gd name="T81" fmla="*/ 110 h 207"/>
                <a:gd name="T82" fmla="*/ 15 w 143"/>
                <a:gd name="T83" fmla="*/ 110 h 207"/>
                <a:gd name="T84" fmla="*/ 5 w 143"/>
                <a:gd name="T85" fmla="*/ 128 h 207"/>
                <a:gd name="T86" fmla="*/ 27 w 143"/>
                <a:gd name="T87" fmla="*/ 140 h 207"/>
                <a:gd name="T88" fmla="*/ 35 w 143"/>
                <a:gd name="T89" fmla="*/ 119 h 207"/>
                <a:gd name="T90" fmla="*/ 28 w 143"/>
                <a:gd name="T91" fmla="*/ 113 h 207"/>
                <a:gd name="T92" fmla="*/ 49 w 143"/>
                <a:gd name="T93" fmla="*/ 68 h 207"/>
                <a:gd name="T94" fmla="*/ 69 w 143"/>
                <a:gd name="T95" fmla="*/ 126 h 207"/>
                <a:gd name="T96" fmla="*/ 68 w 143"/>
                <a:gd name="T97" fmla="*/ 126 h 207"/>
                <a:gd name="T98" fmla="*/ 53 w 143"/>
                <a:gd name="T99" fmla="*/ 174 h 207"/>
                <a:gd name="T100" fmla="*/ 41 w 143"/>
                <a:gd name="T101" fmla="*/ 184 h 207"/>
                <a:gd name="T102" fmla="*/ 47 w 143"/>
                <a:gd name="T103" fmla="*/ 202 h 207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  <a:cxn ang="0">
                  <a:pos x="T68" y="T69"/>
                </a:cxn>
                <a:cxn ang="0">
                  <a:pos x="T70" y="T71"/>
                </a:cxn>
                <a:cxn ang="0">
                  <a:pos x="T72" y="T73"/>
                </a:cxn>
                <a:cxn ang="0">
                  <a:pos x="T74" y="T75"/>
                </a:cxn>
                <a:cxn ang="0">
                  <a:pos x="T76" y="T77"/>
                </a:cxn>
                <a:cxn ang="0">
                  <a:pos x="T78" y="T79"/>
                </a:cxn>
                <a:cxn ang="0">
                  <a:pos x="T80" y="T81"/>
                </a:cxn>
                <a:cxn ang="0">
                  <a:pos x="T82" y="T83"/>
                </a:cxn>
                <a:cxn ang="0">
                  <a:pos x="T84" y="T85"/>
                </a:cxn>
                <a:cxn ang="0">
                  <a:pos x="T86" y="T87"/>
                </a:cxn>
                <a:cxn ang="0">
                  <a:pos x="T88" y="T89"/>
                </a:cxn>
                <a:cxn ang="0">
                  <a:pos x="T90" y="T91"/>
                </a:cxn>
                <a:cxn ang="0">
                  <a:pos x="T92" y="T93"/>
                </a:cxn>
                <a:cxn ang="0">
                  <a:pos x="T94" y="T95"/>
                </a:cxn>
                <a:cxn ang="0">
                  <a:pos x="T96" y="T97"/>
                </a:cxn>
                <a:cxn ang="0">
                  <a:pos x="T98" y="T99"/>
                </a:cxn>
                <a:cxn ang="0">
                  <a:pos x="T100" y="T101"/>
                </a:cxn>
                <a:cxn ang="0">
                  <a:pos x="T102" y="T103"/>
                </a:cxn>
              </a:cxnLst>
              <a:rect l="0" t="0" r="r" b="b"/>
              <a:pathLst>
                <a:path w="143" h="207">
                  <a:moveTo>
                    <a:pt x="47" y="202"/>
                  </a:moveTo>
                  <a:cubicBezTo>
                    <a:pt x="54" y="207"/>
                    <a:pt x="65" y="199"/>
                    <a:pt x="68" y="192"/>
                  </a:cubicBezTo>
                  <a:cubicBezTo>
                    <a:pt x="70" y="185"/>
                    <a:pt x="67" y="178"/>
                    <a:pt x="61" y="176"/>
                  </a:cubicBezTo>
                  <a:cubicBezTo>
                    <a:pt x="61" y="175"/>
                    <a:pt x="60" y="175"/>
                    <a:pt x="60" y="175"/>
                  </a:cubicBezTo>
                  <a:cubicBezTo>
                    <a:pt x="60" y="175"/>
                    <a:pt x="59" y="175"/>
                    <a:pt x="58" y="174"/>
                  </a:cubicBezTo>
                  <a:cubicBezTo>
                    <a:pt x="66" y="162"/>
                    <a:pt x="71" y="146"/>
                    <a:pt x="71" y="131"/>
                  </a:cubicBezTo>
                  <a:cubicBezTo>
                    <a:pt x="79" y="149"/>
                    <a:pt x="89" y="165"/>
                    <a:pt x="99" y="181"/>
                  </a:cubicBezTo>
                  <a:cubicBezTo>
                    <a:pt x="95" y="185"/>
                    <a:pt x="90" y="192"/>
                    <a:pt x="94" y="198"/>
                  </a:cubicBezTo>
                  <a:cubicBezTo>
                    <a:pt x="96" y="202"/>
                    <a:pt x="102" y="204"/>
                    <a:pt x="107" y="203"/>
                  </a:cubicBezTo>
                  <a:cubicBezTo>
                    <a:pt x="114" y="202"/>
                    <a:pt x="116" y="195"/>
                    <a:pt x="114" y="189"/>
                  </a:cubicBezTo>
                  <a:cubicBezTo>
                    <a:pt x="113" y="183"/>
                    <a:pt x="109" y="180"/>
                    <a:pt x="104" y="181"/>
                  </a:cubicBezTo>
                  <a:cubicBezTo>
                    <a:pt x="98" y="172"/>
                    <a:pt x="93" y="163"/>
                    <a:pt x="88" y="153"/>
                  </a:cubicBezTo>
                  <a:cubicBezTo>
                    <a:pt x="95" y="157"/>
                    <a:pt x="104" y="160"/>
                    <a:pt x="112" y="162"/>
                  </a:cubicBezTo>
                  <a:cubicBezTo>
                    <a:pt x="113" y="166"/>
                    <a:pt x="116" y="170"/>
                    <a:pt x="121" y="172"/>
                  </a:cubicBezTo>
                  <a:cubicBezTo>
                    <a:pt x="126" y="173"/>
                    <a:pt x="132" y="172"/>
                    <a:pt x="135" y="168"/>
                  </a:cubicBezTo>
                  <a:cubicBezTo>
                    <a:pt x="138" y="163"/>
                    <a:pt x="133" y="155"/>
                    <a:pt x="128" y="152"/>
                  </a:cubicBezTo>
                  <a:cubicBezTo>
                    <a:pt x="123" y="149"/>
                    <a:pt x="115" y="151"/>
                    <a:pt x="112" y="157"/>
                  </a:cubicBezTo>
                  <a:cubicBezTo>
                    <a:pt x="112" y="157"/>
                    <a:pt x="112" y="157"/>
                    <a:pt x="112" y="157"/>
                  </a:cubicBezTo>
                  <a:cubicBezTo>
                    <a:pt x="103" y="156"/>
                    <a:pt x="95" y="153"/>
                    <a:pt x="86" y="150"/>
                  </a:cubicBezTo>
                  <a:cubicBezTo>
                    <a:pt x="77" y="133"/>
                    <a:pt x="68" y="116"/>
                    <a:pt x="62" y="97"/>
                  </a:cubicBezTo>
                  <a:cubicBezTo>
                    <a:pt x="76" y="111"/>
                    <a:pt x="98" y="117"/>
                    <a:pt x="117" y="119"/>
                  </a:cubicBezTo>
                  <a:cubicBezTo>
                    <a:pt x="119" y="125"/>
                    <a:pt x="122" y="129"/>
                    <a:pt x="129" y="130"/>
                  </a:cubicBezTo>
                  <a:cubicBezTo>
                    <a:pt x="135" y="130"/>
                    <a:pt x="142" y="125"/>
                    <a:pt x="143" y="118"/>
                  </a:cubicBezTo>
                  <a:cubicBezTo>
                    <a:pt x="143" y="111"/>
                    <a:pt x="139" y="101"/>
                    <a:pt x="131" y="102"/>
                  </a:cubicBezTo>
                  <a:cubicBezTo>
                    <a:pt x="126" y="103"/>
                    <a:pt x="121" y="106"/>
                    <a:pt x="119" y="111"/>
                  </a:cubicBezTo>
                  <a:cubicBezTo>
                    <a:pt x="118" y="111"/>
                    <a:pt x="117" y="112"/>
                    <a:pt x="117" y="113"/>
                  </a:cubicBezTo>
                  <a:cubicBezTo>
                    <a:pt x="117" y="113"/>
                    <a:pt x="117" y="114"/>
                    <a:pt x="117" y="115"/>
                  </a:cubicBezTo>
                  <a:cubicBezTo>
                    <a:pt x="96" y="111"/>
                    <a:pt x="77" y="108"/>
                    <a:pt x="61" y="93"/>
                  </a:cubicBezTo>
                  <a:cubicBezTo>
                    <a:pt x="55" y="73"/>
                    <a:pt x="51" y="53"/>
                    <a:pt x="47" y="33"/>
                  </a:cubicBezTo>
                  <a:cubicBezTo>
                    <a:pt x="62" y="48"/>
                    <a:pt x="87" y="57"/>
                    <a:pt x="109" y="60"/>
                  </a:cubicBezTo>
                  <a:cubicBezTo>
                    <a:pt x="110" y="67"/>
                    <a:pt x="118" y="72"/>
                    <a:pt x="124" y="70"/>
                  </a:cubicBezTo>
                  <a:cubicBezTo>
                    <a:pt x="130" y="69"/>
                    <a:pt x="134" y="64"/>
                    <a:pt x="135" y="58"/>
                  </a:cubicBezTo>
                  <a:cubicBezTo>
                    <a:pt x="135" y="50"/>
                    <a:pt x="127" y="44"/>
                    <a:pt x="120" y="44"/>
                  </a:cubicBezTo>
                  <a:cubicBezTo>
                    <a:pt x="113" y="45"/>
                    <a:pt x="109" y="50"/>
                    <a:pt x="109" y="55"/>
                  </a:cubicBezTo>
                  <a:cubicBezTo>
                    <a:pt x="87" y="49"/>
                    <a:pt x="65" y="45"/>
                    <a:pt x="47" y="30"/>
                  </a:cubicBezTo>
                  <a:cubicBezTo>
                    <a:pt x="45" y="20"/>
                    <a:pt x="43" y="10"/>
                    <a:pt x="41" y="1"/>
                  </a:cubicBezTo>
                  <a:cubicBezTo>
                    <a:pt x="41" y="0"/>
                    <a:pt x="40" y="0"/>
                    <a:pt x="40" y="1"/>
                  </a:cubicBezTo>
                  <a:cubicBezTo>
                    <a:pt x="41" y="21"/>
                    <a:pt x="43" y="41"/>
                    <a:pt x="47" y="61"/>
                  </a:cubicBezTo>
                  <a:cubicBezTo>
                    <a:pt x="45" y="71"/>
                    <a:pt x="43" y="81"/>
                    <a:pt x="37" y="91"/>
                  </a:cubicBezTo>
                  <a:cubicBezTo>
                    <a:pt x="33" y="98"/>
                    <a:pt x="28" y="104"/>
                    <a:pt x="23" y="111"/>
                  </a:cubicBezTo>
                  <a:cubicBezTo>
                    <a:pt x="21" y="110"/>
                    <a:pt x="19" y="110"/>
                    <a:pt x="17" y="110"/>
                  </a:cubicBezTo>
                  <a:cubicBezTo>
                    <a:pt x="17" y="110"/>
                    <a:pt x="16" y="109"/>
                    <a:pt x="15" y="110"/>
                  </a:cubicBezTo>
                  <a:cubicBezTo>
                    <a:pt x="6" y="111"/>
                    <a:pt x="0" y="120"/>
                    <a:pt x="5" y="128"/>
                  </a:cubicBezTo>
                  <a:cubicBezTo>
                    <a:pt x="9" y="135"/>
                    <a:pt x="19" y="142"/>
                    <a:pt x="27" y="140"/>
                  </a:cubicBezTo>
                  <a:cubicBezTo>
                    <a:pt x="36" y="138"/>
                    <a:pt x="42" y="126"/>
                    <a:pt x="35" y="119"/>
                  </a:cubicBezTo>
                  <a:cubicBezTo>
                    <a:pt x="34" y="116"/>
                    <a:pt x="31" y="114"/>
                    <a:pt x="28" y="113"/>
                  </a:cubicBezTo>
                  <a:cubicBezTo>
                    <a:pt x="38" y="101"/>
                    <a:pt x="47" y="84"/>
                    <a:pt x="49" y="68"/>
                  </a:cubicBezTo>
                  <a:cubicBezTo>
                    <a:pt x="54" y="88"/>
                    <a:pt x="60" y="107"/>
                    <a:pt x="69" y="126"/>
                  </a:cubicBezTo>
                  <a:cubicBezTo>
                    <a:pt x="69" y="126"/>
                    <a:pt x="68" y="126"/>
                    <a:pt x="68" y="126"/>
                  </a:cubicBezTo>
                  <a:cubicBezTo>
                    <a:pt x="67" y="144"/>
                    <a:pt x="60" y="158"/>
                    <a:pt x="53" y="174"/>
                  </a:cubicBezTo>
                  <a:cubicBezTo>
                    <a:pt x="47" y="174"/>
                    <a:pt x="43" y="178"/>
                    <a:pt x="41" y="184"/>
                  </a:cubicBezTo>
                  <a:cubicBezTo>
                    <a:pt x="39" y="190"/>
                    <a:pt x="41" y="199"/>
                    <a:pt x="47" y="202"/>
                  </a:cubicBezTo>
                  <a:close/>
                </a:path>
              </a:pathLst>
            </a:custGeom>
            <a:solidFill>
              <a:srgbClr val="7F7E30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</a14:hiddenLine>
              </a:ext>
            </a:extLst>
          </p:spPr>
          <p:txBody>
            <a:bodyPr vert="horz" wrap="square" lIns="91440" tIns="45720" rIns="91440" bIns="45720" numCol="1" anchor="t" anchorCtr="0" compatLnSpc="1"/>
            <a:lstStyle/>
            <a:p>
              <a:endParaRPr lang="zh-CN" altLang="en-US"/>
            </a:p>
          </p:txBody>
        </p:sp>
        <p:sp>
          <p:nvSpPr>
            <p:cNvPr id="83" name="Freeform 58"/>
            <p:cNvSpPr/>
            <p:nvPr/>
          </p:nvSpPr>
          <p:spPr bwMode="auto">
            <a:xfrm flipH="1">
              <a:off x="6039555" y="3548062"/>
              <a:ext cx="230188" cy="236538"/>
            </a:xfrm>
            <a:custGeom>
              <a:avLst/>
              <a:gdLst>
                <a:gd name="T0" fmla="*/ 73 w 84"/>
                <a:gd name="T1" fmla="*/ 69 h 86"/>
                <a:gd name="T2" fmla="*/ 63 w 84"/>
                <a:gd name="T3" fmla="*/ 53 h 86"/>
                <a:gd name="T4" fmla="*/ 50 w 84"/>
                <a:gd name="T5" fmla="*/ 16 h 86"/>
                <a:gd name="T6" fmla="*/ 41 w 84"/>
                <a:gd name="T7" fmla="*/ 1 h 86"/>
                <a:gd name="T8" fmla="*/ 27 w 84"/>
                <a:gd name="T9" fmla="*/ 9 h 86"/>
                <a:gd name="T10" fmla="*/ 0 w 84"/>
                <a:gd name="T11" fmla="*/ 52 h 86"/>
                <a:gd name="T12" fmla="*/ 0 w 84"/>
                <a:gd name="T13" fmla="*/ 53 h 86"/>
                <a:gd name="T14" fmla="*/ 0 w 84"/>
                <a:gd name="T15" fmla="*/ 53 h 86"/>
                <a:gd name="T16" fmla="*/ 0 w 84"/>
                <a:gd name="T17" fmla="*/ 55 h 86"/>
                <a:gd name="T18" fmla="*/ 1 w 84"/>
                <a:gd name="T19" fmla="*/ 55 h 86"/>
                <a:gd name="T20" fmla="*/ 2 w 84"/>
                <a:gd name="T21" fmla="*/ 55 h 86"/>
                <a:gd name="T22" fmla="*/ 3 w 84"/>
                <a:gd name="T23" fmla="*/ 56 h 86"/>
                <a:gd name="T24" fmla="*/ 3 w 84"/>
                <a:gd name="T25" fmla="*/ 56 h 86"/>
                <a:gd name="T26" fmla="*/ 61 w 84"/>
                <a:gd name="T27" fmla="*/ 80 h 86"/>
                <a:gd name="T28" fmla="*/ 73 w 84"/>
                <a:gd name="T29" fmla="*/ 69 h 86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</a:cxnLst>
              <a:rect l="0" t="0" r="r" b="b"/>
              <a:pathLst>
                <a:path w="84" h="86">
                  <a:moveTo>
                    <a:pt x="73" y="69"/>
                  </a:moveTo>
                  <a:cubicBezTo>
                    <a:pt x="74" y="61"/>
                    <a:pt x="69" y="57"/>
                    <a:pt x="63" y="53"/>
                  </a:cubicBezTo>
                  <a:cubicBezTo>
                    <a:pt x="84" y="42"/>
                    <a:pt x="69" y="11"/>
                    <a:pt x="50" y="16"/>
                  </a:cubicBezTo>
                  <a:cubicBezTo>
                    <a:pt x="49" y="10"/>
                    <a:pt x="47" y="3"/>
                    <a:pt x="41" y="1"/>
                  </a:cubicBezTo>
                  <a:cubicBezTo>
                    <a:pt x="35" y="0"/>
                    <a:pt x="30" y="5"/>
                    <a:pt x="27" y="9"/>
                  </a:cubicBezTo>
                  <a:cubicBezTo>
                    <a:pt x="15" y="22"/>
                    <a:pt x="8" y="37"/>
                    <a:pt x="0" y="52"/>
                  </a:cubicBezTo>
                  <a:cubicBezTo>
                    <a:pt x="0" y="52"/>
                    <a:pt x="0" y="53"/>
                    <a:pt x="0" y="53"/>
                  </a:cubicBezTo>
                  <a:cubicBezTo>
                    <a:pt x="0" y="53"/>
                    <a:pt x="0" y="53"/>
                    <a:pt x="0" y="53"/>
                  </a:cubicBezTo>
                  <a:cubicBezTo>
                    <a:pt x="0" y="54"/>
                    <a:pt x="0" y="54"/>
                    <a:pt x="0" y="55"/>
                  </a:cubicBezTo>
                  <a:cubicBezTo>
                    <a:pt x="1" y="55"/>
                    <a:pt x="1" y="55"/>
                    <a:pt x="1" y="55"/>
                  </a:cubicBezTo>
                  <a:cubicBezTo>
                    <a:pt x="2" y="56"/>
                    <a:pt x="2" y="55"/>
                    <a:pt x="2" y="55"/>
                  </a:cubicBezTo>
                  <a:cubicBezTo>
                    <a:pt x="2" y="55"/>
                    <a:pt x="3" y="56"/>
                    <a:pt x="3" y="56"/>
                  </a:cubicBezTo>
                  <a:cubicBezTo>
                    <a:pt x="3" y="56"/>
                    <a:pt x="3" y="56"/>
                    <a:pt x="3" y="56"/>
                  </a:cubicBezTo>
                  <a:cubicBezTo>
                    <a:pt x="20" y="68"/>
                    <a:pt x="39" y="86"/>
                    <a:pt x="61" y="80"/>
                  </a:cubicBezTo>
                  <a:cubicBezTo>
                    <a:pt x="66" y="79"/>
                    <a:pt x="72" y="74"/>
                    <a:pt x="73" y="69"/>
                  </a:cubicBezTo>
                  <a:close/>
                </a:path>
              </a:pathLst>
            </a:custGeom>
            <a:solidFill>
              <a:srgbClr val="7F7E30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</a14:hiddenLine>
              </a:ext>
            </a:extLst>
          </p:spPr>
          <p:txBody>
            <a:bodyPr vert="horz" wrap="square" lIns="91440" tIns="45720" rIns="91440" bIns="45720" numCol="1" anchor="t" anchorCtr="0" compatLnSpc="1"/>
            <a:lstStyle/>
            <a:p>
              <a:endParaRPr lang="zh-CN" altLang="en-US"/>
            </a:p>
          </p:txBody>
        </p:sp>
        <p:sp>
          <p:nvSpPr>
            <p:cNvPr id="84" name="Freeform 59"/>
            <p:cNvSpPr/>
            <p:nvPr/>
          </p:nvSpPr>
          <p:spPr bwMode="auto">
            <a:xfrm flipH="1">
              <a:off x="6190368" y="3630612"/>
              <a:ext cx="527050" cy="279400"/>
            </a:xfrm>
            <a:custGeom>
              <a:avLst/>
              <a:gdLst>
                <a:gd name="T0" fmla="*/ 175 w 192"/>
                <a:gd name="T1" fmla="*/ 1 h 102"/>
                <a:gd name="T2" fmla="*/ 170 w 192"/>
                <a:gd name="T3" fmla="*/ 9 h 102"/>
                <a:gd name="T4" fmla="*/ 164 w 192"/>
                <a:gd name="T5" fmla="*/ 21 h 102"/>
                <a:gd name="T6" fmla="*/ 164 w 192"/>
                <a:gd name="T7" fmla="*/ 21 h 102"/>
                <a:gd name="T8" fmla="*/ 75 w 192"/>
                <a:gd name="T9" fmla="*/ 42 h 102"/>
                <a:gd name="T10" fmla="*/ 26 w 192"/>
                <a:gd name="T11" fmla="*/ 67 h 102"/>
                <a:gd name="T12" fmla="*/ 0 w 192"/>
                <a:gd name="T13" fmla="*/ 101 h 102"/>
                <a:gd name="T14" fmla="*/ 1 w 192"/>
                <a:gd name="T15" fmla="*/ 102 h 102"/>
                <a:gd name="T16" fmla="*/ 32 w 192"/>
                <a:gd name="T17" fmla="*/ 68 h 102"/>
                <a:gd name="T18" fmla="*/ 82 w 192"/>
                <a:gd name="T19" fmla="*/ 44 h 102"/>
                <a:gd name="T20" fmla="*/ 165 w 192"/>
                <a:gd name="T21" fmla="*/ 26 h 102"/>
                <a:gd name="T22" fmla="*/ 182 w 192"/>
                <a:gd name="T23" fmla="*/ 38 h 102"/>
                <a:gd name="T24" fmla="*/ 185 w 192"/>
                <a:gd name="T25" fmla="*/ 38 h 102"/>
                <a:gd name="T26" fmla="*/ 191 w 192"/>
                <a:gd name="T27" fmla="*/ 16 h 102"/>
                <a:gd name="T28" fmla="*/ 178 w 192"/>
                <a:gd name="T29" fmla="*/ 2 h 102"/>
                <a:gd name="T30" fmla="*/ 175 w 192"/>
                <a:gd name="T31" fmla="*/ 1 h 102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</a:cxnLst>
              <a:rect l="0" t="0" r="r" b="b"/>
              <a:pathLst>
                <a:path w="192" h="102">
                  <a:moveTo>
                    <a:pt x="175" y="1"/>
                  </a:moveTo>
                  <a:cubicBezTo>
                    <a:pt x="173" y="4"/>
                    <a:pt x="171" y="7"/>
                    <a:pt x="170" y="9"/>
                  </a:cubicBezTo>
                  <a:cubicBezTo>
                    <a:pt x="168" y="13"/>
                    <a:pt x="166" y="17"/>
                    <a:pt x="164" y="21"/>
                  </a:cubicBezTo>
                  <a:cubicBezTo>
                    <a:pt x="164" y="21"/>
                    <a:pt x="164" y="21"/>
                    <a:pt x="164" y="21"/>
                  </a:cubicBezTo>
                  <a:cubicBezTo>
                    <a:pt x="134" y="23"/>
                    <a:pt x="103" y="32"/>
                    <a:pt x="75" y="42"/>
                  </a:cubicBezTo>
                  <a:cubicBezTo>
                    <a:pt x="58" y="48"/>
                    <a:pt x="41" y="56"/>
                    <a:pt x="26" y="67"/>
                  </a:cubicBezTo>
                  <a:cubicBezTo>
                    <a:pt x="15" y="75"/>
                    <a:pt x="2" y="87"/>
                    <a:pt x="0" y="101"/>
                  </a:cubicBezTo>
                  <a:cubicBezTo>
                    <a:pt x="0" y="102"/>
                    <a:pt x="0" y="102"/>
                    <a:pt x="1" y="102"/>
                  </a:cubicBezTo>
                  <a:cubicBezTo>
                    <a:pt x="10" y="88"/>
                    <a:pt x="18" y="77"/>
                    <a:pt x="32" y="68"/>
                  </a:cubicBezTo>
                  <a:cubicBezTo>
                    <a:pt x="47" y="57"/>
                    <a:pt x="64" y="50"/>
                    <a:pt x="82" y="44"/>
                  </a:cubicBezTo>
                  <a:cubicBezTo>
                    <a:pt x="109" y="35"/>
                    <a:pt x="137" y="31"/>
                    <a:pt x="165" y="26"/>
                  </a:cubicBezTo>
                  <a:cubicBezTo>
                    <a:pt x="170" y="31"/>
                    <a:pt x="176" y="34"/>
                    <a:pt x="182" y="38"/>
                  </a:cubicBezTo>
                  <a:cubicBezTo>
                    <a:pt x="183" y="39"/>
                    <a:pt x="184" y="39"/>
                    <a:pt x="185" y="38"/>
                  </a:cubicBezTo>
                  <a:cubicBezTo>
                    <a:pt x="190" y="32"/>
                    <a:pt x="192" y="24"/>
                    <a:pt x="191" y="16"/>
                  </a:cubicBezTo>
                  <a:cubicBezTo>
                    <a:pt x="189" y="10"/>
                    <a:pt x="184" y="3"/>
                    <a:pt x="178" y="2"/>
                  </a:cubicBezTo>
                  <a:cubicBezTo>
                    <a:pt x="178" y="1"/>
                    <a:pt x="176" y="0"/>
                    <a:pt x="175" y="1"/>
                  </a:cubicBezTo>
                  <a:close/>
                </a:path>
              </a:pathLst>
            </a:custGeom>
            <a:solidFill>
              <a:srgbClr val="7F7E30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</a14:hiddenLine>
              </a:ext>
            </a:extLst>
          </p:spPr>
          <p:txBody>
            <a:bodyPr vert="horz" wrap="square" lIns="91440" tIns="45720" rIns="91440" bIns="45720" numCol="1" anchor="t" anchorCtr="0" compatLnSpc="1"/>
            <a:lstStyle/>
            <a:p>
              <a:endParaRPr lang="zh-CN" altLang="en-US"/>
            </a:p>
          </p:txBody>
        </p:sp>
        <p:sp>
          <p:nvSpPr>
            <p:cNvPr id="85" name="Freeform 60"/>
            <p:cNvSpPr/>
            <p:nvPr/>
          </p:nvSpPr>
          <p:spPr bwMode="auto">
            <a:xfrm flipH="1">
              <a:off x="6763455" y="3487737"/>
              <a:ext cx="417513" cy="444500"/>
            </a:xfrm>
            <a:custGeom>
              <a:avLst/>
              <a:gdLst>
                <a:gd name="T0" fmla="*/ 151 w 152"/>
                <a:gd name="T1" fmla="*/ 45 h 162"/>
                <a:gd name="T2" fmla="*/ 133 w 152"/>
                <a:gd name="T3" fmla="*/ 37 h 162"/>
                <a:gd name="T4" fmla="*/ 126 w 152"/>
                <a:gd name="T5" fmla="*/ 51 h 162"/>
                <a:gd name="T6" fmla="*/ 126 w 152"/>
                <a:gd name="T7" fmla="*/ 51 h 162"/>
                <a:gd name="T8" fmla="*/ 126 w 152"/>
                <a:gd name="T9" fmla="*/ 53 h 162"/>
                <a:gd name="T10" fmla="*/ 90 w 152"/>
                <a:gd name="T11" fmla="*/ 69 h 162"/>
                <a:gd name="T12" fmla="*/ 108 w 152"/>
                <a:gd name="T13" fmla="*/ 22 h 162"/>
                <a:gd name="T14" fmla="*/ 122 w 152"/>
                <a:gd name="T15" fmla="*/ 17 h 162"/>
                <a:gd name="T16" fmla="*/ 119 w 152"/>
                <a:gd name="T17" fmla="*/ 5 h 162"/>
                <a:gd name="T18" fmla="*/ 105 w 152"/>
                <a:gd name="T19" fmla="*/ 8 h 162"/>
                <a:gd name="T20" fmla="*/ 105 w 152"/>
                <a:gd name="T21" fmla="*/ 19 h 162"/>
                <a:gd name="T22" fmla="*/ 96 w 152"/>
                <a:gd name="T23" fmla="*/ 45 h 162"/>
                <a:gd name="T24" fmla="*/ 88 w 152"/>
                <a:gd name="T25" fmla="*/ 24 h 162"/>
                <a:gd name="T26" fmla="*/ 90 w 152"/>
                <a:gd name="T27" fmla="*/ 13 h 162"/>
                <a:gd name="T28" fmla="*/ 79 w 152"/>
                <a:gd name="T29" fmla="*/ 6 h 162"/>
                <a:gd name="T30" fmla="*/ 73 w 152"/>
                <a:gd name="T31" fmla="*/ 18 h 162"/>
                <a:gd name="T32" fmla="*/ 85 w 152"/>
                <a:gd name="T33" fmla="*/ 27 h 162"/>
                <a:gd name="T34" fmla="*/ 85 w 152"/>
                <a:gd name="T35" fmla="*/ 27 h 162"/>
                <a:gd name="T36" fmla="*/ 95 w 152"/>
                <a:gd name="T37" fmla="*/ 48 h 162"/>
                <a:gd name="T38" fmla="*/ 73 w 152"/>
                <a:gd name="T39" fmla="*/ 93 h 162"/>
                <a:gd name="T40" fmla="*/ 57 w 152"/>
                <a:gd name="T41" fmla="*/ 44 h 162"/>
                <a:gd name="T42" fmla="*/ 57 w 152"/>
                <a:gd name="T43" fmla="*/ 31 h 162"/>
                <a:gd name="T44" fmla="*/ 42 w 152"/>
                <a:gd name="T45" fmla="*/ 28 h 162"/>
                <a:gd name="T46" fmla="*/ 38 w 152"/>
                <a:gd name="T47" fmla="*/ 45 h 162"/>
                <a:gd name="T48" fmla="*/ 50 w 152"/>
                <a:gd name="T49" fmla="*/ 48 h 162"/>
                <a:gd name="T50" fmla="*/ 53 w 152"/>
                <a:gd name="T51" fmla="*/ 48 h 162"/>
                <a:gd name="T52" fmla="*/ 54 w 152"/>
                <a:gd name="T53" fmla="*/ 47 h 162"/>
                <a:gd name="T54" fmla="*/ 71 w 152"/>
                <a:gd name="T55" fmla="*/ 97 h 162"/>
                <a:gd name="T56" fmla="*/ 38 w 152"/>
                <a:gd name="T57" fmla="*/ 139 h 162"/>
                <a:gd name="T58" fmla="*/ 22 w 152"/>
                <a:gd name="T59" fmla="*/ 83 h 162"/>
                <a:gd name="T60" fmla="*/ 20 w 152"/>
                <a:gd name="T61" fmla="*/ 67 h 162"/>
                <a:gd name="T62" fmla="*/ 6 w 152"/>
                <a:gd name="T63" fmla="*/ 67 h 162"/>
                <a:gd name="T64" fmla="*/ 6 w 152"/>
                <a:gd name="T65" fmla="*/ 84 h 162"/>
                <a:gd name="T66" fmla="*/ 19 w 152"/>
                <a:gd name="T67" fmla="*/ 86 h 162"/>
                <a:gd name="T68" fmla="*/ 36 w 152"/>
                <a:gd name="T69" fmla="*/ 141 h 162"/>
                <a:gd name="T70" fmla="*/ 20 w 152"/>
                <a:gd name="T71" fmla="*/ 161 h 162"/>
                <a:gd name="T72" fmla="*/ 20 w 152"/>
                <a:gd name="T73" fmla="*/ 162 h 162"/>
                <a:gd name="T74" fmla="*/ 56 w 152"/>
                <a:gd name="T75" fmla="*/ 124 h 162"/>
                <a:gd name="T76" fmla="*/ 82 w 152"/>
                <a:gd name="T77" fmla="*/ 114 h 162"/>
                <a:gd name="T78" fmla="*/ 103 w 152"/>
                <a:gd name="T79" fmla="*/ 112 h 162"/>
                <a:gd name="T80" fmla="*/ 107 w 152"/>
                <a:gd name="T81" fmla="*/ 116 h 162"/>
                <a:gd name="T82" fmla="*/ 107 w 152"/>
                <a:gd name="T83" fmla="*/ 118 h 162"/>
                <a:gd name="T84" fmla="*/ 125 w 152"/>
                <a:gd name="T85" fmla="*/ 114 h 162"/>
                <a:gd name="T86" fmla="*/ 121 w 152"/>
                <a:gd name="T87" fmla="*/ 93 h 162"/>
                <a:gd name="T88" fmla="*/ 102 w 152"/>
                <a:gd name="T89" fmla="*/ 99 h 162"/>
                <a:gd name="T90" fmla="*/ 102 w 152"/>
                <a:gd name="T91" fmla="*/ 108 h 162"/>
                <a:gd name="T92" fmla="*/ 61 w 152"/>
                <a:gd name="T93" fmla="*/ 118 h 162"/>
                <a:gd name="T94" fmla="*/ 88 w 152"/>
                <a:gd name="T95" fmla="*/ 73 h 162"/>
                <a:gd name="T96" fmla="*/ 88 w 152"/>
                <a:gd name="T97" fmla="*/ 73 h 162"/>
                <a:gd name="T98" fmla="*/ 129 w 152"/>
                <a:gd name="T99" fmla="*/ 57 h 162"/>
                <a:gd name="T100" fmla="*/ 142 w 152"/>
                <a:gd name="T101" fmla="*/ 60 h 162"/>
                <a:gd name="T102" fmla="*/ 151 w 152"/>
                <a:gd name="T103" fmla="*/ 45 h 162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  <a:cxn ang="0">
                  <a:pos x="T68" y="T69"/>
                </a:cxn>
                <a:cxn ang="0">
                  <a:pos x="T70" y="T71"/>
                </a:cxn>
                <a:cxn ang="0">
                  <a:pos x="T72" y="T73"/>
                </a:cxn>
                <a:cxn ang="0">
                  <a:pos x="T74" y="T75"/>
                </a:cxn>
                <a:cxn ang="0">
                  <a:pos x="T76" y="T77"/>
                </a:cxn>
                <a:cxn ang="0">
                  <a:pos x="T78" y="T79"/>
                </a:cxn>
                <a:cxn ang="0">
                  <a:pos x="T80" y="T81"/>
                </a:cxn>
                <a:cxn ang="0">
                  <a:pos x="T82" y="T83"/>
                </a:cxn>
                <a:cxn ang="0">
                  <a:pos x="T84" y="T85"/>
                </a:cxn>
                <a:cxn ang="0">
                  <a:pos x="T86" y="T87"/>
                </a:cxn>
                <a:cxn ang="0">
                  <a:pos x="T88" y="T89"/>
                </a:cxn>
                <a:cxn ang="0">
                  <a:pos x="T90" y="T91"/>
                </a:cxn>
                <a:cxn ang="0">
                  <a:pos x="T92" y="T93"/>
                </a:cxn>
                <a:cxn ang="0">
                  <a:pos x="T94" y="T95"/>
                </a:cxn>
                <a:cxn ang="0">
                  <a:pos x="T96" y="T97"/>
                </a:cxn>
                <a:cxn ang="0">
                  <a:pos x="T98" y="T99"/>
                </a:cxn>
                <a:cxn ang="0">
                  <a:pos x="T100" y="T101"/>
                </a:cxn>
                <a:cxn ang="0">
                  <a:pos x="T102" y="T103"/>
                </a:cxn>
              </a:cxnLst>
              <a:rect l="0" t="0" r="r" b="b"/>
              <a:pathLst>
                <a:path w="152" h="162">
                  <a:moveTo>
                    <a:pt x="151" y="45"/>
                  </a:moveTo>
                  <a:cubicBezTo>
                    <a:pt x="150" y="38"/>
                    <a:pt x="139" y="35"/>
                    <a:pt x="133" y="37"/>
                  </a:cubicBezTo>
                  <a:cubicBezTo>
                    <a:pt x="127" y="39"/>
                    <a:pt x="124" y="45"/>
                    <a:pt x="126" y="51"/>
                  </a:cubicBezTo>
                  <a:cubicBezTo>
                    <a:pt x="126" y="51"/>
                    <a:pt x="126" y="51"/>
                    <a:pt x="126" y="51"/>
                  </a:cubicBezTo>
                  <a:cubicBezTo>
                    <a:pt x="126" y="52"/>
                    <a:pt x="126" y="53"/>
                    <a:pt x="126" y="53"/>
                  </a:cubicBezTo>
                  <a:cubicBezTo>
                    <a:pt x="114" y="55"/>
                    <a:pt x="100" y="60"/>
                    <a:pt x="90" y="69"/>
                  </a:cubicBezTo>
                  <a:cubicBezTo>
                    <a:pt x="98" y="53"/>
                    <a:pt x="104" y="38"/>
                    <a:pt x="108" y="22"/>
                  </a:cubicBezTo>
                  <a:cubicBezTo>
                    <a:pt x="113" y="23"/>
                    <a:pt x="120" y="22"/>
                    <a:pt x="122" y="17"/>
                  </a:cubicBezTo>
                  <a:cubicBezTo>
                    <a:pt x="123" y="12"/>
                    <a:pt x="122" y="7"/>
                    <a:pt x="119" y="5"/>
                  </a:cubicBezTo>
                  <a:cubicBezTo>
                    <a:pt x="114" y="0"/>
                    <a:pt x="108" y="3"/>
                    <a:pt x="105" y="8"/>
                  </a:cubicBezTo>
                  <a:cubicBezTo>
                    <a:pt x="102" y="12"/>
                    <a:pt x="102" y="16"/>
                    <a:pt x="105" y="19"/>
                  </a:cubicBezTo>
                  <a:cubicBezTo>
                    <a:pt x="102" y="28"/>
                    <a:pt x="99" y="36"/>
                    <a:pt x="96" y="45"/>
                  </a:cubicBezTo>
                  <a:cubicBezTo>
                    <a:pt x="94" y="38"/>
                    <a:pt x="92" y="31"/>
                    <a:pt x="88" y="24"/>
                  </a:cubicBezTo>
                  <a:cubicBezTo>
                    <a:pt x="91" y="21"/>
                    <a:pt x="91" y="16"/>
                    <a:pt x="90" y="13"/>
                  </a:cubicBezTo>
                  <a:cubicBezTo>
                    <a:pt x="88" y="9"/>
                    <a:pt x="84" y="5"/>
                    <a:pt x="79" y="6"/>
                  </a:cubicBezTo>
                  <a:cubicBezTo>
                    <a:pt x="74" y="6"/>
                    <a:pt x="72" y="14"/>
                    <a:pt x="73" y="18"/>
                  </a:cubicBezTo>
                  <a:cubicBezTo>
                    <a:pt x="73" y="24"/>
                    <a:pt x="79" y="28"/>
                    <a:pt x="85" y="27"/>
                  </a:cubicBezTo>
                  <a:cubicBezTo>
                    <a:pt x="85" y="27"/>
                    <a:pt x="85" y="27"/>
                    <a:pt x="85" y="27"/>
                  </a:cubicBezTo>
                  <a:cubicBezTo>
                    <a:pt x="89" y="34"/>
                    <a:pt x="92" y="40"/>
                    <a:pt x="95" y="48"/>
                  </a:cubicBezTo>
                  <a:cubicBezTo>
                    <a:pt x="89" y="64"/>
                    <a:pt x="82" y="79"/>
                    <a:pt x="73" y="93"/>
                  </a:cubicBezTo>
                  <a:cubicBezTo>
                    <a:pt x="74" y="76"/>
                    <a:pt x="66" y="59"/>
                    <a:pt x="57" y="44"/>
                  </a:cubicBezTo>
                  <a:cubicBezTo>
                    <a:pt x="60" y="40"/>
                    <a:pt x="61" y="35"/>
                    <a:pt x="57" y="31"/>
                  </a:cubicBezTo>
                  <a:cubicBezTo>
                    <a:pt x="54" y="26"/>
                    <a:pt x="47" y="24"/>
                    <a:pt x="42" y="28"/>
                  </a:cubicBezTo>
                  <a:cubicBezTo>
                    <a:pt x="37" y="31"/>
                    <a:pt x="33" y="40"/>
                    <a:pt x="38" y="45"/>
                  </a:cubicBezTo>
                  <a:cubicBezTo>
                    <a:pt x="41" y="47"/>
                    <a:pt x="46" y="49"/>
                    <a:pt x="50" y="48"/>
                  </a:cubicBezTo>
                  <a:cubicBezTo>
                    <a:pt x="51" y="49"/>
                    <a:pt x="52" y="49"/>
                    <a:pt x="53" y="48"/>
                  </a:cubicBezTo>
                  <a:cubicBezTo>
                    <a:pt x="53" y="48"/>
                    <a:pt x="54" y="48"/>
                    <a:pt x="54" y="47"/>
                  </a:cubicBezTo>
                  <a:cubicBezTo>
                    <a:pt x="63" y="63"/>
                    <a:pt x="71" y="77"/>
                    <a:pt x="71" y="97"/>
                  </a:cubicBezTo>
                  <a:cubicBezTo>
                    <a:pt x="61" y="112"/>
                    <a:pt x="50" y="125"/>
                    <a:pt x="38" y="139"/>
                  </a:cubicBezTo>
                  <a:cubicBezTo>
                    <a:pt x="40" y="121"/>
                    <a:pt x="32" y="99"/>
                    <a:pt x="22" y="83"/>
                  </a:cubicBezTo>
                  <a:cubicBezTo>
                    <a:pt x="26" y="78"/>
                    <a:pt x="25" y="70"/>
                    <a:pt x="20" y="67"/>
                  </a:cubicBezTo>
                  <a:cubicBezTo>
                    <a:pt x="16" y="64"/>
                    <a:pt x="10" y="64"/>
                    <a:pt x="6" y="67"/>
                  </a:cubicBezTo>
                  <a:cubicBezTo>
                    <a:pt x="0" y="71"/>
                    <a:pt x="1" y="80"/>
                    <a:pt x="6" y="84"/>
                  </a:cubicBezTo>
                  <a:cubicBezTo>
                    <a:pt x="9" y="88"/>
                    <a:pt x="15" y="89"/>
                    <a:pt x="19" y="86"/>
                  </a:cubicBezTo>
                  <a:cubicBezTo>
                    <a:pt x="27" y="104"/>
                    <a:pt x="36" y="120"/>
                    <a:pt x="36" y="141"/>
                  </a:cubicBezTo>
                  <a:cubicBezTo>
                    <a:pt x="31" y="147"/>
                    <a:pt x="25" y="154"/>
                    <a:pt x="20" y="161"/>
                  </a:cubicBezTo>
                  <a:cubicBezTo>
                    <a:pt x="19" y="161"/>
                    <a:pt x="20" y="162"/>
                    <a:pt x="20" y="162"/>
                  </a:cubicBezTo>
                  <a:cubicBezTo>
                    <a:pt x="34" y="150"/>
                    <a:pt x="46" y="138"/>
                    <a:pt x="56" y="124"/>
                  </a:cubicBezTo>
                  <a:cubicBezTo>
                    <a:pt x="65" y="119"/>
                    <a:pt x="73" y="115"/>
                    <a:pt x="82" y="114"/>
                  </a:cubicBezTo>
                  <a:cubicBezTo>
                    <a:pt x="89" y="113"/>
                    <a:pt x="96" y="113"/>
                    <a:pt x="103" y="112"/>
                  </a:cubicBezTo>
                  <a:cubicBezTo>
                    <a:pt x="104" y="113"/>
                    <a:pt x="105" y="115"/>
                    <a:pt x="107" y="116"/>
                  </a:cubicBezTo>
                  <a:cubicBezTo>
                    <a:pt x="106" y="117"/>
                    <a:pt x="106" y="117"/>
                    <a:pt x="107" y="118"/>
                  </a:cubicBezTo>
                  <a:cubicBezTo>
                    <a:pt x="113" y="123"/>
                    <a:pt x="122" y="122"/>
                    <a:pt x="125" y="114"/>
                  </a:cubicBezTo>
                  <a:cubicBezTo>
                    <a:pt x="127" y="108"/>
                    <a:pt x="126" y="98"/>
                    <a:pt x="121" y="93"/>
                  </a:cubicBezTo>
                  <a:cubicBezTo>
                    <a:pt x="114" y="88"/>
                    <a:pt x="103" y="91"/>
                    <a:pt x="102" y="99"/>
                  </a:cubicBezTo>
                  <a:cubicBezTo>
                    <a:pt x="101" y="102"/>
                    <a:pt x="101" y="105"/>
                    <a:pt x="102" y="108"/>
                  </a:cubicBezTo>
                  <a:cubicBezTo>
                    <a:pt x="88" y="107"/>
                    <a:pt x="72" y="111"/>
                    <a:pt x="61" y="118"/>
                  </a:cubicBezTo>
                  <a:cubicBezTo>
                    <a:pt x="71" y="104"/>
                    <a:pt x="80" y="89"/>
                    <a:pt x="88" y="73"/>
                  </a:cubicBezTo>
                  <a:cubicBezTo>
                    <a:pt x="88" y="73"/>
                    <a:pt x="88" y="73"/>
                    <a:pt x="88" y="73"/>
                  </a:cubicBezTo>
                  <a:cubicBezTo>
                    <a:pt x="101" y="64"/>
                    <a:pt x="115" y="61"/>
                    <a:pt x="129" y="57"/>
                  </a:cubicBezTo>
                  <a:cubicBezTo>
                    <a:pt x="132" y="60"/>
                    <a:pt x="138" y="61"/>
                    <a:pt x="142" y="60"/>
                  </a:cubicBezTo>
                  <a:cubicBezTo>
                    <a:pt x="147" y="57"/>
                    <a:pt x="152" y="51"/>
                    <a:pt x="151" y="45"/>
                  </a:cubicBezTo>
                  <a:close/>
                </a:path>
              </a:pathLst>
            </a:custGeom>
            <a:solidFill>
              <a:srgbClr val="21B37A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</a14:hiddenLine>
              </a:ext>
            </a:extLst>
          </p:spPr>
          <p:txBody>
            <a:bodyPr vert="horz" wrap="square" lIns="91440" tIns="45720" rIns="91440" bIns="45720" numCol="1" anchor="t" anchorCtr="0" compatLnSpc="1"/>
            <a:lstStyle/>
            <a:p>
              <a:endParaRPr lang="zh-CN" altLang="en-US"/>
            </a:p>
          </p:txBody>
        </p:sp>
        <p:sp>
          <p:nvSpPr>
            <p:cNvPr id="86" name="Freeform 61"/>
            <p:cNvSpPr/>
            <p:nvPr/>
          </p:nvSpPr>
          <p:spPr bwMode="auto">
            <a:xfrm flipH="1">
              <a:off x="8403343" y="4603750"/>
              <a:ext cx="703263" cy="387350"/>
            </a:xfrm>
            <a:custGeom>
              <a:avLst/>
              <a:gdLst>
                <a:gd name="T0" fmla="*/ 256 w 257"/>
                <a:gd name="T1" fmla="*/ 42 h 141"/>
                <a:gd name="T2" fmla="*/ 221 w 257"/>
                <a:gd name="T3" fmla="*/ 8 h 141"/>
                <a:gd name="T4" fmla="*/ 157 w 257"/>
                <a:gd name="T5" fmla="*/ 0 h 141"/>
                <a:gd name="T6" fmla="*/ 116 w 257"/>
                <a:gd name="T7" fmla="*/ 3 h 141"/>
                <a:gd name="T8" fmla="*/ 91 w 257"/>
                <a:gd name="T9" fmla="*/ 8 h 141"/>
                <a:gd name="T10" fmla="*/ 90 w 257"/>
                <a:gd name="T11" fmla="*/ 7 h 141"/>
                <a:gd name="T12" fmla="*/ 39 w 257"/>
                <a:gd name="T13" fmla="*/ 35 h 141"/>
                <a:gd name="T14" fmla="*/ 7 w 257"/>
                <a:gd name="T15" fmla="*/ 79 h 141"/>
                <a:gd name="T16" fmla="*/ 8 w 257"/>
                <a:gd name="T17" fmla="*/ 118 h 141"/>
                <a:gd name="T18" fmla="*/ 44 w 257"/>
                <a:gd name="T19" fmla="*/ 119 h 141"/>
                <a:gd name="T20" fmla="*/ 44 w 257"/>
                <a:gd name="T21" fmla="*/ 119 h 141"/>
                <a:gd name="T22" fmla="*/ 60 w 257"/>
                <a:gd name="T23" fmla="*/ 136 h 141"/>
                <a:gd name="T24" fmla="*/ 84 w 257"/>
                <a:gd name="T25" fmla="*/ 124 h 141"/>
                <a:gd name="T26" fmla="*/ 127 w 257"/>
                <a:gd name="T27" fmla="*/ 118 h 141"/>
                <a:gd name="T28" fmla="*/ 154 w 257"/>
                <a:gd name="T29" fmla="*/ 130 h 141"/>
                <a:gd name="T30" fmla="*/ 167 w 257"/>
                <a:gd name="T31" fmla="*/ 107 h 141"/>
                <a:gd name="T32" fmla="*/ 198 w 257"/>
                <a:gd name="T33" fmla="*/ 74 h 141"/>
                <a:gd name="T34" fmla="*/ 225 w 257"/>
                <a:gd name="T35" fmla="*/ 77 h 141"/>
                <a:gd name="T36" fmla="*/ 230 w 257"/>
                <a:gd name="T37" fmla="*/ 53 h 141"/>
                <a:gd name="T38" fmla="*/ 256 w 257"/>
                <a:gd name="T39" fmla="*/ 42 h 141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</a:cxnLst>
              <a:rect l="0" t="0" r="r" b="b"/>
              <a:pathLst>
                <a:path w="257" h="141">
                  <a:moveTo>
                    <a:pt x="256" y="42"/>
                  </a:moveTo>
                  <a:cubicBezTo>
                    <a:pt x="257" y="23"/>
                    <a:pt x="237" y="13"/>
                    <a:pt x="221" y="8"/>
                  </a:cubicBezTo>
                  <a:cubicBezTo>
                    <a:pt x="201" y="1"/>
                    <a:pt x="178" y="0"/>
                    <a:pt x="157" y="0"/>
                  </a:cubicBezTo>
                  <a:cubicBezTo>
                    <a:pt x="143" y="0"/>
                    <a:pt x="129" y="1"/>
                    <a:pt x="116" y="3"/>
                  </a:cubicBezTo>
                  <a:cubicBezTo>
                    <a:pt x="109" y="4"/>
                    <a:pt x="98" y="5"/>
                    <a:pt x="91" y="8"/>
                  </a:cubicBezTo>
                  <a:cubicBezTo>
                    <a:pt x="91" y="8"/>
                    <a:pt x="91" y="7"/>
                    <a:pt x="90" y="7"/>
                  </a:cubicBezTo>
                  <a:cubicBezTo>
                    <a:pt x="71" y="9"/>
                    <a:pt x="53" y="23"/>
                    <a:pt x="39" y="35"/>
                  </a:cubicBezTo>
                  <a:cubicBezTo>
                    <a:pt x="25" y="47"/>
                    <a:pt x="13" y="62"/>
                    <a:pt x="7" y="79"/>
                  </a:cubicBezTo>
                  <a:cubicBezTo>
                    <a:pt x="4" y="90"/>
                    <a:pt x="0" y="108"/>
                    <a:pt x="8" y="118"/>
                  </a:cubicBezTo>
                  <a:cubicBezTo>
                    <a:pt x="17" y="129"/>
                    <a:pt x="33" y="125"/>
                    <a:pt x="44" y="119"/>
                  </a:cubicBezTo>
                  <a:cubicBezTo>
                    <a:pt x="44" y="119"/>
                    <a:pt x="44" y="119"/>
                    <a:pt x="44" y="119"/>
                  </a:cubicBezTo>
                  <a:cubicBezTo>
                    <a:pt x="43" y="129"/>
                    <a:pt x="51" y="135"/>
                    <a:pt x="60" y="136"/>
                  </a:cubicBezTo>
                  <a:cubicBezTo>
                    <a:pt x="70" y="137"/>
                    <a:pt x="79" y="131"/>
                    <a:pt x="84" y="124"/>
                  </a:cubicBezTo>
                  <a:cubicBezTo>
                    <a:pt x="96" y="140"/>
                    <a:pt x="122" y="141"/>
                    <a:pt x="127" y="118"/>
                  </a:cubicBezTo>
                  <a:cubicBezTo>
                    <a:pt x="134" y="126"/>
                    <a:pt x="144" y="133"/>
                    <a:pt x="154" y="130"/>
                  </a:cubicBezTo>
                  <a:cubicBezTo>
                    <a:pt x="166" y="127"/>
                    <a:pt x="168" y="117"/>
                    <a:pt x="167" y="107"/>
                  </a:cubicBezTo>
                  <a:cubicBezTo>
                    <a:pt x="186" y="124"/>
                    <a:pt x="201" y="94"/>
                    <a:pt x="198" y="74"/>
                  </a:cubicBezTo>
                  <a:cubicBezTo>
                    <a:pt x="206" y="78"/>
                    <a:pt x="217" y="82"/>
                    <a:pt x="225" y="77"/>
                  </a:cubicBezTo>
                  <a:cubicBezTo>
                    <a:pt x="233" y="72"/>
                    <a:pt x="232" y="62"/>
                    <a:pt x="230" y="53"/>
                  </a:cubicBezTo>
                  <a:cubicBezTo>
                    <a:pt x="240" y="57"/>
                    <a:pt x="256" y="55"/>
                    <a:pt x="256" y="42"/>
                  </a:cubicBezTo>
                  <a:close/>
                </a:path>
              </a:pathLst>
            </a:custGeom>
            <a:solidFill>
              <a:srgbClr val="FF7862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</a14:hiddenLine>
              </a:ext>
            </a:extLst>
          </p:spPr>
          <p:txBody>
            <a:bodyPr vert="horz" wrap="square" lIns="91440" tIns="45720" rIns="91440" bIns="45720" numCol="1" anchor="t" anchorCtr="0" compatLnSpc="1"/>
            <a:lstStyle/>
            <a:p>
              <a:endParaRPr lang="zh-CN" altLang="en-US"/>
            </a:p>
          </p:txBody>
        </p:sp>
        <p:sp>
          <p:nvSpPr>
            <p:cNvPr id="87" name="Freeform 62"/>
            <p:cNvSpPr/>
            <p:nvPr/>
          </p:nvSpPr>
          <p:spPr bwMode="auto">
            <a:xfrm flipH="1">
              <a:off x="8547805" y="4592637"/>
              <a:ext cx="490538" cy="277813"/>
            </a:xfrm>
            <a:custGeom>
              <a:avLst/>
              <a:gdLst>
                <a:gd name="T0" fmla="*/ 163 w 179"/>
                <a:gd name="T1" fmla="*/ 15 h 101"/>
                <a:gd name="T2" fmla="*/ 64 w 179"/>
                <a:gd name="T3" fmla="*/ 6 h 101"/>
                <a:gd name="T4" fmla="*/ 62 w 179"/>
                <a:gd name="T5" fmla="*/ 9 h 101"/>
                <a:gd name="T6" fmla="*/ 2 w 179"/>
                <a:gd name="T7" fmla="*/ 71 h 101"/>
                <a:gd name="T8" fmla="*/ 11 w 179"/>
                <a:gd name="T9" fmla="*/ 94 h 101"/>
                <a:gd name="T10" fmla="*/ 37 w 179"/>
                <a:gd name="T11" fmla="*/ 85 h 101"/>
                <a:gd name="T12" fmla="*/ 68 w 179"/>
                <a:gd name="T13" fmla="*/ 78 h 101"/>
                <a:gd name="T14" fmla="*/ 106 w 179"/>
                <a:gd name="T15" fmla="*/ 70 h 101"/>
                <a:gd name="T16" fmla="*/ 132 w 179"/>
                <a:gd name="T17" fmla="*/ 53 h 101"/>
                <a:gd name="T18" fmla="*/ 152 w 179"/>
                <a:gd name="T19" fmla="*/ 38 h 101"/>
                <a:gd name="T20" fmla="*/ 172 w 179"/>
                <a:gd name="T21" fmla="*/ 36 h 101"/>
                <a:gd name="T22" fmla="*/ 163 w 179"/>
                <a:gd name="T23" fmla="*/ 15 h 101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</a:cxnLst>
              <a:rect l="0" t="0" r="r" b="b"/>
              <a:pathLst>
                <a:path w="179" h="101">
                  <a:moveTo>
                    <a:pt x="163" y="15"/>
                  </a:moveTo>
                  <a:cubicBezTo>
                    <a:pt x="133" y="0"/>
                    <a:pt x="97" y="4"/>
                    <a:pt x="64" y="6"/>
                  </a:cubicBezTo>
                  <a:cubicBezTo>
                    <a:pt x="63" y="6"/>
                    <a:pt x="62" y="8"/>
                    <a:pt x="62" y="9"/>
                  </a:cubicBezTo>
                  <a:cubicBezTo>
                    <a:pt x="37" y="22"/>
                    <a:pt x="10" y="41"/>
                    <a:pt x="2" y="71"/>
                  </a:cubicBezTo>
                  <a:cubicBezTo>
                    <a:pt x="0" y="80"/>
                    <a:pt x="1" y="90"/>
                    <a:pt x="11" y="94"/>
                  </a:cubicBezTo>
                  <a:cubicBezTo>
                    <a:pt x="20" y="98"/>
                    <a:pt x="31" y="91"/>
                    <a:pt x="37" y="85"/>
                  </a:cubicBezTo>
                  <a:cubicBezTo>
                    <a:pt x="43" y="101"/>
                    <a:pt x="60" y="90"/>
                    <a:pt x="68" y="78"/>
                  </a:cubicBezTo>
                  <a:cubicBezTo>
                    <a:pt x="81" y="94"/>
                    <a:pt x="107" y="92"/>
                    <a:pt x="106" y="70"/>
                  </a:cubicBezTo>
                  <a:cubicBezTo>
                    <a:pt x="119" y="80"/>
                    <a:pt x="137" y="66"/>
                    <a:pt x="132" y="53"/>
                  </a:cubicBezTo>
                  <a:cubicBezTo>
                    <a:pt x="143" y="58"/>
                    <a:pt x="156" y="49"/>
                    <a:pt x="152" y="38"/>
                  </a:cubicBezTo>
                  <a:cubicBezTo>
                    <a:pt x="159" y="40"/>
                    <a:pt x="167" y="41"/>
                    <a:pt x="172" y="36"/>
                  </a:cubicBezTo>
                  <a:cubicBezTo>
                    <a:pt x="179" y="29"/>
                    <a:pt x="169" y="18"/>
                    <a:pt x="163" y="15"/>
                  </a:cubicBezTo>
                  <a:close/>
                </a:path>
              </a:pathLst>
            </a:custGeom>
            <a:solidFill>
              <a:srgbClr val="FEC160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</a14:hiddenLine>
              </a:ext>
            </a:extLst>
          </p:spPr>
          <p:txBody>
            <a:bodyPr vert="horz" wrap="square" lIns="91440" tIns="45720" rIns="91440" bIns="45720" numCol="1" anchor="t" anchorCtr="0" compatLnSpc="1"/>
            <a:lstStyle/>
            <a:p>
              <a:endParaRPr lang="zh-CN" altLang="en-US"/>
            </a:p>
          </p:txBody>
        </p:sp>
        <p:sp>
          <p:nvSpPr>
            <p:cNvPr id="88" name="Freeform 63"/>
            <p:cNvSpPr/>
            <p:nvPr/>
          </p:nvSpPr>
          <p:spPr bwMode="auto">
            <a:xfrm flipH="1">
              <a:off x="7909630" y="4348162"/>
              <a:ext cx="468313" cy="409575"/>
            </a:xfrm>
            <a:custGeom>
              <a:avLst/>
              <a:gdLst>
                <a:gd name="T0" fmla="*/ 130 w 171"/>
                <a:gd name="T1" fmla="*/ 147 h 149"/>
                <a:gd name="T2" fmla="*/ 136 w 171"/>
                <a:gd name="T3" fmla="*/ 128 h 149"/>
                <a:gd name="T4" fmla="*/ 122 w 171"/>
                <a:gd name="T5" fmla="*/ 122 h 149"/>
                <a:gd name="T6" fmla="*/ 121 w 171"/>
                <a:gd name="T7" fmla="*/ 122 h 149"/>
                <a:gd name="T8" fmla="*/ 120 w 171"/>
                <a:gd name="T9" fmla="*/ 123 h 149"/>
                <a:gd name="T10" fmla="*/ 100 w 171"/>
                <a:gd name="T11" fmla="*/ 89 h 149"/>
                <a:gd name="T12" fmla="*/ 148 w 171"/>
                <a:gd name="T13" fmla="*/ 102 h 149"/>
                <a:gd name="T14" fmla="*/ 156 w 171"/>
                <a:gd name="T15" fmla="*/ 115 h 149"/>
                <a:gd name="T16" fmla="*/ 167 w 171"/>
                <a:gd name="T17" fmla="*/ 110 h 149"/>
                <a:gd name="T18" fmla="*/ 162 w 171"/>
                <a:gd name="T19" fmla="*/ 97 h 149"/>
                <a:gd name="T20" fmla="*/ 151 w 171"/>
                <a:gd name="T21" fmla="*/ 98 h 149"/>
                <a:gd name="T22" fmla="*/ 124 w 171"/>
                <a:gd name="T23" fmla="*/ 92 h 149"/>
                <a:gd name="T24" fmla="*/ 144 w 171"/>
                <a:gd name="T25" fmla="*/ 82 h 149"/>
                <a:gd name="T26" fmla="*/ 156 w 171"/>
                <a:gd name="T27" fmla="*/ 82 h 149"/>
                <a:gd name="T28" fmla="*/ 162 w 171"/>
                <a:gd name="T29" fmla="*/ 71 h 149"/>
                <a:gd name="T30" fmla="*/ 148 w 171"/>
                <a:gd name="T31" fmla="*/ 66 h 149"/>
                <a:gd name="T32" fmla="*/ 141 w 171"/>
                <a:gd name="T33" fmla="*/ 79 h 149"/>
                <a:gd name="T34" fmla="*/ 141 w 171"/>
                <a:gd name="T35" fmla="*/ 79 h 149"/>
                <a:gd name="T36" fmla="*/ 121 w 171"/>
                <a:gd name="T37" fmla="*/ 91 h 149"/>
                <a:gd name="T38" fmla="*/ 74 w 171"/>
                <a:gd name="T39" fmla="*/ 74 h 149"/>
                <a:gd name="T40" fmla="*/ 121 w 171"/>
                <a:gd name="T41" fmla="*/ 53 h 149"/>
                <a:gd name="T42" fmla="*/ 134 w 171"/>
                <a:gd name="T43" fmla="*/ 52 h 149"/>
                <a:gd name="T44" fmla="*/ 136 w 171"/>
                <a:gd name="T45" fmla="*/ 36 h 149"/>
                <a:gd name="T46" fmla="*/ 118 w 171"/>
                <a:gd name="T47" fmla="*/ 34 h 149"/>
                <a:gd name="T48" fmla="*/ 117 w 171"/>
                <a:gd name="T49" fmla="*/ 47 h 149"/>
                <a:gd name="T50" fmla="*/ 116 w 171"/>
                <a:gd name="T51" fmla="*/ 50 h 149"/>
                <a:gd name="T52" fmla="*/ 117 w 171"/>
                <a:gd name="T53" fmla="*/ 51 h 149"/>
                <a:gd name="T54" fmla="*/ 70 w 171"/>
                <a:gd name="T55" fmla="*/ 73 h 149"/>
                <a:gd name="T56" fmla="*/ 25 w 171"/>
                <a:gd name="T57" fmla="*/ 45 h 149"/>
                <a:gd name="T58" fmla="*/ 79 w 171"/>
                <a:gd name="T59" fmla="*/ 23 h 149"/>
                <a:gd name="T60" fmla="*/ 94 w 171"/>
                <a:gd name="T61" fmla="*/ 20 h 149"/>
                <a:gd name="T62" fmla="*/ 93 w 171"/>
                <a:gd name="T63" fmla="*/ 5 h 149"/>
                <a:gd name="T64" fmla="*/ 75 w 171"/>
                <a:gd name="T65" fmla="*/ 7 h 149"/>
                <a:gd name="T66" fmla="*/ 76 w 171"/>
                <a:gd name="T67" fmla="*/ 20 h 149"/>
                <a:gd name="T68" fmla="*/ 23 w 171"/>
                <a:gd name="T69" fmla="*/ 43 h 149"/>
                <a:gd name="T70" fmla="*/ 1 w 171"/>
                <a:gd name="T71" fmla="*/ 29 h 149"/>
                <a:gd name="T72" fmla="*/ 0 w 171"/>
                <a:gd name="T73" fmla="*/ 30 h 149"/>
                <a:gd name="T74" fmla="*/ 42 w 171"/>
                <a:gd name="T75" fmla="*/ 61 h 149"/>
                <a:gd name="T76" fmla="*/ 54 w 171"/>
                <a:gd name="T77" fmla="*/ 86 h 149"/>
                <a:gd name="T78" fmla="*/ 59 w 171"/>
                <a:gd name="T79" fmla="*/ 107 h 149"/>
                <a:gd name="T80" fmla="*/ 55 w 171"/>
                <a:gd name="T81" fmla="*/ 111 h 149"/>
                <a:gd name="T82" fmla="*/ 53 w 171"/>
                <a:gd name="T83" fmla="*/ 111 h 149"/>
                <a:gd name="T84" fmla="*/ 59 w 171"/>
                <a:gd name="T85" fmla="*/ 129 h 149"/>
                <a:gd name="T86" fmla="*/ 79 w 171"/>
                <a:gd name="T87" fmla="*/ 122 h 149"/>
                <a:gd name="T88" fmla="*/ 71 w 171"/>
                <a:gd name="T89" fmla="*/ 104 h 149"/>
                <a:gd name="T90" fmla="*/ 63 w 171"/>
                <a:gd name="T91" fmla="*/ 105 h 149"/>
                <a:gd name="T92" fmla="*/ 48 w 171"/>
                <a:gd name="T93" fmla="*/ 65 h 149"/>
                <a:gd name="T94" fmla="*/ 95 w 171"/>
                <a:gd name="T95" fmla="*/ 87 h 149"/>
                <a:gd name="T96" fmla="*/ 96 w 171"/>
                <a:gd name="T97" fmla="*/ 88 h 149"/>
                <a:gd name="T98" fmla="*/ 116 w 171"/>
                <a:gd name="T99" fmla="*/ 126 h 149"/>
                <a:gd name="T100" fmla="*/ 115 w 171"/>
                <a:gd name="T101" fmla="*/ 140 h 149"/>
                <a:gd name="T102" fmla="*/ 130 w 171"/>
                <a:gd name="T103" fmla="*/ 147 h 149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  <a:cxn ang="0">
                  <a:pos x="T68" y="T69"/>
                </a:cxn>
                <a:cxn ang="0">
                  <a:pos x="T70" y="T71"/>
                </a:cxn>
                <a:cxn ang="0">
                  <a:pos x="T72" y="T73"/>
                </a:cxn>
                <a:cxn ang="0">
                  <a:pos x="T74" y="T75"/>
                </a:cxn>
                <a:cxn ang="0">
                  <a:pos x="T76" y="T77"/>
                </a:cxn>
                <a:cxn ang="0">
                  <a:pos x="T78" y="T79"/>
                </a:cxn>
                <a:cxn ang="0">
                  <a:pos x="T80" y="T81"/>
                </a:cxn>
                <a:cxn ang="0">
                  <a:pos x="T82" y="T83"/>
                </a:cxn>
                <a:cxn ang="0">
                  <a:pos x="T84" y="T85"/>
                </a:cxn>
                <a:cxn ang="0">
                  <a:pos x="T86" y="T87"/>
                </a:cxn>
                <a:cxn ang="0">
                  <a:pos x="T88" y="T89"/>
                </a:cxn>
                <a:cxn ang="0">
                  <a:pos x="T90" y="T91"/>
                </a:cxn>
                <a:cxn ang="0">
                  <a:pos x="T92" y="T93"/>
                </a:cxn>
                <a:cxn ang="0">
                  <a:pos x="T94" y="T95"/>
                </a:cxn>
                <a:cxn ang="0">
                  <a:pos x="T96" y="T97"/>
                </a:cxn>
                <a:cxn ang="0">
                  <a:pos x="T98" y="T99"/>
                </a:cxn>
                <a:cxn ang="0">
                  <a:pos x="T100" y="T101"/>
                </a:cxn>
                <a:cxn ang="0">
                  <a:pos x="T102" y="T103"/>
                </a:cxn>
              </a:cxnLst>
              <a:rect l="0" t="0" r="r" b="b"/>
              <a:pathLst>
                <a:path w="171" h="149">
                  <a:moveTo>
                    <a:pt x="130" y="147"/>
                  </a:moveTo>
                  <a:cubicBezTo>
                    <a:pt x="138" y="145"/>
                    <a:pt x="139" y="134"/>
                    <a:pt x="136" y="128"/>
                  </a:cubicBezTo>
                  <a:cubicBezTo>
                    <a:pt x="134" y="122"/>
                    <a:pt x="127" y="120"/>
                    <a:pt x="122" y="122"/>
                  </a:cubicBezTo>
                  <a:cubicBezTo>
                    <a:pt x="122" y="122"/>
                    <a:pt x="121" y="122"/>
                    <a:pt x="121" y="122"/>
                  </a:cubicBezTo>
                  <a:cubicBezTo>
                    <a:pt x="121" y="123"/>
                    <a:pt x="120" y="123"/>
                    <a:pt x="120" y="123"/>
                  </a:cubicBezTo>
                  <a:cubicBezTo>
                    <a:pt x="116" y="111"/>
                    <a:pt x="109" y="98"/>
                    <a:pt x="100" y="89"/>
                  </a:cubicBezTo>
                  <a:cubicBezTo>
                    <a:pt x="116" y="95"/>
                    <a:pt x="132" y="99"/>
                    <a:pt x="148" y="102"/>
                  </a:cubicBezTo>
                  <a:cubicBezTo>
                    <a:pt x="148" y="107"/>
                    <a:pt x="150" y="114"/>
                    <a:pt x="156" y="115"/>
                  </a:cubicBezTo>
                  <a:cubicBezTo>
                    <a:pt x="160" y="116"/>
                    <a:pt x="165" y="114"/>
                    <a:pt x="167" y="110"/>
                  </a:cubicBezTo>
                  <a:cubicBezTo>
                    <a:pt x="171" y="105"/>
                    <a:pt x="167" y="100"/>
                    <a:pt x="162" y="97"/>
                  </a:cubicBezTo>
                  <a:cubicBezTo>
                    <a:pt x="158" y="94"/>
                    <a:pt x="154" y="95"/>
                    <a:pt x="151" y="98"/>
                  </a:cubicBezTo>
                  <a:cubicBezTo>
                    <a:pt x="142" y="97"/>
                    <a:pt x="133" y="94"/>
                    <a:pt x="124" y="92"/>
                  </a:cubicBezTo>
                  <a:cubicBezTo>
                    <a:pt x="131" y="90"/>
                    <a:pt x="138" y="86"/>
                    <a:pt x="144" y="82"/>
                  </a:cubicBezTo>
                  <a:cubicBezTo>
                    <a:pt x="147" y="84"/>
                    <a:pt x="152" y="84"/>
                    <a:pt x="156" y="82"/>
                  </a:cubicBezTo>
                  <a:cubicBezTo>
                    <a:pt x="159" y="80"/>
                    <a:pt x="163" y="76"/>
                    <a:pt x="162" y="71"/>
                  </a:cubicBezTo>
                  <a:cubicBezTo>
                    <a:pt x="161" y="66"/>
                    <a:pt x="153" y="65"/>
                    <a:pt x="148" y="66"/>
                  </a:cubicBezTo>
                  <a:cubicBezTo>
                    <a:pt x="143" y="67"/>
                    <a:pt x="140" y="74"/>
                    <a:pt x="141" y="79"/>
                  </a:cubicBezTo>
                  <a:cubicBezTo>
                    <a:pt x="141" y="79"/>
                    <a:pt x="141" y="79"/>
                    <a:pt x="141" y="79"/>
                  </a:cubicBezTo>
                  <a:cubicBezTo>
                    <a:pt x="135" y="84"/>
                    <a:pt x="128" y="88"/>
                    <a:pt x="121" y="91"/>
                  </a:cubicBezTo>
                  <a:cubicBezTo>
                    <a:pt x="105" y="87"/>
                    <a:pt x="89" y="82"/>
                    <a:pt x="74" y="74"/>
                  </a:cubicBezTo>
                  <a:cubicBezTo>
                    <a:pt x="91" y="74"/>
                    <a:pt x="108" y="64"/>
                    <a:pt x="121" y="53"/>
                  </a:cubicBezTo>
                  <a:cubicBezTo>
                    <a:pt x="125" y="56"/>
                    <a:pt x="130" y="56"/>
                    <a:pt x="134" y="52"/>
                  </a:cubicBezTo>
                  <a:cubicBezTo>
                    <a:pt x="138" y="48"/>
                    <a:pt x="139" y="41"/>
                    <a:pt x="136" y="36"/>
                  </a:cubicBezTo>
                  <a:cubicBezTo>
                    <a:pt x="132" y="32"/>
                    <a:pt x="123" y="29"/>
                    <a:pt x="118" y="34"/>
                  </a:cubicBezTo>
                  <a:cubicBezTo>
                    <a:pt x="116" y="38"/>
                    <a:pt x="115" y="43"/>
                    <a:pt x="117" y="47"/>
                  </a:cubicBezTo>
                  <a:cubicBezTo>
                    <a:pt x="116" y="48"/>
                    <a:pt x="116" y="49"/>
                    <a:pt x="116" y="50"/>
                  </a:cubicBezTo>
                  <a:cubicBezTo>
                    <a:pt x="117" y="50"/>
                    <a:pt x="117" y="50"/>
                    <a:pt x="117" y="51"/>
                  </a:cubicBezTo>
                  <a:cubicBezTo>
                    <a:pt x="103" y="61"/>
                    <a:pt x="89" y="71"/>
                    <a:pt x="70" y="73"/>
                  </a:cubicBezTo>
                  <a:cubicBezTo>
                    <a:pt x="54" y="65"/>
                    <a:pt x="39" y="55"/>
                    <a:pt x="25" y="45"/>
                  </a:cubicBezTo>
                  <a:cubicBezTo>
                    <a:pt x="43" y="45"/>
                    <a:pt x="64" y="34"/>
                    <a:pt x="79" y="23"/>
                  </a:cubicBezTo>
                  <a:cubicBezTo>
                    <a:pt x="84" y="26"/>
                    <a:pt x="91" y="24"/>
                    <a:pt x="94" y="20"/>
                  </a:cubicBezTo>
                  <a:cubicBezTo>
                    <a:pt x="97" y="15"/>
                    <a:pt x="96" y="9"/>
                    <a:pt x="93" y="5"/>
                  </a:cubicBezTo>
                  <a:cubicBezTo>
                    <a:pt x="88" y="0"/>
                    <a:pt x="80" y="2"/>
                    <a:pt x="75" y="7"/>
                  </a:cubicBezTo>
                  <a:cubicBezTo>
                    <a:pt x="72" y="11"/>
                    <a:pt x="72" y="16"/>
                    <a:pt x="76" y="20"/>
                  </a:cubicBezTo>
                  <a:cubicBezTo>
                    <a:pt x="58" y="30"/>
                    <a:pt x="43" y="41"/>
                    <a:pt x="23" y="43"/>
                  </a:cubicBezTo>
                  <a:cubicBezTo>
                    <a:pt x="15" y="39"/>
                    <a:pt x="8" y="34"/>
                    <a:pt x="1" y="29"/>
                  </a:cubicBezTo>
                  <a:cubicBezTo>
                    <a:pt x="0" y="29"/>
                    <a:pt x="0" y="29"/>
                    <a:pt x="0" y="30"/>
                  </a:cubicBezTo>
                  <a:cubicBezTo>
                    <a:pt x="13" y="42"/>
                    <a:pt x="27" y="52"/>
                    <a:pt x="42" y="61"/>
                  </a:cubicBezTo>
                  <a:cubicBezTo>
                    <a:pt x="47" y="69"/>
                    <a:pt x="52" y="77"/>
                    <a:pt x="54" y="86"/>
                  </a:cubicBezTo>
                  <a:cubicBezTo>
                    <a:pt x="56" y="93"/>
                    <a:pt x="57" y="100"/>
                    <a:pt x="59" y="107"/>
                  </a:cubicBezTo>
                  <a:cubicBezTo>
                    <a:pt x="57" y="108"/>
                    <a:pt x="56" y="109"/>
                    <a:pt x="55" y="111"/>
                  </a:cubicBezTo>
                  <a:cubicBezTo>
                    <a:pt x="54" y="110"/>
                    <a:pt x="54" y="110"/>
                    <a:pt x="53" y="111"/>
                  </a:cubicBezTo>
                  <a:cubicBezTo>
                    <a:pt x="49" y="118"/>
                    <a:pt x="51" y="127"/>
                    <a:pt x="59" y="129"/>
                  </a:cubicBezTo>
                  <a:cubicBezTo>
                    <a:pt x="66" y="130"/>
                    <a:pt x="75" y="128"/>
                    <a:pt x="79" y="122"/>
                  </a:cubicBezTo>
                  <a:cubicBezTo>
                    <a:pt x="83" y="115"/>
                    <a:pt x="80" y="105"/>
                    <a:pt x="71" y="104"/>
                  </a:cubicBezTo>
                  <a:cubicBezTo>
                    <a:pt x="68" y="104"/>
                    <a:pt x="66" y="104"/>
                    <a:pt x="63" y="105"/>
                  </a:cubicBezTo>
                  <a:cubicBezTo>
                    <a:pt x="62" y="91"/>
                    <a:pt x="57" y="76"/>
                    <a:pt x="48" y="65"/>
                  </a:cubicBezTo>
                  <a:cubicBezTo>
                    <a:pt x="63" y="74"/>
                    <a:pt x="79" y="81"/>
                    <a:pt x="95" y="87"/>
                  </a:cubicBezTo>
                  <a:cubicBezTo>
                    <a:pt x="95" y="88"/>
                    <a:pt x="95" y="88"/>
                    <a:pt x="96" y="88"/>
                  </a:cubicBezTo>
                  <a:cubicBezTo>
                    <a:pt x="106" y="99"/>
                    <a:pt x="111" y="112"/>
                    <a:pt x="116" y="126"/>
                  </a:cubicBezTo>
                  <a:cubicBezTo>
                    <a:pt x="113" y="130"/>
                    <a:pt x="113" y="135"/>
                    <a:pt x="115" y="140"/>
                  </a:cubicBezTo>
                  <a:cubicBezTo>
                    <a:pt x="118" y="145"/>
                    <a:pt x="124" y="149"/>
                    <a:pt x="130" y="147"/>
                  </a:cubicBezTo>
                  <a:close/>
                </a:path>
              </a:pathLst>
            </a:custGeom>
            <a:solidFill>
              <a:srgbClr val="FEC160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</a14:hiddenLine>
              </a:ext>
            </a:extLst>
          </p:spPr>
          <p:txBody>
            <a:bodyPr vert="horz" wrap="square" lIns="91440" tIns="45720" rIns="91440" bIns="45720" numCol="1" anchor="t" anchorCtr="0" compatLnSpc="1"/>
            <a:lstStyle/>
            <a:p>
              <a:endParaRPr lang="zh-CN" altLang="en-US"/>
            </a:p>
          </p:txBody>
        </p:sp>
        <p:sp>
          <p:nvSpPr>
            <p:cNvPr id="89" name="Freeform 64"/>
            <p:cNvSpPr/>
            <p:nvPr/>
          </p:nvSpPr>
          <p:spPr bwMode="auto">
            <a:xfrm flipH="1">
              <a:off x="5466468" y="3500437"/>
              <a:ext cx="1054100" cy="588963"/>
            </a:xfrm>
            <a:custGeom>
              <a:avLst/>
              <a:gdLst>
                <a:gd name="T0" fmla="*/ 309 w 384"/>
                <a:gd name="T1" fmla="*/ 175 h 214"/>
                <a:gd name="T2" fmla="*/ 254 w 384"/>
                <a:gd name="T3" fmla="*/ 134 h 214"/>
                <a:gd name="T4" fmla="*/ 204 w 384"/>
                <a:gd name="T5" fmla="*/ 129 h 214"/>
                <a:gd name="T6" fmla="*/ 186 w 384"/>
                <a:gd name="T7" fmla="*/ 130 h 214"/>
                <a:gd name="T8" fmla="*/ 220 w 384"/>
                <a:gd name="T9" fmla="*/ 112 h 214"/>
                <a:gd name="T10" fmla="*/ 220 w 384"/>
                <a:gd name="T11" fmla="*/ 111 h 214"/>
                <a:gd name="T12" fmla="*/ 221 w 384"/>
                <a:gd name="T13" fmla="*/ 112 h 214"/>
                <a:gd name="T14" fmla="*/ 222 w 384"/>
                <a:gd name="T15" fmla="*/ 112 h 214"/>
                <a:gd name="T16" fmla="*/ 353 w 384"/>
                <a:gd name="T17" fmla="*/ 93 h 214"/>
                <a:gd name="T18" fmla="*/ 380 w 384"/>
                <a:gd name="T19" fmla="*/ 57 h 214"/>
                <a:gd name="T20" fmla="*/ 359 w 384"/>
                <a:gd name="T21" fmla="*/ 19 h 214"/>
                <a:gd name="T22" fmla="*/ 271 w 384"/>
                <a:gd name="T23" fmla="*/ 32 h 214"/>
                <a:gd name="T24" fmla="*/ 220 w 384"/>
                <a:gd name="T25" fmla="*/ 109 h 214"/>
                <a:gd name="T26" fmla="*/ 219 w 384"/>
                <a:gd name="T27" fmla="*/ 109 h 214"/>
                <a:gd name="T28" fmla="*/ 171 w 384"/>
                <a:gd name="T29" fmla="*/ 131 h 214"/>
                <a:gd name="T30" fmla="*/ 117 w 384"/>
                <a:gd name="T31" fmla="*/ 153 h 214"/>
                <a:gd name="T32" fmla="*/ 1 w 384"/>
                <a:gd name="T33" fmla="*/ 160 h 214"/>
                <a:gd name="T34" fmla="*/ 1 w 384"/>
                <a:gd name="T35" fmla="*/ 161 h 214"/>
                <a:gd name="T36" fmla="*/ 112 w 384"/>
                <a:gd name="T37" fmla="*/ 159 h 214"/>
                <a:gd name="T38" fmla="*/ 167 w 384"/>
                <a:gd name="T39" fmla="*/ 138 h 214"/>
                <a:gd name="T40" fmla="*/ 174 w 384"/>
                <a:gd name="T41" fmla="*/ 135 h 214"/>
                <a:gd name="T42" fmla="*/ 238 w 384"/>
                <a:gd name="T43" fmla="*/ 204 h 214"/>
                <a:gd name="T44" fmla="*/ 309 w 384"/>
                <a:gd name="T45" fmla="*/ 175 h 214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</a:cxnLst>
              <a:rect l="0" t="0" r="r" b="b"/>
              <a:pathLst>
                <a:path w="384" h="214">
                  <a:moveTo>
                    <a:pt x="309" y="175"/>
                  </a:moveTo>
                  <a:cubicBezTo>
                    <a:pt x="314" y="149"/>
                    <a:pt x="272" y="138"/>
                    <a:pt x="254" y="134"/>
                  </a:cubicBezTo>
                  <a:cubicBezTo>
                    <a:pt x="238" y="130"/>
                    <a:pt x="221" y="129"/>
                    <a:pt x="204" y="129"/>
                  </a:cubicBezTo>
                  <a:cubicBezTo>
                    <a:pt x="198" y="129"/>
                    <a:pt x="192" y="129"/>
                    <a:pt x="186" y="130"/>
                  </a:cubicBezTo>
                  <a:cubicBezTo>
                    <a:pt x="198" y="124"/>
                    <a:pt x="209" y="118"/>
                    <a:pt x="220" y="112"/>
                  </a:cubicBezTo>
                  <a:cubicBezTo>
                    <a:pt x="220" y="112"/>
                    <a:pt x="220" y="111"/>
                    <a:pt x="220" y="111"/>
                  </a:cubicBezTo>
                  <a:cubicBezTo>
                    <a:pt x="220" y="111"/>
                    <a:pt x="221" y="112"/>
                    <a:pt x="221" y="112"/>
                  </a:cubicBezTo>
                  <a:cubicBezTo>
                    <a:pt x="221" y="112"/>
                    <a:pt x="221" y="112"/>
                    <a:pt x="222" y="112"/>
                  </a:cubicBezTo>
                  <a:cubicBezTo>
                    <a:pt x="267" y="120"/>
                    <a:pt x="314" y="120"/>
                    <a:pt x="353" y="93"/>
                  </a:cubicBezTo>
                  <a:cubicBezTo>
                    <a:pt x="365" y="84"/>
                    <a:pt x="377" y="72"/>
                    <a:pt x="380" y="57"/>
                  </a:cubicBezTo>
                  <a:cubicBezTo>
                    <a:pt x="384" y="40"/>
                    <a:pt x="372" y="27"/>
                    <a:pt x="359" y="19"/>
                  </a:cubicBezTo>
                  <a:cubicBezTo>
                    <a:pt x="331" y="0"/>
                    <a:pt x="296" y="14"/>
                    <a:pt x="271" y="32"/>
                  </a:cubicBezTo>
                  <a:cubicBezTo>
                    <a:pt x="248" y="50"/>
                    <a:pt x="223" y="79"/>
                    <a:pt x="220" y="109"/>
                  </a:cubicBezTo>
                  <a:cubicBezTo>
                    <a:pt x="220" y="109"/>
                    <a:pt x="220" y="109"/>
                    <a:pt x="219" y="109"/>
                  </a:cubicBezTo>
                  <a:cubicBezTo>
                    <a:pt x="202" y="115"/>
                    <a:pt x="187" y="124"/>
                    <a:pt x="171" y="131"/>
                  </a:cubicBezTo>
                  <a:cubicBezTo>
                    <a:pt x="153" y="139"/>
                    <a:pt x="135" y="147"/>
                    <a:pt x="117" y="153"/>
                  </a:cubicBezTo>
                  <a:cubicBezTo>
                    <a:pt x="78" y="165"/>
                    <a:pt x="41" y="166"/>
                    <a:pt x="1" y="160"/>
                  </a:cubicBezTo>
                  <a:cubicBezTo>
                    <a:pt x="0" y="160"/>
                    <a:pt x="0" y="161"/>
                    <a:pt x="1" y="161"/>
                  </a:cubicBezTo>
                  <a:cubicBezTo>
                    <a:pt x="37" y="173"/>
                    <a:pt x="76" y="169"/>
                    <a:pt x="112" y="159"/>
                  </a:cubicBezTo>
                  <a:cubicBezTo>
                    <a:pt x="131" y="153"/>
                    <a:pt x="149" y="146"/>
                    <a:pt x="167" y="138"/>
                  </a:cubicBezTo>
                  <a:cubicBezTo>
                    <a:pt x="169" y="137"/>
                    <a:pt x="172" y="136"/>
                    <a:pt x="174" y="135"/>
                  </a:cubicBezTo>
                  <a:cubicBezTo>
                    <a:pt x="180" y="167"/>
                    <a:pt x="209" y="193"/>
                    <a:pt x="238" y="204"/>
                  </a:cubicBezTo>
                  <a:cubicBezTo>
                    <a:pt x="263" y="214"/>
                    <a:pt x="302" y="206"/>
                    <a:pt x="309" y="175"/>
                  </a:cubicBezTo>
                  <a:close/>
                </a:path>
              </a:pathLst>
            </a:custGeom>
            <a:solidFill>
              <a:srgbClr val="21B37A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</a14:hiddenLine>
              </a:ext>
            </a:extLst>
          </p:spPr>
          <p:txBody>
            <a:bodyPr vert="horz" wrap="square" lIns="91440" tIns="45720" rIns="91440" bIns="45720" numCol="1" anchor="t" anchorCtr="0" compatLnSpc="1"/>
            <a:lstStyle/>
            <a:p>
              <a:endParaRPr lang="zh-CN" altLang="en-US"/>
            </a:p>
          </p:txBody>
        </p:sp>
        <p:sp>
          <p:nvSpPr>
            <p:cNvPr id="90" name="任意多边形 89"/>
            <p:cNvSpPr/>
            <p:nvPr/>
          </p:nvSpPr>
          <p:spPr bwMode="auto">
            <a:xfrm flipH="1">
              <a:off x="5176262" y="3895281"/>
              <a:ext cx="3967738" cy="601386"/>
            </a:xfrm>
            <a:custGeom>
              <a:avLst/>
              <a:gdLst>
                <a:gd name="connsiteX0" fmla="*/ 3967738 w 3967738"/>
                <a:gd name="connsiteY0" fmla="*/ 521937 h 601386"/>
                <a:gd name="connsiteX1" fmla="*/ 3926548 w 3967738"/>
                <a:gd name="connsiteY1" fmla="*/ 522431 h 601386"/>
                <a:gd name="connsiteX2" fmla="*/ 3936569 w 3967738"/>
                <a:gd name="connsiteY2" fmla="*/ 524836 h 601386"/>
                <a:gd name="connsiteX3" fmla="*/ 2324394 w 3967738"/>
                <a:gd name="connsiteY3" fmla="*/ 597 h 601386"/>
                <a:gd name="connsiteX4" fmla="*/ 2224728 w 3967738"/>
                <a:gd name="connsiteY4" fmla="*/ 1214 h 601386"/>
                <a:gd name="connsiteX5" fmla="*/ 2092403 w 3967738"/>
                <a:gd name="connsiteY5" fmla="*/ 12310 h 601386"/>
                <a:gd name="connsiteX6" fmla="*/ 1640184 w 3967738"/>
                <a:gd name="connsiteY6" fmla="*/ 119657 h 601386"/>
                <a:gd name="connsiteX7" fmla="*/ 1261964 w 3967738"/>
                <a:gd name="connsiteY7" fmla="*/ 290310 h 601386"/>
                <a:gd name="connsiteX8" fmla="*/ 1256483 w 3967738"/>
                <a:gd name="connsiteY8" fmla="*/ 290310 h 601386"/>
                <a:gd name="connsiteX9" fmla="*/ 294490 w 3967738"/>
                <a:gd name="connsiteY9" fmla="*/ 576567 h 601386"/>
                <a:gd name="connsiteX10" fmla="*/ 91890 w 3967738"/>
                <a:gd name="connsiteY10" fmla="*/ 524270 h 601386"/>
                <a:gd name="connsiteX11" fmla="*/ 0 w 3967738"/>
                <a:gd name="connsiteY11" fmla="*/ 486802 h 601386"/>
                <a:gd name="connsiteX12" fmla="*/ 0 w 3967738"/>
                <a:gd name="connsiteY12" fmla="*/ 500852 h 601386"/>
                <a:gd name="connsiteX13" fmla="*/ 77716 w 3967738"/>
                <a:gd name="connsiteY13" fmla="*/ 534635 h 601386"/>
                <a:gd name="connsiteX14" fmla="*/ 554858 w 3967738"/>
                <a:gd name="connsiteY14" fmla="*/ 593082 h 601386"/>
                <a:gd name="connsiteX15" fmla="*/ 1248261 w 3967738"/>
                <a:gd name="connsiteY15" fmla="*/ 306825 h 601386"/>
                <a:gd name="connsiteX16" fmla="*/ 1725146 w 3967738"/>
                <a:gd name="connsiteY16" fmla="*/ 108647 h 601386"/>
                <a:gd name="connsiteX17" fmla="*/ 2265068 w 3967738"/>
                <a:gd name="connsiteY17" fmla="*/ 15063 h 601386"/>
                <a:gd name="connsiteX18" fmla="*/ 2788546 w 3967738"/>
                <a:gd name="connsiteY18" fmla="*/ 125161 h 601386"/>
                <a:gd name="connsiteX19" fmla="*/ 3210617 w 3967738"/>
                <a:gd name="connsiteY19" fmla="*/ 345359 h 601386"/>
                <a:gd name="connsiteX20" fmla="*/ 3396815 w 3967738"/>
                <a:gd name="connsiteY20" fmla="*/ 433438 h 601386"/>
                <a:gd name="connsiteX21" fmla="*/ 3539265 w 3967738"/>
                <a:gd name="connsiteY21" fmla="*/ 481084 h 601386"/>
                <a:gd name="connsiteX22" fmla="*/ 3542119 w 3967738"/>
                <a:gd name="connsiteY22" fmla="*/ 466814 h 601386"/>
                <a:gd name="connsiteX23" fmla="*/ 3484689 w 3967738"/>
                <a:gd name="connsiteY23" fmla="*/ 449953 h 601386"/>
                <a:gd name="connsiteX24" fmla="*/ 3051655 w 3967738"/>
                <a:gd name="connsiteY24" fmla="*/ 240765 h 601386"/>
                <a:gd name="connsiteX25" fmla="*/ 2618621 w 3967738"/>
                <a:gd name="connsiteY25" fmla="*/ 45340 h 601386"/>
                <a:gd name="connsiteX26" fmla="*/ 2324394 w 3967738"/>
                <a:gd name="connsiteY26" fmla="*/ 597 h 60138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  <a:cxn ang="0">
                  <a:pos x="connsiteX19" y="connsiteY19"/>
                </a:cxn>
                <a:cxn ang="0">
                  <a:pos x="connsiteX20" y="connsiteY20"/>
                </a:cxn>
                <a:cxn ang="0">
                  <a:pos x="connsiteX21" y="connsiteY21"/>
                </a:cxn>
                <a:cxn ang="0">
                  <a:pos x="connsiteX22" y="connsiteY22"/>
                </a:cxn>
                <a:cxn ang="0">
                  <a:pos x="connsiteX23" y="connsiteY23"/>
                </a:cxn>
                <a:cxn ang="0">
                  <a:pos x="connsiteX24" y="connsiteY24"/>
                </a:cxn>
                <a:cxn ang="0">
                  <a:pos x="connsiteX25" y="connsiteY25"/>
                </a:cxn>
                <a:cxn ang="0">
                  <a:pos x="connsiteX26" y="connsiteY26"/>
                </a:cxn>
              </a:cxnLst>
              <a:rect l="l" t="t" r="r" b="b"/>
              <a:pathLst>
                <a:path w="3967738" h="601386">
                  <a:moveTo>
                    <a:pt x="3967738" y="521937"/>
                  </a:moveTo>
                  <a:lnTo>
                    <a:pt x="3926548" y="522431"/>
                  </a:lnTo>
                  <a:lnTo>
                    <a:pt x="3936569" y="524836"/>
                  </a:lnTo>
                  <a:close/>
                  <a:moveTo>
                    <a:pt x="2324394" y="597"/>
                  </a:moveTo>
                  <a:cubicBezTo>
                    <a:pt x="2291196" y="-383"/>
                    <a:pt x="2257938" y="-141"/>
                    <a:pt x="2224728" y="1214"/>
                  </a:cubicBezTo>
                  <a:cubicBezTo>
                    <a:pt x="2180448" y="3021"/>
                    <a:pt x="2136254" y="6805"/>
                    <a:pt x="2092403" y="12310"/>
                  </a:cubicBezTo>
                  <a:cubicBezTo>
                    <a:pt x="1938922" y="31577"/>
                    <a:pt x="1785442" y="70112"/>
                    <a:pt x="1640184" y="119657"/>
                  </a:cubicBezTo>
                  <a:cubicBezTo>
                    <a:pt x="1511370" y="166449"/>
                    <a:pt x="1379815" y="218746"/>
                    <a:pt x="1261964" y="290310"/>
                  </a:cubicBezTo>
                  <a:cubicBezTo>
                    <a:pt x="1261964" y="290310"/>
                    <a:pt x="1259224" y="290310"/>
                    <a:pt x="1256483" y="290310"/>
                  </a:cubicBezTo>
                  <a:cubicBezTo>
                    <a:pt x="960485" y="447201"/>
                    <a:pt x="645302" y="628864"/>
                    <a:pt x="294490" y="576567"/>
                  </a:cubicBezTo>
                  <a:cubicBezTo>
                    <a:pt x="224601" y="566245"/>
                    <a:pt x="157282" y="548010"/>
                    <a:pt x="91890" y="524270"/>
                  </a:cubicBezTo>
                  <a:lnTo>
                    <a:pt x="0" y="486802"/>
                  </a:lnTo>
                  <a:lnTo>
                    <a:pt x="0" y="500852"/>
                  </a:lnTo>
                  <a:lnTo>
                    <a:pt x="77716" y="534635"/>
                  </a:lnTo>
                  <a:cubicBezTo>
                    <a:pt x="230596" y="590501"/>
                    <a:pt x="390414" y="615790"/>
                    <a:pt x="554858" y="593082"/>
                  </a:cubicBezTo>
                  <a:cubicBezTo>
                    <a:pt x="804264" y="557300"/>
                    <a:pt x="1034485" y="433438"/>
                    <a:pt x="1248261" y="306825"/>
                  </a:cubicBezTo>
                  <a:cubicBezTo>
                    <a:pt x="1404482" y="229755"/>
                    <a:pt x="1557962" y="160944"/>
                    <a:pt x="1725146" y="108647"/>
                  </a:cubicBezTo>
                  <a:cubicBezTo>
                    <a:pt x="1900552" y="56350"/>
                    <a:pt x="2081440" y="17815"/>
                    <a:pt x="2265068" y="15063"/>
                  </a:cubicBezTo>
                  <a:cubicBezTo>
                    <a:pt x="2445956" y="12310"/>
                    <a:pt x="2624103" y="53597"/>
                    <a:pt x="2788546" y="125161"/>
                  </a:cubicBezTo>
                  <a:cubicBezTo>
                    <a:pt x="2933804" y="188468"/>
                    <a:pt x="3070840" y="271043"/>
                    <a:pt x="3210617" y="345359"/>
                  </a:cubicBezTo>
                  <a:cubicBezTo>
                    <a:pt x="3270913" y="377701"/>
                    <a:pt x="3333093" y="407462"/>
                    <a:pt x="3396815" y="433438"/>
                  </a:cubicBezTo>
                  <a:lnTo>
                    <a:pt x="3539265" y="481084"/>
                  </a:lnTo>
                  <a:lnTo>
                    <a:pt x="3542119" y="466814"/>
                  </a:lnTo>
                  <a:lnTo>
                    <a:pt x="3484689" y="449953"/>
                  </a:lnTo>
                  <a:cubicBezTo>
                    <a:pt x="3331209" y="400409"/>
                    <a:pt x="3191432" y="317835"/>
                    <a:pt x="3051655" y="240765"/>
                  </a:cubicBezTo>
                  <a:cubicBezTo>
                    <a:pt x="2911878" y="163696"/>
                    <a:pt x="2772102" y="92132"/>
                    <a:pt x="2618621" y="45340"/>
                  </a:cubicBezTo>
                  <a:cubicBezTo>
                    <a:pt x="2523038" y="17472"/>
                    <a:pt x="2423987" y="3537"/>
                    <a:pt x="2324394" y="597"/>
                  </a:cubicBezTo>
                  <a:close/>
                </a:path>
              </a:pathLst>
            </a:custGeom>
            <a:solidFill>
              <a:srgbClr val="B3AE33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noAutofit/>
            </a:bodyPr>
            <a:lstStyle/>
            <a:p>
              <a:endParaRPr lang="zh-CN" altLang="en-US"/>
            </a:p>
          </p:txBody>
        </p:sp>
        <p:sp>
          <p:nvSpPr>
            <p:cNvPr id="91" name="Freeform 68"/>
            <p:cNvSpPr/>
            <p:nvPr/>
          </p:nvSpPr>
          <p:spPr bwMode="auto">
            <a:xfrm flipH="1">
              <a:off x="8695443" y="4438650"/>
              <a:ext cx="304800" cy="333375"/>
            </a:xfrm>
            <a:custGeom>
              <a:avLst/>
              <a:gdLst>
                <a:gd name="T0" fmla="*/ 109 w 111"/>
                <a:gd name="T1" fmla="*/ 75 h 121"/>
                <a:gd name="T2" fmla="*/ 49 w 111"/>
                <a:gd name="T3" fmla="*/ 63 h 121"/>
                <a:gd name="T4" fmla="*/ 3 w 111"/>
                <a:gd name="T5" fmla="*/ 0 h 121"/>
                <a:gd name="T6" fmla="*/ 0 w 111"/>
                <a:gd name="T7" fmla="*/ 2 h 121"/>
                <a:gd name="T8" fmla="*/ 46 w 111"/>
                <a:gd name="T9" fmla="*/ 64 h 121"/>
                <a:gd name="T10" fmla="*/ 5 w 111"/>
                <a:gd name="T11" fmla="*/ 111 h 121"/>
                <a:gd name="T12" fmla="*/ 6 w 111"/>
                <a:gd name="T13" fmla="*/ 112 h 121"/>
                <a:gd name="T14" fmla="*/ 38 w 111"/>
                <a:gd name="T15" fmla="*/ 109 h 121"/>
                <a:gd name="T16" fmla="*/ 38 w 111"/>
                <a:gd name="T17" fmla="*/ 109 h 121"/>
                <a:gd name="T18" fmla="*/ 53 w 111"/>
                <a:gd name="T19" fmla="*/ 114 h 121"/>
                <a:gd name="T20" fmla="*/ 65 w 111"/>
                <a:gd name="T21" fmla="*/ 100 h 121"/>
                <a:gd name="T22" fmla="*/ 81 w 111"/>
                <a:gd name="T23" fmla="*/ 104 h 121"/>
                <a:gd name="T24" fmla="*/ 89 w 111"/>
                <a:gd name="T25" fmla="*/ 90 h 121"/>
                <a:gd name="T26" fmla="*/ 106 w 111"/>
                <a:gd name="T27" fmla="*/ 89 h 121"/>
                <a:gd name="T28" fmla="*/ 109 w 111"/>
                <a:gd name="T29" fmla="*/ 75 h 121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</a:cxnLst>
              <a:rect l="0" t="0" r="r" b="b"/>
              <a:pathLst>
                <a:path w="111" h="121">
                  <a:moveTo>
                    <a:pt x="109" y="75"/>
                  </a:moveTo>
                  <a:cubicBezTo>
                    <a:pt x="101" y="53"/>
                    <a:pt x="66" y="58"/>
                    <a:pt x="49" y="63"/>
                  </a:cubicBezTo>
                  <a:cubicBezTo>
                    <a:pt x="41" y="38"/>
                    <a:pt x="21" y="18"/>
                    <a:pt x="3" y="0"/>
                  </a:cubicBezTo>
                  <a:cubicBezTo>
                    <a:pt x="2" y="0"/>
                    <a:pt x="1" y="1"/>
                    <a:pt x="0" y="2"/>
                  </a:cubicBezTo>
                  <a:cubicBezTo>
                    <a:pt x="18" y="21"/>
                    <a:pt x="35" y="40"/>
                    <a:pt x="46" y="64"/>
                  </a:cubicBezTo>
                  <a:cubicBezTo>
                    <a:pt x="28" y="72"/>
                    <a:pt x="6" y="89"/>
                    <a:pt x="5" y="111"/>
                  </a:cubicBezTo>
                  <a:cubicBezTo>
                    <a:pt x="5" y="111"/>
                    <a:pt x="5" y="112"/>
                    <a:pt x="6" y="112"/>
                  </a:cubicBezTo>
                  <a:cubicBezTo>
                    <a:pt x="14" y="121"/>
                    <a:pt x="31" y="117"/>
                    <a:pt x="38" y="109"/>
                  </a:cubicBezTo>
                  <a:cubicBezTo>
                    <a:pt x="38" y="109"/>
                    <a:pt x="38" y="109"/>
                    <a:pt x="38" y="109"/>
                  </a:cubicBezTo>
                  <a:cubicBezTo>
                    <a:pt x="41" y="114"/>
                    <a:pt x="47" y="117"/>
                    <a:pt x="53" y="114"/>
                  </a:cubicBezTo>
                  <a:cubicBezTo>
                    <a:pt x="58" y="111"/>
                    <a:pt x="64" y="106"/>
                    <a:pt x="65" y="100"/>
                  </a:cubicBezTo>
                  <a:cubicBezTo>
                    <a:pt x="70" y="103"/>
                    <a:pt x="75" y="106"/>
                    <a:pt x="81" y="104"/>
                  </a:cubicBezTo>
                  <a:cubicBezTo>
                    <a:pt x="86" y="101"/>
                    <a:pt x="89" y="96"/>
                    <a:pt x="89" y="90"/>
                  </a:cubicBezTo>
                  <a:cubicBezTo>
                    <a:pt x="95" y="93"/>
                    <a:pt x="101" y="93"/>
                    <a:pt x="106" y="89"/>
                  </a:cubicBezTo>
                  <a:cubicBezTo>
                    <a:pt x="110" y="86"/>
                    <a:pt x="111" y="79"/>
                    <a:pt x="109" y="75"/>
                  </a:cubicBezTo>
                  <a:close/>
                </a:path>
              </a:pathLst>
            </a:custGeom>
            <a:solidFill>
              <a:srgbClr val="FF7862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</a14:hiddenLine>
              </a:ext>
            </a:extLst>
          </p:spPr>
          <p:txBody>
            <a:bodyPr vert="horz" wrap="square" lIns="91440" tIns="45720" rIns="91440" bIns="45720" numCol="1" anchor="t" anchorCtr="0" compatLnSpc="1"/>
            <a:lstStyle/>
            <a:p>
              <a:endParaRPr lang="zh-CN" altLang="en-US"/>
            </a:p>
          </p:txBody>
        </p:sp>
        <p:sp>
          <p:nvSpPr>
            <p:cNvPr id="92" name="Freeform 69"/>
            <p:cNvSpPr/>
            <p:nvPr/>
          </p:nvSpPr>
          <p:spPr bwMode="auto">
            <a:xfrm flipH="1">
              <a:off x="7593718" y="3724274"/>
              <a:ext cx="493713" cy="571500"/>
            </a:xfrm>
            <a:custGeom>
              <a:avLst/>
              <a:gdLst>
                <a:gd name="T0" fmla="*/ 175 w 180"/>
                <a:gd name="T1" fmla="*/ 36 h 208"/>
                <a:gd name="T2" fmla="*/ 159 w 180"/>
                <a:gd name="T3" fmla="*/ 35 h 208"/>
                <a:gd name="T4" fmla="*/ 151 w 180"/>
                <a:gd name="T5" fmla="*/ 21 h 208"/>
                <a:gd name="T6" fmla="*/ 135 w 180"/>
                <a:gd name="T7" fmla="*/ 24 h 208"/>
                <a:gd name="T8" fmla="*/ 124 w 180"/>
                <a:gd name="T9" fmla="*/ 10 h 208"/>
                <a:gd name="T10" fmla="*/ 109 w 180"/>
                <a:gd name="T11" fmla="*/ 14 h 208"/>
                <a:gd name="T12" fmla="*/ 108 w 180"/>
                <a:gd name="T13" fmla="*/ 14 h 208"/>
                <a:gd name="T14" fmla="*/ 76 w 180"/>
                <a:gd name="T15" fmla="*/ 10 h 208"/>
                <a:gd name="T16" fmla="*/ 75 w 180"/>
                <a:gd name="T17" fmla="*/ 11 h 208"/>
                <a:gd name="T18" fmla="*/ 115 w 180"/>
                <a:gd name="T19" fmla="*/ 59 h 208"/>
                <a:gd name="T20" fmla="*/ 46 w 180"/>
                <a:gd name="T21" fmla="*/ 138 h 208"/>
                <a:gd name="T22" fmla="*/ 0 w 180"/>
                <a:gd name="T23" fmla="*/ 208 h 208"/>
                <a:gd name="T24" fmla="*/ 0 w 180"/>
                <a:gd name="T25" fmla="*/ 208 h 208"/>
                <a:gd name="T26" fmla="*/ 1 w 180"/>
                <a:gd name="T27" fmla="*/ 208 h 208"/>
                <a:gd name="T28" fmla="*/ 2 w 180"/>
                <a:gd name="T29" fmla="*/ 207 h 208"/>
                <a:gd name="T30" fmla="*/ 4 w 180"/>
                <a:gd name="T31" fmla="*/ 206 h 208"/>
                <a:gd name="T32" fmla="*/ 58 w 180"/>
                <a:gd name="T33" fmla="*/ 131 h 208"/>
                <a:gd name="T34" fmla="*/ 117 w 180"/>
                <a:gd name="T35" fmla="*/ 61 h 208"/>
                <a:gd name="T36" fmla="*/ 177 w 180"/>
                <a:gd name="T37" fmla="*/ 51 h 208"/>
                <a:gd name="T38" fmla="*/ 175 w 180"/>
                <a:gd name="T39" fmla="*/ 36 h 208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</a:cxnLst>
              <a:rect l="0" t="0" r="r" b="b"/>
              <a:pathLst>
                <a:path w="180" h="208">
                  <a:moveTo>
                    <a:pt x="175" y="36"/>
                  </a:moveTo>
                  <a:cubicBezTo>
                    <a:pt x="171" y="32"/>
                    <a:pt x="164" y="32"/>
                    <a:pt x="159" y="35"/>
                  </a:cubicBezTo>
                  <a:cubicBezTo>
                    <a:pt x="159" y="29"/>
                    <a:pt x="156" y="23"/>
                    <a:pt x="151" y="21"/>
                  </a:cubicBezTo>
                  <a:cubicBezTo>
                    <a:pt x="146" y="19"/>
                    <a:pt x="140" y="21"/>
                    <a:pt x="135" y="24"/>
                  </a:cubicBezTo>
                  <a:cubicBezTo>
                    <a:pt x="134" y="18"/>
                    <a:pt x="129" y="13"/>
                    <a:pt x="124" y="10"/>
                  </a:cubicBezTo>
                  <a:cubicBezTo>
                    <a:pt x="118" y="7"/>
                    <a:pt x="112" y="9"/>
                    <a:pt x="109" y="14"/>
                  </a:cubicBezTo>
                  <a:cubicBezTo>
                    <a:pt x="108" y="14"/>
                    <a:pt x="108" y="14"/>
                    <a:pt x="108" y="14"/>
                  </a:cubicBezTo>
                  <a:cubicBezTo>
                    <a:pt x="102" y="6"/>
                    <a:pt x="85" y="0"/>
                    <a:pt x="76" y="10"/>
                  </a:cubicBezTo>
                  <a:cubicBezTo>
                    <a:pt x="76" y="10"/>
                    <a:pt x="75" y="10"/>
                    <a:pt x="75" y="11"/>
                  </a:cubicBezTo>
                  <a:cubicBezTo>
                    <a:pt x="75" y="32"/>
                    <a:pt x="97" y="50"/>
                    <a:pt x="115" y="59"/>
                  </a:cubicBezTo>
                  <a:cubicBezTo>
                    <a:pt x="98" y="91"/>
                    <a:pt x="72" y="113"/>
                    <a:pt x="46" y="138"/>
                  </a:cubicBezTo>
                  <a:cubicBezTo>
                    <a:pt x="26" y="157"/>
                    <a:pt x="4" y="180"/>
                    <a:pt x="0" y="208"/>
                  </a:cubicBezTo>
                  <a:cubicBezTo>
                    <a:pt x="0" y="208"/>
                    <a:pt x="0" y="208"/>
                    <a:pt x="0" y="208"/>
                  </a:cubicBezTo>
                  <a:cubicBezTo>
                    <a:pt x="1" y="208"/>
                    <a:pt x="1" y="208"/>
                    <a:pt x="1" y="208"/>
                  </a:cubicBezTo>
                  <a:cubicBezTo>
                    <a:pt x="1" y="208"/>
                    <a:pt x="2" y="208"/>
                    <a:pt x="2" y="207"/>
                  </a:cubicBezTo>
                  <a:cubicBezTo>
                    <a:pt x="3" y="207"/>
                    <a:pt x="3" y="206"/>
                    <a:pt x="4" y="206"/>
                  </a:cubicBezTo>
                  <a:cubicBezTo>
                    <a:pt x="13" y="175"/>
                    <a:pt x="35" y="153"/>
                    <a:pt x="58" y="131"/>
                  </a:cubicBezTo>
                  <a:cubicBezTo>
                    <a:pt x="80" y="111"/>
                    <a:pt x="106" y="89"/>
                    <a:pt x="117" y="61"/>
                  </a:cubicBezTo>
                  <a:cubicBezTo>
                    <a:pt x="134" y="66"/>
                    <a:pt x="169" y="72"/>
                    <a:pt x="177" y="51"/>
                  </a:cubicBezTo>
                  <a:cubicBezTo>
                    <a:pt x="180" y="46"/>
                    <a:pt x="179" y="40"/>
                    <a:pt x="175" y="36"/>
                  </a:cubicBezTo>
                  <a:close/>
                </a:path>
              </a:pathLst>
            </a:custGeom>
            <a:solidFill>
              <a:srgbClr val="FF7862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</a14:hiddenLine>
              </a:ext>
            </a:extLst>
          </p:spPr>
          <p:txBody>
            <a:bodyPr vert="horz" wrap="square" lIns="91440" tIns="45720" rIns="91440" bIns="45720" numCol="1" anchor="t" anchorCtr="0" compatLnSpc="1"/>
            <a:lstStyle/>
            <a:p>
              <a:endParaRPr lang="zh-CN" altLang="en-US"/>
            </a:p>
          </p:txBody>
        </p:sp>
        <p:sp>
          <p:nvSpPr>
            <p:cNvPr id="93" name="Freeform 70"/>
            <p:cNvSpPr/>
            <p:nvPr/>
          </p:nvSpPr>
          <p:spPr bwMode="auto">
            <a:xfrm flipH="1">
              <a:off x="5480756" y="3806824"/>
              <a:ext cx="139700" cy="342900"/>
            </a:xfrm>
            <a:custGeom>
              <a:avLst/>
              <a:gdLst>
                <a:gd name="T0" fmla="*/ 19 w 51"/>
                <a:gd name="T1" fmla="*/ 3 h 125"/>
                <a:gd name="T2" fmla="*/ 17 w 51"/>
                <a:gd name="T3" fmla="*/ 4 h 125"/>
                <a:gd name="T4" fmla="*/ 33 w 51"/>
                <a:gd name="T5" fmla="*/ 124 h 125"/>
                <a:gd name="T6" fmla="*/ 33 w 51"/>
                <a:gd name="T7" fmla="*/ 124 h 125"/>
                <a:gd name="T8" fmla="*/ 34 w 51"/>
                <a:gd name="T9" fmla="*/ 125 h 125"/>
                <a:gd name="T10" fmla="*/ 35 w 51"/>
                <a:gd name="T11" fmla="*/ 124 h 125"/>
                <a:gd name="T12" fmla="*/ 34 w 51"/>
                <a:gd name="T13" fmla="*/ 123 h 125"/>
                <a:gd name="T14" fmla="*/ 48 w 51"/>
                <a:gd name="T15" fmla="*/ 66 h 125"/>
                <a:gd name="T16" fmla="*/ 23 w 51"/>
                <a:gd name="T17" fmla="*/ 2 h 125"/>
                <a:gd name="T18" fmla="*/ 19 w 51"/>
                <a:gd name="T19" fmla="*/ 3 h 125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</a:cxnLst>
              <a:rect l="0" t="0" r="r" b="b"/>
              <a:pathLst>
                <a:path w="51" h="125">
                  <a:moveTo>
                    <a:pt x="19" y="3"/>
                  </a:moveTo>
                  <a:cubicBezTo>
                    <a:pt x="18" y="3"/>
                    <a:pt x="17" y="3"/>
                    <a:pt x="17" y="4"/>
                  </a:cubicBezTo>
                  <a:cubicBezTo>
                    <a:pt x="1" y="43"/>
                    <a:pt x="0" y="93"/>
                    <a:pt x="33" y="124"/>
                  </a:cubicBezTo>
                  <a:cubicBezTo>
                    <a:pt x="33" y="124"/>
                    <a:pt x="33" y="124"/>
                    <a:pt x="33" y="124"/>
                  </a:cubicBezTo>
                  <a:cubicBezTo>
                    <a:pt x="33" y="124"/>
                    <a:pt x="33" y="125"/>
                    <a:pt x="34" y="125"/>
                  </a:cubicBezTo>
                  <a:cubicBezTo>
                    <a:pt x="34" y="125"/>
                    <a:pt x="35" y="124"/>
                    <a:pt x="35" y="124"/>
                  </a:cubicBezTo>
                  <a:cubicBezTo>
                    <a:pt x="34" y="124"/>
                    <a:pt x="34" y="124"/>
                    <a:pt x="34" y="123"/>
                  </a:cubicBezTo>
                  <a:cubicBezTo>
                    <a:pt x="51" y="112"/>
                    <a:pt x="50" y="83"/>
                    <a:pt x="48" y="66"/>
                  </a:cubicBezTo>
                  <a:cubicBezTo>
                    <a:pt x="45" y="43"/>
                    <a:pt x="37" y="19"/>
                    <a:pt x="23" y="2"/>
                  </a:cubicBezTo>
                  <a:cubicBezTo>
                    <a:pt x="21" y="0"/>
                    <a:pt x="19" y="1"/>
                    <a:pt x="19" y="3"/>
                  </a:cubicBezTo>
                  <a:close/>
                </a:path>
              </a:pathLst>
            </a:custGeom>
            <a:solidFill>
              <a:srgbClr val="FEC160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</a14:hiddenLine>
              </a:ext>
            </a:extLst>
          </p:spPr>
          <p:txBody>
            <a:bodyPr vert="horz" wrap="square" lIns="91440" tIns="45720" rIns="91440" bIns="45720" numCol="1" anchor="t" anchorCtr="0" compatLnSpc="1"/>
            <a:lstStyle/>
            <a:p>
              <a:endParaRPr lang="zh-CN" altLang="en-US"/>
            </a:p>
          </p:txBody>
        </p:sp>
        <p:sp>
          <p:nvSpPr>
            <p:cNvPr id="94" name="Freeform 71"/>
            <p:cNvSpPr/>
            <p:nvPr/>
          </p:nvSpPr>
          <p:spPr bwMode="auto">
            <a:xfrm flipH="1">
              <a:off x="5155318" y="3852862"/>
              <a:ext cx="555625" cy="530225"/>
            </a:xfrm>
            <a:custGeom>
              <a:avLst/>
              <a:gdLst>
                <a:gd name="T0" fmla="*/ 181 w 203"/>
                <a:gd name="T1" fmla="*/ 65 h 193"/>
                <a:gd name="T2" fmla="*/ 176 w 203"/>
                <a:gd name="T3" fmla="*/ 40 h 193"/>
                <a:gd name="T4" fmla="*/ 151 w 203"/>
                <a:gd name="T5" fmla="*/ 32 h 193"/>
                <a:gd name="T6" fmla="*/ 118 w 203"/>
                <a:gd name="T7" fmla="*/ 21 h 193"/>
                <a:gd name="T8" fmla="*/ 121 w 203"/>
                <a:gd name="T9" fmla="*/ 47 h 193"/>
                <a:gd name="T10" fmla="*/ 131 w 203"/>
                <a:gd name="T11" fmla="*/ 70 h 193"/>
                <a:gd name="T12" fmla="*/ 62 w 203"/>
                <a:gd name="T13" fmla="*/ 110 h 193"/>
                <a:gd name="T14" fmla="*/ 47 w 203"/>
                <a:gd name="T15" fmla="*/ 124 h 193"/>
                <a:gd name="T16" fmla="*/ 46 w 203"/>
                <a:gd name="T17" fmla="*/ 126 h 193"/>
                <a:gd name="T18" fmla="*/ 1 w 203"/>
                <a:gd name="T19" fmla="*/ 174 h 193"/>
                <a:gd name="T20" fmla="*/ 2 w 203"/>
                <a:gd name="T21" fmla="*/ 175 h 193"/>
                <a:gd name="T22" fmla="*/ 26 w 203"/>
                <a:gd name="T23" fmla="*/ 154 h 193"/>
                <a:gd name="T24" fmla="*/ 46 w 203"/>
                <a:gd name="T25" fmla="*/ 131 h 193"/>
                <a:gd name="T26" fmla="*/ 89 w 203"/>
                <a:gd name="T27" fmla="*/ 176 h 193"/>
                <a:gd name="T28" fmla="*/ 152 w 203"/>
                <a:gd name="T29" fmla="*/ 188 h 193"/>
                <a:gd name="T30" fmla="*/ 152 w 203"/>
                <a:gd name="T31" fmla="*/ 185 h 193"/>
                <a:gd name="T32" fmla="*/ 111 w 203"/>
                <a:gd name="T33" fmla="*/ 136 h 193"/>
                <a:gd name="T34" fmla="*/ 54 w 203"/>
                <a:gd name="T35" fmla="*/ 123 h 193"/>
                <a:gd name="T36" fmla="*/ 57 w 203"/>
                <a:gd name="T37" fmla="*/ 120 h 193"/>
                <a:gd name="T38" fmla="*/ 94 w 203"/>
                <a:gd name="T39" fmla="*/ 92 h 193"/>
                <a:gd name="T40" fmla="*/ 133 w 203"/>
                <a:gd name="T41" fmla="*/ 73 h 193"/>
                <a:gd name="T42" fmla="*/ 133 w 203"/>
                <a:gd name="T43" fmla="*/ 73 h 193"/>
                <a:gd name="T44" fmla="*/ 134 w 203"/>
                <a:gd name="T45" fmla="*/ 74 h 193"/>
                <a:gd name="T46" fmla="*/ 187 w 203"/>
                <a:gd name="T47" fmla="*/ 95 h 193"/>
                <a:gd name="T48" fmla="*/ 181 w 203"/>
                <a:gd name="T49" fmla="*/ 65 h 193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</a:cxnLst>
              <a:rect l="0" t="0" r="r" b="b"/>
              <a:pathLst>
                <a:path w="203" h="193">
                  <a:moveTo>
                    <a:pt x="181" y="65"/>
                  </a:moveTo>
                  <a:cubicBezTo>
                    <a:pt x="183" y="57"/>
                    <a:pt x="181" y="48"/>
                    <a:pt x="176" y="40"/>
                  </a:cubicBezTo>
                  <a:cubicBezTo>
                    <a:pt x="171" y="33"/>
                    <a:pt x="160" y="28"/>
                    <a:pt x="151" y="32"/>
                  </a:cubicBezTo>
                  <a:cubicBezTo>
                    <a:pt x="147" y="19"/>
                    <a:pt x="126" y="0"/>
                    <a:pt x="118" y="21"/>
                  </a:cubicBezTo>
                  <a:cubicBezTo>
                    <a:pt x="115" y="29"/>
                    <a:pt x="118" y="40"/>
                    <a:pt x="121" y="47"/>
                  </a:cubicBezTo>
                  <a:cubicBezTo>
                    <a:pt x="123" y="55"/>
                    <a:pt x="126" y="63"/>
                    <a:pt x="131" y="70"/>
                  </a:cubicBezTo>
                  <a:cubicBezTo>
                    <a:pt x="106" y="77"/>
                    <a:pt x="81" y="93"/>
                    <a:pt x="62" y="110"/>
                  </a:cubicBezTo>
                  <a:cubicBezTo>
                    <a:pt x="56" y="115"/>
                    <a:pt x="52" y="119"/>
                    <a:pt x="47" y="124"/>
                  </a:cubicBezTo>
                  <a:cubicBezTo>
                    <a:pt x="46" y="124"/>
                    <a:pt x="46" y="125"/>
                    <a:pt x="46" y="126"/>
                  </a:cubicBezTo>
                  <a:cubicBezTo>
                    <a:pt x="31" y="142"/>
                    <a:pt x="17" y="159"/>
                    <a:pt x="1" y="174"/>
                  </a:cubicBezTo>
                  <a:cubicBezTo>
                    <a:pt x="0" y="175"/>
                    <a:pt x="1" y="176"/>
                    <a:pt x="2" y="175"/>
                  </a:cubicBezTo>
                  <a:cubicBezTo>
                    <a:pt x="11" y="170"/>
                    <a:pt x="19" y="162"/>
                    <a:pt x="26" y="154"/>
                  </a:cubicBezTo>
                  <a:cubicBezTo>
                    <a:pt x="33" y="146"/>
                    <a:pt x="39" y="138"/>
                    <a:pt x="46" y="131"/>
                  </a:cubicBezTo>
                  <a:cubicBezTo>
                    <a:pt x="52" y="151"/>
                    <a:pt x="71" y="166"/>
                    <a:pt x="89" y="176"/>
                  </a:cubicBezTo>
                  <a:cubicBezTo>
                    <a:pt x="107" y="185"/>
                    <a:pt x="132" y="193"/>
                    <a:pt x="152" y="188"/>
                  </a:cubicBezTo>
                  <a:cubicBezTo>
                    <a:pt x="154" y="187"/>
                    <a:pt x="154" y="185"/>
                    <a:pt x="152" y="185"/>
                  </a:cubicBezTo>
                  <a:cubicBezTo>
                    <a:pt x="147" y="164"/>
                    <a:pt x="128" y="146"/>
                    <a:pt x="111" y="136"/>
                  </a:cubicBezTo>
                  <a:cubicBezTo>
                    <a:pt x="96" y="127"/>
                    <a:pt x="72" y="119"/>
                    <a:pt x="54" y="123"/>
                  </a:cubicBezTo>
                  <a:cubicBezTo>
                    <a:pt x="55" y="122"/>
                    <a:pt x="56" y="121"/>
                    <a:pt x="57" y="120"/>
                  </a:cubicBezTo>
                  <a:cubicBezTo>
                    <a:pt x="68" y="109"/>
                    <a:pt x="80" y="100"/>
                    <a:pt x="94" y="92"/>
                  </a:cubicBezTo>
                  <a:cubicBezTo>
                    <a:pt x="106" y="85"/>
                    <a:pt x="120" y="80"/>
                    <a:pt x="133" y="73"/>
                  </a:cubicBezTo>
                  <a:cubicBezTo>
                    <a:pt x="133" y="73"/>
                    <a:pt x="133" y="73"/>
                    <a:pt x="133" y="73"/>
                  </a:cubicBezTo>
                  <a:cubicBezTo>
                    <a:pt x="133" y="74"/>
                    <a:pt x="134" y="74"/>
                    <a:pt x="134" y="74"/>
                  </a:cubicBezTo>
                  <a:cubicBezTo>
                    <a:pt x="148" y="88"/>
                    <a:pt x="167" y="104"/>
                    <a:pt x="187" y="95"/>
                  </a:cubicBezTo>
                  <a:cubicBezTo>
                    <a:pt x="203" y="88"/>
                    <a:pt x="193" y="70"/>
                    <a:pt x="181" y="65"/>
                  </a:cubicBezTo>
                  <a:close/>
                </a:path>
              </a:pathLst>
            </a:custGeom>
            <a:solidFill>
              <a:srgbClr val="FEC160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</a14:hiddenLine>
              </a:ext>
            </a:extLst>
          </p:spPr>
          <p:txBody>
            <a:bodyPr vert="horz" wrap="square" lIns="91440" tIns="45720" rIns="91440" bIns="45720" numCol="1" anchor="t" anchorCtr="0" compatLnSpc="1"/>
            <a:lstStyle/>
            <a:p>
              <a:endParaRPr lang="zh-CN" altLang="en-US"/>
            </a:p>
          </p:txBody>
        </p:sp>
      </p:grpSp>
      <p:grpSp>
        <p:nvGrpSpPr>
          <p:cNvPr id="95" name="组合 94"/>
          <p:cNvGrpSpPr/>
          <p:nvPr userDrawn="1"/>
        </p:nvGrpSpPr>
        <p:grpSpPr>
          <a:xfrm>
            <a:off x="-96066" y="3916893"/>
            <a:ext cx="3211800" cy="1226607"/>
            <a:chOff x="-142846" y="-250538"/>
            <a:chExt cx="4668067" cy="1782764"/>
          </a:xfrm>
        </p:grpSpPr>
        <p:sp>
          <p:nvSpPr>
            <p:cNvPr id="96" name="Freeform 6"/>
            <p:cNvSpPr/>
            <p:nvPr/>
          </p:nvSpPr>
          <p:spPr bwMode="auto">
            <a:xfrm>
              <a:off x="3267104" y="35212"/>
              <a:ext cx="350838" cy="338138"/>
            </a:xfrm>
            <a:custGeom>
              <a:avLst/>
              <a:gdLst>
                <a:gd name="T0" fmla="*/ 125 w 128"/>
                <a:gd name="T1" fmla="*/ 55 h 123"/>
                <a:gd name="T2" fmla="*/ 95 w 128"/>
                <a:gd name="T3" fmla="*/ 48 h 123"/>
                <a:gd name="T4" fmla="*/ 65 w 128"/>
                <a:gd name="T5" fmla="*/ 22 h 123"/>
                <a:gd name="T6" fmla="*/ 44 w 128"/>
                <a:gd name="T7" fmla="*/ 2 h 123"/>
                <a:gd name="T8" fmla="*/ 12 w 128"/>
                <a:gd name="T9" fmla="*/ 26 h 123"/>
                <a:gd name="T10" fmla="*/ 3 w 128"/>
                <a:gd name="T11" fmla="*/ 70 h 123"/>
                <a:gd name="T12" fmla="*/ 19 w 128"/>
                <a:gd name="T13" fmla="*/ 106 h 123"/>
                <a:gd name="T14" fmla="*/ 58 w 128"/>
                <a:gd name="T15" fmla="*/ 122 h 123"/>
                <a:gd name="T16" fmla="*/ 109 w 128"/>
                <a:gd name="T17" fmla="*/ 100 h 123"/>
                <a:gd name="T18" fmla="*/ 125 w 128"/>
                <a:gd name="T19" fmla="*/ 55 h 123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</a:cxnLst>
              <a:rect l="0" t="0" r="r" b="b"/>
              <a:pathLst>
                <a:path w="128" h="123">
                  <a:moveTo>
                    <a:pt x="125" y="55"/>
                  </a:moveTo>
                  <a:cubicBezTo>
                    <a:pt x="122" y="39"/>
                    <a:pt x="106" y="40"/>
                    <a:pt x="95" y="48"/>
                  </a:cubicBezTo>
                  <a:cubicBezTo>
                    <a:pt x="98" y="30"/>
                    <a:pt x="82" y="13"/>
                    <a:pt x="65" y="22"/>
                  </a:cubicBezTo>
                  <a:cubicBezTo>
                    <a:pt x="62" y="12"/>
                    <a:pt x="56" y="0"/>
                    <a:pt x="44" y="2"/>
                  </a:cubicBezTo>
                  <a:cubicBezTo>
                    <a:pt x="30" y="4"/>
                    <a:pt x="19" y="16"/>
                    <a:pt x="12" y="26"/>
                  </a:cubicBezTo>
                  <a:cubicBezTo>
                    <a:pt x="2" y="40"/>
                    <a:pt x="0" y="54"/>
                    <a:pt x="3" y="70"/>
                  </a:cubicBezTo>
                  <a:cubicBezTo>
                    <a:pt x="5" y="78"/>
                    <a:pt x="10" y="98"/>
                    <a:pt x="19" y="106"/>
                  </a:cubicBezTo>
                  <a:cubicBezTo>
                    <a:pt x="23" y="122"/>
                    <a:pt x="44" y="123"/>
                    <a:pt x="58" y="122"/>
                  </a:cubicBezTo>
                  <a:cubicBezTo>
                    <a:pt x="76" y="120"/>
                    <a:pt x="97" y="113"/>
                    <a:pt x="109" y="100"/>
                  </a:cubicBezTo>
                  <a:cubicBezTo>
                    <a:pt x="120" y="89"/>
                    <a:pt x="128" y="70"/>
                    <a:pt x="125" y="55"/>
                  </a:cubicBezTo>
                  <a:close/>
                </a:path>
              </a:pathLst>
            </a:custGeom>
            <a:solidFill>
              <a:srgbClr val="FF9D99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</a14:hiddenLine>
              </a:ext>
            </a:extLst>
          </p:spPr>
          <p:txBody>
            <a:bodyPr vert="horz" wrap="square" lIns="91440" tIns="45720" rIns="91440" bIns="45720" numCol="1" anchor="t" anchorCtr="0" compatLnSpc="1"/>
            <a:lstStyle/>
            <a:p>
              <a:endParaRPr lang="zh-CN" altLang="en-US"/>
            </a:p>
          </p:txBody>
        </p:sp>
        <p:sp>
          <p:nvSpPr>
            <p:cNvPr id="97" name="Freeform 7"/>
            <p:cNvSpPr/>
            <p:nvPr/>
          </p:nvSpPr>
          <p:spPr bwMode="auto">
            <a:xfrm>
              <a:off x="169892" y="887700"/>
              <a:ext cx="260350" cy="298450"/>
            </a:xfrm>
            <a:custGeom>
              <a:avLst/>
              <a:gdLst>
                <a:gd name="T0" fmla="*/ 40 w 95"/>
                <a:gd name="T1" fmla="*/ 1 h 108"/>
                <a:gd name="T2" fmla="*/ 39 w 95"/>
                <a:gd name="T3" fmla="*/ 2 h 108"/>
                <a:gd name="T4" fmla="*/ 39 w 95"/>
                <a:gd name="T5" fmla="*/ 2 h 108"/>
                <a:gd name="T6" fmla="*/ 38 w 95"/>
                <a:gd name="T7" fmla="*/ 3 h 108"/>
                <a:gd name="T8" fmla="*/ 37 w 95"/>
                <a:gd name="T9" fmla="*/ 3 h 108"/>
                <a:gd name="T10" fmla="*/ 3 w 95"/>
                <a:gd name="T11" fmla="*/ 76 h 108"/>
                <a:gd name="T12" fmla="*/ 11 w 95"/>
                <a:gd name="T13" fmla="*/ 102 h 108"/>
                <a:gd name="T14" fmla="*/ 27 w 95"/>
                <a:gd name="T15" fmla="*/ 95 h 108"/>
                <a:gd name="T16" fmla="*/ 36 w 95"/>
                <a:gd name="T17" fmla="*/ 103 h 108"/>
                <a:gd name="T18" fmla="*/ 52 w 95"/>
                <a:gd name="T19" fmla="*/ 97 h 108"/>
                <a:gd name="T20" fmla="*/ 66 w 95"/>
                <a:gd name="T21" fmla="*/ 105 h 108"/>
                <a:gd name="T22" fmla="*/ 78 w 95"/>
                <a:gd name="T23" fmla="*/ 95 h 108"/>
                <a:gd name="T24" fmla="*/ 78 w 95"/>
                <a:gd name="T25" fmla="*/ 93 h 108"/>
                <a:gd name="T26" fmla="*/ 40 w 95"/>
                <a:gd name="T27" fmla="*/ 1 h 108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</a:cxnLst>
              <a:rect l="0" t="0" r="r" b="b"/>
              <a:pathLst>
                <a:path w="95" h="108">
                  <a:moveTo>
                    <a:pt x="40" y="1"/>
                  </a:moveTo>
                  <a:cubicBezTo>
                    <a:pt x="39" y="0"/>
                    <a:pt x="38" y="1"/>
                    <a:pt x="39" y="2"/>
                  </a:cubicBezTo>
                  <a:cubicBezTo>
                    <a:pt x="39" y="2"/>
                    <a:pt x="39" y="2"/>
                    <a:pt x="39" y="2"/>
                  </a:cubicBezTo>
                  <a:cubicBezTo>
                    <a:pt x="39" y="2"/>
                    <a:pt x="38" y="3"/>
                    <a:pt x="38" y="3"/>
                  </a:cubicBezTo>
                  <a:cubicBezTo>
                    <a:pt x="38" y="3"/>
                    <a:pt x="37" y="2"/>
                    <a:pt x="37" y="3"/>
                  </a:cubicBezTo>
                  <a:cubicBezTo>
                    <a:pt x="9" y="15"/>
                    <a:pt x="0" y="48"/>
                    <a:pt x="3" y="76"/>
                  </a:cubicBezTo>
                  <a:cubicBezTo>
                    <a:pt x="4" y="84"/>
                    <a:pt x="4" y="96"/>
                    <a:pt x="11" y="102"/>
                  </a:cubicBezTo>
                  <a:cubicBezTo>
                    <a:pt x="16" y="108"/>
                    <a:pt x="23" y="100"/>
                    <a:pt x="27" y="95"/>
                  </a:cubicBezTo>
                  <a:cubicBezTo>
                    <a:pt x="29" y="99"/>
                    <a:pt x="31" y="103"/>
                    <a:pt x="36" y="103"/>
                  </a:cubicBezTo>
                  <a:cubicBezTo>
                    <a:pt x="42" y="103"/>
                    <a:pt x="44" y="95"/>
                    <a:pt x="52" y="97"/>
                  </a:cubicBezTo>
                  <a:cubicBezTo>
                    <a:pt x="57" y="98"/>
                    <a:pt x="61" y="105"/>
                    <a:pt x="66" y="105"/>
                  </a:cubicBezTo>
                  <a:cubicBezTo>
                    <a:pt x="72" y="105"/>
                    <a:pt x="75" y="100"/>
                    <a:pt x="78" y="95"/>
                  </a:cubicBezTo>
                  <a:cubicBezTo>
                    <a:pt x="79" y="95"/>
                    <a:pt x="78" y="94"/>
                    <a:pt x="78" y="93"/>
                  </a:cubicBezTo>
                  <a:cubicBezTo>
                    <a:pt x="95" y="61"/>
                    <a:pt x="71" y="15"/>
                    <a:pt x="40" y="1"/>
                  </a:cubicBezTo>
                  <a:close/>
                </a:path>
              </a:pathLst>
            </a:custGeom>
            <a:solidFill>
              <a:srgbClr val="FEC160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</a14:hiddenLine>
              </a:ext>
            </a:extLst>
          </p:spPr>
          <p:txBody>
            <a:bodyPr vert="horz" wrap="square" lIns="91440" tIns="45720" rIns="91440" bIns="45720" numCol="1" anchor="t" anchorCtr="0" compatLnSpc="1"/>
            <a:lstStyle/>
            <a:p>
              <a:endParaRPr lang="zh-CN" altLang="en-US"/>
            </a:p>
          </p:txBody>
        </p:sp>
        <p:sp>
          <p:nvSpPr>
            <p:cNvPr id="98" name="Freeform 8"/>
            <p:cNvSpPr/>
            <p:nvPr/>
          </p:nvSpPr>
          <p:spPr bwMode="auto">
            <a:xfrm>
              <a:off x="573117" y="822613"/>
              <a:ext cx="182563" cy="195263"/>
            </a:xfrm>
            <a:custGeom>
              <a:avLst/>
              <a:gdLst>
                <a:gd name="T0" fmla="*/ 13 w 67"/>
                <a:gd name="T1" fmla="*/ 0 h 71"/>
                <a:gd name="T2" fmla="*/ 11 w 67"/>
                <a:gd name="T3" fmla="*/ 0 h 71"/>
                <a:gd name="T4" fmla="*/ 11 w 67"/>
                <a:gd name="T5" fmla="*/ 0 h 71"/>
                <a:gd name="T6" fmla="*/ 10 w 67"/>
                <a:gd name="T7" fmla="*/ 1 h 71"/>
                <a:gd name="T8" fmla="*/ 11 w 67"/>
                <a:gd name="T9" fmla="*/ 0 h 71"/>
                <a:gd name="T10" fmla="*/ 10 w 67"/>
                <a:gd name="T11" fmla="*/ 0 h 71"/>
                <a:gd name="T12" fmla="*/ 9 w 67"/>
                <a:gd name="T13" fmla="*/ 3 h 71"/>
                <a:gd name="T14" fmla="*/ 9 w 67"/>
                <a:gd name="T15" fmla="*/ 4 h 71"/>
                <a:gd name="T16" fmla="*/ 4 w 67"/>
                <a:gd name="T17" fmla="*/ 53 h 71"/>
                <a:gd name="T18" fmla="*/ 38 w 67"/>
                <a:gd name="T19" fmla="*/ 65 h 71"/>
                <a:gd name="T20" fmla="*/ 13 w 67"/>
                <a:gd name="T21" fmla="*/ 0 h 71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</a:cxnLst>
              <a:rect l="0" t="0" r="r" b="b"/>
              <a:pathLst>
                <a:path w="67" h="71">
                  <a:moveTo>
                    <a:pt x="13" y="0"/>
                  </a:moveTo>
                  <a:cubicBezTo>
                    <a:pt x="12" y="0"/>
                    <a:pt x="11" y="0"/>
                    <a:pt x="11" y="0"/>
                  </a:cubicBezTo>
                  <a:cubicBezTo>
                    <a:pt x="11" y="0"/>
                    <a:pt x="11" y="0"/>
                    <a:pt x="11" y="0"/>
                  </a:cubicBezTo>
                  <a:cubicBezTo>
                    <a:pt x="11" y="0"/>
                    <a:pt x="11" y="1"/>
                    <a:pt x="10" y="1"/>
                  </a:cubicBezTo>
                  <a:cubicBezTo>
                    <a:pt x="10" y="1"/>
                    <a:pt x="11" y="0"/>
                    <a:pt x="11" y="0"/>
                  </a:cubicBezTo>
                  <a:cubicBezTo>
                    <a:pt x="11" y="0"/>
                    <a:pt x="10" y="0"/>
                    <a:pt x="10" y="0"/>
                  </a:cubicBezTo>
                  <a:cubicBezTo>
                    <a:pt x="10" y="1"/>
                    <a:pt x="10" y="2"/>
                    <a:pt x="9" y="3"/>
                  </a:cubicBezTo>
                  <a:cubicBezTo>
                    <a:pt x="9" y="3"/>
                    <a:pt x="9" y="4"/>
                    <a:pt x="9" y="4"/>
                  </a:cubicBezTo>
                  <a:cubicBezTo>
                    <a:pt x="4" y="20"/>
                    <a:pt x="0" y="37"/>
                    <a:pt x="4" y="53"/>
                  </a:cubicBezTo>
                  <a:cubicBezTo>
                    <a:pt x="8" y="67"/>
                    <a:pt x="25" y="71"/>
                    <a:pt x="38" y="65"/>
                  </a:cubicBezTo>
                  <a:cubicBezTo>
                    <a:pt x="67" y="51"/>
                    <a:pt x="32" y="7"/>
                    <a:pt x="13" y="0"/>
                  </a:cubicBezTo>
                  <a:close/>
                </a:path>
              </a:pathLst>
            </a:custGeom>
            <a:solidFill>
              <a:srgbClr val="FF7862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</a14:hiddenLine>
              </a:ext>
            </a:extLst>
          </p:spPr>
          <p:txBody>
            <a:bodyPr vert="horz" wrap="square" lIns="91440" tIns="45720" rIns="91440" bIns="45720" numCol="1" anchor="t" anchorCtr="0" compatLnSpc="1"/>
            <a:lstStyle/>
            <a:p>
              <a:endParaRPr lang="zh-CN" altLang="en-US"/>
            </a:p>
          </p:txBody>
        </p:sp>
        <p:sp>
          <p:nvSpPr>
            <p:cNvPr id="99" name="Freeform 13"/>
            <p:cNvSpPr/>
            <p:nvPr/>
          </p:nvSpPr>
          <p:spPr bwMode="auto">
            <a:xfrm>
              <a:off x="2228879" y="390812"/>
              <a:ext cx="360363" cy="373063"/>
            </a:xfrm>
            <a:custGeom>
              <a:avLst/>
              <a:gdLst>
                <a:gd name="T0" fmla="*/ 67 w 132"/>
                <a:gd name="T1" fmla="*/ 125 h 136"/>
                <a:gd name="T2" fmla="*/ 15 w 132"/>
                <a:gd name="T3" fmla="*/ 125 h 136"/>
                <a:gd name="T4" fmla="*/ 0 w 132"/>
                <a:gd name="T5" fmla="*/ 85 h 136"/>
                <a:gd name="T6" fmla="*/ 16 w 132"/>
                <a:gd name="T7" fmla="*/ 37 h 136"/>
                <a:gd name="T8" fmla="*/ 16 w 132"/>
                <a:gd name="T9" fmla="*/ 36 h 136"/>
                <a:gd name="T10" fmla="*/ 39 w 132"/>
                <a:gd name="T11" fmla="*/ 13 h 136"/>
                <a:gd name="T12" fmla="*/ 61 w 132"/>
                <a:gd name="T13" fmla="*/ 1 h 136"/>
                <a:gd name="T14" fmla="*/ 71 w 132"/>
                <a:gd name="T15" fmla="*/ 25 h 136"/>
                <a:gd name="T16" fmla="*/ 76 w 132"/>
                <a:gd name="T17" fmla="*/ 26 h 136"/>
                <a:gd name="T18" fmla="*/ 76 w 132"/>
                <a:gd name="T19" fmla="*/ 24 h 136"/>
                <a:gd name="T20" fmla="*/ 76 w 132"/>
                <a:gd name="T21" fmla="*/ 24 h 136"/>
                <a:gd name="T22" fmla="*/ 82 w 132"/>
                <a:gd name="T23" fmla="*/ 17 h 136"/>
                <a:gd name="T24" fmla="*/ 92 w 132"/>
                <a:gd name="T25" fmla="*/ 12 h 136"/>
                <a:gd name="T26" fmla="*/ 104 w 132"/>
                <a:gd name="T27" fmla="*/ 32 h 136"/>
                <a:gd name="T28" fmla="*/ 107 w 132"/>
                <a:gd name="T29" fmla="*/ 34 h 136"/>
                <a:gd name="T30" fmla="*/ 107 w 132"/>
                <a:gd name="T31" fmla="*/ 34 h 136"/>
                <a:gd name="T32" fmla="*/ 109 w 132"/>
                <a:gd name="T33" fmla="*/ 33 h 136"/>
                <a:gd name="T34" fmla="*/ 123 w 132"/>
                <a:gd name="T35" fmla="*/ 29 h 136"/>
                <a:gd name="T36" fmla="*/ 130 w 132"/>
                <a:gd name="T37" fmla="*/ 41 h 136"/>
                <a:gd name="T38" fmla="*/ 127 w 132"/>
                <a:gd name="T39" fmla="*/ 66 h 136"/>
                <a:gd name="T40" fmla="*/ 115 w 132"/>
                <a:gd name="T41" fmla="*/ 87 h 136"/>
                <a:gd name="T42" fmla="*/ 115 w 132"/>
                <a:gd name="T43" fmla="*/ 87 h 136"/>
                <a:gd name="T44" fmla="*/ 67 w 132"/>
                <a:gd name="T45" fmla="*/ 125 h 136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</a:cxnLst>
              <a:rect l="0" t="0" r="r" b="b"/>
              <a:pathLst>
                <a:path w="132" h="136">
                  <a:moveTo>
                    <a:pt x="67" y="125"/>
                  </a:moveTo>
                  <a:cubicBezTo>
                    <a:pt x="51" y="131"/>
                    <a:pt x="31" y="136"/>
                    <a:pt x="15" y="125"/>
                  </a:cubicBezTo>
                  <a:cubicBezTo>
                    <a:pt x="3" y="116"/>
                    <a:pt x="0" y="99"/>
                    <a:pt x="0" y="85"/>
                  </a:cubicBezTo>
                  <a:cubicBezTo>
                    <a:pt x="0" y="67"/>
                    <a:pt x="8" y="53"/>
                    <a:pt x="16" y="37"/>
                  </a:cubicBezTo>
                  <a:cubicBezTo>
                    <a:pt x="16" y="37"/>
                    <a:pt x="16" y="36"/>
                    <a:pt x="16" y="36"/>
                  </a:cubicBezTo>
                  <a:cubicBezTo>
                    <a:pt x="23" y="28"/>
                    <a:pt x="31" y="20"/>
                    <a:pt x="39" y="13"/>
                  </a:cubicBezTo>
                  <a:cubicBezTo>
                    <a:pt x="46" y="8"/>
                    <a:pt x="53" y="3"/>
                    <a:pt x="61" y="1"/>
                  </a:cubicBezTo>
                  <a:cubicBezTo>
                    <a:pt x="73" y="0"/>
                    <a:pt x="72" y="18"/>
                    <a:pt x="71" y="25"/>
                  </a:cubicBezTo>
                  <a:cubicBezTo>
                    <a:pt x="71" y="28"/>
                    <a:pt x="76" y="28"/>
                    <a:pt x="76" y="26"/>
                  </a:cubicBezTo>
                  <a:cubicBezTo>
                    <a:pt x="76" y="25"/>
                    <a:pt x="76" y="24"/>
                    <a:pt x="76" y="24"/>
                  </a:cubicBezTo>
                  <a:cubicBezTo>
                    <a:pt x="76" y="24"/>
                    <a:pt x="76" y="24"/>
                    <a:pt x="76" y="24"/>
                  </a:cubicBezTo>
                  <a:cubicBezTo>
                    <a:pt x="79" y="22"/>
                    <a:pt x="80" y="19"/>
                    <a:pt x="82" y="17"/>
                  </a:cubicBezTo>
                  <a:cubicBezTo>
                    <a:pt x="85" y="14"/>
                    <a:pt x="89" y="13"/>
                    <a:pt x="92" y="12"/>
                  </a:cubicBezTo>
                  <a:cubicBezTo>
                    <a:pt x="104" y="10"/>
                    <a:pt x="105" y="24"/>
                    <a:pt x="104" y="32"/>
                  </a:cubicBezTo>
                  <a:cubicBezTo>
                    <a:pt x="104" y="33"/>
                    <a:pt x="105" y="34"/>
                    <a:pt x="107" y="34"/>
                  </a:cubicBezTo>
                  <a:cubicBezTo>
                    <a:pt x="107" y="34"/>
                    <a:pt x="107" y="34"/>
                    <a:pt x="107" y="34"/>
                  </a:cubicBezTo>
                  <a:cubicBezTo>
                    <a:pt x="108" y="34"/>
                    <a:pt x="109" y="33"/>
                    <a:pt x="109" y="33"/>
                  </a:cubicBezTo>
                  <a:cubicBezTo>
                    <a:pt x="113" y="29"/>
                    <a:pt x="118" y="25"/>
                    <a:pt x="123" y="29"/>
                  </a:cubicBezTo>
                  <a:cubicBezTo>
                    <a:pt x="127" y="32"/>
                    <a:pt x="128" y="37"/>
                    <a:pt x="130" y="41"/>
                  </a:cubicBezTo>
                  <a:cubicBezTo>
                    <a:pt x="132" y="49"/>
                    <a:pt x="130" y="58"/>
                    <a:pt x="127" y="66"/>
                  </a:cubicBezTo>
                  <a:cubicBezTo>
                    <a:pt x="124" y="73"/>
                    <a:pt x="119" y="80"/>
                    <a:pt x="115" y="87"/>
                  </a:cubicBezTo>
                  <a:cubicBezTo>
                    <a:pt x="115" y="87"/>
                    <a:pt x="115" y="87"/>
                    <a:pt x="115" y="87"/>
                  </a:cubicBezTo>
                  <a:cubicBezTo>
                    <a:pt x="103" y="106"/>
                    <a:pt x="89" y="117"/>
                    <a:pt x="67" y="125"/>
                  </a:cubicBezTo>
                  <a:close/>
                </a:path>
              </a:pathLst>
            </a:custGeom>
            <a:solidFill>
              <a:srgbClr val="FF7862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</a14:hiddenLine>
              </a:ext>
            </a:extLst>
          </p:spPr>
          <p:txBody>
            <a:bodyPr vert="horz" wrap="square" lIns="91440" tIns="45720" rIns="91440" bIns="45720" numCol="1" anchor="t" anchorCtr="0" compatLnSpc="1"/>
            <a:lstStyle/>
            <a:p>
              <a:endParaRPr lang="zh-CN" altLang="en-US"/>
            </a:p>
          </p:txBody>
        </p:sp>
        <p:sp>
          <p:nvSpPr>
            <p:cNvPr id="100" name="Freeform 14"/>
            <p:cNvSpPr/>
            <p:nvPr/>
          </p:nvSpPr>
          <p:spPr bwMode="auto">
            <a:xfrm>
              <a:off x="344517" y="-250538"/>
              <a:ext cx="750888" cy="585788"/>
            </a:xfrm>
            <a:custGeom>
              <a:avLst/>
              <a:gdLst>
                <a:gd name="T0" fmla="*/ 267 w 274"/>
                <a:gd name="T1" fmla="*/ 142 h 213"/>
                <a:gd name="T2" fmla="*/ 236 w 274"/>
                <a:gd name="T3" fmla="*/ 131 h 213"/>
                <a:gd name="T4" fmla="*/ 233 w 274"/>
                <a:gd name="T5" fmla="*/ 99 h 213"/>
                <a:gd name="T6" fmla="*/ 210 w 274"/>
                <a:gd name="T7" fmla="*/ 92 h 213"/>
                <a:gd name="T8" fmla="*/ 200 w 274"/>
                <a:gd name="T9" fmla="*/ 52 h 213"/>
                <a:gd name="T10" fmla="*/ 166 w 274"/>
                <a:gd name="T11" fmla="*/ 52 h 213"/>
                <a:gd name="T12" fmla="*/ 162 w 274"/>
                <a:gd name="T13" fmla="*/ 19 h 213"/>
                <a:gd name="T14" fmla="*/ 111 w 274"/>
                <a:gd name="T15" fmla="*/ 36 h 213"/>
                <a:gd name="T16" fmla="*/ 56 w 274"/>
                <a:gd name="T17" fmla="*/ 26 h 213"/>
                <a:gd name="T18" fmla="*/ 26 w 274"/>
                <a:gd name="T19" fmla="*/ 19 h 213"/>
                <a:gd name="T20" fmla="*/ 0 w 274"/>
                <a:gd name="T21" fmla="*/ 75 h 213"/>
                <a:gd name="T22" fmla="*/ 25 w 274"/>
                <a:gd name="T23" fmla="*/ 139 h 213"/>
                <a:gd name="T24" fmla="*/ 79 w 274"/>
                <a:gd name="T25" fmla="*/ 182 h 213"/>
                <a:gd name="T26" fmla="*/ 79 w 274"/>
                <a:gd name="T27" fmla="*/ 183 h 213"/>
                <a:gd name="T28" fmla="*/ 143 w 274"/>
                <a:gd name="T29" fmla="*/ 204 h 213"/>
                <a:gd name="T30" fmla="*/ 221 w 274"/>
                <a:gd name="T31" fmla="*/ 209 h 213"/>
                <a:gd name="T32" fmla="*/ 269 w 274"/>
                <a:gd name="T33" fmla="*/ 176 h 213"/>
                <a:gd name="T34" fmla="*/ 267 w 274"/>
                <a:gd name="T35" fmla="*/ 142 h 213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</a:cxnLst>
              <a:rect l="0" t="0" r="r" b="b"/>
              <a:pathLst>
                <a:path w="274" h="213">
                  <a:moveTo>
                    <a:pt x="267" y="142"/>
                  </a:moveTo>
                  <a:cubicBezTo>
                    <a:pt x="260" y="132"/>
                    <a:pt x="248" y="130"/>
                    <a:pt x="236" y="131"/>
                  </a:cubicBezTo>
                  <a:cubicBezTo>
                    <a:pt x="242" y="122"/>
                    <a:pt x="237" y="107"/>
                    <a:pt x="233" y="99"/>
                  </a:cubicBezTo>
                  <a:cubicBezTo>
                    <a:pt x="228" y="90"/>
                    <a:pt x="219" y="88"/>
                    <a:pt x="210" y="92"/>
                  </a:cubicBezTo>
                  <a:cubicBezTo>
                    <a:pt x="213" y="78"/>
                    <a:pt x="210" y="63"/>
                    <a:pt x="200" y="52"/>
                  </a:cubicBezTo>
                  <a:cubicBezTo>
                    <a:pt x="191" y="42"/>
                    <a:pt x="176" y="44"/>
                    <a:pt x="166" y="52"/>
                  </a:cubicBezTo>
                  <a:cubicBezTo>
                    <a:pt x="171" y="41"/>
                    <a:pt x="173" y="27"/>
                    <a:pt x="162" y="19"/>
                  </a:cubicBezTo>
                  <a:cubicBezTo>
                    <a:pt x="144" y="6"/>
                    <a:pt x="123" y="23"/>
                    <a:pt x="111" y="36"/>
                  </a:cubicBezTo>
                  <a:cubicBezTo>
                    <a:pt x="102" y="12"/>
                    <a:pt x="69" y="0"/>
                    <a:pt x="56" y="26"/>
                  </a:cubicBezTo>
                  <a:cubicBezTo>
                    <a:pt x="51" y="14"/>
                    <a:pt x="39" y="12"/>
                    <a:pt x="26" y="19"/>
                  </a:cubicBezTo>
                  <a:cubicBezTo>
                    <a:pt x="7" y="29"/>
                    <a:pt x="0" y="54"/>
                    <a:pt x="0" y="75"/>
                  </a:cubicBezTo>
                  <a:cubicBezTo>
                    <a:pt x="0" y="97"/>
                    <a:pt x="11" y="121"/>
                    <a:pt x="25" y="139"/>
                  </a:cubicBezTo>
                  <a:cubicBezTo>
                    <a:pt x="38" y="158"/>
                    <a:pt x="58" y="172"/>
                    <a:pt x="79" y="182"/>
                  </a:cubicBezTo>
                  <a:cubicBezTo>
                    <a:pt x="79" y="182"/>
                    <a:pt x="79" y="183"/>
                    <a:pt x="79" y="183"/>
                  </a:cubicBezTo>
                  <a:cubicBezTo>
                    <a:pt x="97" y="195"/>
                    <a:pt x="122" y="200"/>
                    <a:pt x="143" y="204"/>
                  </a:cubicBezTo>
                  <a:cubicBezTo>
                    <a:pt x="168" y="210"/>
                    <a:pt x="195" y="213"/>
                    <a:pt x="221" y="209"/>
                  </a:cubicBezTo>
                  <a:cubicBezTo>
                    <a:pt x="242" y="206"/>
                    <a:pt x="261" y="196"/>
                    <a:pt x="269" y="176"/>
                  </a:cubicBezTo>
                  <a:cubicBezTo>
                    <a:pt x="273" y="166"/>
                    <a:pt x="274" y="151"/>
                    <a:pt x="267" y="142"/>
                  </a:cubicBezTo>
                  <a:close/>
                </a:path>
              </a:pathLst>
            </a:custGeom>
            <a:solidFill>
              <a:srgbClr val="E5405D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</a14:hiddenLine>
              </a:ext>
            </a:extLst>
          </p:spPr>
          <p:txBody>
            <a:bodyPr vert="horz" wrap="square" lIns="91440" tIns="45720" rIns="91440" bIns="45720" numCol="1" anchor="t" anchorCtr="0" compatLnSpc="1"/>
            <a:lstStyle/>
            <a:p>
              <a:endParaRPr lang="zh-CN" altLang="en-US"/>
            </a:p>
          </p:txBody>
        </p:sp>
        <p:sp>
          <p:nvSpPr>
            <p:cNvPr id="101" name="Freeform 15"/>
            <p:cNvSpPr/>
            <p:nvPr/>
          </p:nvSpPr>
          <p:spPr bwMode="auto">
            <a:xfrm>
              <a:off x="358804" y="-112425"/>
              <a:ext cx="657225" cy="444500"/>
            </a:xfrm>
            <a:custGeom>
              <a:avLst/>
              <a:gdLst>
                <a:gd name="T0" fmla="*/ 214 w 240"/>
                <a:gd name="T1" fmla="*/ 117 h 162"/>
                <a:gd name="T2" fmla="*/ 214 w 240"/>
                <a:gd name="T3" fmla="*/ 93 h 162"/>
                <a:gd name="T4" fmla="*/ 187 w 240"/>
                <a:gd name="T5" fmla="*/ 91 h 162"/>
                <a:gd name="T6" fmla="*/ 164 w 240"/>
                <a:gd name="T7" fmla="*/ 52 h 162"/>
                <a:gd name="T8" fmla="*/ 156 w 240"/>
                <a:gd name="T9" fmla="*/ 27 h 162"/>
                <a:gd name="T10" fmla="*/ 127 w 240"/>
                <a:gd name="T11" fmla="*/ 33 h 162"/>
                <a:gd name="T12" fmla="*/ 86 w 240"/>
                <a:gd name="T13" fmla="*/ 19 h 162"/>
                <a:gd name="T14" fmla="*/ 65 w 240"/>
                <a:gd name="T15" fmla="*/ 2 h 162"/>
                <a:gd name="T16" fmla="*/ 46 w 240"/>
                <a:gd name="T17" fmla="*/ 15 h 162"/>
                <a:gd name="T18" fmla="*/ 46 w 240"/>
                <a:gd name="T19" fmla="*/ 15 h 162"/>
                <a:gd name="T20" fmla="*/ 10 w 240"/>
                <a:gd name="T21" fmla="*/ 9 h 162"/>
                <a:gd name="T22" fmla="*/ 2 w 240"/>
                <a:gd name="T23" fmla="*/ 47 h 162"/>
                <a:gd name="T24" fmla="*/ 24 w 240"/>
                <a:gd name="T25" fmla="*/ 96 h 162"/>
                <a:gd name="T26" fmla="*/ 68 w 240"/>
                <a:gd name="T27" fmla="*/ 134 h 162"/>
                <a:gd name="T28" fmla="*/ 69 w 240"/>
                <a:gd name="T29" fmla="*/ 133 h 162"/>
                <a:gd name="T30" fmla="*/ 92 w 240"/>
                <a:gd name="T31" fmla="*/ 143 h 162"/>
                <a:gd name="T32" fmla="*/ 132 w 240"/>
                <a:gd name="T33" fmla="*/ 155 h 162"/>
                <a:gd name="T34" fmla="*/ 197 w 240"/>
                <a:gd name="T35" fmla="*/ 160 h 162"/>
                <a:gd name="T36" fmla="*/ 238 w 240"/>
                <a:gd name="T37" fmla="*/ 134 h 162"/>
                <a:gd name="T38" fmla="*/ 214 w 240"/>
                <a:gd name="T39" fmla="*/ 117 h 162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</a:cxnLst>
              <a:rect l="0" t="0" r="r" b="b"/>
              <a:pathLst>
                <a:path w="240" h="162">
                  <a:moveTo>
                    <a:pt x="214" y="117"/>
                  </a:moveTo>
                  <a:cubicBezTo>
                    <a:pt x="219" y="109"/>
                    <a:pt x="221" y="100"/>
                    <a:pt x="214" y="93"/>
                  </a:cubicBezTo>
                  <a:cubicBezTo>
                    <a:pt x="207" y="87"/>
                    <a:pt x="196" y="88"/>
                    <a:pt x="187" y="91"/>
                  </a:cubicBezTo>
                  <a:cubicBezTo>
                    <a:pt x="195" y="71"/>
                    <a:pt x="185" y="39"/>
                    <a:pt x="164" y="52"/>
                  </a:cubicBezTo>
                  <a:cubicBezTo>
                    <a:pt x="167" y="43"/>
                    <a:pt x="167" y="32"/>
                    <a:pt x="156" y="27"/>
                  </a:cubicBezTo>
                  <a:cubicBezTo>
                    <a:pt x="147" y="22"/>
                    <a:pt x="135" y="26"/>
                    <a:pt x="127" y="33"/>
                  </a:cubicBezTo>
                  <a:cubicBezTo>
                    <a:pt x="127" y="9"/>
                    <a:pt x="101" y="5"/>
                    <a:pt x="86" y="19"/>
                  </a:cubicBezTo>
                  <a:cubicBezTo>
                    <a:pt x="82" y="10"/>
                    <a:pt x="75" y="3"/>
                    <a:pt x="65" y="2"/>
                  </a:cubicBezTo>
                  <a:cubicBezTo>
                    <a:pt x="56" y="0"/>
                    <a:pt x="47" y="5"/>
                    <a:pt x="46" y="15"/>
                  </a:cubicBezTo>
                  <a:cubicBezTo>
                    <a:pt x="46" y="15"/>
                    <a:pt x="46" y="15"/>
                    <a:pt x="46" y="15"/>
                  </a:cubicBezTo>
                  <a:cubicBezTo>
                    <a:pt x="36" y="7"/>
                    <a:pt x="22" y="0"/>
                    <a:pt x="10" y="9"/>
                  </a:cubicBezTo>
                  <a:cubicBezTo>
                    <a:pt x="0" y="17"/>
                    <a:pt x="0" y="35"/>
                    <a:pt x="2" y="47"/>
                  </a:cubicBezTo>
                  <a:cubicBezTo>
                    <a:pt x="4" y="65"/>
                    <a:pt x="13" y="82"/>
                    <a:pt x="24" y="96"/>
                  </a:cubicBezTo>
                  <a:cubicBezTo>
                    <a:pt x="35" y="111"/>
                    <a:pt x="50" y="128"/>
                    <a:pt x="68" y="134"/>
                  </a:cubicBezTo>
                  <a:cubicBezTo>
                    <a:pt x="69" y="134"/>
                    <a:pt x="69" y="134"/>
                    <a:pt x="69" y="133"/>
                  </a:cubicBezTo>
                  <a:cubicBezTo>
                    <a:pt x="75" y="138"/>
                    <a:pt x="86" y="141"/>
                    <a:pt x="92" y="143"/>
                  </a:cubicBezTo>
                  <a:cubicBezTo>
                    <a:pt x="105" y="148"/>
                    <a:pt x="119" y="152"/>
                    <a:pt x="132" y="155"/>
                  </a:cubicBezTo>
                  <a:cubicBezTo>
                    <a:pt x="153" y="159"/>
                    <a:pt x="175" y="162"/>
                    <a:pt x="197" y="160"/>
                  </a:cubicBezTo>
                  <a:cubicBezTo>
                    <a:pt x="213" y="158"/>
                    <a:pt x="235" y="152"/>
                    <a:pt x="238" y="134"/>
                  </a:cubicBezTo>
                  <a:cubicBezTo>
                    <a:pt x="240" y="120"/>
                    <a:pt x="225" y="115"/>
                    <a:pt x="214" y="117"/>
                  </a:cubicBezTo>
                  <a:close/>
                </a:path>
              </a:pathLst>
            </a:custGeom>
            <a:solidFill>
              <a:srgbClr val="FF7862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</a14:hiddenLine>
              </a:ext>
            </a:extLst>
          </p:spPr>
          <p:txBody>
            <a:bodyPr vert="horz" wrap="square" lIns="91440" tIns="45720" rIns="91440" bIns="45720" numCol="1" anchor="t" anchorCtr="0" compatLnSpc="1"/>
            <a:lstStyle/>
            <a:p>
              <a:endParaRPr lang="zh-CN" altLang="en-US"/>
            </a:p>
          </p:txBody>
        </p:sp>
        <p:sp>
          <p:nvSpPr>
            <p:cNvPr id="102" name="Freeform 16"/>
            <p:cNvSpPr/>
            <p:nvPr/>
          </p:nvSpPr>
          <p:spPr bwMode="auto">
            <a:xfrm>
              <a:off x="422304" y="-10825"/>
              <a:ext cx="452438" cy="327025"/>
            </a:xfrm>
            <a:custGeom>
              <a:avLst/>
              <a:gdLst>
                <a:gd name="T0" fmla="*/ 160 w 165"/>
                <a:gd name="T1" fmla="*/ 91 h 119"/>
                <a:gd name="T2" fmla="*/ 140 w 165"/>
                <a:gd name="T3" fmla="*/ 86 h 119"/>
                <a:gd name="T4" fmla="*/ 124 w 165"/>
                <a:gd name="T5" fmla="*/ 66 h 119"/>
                <a:gd name="T6" fmla="*/ 102 w 165"/>
                <a:gd name="T7" fmla="*/ 44 h 119"/>
                <a:gd name="T8" fmla="*/ 66 w 165"/>
                <a:gd name="T9" fmla="*/ 29 h 119"/>
                <a:gd name="T10" fmla="*/ 38 w 165"/>
                <a:gd name="T11" fmla="*/ 16 h 119"/>
                <a:gd name="T12" fmla="*/ 14 w 165"/>
                <a:gd name="T13" fmla="*/ 2 h 119"/>
                <a:gd name="T14" fmla="*/ 1 w 165"/>
                <a:gd name="T15" fmla="*/ 23 h 119"/>
                <a:gd name="T16" fmla="*/ 47 w 165"/>
                <a:gd name="T17" fmla="*/ 96 h 119"/>
                <a:gd name="T18" fmla="*/ 48 w 165"/>
                <a:gd name="T19" fmla="*/ 98 h 119"/>
                <a:gd name="T20" fmla="*/ 147 w 165"/>
                <a:gd name="T21" fmla="*/ 110 h 119"/>
                <a:gd name="T22" fmla="*/ 160 w 165"/>
                <a:gd name="T23" fmla="*/ 91 h 119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</a:cxnLst>
              <a:rect l="0" t="0" r="r" b="b"/>
              <a:pathLst>
                <a:path w="165" h="119">
                  <a:moveTo>
                    <a:pt x="160" y="91"/>
                  </a:moveTo>
                  <a:cubicBezTo>
                    <a:pt x="155" y="85"/>
                    <a:pt x="147" y="84"/>
                    <a:pt x="140" y="86"/>
                  </a:cubicBezTo>
                  <a:cubicBezTo>
                    <a:pt x="147" y="75"/>
                    <a:pt x="136" y="63"/>
                    <a:pt x="124" y="66"/>
                  </a:cubicBezTo>
                  <a:cubicBezTo>
                    <a:pt x="131" y="55"/>
                    <a:pt x="117" y="38"/>
                    <a:pt x="102" y="44"/>
                  </a:cubicBezTo>
                  <a:cubicBezTo>
                    <a:pt x="107" y="23"/>
                    <a:pt x="82" y="16"/>
                    <a:pt x="66" y="29"/>
                  </a:cubicBezTo>
                  <a:cubicBezTo>
                    <a:pt x="61" y="16"/>
                    <a:pt x="47" y="1"/>
                    <a:pt x="38" y="16"/>
                  </a:cubicBezTo>
                  <a:cubicBezTo>
                    <a:pt x="32" y="9"/>
                    <a:pt x="23" y="0"/>
                    <a:pt x="14" y="2"/>
                  </a:cubicBezTo>
                  <a:cubicBezTo>
                    <a:pt x="3" y="4"/>
                    <a:pt x="0" y="13"/>
                    <a:pt x="1" y="23"/>
                  </a:cubicBezTo>
                  <a:cubicBezTo>
                    <a:pt x="2" y="53"/>
                    <a:pt x="25" y="77"/>
                    <a:pt x="47" y="96"/>
                  </a:cubicBezTo>
                  <a:cubicBezTo>
                    <a:pt x="46" y="97"/>
                    <a:pt x="46" y="98"/>
                    <a:pt x="48" y="98"/>
                  </a:cubicBezTo>
                  <a:cubicBezTo>
                    <a:pt x="79" y="107"/>
                    <a:pt x="114" y="119"/>
                    <a:pt x="147" y="110"/>
                  </a:cubicBezTo>
                  <a:cubicBezTo>
                    <a:pt x="153" y="108"/>
                    <a:pt x="165" y="99"/>
                    <a:pt x="160" y="91"/>
                  </a:cubicBezTo>
                  <a:close/>
                </a:path>
              </a:pathLst>
            </a:custGeom>
            <a:solidFill>
              <a:srgbClr val="FF9D99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</a14:hiddenLine>
              </a:ext>
            </a:extLst>
          </p:spPr>
          <p:txBody>
            <a:bodyPr vert="horz" wrap="square" lIns="91440" tIns="45720" rIns="91440" bIns="45720" numCol="1" anchor="t" anchorCtr="0" compatLnSpc="1"/>
            <a:lstStyle/>
            <a:p>
              <a:endParaRPr lang="zh-CN" altLang="en-US"/>
            </a:p>
          </p:txBody>
        </p:sp>
        <p:sp>
          <p:nvSpPr>
            <p:cNvPr id="103" name="Freeform 17"/>
            <p:cNvSpPr/>
            <p:nvPr/>
          </p:nvSpPr>
          <p:spPr bwMode="auto">
            <a:xfrm>
              <a:off x="287367" y="79662"/>
              <a:ext cx="441325" cy="387350"/>
            </a:xfrm>
            <a:custGeom>
              <a:avLst/>
              <a:gdLst>
                <a:gd name="T0" fmla="*/ 157 w 161"/>
                <a:gd name="T1" fmla="*/ 50 h 141"/>
                <a:gd name="T2" fmla="*/ 141 w 161"/>
                <a:gd name="T3" fmla="*/ 46 h 141"/>
                <a:gd name="T4" fmla="*/ 135 w 161"/>
                <a:gd name="T5" fmla="*/ 31 h 141"/>
                <a:gd name="T6" fmla="*/ 119 w 161"/>
                <a:gd name="T7" fmla="*/ 32 h 141"/>
                <a:gd name="T8" fmla="*/ 110 w 161"/>
                <a:gd name="T9" fmla="*/ 16 h 141"/>
                <a:gd name="T10" fmla="*/ 95 w 161"/>
                <a:gd name="T11" fmla="*/ 18 h 141"/>
                <a:gd name="T12" fmla="*/ 95 w 161"/>
                <a:gd name="T13" fmla="*/ 17 h 141"/>
                <a:gd name="T14" fmla="*/ 64 w 161"/>
                <a:gd name="T15" fmla="*/ 8 h 141"/>
                <a:gd name="T16" fmla="*/ 63 w 161"/>
                <a:gd name="T17" fmla="*/ 9 h 141"/>
                <a:gd name="T18" fmla="*/ 94 w 161"/>
                <a:gd name="T19" fmla="*/ 63 h 141"/>
                <a:gd name="T20" fmla="*/ 13 w 161"/>
                <a:gd name="T21" fmla="*/ 129 h 141"/>
                <a:gd name="T22" fmla="*/ 0 w 161"/>
                <a:gd name="T23" fmla="*/ 138 h 141"/>
                <a:gd name="T24" fmla="*/ 3 w 161"/>
                <a:gd name="T25" fmla="*/ 141 h 141"/>
                <a:gd name="T26" fmla="*/ 26 w 161"/>
                <a:gd name="T27" fmla="*/ 125 h 141"/>
                <a:gd name="T28" fmla="*/ 96 w 161"/>
                <a:gd name="T29" fmla="*/ 65 h 141"/>
                <a:gd name="T30" fmla="*/ 157 w 161"/>
                <a:gd name="T31" fmla="*/ 65 h 141"/>
                <a:gd name="T32" fmla="*/ 157 w 161"/>
                <a:gd name="T33" fmla="*/ 50 h 141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</a:cxnLst>
              <a:rect l="0" t="0" r="r" b="b"/>
              <a:pathLst>
                <a:path w="161" h="141">
                  <a:moveTo>
                    <a:pt x="157" y="50"/>
                  </a:moveTo>
                  <a:cubicBezTo>
                    <a:pt x="153" y="46"/>
                    <a:pt x="147" y="45"/>
                    <a:pt x="141" y="46"/>
                  </a:cubicBezTo>
                  <a:cubicBezTo>
                    <a:pt x="142" y="41"/>
                    <a:pt x="140" y="34"/>
                    <a:pt x="135" y="31"/>
                  </a:cubicBezTo>
                  <a:cubicBezTo>
                    <a:pt x="131" y="28"/>
                    <a:pt x="124" y="29"/>
                    <a:pt x="119" y="32"/>
                  </a:cubicBezTo>
                  <a:cubicBezTo>
                    <a:pt x="119" y="26"/>
                    <a:pt x="115" y="19"/>
                    <a:pt x="110" y="16"/>
                  </a:cubicBezTo>
                  <a:cubicBezTo>
                    <a:pt x="105" y="12"/>
                    <a:pt x="99" y="13"/>
                    <a:pt x="95" y="18"/>
                  </a:cubicBezTo>
                  <a:cubicBezTo>
                    <a:pt x="95" y="18"/>
                    <a:pt x="95" y="17"/>
                    <a:pt x="95" y="17"/>
                  </a:cubicBezTo>
                  <a:cubicBezTo>
                    <a:pt x="89" y="8"/>
                    <a:pt x="74" y="0"/>
                    <a:pt x="64" y="8"/>
                  </a:cubicBezTo>
                  <a:cubicBezTo>
                    <a:pt x="63" y="8"/>
                    <a:pt x="63" y="8"/>
                    <a:pt x="63" y="9"/>
                  </a:cubicBezTo>
                  <a:cubicBezTo>
                    <a:pt x="59" y="30"/>
                    <a:pt x="78" y="51"/>
                    <a:pt x="94" y="63"/>
                  </a:cubicBezTo>
                  <a:cubicBezTo>
                    <a:pt x="72" y="92"/>
                    <a:pt x="42" y="110"/>
                    <a:pt x="13" y="129"/>
                  </a:cubicBezTo>
                  <a:cubicBezTo>
                    <a:pt x="9" y="132"/>
                    <a:pt x="5" y="135"/>
                    <a:pt x="0" y="138"/>
                  </a:cubicBezTo>
                  <a:cubicBezTo>
                    <a:pt x="1" y="140"/>
                    <a:pt x="2" y="141"/>
                    <a:pt x="3" y="141"/>
                  </a:cubicBezTo>
                  <a:cubicBezTo>
                    <a:pt x="10" y="136"/>
                    <a:pt x="18" y="130"/>
                    <a:pt x="26" y="125"/>
                  </a:cubicBezTo>
                  <a:cubicBezTo>
                    <a:pt x="51" y="109"/>
                    <a:pt x="81" y="92"/>
                    <a:pt x="96" y="65"/>
                  </a:cubicBezTo>
                  <a:cubicBezTo>
                    <a:pt x="112" y="72"/>
                    <a:pt x="145" y="85"/>
                    <a:pt x="157" y="65"/>
                  </a:cubicBezTo>
                  <a:cubicBezTo>
                    <a:pt x="160" y="61"/>
                    <a:pt x="161" y="54"/>
                    <a:pt x="157" y="50"/>
                  </a:cubicBezTo>
                  <a:close/>
                </a:path>
              </a:pathLst>
            </a:custGeom>
            <a:solidFill>
              <a:srgbClr val="F6C1C7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</a14:hiddenLine>
              </a:ext>
            </a:extLst>
          </p:spPr>
          <p:txBody>
            <a:bodyPr vert="horz" wrap="square" lIns="91440" tIns="45720" rIns="91440" bIns="45720" numCol="1" anchor="t" anchorCtr="0" compatLnSpc="1"/>
            <a:lstStyle/>
            <a:p>
              <a:endParaRPr lang="zh-CN" altLang="en-US"/>
            </a:p>
          </p:txBody>
        </p:sp>
        <p:sp>
          <p:nvSpPr>
            <p:cNvPr id="104" name="Freeform 18"/>
            <p:cNvSpPr/>
            <p:nvPr/>
          </p:nvSpPr>
          <p:spPr bwMode="auto">
            <a:xfrm>
              <a:off x="150842" y="470187"/>
              <a:ext cx="227013" cy="528638"/>
            </a:xfrm>
            <a:custGeom>
              <a:avLst/>
              <a:gdLst>
                <a:gd name="T0" fmla="*/ 49 w 83"/>
                <a:gd name="T1" fmla="*/ 152 h 192"/>
                <a:gd name="T2" fmla="*/ 50 w 83"/>
                <a:gd name="T3" fmla="*/ 113 h 192"/>
                <a:gd name="T4" fmla="*/ 45 w 83"/>
                <a:gd name="T5" fmla="*/ 65 h 192"/>
                <a:gd name="T6" fmla="*/ 1 w 83"/>
                <a:gd name="T7" fmla="*/ 0 h 192"/>
                <a:gd name="T8" fmla="*/ 0 w 83"/>
                <a:gd name="T9" fmla="*/ 1 h 192"/>
                <a:gd name="T10" fmla="*/ 42 w 83"/>
                <a:gd name="T11" fmla="*/ 71 h 192"/>
                <a:gd name="T12" fmla="*/ 46 w 83"/>
                <a:gd name="T13" fmla="*/ 116 h 192"/>
                <a:gd name="T14" fmla="*/ 45 w 83"/>
                <a:gd name="T15" fmla="*/ 153 h 192"/>
                <a:gd name="T16" fmla="*/ 18 w 83"/>
                <a:gd name="T17" fmla="*/ 181 h 192"/>
                <a:gd name="T18" fmla="*/ 21 w 83"/>
                <a:gd name="T19" fmla="*/ 184 h 192"/>
                <a:gd name="T20" fmla="*/ 34 w 83"/>
                <a:gd name="T21" fmla="*/ 177 h 192"/>
                <a:gd name="T22" fmla="*/ 41 w 83"/>
                <a:gd name="T23" fmla="*/ 187 h 192"/>
                <a:gd name="T24" fmla="*/ 45 w 83"/>
                <a:gd name="T25" fmla="*/ 187 h 192"/>
                <a:gd name="T26" fmla="*/ 49 w 83"/>
                <a:gd name="T27" fmla="*/ 181 h 192"/>
                <a:gd name="T28" fmla="*/ 54 w 83"/>
                <a:gd name="T29" fmla="*/ 187 h 192"/>
                <a:gd name="T30" fmla="*/ 58 w 83"/>
                <a:gd name="T31" fmla="*/ 187 h 192"/>
                <a:gd name="T32" fmla="*/ 61 w 83"/>
                <a:gd name="T33" fmla="*/ 180 h 192"/>
                <a:gd name="T34" fmla="*/ 78 w 83"/>
                <a:gd name="T35" fmla="*/ 182 h 192"/>
                <a:gd name="T36" fmla="*/ 49 w 83"/>
                <a:gd name="T37" fmla="*/ 152 h 192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</a:cxnLst>
              <a:rect l="0" t="0" r="r" b="b"/>
              <a:pathLst>
                <a:path w="83" h="192">
                  <a:moveTo>
                    <a:pt x="49" y="152"/>
                  </a:moveTo>
                  <a:cubicBezTo>
                    <a:pt x="52" y="140"/>
                    <a:pt x="51" y="126"/>
                    <a:pt x="50" y="113"/>
                  </a:cubicBezTo>
                  <a:cubicBezTo>
                    <a:pt x="50" y="97"/>
                    <a:pt x="48" y="81"/>
                    <a:pt x="45" y="65"/>
                  </a:cubicBezTo>
                  <a:cubicBezTo>
                    <a:pt x="40" y="40"/>
                    <a:pt x="28" y="8"/>
                    <a:pt x="1" y="0"/>
                  </a:cubicBezTo>
                  <a:cubicBezTo>
                    <a:pt x="0" y="0"/>
                    <a:pt x="0" y="1"/>
                    <a:pt x="0" y="1"/>
                  </a:cubicBezTo>
                  <a:cubicBezTo>
                    <a:pt x="27" y="16"/>
                    <a:pt x="37" y="43"/>
                    <a:pt x="42" y="71"/>
                  </a:cubicBezTo>
                  <a:cubicBezTo>
                    <a:pt x="45" y="86"/>
                    <a:pt x="46" y="101"/>
                    <a:pt x="46" y="116"/>
                  </a:cubicBezTo>
                  <a:cubicBezTo>
                    <a:pt x="46" y="128"/>
                    <a:pt x="44" y="141"/>
                    <a:pt x="45" y="153"/>
                  </a:cubicBezTo>
                  <a:cubicBezTo>
                    <a:pt x="31" y="157"/>
                    <a:pt x="21" y="168"/>
                    <a:pt x="18" y="181"/>
                  </a:cubicBezTo>
                  <a:cubicBezTo>
                    <a:pt x="17" y="183"/>
                    <a:pt x="19" y="185"/>
                    <a:pt x="21" y="184"/>
                  </a:cubicBezTo>
                  <a:cubicBezTo>
                    <a:pt x="25" y="181"/>
                    <a:pt x="30" y="180"/>
                    <a:pt x="34" y="177"/>
                  </a:cubicBezTo>
                  <a:cubicBezTo>
                    <a:pt x="36" y="181"/>
                    <a:pt x="40" y="183"/>
                    <a:pt x="41" y="187"/>
                  </a:cubicBezTo>
                  <a:cubicBezTo>
                    <a:pt x="42" y="189"/>
                    <a:pt x="44" y="188"/>
                    <a:pt x="45" y="187"/>
                  </a:cubicBezTo>
                  <a:cubicBezTo>
                    <a:pt x="46" y="185"/>
                    <a:pt x="48" y="183"/>
                    <a:pt x="49" y="181"/>
                  </a:cubicBezTo>
                  <a:cubicBezTo>
                    <a:pt x="51" y="183"/>
                    <a:pt x="52" y="185"/>
                    <a:pt x="54" y="187"/>
                  </a:cubicBezTo>
                  <a:cubicBezTo>
                    <a:pt x="55" y="189"/>
                    <a:pt x="57" y="189"/>
                    <a:pt x="58" y="187"/>
                  </a:cubicBezTo>
                  <a:cubicBezTo>
                    <a:pt x="59" y="185"/>
                    <a:pt x="60" y="182"/>
                    <a:pt x="61" y="180"/>
                  </a:cubicBezTo>
                  <a:cubicBezTo>
                    <a:pt x="65" y="186"/>
                    <a:pt x="75" y="192"/>
                    <a:pt x="78" y="182"/>
                  </a:cubicBezTo>
                  <a:cubicBezTo>
                    <a:pt x="83" y="166"/>
                    <a:pt x="60" y="155"/>
                    <a:pt x="49" y="152"/>
                  </a:cubicBezTo>
                  <a:close/>
                </a:path>
              </a:pathLst>
            </a:custGeom>
            <a:solidFill>
              <a:srgbClr val="FF7862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</a14:hiddenLine>
              </a:ext>
            </a:extLst>
          </p:spPr>
          <p:txBody>
            <a:bodyPr vert="horz" wrap="square" lIns="91440" tIns="45720" rIns="91440" bIns="45720" numCol="1" anchor="t" anchorCtr="0" compatLnSpc="1"/>
            <a:lstStyle/>
            <a:p>
              <a:endParaRPr lang="zh-CN" altLang="en-US"/>
            </a:p>
          </p:txBody>
        </p:sp>
        <p:sp>
          <p:nvSpPr>
            <p:cNvPr id="105" name="Freeform 19"/>
            <p:cNvSpPr/>
            <p:nvPr/>
          </p:nvSpPr>
          <p:spPr bwMode="auto">
            <a:xfrm>
              <a:off x="446117" y="443200"/>
              <a:ext cx="241300" cy="485775"/>
            </a:xfrm>
            <a:custGeom>
              <a:avLst/>
              <a:gdLst>
                <a:gd name="T0" fmla="*/ 60 w 88"/>
                <a:gd name="T1" fmla="*/ 136 h 177"/>
                <a:gd name="T2" fmla="*/ 59 w 88"/>
                <a:gd name="T3" fmla="*/ 136 h 177"/>
                <a:gd name="T4" fmla="*/ 56 w 88"/>
                <a:gd name="T5" fmla="*/ 102 h 177"/>
                <a:gd name="T6" fmla="*/ 48 w 88"/>
                <a:gd name="T7" fmla="*/ 57 h 177"/>
                <a:gd name="T8" fmla="*/ 1 w 88"/>
                <a:gd name="T9" fmla="*/ 0 h 177"/>
                <a:gd name="T10" fmla="*/ 1 w 88"/>
                <a:gd name="T11" fmla="*/ 2 h 177"/>
                <a:gd name="T12" fmla="*/ 47 w 88"/>
                <a:gd name="T13" fmla="*/ 65 h 177"/>
                <a:gd name="T14" fmla="*/ 53 w 88"/>
                <a:gd name="T15" fmla="*/ 107 h 177"/>
                <a:gd name="T16" fmla="*/ 55 w 88"/>
                <a:gd name="T17" fmla="*/ 136 h 177"/>
                <a:gd name="T18" fmla="*/ 53 w 88"/>
                <a:gd name="T19" fmla="*/ 168 h 177"/>
                <a:gd name="T20" fmla="*/ 59 w 88"/>
                <a:gd name="T21" fmla="*/ 177 h 177"/>
                <a:gd name="T22" fmla="*/ 72 w 88"/>
                <a:gd name="T23" fmla="*/ 174 h 177"/>
                <a:gd name="T24" fmla="*/ 60 w 88"/>
                <a:gd name="T25" fmla="*/ 136 h 177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</a:cxnLst>
              <a:rect l="0" t="0" r="r" b="b"/>
              <a:pathLst>
                <a:path w="88" h="177">
                  <a:moveTo>
                    <a:pt x="60" y="136"/>
                  </a:moveTo>
                  <a:cubicBezTo>
                    <a:pt x="59" y="136"/>
                    <a:pt x="59" y="136"/>
                    <a:pt x="59" y="136"/>
                  </a:cubicBezTo>
                  <a:cubicBezTo>
                    <a:pt x="59" y="125"/>
                    <a:pt x="57" y="113"/>
                    <a:pt x="56" y="102"/>
                  </a:cubicBezTo>
                  <a:cubicBezTo>
                    <a:pt x="55" y="87"/>
                    <a:pt x="52" y="72"/>
                    <a:pt x="48" y="57"/>
                  </a:cubicBezTo>
                  <a:cubicBezTo>
                    <a:pt x="42" y="32"/>
                    <a:pt x="28" y="7"/>
                    <a:pt x="1" y="0"/>
                  </a:cubicBezTo>
                  <a:cubicBezTo>
                    <a:pt x="0" y="0"/>
                    <a:pt x="0" y="2"/>
                    <a:pt x="1" y="2"/>
                  </a:cubicBezTo>
                  <a:cubicBezTo>
                    <a:pt x="28" y="13"/>
                    <a:pt x="40" y="38"/>
                    <a:pt x="47" y="65"/>
                  </a:cubicBezTo>
                  <a:cubicBezTo>
                    <a:pt x="50" y="79"/>
                    <a:pt x="52" y="93"/>
                    <a:pt x="53" y="107"/>
                  </a:cubicBezTo>
                  <a:cubicBezTo>
                    <a:pt x="54" y="116"/>
                    <a:pt x="53" y="127"/>
                    <a:pt x="55" y="136"/>
                  </a:cubicBezTo>
                  <a:cubicBezTo>
                    <a:pt x="52" y="147"/>
                    <a:pt x="50" y="158"/>
                    <a:pt x="53" y="168"/>
                  </a:cubicBezTo>
                  <a:cubicBezTo>
                    <a:pt x="54" y="170"/>
                    <a:pt x="56" y="176"/>
                    <a:pt x="59" y="177"/>
                  </a:cubicBezTo>
                  <a:cubicBezTo>
                    <a:pt x="64" y="177"/>
                    <a:pt x="68" y="176"/>
                    <a:pt x="72" y="174"/>
                  </a:cubicBezTo>
                  <a:cubicBezTo>
                    <a:pt x="88" y="167"/>
                    <a:pt x="66" y="142"/>
                    <a:pt x="60" y="136"/>
                  </a:cubicBezTo>
                  <a:close/>
                </a:path>
              </a:pathLst>
            </a:custGeom>
            <a:solidFill>
              <a:srgbClr val="19865B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</a14:hiddenLine>
              </a:ext>
            </a:extLst>
          </p:spPr>
          <p:txBody>
            <a:bodyPr vert="horz" wrap="square" lIns="91440" tIns="45720" rIns="91440" bIns="45720" numCol="1" anchor="t" anchorCtr="0" compatLnSpc="1"/>
            <a:lstStyle/>
            <a:p>
              <a:endParaRPr lang="zh-CN" altLang="en-US"/>
            </a:p>
          </p:txBody>
        </p:sp>
        <p:sp>
          <p:nvSpPr>
            <p:cNvPr id="106" name="Freeform 20"/>
            <p:cNvSpPr/>
            <p:nvPr/>
          </p:nvSpPr>
          <p:spPr bwMode="auto">
            <a:xfrm>
              <a:off x="408017" y="519400"/>
              <a:ext cx="166688" cy="382588"/>
            </a:xfrm>
            <a:custGeom>
              <a:avLst/>
              <a:gdLst>
                <a:gd name="T0" fmla="*/ 48 w 61"/>
                <a:gd name="T1" fmla="*/ 3 h 139"/>
                <a:gd name="T2" fmla="*/ 49 w 61"/>
                <a:gd name="T3" fmla="*/ 1 h 139"/>
                <a:gd name="T4" fmla="*/ 48 w 61"/>
                <a:gd name="T5" fmla="*/ 1 h 139"/>
                <a:gd name="T6" fmla="*/ 47 w 61"/>
                <a:gd name="T7" fmla="*/ 3 h 139"/>
                <a:gd name="T8" fmla="*/ 47 w 61"/>
                <a:gd name="T9" fmla="*/ 3 h 139"/>
                <a:gd name="T10" fmla="*/ 4 w 61"/>
                <a:gd name="T11" fmla="*/ 138 h 139"/>
                <a:gd name="T12" fmla="*/ 6 w 61"/>
                <a:gd name="T13" fmla="*/ 139 h 139"/>
                <a:gd name="T14" fmla="*/ 7 w 61"/>
                <a:gd name="T15" fmla="*/ 139 h 139"/>
                <a:gd name="T16" fmla="*/ 50 w 61"/>
                <a:gd name="T17" fmla="*/ 79 h 139"/>
                <a:gd name="T18" fmla="*/ 48 w 61"/>
                <a:gd name="T19" fmla="*/ 3 h 139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</a:cxnLst>
              <a:rect l="0" t="0" r="r" b="b"/>
              <a:pathLst>
                <a:path w="61" h="139">
                  <a:moveTo>
                    <a:pt x="48" y="3"/>
                  </a:moveTo>
                  <a:cubicBezTo>
                    <a:pt x="49" y="2"/>
                    <a:pt x="49" y="2"/>
                    <a:pt x="49" y="1"/>
                  </a:cubicBezTo>
                  <a:cubicBezTo>
                    <a:pt x="49" y="1"/>
                    <a:pt x="49" y="0"/>
                    <a:pt x="48" y="1"/>
                  </a:cubicBezTo>
                  <a:cubicBezTo>
                    <a:pt x="48" y="1"/>
                    <a:pt x="48" y="2"/>
                    <a:pt x="47" y="3"/>
                  </a:cubicBezTo>
                  <a:cubicBezTo>
                    <a:pt x="47" y="3"/>
                    <a:pt x="47" y="3"/>
                    <a:pt x="47" y="3"/>
                  </a:cubicBezTo>
                  <a:cubicBezTo>
                    <a:pt x="22" y="43"/>
                    <a:pt x="0" y="89"/>
                    <a:pt x="4" y="138"/>
                  </a:cubicBezTo>
                  <a:cubicBezTo>
                    <a:pt x="4" y="139"/>
                    <a:pt x="5" y="139"/>
                    <a:pt x="6" y="139"/>
                  </a:cubicBezTo>
                  <a:cubicBezTo>
                    <a:pt x="6" y="139"/>
                    <a:pt x="7" y="139"/>
                    <a:pt x="7" y="139"/>
                  </a:cubicBezTo>
                  <a:cubicBezTo>
                    <a:pt x="29" y="126"/>
                    <a:pt x="42" y="102"/>
                    <a:pt x="50" y="79"/>
                  </a:cubicBezTo>
                  <a:cubicBezTo>
                    <a:pt x="58" y="55"/>
                    <a:pt x="61" y="26"/>
                    <a:pt x="48" y="3"/>
                  </a:cubicBezTo>
                  <a:close/>
                </a:path>
              </a:pathLst>
            </a:custGeom>
            <a:solidFill>
              <a:srgbClr val="21B37A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</a14:hiddenLine>
              </a:ext>
            </a:extLst>
          </p:spPr>
          <p:txBody>
            <a:bodyPr vert="horz" wrap="square" lIns="91440" tIns="45720" rIns="91440" bIns="45720" numCol="1" anchor="t" anchorCtr="0" compatLnSpc="1"/>
            <a:lstStyle/>
            <a:p>
              <a:endParaRPr lang="zh-CN" altLang="en-US"/>
            </a:p>
          </p:txBody>
        </p:sp>
        <p:sp>
          <p:nvSpPr>
            <p:cNvPr id="107" name="Freeform 21"/>
            <p:cNvSpPr/>
            <p:nvPr/>
          </p:nvSpPr>
          <p:spPr bwMode="auto">
            <a:xfrm>
              <a:off x="773142" y="474950"/>
              <a:ext cx="112713" cy="400050"/>
            </a:xfrm>
            <a:custGeom>
              <a:avLst/>
              <a:gdLst>
                <a:gd name="T0" fmla="*/ 36 w 41"/>
                <a:gd name="T1" fmla="*/ 61 h 145"/>
                <a:gd name="T2" fmla="*/ 1 w 41"/>
                <a:gd name="T3" fmla="*/ 0 h 145"/>
                <a:gd name="T4" fmla="*/ 0 w 41"/>
                <a:gd name="T5" fmla="*/ 0 h 145"/>
                <a:gd name="T6" fmla="*/ 34 w 41"/>
                <a:gd name="T7" fmla="*/ 68 h 145"/>
                <a:gd name="T8" fmla="*/ 37 w 41"/>
                <a:gd name="T9" fmla="*/ 143 h 145"/>
                <a:gd name="T10" fmla="*/ 40 w 41"/>
                <a:gd name="T11" fmla="*/ 143 h 145"/>
                <a:gd name="T12" fmla="*/ 36 w 41"/>
                <a:gd name="T13" fmla="*/ 61 h 145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</a:cxnLst>
              <a:rect l="0" t="0" r="r" b="b"/>
              <a:pathLst>
                <a:path w="41" h="145">
                  <a:moveTo>
                    <a:pt x="36" y="61"/>
                  </a:moveTo>
                  <a:cubicBezTo>
                    <a:pt x="32" y="39"/>
                    <a:pt x="24" y="9"/>
                    <a:pt x="1" y="0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22" y="16"/>
                    <a:pt x="30" y="42"/>
                    <a:pt x="34" y="68"/>
                  </a:cubicBezTo>
                  <a:cubicBezTo>
                    <a:pt x="38" y="92"/>
                    <a:pt x="38" y="118"/>
                    <a:pt x="37" y="143"/>
                  </a:cubicBezTo>
                  <a:cubicBezTo>
                    <a:pt x="37" y="145"/>
                    <a:pt x="40" y="145"/>
                    <a:pt x="40" y="143"/>
                  </a:cubicBezTo>
                  <a:cubicBezTo>
                    <a:pt x="41" y="116"/>
                    <a:pt x="41" y="88"/>
                    <a:pt x="36" y="61"/>
                  </a:cubicBezTo>
                  <a:close/>
                </a:path>
              </a:pathLst>
            </a:custGeom>
            <a:solidFill>
              <a:srgbClr val="FEC160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</a14:hiddenLine>
              </a:ext>
            </a:extLst>
          </p:spPr>
          <p:txBody>
            <a:bodyPr vert="horz" wrap="square" lIns="91440" tIns="45720" rIns="91440" bIns="45720" numCol="1" anchor="t" anchorCtr="0" compatLnSpc="1"/>
            <a:lstStyle/>
            <a:p>
              <a:endParaRPr lang="zh-CN" altLang="en-US"/>
            </a:p>
          </p:txBody>
        </p:sp>
        <p:sp>
          <p:nvSpPr>
            <p:cNvPr id="108" name="Freeform 22"/>
            <p:cNvSpPr/>
            <p:nvPr/>
          </p:nvSpPr>
          <p:spPr bwMode="auto">
            <a:xfrm>
              <a:off x="765204" y="852775"/>
              <a:ext cx="223838" cy="219075"/>
            </a:xfrm>
            <a:custGeom>
              <a:avLst/>
              <a:gdLst>
                <a:gd name="T0" fmla="*/ 44 w 82"/>
                <a:gd name="T1" fmla="*/ 2 h 80"/>
                <a:gd name="T2" fmla="*/ 43 w 82"/>
                <a:gd name="T3" fmla="*/ 1 h 80"/>
                <a:gd name="T4" fmla="*/ 40 w 82"/>
                <a:gd name="T5" fmla="*/ 3 h 80"/>
                <a:gd name="T6" fmla="*/ 0 w 82"/>
                <a:gd name="T7" fmla="*/ 55 h 80"/>
                <a:gd name="T8" fmla="*/ 7 w 82"/>
                <a:gd name="T9" fmla="*/ 68 h 80"/>
                <a:gd name="T10" fmla="*/ 22 w 82"/>
                <a:gd name="T11" fmla="*/ 59 h 80"/>
                <a:gd name="T12" fmla="*/ 29 w 82"/>
                <a:gd name="T13" fmla="*/ 79 h 80"/>
                <a:gd name="T14" fmla="*/ 31 w 82"/>
                <a:gd name="T15" fmla="*/ 79 h 80"/>
                <a:gd name="T16" fmla="*/ 45 w 82"/>
                <a:gd name="T17" fmla="*/ 63 h 80"/>
                <a:gd name="T18" fmla="*/ 56 w 82"/>
                <a:gd name="T19" fmla="*/ 76 h 80"/>
                <a:gd name="T20" fmla="*/ 70 w 82"/>
                <a:gd name="T21" fmla="*/ 66 h 80"/>
                <a:gd name="T22" fmla="*/ 44 w 82"/>
                <a:gd name="T23" fmla="*/ 2 h 80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</a:cxnLst>
              <a:rect l="0" t="0" r="r" b="b"/>
              <a:pathLst>
                <a:path w="82" h="80">
                  <a:moveTo>
                    <a:pt x="44" y="2"/>
                  </a:moveTo>
                  <a:cubicBezTo>
                    <a:pt x="44" y="1"/>
                    <a:pt x="43" y="0"/>
                    <a:pt x="43" y="1"/>
                  </a:cubicBezTo>
                  <a:cubicBezTo>
                    <a:pt x="41" y="0"/>
                    <a:pt x="40" y="1"/>
                    <a:pt x="40" y="3"/>
                  </a:cubicBezTo>
                  <a:cubicBezTo>
                    <a:pt x="22" y="15"/>
                    <a:pt x="2" y="32"/>
                    <a:pt x="0" y="55"/>
                  </a:cubicBezTo>
                  <a:cubicBezTo>
                    <a:pt x="0" y="60"/>
                    <a:pt x="2" y="66"/>
                    <a:pt x="7" y="68"/>
                  </a:cubicBezTo>
                  <a:cubicBezTo>
                    <a:pt x="13" y="70"/>
                    <a:pt x="18" y="64"/>
                    <a:pt x="22" y="59"/>
                  </a:cubicBezTo>
                  <a:cubicBezTo>
                    <a:pt x="22" y="67"/>
                    <a:pt x="24" y="73"/>
                    <a:pt x="29" y="79"/>
                  </a:cubicBezTo>
                  <a:cubicBezTo>
                    <a:pt x="29" y="80"/>
                    <a:pt x="31" y="80"/>
                    <a:pt x="31" y="79"/>
                  </a:cubicBezTo>
                  <a:cubicBezTo>
                    <a:pt x="37" y="75"/>
                    <a:pt x="42" y="69"/>
                    <a:pt x="45" y="63"/>
                  </a:cubicBezTo>
                  <a:cubicBezTo>
                    <a:pt x="47" y="69"/>
                    <a:pt x="50" y="74"/>
                    <a:pt x="56" y="76"/>
                  </a:cubicBezTo>
                  <a:cubicBezTo>
                    <a:pt x="62" y="77"/>
                    <a:pt x="68" y="71"/>
                    <a:pt x="70" y="66"/>
                  </a:cubicBezTo>
                  <a:cubicBezTo>
                    <a:pt x="82" y="42"/>
                    <a:pt x="60" y="16"/>
                    <a:pt x="44" y="2"/>
                  </a:cubicBezTo>
                  <a:close/>
                </a:path>
              </a:pathLst>
            </a:custGeom>
            <a:solidFill>
              <a:srgbClr val="FF7862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</a14:hiddenLine>
              </a:ext>
            </a:extLst>
          </p:spPr>
          <p:txBody>
            <a:bodyPr vert="horz" wrap="square" lIns="91440" tIns="45720" rIns="91440" bIns="45720" numCol="1" anchor="t" anchorCtr="0" compatLnSpc="1"/>
            <a:lstStyle/>
            <a:p>
              <a:endParaRPr lang="zh-CN" altLang="en-US"/>
            </a:p>
          </p:txBody>
        </p:sp>
        <p:sp>
          <p:nvSpPr>
            <p:cNvPr id="109" name="Freeform 24"/>
            <p:cNvSpPr/>
            <p:nvPr/>
          </p:nvSpPr>
          <p:spPr bwMode="auto">
            <a:xfrm>
              <a:off x="-33308" y="470187"/>
              <a:ext cx="173038" cy="382588"/>
            </a:xfrm>
            <a:custGeom>
              <a:avLst/>
              <a:gdLst>
                <a:gd name="T0" fmla="*/ 61 w 63"/>
                <a:gd name="T1" fmla="*/ 135 h 139"/>
                <a:gd name="T2" fmla="*/ 3 w 63"/>
                <a:gd name="T3" fmla="*/ 6 h 139"/>
                <a:gd name="T4" fmla="*/ 3 w 63"/>
                <a:gd name="T5" fmla="*/ 7 h 139"/>
                <a:gd name="T6" fmla="*/ 2 w 63"/>
                <a:gd name="T7" fmla="*/ 8 h 139"/>
                <a:gd name="T8" fmla="*/ 58 w 63"/>
                <a:gd name="T9" fmla="*/ 137 h 139"/>
                <a:gd name="T10" fmla="*/ 58 w 63"/>
                <a:gd name="T11" fmla="*/ 137 h 139"/>
                <a:gd name="T12" fmla="*/ 61 w 63"/>
                <a:gd name="T13" fmla="*/ 137 h 139"/>
                <a:gd name="T14" fmla="*/ 61 w 63"/>
                <a:gd name="T15" fmla="*/ 136 h 139"/>
                <a:gd name="T16" fmla="*/ 61 w 63"/>
                <a:gd name="T17" fmla="*/ 135 h 139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</a:cxnLst>
              <a:rect l="0" t="0" r="r" b="b"/>
              <a:pathLst>
                <a:path w="63" h="139">
                  <a:moveTo>
                    <a:pt x="61" y="135"/>
                  </a:moveTo>
                  <a:cubicBezTo>
                    <a:pt x="63" y="96"/>
                    <a:pt x="62" y="0"/>
                    <a:pt x="3" y="6"/>
                  </a:cubicBezTo>
                  <a:cubicBezTo>
                    <a:pt x="3" y="6"/>
                    <a:pt x="3" y="7"/>
                    <a:pt x="3" y="7"/>
                  </a:cubicBezTo>
                  <a:cubicBezTo>
                    <a:pt x="2" y="7"/>
                    <a:pt x="2" y="7"/>
                    <a:pt x="2" y="8"/>
                  </a:cubicBezTo>
                  <a:cubicBezTo>
                    <a:pt x="0" y="56"/>
                    <a:pt x="22" y="104"/>
                    <a:pt x="58" y="137"/>
                  </a:cubicBezTo>
                  <a:cubicBezTo>
                    <a:pt x="58" y="137"/>
                    <a:pt x="58" y="137"/>
                    <a:pt x="58" y="137"/>
                  </a:cubicBezTo>
                  <a:cubicBezTo>
                    <a:pt x="58" y="139"/>
                    <a:pt x="61" y="139"/>
                    <a:pt x="61" y="137"/>
                  </a:cubicBezTo>
                  <a:cubicBezTo>
                    <a:pt x="61" y="137"/>
                    <a:pt x="61" y="136"/>
                    <a:pt x="61" y="136"/>
                  </a:cubicBezTo>
                  <a:cubicBezTo>
                    <a:pt x="61" y="136"/>
                    <a:pt x="61" y="136"/>
                    <a:pt x="61" y="135"/>
                  </a:cubicBezTo>
                  <a:close/>
                </a:path>
              </a:pathLst>
            </a:custGeom>
            <a:solidFill>
              <a:srgbClr val="21B37A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</a14:hiddenLine>
              </a:ext>
            </a:extLst>
          </p:spPr>
          <p:txBody>
            <a:bodyPr vert="horz" wrap="square" lIns="91440" tIns="45720" rIns="91440" bIns="45720" numCol="1" anchor="t" anchorCtr="0" compatLnSpc="1"/>
            <a:lstStyle/>
            <a:p>
              <a:endParaRPr lang="zh-CN" altLang="en-US"/>
            </a:p>
          </p:txBody>
        </p:sp>
        <p:sp>
          <p:nvSpPr>
            <p:cNvPr id="110" name="Freeform 25"/>
            <p:cNvSpPr/>
            <p:nvPr/>
          </p:nvSpPr>
          <p:spPr bwMode="auto">
            <a:xfrm>
              <a:off x="920779" y="41562"/>
              <a:ext cx="954088" cy="541338"/>
            </a:xfrm>
            <a:custGeom>
              <a:avLst/>
              <a:gdLst>
                <a:gd name="T0" fmla="*/ 323 w 348"/>
                <a:gd name="T1" fmla="*/ 51 h 197"/>
                <a:gd name="T2" fmla="*/ 323 w 348"/>
                <a:gd name="T3" fmla="*/ 52 h 197"/>
                <a:gd name="T4" fmla="*/ 289 w 348"/>
                <a:gd name="T5" fmla="*/ 55 h 197"/>
                <a:gd name="T6" fmla="*/ 327 w 348"/>
                <a:gd name="T7" fmla="*/ 27 h 197"/>
                <a:gd name="T8" fmla="*/ 318 w 348"/>
                <a:gd name="T9" fmla="*/ 5 h 197"/>
                <a:gd name="T10" fmla="*/ 314 w 348"/>
                <a:gd name="T11" fmla="*/ 15 h 197"/>
                <a:gd name="T12" fmla="*/ 257 w 348"/>
                <a:gd name="T13" fmla="*/ 71 h 197"/>
                <a:gd name="T14" fmla="*/ 276 w 348"/>
                <a:gd name="T15" fmla="*/ 25 h 197"/>
                <a:gd name="T16" fmla="*/ 249 w 348"/>
                <a:gd name="T17" fmla="*/ 25 h 197"/>
                <a:gd name="T18" fmla="*/ 261 w 348"/>
                <a:gd name="T19" fmla="*/ 36 h 197"/>
                <a:gd name="T20" fmla="*/ 255 w 348"/>
                <a:gd name="T21" fmla="*/ 73 h 197"/>
                <a:gd name="T22" fmla="*/ 178 w 348"/>
                <a:gd name="T23" fmla="*/ 117 h 197"/>
                <a:gd name="T24" fmla="*/ 218 w 348"/>
                <a:gd name="T25" fmla="*/ 64 h 197"/>
                <a:gd name="T26" fmla="*/ 200 w 348"/>
                <a:gd name="T27" fmla="*/ 44 h 197"/>
                <a:gd name="T28" fmla="*/ 200 w 348"/>
                <a:gd name="T29" fmla="*/ 61 h 197"/>
                <a:gd name="T30" fmla="*/ 175 w 348"/>
                <a:gd name="T31" fmla="*/ 118 h 197"/>
                <a:gd name="T32" fmla="*/ 95 w 348"/>
                <a:gd name="T33" fmla="*/ 152 h 197"/>
                <a:gd name="T34" fmla="*/ 156 w 348"/>
                <a:gd name="T35" fmla="*/ 103 h 197"/>
                <a:gd name="T36" fmla="*/ 136 w 348"/>
                <a:gd name="T37" fmla="*/ 87 h 197"/>
                <a:gd name="T38" fmla="*/ 134 w 348"/>
                <a:gd name="T39" fmla="*/ 102 h 197"/>
                <a:gd name="T40" fmla="*/ 50 w 348"/>
                <a:gd name="T41" fmla="*/ 168 h 197"/>
                <a:gd name="T42" fmla="*/ 38 w 348"/>
                <a:gd name="T43" fmla="*/ 154 h 197"/>
                <a:gd name="T44" fmla="*/ 61 w 348"/>
                <a:gd name="T45" fmla="*/ 134 h 197"/>
                <a:gd name="T46" fmla="*/ 43 w 348"/>
                <a:gd name="T47" fmla="*/ 115 h 197"/>
                <a:gd name="T48" fmla="*/ 46 w 348"/>
                <a:gd name="T49" fmla="*/ 134 h 197"/>
                <a:gd name="T50" fmla="*/ 0 w 348"/>
                <a:gd name="T51" fmla="*/ 181 h 197"/>
                <a:gd name="T52" fmla="*/ 44 w 348"/>
                <a:gd name="T53" fmla="*/ 174 h 197"/>
                <a:gd name="T54" fmla="*/ 104 w 348"/>
                <a:gd name="T55" fmla="*/ 181 h 197"/>
                <a:gd name="T56" fmla="*/ 121 w 348"/>
                <a:gd name="T57" fmla="*/ 196 h 197"/>
                <a:gd name="T58" fmla="*/ 112 w 348"/>
                <a:gd name="T59" fmla="*/ 169 h 197"/>
                <a:gd name="T60" fmla="*/ 106 w 348"/>
                <a:gd name="T61" fmla="*/ 177 h 197"/>
                <a:gd name="T62" fmla="*/ 58 w 348"/>
                <a:gd name="T63" fmla="*/ 170 h 197"/>
                <a:gd name="T64" fmla="*/ 143 w 348"/>
                <a:gd name="T65" fmla="*/ 138 h 197"/>
                <a:gd name="T66" fmla="*/ 188 w 348"/>
                <a:gd name="T67" fmla="*/ 170 h 197"/>
                <a:gd name="T68" fmla="*/ 203 w 348"/>
                <a:gd name="T69" fmla="*/ 179 h 197"/>
                <a:gd name="T70" fmla="*/ 198 w 348"/>
                <a:gd name="T71" fmla="*/ 154 h 197"/>
                <a:gd name="T72" fmla="*/ 145 w 348"/>
                <a:gd name="T73" fmla="*/ 137 h 197"/>
                <a:gd name="T74" fmla="*/ 221 w 348"/>
                <a:gd name="T75" fmla="*/ 100 h 197"/>
                <a:gd name="T76" fmla="*/ 256 w 348"/>
                <a:gd name="T77" fmla="*/ 123 h 197"/>
                <a:gd name="T78" fmla="*/ 277 w 348"/>
                <a:gd name="T79" fmla="*/ 113 h 197"/>
                <a:gd name="T80" fmla="*/ 267 w 348"/>
                <a:gd name="T81" fmla="*/ 107 h 197"/>
                <a:gd name="T82" fmla="*/ 262 w 348"/>
                <a:gd name="T83" fmla="*/ 108 h 197"/>
                <a:gd name="T84" fmla="*/ 259 w 348"/>
                <a:gd name="T85" fmla="*/ 111 h 197"/>
                <a:gd name="T86" fmla="*/ 288 w 348"/>
                <a:gd name="T87" fmla="*/ 57 h 197"/>
                <a:gd name="T88" fmla="*/ 324 w 348"/>
                <a:gd name="T89" fmla="*/ 57 h 197"/>
                <a:gd name="T90" fmla="*/ 347 w 348"/>
                <a:gd name="T91" fmla="*/ 55 h 197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  <a:cxn ang="0">
                  <a:pos x="T68" y="T69"/>
                </a:cxn>
                <a:cxn ang="0">
                  <a:pos x="T70" y="T71"/>
                </a:cxn>
                <a:cxn ang="0">
                  <a:pos x="T72" y="T73"/>
                </a:cxn>
                <a:cxn ang="0">
                  <a:pos x="T74" y="T75"/>
                </a:cxn>
                <a:cxn ang="0">
                  <a:pos x="T76" y="T77"/>
                </a:cxn>
                <a:cxn ang="0">
                  <a:pos x="T78" y="T79"/>
                </a:cxn>
                <a:cxn ang="0">
                  <a:pos x="T80" y="T81"/>
                </a:cxn>
                <a:cxn ang="0">
                  <a:pos x="T82" y="T83"/>
                </a:cxn>
                <a:cxn ang="0">
                  <a:pos x="T84" y="T85"/>
                </a:cxn>
                <a:cxn ang="0">
                  <a:pos x="T86" y="T87"/>
                </a:cxn>
                <a:cxn ang="0">
                  <a:pos x="T88" y="T89"/>
                </a:cxn>
                <a:cxn ang="0">
                  <a:pos x="T90" y="T91"/>
                </a:cxn>
              </a:cxnLst>
              <a:rect l="0" t="0" r="r" b="b"/>
              <a:pathLst>
                <a:path w="348" h="197">
                  <a:moveTo>
                    <a:pt x="336" y="40"/>
                  </a:moveTo>
                  <a:cubicBezTo>
                    <a:pt x="330" y="41"/>
                    <a:pt x="325" y="46"/>
                    <a:pt x="323" y="51"/>
                  </a:cubicBezTo>
                  <a:cubicBezTo>
                    <a:pt x="323" y="51"/>
                    <a:pt x="323" y="51"/>
                    <a:pt x="323" y="52"/>
                  </a:cubicBezTo>
                  <a:cubicBezTo>
                    <a:pt x="323" y="52"/>
                    <a:pt x="323" y="52"/>
                    <a:pt x="323" y="52"/>
                  </a:cubicBezTo>
                  <a:cubicBezTo>
                    <a:pt x="323" y="53"/>
                    <a:pt x="322" y="54"/>
                    <a:pt x="322" y="54"/>
                  </a:cubicBezTo>
                  <a:cubicBezTo>
                    <a:pt x="311" y="54"/>
                    <a:pt x="300" y="54"/>
                    <a:pt x="289" y="55"/>
                  </a:cubicBezTo>
                  <a:cubicBezTo>
                    <a:pt x="300" y="46"/>
                    <a:pt x="310" y="37"/>
                    <a:pt x="319" y="26"/>
                  </a:cubicBezTo>
                  <a:cubicBezTo>
                    <a:pt x="321" y="28"/>
                    <a:pt x="324" y="28"/>
                    <a:pt x="327" y="27"/>
                  </a:cubicBezTo>
                  <a:cubicBezTo>
                    <a:pt x="333" y="25"/>
                    <a:pt x="338" y="19"/>
                    <a:pt x="336" y="12"/>
                  </a:cubicBezTo>
                  <a:cubicBezTo>
                    <a:pt x="335" y="5"/>
                    <a:pt x="324" y="0"/>
                    <a:pt x="318" y="5"/>
                  </a:cubicBezTo>
                  <a:cubicBezTo>
                    <a:pt x="316" y="7"/>
                    <a:pt x="314" y="10"/>
                    <a:pt x="315" y="14"/>
                  </a:cubicBezTo>
                  <a:cubicBezTo>
                    <a:pt x="314" y="14"/>
                    <a:pt x="314" y="14"/>
                    <a:pt x="314" y="15"/>
                  </a:cubicBezTo>
                  <a:cubicBezTo>
                    <a:pt x="314" y="18"/>
                    <a:pt x="315" y="21"/>
                    <a:pt x="317" y="24"/>
                  </a:cubicBezTo>
                  <a:cubicBezTo>
                    <a:pt x="298" y="41"/>
                    <a:pt x="278" y="57"/>
                    <a:pt x="257" y="71"/>
                  </a:cubicBezTo>
                  <a:cubicBezTo>
                    <a:pt x="261" y="60"/>
                    <a:pt x="263" y="48"/>
                    <a:pt x="264" y="36"/>
                  </a:cubicBezTo>
                  <a:cubicBezTo>
                    <a:pt x="270" y="36"/>
                    <a:pt x="275" y="31"/>
                    <a:pt x="276" y="25"/>
                  </a:cubicBezTo>
                  <a:cubicBezTo>
                    <a:pt x="277" y="18"/>
                    <a:pt x="272" y="13"/>
                    <a:pt x="266" y="12"/>
                  </a:cubicBezTo>
                  <a:cubicBezTo>
                    <a:pt x="259" y="11"/>
                    <a:pt x="247" y="16"/>
                    <a:pt x="249" y="25"/>
                  </a:cubicBezTo>
                  <a:cubicBezTo>
                    <a:pt x="250" y="30"/>
                    <a:pt x="255" y="34"/>
                    <a:pt x="260" y="35"/>
                  </a:cubicBezTo>
                  <a:cubicBezTo>
                    <a:pt x="260" y="35"/>
                    <a:pt x="260" y="36"/>
                    <a:pt x="261" y="36"/>
                  </a:cubicBezTo>
                  <a:cubicBezTo>
                    <a:pt x="261" y="36"/>
                    <a:pt x="261" y="36"/>
                    <a:pt x="261" y="36"/>
                  </a:cubicBezTo>
                  <a:cubicBezTo>
                    <a:pt x="260" y="49"/>
                    <a:pt x="257" y="61"/>
                    <a:pt x="255" y="73"/>
                  </a:cubicBezTo>
                  <a:cubicBezTo>
                    <a:pt x="231" y="89"/>
                    <a:pt x="206" y="104"/>
                    <a:pt x="179" y="117"/>
                  </a:cubicBezTo>
                  <a:cubicBezTo>
                    <a:pt x="178" y="117"/>
                    <a:pt x="178" y="117"/>
                    <a:pt x="178" y="117"/>
                  </a:cubicBezTo>
                  <a:cubicBezTo>
                    <a:pt x="185" y="99"/>
                    <a:pt x="195" y="83"/>
                    <a:pt x="205" y="67"/>
                  </a:cubicBezTo>
                  <a:cubicBezTo>
                    <a:pt x="209" y="69"/>
                    <a:pt x="215" y="69"/>
                    <a:pt x="218" y="64"/>
                  </a:cubicBezTo>
                  <a:cubicBezTo>
                    <a:pt x="223" y="59"/>
                    <a:pt x="225" y="49"/>
                    <a:pt x="221" y="43"/>
                  </a:cubicBezTo>
                  <a:cubicBezTo>
                    <a:pt x="216" y="36"/>
                    <a:pt x="205" y="37"/>
                    <a:pt x="200" y="44"/>
                  </a:cubicBezTo>
                  <a:cubicBezTo>
                    <a:pt x="197" y="48"/>
                    <a:pt x="197" y="55"/>
                    <a:pt x="200" y="60"/>
                  </a:cubicBezTo>
                  <a:cubicBezTo>
                    <a:pt x="200" y="60"/>
                    <a:pt x="200" y="60"/>
                    <a:pt x="200" y="61"/>
                  </a:cubicBezTo>
                  <a:cubicBezTo>
                    <a:pt x="201" y="63"/>
                    <a:pt x="202" y="64"/>
                    <a:pt x="203" y="65"/>
                  </a:cubicBezTo>
                  <a:cubicBezTo>
                    <a:pt x="193" y="82"/>
                    <a:pt x="181" y="99"/>
                    <a:pt x="175" y="118"/>
                  </a:cubicBezTo>
                  <a:cubicBezTo>
                    <a:pt x="150" y="130"/>
                    <a:pt x="125" y="141"/>
                    <a:pt x="99" y="151"/>
                  </a:cubicBezTo>
                  <a:cubicBezTo>
                    <a:pt x="97" y="151"/>
                    <a:pt x="96" y="152"/>
                    <a:pt x="95" y="152"/>
                  </a:cubicBezTo>
                  <a:cubicBezTo>
                    <a:pt x="107" y="134"/>
                    <a:pt x="121" y="119"/>
                    <a:pt x="135" y="104"/>
                  </a:cubicBezTo>
                  <a:cubicBezTo>
                    <a:pt x="141" y="109"/>
                    <a:pt x="151" y="109"/>
                    <a:pt x="156" y="103"/>
                  </a:cubicBezTo>
                  <a:cubicBezTo>
                    <a:pt x="160" y="98"/>
                    <a:pt x="160" y="89"/>
                    <a:pt x="156" y="84"/>
                  </a:cubicBezTo>
                  <a:cubicBezTo>
                    <a:pt x="151" y="77"/>
                    <a:pt x="141" y="81"/>
                    <a:pt x="136" y="87"/>
                  </a:cubicBezTo>
                  <a:cubicBezTo>
                    <a:pt x="136" y="87"/>
                    <a:pt x="136" y="87"/>
                    <a:pt x="136" y="88"/>
                  </a:cubicBezTo>
                  <a:cubicBezTo>
                    <a:pt x="133" y="92"/>
                    <a:pt x="131" y="97"/>
                    <a:pt x="134" y="102"/>
                  </a:cubicBezTo>
                  <a:cubicBezTo>
                    <a:pt x="117" y="116"/>
                    <a:pt x="103" y="133"/>
                    <a:pt x="93" y="153"/>
                  </a:cubicBezTo>
                  <a:cubicBezTo>
                    <a:pt x="79" y="158"/>
                    <a:pt x="65" y="163"/>
                    <a:pt x="50" y="168"/>
                  </a:cubicBezTo>
                  <a:cubicBezTo>
                    <a:pt x="43" y="170"/>
                    <a:pt x="36" y="171"/>
                    <a:pt x="29" y="173"/>
                  </a:cubicBezTo>
                  <a:cubicBezTo>
                    <a:pt x="32" y="167"/>
                    <a:pt x="35" y="160"/>
                    <a:pt x="38" y="154"/>
                  </a:cubicBezTo>
                  <a:cubicBezTo>
                    <a:pt x="42" y="148"/>
                    <a:pt x="45" y="142"/>
                    <a:pt x="49" y="136"/>
                  </a:cubicBezTo>
                  <a:cubicBezTo>
                    <a:pt x="53" y="138"/>
                    <a:pt x="57" y="137"/>
                    <a:pt x="61" y="134"/>
                  </a:cubicBezTo>
                  <a:cubicBezTo>
                    <a:pt x="67" y="130"/>
                    <a:pt x="69" y="120"/>
                    <a:pt x="64" y="114"/>
                  </a:cubicBezTo>
                  <a:cubicBezTo>
                    <a:pt x="58" y="107"/>
                    <a:pt x="48" y="107"/>
                    <a:pt x="43" y="115"/>
                  </a:cubicBezTo>
                  <a:cubicBezTo>
                    <a:pt x="40" y="119"/>
                    <a:pt x="40" y="127"/>
                    <a:pt x="44" y="130"/>
                  </a:cubicBezTo>
                  <a:cubicBezTo>
                    <a:pt x="44" y="132"/>
                    <a:pt x="45" y="133"/>
                    <a:pt x="46" y="134"/>
                  </a:cubicBezTo>
                  <a:cubicBezTo>
                    <a:pt x="37" y="145"/>
                    <a:pt x="31" y="160"/>
                    <a:pt x="26" y="174"/>
                  </a:cubicBezTo>
                  <a:cubicBezTo>
                    <a:pt x="17" y="175"/>
                    <a:pt x="8" y="177"/>
                    <a:pt x="0" y="181"/>
                  </a:cubicBezTo>
                  <a:cubicBezTo>
                    <a:pt x="0" y="181"/>
                    <a:pt x="0" y="181"/>
                    <a:pt x="0" y="182"/>
                  </a:cubicBezTo>
                  <a:cubicBezTo>
                    <a:pt x="14" y="183"/>
                    <a:pt x="30" y="178"/>
                    <a:pt x="44" y="174"/>
                  </a:cubicBezTo>
                  <a:cubicBezTo>
                    <a:pt x="47" y="173"/>
                    <a:pt x="51" y="172"/>
                    <a:pt x="55" y="171"/>
                  </a:cubicBezTo>
                  <a:cubicBezTo>
                    <a:pt x="70" y="177"/>
                    <a:pt x="88" y="181"/>
                    <a:pt x="104" y="181"/>
                  </a:cubicBezTo>
                  <a:cubicBezTo>
                    <a:pt x="104" y="182"/>
                    <a:pt x="104" y="183"/>
                    <a:pt x="104" y="185"/>
                  </a:cubicBezTo>
                  <a:cubicBezTo>
                    <a:pt x="104" y="194"/>
                    <a:pt x="113" y="197"/>
                    <a:pt x="121" y="196"/>
                  </a:cubicBezTo>
                  <a:cubicBezTo>
                    <a:pt x="128" y="195"/>
                    <a:pt x="132" y="189"/>
                    <a:pt x="131" y="181"/>
                  </a:cubicBezTo>
                  <a:cubicBezTo>
                    <a:pt x="129" y="174"/>
                    <a:pt x="120" y="166"/>
                    <a:pt x="112" y="169"/>
                  </a:cubicBezTo>
                  <a:cubicBezTo>
                    <a:pt x="112" y="169"/>
                    <a:pt x="111" y="170"/>
                    <a:pt x="112" y="171"/>
                  </a:cubicBezTo>
                  <a:cubicBezTo>
                    <a:pt x="109" y="172"/>
                    <a:pt x="107" y="174"/>
                    <a:pt x="106" y="177"/>
                  </a:cubicBezTo>
                  <a:cubicBezTo>
                    <a:pt x="98" y="176"/>
                    <a:pt x="90" y="176"/>
                    <a:pt x="82" y="175"/>
                  </a:cubicBezTo>
                  <a:cubicBezTo>
                    <a:pt x="74" y="174"/>
                    <a:pt x="66" y="172"/>
                    <a:pt x="58" y="170"/>
                  </a:cubicBezTo>
                  <a:cubicBezTo>
                    <a:pt x="71" y="166"/>
                    <a:pt x="83" y="161"/>
                    <a:pt x="96" y="157"/>
                  </a:cubicBezTo>
                  <a:cubicBezTo>
                    <a:pt x="112" y="151"/>
                    <a:pt x="128" y="145"/>
                    <a:pt x="143" y="138"/>
                  </a:cubicBezTo>
                  <a:cubicBezTo>
                    <a:pt x="157" y="148"/>
                    <a:pt x="171" y="157"/>
                    <a:pt x="188" y="162"/>
                  </a:cubicBezTo>
                  <a:cubicBezTo>
                    <a:pt x="187" y="165"/>
                    <a:pt x="187" y="167"/>
                    <a:pt x="188" y="170"/>
                  </a:cubicBezTo>
                  <a:cubicBezTo>
                    <a:pt x="188" y="170"/>
                    <a:pt x="188" y="171"/>
                    <a:pt x="189" y="171"/>
                  </a:cubicBezTo>
                  <a:cubicBezTo>
                    <a:pt x="191" y="176"/>
                    <a:pt x="197" y="180"/>
                    <a:pt x="203" y="179"/>
                  </a:cubicBezTo>
                  <a:cubicBezTo>
                    <a:pt x="211" y="178"/>
                    <a:pt x="219" y="170"/>
                    <a:pt x="216" y="161"/>
                  </a:cubicBezTo>
                  <a:cubicBezTo>
                    <a:pt x="213" y="155"/>
                    <a:pt x="204" y="153"/>
                    <a:pt x="198" y="154"/>
                  </a:cubicBezTo>
                  <a:cubicBezTo>
                    <a:pt x="194" y="154"/>
                    <a:pt x="191" y="156"/>
                    <a:pt x="189" y="159"/>
                  </a:cubicBezTo>
                  <a:cubicBezTo>
                    <a:pt x="173" y="154"/>
                    <a:pt x="159" y="146"/>
                    <a:pt x="145" y="137"/>
                  </a:cubicBezTo>
                  <a:cubicBezTo>
                    <a:pt x="155" y="133"/>
                    <a:pt x="165" y="128"/>
                    <a:pt x="175" y="123"/>
                  </a:cubicBezTo>
                  <a:cubicBezTo>
                    <a:pt x="190" y="116"/>
                    <a:pt x="206" y="109"/>
                    <a:pt x="221" y="100"/>
                  </a:cubicBezTo>
                  <a:cubicBezTo>
                    <a:pt x="231" y="108"/>
                    <a:pt x="244" y="112"/>
                    <a:pt x="257" y="114"/>
                  </a:cubicBezTo>
                  <a:cubicBezTo>
                    <a:pt x="256" y="117"/>
                    <a:pt x="255" y="120"/>
                    <a:pt x="256" y="123"/>
                  </a:cubicBezTo>
                  <a:cubicBezTo>
                    <a:pt x="258" y="130"/>
                    <a:pt x="269" y="134"/>
                    <a:pt x="275" y="129"/>
                  </a:cubicBezTo>
                  <a:cubicBezTo>
                    <a:pt x="279" y="125"/>
                    <a:pt x="280" y="118"/>
                    <a:pt x="277" y="113"/>
                  </a:cubicBezTo>
                  <a:cubicBezTo>
                    <a:pt x="275" y="109"/>
                    <a:pt x="271" y="107"/>
                    <a:pt x="266" y="107"/>
                  </a:cubicBezTo>
                  <a:cubicBezTo>
                    <a:pt x="266" y="107"/>
                    <a:pt x="267" y="107"/>
                    <a:pt x="267" y="107"/>
                  </a:cubicBezTo>
                  <a:cubicBezTo>
                    <a:pt x="267" y="107"/>
                    <a:pt x="267" y="106"/>
                    <a:pt x="266" y="107"/>
                  </a:cubicBezTo>
                  <a:cubicBezTo>
                    <a:pt x="265" y="107"/>
                    <a:pt x="264" y="108"/>
                    <a:pt x="262" y="108"/>
                  </a:cubicBezTo>
                  <a:cubicBezTo>
                    <a:pt x="261" y="109"/>
                    <a:pt x="260" y="109"/>
                    <a:pt x="259" y="110"/>
                  </a:cubicBezTo>
                  <a:cubicBezTo>
                    <a:pt x="259" y="110"/>
                    <a:pt x="259" y="111"/>
                    <a:pt x="259" y="111"/>
                  </a:cubicBezTo>
                  <a:cubicBezTo>
                    <a:pt x="246" y="108"/>
                    <a:pt x="235" y="105"/>
                    <a:pt x="223" y="99"/>
                  </a:cubicBezTo>
                  <a:cubicBezTo>
                    <a:pt x="246" y="87"/>
                    <a:pt x="268" y="73"/>
                    <a:pt x="288" y="57"/>
                  </a:cubicBezTo>
                  <a:cubicBezTo>
                    <a:pt x="300" y="57"/>
                    <a:pt x="312" y="58"/>
                    <a:pt x="324" y="57"/>
                  </a:cubicBezTo>
                  <a:cubicBezTo>
                    <a:pt x="324" y="57"/>
                    <a:pt x="324" y="57"/>
                    <a:pt x="324" y="57"/>
                  </a:cubicBezTo>
                  <a:cubicBezTo>
                    <a:pt x="326" y="61"/>
                    <a:pt x="330" y="64"/>
                    <a:pt x="334" y="65"/>
                  </a:cubicBezTo>
                  <a:cubicBezTo>
                    <a:pt x="340" y="65"/>
                    <a:pt x="346" y="62"/>
                    <a:pt x="347" y="55"/>
                  </a:cubicBezTo>
                  <a:cubicBezTo>
                    <a:pt x="348" y="48"/>
                    <a:pt x="344" y="39"/>
                    <a:pt x="336" y="40"/>
                  </a:cubicBezTo>
                  <a:close/>
                </a:path>
              </a:pathLst>
            </a:custGeom>
            <a:solidFill>
              <a:srgbClr val="FEC160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</a14:hiddenLine>
              </a:ext>
            </a:extLst>
          </p:spPr>
          <p:txBody>
            <a:bodyPr vert="horz" wrap="square" lIns="91440" tIns="45720" rIns="91440" bIns="45720" numCol="1" anchor="t" anchorCtr="0" compatLnSpc="1"/>
            <a:lstStyle/>
            <a:p>
              <a:endParaRPr lang="zh-CN" altLang="en-US"/>
            </a:p>
          </p:txBody>
        </p:sp>
        <p:sp>
          <p:nvSpPr>
            <p:cNvPr id="111" name="Freeform 26"/>
            <p:cNvSpPr/>
            <p:nvPr/>
          </p:nvSpPr>
          <p:spPr bwMode="auto">
            <a:xfrm>
              <a:off x="1192242" y="286037"/>
              <a:ext cx="1027113" cy="657225"/>
            </a:xfrm>
            <a:custGeom>
              <a:avLst/>
              <a:gdLst>
                <a:gd name="T0" fmla="*/ 372 w 375"/>
                <a:gd name="T1" fmla="*/ 33 h 239"/>
                <a:gd name="T2" fmla="*/ 331 w 375"/>
                <a:gd name="T3" fmla="*/ 50 h 239"/>
                <a:gd name="T4" fmla="*/ 291 w 375"/>
                <a:gd name="T5" fmla="*/ 64 h 239"/>
                <a:gd name="T6" fmla="*/ 235 w 375"/>
                <a:gd name="T7" fmla="*/ 113 h 239"/>
                <a:gd name="T8" fmla="*/ 211 w 375"/>
                <a:gd name="T9" fmla="*/ 121 h 239"/>
                <a:gd name="T10" fmla="*/ 137 w 375"/>
                <a:gd name="T11" fmla="*/ 138 h 239"/>
                <a:gd name="T12" fmla="*/ 162 w 375"/>
                <a:gd name="T13" fmla="*/ 117 h 239"/>
                <a:gd name="T14" fmla="*/ 171 w 375"/>
                <a:gd name="T15" fmla="*/ 108 h 239"/>
                <a:gd name="T16" fmla="*/ 241 w 375"/>
                <a:gd name="T17" fmla="*/ 5 h 239"/>
                <a:gd name="T18" fmla="*/ 243 w 375"/>
                <a:gd name="T19" fmla="*/ 3 h 239"/>
                <a:gd name="T20" fmla="*/ 241 w 375"/>
                <a:gd name="T21" fmla="*/ 1 h 239"/>
                <a:gd name="T22" fmla="*/ 218 w 375"/>
                <a:gd name="T23" fmla="*/ 26 h 239"/>
                <a:gd name="T24" fmla="*/ 191 w 375"/>
                <a:gd name="T25" fmla="*/ 51 h 239"/>
                <a:gd name="T26" fmla="*/ 167 w 375"/>
                <a:gd name="T27" fmla="*/ 106 h 239"/>
                <a:gd name="T28" fmla="*/ 167 w 375"/>
                <a:gd name="T29" fmla="*/ 106 h 239"/>
                <a:gd name="T30" fmla="*/ 162 w 375"/>
                <a:gd name="T31" fmla="*/ 112 h 239"/>
                <a:gd name="T32" fmla="*/ 131 w 375"/>
                <a:gd name="T33" fmla="*/ 139 h 239"/>
                <a:gd name="T34" fmla="*/ 90 w 375"/>
                <a:gd name="T35" fmla="*/ 146 h 239"/>
                <a:gd name="T36" fmla="*/ 90 w 375"/>
                <a:gd name="T37" fmla="*/ 146 h 239"/>
                <a:gd name="T38" fmla="*/ 89 w 375"/>
                <a:gd name="T39" fmla="*/ 146 h 239"/>
                <a:gd name="T40" fmla="*/ 67 w 375"/>
                <a:gd name="T41" fmla="*/ 149 h 239"/>
                <a:gd name="T42" fmla="*/ 1 w 375"/>
                <a:gd name="T43" fmla="*/ 148 h 239"/>
                <a:gd name="T44" fmla="*/ 1 w 375"/>
                <a:gd name="T45" fmla="*/ 149 h 239"/>
                <a:gd name="T46" fmla="*/ 58 w 375"/>
                <a:gd name="T47" fmla="*/ 154 h 239"/>
                <a:gd name="T48" fmla="*/ 90 w 375"/>
                <a:gd name="T49" fmla="*/ 150 h 239"/>
                <a:gd name="T50" fmla="*/ 144 w 375"/>
                <a:gd name="T51" fmla="*/ 186 h 239"/>
                <a:gd name="T52" fmla="*/ 193 w 375"/>
                <a:gd name="T53" fmla="*/ 202 h 239"/>
                <a:gd name="T54" fmla="*/ 296 w 375"/>
                <a:gd name="T55" fmla="*/ 185 h 239"/>
                <a:gd name="T56" fmla="*/ 296 w 375"/>
                <a:gd name="T57" fmla="*/ 184 h 239"/>
                <a:gd name="T58" fmla="*/ 297 w 375"/>
                <a:gd name="T59" fmla="*/ 184 h 239"/>
                <a:gd name="T60" fmla="*/ 297 w 375"/>
                <a:gd name="T61" fmla="*/ 181 h 239"/>
                <a:gd name="T62" fmla="*/ 192 w 375"/>
                <a:gd name="T63" fmla="*/ 197 h 239"/>
                <a:gd name="T64" fmla="*/ 192 w 375"/>
                <a:gd name="T65" fmla="*/ 198 h 239"/>
                <a:gd name="T66" fmla="*/ 150 w 375"/>
                <a:gd name="T67" fmla="*/ 185 h 239"/>
                <a:gd name="T68" fmla="*/ 92 w 375"/>
                <a:gd name="T69" fmla="*/ 149 h 239"/>
                <a:gd name="T70" fmla="*/ 127 w 375"/>
                <a:gd name="T71" fmla="*/ 144 h 239"/>
                <a:gd name="T72" fmla="*/ 235 w 375"/>
                <a:gd name="T73" fmla="*/ 119 h 239"/>
                <a:gd name="T74" fmla="*/ 235 w 375"/>
                <a:gd name="T75" fmla="*/ 119 h 239"/>
                <a:gd name="T76" fmla="*/ 313 w 375"/>
                <a:gd name="T77" fmla="*/ 123 h 239"/>
                <a:gd name="T78" fmla="*/ 350 w 375"/>
                <a:gd name="T79" fmla="*/ 87 h 239"/>
                <a:gd name="T80" fmla="*/ 372 w 375"/>
                <a:gd name="T81" fmla="*/ 36 h 239"/>
                <a:gd name="T82" fmla="*/ 374 w 375"/>
                <a:gd name="T83" fmla="*/ 35 h 239"/>
                <a:gd name="T84" fmla="*/ 372 w 375"/>
                <a:gd name="T85" fmla="*/ 33 h 239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  <a:cxn ang="0">
                  <a:pos x="T68" y="T69"/>
                </a:cxn>
                <a:cxn ang="0">
                  <a:pos x="T70" y="T71"/>
                </a:cxn>
                <a:cxn ang="0">
                  <a:pos x="T72" y="T73"/>
                </a:cxn>
                <a:cxn ang="0">
                  <a:pos x="T74" y="T75"/>
                </a:cxn>
                <a:cxn ang="0">
                  <a:pos x="T76" y="T77"/>
                </a:cxn>
                <a:cxn ang="0">
                  <a:pos x="T78" y="T79"/>
                </a:cxn>
                <a:cxn ang="0">
                  <a:pos x="T80" y="T81"/>
                </a:cxn>
                <a:cxn ang="0">
                  <a:pos x="T82" y="T83"/>
                </a:cxn>
                <a:cxn ang="0">
                  <a:pos x="T84" y="T85"/>
                </a:cxn>
              </a:cxnLst>
              <a:rect l="0" t="0" r="r" b="b"/>
              <a:pathLst>
                <a:path w="375" h="239">
                  <a:moveTo>
                    <a:pt x="372" y="33"/>
                  </a:moveTo>
                  <a:cubicBezTo>
                    <a:pt x="359" y="39"/>
                    <a:pt x="346" y="45"/>
                    <a:pt x="331" y="50"/>
                  </a:cubicBezTo>
                  <a:cubicBezTo>
                    <a:pt x="317" y="54"/>
                    <a:pt x="304" y="58"/>
                    <a:pt x="291" y="64"/>
                  </a:cubicBezTo>
                  <a:cubicBezTo>
                    <a:pt x="267" y="74"/>
                    <a:pt x="249" y="93"/>
                    <a:pt x="235" y="113"/>
                  </a:cubicBezTo>
                  <a:cubicBezTo>
                    <a:pt x="227" y="116"/>
                    <a:pt x="219" y="119"/>
                    <a:pt x="211" y="121"/>
                  </a:cubicBezTo>
                  <a:cubicBezTo>
                    <a:pt x="187" y="129"/>
                    <a:pt x="162" y="134"/>
                    <a:pt x="137" y="138"/>
                  </a:cubicBezTo>
                  <a:cubicBezTo>
                    <a:pt x="146" y="133"/>
                    <a:pt x="155" y="124"/>
                    <a:pt x="162" y="117"/>
                  </a:cubicBezTo>
                  <a:cubicBezTo>
                    <a:pt x="165" y="114"/>
                    <a:pt x="168" y="111"/>
                    <a:pt x="171" y="108"/>
                  </a:cubicBezTo>
                  <a:cubicBezTo>
                    <a:pt x="226" y="117"/>
                    <a:pt x="233" y="44"/>
                    <a:pt x="241" y="5"/>
                  </a:cubicBezTo>
                  <a:cubicBezTo>
                    <a:pt x="242" y="4"/>
                    <a:pt x="242" y="3"/>
                    <a:pt x="243" y="3"/>
                  </a:cubicBezTo>
                  <a:cubicBezTo>
                    <a:pt x="244" y="1"/>
                    <a:pt x="242" y="0"/>
                    <a:pt x="241" y="1"/>
                  </a:cubicBezTo>
                  <a:cubicBezTo>
                    <a:pt x="233" y="10"/>
                    <a:pt x="226" y="18"/>
                    <a:pt x="218" y="26"/>
                  </a:cubicBezTo>
                  <a:cubicBezTo>
                    <a:pt x="209" y="34"/>
                    <a:pt x="199" y="42"/>
                    <a:pt x="191" y="51"/>
                  </a:cubicBezTo>
                  <a:cubicBezTo>
                    <a:pt x="176" y="65"/>
                    <a:pt x="164" y="85"/>
                    <a:pt x="167" y="106"/>
                  </a:cubicBezTo>
                  <a:cubicBezTo>
                    <a:pt x="167" y="106"/>
                    <a:pt x="167" y="106"/>
                    <a:pt x="167" y="106"/>
                  </a:cubicBezTo>
                  <a:cubicBezTo>
                    <a:pt x="165" y="108"/>
                    <a:pt x="164" y="110"/>
                    <a:pt x="162" y="112"/>
                  </a:cubicBezTo>
                  <a:cubicBezTo>
                    <a:pt x="153" y="123"/>
                    <a:pt x="142" y="131"/>
                    <a:pt x="131" y="139"/>
                  </a:cubicBezTo>
                  <a:cubicBezTo>
                    <a:pt x="117" y="142"/>
                    <a:pt x="103" y="144"/>
                    <a:pt x="90" y="146"/>
                  </a:cubicBezTo>
                  <a:cubicBezTo>
                    <a:pt x="90" y="146"/>
                    <a:pt x="90" y="146"/>
                    <a:pt x="90" y="146"/>
                  </a:cubicBezTo>
                  <a:cubicBezTo>
                    <a:pt x="89" y="145"/>
                    <a:pt x="89" y="146"/>
                    <a:pt x="89" y="146"/>
                  </a:cubicBezTo>
                  <a:cubicBezTo>
                    <a:pt x="82" y="147"/>
                    <a:pt x="74" y="148"/>
                    <a:pt x="67" y="149"/>
                  </a:cubicBezTo>
                  <a:cubicBezTo>
                    <a:pt x="45" y="153"/>
                    <a:pt x="23" y="154"/>
                    <a:pt x="1" y="148"/>
                  </a:cubicBezTo>
                  <a:cubicBezTo>
                    <a:pt x="1" y="147"/>
                    <a:pt x="0" y="148"/>
                    <a:pt x="1" y="149"/>
                  </a:cubicBezTo>
                  <a:cubicBezTo>
                    <a:pt x="17" y="159"/>
                    <a:pt x="41" y="156"/>
                    <a:pt x="58" y="154"/>
                  </a:cubicBezTo>
                  <a:cubicBezTo>
                    <a:pt x="69" y="153"/>
                    <a:pt x="80" y="151"/>
                    <a:pt x="90" y="150"/>
                  </a:cubicBezTo>
                  <a:cubicBezTo>
                    <a:pt x="101" y="168"/>
                    <a:pt x="126" y="179"/>
                    <a:pt x="144" y="186"/>
                  </a:cubicBezTo>
                  <a:cubicBezTo>
                    <a:pt x="159" y="193"/>
                    <a:pt x="176" y="199"/>
                    <a:pt x="193" y="202"/>
                  </a:cubicBezTo>
                  <a:cubicBezTo>
                    <a:pt x="214" y="239"/>
                    <a:pt x="285" y="223"/>
                    <a:pt x="296" y="185"/>
                  </a:cubicBezTo>
                  <a:cubicBezTo>
                    <a:pt x="296" y="184"/>
                    <a:pt x="296" y="184"/>
                    <a:pt x="296" y="184"/>
                  </a:cubicBezTo>
                  <a:cubicBezTo>
                    <a:pt x="297" y="184"/>
                    <a:pt x="297" y="184"/>
                    <a:pt x="297" y="184"/>
                  </a:cubicBezTo>
                  <a:cubicBezTo>
                    <a:pt x="299" y="183"/>
                    <a:pt x="299" y="180"/>
                    <a:pt x="297" y="181"/>
                  </a:cubicBezTo>
                  <a:cubicBezTo>
                    <a:pt x="263" y="184"/>
                    <a:pt x="218" y="166"/>
                    <a:pt x="192" y="197"/>
                  </a:cubicBezTo>
                  <a:cubicBezTo>
                    <a:pt x="192" y="198"/>
                    <a:pt x="192" y="198"/>
                    <a:pt x="192" y="198"/>
                  </a:cubicBezTo>
                  <a:cubicBezTo>
                    <a:pt x="178" y="195"/>
                    <a:pt x="164" y="190"/>
                    <a:pt x="150" y="185"/>
                  </a:cubicBezTo>
                  <a:cubicBezTo>
                    <a:pt x="130" y="178"/>
                    <a:pt x="106" y="167"/>
                    <a:pt x="92" y="149"/>
                  </a:cubicBezTo>
                  <a:cubicBezTo>
                    <a:pt x="104" y="148"/>
                    <a:pt x="115" y="146"/>
                    <a:pt x="127" y="144"/>
                  </a:cubicBezTo>
                  <a:cubicBezTo>
                    <a:pt x="162" y="138"/>
                    <a:pt x="200" y="131"/>
                    <a:pt x="235" y="119"/>
                  </a:cubicBezTo>
                  <a:cubicBezTo>
                    <a:pt x="235" y="119"/>
                    <a:pt x="235" y="119"/>
                    <a:pt x="235" y="119"/>
                  </a:cubicBezTo>
                  <a:cubicBezTo>
                    <a:pt x="253" y="141"/>
                    <a:pt x="291" y="133"/>
                    <a:pt x="313" y="123"/>
                  </a:cubicBezTo>
                  <a:cubicBezTo>
                    <a:pt x="329" y="116"/>
                    <a:pt x="340" y="101"/>
                    <a:pt x="350" y="87"/>
                  </a:cubicBezTo>
                  <a:cubicBezTo>
                    <a:pt x="360" y="73"/>
                    <a:pt x="370" y="54"/>
                    <a:pt x="372" y="36"/>
                  </a:cubicBezTo>
                  <a:cubicBezTo>
                    <a:pt x="373" y="36"/>
                    <a:pt x="373" y="35"/>
                    <a:pt x="374" y="35"/>
                  </a:cubicBezTo>
                  <a:cubicBezTo>
                    <a:pt x="375" y="34"/>
                    <a:pt x="374" y="32"/>
                    <a:pt x="372" y="33"/>
                  </a:cubicBezTo>
                  <a:close/>
                </a:path>
              </a:pathLst>
            </a:custGeom>
            <a:solidFill>
              <a:srgbClr val="B28743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</a14:hiddenLine>
              </a:ext>
            </a:extLst>
          </p:spPr>
          <p:txBody>
            <a:bodyPr vert="horz" wrap="square" lIns="91440" tIns="45720" rIns="91440" bIns="45720" numCol="1" anchor="t" anchorCtr="0" compatLnSpc="1"/>
            <a:lstStyle/>
            <a:p>
              <a:endParaRPr lang="zh-CN" altLang="en-US"/>
            </a:p>
          </p:txBody>
        </p:sp>
        <p:sp>
          <p:nvSpPr>
            <p:cNvPr id="112" name="Freeform 27"/>
            <p:cNvSpPr/>
            <p:nvPr/>
          </p:nvSpPr>
          <p:spPr bwMode="auto">
            <a:xfrm>
              <a:off x="1614517" y="962313"/>
              <a:ext cx="241300" cy="544513"/>
            </a:xfrm>
            <a:custGeom>
              <a:avLst/>
              <a:gdLst>
                <a:gd name="T0" fmla="*/ 87 w 88"/>
                <a:gd name="T1" fmla="*/ 183 h 198"/>
                <a:gd name="T2" fmla="*/ 79 w 88"/>
                <a:gd name="T3" fmla="*/ 177 h 198"/>
                <a:gd name="T4" fmla="*/ 68 w 88"/>
                <a:gd name="T5" fmla="*/ 170 h 198"/>
                <a:gd name="T6" fmla="*/ 68 w 88"/>
                <a:gd name="T7" fmla="*/ 170 h 198"/>
                <a:gd name="T8" fmla="*/ 54 w 88"/>
                <a:gd name="T9" fmla="*/ 80 h 198"/>
                <a:gd name="T10" fmla="*/ 33 w 88"/>
                <a:gd name="T11" fmla="*/ 29 h 198"/>
                <a:gd name="T12" fmla="*/ 1 w 88"/>
                <a:gd name="T13" fmla="*/ 0 h 198"/>
                <a:gd name="T14" fmla="*/ 0 w 88"/>
                <a:gd name="T15" fmla="*/ 1 h 198"/>
                <a:gd name="T16" fmla="*/ 32 w 88"/>
                <a:gd name="T17" fmla="*/ 35 h 198"/>
                <a:gd name="T18" fmla="*/ 51 w 88"/>
                <a:gd name="T19" fmla="*/ 86 h 198"/>
                <a:gd name="T20" fmla="*/ 63 w 88"/>
                <a:gd name="T21" fmla="*/ 171 h 198"/>
                <a:gd name="T22" fmla="*/ 49 w 88"/>
                <a:gd name="T23" fmla="*/ 187 h 198"/>
                <a:gd name="T24" fmla="*/ 49 w 88"/>
                <a:gd name="T25" fmla="*/ 190 h 198"/>
                <a:gd name="T26" fmla="*/ 70 w 88"/>
                <a:gd name="T27" fmla="*/ 197 h 198"/>
                <a:gd name="T28" fmla="*/ 86 w 88"/>
                <a:gd name="T29" fmla="*/ 186 h 198"/>
                <a:gd name="T30" fmla="*/ 87 w 88"/>
                <a:gd name="T31" fmla="*/ 183 h 198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</a:cxnLst>
              <a:rect l="0" t="0" r="r" b="b"/>
              <a:pathLst>
                <a:path w="88" h="198">
                  <a:moveTo>
                    <a:pt x="87" y="183"/>
                  </a:moveTo>
                  <a:cubicBezTo>
                    <a:pt x="85" y="181"/>
                    <a:pt x="82" y="179"/>
                    <a:pt x="79" y="177"/>
                  </a:cubicBezTo>
                  <a:cubicBezTo>
                    <a:pt x="75" y="175"/>
                    <a:pt x="72" y="172"/>
                    <a:pt x="68" y="170"/>
                  </a:cubicBezTo>
                  <a:cubicBezTo>
                    <a:pt x="68" y="170"/>
                    <a:pt x="68" y="170"/>
                    <a:pt x="68" y="170"/>
                  </a:cubicBezTo>
                  <a:cubicBezTo>
                    <a:pt x="68" y="140"/>
                    <a:pt x="62" y="108"/>
                    <a:pt x="54" y="80"/>
                  </a:cubicBezTo>
                  <a:cubicBezTo>
                    <a:pt x="50" y="62"/>
                    <a:pt x="43" y="45"/>
                    <a:pt x="33" y="29"/>
                  </a:cubicBezTo>
                  <a:cubicBezTo>
                    <a:pt x="26" y="18"/>
                    <a:pt x="15" y="4"/>
                    <a:pt x="1" y="0"/>
                  </a:cubicBezTo>
                  <a:cubicBezTo>
                    <a:pt x="0" y="0"/>
                    <a:pt x="0" y="1"/>
                    <a:pt x="0" y="1"/>
                  </a:cubicBezTo>
                  <a:cubicBezTo>
                    <a:pt x="13" y="12"/>
                    <a:pt x="23" y="20"/>
                    <a:pt x="32" y="35"/>
                  </a:cubicBezTo>
                  <a:cubicBezTo>
                    <a:pt x="41" y="51"/>
                    <a:pt x="47" y="69"/>
                    <a:pt x="51" y="86"/>
                  </a:cubicBezTo>
                  <a:cubicBezTo>
                    <a:pt x="58" y="114"/>
                    <a:pt x="60" y="142"/>
                    <a:pt x="63" y="171"/>
                  </a:cubicBezTo>
                  <a:cubicBezTo>
                    <a:pt x="58" y="176"/>
                    <a:pt x="54" y="182"/>
                    <a:pt x="49" y="187"/>
                  </a:cubicBezTo>
                  <a:cubicBezTo>
                    <a:pt x="49" y="188"/>
                    <a:pt x="49" y="189"/>
                    <a:pt x="49" y="190"/>
                  </a:cubicBezTo>
                  <a:cubicBezTo>
                    <a:pt x="55" y="196"/>
                    <a:pt x="62" y="198"/>
                    <a:pt x="70" y="197"/>
                  </a:cubicBezTo>
                  <a:cubicBezTo>
                    <a:pt x="77" y="196"/>
                    <a:pt x="84" y="192"/>
                    <a:pt x="86" y="186"/>
                  </a:cubicBezTo>
                  <a:cubicBezTo>
                    <a:pt x="87" y="185"/>
                    <a:pt x="88" y="184"/>
                    <a:pt x="87" y="183"/>
                  </a:cubicBezTo>
                  <a:close/>
                </a:path>
              </a:pathLst>
            </a:custGeom>
            <a:solidFill>
              <a:srgbClr val="FEC160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</a14:hiddenLine>
              </a:ext>
            </a:extLst>
          </p:spPr>
          <p:txBody>
            <a:bodyPr vert="horz" wrap="square" lIns="91440" tIns="45720" rIns="91440" bIns="45720" numCol="1" anchor="t" anchorCtr="0" compatLnSpc="1"/>
            <a:lstStyle/>
            <a:p>
              <a:endParaRPr lang="zh-CN" altLang="en-US"/>
            </a:p>
          </p:txBody>
        </p:sp>
        <p:sp>
          <p:nvSpPr>
            <p:cNvPr id="113" name="Freeform 28"/>
            <p:cNvSpPr/>
            <p:nvPr/>
          </p:nvSpPr>
          <p:spPr bwMode="auto">
            <a:xfrm>
              <a:off x="1890742" y="1086138"/>
              <a:ext cx="417513" cy="446088"/>
            </a:xfrm>
            <a:custGeom>
              <a:avLst/>
              <a:gdLst>
                <a:gd name="T0" fmla="*/ 142 w 152"/>
                <a:gd name="T1" fmla="*/ 103 h 162"/>
                <a:gd name="T2" fmla="*/ 129 w 152"/>
                <a:gd name="T3" fmla="*/ 105 h 162"/>
                <a:gd name="T4" fmla="*/ 88 w 152"/>
                <a:gd name="T5" fmla="*/ 89 h 162"/>
                <a:gd name="T6" fmla="*/ 88 w 152"/>
                <a:gd name="T7" fmla="*/ 89 h 162"/>
                <a:gd name="T8" fmla="*/ 60 w 152"/>
                <a:gd name="T9" fmla="*/ 45 h 162"/>
                <a:gd name="T10" fmla="*/ 102 w 152"/>
                <a:gd name="T11" fmla="*/ 55 h 162"/>
                <a:gd name="T12" fmla="*/ 101 w 152"/>
                <a:gd name="T13" fmla="*/ 63 h 162"/>
                <a:gd name="T14" fmla="*/ 120 w 152"/>
                <a:gd name="T15" fmla="*/ 69 h 162"/>
                <a:gd name="T16" fmla="*/ 125 w 152"/>
                <a:gd name="T17" fmla="*/ 49 h 162"/>
                <a:gd name="T18" fmla="*/ 106 w 152"/>
                <a:gd name="T19" fmla="*/ 45 h 162"/>
                <a:gd name="T20" fmla="*/ 106 w 152"/>
                <a:gd name="T21" fmla="*/ 46 h 162"/>
                <a:gd name="T22" fmla="*/ 103 w 152"/>
                <a:gd name="T23" fmla="*/ 51 h 162"/>
                <a:gd name="T24" fmla="*/ 82 w 152"/>
                <a:gd name="T25" fmla="*/ 49 h 162"/>
                <a:gd name="T26" fmla="*/ 56 w 152"/>
                <a:gd name="T27" fmla="*/ 39 h 162"/>
                <a:gd name="T28" fmla="*/ 20 w 152"/>
                <a:gd name="T29" fmla="*/ 1 h 162"/>
                <a:gd name="T30" fmla="*/ 19 w 152"/>
                <a:gd name="T31" fmla="*/ 2 h 162"/>
                <a:gd name="T32" fmla="*/ 36 w 152"/>
                <a:gd name="T33" fmla="*/ 22 h 162"/>
                <a:gd name="T34" fmla="*/ 19 w 152"/>
                <a:gd name="T35" fmla="*/ 77 h 162"/>
                <a:gd name="T36" fmla="*/ 5 w 152"/>
                <a:gd name="T37" fmla="*/ 78 h 162"/>
                <a:gd name="T38" fmla="*/ 6 w 152"/>
                <a:gd name="T39" fmla="*/ 96 h 162"/>
                <a:gd name="T40" fmla="*/ 20 w 152"/>
                <a:gd name="T41" fmla="*/ 96 h 162"/>
                <a:gd name="T42" fmla="*/ 22 w 152"/>
                <a:gd name="T43" fmla="*/ 80 h 162"/>
                <a:gd name="T44" fmla="*/ 38 w 152"/>
                <a:gd name="T45" fmla="*/ 24 h 162"/>
                <a:gd name="T46" fmla="*/ 70 w 152"/>
                <a:gd name="T47" fmla="*/ 66 h 162"/>
                <a:gd name="T48" fmla="*/ 54 w 152"/>
                <a:gd name="T49" fmla="*/ 115 h 162"/>
                <a:gd name="T50" fmla="*/ 52 w 152"/>
                <a:gd name="T51" fmla="*/ 114 h 162"/>
                <a:gd name="T52" fmla="*/ 50 w 152"/>
                <a:gd name="T53" fmla="*/ 115 h 162"/>
                <a:gd name="T54" fmla="*/ 37 w 152"/>
                <a:gd name="T55" fmla="*/ 118 h 162"/>
                <a:gd name="T56" fmla="*/ 41 w 152"/>
                <a:gd name="T57" fmla="*/ 135 h 162"/>
                <a:gd name="T58" fmla="*/ 57 w 152"/>
                <a:gd name="T59" fmla="*/ 132 h 162"/>
                <a:gd name="T60" fmla="*/ 56 w 152"/>
                <a:gd name="T61" fmla="*/ 118 h 162"/>
                <a:gd name="T62" fmla="*/ 72 w 152"/>
                <a:gd name="T63" fmla="*/ 69 h 162"/>
                <a:gd name="T64" fmla="*/ 94 w 152"/>
                <a:gd name="T65" fmla="*/ 115 h 162"/>
                <a:gd name="T66" fmla="*/ 85 w 152"/>
                <a:gd name="T67" fmla="*/ 136 h 162"/>
                <a:gd name="T68" fmla="*/ 84 w 152"/>
                <a:gd name="T69" fmla="*/ 135 h 162"/>
                <a:gd name="T70" fmla="*/ 72 w 152"/>
                <a:gd name="T71" fmla="*/ 144 h 162"/>
                <a:gd name="T72" fmla="*/ 79 w 152"/>
                <a:gd name="T73" fmla="*/ 157 h 162"/>
                <a:gd name="T74" fmla="*/ 89 w 152"/>
                <a:gd name="T75" fmla="*/ 150 h 162"/>
                <a:gd name="T76" fmla="*/ 87 w 152"/>
                <a:gd name="T77" fmla="*/ 138 h 162"/>
                <a:gd name="T78" fmla="*/ 96 w 152"/>
                <a:gd name="T79" fmla="*/ 118 h 162"/>
                <a:gd name="T80" fmla="*/ 105 w 152"/>
                <a:gd name="T81" fmla="*/ 144 h 162"/>
                <a:gd name="T82" fmla="*/ 104 w 152"/>
                <a:gd name="T83" fmla="*/ 155 h 162"/>
                <a:gd name="T84" fmla="*/ 118 w 152"/>
                <a:gd name="T85" fmla="*/ 158 h 162"/>
                <a:gd name="T86" fmla="*/ 122 w 152"/>
                <a:gd name="T87" fmla="*/ 146 h 162"/>
                <a:gd name="T88" fmla="*/ 108 w 152"/>
                <a:gd name="T89" fmla="*/ 141 h 162"/>
                <a:gd name="T90" fmla="*/ 90 w 152"/>
                <a:gd name="T91" fmla="*/ 94 h 162"/>
                <a:gd name="T92" fmla="*/ 126 w 152"/>
                <a:gd name="T93" fmla="*/ 110 h 162"/>
                <a:gd name="T94" fmla="*/ 125 w 152"/>
                <a:gd name="T95" fmla="*/ 111 h 162"/>
                <a:gd name="T96" fmla="*/ 125 w 152"/>
                <a:gd name="T97" fmla="*/ 112 h 162"/>
                <a:gd name="T98" fmla="*/ 132 w 152"/>
                <a:gd name="T99" fmla="*/ 126 h 162"/>
                <a:gd name="T100" fmla="*/ 151 w 152"/>
                <a:gd name="T101" fmla="*/ 117 h 162"/>
                <a:gd name="T102" fmla="*/ 142 w 152"/>
                <a:gd name="T103" fmla="*/ 103 h 162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  <a:cxn ang="0">
                  <a:pos x="T68" y="T69"/>
                </a:cxn>
                <a:cxn ang="0">
                  <a:pos x="T70" y="T71"/>
                </a:cxn>
                <a:cxn ang="0">
                  <a:pos x="T72" y="T73"/>
                </a:cxn>
                <a:cxn ang="0">
                  <a:pos x="T74" y="T75"/>
                </a:cxn>
                <a:cxn ang="0">
                  <a:pos x="T76" y="T77"/>
                </a:cxn>
                <a:cxn ang="0">
                  <a:pos x="T78" y="T79"/>
                </a:cxn>
                <a:cxn ang="0">
                  <a:pos x="T80" y="T81"/>
                </a:cxn>
                <a:cxn ang="0">
                  <a:pos x="T82" y="T83"/>
                </a:cxn>
                <a:cxn ang="0">
                  <a:pos x="T84" y="T85"/>
                </a:cxn>
                <a:cxn ang="0">
                  <a:pos x="T86" y="T87"/>
                </a:cxn>
                <a:cxn ang="0">
                  <a:pos x="T88" y="T89"/>
                </a:cxn>
                <a:cxn ang="0">
                  <a:pos x="T90" y="T91"/>
                </a:cxn>
                <a:cxn ang="0">
                  <a:pos x="T92" y="T93"/>
                </a:cxn>
                <a:cxn ang="0">
                  <a:pos x="T94" y="T95"/>
                </a:cxn>
                <a:cxn ang="0">
                  <a:pos x="T96" y="T97"/>
                </a:cxn>
                <a:cxn ang="0">
                  <a:pos x="T98" y="T99"/>
                </a:cxn>
                <a:cxn ang="0">
                  <a:pos x="T100" y="T101"/>
                </a:cxn>
                <a:cxn ang="0">
                  <a:pos x="T102" y="T103"/>
                </a:cxn>
              </a:cxnLst>
              <a:rect l="0" t="0" r="r" b="b"/>
              <a:pathLst>
                <a:path w="152" h="162">
                  <a:moveTo>
                    <a:pt x="142" y="103"/>
                  </a:moveTo>
                  <a:cubicBezTo>
                    <a:pt x="137" y="101"/>
                    <a:pt x="132" y="102"/>
                    <a:pt x="129" y="105"/>
                  </a:cubicBezTo>
                  <a:cubicBezTo>
                    <a:pt x="114" y="102"/>
                    <a:pt x="101" y="99"/>
                    <a:pt x="88" y="89"/>
                  </a:cubicBezTo>
                  <a:cubicBezTo>
                    <a:pt x="88" y="89"/>
                    <a:pt x="88" y="89"/>
                    <a:pt x="88" y="89"/>
                  </a:cubicBezTo>
                  <a:cubicBezTo>
                    <a:pt x="80" y="74"/>
                    <a:pt x="71" y="59"/>
                    <a:pt x="60" y="45"/>
                  </a:cubicBezTo>
                  <a:cubicBezTo>
                    <a:pt x="72" y="52"/>
                    <a:pt x="88" y="55"/>
                    <a:pt x="102" y="55"/>
                  </a:cubicBezTo>
                  <a:cubicBezTo>
                    <a:pt x="101" y="58"/>
                    <a:pt x="101" y="61"/>
                    <a:pt x="101" y="63"/>
                  </a:cubicBezTo>
                  <a:cubicBezTo>
                    <a:pt x="103" y="72"/>
                    <a:pt x="114" y="74"/>
                    <a:pt x="120" y="69"/>
                  </a:cubicBezTo>
                  <a:cubicBezTo>
                    <a:pt x="126" y="65"/>
                    <a:pt x="127" y="55"/>
                    <a:pt x="125" y="49"/>
                  </a:cubicBezTo>
                  <a:cubicBezTo>
                    <a:pt x="122" y="41"/>
                    <a:pt x="113" y="39"/>
                    <a:pt x="106" y="45"/>
                  </a:cubicBezTo>
                  <a:cubicBezTo>
                    <a:pt x="106" y="45"/>
                    <a:pt x="106" y="46"/>
                    <a:pt x="106" y="46"/>
                  </a:cubicBezTo>
                  <a:cubicBezTo>
                    <a:pt x="105" y="48"/>
                    <a:pt x="104" y="49"/>
                    <a:pt x="103" y="51"/>
                  </a:cubicBezTo>
                  <a:cubicBezTo>
                    <a:pt x="96" y="50"/>
                    <a:pt x="89" y="50"/>
                    <a:pt x="82" y="49"/>
                  </a:cubicBezTo>
                  <a:cubicBezTo>
                    <a:pt x="72" y="47"/>
                    <a:pt x="64" y="44"/>
                    <a:pt x="56" y="39"/>
                  </a:cubicBezTo>
                  <a:cubicBezTo>
                    <a:pt x="45" y="25"/>
                    <a:pt x="33" y="12"/>
                    <a:pt x="20" y="1"/>
                  </a:cubicBezTo>
                  <a:cubicBezTo>
                    <a:pt x="19" y="0"/>
                    <a:pt x="19" y="1"/>
                    <a:pt x="19" y="2"/>
                  </a:cubicBezTo>
                  <a:cubicBezTo>
                    <a:pt x="25" y="9"/>
                    <a:pt x="30" y="15"/>
                    <a:pt x="36" y="22"/>
                  </a:cubicBezTo>
                  <a:cubicBezTo>
                    <a:pt x="36" y="42"/>
                    <a:pt x="26" y="59"/>
                    <a:pt x="19" y="77"/>
                  </a:cubicBezTo>
                  <a:cubicBezTo>
                    <a:pt x="15" y="74"/>
                    <a:pt x="9" y="74"/>
                    <a:pt x="5" y="78"/>
                  </a:cubicBezTo>
                  <a:cubicBezTo>
                    <a:pt x="1" y="83"/>
                    <a:pt x="0" y="92"/>
                    <a:pt x="6" y="96"/>
                  </a:cubicBezTo>
                  <a:cubicBezTo>
                    <a:pt x="10" y="99"/>
                    <a:pt x="16" y="99"/>
                    <a:pt x="20" y="96"/>
                  </a:cubicBezTo>
                  <a:cubicBezTo>
                    <a:pt x="24" y="92"/>
                    <a:pt x="25" y="84"/>
                    <a:pt x="22" y="80"/>
                  </a:cubicBezTo>
                  <a:cubicBezTo>
                    <a:pt x="31" y="64"/>
                    <a:pt x="39" y="42"/>
                    <a:pt x="38" y="24"/>
                  </a:cubicBezTo>
                  <a:cubicBezTo>
                    <a:pt x="49" y="37"/>
                    <a:pt x="60" y="51"/>
                    <a:pt x="70" y="66"/>
                  </a:cubicBezTo>
                  <a:cubicBezTo>
                    <a:pt x="71" y="85"/>
                    <a:pt x="62" y="100"/>
                    <a:pt x="54" y="115"/>
                  </a:cubicBezTo>
                  <a:cubicBezTo>
                    <a:pt x="53" y="115"/>
                    <a:pt x="53" y="115"/>
                    <a:pt x="52" y="114"/>
                  </a:cubicBezTo>
                  <a:cubicBezTo>
                    <a:pt x="51" y="114"/>
                    <a:pt x="51" y="114"/>
                    <a:pt x="50" y="115"/>
                  </a:cubicBezTo>
                  <a:cubicBezTo>
                    <a:pt x="46" y="114"/>
                    <a:pt x="40" y="115"/>
                    <a:pt x="37" y="118"/>
                  </a:cubicBezTo>
                  <a:cubicBezTo>
                    <a:pt x="32" y="123"/>
                    <a:pt x="37" y="131"/>
                    <a:pt x="41" y="135"/>
                  </a:cubicBezTo>
                  <a:cubicBezTo>
                    <a:pt x="46" y="138"/>
                    <a:pt x="53" y="136"/>
                    <a:pt x="57" y="132"/>
                  </a:cubicBezTo>
                  <a:cubicBezTo>
                    <a:pt x="60" y="127"/>
                    <a:pt x="59" y="122"/>
                    <a:pt x="56" y="118"/>
                  </a:cubicBezTo>
                  <a:cubicBezTo>
                    <a:pt x="66" y="104"/>
                    <a:pt x="74" y="86"/>
                    <a:pt x="72" y="69"/>
                  </a:cubicBezTo>
                  <a:cubicBezTo>
                    <a:pt x="81" y="84"/>
                    <a:pt x="88" y="99"/>
                    <a:pt x="94" y="115"/>
                  </a:cubicBezTo>
                  <a:cubicBezTo>
                    <a:pt x="92" y="122"/>
                    <a:pt x="88" y="129"/>
                    <a:pt x="85" y="136"/>
                  </a:cubicBezTo>
                  <a:cubicBezTo>
                    <a:pt x="85" y="136"/>
                    <a:pt x="85" y="135"/>
                    <a:pt x="84" y="135"/>
                  </a:cubicBezTo>
                  <a:cubicBezTo>
                    <a:pt x="79" y="135"/>
                    <a:pt x="73" y="139"/>
                    <a:pt x="72" y="144"/>
                  </a:cubicBezTo>
                  <a:cubicBezTo>
                    <a:pt x="72" y="149"/>
                    <a:pt x="74" y="156"/>
                    <a:pt x="79" y="157"/>
                  </a:cubicBezTo>
                  <a:cubicBezTo>
                    <a:pt x="83" y="157"/>
                    <a:pt x="87" y="154"/>
                    <a:pt x="89" y="150"/>
                  </a:cubicBezTo>
                  <a:cubicBezTo>
                    <a:pt x="91" y="146"/>
                    <a:pt x="90" y="141"/>
                    <a:pt x="87" y="138"/>
                  </a:cubicBezTo>
                  <a:cubicBezTo>
                    <a:pt x="91" y="132"/>
                    <a:pt x="94" y="125"/>
                    <a:pt x="96" y="118"/>
                  </a:cubicBezTo>
                  <a:cubicBezTo>
                    <a:pt x="99" y="126"/>
                    <a:pt x="102" y="135"/>
                    <a:pt x="105" y="144"/>
                  </a:cubicBezTo>
                  <a:cubicBezTo>
                    <a:pt x="102" y="147"/>
                    <a:pt x="101" y="151"/>
                    <a:pt x="104" y="155"/>
                  </a:cubicBezTo>
                  <a:cubicBezTo>
                    <a:pt x="108" y="160"/>
                    <a:pt x="113" y="162"/>
                    <a:pt x="118" y="158"/>
                  </a:cubicBezTo>
                  <a:cubicBezTo>
                    <a:pt x="121" y="155"/>
                    <a:pt x="123" y="150"/>
                    <a:pt x="122" y="146"/>
                  </a:cubicBezTo>
                  <a:cubicBezTo>
                    <a:pt x="120" y="140"/>
                    <a:pt x="113" y="140"/>
                    <a:pt x="108" y="141"/>
                  </a:cubicBezTo>
                  <a:cubicBezTo>
                    <a:pt x="103" y="125"/>
                    <a:pt x="97" y="109"/>
                    <a:pt x="90" y="94"/>
                  </a:cubicBezTo>
                  <a:cubicBezTo>
                    <a:pt x="100" y="102"/>
                    <a:pt x="113" y="108"/>
                    <a:pt x="126" y="110"/>
                  </a:cubicBezTo>
                  <a:cubicBezTo>
                    <a:pt x="126" y="110"/>
                    <a:pt x="125" y="111"/>
                    <a:pt x="125" y="111"/>
                  </a:cubicBezTo>
                  <a:cubicBezTo>
                    <a:pt x="125" y="111"/>
                    <a:pt x="125" y="112"/>
                    <a:pt x="125" y="112"/>
                  </a:cubicBezTo>
                  <a:cubicBezTo>
                    <a:pt x="124" y="118"/>
                    <a:pt x="126" y="124"/>
                    <a:pt x="132" y="126"/>
                  </a:cubicBezTo>
                  <a:cubicBezTo>
                    <a:pt x="139" y="128"/>
                    <a:pt x="150" y="125"/>
                    <a:pt x="151" y="117"/>
                  </a:cubicBezTo>
                  <a:cubicBezTo>
                    <a:pt x="152" y="111"/>
                    <a:pt x="147" y="105"/>
                    <a:pt x="142" y="103"/>
                  </a:cubicBezTo>
                  <a:close/>
                </a:path>
              </a:pathLst>
            </a:custGeom>
            <a:solidFill>
              <a:srgbClr val="7F7E30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</a14:hiddenLine>
              </a:ext>
            </a:extLst>
          </p:spPr>
          <p:txBody>
            <a:bodyPr vert="horz" wrap="square" lIns="91440" tIns="45720" rIns="91440" bIns="45720" numCol="1" anchor="t" anchorCtr="0" compatLnSpc="1"/>
            <a:lstStyle/>
            <a:p>
              <a:endParaRPr lang="zh-CN" altLang="en-US"/>
            </a:p>
          </p:txBody>
        </p:sp>
        <p:sp>
          <p:nvSpPr>
            <p:cNvPr id="114" name="Freeform 29"/>
            <p:cNvSpPr/>
            <p:nvPr/>
          </p:nvSpPr>
          <p:spPr bwMode="auto">
            <a:xfrm>
              <a:off x="1868517" y="538450"/>
              <a:ext cx="655638" cy="533400"/>
            </a:xfrm>
            <a:custGeom>
              <a:avLst/>
              <a:gdLst>
                <a:gd name="T0" fmla="*/ 237 w 239"/>
                <a:gd name="T1" fmla="*/ 42 h 194"/>
                <a:gd name="T2" fmla="*/ 188 w 239"/>
                <a:gd name="T3" fmla="*/ 43 h 194"/>
                <a:gd name="T4" fmla="*/ 153 w 239"/>
                <a:gd name="T5" fmla="*/ 64 h 194"/>
                <a:gd name="T6" fmla="*/ 140 w 239"/>
                <a:gd name="T7" fmla="*/ 1 h 194"/>
                <a:gd name="T8" fmla="*/ 137 w 239"/>
                <a:gd name="T9" fmla="*/ 1 h 194"/>
                <a:gd name="T10" fmla="*/ 143 w 239"/>
                <a:gd name="T11" fmla="*/ 79 h 194"/>
                <a:gd name="T12" fmla="*/ 143 w 239"/>
                <a:gd name="T13" fmla="*/ 81 h 194"/>
                <a:gd name="T14" fmla="*/ 142 w 239"/>
                <a:gd name="T15" fmla="*/ 82 h 194"/>
                <a:gd name="T16" fmla="*/ 115 w 239"/>
                <a:gd name="T17" fmla="*/ 115 h 194"/>
                <a:gd name="T18" fmla="*/ 83 w 239"/>
                <a:gd name="T19" fmla="*/ 147 h 194"/>
                <a:gd name="T20" fmla="*/ 1 w 239"/>
                <a:gd name="T21" fmla="*/ 192 h 194"/>
                <a:gd name="T22" fmla="*/ 1 w 239"/>
                <a:gd name="T23" fmla="*/ 194 h 194"/>
                <a:gd name="T24" fmla="*/ 81 w 239"/>
                <a:gd name="T25" fmla="*/ 155 h 194"/>
                <a:gd name="T26" fmla="*/ 116 w 239"/>
                <a:gd name="T27" fmla="*/ 120 h 194"/>
                <a:gd name="T28" fmla="*/ 145 w 239"/>
                <a:gd name="T29" fmla="*/ 83 h 194"/>
                <a:gd name="T30" fmla="*/ 146 w 239"/>
                <a:gd name="T31" fmla="*/ 83 h 194"/>
                <a:gd name="T32" fmla="*/ 146 w 239"/>
                <a:gd name="T33" fmla="*/ 83 h 194"/>
                <a:gd name="T34" fmla="*/ 147 w 239"/>
                <a:gd name="T35" fmla="*/ 81 h 194"/>
                <a:gd name="T36" fmla="*/ 200 w 239"/>
                <a:gd name="T37" fmla="*/ 79 h 194"/>
                <a:gd name="T38" fmla="*/ 239 w 239"/>
                <a:gd name="T39" fmla="*/ 44 h 194"/>
                <a:gd name="T40" fmla="*/ 237 w 239"/>
                <a:gd name="T41" fmla="*/ 42 h 194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</a:cxnLst>
              <a:rect l="0" t="0" r="r" b="b"/>
              <a:pathLst>
                <a:path w="239" h="194">
                  <a:moveTo>
                    <a:pt x="237" y="42"/>
                  </a:moveTo>
                  <a:cubicBezTo>
                    <a:pt x="223" y="34"/>
                    <a:pt x="202" y="38"/>
                    <a:pt x="188" y="43"/>
                  </a:cubicBezTo>
                  <a:cubicBezTo>
                    <a:pt x="175" y="47"/>
                    <a:pt x="163" y="55"/>
                    <a:pt x="153" y="64"/>
                  </a:cubicBezTo>
                  <a:cubicBezTo>
                    <a:pt x="158" y="42"/>
                    <a:pt x="154" y="15"/>
                    <a:pt x="140" y="1"/>
                  </a:cubicBezTo>
                  <a:cubicBezTo>
                    <a:pt x="139" y="0"/>
                    <a:pt x="138" y="0"/>
                    <a:pt x="137" y="1"/>
                  </a:cubicBezTo>
                  <a:cubicBezTo>
                    <a:pt x="123" y="22"/>
                    <a:pt x="123" y="62"/>
                    <a:pt x="143" y="79"/>
                  </a:cubicBezTo>
                  <a:cubicBezTo>
                    <a:pt x="143" y="80"/>
                    <a:pt x="143" y="80"/>
                    <a:pt x="143" y="81"/>
                  </a:cubicBezTo>
                  <a:cubicBezTo>
                    <a:pt x="142" y="81"/>
                    <a:pt x="142" y="82"/>
                    <a:pt x="142" y="82"/>
                  </a:cubicBezTo>
                  <a:cubicBezTo>
                    <a:pt x="133" y="93"/>
                    <a:pt x="125" y="104"/>
                    <a:pt x="115" y="115"/>
                  </a:cubicBezTo>
                  <a:cubicBezTo>
                    <a:pt x="105" y="126"/>
                    <a:pt x="94" y="137"/>
                    <a:pt x="83" y="147"/>
                  </a:cubicBezTo>
                  <a:cubicBezTo>
                    <a:pt x="58" y="169"/>
                    <a:pt x="32" y="183"/>
                    <a:pt x="1" y="192"/>
                  </a:cubicBezTo>
                  <a:cubicBezTo>
                    <a:pt x="0" y="192"/>
                    <a:pt x="0" y="194"/>
                    <a:pt x="1" y="194"/>
                  </a:cubicBezTo>
                  <a:cubicBezTo>
                    <a:pt x="31" y="192"/>
                    <a:pt x="59" y="173"/>
                    <a:pt x="81" y="155"/>
                  </a:cubicBezTo>
                  <a:cubicBezTo>
                    <a:pt x="93" y="144"/>
                    <a:pt x="105" y="132"/>
                    <a:pt x="116" y="120"/>
                  </a:cubicBezTo>
                  <a:cubicBezTo>
                    <a:pt x="126" y="109"/>
                    <a:pt x="137" y="97"/>
                    <a:pt x="145" y="83"/>
                  </a:cubicBezTo>
                  <a:cubicBezTo>
                    <a:pt x="146" y="83"/>
                    <a:pt x="146" y="83"/>
                    <a:pt x="146" y="83"/>
                  </a:cubicBezTo>
                  <a:cubicBezTo>
                    <a:pt x="146" y="83"/>
                    <a:pt x="146" y="83"/>
                    <a:pt x="146" y="83"/>
                  </a:cubicBezTo>
                  <a:cubicBezTo>
                    <a:pt x="146" y="82"/>
                    <a:pt x="146" y="81"/>
                    <a:pt x="147" y="81"/>
                  </a:cubicBezTo>
                  <a:cubicBezTo>
                    <a:pt x="164" y="87"/>
                    <a:pt x="183" y="86"/>
                    <a:pt x="200" y="79"/>
                  </a:cubicBezTo>
                  <a:cubicBezTo>
                    <a:pt x="215" y="73"/>
                    <a:pt x="233" y="60"/>
                    <a:pt x="239" y="44"/>
                  </a:cubicBezTo>
                  <a:cubicBezTo>
                    <a:pt x="239" y="43"/>
                    <a:pt x="238" y="42"/>
                    <a:pt x="237" y="42"/>
                  </a:cubicBezTo>
                  <a:close/>
                </a:path>
              </a:pathLst>
            </a:custGeom>
            <a:solidFill>
              <a:srgbClr val="7F7E30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</a14:hiddenLine>
              </a:ext>
            </a:extLst>
          </p:spPr>
          <p:txBody>
            <a:bodyPr vert="horz" wrap="square" lIns="91440" tIns="45720" rIns="91440" bIns="45720" numCol="1" anchor="t" anchorCtr="0" compatLnSpc="1"/>
            <a:lstStyle/>
            <a:p>
              <a:endParaRPr lang="zh-CN" altLang="en-US"/>
            </a:p>
          </p:txBody>
        </p:sp>
        <p:sp>
          <p:nvSpPr>
            <p:cNvPr id="115" name="Freeform 30"/>
            <p:cNvSpPr/>
            <p:nvPr/>
          </p:nvSpPr>
          <p:spPr bwMode="auto">
            <a:xfrm>
              <a:off x="2449542" y="82837"/>
              <a:ext cx="693738" cy="965200"/>
            </a:xfrm>
            <a:custGeom>
              <a:avLst/>
              <a:gdLst>
                <a:gd name="T0" fmla="*/ 236 w 253"/>
                <a:gd name="T1" fmla="*/ 151 h 351"/>
                <a:gd name="T2" fmla="*/ 169 w 253"/>
                <a:gd name="T3" fmla="*/ 159 h 351"/>
                <a:gd name="T4" fmla="*/ 128 w 253"/>
                <a:gd name="T5" fmla="*/ 189 h 351"/>
                <a:gd name="T6" fmla="*/ 116 w 253"/>
                <a:gd name="T7" fmla="*/ 202 h 351"/>
                <a:gd name="T8" fmla="*/ 128 w 253"/>
                <a:gd name="T9" fmla="*/ 165 h 351"/>
                <a:gd name="T10" fmla="*/ 128 w 253"/>
                <a:gd name="T11" fmla="*/ 165 h 351"/>
                <a:gd name="T12" fmla="*/ 129 w 253"/>
                <a:gd name="T13" fmla="*/ 165 h 351"/>
                <a:gd name="T14" fmla="*/ 130 w 253"/>
                <a:gd name="T15" fmla="*/ 165 h 351"/>
                <a:gd name="T16" fmla="*/ 213 w 253"/>
                <a:gd name="T17" fmla="*/ 62 h 351"/>
                <a:gd name="T18" fmla="*/ 208 w 253"/>
                <a:gd name="T19" fmla="*/ 16 h 351"/>
                <a:gd name="T20" fmla="*/ 167 w 253"/>
                <a:gd name="T21" fmla="*/ 3 h 351"/>
                <a:gd name="T22" fmla="*/ 112 w 253"/>
                <a:gd name="T23" fmla="*/ 72 h 351"/>
                <a:gd name="T24" fmla="*/ 127 w 253"/>
                <a:gd name="T25" fmla="*/ 164 h 351"/>
                <a:gd name="T26" fmla="*/ 126 w 253"/>
                <a:gd name="T27" fmla="*/ 164 h 351"/>
                <a:gd name="T28" fmla="*/ 105 w 253"/>
                <a:gd name="T29" fmla="*/ 213 h 351"/>
                <a:gd name="T30" fmla="*/ 80 w 253"/>
                <a:gd name="T31" fmla="*/ 266 h 351"/>
                <a:gd name="T32" fmla="*/ 1 w 253"/>
                <a:gd name="T33" fmla="*/ 350 h 351"/>
                <a:gd name="T34" fmla="*/ 1 w 253"/>
                <a:gd name="T35" fmla="*/ 351 h 351"/>
                <a:gd name="T36" fmla="*/ 81 w 253"/>
                <a:gd name="T37" fmla="*/ 273 h 351"/>
                <a:gd name="T38" fmla="*/ 107 w 253"/>
                <a:gd name="T39" fmla="*/ 221 h 351"/>
                <a:gd name="T40" fmla="*/ 110 w 253"/>
                <a:gd name="T41" fmla="*/ 214 h 351"/>
                <a:gd name="T42" fmla="*/ 204 w 253"/>
                <a:gd name="T43" fmla="*/ 221 h 351"/>
                <a:gd name="T44" fmla="*/ 236 w 253"/>
                <a:gd name="T45" fmla="*/ 151 h 351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</a:cxnLst>
              <a:rect l="0" t="0" r="r" b="b"/>
              <a:pathLst>
                <a:path w="253" h="351">
                  <a:moveTo>
                    <a:pt x="236" y="151"/>
                  </a:moveTo>
                  <a:cubicBezTo>
                    <a:pt x="222" y="129"/>
                    <a:pt x="184" y="150"/>
                    <a:pt x="169" y="159"/>
                  </a:cubicBezTo>
                  <a:cubicBezTo>
                    <a:pt x="154" y="167"/>
                    <a:pt x="140" y="177"/>
                    <a:pt x="128" y="189"/>
                  </a:cubicBezTo>
                  <a:cubicBezTo>
                    <a:pt x="124" y="193"/>
                    <a:pt x="119" y="197"/>
                    <a:pt x="116" y="202"/>
                  </a:cubicBezTo>
                  <a:cubicBezTo>
                    <a:pt x="121" y="190"/>
                    <a:pt x="125" y="178"/>
                    <a:pt x="128" y="165"/>
                  </a:cubicBezTo>
                  <a:cubicBezTo>
                    <a:pt x="128" y="165"/>
                    <a:pt x="128" y="165"/>
                    <a:pt x="128" y="165"/>
                  </a:cubicBezTo>
                  <a:cubicBezTo>
                    <a:pt x="128" y="165"/>
                    <a:pt x="129" y="165"/>
                    <a:pt x="129" y="165"/>
                  </a:cubicBezTo>
                  <a:cubicBezTo>
                    <a:pt x="129" y="165"/>
                    <a:pt x="130" y="165"/>
                    <a:pt x="130" y="165"/>
                  </a:cubicBezTo>
                  <a:cubicBezTo>
                    <a:pt x="168" y="139"/>
                    <a:pt x="203" y="108"/>
                    <a:pt x="213" y="62"/>
                  </a:cubicBezTo>
                  <a:cubicBezTo>
                    <a:pt x="216" y="47"/>
                    <a:pt x="216" y="30"/>
                    <a:pt x="208" y="16"/>
                  </a:cubicBezTo>
                  <a:cubicBezTo>
                    <a:pt x="199" y="2"/>
                    <a:pt x="182" y="0"/>
                    <a:pt x="167" y="3"/>
                  </a:cubicBezTo>
                  <a:cubicBezTo>
                    <a:pt x="133" y="8"/>
                    <a:pt x="117" y="42"/>
                    <a:pt x="112" y="72"/>
                  </a:cubicBezTo>
                  <a:cubicBezTo>
                    <a:pt x="107" y="101"/>
                    <a:pt x="108" y="139"/>
                    <a:pt x="127" y="164"/>
                  </a:cubicBezTo>
                  <a:cubicBezTo>
                    <a:pt x="126" y="164"/>
                    <a:pt x="126" y="164"/>
                    <a:pt x="126" y="164"/>
                  </a:cubicBezTo>
                  <a:cubicBezTo>
                    <a:pt x="118" y="180"/>
                    <a:pt x="112" y="197"/>
                    <a:pt x="105" y="213"/>
                  </a:cubicBezTo>
                  <a:cubicBezTo>
                    <a:pt x="98" y="231"/>
                    <a:pt x="90" y="249"/>
                    <a:pt x="80" y="266"/>
                  </a:cubicBezTo>
                  <a:cubicBezTo>
                    <a:pt x="61" y="301"/>
                    <a:pt x="34" y="328"/>
                    <a:pt x="1" y="350"/>
                  </a:cubicBezTo>
                  <a:cubicBezTo>
                    <a:pt x="0" y="350"/>
                    <a:pt x="1" y="351"/>
                    <a:pt x="1" y="351"/>
                  </a:cubicBezTo>
                  <a:cubicBezTo>
                    <a:pt x="36" y="335"/>
                    <a:pt x="62" y="305"/>
                    <a:pt x="81" y="273"/>
                  </a:cubicBezTo>
                  <a:cubicBezTo>
                    <a:pt x="91" y="257"/>
                    <a:pt x="100" y="239"/>
                    <a:pt x="107" y="221"/>
                  </a:cubicBezTo>
                  <a:cubicBezTo>
                    <a:pt x="108" y="219"/>
                    <a:pt x="109" y="216"/>
                    <a:pt x="110" y="214"/>
                  </a:cubicBezTo>
                  <a:cubicBezTo>
                    <a:pt x="136" y="233"/>
                    <a:pt x="176" y="233"/>
                    <a:pt x="204" y="221"/>
                  </a:cubicBezTo>
                  <a:cubicBezTo>
                    <a:pt x="229" y="211"/>
                    <a:pt x="253" y="178"/>
                    <a:pt x="236" y="151"/>
                  </a:cubicBezTo>
                  <a:close/>
                </a:path>
              </a:pathLst>
            </a:custGeom>
            <a:solidFill>
              <a:srgbClr val="FEC160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</a14:hiddenLine>
              </a:ext>
            </a:extLst>
          </p:spPr>
          <p:txBody>
            <a:bodyPr vert="horz" wrap="square" lIns="91440" tIns="45720" rIns="91440" bIns="45720" numCol="1" anchor="t" anchorCtr="0" compatLnSpc="1"/>
            <a:lstStyle/>
            <a:p>
              <a:endParaRPr lang="zh-CN" altLang="en-US"/>
            </a:p>
          </p:txBody>
        </p:sp>
        <p:sp>
          <p:nvSpPr>
            <p:cNvPr id="116" name="Freeform 31"/>
            <p:cNvSpPr/>
            <p:nvPr/>
          </p:nvSpPr>
          <p:spPr bwMode="auto">
            <a:xfrm>
              <a:off x="2527329" y="1141700"/>
              <a:ext cx="0" cy="3175"/>
            </a:xfrm>
            <a:custGeom>
              <a:avLst/>
              <a:gdLst>
                <a:gd name="T0" fmla="*/ 0 h 2"/>
                <a:gd name="T1" fmla="*/ 2 h 2"/>
                <a:gd name="T2" fmla="*/ 0 h 2"/>
              </a:gdLst>
              <a:ahLst/>
              <a:cxnLst>
                <a:cxn ang="0">
                  <a:pos x="0" y="T0"/>
                </a:cxn>
                <a:cxn ang="0">
                  <a:pos x="0" y="T1"/>
                </a:cxn>
                <a:cxn ang="0">
                  <a:pos x="0" y="T2"/>
                </a:cxn>
              </a:cxnLst>
              <a:rect l="0" t="0" r="r" b="b"/>
              <a:pathLst>
                <a:path h="2">
                  <a:moveTo>
                    <a:pt x="0" y="0"/>
                  </a:moveTo>
                  <a:lnTo>
                    <a:pt x="0" y="2"/>
                  </a:lnTo>
                  <a:lnTo>
                    <a:pt x="0" y="0"/>
                  </a:lnTo>
                  <a:close/>
                </a:path>
              </a:pathLst>
            </a:custGeom>
            <a:solidFill>
              <a:srgbClr val="000000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</a14:hiddenLine>
              </a:ext>
            </a:extLst>
          </p:spPr>
          <p:txBody>
            <a:bodyPr vert="horz" wrap="square" lIns="91440" tIns="45720" rIns="91440" bIns="45720" numCol="1" anchor="t" anchorCtr="0" compatLnSpc="1"/>
            <a:lstStyle/>
            <a:p>
              <a:endParaRPr lang="zh-CN" altLang="en-US"/>
            </a:p>
          </p:txBody>
        </p:sp>
        <p:sp>
          <p:nvSpPr>
            <p:cNvPr id="117" name="Freeform 33"/>
            <p:cNvSpPr/>
            <p:nvPr/>
          </p:nvSpPr>
          <p:spPr bwMode="auto">
            <a:xfrm>
              <a:off x="2362229" y="1071850"/>
              <a:ext cx="573088" cy="442913"/>
            </a:xfrm>
            <a:custGeom>
              <a:avLst/>
              <a:gdLst>
                <a:gd name="T0" fmla="*/ 186 w 209"/>
                <a:gd name="T1" fmla="*/ 57 h 161"/>
                <a:gd name="T2" fmla="*/ 162 w 209"/>
                <a:gd name="T3" fmla="*/ 69 h 161"/>
                <a:gd name="T4" fmla="*/ 144 w 209"/>
                <a:gd name="T5" fmla="*/ 86 h 161"/>
                <a:gd name="T6" fmla="*/ 82 w 209"/>
                <a:gd name="T7" fmla="*/ 35 h 161"/>
                <a:gd name="T8" fmla="*/ 2 w 209"/>
                <a:gd name="T9" fmla="*/ 0 h 161"/>
                <a:gd name="T10" fmla="*/ 1 w 209"/>
                <a:gd name="T11" fmla="*/ 2 h 161"/>
                <a:gd name="T12" fmla="*/ 29 w 209"/>
                <a:gd name="T13" fmla="*/ 17 h 161"/>
                <a:gd name="T14" fmla="*/ 71 w 209"/>
                <a:gd name="T15" fmla="*/ 34 h 161"/>
                <a:gd name="T16" fmla="*/ 110 w 209"/>
                <a:gd name="T17" fmla="*/ 59 h 161"/>
                <a:gd name="T18" fmla="*/ 142 w 209"/>
                <a:gd name="T19" fmla="*/ 89 h 161"/>
                <a:gd name="T20" fmla="*/ 142 w 209"/>
                <a:gd name="T21" fmla="*/ 89 h 161"/>
                <a:gd name="T22" fmla="*/ 141 w 209"/>
                <a:gd name="T23" fmla="*/ 91 h 161"/>
                <a:gd name="T24" fmla="*/ 140 w 209"/>
                <a:gd name="T25" fmla="*/ 148 h 161"/>
                <a:gd name="T26" fmla="*/ 166 w 209"/>
                <a:gd name="T27" fmla="*/ 131 h 161"/>
                <a:gd name="T28" fmla="*/ 187 w 209"/>
                <a:gd name="T29" fmla="*/ 118 h 161"/>
                <a:gd name="T30" fmla="*/ 187 w 209"/>
                <a:gd name="T31" fmla="*/ 92 h 161"/>
                <a:gd name="T32" fmla="*/ 186 w 209"/>
                <a:gd name="T33" fmla="*/ 57 h 161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</a:cxnLst>
              <a:rect l="0" t="0" r="r" b="b"/>
              <a:pathLst>
                <a:path w="209" h="161">
                  <a:moveTo>
                    <a:pt x="186" y="57"/>
                  </a:moveTo>
                  <a:cubicBezTo>
                    <a:pt x="177" y="57"/>
                    <a:pt x="168" y="64"/>
                    <a:pt x="162" y="69"/>
                  </a:cubicBezTo>
                  <a:cubicBezTo>
                    <a:pt x="156" y="74"/>
                    <a:pt x="149" y="80"/>
                    <a:pt x="144" y="86"/>
                  </a:cubicBezTo>
                  <a:cubicBezTo>
                    <a:pt x="129" y="65"/>
                    <a:pt x="105" y="48"/>
                    <a:pt x="82" y="35"/>
                  </a:cubicBezTo>
                  <a:cubicBezTo>
                    <a:pt x="57" y="21"/>
                    <a:pt x="28" y="14"/>
                    <a:pt x="2" y="0"/>
                  </a:cubicBezTo>
                  <a:cubicBezTo>
                    <a:pt x="1" y="0"/>
                    <a:pt x="0" y="1"/>
                    <a:pt x="1" y="2"/>
                  </a:cubicBezTo>
                  <a:cubicBezTo>
                    <a:pt x="9" y="9"/>
                    <a:pt x="19" y="13"/>
                    <a:pt x="29" y="17"/>
                  </a:cubicBezTo>
                  <a:cubicBezTo>
                    <a:pt x="43" y="22"/>
                    <a:pt x="58" y="27"/>
                    <a:pt x="71" y="34"/>
                  </a:cubicBezTo>
                  <a:cubicBezTo>
                    <a:pt x="85" y="41"/>
                    <a:pt x="98" y="49"/>
                    <a:pt x="110" y="59"/>
                  </a:cubicBezTo>
                  <a:cubicBezTo>
                    <a:pt x="122" y="68"/>
                    <a:pt x="131" y="79"/>
                    <a:pt x="142" y="89"/>
                  </a:cubicBezTo>
                  <a:cubicBezTo>
                    <a:pt x="142" y="89"/>
                    <a:pt x="142" y="89"/>
                    <a:pt x="142" y="89"/>
                  </a:cubicBezTo>
                  <a:cubicBezTo>
                    <a:pt x="141" y="90"/>
                    <a:pt x="141" y="90"/>
                    <a:pt x="141" y="91"/>
                  </a:cubicBezTo>
                  <a:cubicBezTo>
                    <a:pt x="133" y="109"/>
                    <a:pt x="125" y="132"/>
                    <a:pt x="140" y="148"/>
                  </a:cubicBezTo>
                  <a:cubicBezTo>
                    <a:pt x="152" y="161"/>
                    <a:pt x="166" y="144"/>
                    <a:pt x="166" y="131"/>
                  </a:cubicBezTo>
                  <a:cubicBezTo>
                    <a:pt x="175" y="131"/>
                    <a:pt x="182" y="125"/>
                    <a:pt x="187" y="118"/>
                  </a:cubicBezTo>
                  <a:cubicBezTo>
                    <a:pt x="192" y="111"/>
                    <a:pt x="194" y="99"/>
                    <a:pt x="187" y="92"/>
                  </a:cubicBezTo>
                  <a:cubicBezTo>
                    <a:pt x="197" y="83"/>
                    <a:pt x="209" y="57"/>
                    <a:pt x="186" y="57"/>
                  </a:cubicBezTo>
                  <a:close/>
                </a:path>
              </a:pathLst>
            </a:custGeom>
            <a:solidFill>
              <a:srgbClr val="FEC160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</a14:hiddenLine>
              </a:ext>
            </a:extLst>
          </p:spPr>
          <p:txBody>
            <a:bodyPr vert="horz" wrap="square" lIns="91440" tIns="45720" rIns="91440" bIns="45720" numCol="1" anchor="t" anchorCtr="0" compatLnSpc="1"/>
            <a:lstStyle/>
            <a:p>
              <a:endParaRPr lang="zh-CN" altLang="en-US"/>
            </a:p>
          </p:txBody>
        </p:sp>
        <p:sp>
          <p:nvSpPr>
            <p:cNvPr id="118" name="Freeform 34"/>
            <p:cNvSpPr/>
            <p:nvPr/>
          </p:nvSpPr>
          <p:spPr bwMode="auto">
            <a:xfrm>
              <a:off x="2440017" y="1141700"/>
              <a:ext cx="139700" cy="341313"/>
            </a:xfrm>
            <a:custGeom>
              <a:avLst/>
              <a:gdLst>
                <a:gd name="T0" fmla="*/ 35 w 51"/>
                <a:gd name="T1" fmla="*/ 2 h 124"/>
                <a:gd name="T2" fmla="*/ 34 w 51"/>
                <a:gd name="T3" fmla="*/ 0 h 124"/>
                <a:gd name="T4" fmla="*/ 32 w 51"/>
                <a:gd name="T5" fmla="*/ 2 h 124"/>
                <a:gd name="T6" fmla="*/ 2 w 51"/>
                <a:gd name="T7" fmla="*/ 58 h 124"/>
                <a:gd name="T8" fmla="*/ 13 w 51"/>
                <a:gd name="T9" fmla="*/ 122 h 124"/>
                <a:gd name="T10" fmla="*/ 16 w 51"/>
                <a:gd name="T11" fmla="*/ 121 h 124"/>
                <a:gd name="T12" fmla="*/ 48 w 51"/>
                <a:gd name="T13" fmla="*/ 65 h 124"/>
                <a:gd name="T14" fmla="*/ 35 w 51"/>
                <a:gd name="T15" fmla="*/ 2 h 124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</a:cxnLst>
              <a:rect l="0" t="0" r="r" b="b"/>
              <a:pathLst>
                <a:path w="51" h="124">
                  <a:moveTo>
                    <a:pt x="35" y="2"/>
                  </a:moveTo>
                  <a:cubicBezTo>
                    <a:pt x="35" y="1"/>
                    <a:pt x="35" y="0"/>
                    <a:pt x="34" y="0"/>
                  </a:cubicBezTo>
                  <a:cubicBezTo>
                    <a:pt x="32" y="0"/>
                    <a:pt x="32" y="1"/>
                    <a:pt x="32" y="2"/>
                  </a:cubicBezTo>
                  <a:cubicBezTo>
                    <a:pt x="13" y="14"/>
                    <a:pt x="5" y="37"/>
                    <a:pt x="2" y="58"/>
                  </a:cubicBezTo>
                  <a:cubicBezTo>
                    <a:pt x="0" y="79"/>
                    <a:pt x="1" y="105"/>
                    <a:pt x="13" y="122"/>
                  </a:cubicBezTo>
                  <a:cubicBezTo>
                    <a:pt x="14" y="124"/>
                    <a:pt x="17" y="122"/>
                    <a:pt x="16" y="121"/>
                  </a:cubicBezTo>
                  <a:cubicBezTo>
                    <a:pt x="34" y="109"/>
                    <a:pt x="44" y="85"/>
                    <a:pt x="48" y="65"/>
                  </a:cubicBezTo>
                  <a:cubicBezTo>
                    <a:pt x="51" y="46"/>
                    <a:pt x="50" y="17"/>
                    <a:pt x="35" y="2"/>
                  </a:cubicBezTo>
                  <a:close/>
                </a:path>
              </a:pathLst>
            </a:custGeom>
            <a:solidFill>
              <a:srgbClr val="7F7E30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</a14:hiddenLine>
              </a:ext>
            </a:extLst>
          </p:spPr>
          <p:txBody>
            <a:bodyPr vert="horz" wrap="square" lIns="91440" tIns="45720" rIns="91440" bIns="45720" numCol="1" anchor="t" anchorCtr="0" compatLnSpc="1"/>
            <a:lstStyle/>
            <a:p>
              <a:endParaRPr lang="zh-CN" altLang="en-US"/>
            </a:p>
          </p:txBody>
        </p:sp>
        <p:sp>
          <p:nvSpPr>
            <p:cNvPr id="119" name="Freeform 35"/>
            <p:cNvSpPr/>
            <p:nvPr/>
          </p:nvSpPr>
          <p:spPr bwMode="auto">
            <a:xfrm>
              <a:off x="2598767" y="1017875"/>
              <a:ext cx="309563" cy="195263"/>
            </a:xfrm>
            <a:custGeom>
              <a:avLst/>
              <a:gdLst>
                <a:gd name="T0" fmla="*/ 110 w 113"/>
                <a:gd name="T1" fmla="*/ 3 h 71"/>
                <a:gd name="T2" fmla="*/ 108 w 113"/>
                <a:gd name="T3" fmla="*/ 1 h 71"/>
                <a:gd name="T4" fmla="*/ 1 w 113"/>
                <a:gd name="T5" fmla="*/ 58 h 71"/>
                <a:gd name="T6" fmla="*/ 1 w 113"/>
                <a:gd name="T7" fmla="*/ 58 h 71"/>
                <a:gd name="T8" fmla="*/ 0 w 113"/>
                <a:gd name="T9" fmla="*/ 59 h 71"/>
                <a:gd name="T10" fmla="*/ 2 w 113"/>
                <a:gd name="T11" fmla="*/ 60 h 71"/>
                <a:gd name="T12" fmla="*/ 2 w 113"/>
                <a:gd name="T13" fmla="*/ 59 h 71"/>
                <a:gd name="T14" fmla="*/ 61 w 113"/>
                <a:gd name="T15" fmla="*/ 52 h 71"/>
                <a:gd name="T16" fmla="*/ 112 w 113"/>
                <a:gd name="T17" fmla="*/ 6 h 71"/>
                <a:gd name="T18" fmla="*/ 110 w 113"/>
                <a:gd name="T19" fmla="*/ 3 h 71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</a:cxnLst>
              <a:rect l="0" t="0" r="r" b="b"/>
              <a:pathLst>
                <a:path w="113" h="71">
                  <a:moveTo>
                    <a:pt x="110" y="3"/>
                  </a:moveTo>
                  <a:cubicBezTo>
                    <a:pt x="110" y="2"/>
                    <a:pt x="109" y="1"/>
                    <a:pt x="108" y="1"/>
                  </a:cubicBezTo>
                  <a:cubicBezTo>
                    <a:pt x="66" y="0"/>
                    <a:pt x="18" y="16"/>
                    <a:pt x="1" y="58"/>
                  </a:cubicBezTo>
                  <a:cubicBezTo>
                    <a:pt x="1" y="58"/>
                    <a:pt x="1" y="58"/>
                    <a:pt x="1" y="58"/>
                  </a:cubicBezTo>
                  <a:cubicBezTo>
                    <a:pt x="1" y="58"/>
                    <a:pt x="1" y="59"/>
                    <a:pt x="0" y="59"/>
                  </a:cubicBezTo>
                  <a:cubicBezTo>
                    <a:pt x="0" y="60"/>
                    <a:pt x="1" y="60"/>
                    <a:pt x="2" y="60"/>
                  </a:cubicBezTo>
                  <a:cubicBezTo>
                    <a:pt x="2" y="59"/>
                    <a:pt x="2" y="59"/>
                    <a:pt x="2" y="59"/>
                  </a:cubicBezTo>
                  <a:cubicBezTo>
                    <a:pt x="19" y="71"/>
                    <a:pt x="45" y="60"/>
                    <a:pt x="61" y="52"/>
                  </a:cubicBezTo>
                  <a:cubicBezTo>
                    <a:pt x="81" y="42"/>
                    <a:pt x="101" y="26"/>
                    <a:pt x="112" y="6"/>
                  </a:cubicBezTo>
                  <a:cubicBezTo>
                    <a:pt x="113" y="4"/>
                    <a:pt x="111" y="3"/>
                    <a:pt x="110" y="3"/>
                  </a:cubicBezTo>
                  <a:close/>
                </a:path>
              </a:pathLst>
            </a:custGeom>
            <a:solidFill>
              <a:srgbClr val="7F7E30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</a14:hiddenLine>
              </a:ext>
            </a:extLst>
          </p:spPr>
          <p:txBody>
            <a:bodyPr vert="horz" wrap="square" lIns="91440" tIns="45720" rIns="91440" bIns="45720" numCol="1" anchor="t" anchorCtr="0" compatLnSpc="1"/>
            <a:lstStyle/>
            <a:p>
              <a:endParaRPr lang="zh-CN" altLang="en-US"/>
            </a:p>
          </p:txBody>
        </p:sp>
        <p:sp>
          <p:nvSpPr>
            <p:cNvPr id="120" name="Freeform 36"/>
            <p:cNvSpPr/>
            <p:nvPr/>
          </p:nvSpPr>
          <p:spPr bwMode="auto">
            <a:xfrm>
              <a:off x="3232179" y="214600"/>
              <a:ext cx="239713" cy="363538"/>
            </a:xfrm>
            <a:custGeom>
              <a:avLst/>
              <a:gdLst>
                <a:gd name="T0" fmla="*/ 83 w 88"/>
                <a:gd name="T1" fmla="*/ 29 h 132"/>
                <a:gd name="T2" fmla="*/ 68 w 88"/>
                <a:gd name="T3" fmla="*/ 29 h 132"/>
                <a:gd name="T4" fmla="*/ 70 w 88"/>
                <a:gd name="T5" fmla="*/ 14 h 132"/>
                <a:gd name="T6" fmla="*/ 68 w 88"/>
                <a:gd name="T7" fmla="*/ 12 h 132"/>
                <a:gd name="T8" fmla="*/ 47 w 88"/>
                <a:gd name="T9" fmla="*/ 20 h 132"/>
                <a:gd name="T10" fmla="*/ 28 w 88"/>
                <a:gd name="T11" fmla="*/ 9 h 132"/>
                <a:gd name="T12" fmla="*/ 32 w 88"/>
                <a:gd name="T13" fmla="*/ 46 h 132"/>
                <a:gd name="T14" fmla="*/ 32 w 88"/>
                <a:gd name="T15" fmla="*/ 48 h 132"/>
                <a:gd name="T16" fmla="*/ 15 w 88"/>
                <a:gd name="T17" fmla="*/ 84 h 132"/>
                <a:gd name="T18" fmla="*/ 0 w 88"/>
                <a:gd name="T19" fmla="*/ 131 h 132"/>
                <a:gd name="T20" fmla="*/ 2 w 88"/>
                <a:gd name="T21" fmla="*/ 131 h 132"/>
                <a:gd name="T22" fmla="*/ 17 w 88"/>
                <a:gd name="T23" fmla="*/ 89 h 132"/>
                <a:gd name="T24" fmla="*/ 34 w 88"/>
                <a:gd name="T25" fmla="*/ 51 h 132"/>
                <a:gd name="T26" fmla="*/ 85 w 88"/>
                <a:gd name="T27" fmla="*/ 44 h 132"/>
                <a:gd name="T28" fmla="*/ 83 w 88"/>
                <a:gd name="T29" fmla="*/ 29 h 132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</a:cxnLst>
              <a:rect l="0" t="0" r="r" b="b"/>
              <a:pathLst>
                <a:path w="88" h="132">
                  <a:moveTo>
                    <a:pt x="83" y="29"/>
                  </a:moveTo>
                  <a:cubicBezTo>
                    <a:pt x="78" y="26"/>
                    <a:pt x="73" y="27"/>
                    <a:pt x="68" y="29"/>
                  </a:cubicBezTo>
                  <a:cubicBezTo>
                    <a:pt x="70" y="24"/>
                    <a:pt x="70" y="20"/>
                    <a:pt x="70" y="14"/>
                  </a:cubicBezTo>
                  <a:cubicBezTo>
                    <a:pt x="71" y="13"/>
                    <a:pt x="69" y="12"/>
                    <a:pt x="68" y="12"/>
                  </a:cubicBezTo>
                  <a:cubicBezTo>
                    <a:pt x="59" y="11"/>
                    <a:pt x="52" y="14"/>
                    <a:pt x="47" y="20"/>
                  </a:cubicBezTo>
                  <a:cubicBezTo>
                    <a:pt x="45" y="11"/>
                    <a:pt x="38" y="0"/>
                    <a:pt x="28" y="9"/>
                  </a:cubicBezTo>
                  <a:cubicBezTo>
                    <a:pt x="17" y="19"/>
                    <a:pt x="21" y="37"/>
                    <a:pt x="32" y="46"/>
                  </a:cubicBezTo>
                  <a:cubicBezTo>
                    <a:pt x="31" y="47"/>
                    <a:pt x="31" y="48"/>
                    <a:pt x="32" y="48"/>
                  </a:cubicBezTo>
                  <a:cubicBezTo>
                    <a:pt x="25" y="60"/>
                    <a:pt x="20" y="72"/>
                    <a:pt x="15" y="84"/>
                  </a:cubicBezTo>
                  <a:cubicBezTo>
                    <a:pt x="9" y="99"/>
                    <a:pt x="3" y="115"/>
                    <a:pt x="0" y="131"/>
                  </a:cubicBezTo>
                  <a:cubicBezTo>
                    <a:pt x="0" y="132"/>
                    <a:pt x="2" y="132"/>
                    <a:pt x="2" y="131"/>
                  </a:cubicBezTo>
                  <a:cubicBezTo>
                    <a:pt x="7" y="117"/>
                    <a:pt x="11" y="103"/>
                    <a:pt x="17" y="89"/>
                  </a:cubicBezTo>
                  <a:cubicBezTo>
                    <a:pt x="22" y="76"/>
                    <a:pt x="29" y="64"/>
                    <a:pt x="34" y="51"/>
                  </a:cubicBezTo>
                  <a:cubicBezTo>
                    <a:pt x="48" y="65"/>
                    <a:pt x="74" y="62"/>
                    <a:pt x="85" y="44"/>
                  </a:cubicBezTo>
                  <a:cubicBezTo>
                    <a:pt x="88" y="40"/>
                    <a:pt x="88" y="32"/>
                    <a:pt x="83" y="29"/>
                  </a:cubicBezTo>
                  <a:close/>
                </a:path>
              </a:pathLst>
            </a:custGeom>
            <a:solidFill>
              <a:srgbClr val="FF7862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</a14:hiddenLine>
              </a:ext>
            </a:extLst>
          </p:spPr>
          <p:txBody>
            <a:bodyPr vert="horz" wrap="square" lIns="91440" tIns="45720" rIns="91440" bIns="45720" numCol="1" anchor="t" anchorCtr="0" compatLnSpc="1"/>
            <a:lstStyle/>
            <a:p>
              <a:endParaRPr lang="zh-CN" altLang="en-US"/>
            </a:p>
          </p:txBody>
        </p:sp>
        <p:sp>
          <p:nvSpPr>
            <p:cNvPr id="121" name="Freeform 47"/>
            <p:cNvSpPr/>
            <p:nvPr/>
          </p:nvSpPr>
          <p:spPr bwMode="auto">
            <a:xfrm>
              <a:off x="3702079" y="-40988"/>
              <a:ext cx="417513" cy="514350"/>
            </a:xfrm>
            <a:custGeom>
              <a:avLst/>
              <a:gdLst>
                <a:gd name="T0" fmla="*/ 70 w 152"/>
                <a:gd name="T1" fmla="*/ 16 h 187"/>
                <a:gd name="T2" fmla="*/ 77 w 152"/>
                <a:gd name="T3" fmla="*/ 30 h 187"/>
                <a:gd name="T4" fmla="*/ 74 w 152"/>
                <a:gd name="T5" fmla="*/ 80 h 187"/>
                <a:gd name="T6" fmla="*/ 74 w 152"/>
                <a:gd name="T7" fmla="*/ 80 h 187"/>
                <a:gd name="T8" fmla="*/ 34 w 152"/>
                <a:gd name="T9" fmla="*/ 126 h 187"/>
                <a:gd name="T10" fmla="*/ 31 w 152"/>
                <a:gd name="T11" fmla="*/ 77 h 187"/>
                <a:gd name="T12" fmla="*/ 40 w 152"/>
                <a:gd name="T13" fmla="*/ 74 h 187"/>
                <a:gd name="T14" fmla="*/ 40 w 152"/>
                <a:gd name="T15" fmla="*/ 52 h 187"/>
                <a:gd name="T16" fmla="*/ 16 w 152"/>
                <a:gd name="T17" fmla="*/ 54 h 187"/>
                <a:gd name="T18" fmla="*/ 18 w 152"/>
                <a:gd name="T19" fmla="*/ 75 h 187"/>
                <a:gd name="T20" fmla="*/ 20 w 152"/>
                <a:gd name="T21" fmla="*/ 75 h 187"/>
                <a:gd name="T22" fmla="*/ 26 w 152"/>
                <a:gd name="T23" fmla="*/ 77 h 187"/>
                <a:gd name="T24" fmla="*/ 31 w 152"/>
                <a:gd name="T25" fmla="*/ 101 h 187"/>
                <a:gd name="T26" fmla="*/ 30 w 152"/>
                <a:gd name="T27" fmla="*/ 133 h 187"/>
                <a:gd name="T28" fmla="*/ 0 w 152"/>
                <a:gd name="T29" fmla="*/ 185 h 187"/>
                <a:gd name="T30" fmla="*/ 2 w 152"/>
                <a:gd name="T31" fmla="*/ 186 h 187"/>
                <a:gd name="T32" fmla="*/ 18 w 152"/>
                <a:gd name="T33" fmla="*/ 161 h 187"/>
                <a:gd name="T34" fmla="*/ 84 w 152"/>
                <a:gd name="T35" fmla="*/ 160 h 187"/>
                <a:gd name="T36" fmla="*/ 91 w 152"/>
                <a:gd name="T37" fmla="*/ 175 h 187"/>
                <a:gd name="T38" fmla="*/ 109 w 152"/>
                <a:gd name="T39" fmla="*/ 168 h 187"/>
                <a:gd name="T40" fmla="*/ 104 w 152"/>
                <a:gd name="T41" fmla="*/ 152 h 187"/>
                <a:gd name="T42" fmla="*/ 86 w 152"/>
                <a:gd name="T43" fmla="*/ 156 h 187"/>
                <a:gd name="T44" fmla="*/ 19 w 152"/>
                <a:gd name="T45" fmla="*/ 158 h 187"/>
                <a:gd name="T46" fmla="*/ 54 w 152"/>
                <a:gd name="T47" fmla="*/ 108 h 187"/>
                <a:gd name="T48" fmla="*/ 114 w 152"/>
                <a:gd name="T49" fmla="*/ 109 h 187"/>
                <a:gd name="T50" fmla="*/ 113 w 152"/>
                <a:gd name="T51" fmla="*/ 110 h 187"/>
                <a:gd name="T52" fmla="*/ 115 w 152"/>
                <a:gd name="T53" fmla="*/ 113 h 187"/>
                <a:gd name="T54" fmla="*/ 123 w 152"/>
                <a:gd name="T55" fmla="*/ 125 h 187"/>
                <a:gd name="T56" fmla="*/ 140 w 152"/>
                <a:gd name="T57" fmla="*/ 115 h 187"/>
                <a:gd name="T58" fmla="*/ 131 w 152"/>
                <a:gd name="T59" fmla="*/ 99 h 187"/>
                <a:gd name="T60" fmla="*/ 117 w 152"/>
                <a:gd name="T61" fmla="*/ 104 h 187"/>
                <a:gd name="T62" fmla="*/ 57 w 152"/>
                <a:gd name="T63" fmla="*/ 104 h 187"/>
                <a:gd name="T64" fmla="*/ 99 w 152"/>
                <a:gd name="T65" fmla="*/ 64 h 187"/>
                <a:gd name="T66" fmla="*/ 126 w 152"/>
                <a:gd name="T67" fmla="*/ 67 h 187"/>
                <a:gd name="T68" fmla="*/ 125 w 152"/>
                <a:gd name="T69" fmla="*/ 68 h 187"/>
                <a:gd name="T70" fmla="*/ 139 w 152"/>
                <a:gd name="T71" fmla="*/ 78 h 187"/>
                <a:gd name="T72" fmla="*/ 151 w 152"/>
                <a:gd name="T73" fmla="*/ 66 h 187"/>
                <a:gd name="T74" fmla="*/ 140 w 152"/>
                <a:gd name="T75" fmla="*/ 57 h 187"/>
                <a:gd name="T76" fmla="*/ 127 w 152"/>
                <a:gd name="T77" fmla="*/ 63 h 187"/>
                <a:gd name="T78" fmla="*/ 102 w 152"/>
                <a:gd name="T79" fmla="*/ 62 h 187"/>
                <a:gd name="T80" fmla="*/ 127 w 152"/>
                <a:gd name="T81" fmla="*/ 42 h 187"/>
                <a:gd name="T82" fmla="*/ 140 w 152"/>
                <a:gd name="T83" fmla="*/ 39 h 187"/>
                <a:gd name="T84" fmla="*/ 138 w 152"/>
                <a:gd name="T85" fmla="*/ 23 h 187"/>
                <a:gd name="T86" fmla="*/ 124 w 152"/>
                <a:gd name="T87" fmla="*/ 23 h 187"/>
                <a:gd name="T88" fmla="*/ 123 w 152"/>
                <a:gd name="T89" fmla="*/ 40 h 187"/>
                <a:gd name="T90" fmla="*/ 78 w 152"/>
                <a:gd name="T91" fmla="*/ 76 h 187"/>
                <a:gd name="T92" fmla="*/ 82 w 152"/>
                <a:gd name="T93" fmla="*/ 31 h 187"/>
                <a:gd name="T94" fmla="*/ 84 w 152"/>
                <a:gd name="T95" fmla="*/ 31 h 187"/>
                <a:gd name="T96" fmla="*/ 85 w 152"/>
                <a:gd name="T97" fmla="*/ 31 h 187"/>
                <a:gd name="T98" fmla="*/ 98 w 152"/>
                <a:gd name="T99" fmla="*/ 18 h 187"/>
                <a:gd name="T100" fmla="*/ 82 w 152"/>
                <a:gd name="T101" fmla="*/ 1 h 187"/>
                <a:gd name="T102" fmla="*/ 70 w 152"/>
                <a:gd name="T103" fmla="*/ 16 h 187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  <a:cxn ang="0">
                  <a:pos x="T68" y="T69"/>
                </a:cxn>
                <a:cxn ang="0">
                  <a:pos x="T70" y="T71"/>
                </a:cxn>
                <a:cxn ang="0">
                  <a:pos x="T72" y="T73"/>
                </a:cxn>
                <a:cxn ang="0">
                  <a:pos x="T74" y="T75"/>
                </a:cxn>
                <a:cxn ang="0">
                  <a:pos x="T76" y="T77"/>
                </a:cxn>
                <a:cxn ang="0">
                  <a:pos x="T78" y="T79"/>
                </a:cxn>
                <a:cxn ang="0">
                  <a:pos x="T80" y="T81"/>
                </a:cxn>
                <a:cxn ang="0">
                  <a:pos x="T82" y="T83"/>
                </a:cxn>
                <a:cxn ang="0">
                  <a:pos x="T84" y="T85"/>
                </a:cxn>
                <a:cxn ang="0">
                  <a:pos x="T86" y="T87"/>
                </a:cxn>
                <a:cxn ang="0">
                  <a:pos x="T88" y="T89"/>
                </a:cxn>
                <a:cxn ang="0">
                  <a:pos x="T90" y="T91"/>
                </a:cxn>
                <a:cxn ang="0">
                  <a:pos x="T92" y="T93"/>
                </a:cxn>
                <a:cxn ang="0">
                  <a:pos x="T94" y="T95"/>
                </a:cxn>
                <a:cxn ang="0">
                  <a:pos x="T96" y="T97"/>
                </a:cxn>
                <a:cxn ang="0">
                  <a:pos x="T98" y="T99"/>
                </a:cxn>
                <a:cxn ang="0">
                  <a:pos x="T100" y="T101"/>
                </a:cxn>
                <a:cxn ang="0">
                  <a:pos x="T102" y="T103"/>
                </a:cxn>
              </a:cxnLst>
              <a:rect l="0" t="0" r="r" b="b"/>
              <a:pathLst>
                <a:path w="152" h="187">
                  <a:moveTo>
                    <a:pt x="70" y="16"/>
                  </a:moveTo>
                  <a:cubicBezTo>
                    <a:pt x="69" y="22"/>
                    <a:pt x="72" y="27"/>
                    <a:pt x="77" y="30"/>
                  </a:cubicBezTo>
                  <a:cubicBezTo>
                    <a:pt x="78" y="47"/>
                    <a:pt x="79" y="63"/>
                    <a:pt x="74" y="80"/>
                  </a:cubicBezTo>
                  <a:cubicBezTo>
                    <a:pt x="74" y="80"/>
                    <a:pt x="74" y="80"/>
                    <a:pt x="74" y="80"/>
                  </a:cubicBezTo>
                  <a:cubicBezTo>
                    <a:pt x="59" y="94"/>
                    <a:pt x="46" y="110"/>
                    <a:pt x="34" y="126"/>
                  </a:cubicBezTo>
                  <a:cubicBezTo>
                    <a:pt x="38" y="111"/>
                    <a:pt x="36" y="92"/>
                    <a:pt x="31" y="77"/>
                  </a:cubicBezTo>
                  <a:cubicBezTo>
                    <a:pt x="35" y="77"/>
                    <a:pt x="38" y="76"/>
                    <a:pt x="40" y="74"/>
                  </a:cubicBezTo>
                  <a:cubicBezTo>
                    <a:pt x="49" y="70"/>
                    <a:pt x="48" y="57"/>
                    <a:pt x="40" y="52"/>
                  </a:cubicBezTo>
                  <a:cubicBezTo>
                    <a:pt x="33" y="47"/>
                    <a:pt x="22" y="49"/>
                    <a:pt x="16" y="54"/>
                  </a:cubicBezTo>
                  <a:cubicBezTo>
                    <a:pt x="8" y="60"/>
                    <a:pt x="10" y="70"/>
                    <a:pt x="18" y="75"/>
                  </a:cubicBezTo>
                  <a:cubicBezTo>
                    <a:pt x="19" y="76"/>
                    <a:pt x="20" y="75"/>
                    <a:pt x="20" y="75"/>
                  </a:cubicBezTo>
                  <a:cubicBezTo>
                    <a:pt x="22" y="76"/>
                    <a:pt x="24" y="77"/>
                    <a:pt x="26" y="77"/>
                  </a:cubicBezTo>
                  <a:cubicBezTo>
                    <a:pt x="28" y="85"/>
                    <a:pt x="30" y="93"/>
                    <a:pt x="31" y="101"/>
                  </a:cubicBezTo>
                  <a:cubicBezTo>
                    <a:pt x="33" y="112"/>
                    <a:pt x="32" y="122"/>
                    <a:pt x="30" y="133"/>
                  </a:cubicBezTo>
                  <a:cubicBezTo>
                    <a:pt x="18" y="149"/>
                    <a:pt x="8" y="167"/>
                    <a:pt x="0" y="185"/>
                  </a:cubicBezTo>
                  <a:cubicBezTo>
                    <a:pt x="0" y="186"/>
                    <a:pt x="1" y="187"/>
                    <a:pt x="2" y="186"/>
                  </a:cubicBezTo>
                  <a:cubicBezTo>
                    <a:pt x="7" y="178"/>
                    <a:pt x="12" y="169"/>
                    <a:pt x="18" y="161"/>
                  </a:cubicBezTo>
                  <a:cubicBezTo>
                    <a:pt x="40" y="153"/>
                    <a:pt x="62" y="158"/>
                    <a:pt x="84" y="160"/>
                  </a:cubicBezTo>
                  <a:cubicBezTo>
                    <a:pt x="83" y="166"/>
                    <a:pt x="85" y="172"/>
                    <a:pt x="91" y="175"/>
                  </a:cubicBezTo>
                  <a:cubicBezTo>
                    <a:pt x="97" y="178"/>
                    <a:pt x="107" y="176"/>
                    <a:pt x="109" y="168"/>
                  </a:cubicBezTo>
                  <a:cubicBezTo>
                    <a:pt x="111" y="162"/>
                    <a:pt x="109" y="156"/>
                    <a:pt x="104" y="152"/>
                  </a:cubicBezTo>
                  <a:cubicBezTo>
                    <a:pt x="99" y="148"/>
                    <a:pt x="90" y="151"/>
                    <a:pt x="86" y="156"/>
                  </a:cubicBezTo>
                  <a:cubicBezTo>
                    <a:pt x="65" y="151"/>
                    <a:pt x="39" y="150"/>
                    <a:pt x="19" y="158"/>
                  </a:cubicBezTo>
                  <a:cubicBezTo>
                    <a:pt x="30" y="141"/>
                    <a:pt x="41" y="124"/>
                    <a:pt x="54" y="108"/>
                  </a:cubicBezTo>
                  <a:cubicBezTo>
                    <a:pt x="75" y="100"/>
                    <a:pt x="94" y="104"/>
                    <a:pt x="114" y="109"/>
                  </a:cubicBezTo>
                  <a:cubicBezTo>
                    <a:pt x="114" y="109"/>
                    <a:pt x="114" y="110"/>
                    <a:pt x="113" y="110"/>
                  </a:cubicBezTo>
                  <a:cubicBezTo>
                    <a:pt x="113" y="111"/>
                    <a:pt x="114" y="112"/>
                    <a:pt x="115" y="113"/>
                  </a:cubicBezTo>
                  <a:cubicBezTo>
                    <a:pt x="115" y="118"/>
                    <a:pt x="119" y="123"/>
                    <a:pt x="123" y="125"/>
                  </a:cubicBezTo>
                  <a:cubicBezTo>
                    <a:pt x="130" y="129"/>
                    <a:pt x="138" y="121"/>
                    <a:pt x="140" y="115"/>
                  </a:cubicBezTo>
                  <a:cubicBezTo>
                    <a:pt x="142" y="108"/>
                    <a:pt x="137" y="101"/>
                    <a:pt x="131" y="99"/>
                  </a:cubicBezTo>
                  <a:cubicBezTo>
                    <a:pt x="125" y="97"/>
                    <a:pt x="120" y="100"/>
                    <a:pt x="117" y="104"/>
                  </a:cubicBezTo>
                  <a:cubicBezTo>
                    <a:pt x="97" y="99"/>
                    <a:pt x="75" y="97"/>
                    <a:pt x="57" y="104"/>
                  </a:cubicBezTo>
                  <a:cubicBezTo>
                    <a:pt x="70" y="89"/>
                    <a:pt x="84" y="76"/>
                    <a:pt x="99" y="64"/>
                  </a:cubicBezTo>
                  <a:cubicBezTo>
                    <a:pt x="108" y="64"/>
                    <a:pt x="117" y="66"/>
                    <a:pt x="126" y="67"/>
                  </a:cubicBezTo>
                  <a:cubicBezTo>
                    <a:pt x="126" y="67"/>
                    <a:pt x="125" y="67"/>
                    <a:pt x="125" y="68"/>
                  </a:cubicBezTo>
                  <a:cubicBezTo>
                    <a:pt x="127" y="74"/>
                    <a:pt x="133" y="79"/>
                    <a:pt x="139" y="78"/>
                  </a:cubicBezTo>
                  <a:cubicBezTo>
                    <a:pt x="144" y="77"/>
                    <a:pt x="152" y="72"/>
                    <a:pt x="151" y="66"/>
                  </a:cubicBezTo>
                  <a:cubicBezTo>
                    <a:pt x="150" y="61"/>
                    <a:pt x="144" y="58"/>
                    <a:pt x="140" y="57"/>
                  </a:cubicBezTo>
                  <a:cubicBezTo>
                    <a:pt x="135" y="57"/>
                    <a:pt x="130" y="59"/>
                    <a:pt x="127" y="63"/>
                  </a:cubicBezTo>
                  <a:cubicBezTo>
                    <a:pt x="119" y="61"/>
                    <a:pt x="110" y="61"/>
                    <a:pt x="102" y="62"/>
                  </a:cubicBezTo>
                  <a:cubicBezTo>
                    <a:pt x="110" y="55"/>
                    <a:pt x="119" y="49"/>
                    <a:pt x="127" y="42"/>
                  </a:cubicBezTo>
                  <a:cubicBezTo>
                    <a:pt x="131" y="44"/>
                    <a:pt x="137" y="43"/>
                    <a:pt x="140" y="39"/>
                  </a:cubicBezTo>
                  <a:cubicBezTo>
                    <a:pt x="144" y="33"/>
                    <a:pt x="145" y="27"/>
                    <a:pt x="138" y="23"/>
                  </a:cubicBezTo>
                  <a:cubicBezTo>
                    <a:pt x="134" y="20"/>
                    <a:pt x="128" y="20"/>
                    <a:pt x="124" y="23"/>
                  </a:cubicBezTo>
                  <a:cubicBezTo>
                    <a:pt x="118" y="27"/>
                    <a:pt x="120" y="35"/>
                    <a:pt x="123" y="40"/>
                  </a:cubicBezTo>
                  <a:cubicBezTo>
                    <a:pt x="107" y="51"/>
                    <a:pt x="92" y="63"/>
                    <a:pt x="78" y="76"/>
                  </a:cubicBezTo>
                  <a:cubicBezTo>
                    <a:pt x="84" y="63"/>
                    <a:pt x="85" y="46"/>
                    <a:pt x="82" y="31"/>
                  </a:cubicBezTo>
                  <a:cubicBezTo>
                    <a:pt x="83" y="31"/>
                    <a:pt x="84" y="31"/>
                    <a:pt x="84" y="31"/>
                  </a:cubicBezTo>
                  <a:cubicBezTo>
                    <a:pt x="85" y="31"/>
                    <a:pt x="85" y="31"/>
                    <a:pt x="85" y="31"/>
                  </a:cubicBezTo>
                  <a:cubicBezTo>
                    <a:pt x="92" y="31"/>
                    <a:pt x="98" y="26"/>
                    <a:pt x="98" y="18"/>
                  </a:cubicBezTo>
                  <a:cubicBezTo>
                    <a:pt x="98" y="11"/>
                    <a:pt x="91" y="0"/>
                    <a:pt x="82" y="1"/>
                  </a:cubicBezTo>
                  <a:cubicBezTo>
                    <a:pt x="75" y="2"/>
                    <a:pt x="70" y="9"/>
                    <a:pt x="70" y="16"/>
                  </a:cubicBezTo>
                  <a:close/>
                </a:path>
              </a:pathLst>
            </a:custGeom>
            <a:solidFill>
              <a:srgbClr val="FEC160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</a14:hiddenLine>
              </a:ext>
            </a:extLst>
          </p:spPr>
          <p:txBody>
            <a:bodyPr vert="horz" wrap="square" lIns="91440" tIns="45720" rIns="91440" bIns="45720" numCol="1" anchor="t" anchorCtr="0" compatLnSpc="1"/>
            <a:lstStyle/>
            <a:p>
              <a:endParaRPr lang="zh-CN" altLang="en-US"/>
            </a:p>
          </p:txBody>
        </p:sp>
        <p:sp>
          <p:nvSpPr>
            <p:cNvPr id="122" name="Freeform 48"/>
            <p:cNvSpPr/>
            <p:nvPr/>
          </p:nvSpPr>
          <p:spPr bwMode="auto">
            <a:xfrm>
              <a:off x="2792442" y="628937"/>
              <a:ext cx="1028700" cy="658813"/>
            </a:xfrm>
            <a:custGeom>
              <a:avLst/>
              <a:gdLst>
                <a:gd name="T0" fmla="*/ 373 w 375"/>
                <a:gd name="T1" fmla="*/ 204 h 239"/>
                <a:gd name="T2" fmla="*/ 372 w 375"/>
                <a:gd name="T3" fmla="*/ 203 h 239"/>
                <a:gd name="T4" fmla="*/ 349 w 375"/>
                <a:gd name="T5" fmla="*/ 152 h 239"/>
                <a:gd name="T6" fmla="*/ 313 w 375"/>
                <a:gd name="T7" fmla="*/ 116 h 239"/>
                <a:gd name="T8" fmla="*/ 235 w 375"/>
                <a:gd name="T9" fmla="*/ 120 h 239"/>
                <a:gd name="T10" fmla="*/ 235 w 375"/>
                <a:gd name="T11" fmla="*/ 121 h 239"/>
                <a:gd name="T12" fmla="*/ 126 w 375"/>
                <a:gd name="T13" fmla="*/ 95 h 239"/>
                <a:gd name="T14" fmla="*/ 92 w 375"/>
                <a:gd name="T15" fmla="*/ 90 h 239"/>
                <a:gd name="T16" fmla="*/ 150 w 375"/>
                <a:gd name="T17" fmla="*/ 54 h 239"/>
                <a:gd name="T18" fmla="*/ 192 w 375"/>
                <a:gd name="T19" fmla="*/ 41 h 239"/>
                <a:gd name="T20" fmla="*/ 192 w 375"/>
                <a:gd name="T21" fmla="*/ 42 h 239"/>
                <a:gd name="T22" fmla="*/ 296 w 375"/>
                <a:gd name="T23" fmla="*/ 59 h 239"/>
                <a:gd name="T24" fmla="*/ 297 w 375"/>
                <a:gd name="T25" fmla="*/ 56 h 239"/>
                <a:gd name="T26" fmla="*/ 296 w 375"/>
                <a:gd name="T27" fmla="*/ 55 h 239"/>
                <a:gd name="T28" fmla="*/ 296 w 375"/>
                <a:gd name="T29" fmla="*/ 55 h 239"/>
                <a:gd name="T30" fmla="*/ 193 w 375"/>
                <a:gd name="T31" fmla="*/ 37 h 239"/>
                <a:gd name="T32" fmla="*/ 144 w 375"/>
                <a:gd name="T33" fmla="*/ 53 h 239"/>
                <a:gd name="T34" fmla="*/ 90 w 375"/>
                <a:gd name="T35" fmla="*/ 90 h 239"/>
                <a:gd name="T36" fmla="*/ 58 w 375"/>
                <a:gd name="T37" fmla="*/ 85 h 239"/>
                <a:gd name="T38" fmla="*/ 0 w 375"/>
                <a:gd name="T39" fmla="*/ 90 h 239"/>
                <a:gd name="T40" fmla="*/ 1 w 375"/>
                <a:gd name="T41" fmla="*/ 92 h 239"/>
                <a:gd name="T42" fmla="*/ 67 w 375"/>
                <a:gd name="T43" fmla="*/ 90 h 239"/>
                <a:gd name="T44" fmla="*/ 88 w 375"/>
                <a:gd name="T45" fmla="*/ 93 h 239"/>
                <a:gd name="T46" fmla="*/ 89 w 375"/>
                <a:gd name="T47" fmla="*/ 93 h 239"/>
                <a:gd name="T48" fmla="*/ 89 w 375"/>
                <a:gd name="T49" fmla="*/ 93 h 239"/>
                <a:gd name="T50" fmla="*/ 131 w 375"/>
                <a:gd name="T51" fmla="*/ 100 h 239"/>
                <a:gd name="T52" fmla="*/ 161 w 375"/>
                <a:gd name="T53" fmla="*/ 127 h 239"/>
                <a:gd name="T54" fmla="*/ 166 w 375"/>
                <a:gd name="T55" fmla="*/ 133 h 239"/>
                <a:gd name="T56" fmla="*/ 166 w 375"/>
                <a:gd name="T57" fmla="*/ 133 h 239"/>
                <a:gd name="T58" fmla="*/ 190 w 375"/>
                <a:gd name="T59" fmla="*/ 189 h 239"/>
                <a:gd name="T60" fmla="*/ 217 w 375"/>
                <a:gd name="T61" fmla="*/ 213 h 239"/>
                <a:gd name="T62" fmla="*/ 240 w 375"/>
                <a:gd name="T63" fmla="*/ 238 h 239"/>
                <a:gd name="T64" fmla="*/ 242 w 375"/>
                <a:gd name="T65" fmla="*/ 237 h 239"/>
                <a:gd name="T66" fmla="*/ 241 w 375"/>
                <a:gd name="T67" fmla="*/ 234 h 239"/>
                <a:gd name="T68" fmla="*/ 170 w 375"/>
                <a:gd name="T69" fmla="*/ 132 h 239"/>
                <a:gd name="T70" fmla="*/ 162 w 375"/>
                <a:gd name="T71" fmla="*/ 122 h 239"/>
                <a:gd name="T72" fmla="*/ 136 w 375"/>
                <a:gd name="T73" fmla="*/ 101 h 239"/>
                <a:gd name="T74" fmla="*/ 211 w 375"/>
                <a:gd name="T75" fmla="*/ 118 h 239"/>
                <a:gd name="T76" fmla="*/ 235 w 375"/>
                <a:gd name="T77" fmla="*/ 126 h 239"/>
                <a:gd name="T78" fmla="*/ 290 w 375"/>
                <a:gd name="T79" fmla="*/ 175 h 239"/>
                <a:gd name="T80" fmla="*/ 330 w 375"/>
                <a:gd name="T81" fmla="*/ 189 h 239"/>
                <a:gd name="T82" fmla="*/ 372 w 375"/>
                <a:gd name="T83" fmla="*/ 207 h 239"/>
                <a:gd name="T84" fmla="*/ 373 w 375"/>
                <a:gd name="T85" fmla="*/ 204 h 239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  <a:cxn ang="0">
                  <a:pos x="T68" y="T69"/>
                </a:cxn>
                <a:cxn ang="0">
                  <a:pos x="T70" y="T71"/>
                </a:cxn>
                <a:cxn ang="0">
                  <a:pos x="T72" y="T73"/>
                </a:cxn>
                <a:cxn ang="0">
                  <a:pos x="T74" y="T75"/>
                </a:cxn>
                <a:cxn ang="0">
                  <a:pos x="T76" y="T77"/>
                </a:cxn>
                <a:cxn ang="0">
                  <a:pos x="T78" y="T79"/>
                </a:cxn>
                <a:cxn ang="0">
                  <a:pos x="T80" y="T81"/>
                </a:cxn>
                <a:cxn ang="0">
                  <a:pos x="T82" y="T83"/>
                </a:cxn>
                <a:cxn ang="0">
                  <a:pos x="T84" y="T85"/>
                </a:cxn>
              </a:cxnLst>
              <a:rect l="0" t="0" r="r" b="b"/>
              <a:pathLst>
                <a:path w="375" h="239">
                  <a:moveTo>
                    <a:pt x="373" y="204"/>
                  </a:moveTo>
                  <a:cubicBezTo>
                    <a:pt x="373" y="204"/>
                    <a:pt x="372" y="204"/>
                    <a:pt x="372" y="203"/>
                  </a:cubicBezTo>
                  <a:cubicBezTo>
                    <a:pt x="369" y="185"/>
                    <a:pt x="359" y="167"/>
                    <a:pt x="349" y="152"/>
                  </a:cubicBezTo>
                  <a:cubicBezTo>
                    <a:pt x="340" y="138"/>
                    <a:pt x="328" y="124"/>
                    <a:pt x="313" y="116"/>
                  </a:cubicBezTo>
                  <a:cubicBezTo>
                    <a:pt x="291" y="106"/>
                    <a:pt x="252" y="98"/>
                    <a:pt x="235" y="120"/>
                  </a:cubicBezTo>
                  <a:cubicBezTo>
                    <a:pt x="235" y="121"/>
                    <a:pt x="235" y="121"/>
                    <a:pt x="235" y="121"/>
                  </a:cubicBezTo>
                  <a:cubicBezTo>
                    <a:pt x="199" y="109"/>
                    <a:pt x="162" y="101"/>
                    <a:pt x="126" y="95"/>
                  </a:cubicBezTo>
                  <a:cubicBezTo>
                    <a:pt x="115" y="94"/>
                    <a:pt x="103" y="92"/>
                    <a:pt x="92" y="90"/>
                  </a:cubicBezTo>
                  <a:cubicBezTo>
                    <a:pt x="106" y="72"/>
                    <a:pt x="129" y="62"/>
                    <a:pt x="150" y="54"/>
                  </a:cubicBezTo>
                  <a:cubicBezTo>
                    <a:pt x="163" y="49"/>
                    <a:pt x="177" y="44"/>
                    <a:pt x="192" y="41"/>
                  </a:cubicBezTo>
                  <a:cubicBezTo>
                    <a:pt x="192" y="41"/>
                    <a:pt x="192" y="42"/>
                    <a:pt x="192" y="42"/>
                  </a:cubicBezTo>
                  <a:cubicBezTo>
                    <a:pt x="217" y="73"/>
                    <a:pt x="262" y="56"/>
                    <a:pt x="296" y="59"/>
                  </a:cubicBezTo>
                  <a:cubicBezTo>
                    <a:pt x="298" y="59"/>
                    <a:pt x="298" y="56"/>
                    <a:pt x="297" y="56"/>
                  </a:cubicBezTo>
                  <a:cubicBezTo>
                    <a:pt x="296" y="56"/>
                    <a:pt x="296" y="55"/>
                    <a:pt x="296" y="55"/>
                  </a:cubicBezTo>
                  <a:cubicBezTo>
                    <a:pt x="296" y="55"/>
                    <a:pt x="296" y="55"/>
                    <a:pt x="296" y="55"/>
                  </a:cubicBezTo>
                  <a:cubicBezTo>
                    <a:pt x="285" y="17"/>
                    <a:pt x="214" y="0"/>
                    <a:pt x="193" y="37"/>
                  </a:cubicBezTo>
                  <a:cubicBezTo>
                    <a:pt x="176" y="40"/>
                    <a:pt x="159" y="46"/>
                    <a:pt x="144" y="53"/>
                  </a:cubicBezTo>
                  <a:cubicBezTo>
                    <a:pt x="125" y="60"/>
                    <a:pt x="100" y="71"/>
                    <a:pt x="90" y="90"/>
                  </a:cubicBezTo>
                  <a:cubicBezTo>
                    <a:pt x="79" y="88"/>
                    <a:pt x="69" y="86"/>
                    <a:pt x="58" y="85"/>
                  </a:cubicBezTo>
                  <a:cubicBezTo>
                    <a:pt x="40" y="83"/>
                    <a:pt x="16" y="80"/>
                    <a:pt x="0" y="90"/>
                  </a:cubicBezTo>
                  <a:cubicBezTo>
                    <a:pt x="0" y="91"/>
                    <a:pt x="0" y="92"/>
                    <a:pt x="1" y="92"/>
                  </a:cubicBezTo>
                  <a:cubicBezTo>
                    <a:pt x="23" y="85"/>
                    <a:pt x="44" y="86"/>
                    <a:pt x="67" y="90"/>
                  </a:cubicBezTo>
                  <a:cubicBezTo>
                    <a:pt x="74" y="91"/>
                    <a:pt x="81" y="92"/>
                    <a:pt x="88" y="93"/>
                  </a:cubicBezTo>
                  <a:cubicBezTo>
                    <a:pt x="88" y="94"/>
                    <a:pt x="89" y="94"/>
                    <a:pt x="89" y="93"/>
                  </a:cubicBezTo>
                  <a:cubicBezTo>
                    <a:pt x="89" y="93"/>
                    <a:pt x="89" y="93"/>
                    <a:pt x="89" y="93"/>
                  </a:cubicBezTo>
                  <a:cubicBezTo>
                    <a:pt x="103" y="95"/>
                    <a:pt x="117" y="98"/>
                    <a:pt x="131" y="100"/>
                  </a:cubicBezTo>
                  <a:cubicBezTo>
                    <a:pt x="142" y="108"/>
                    <a:pt x="152" y="117"/>
                    <a:pt x="161" y="127"/>
                  </a:cubicBezTo>
                  <a:cubicBezTo>
                    <a:pt x="163" y="129"/>
                    <a:pt x="165" y="131"/>
                    <a:pt x="166" y="133"/>
                  </a:cubicBezTo>
                  <a:cubicBezTo>
                    <a:pt x="166" y="133"/>
                    <a:pt x="166" y="133"/>
                    <a:pt x="166" y="133"/>
                  </a:cubicBezTo>
                  <a:cubicBezTo>
                    <a:pt x="163" y="155"/>
                    <a:pt x="175" y="174"/>
                    <a:pt x="190" y="189"/>
                  </a:cubicBezTo>
                  <a:cubicBezTo>
                    <a:pt x="199" y="197"/>
                    <a:pt x="208" y="205"/>
                    <a:pt x="217" y="213"/>
                  </a:cubicBezTo>
                  <a:cubicBezTo>
                    <a:pt x="226" y="221"/>
                    <a:pt x="233" y="230"/>
                    <a:pt x="240" y="238"/>
                  </a:cubicBezTo>
                  <a:cubicBezTo>
                    <a:pt x="241" y="239"/>
                    <a:pt x="243" y="238"/>
                    <a:pt x="242" y="237"/>
                  </a:cubicBezTo>
                  <a:cubicBezTo>
                    <a:pt x="242" y="236"/>
                    <a:pt x="241" y="235"/>
                    <a:pt x="241" y="234"/>
                  </a:cubicBezTo>
                  <a:cubicBezTo>
                    <a:pt x="232" y="195"/>
                    <a:pt x="226" y="122"/>
                    <a:pt x="170" y="132"/>
                  </a:cubicBezTo>
                  <a:cubicBezTo>
                    <a:pt x="167" y="128"/>
                    <a:pt x="165" y="125"/>
                    <a:pt x="162" y="122"/>
                  </a:cubicBezTo>
                  <a:cubicBezTo>
                    <a:pt x="155" y="115"/>
                    <a:pt x="146" y="106"/>
                    <a:pt x="136" y="101"/>
                  </a:cubicBezTo>
                  <a:cubicBezTo>
                    <a:pt x="161" y="105"/>
                    <a:pt x="186" y="111"/>
                    <a:pt x="211" y="118"/>
                  </a:cubicBezTo>
                  <a:cubicBezTo>
                    <a:pt x="219" y="120"/>
                    <a:pt x="227" y="123"/>
                    <a:pt x="235" y="126"/>
                  </a:cubicBezTo>
                  <a:cubicBezTo>
                    <a:pt x="249" y="147"/>
                    <a:pt x="267" y="165"/>
                    <a:pt x="290" y="175"/>
                  </a:cubicBezTo>
                  <a:cubicBezTo>
                    <a:pt x="303" y="181"/>
                    <a:pt x="317" y="185"/>
                    <a:pt x="330" y="189"/>
                  </a:cubicBezTo>
                  <a:cubicBezTo>
                    <a:pt x="345" y="194"/>
                    <a:pt x="358" y="200"/>
                    <a:pt x="372" y="207"/>
                  </a:cubicBezTo>
                  <a:cubicBezTo>
                    <a:pt x="374" y="207"/>
                    <a:pt x="375" y="205"/>
                    <a:pt x="373" y="204"/>
                  </a:cubicBezTo>
                  <a:close/>
                </a:path>
              </a:pathLst>
            </a:custGeom>
            <a:solidFill>
              <a:srgbClr val="21B37A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</a14:hiddenLine>
              </a:ext>
            </a:extLst>
          </p:spPr>
          <p:txBody>
            <a:bodyPr vert="horz" wrap="square" lIns="91440" tIns="45720" rIns="91440" bIns="45720" numCol="1" anchor="t" anchorCtr="0" compatLnSpc="1"/>
            <a:lstStyle/>
            <a:p>
              <a:endParaRPr lang="zh-CN" altLang="en-US"/>
            </a:p>
          </p:txBody>
        </p:sp>
        <p:sp>
          <p:nvSpPr>
            <p:cNvPr id="123" name="Freeform 49"/>
            <p:cNvSpPr/>
            <p:nvPr/>
          </p:nvSpPr>
          <p:spPr bwMode="auto">
            <a:xfrm>
              <a:off x="3554442" y="470187"/>
              <a:ext cx="301625" cy="300038"/>
            </a:xfrm>
            <a:custGeom>
              <a:avLst/>
              <a:gdLst>
                <a:gd name="T0" fmla="*/ 63 w 110"/>
                <a:gd name="T1" fmla="*/ 38 h 109"/>
                <a:gd name="T2" fmla="*/ 0 w 110"/>
                <a:gd name="T3" fmla="*/ 5 h 109"/>
                <a:gd name="T4" fmla="*/ 0 w 110"/>
                <a:gd name="T5" fmla="*/ 5 h 109"/>
                <a:gd name="T6" fmla="*/ 64 w 110"/>
                <a:gd name="T7" fmla="*/ 45 h 109"/>
                <a:gd name="T8" fmla="*/ 106 w 110"/>
                <a:gd name="T9" fmla="*/ 107 h 109"/>
                <a:gd name="T10" fmla="*/ 109 w 110"/>
                <a:gd name="T11" fmla="*/ 105 h 109"/>
                <a:gd name="T12" fmla="*/ 63 w 110"/>
                <a:gd name="T13" fmla="*/ 38 h 109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</a:cxnLst>
              <a:rect l="0" t="0" r="r" b="b"/>
              <a:pathLst>
                <a:path w="110" h="109">
                  <a:moveTo>
                    <a:pt x="63" y="38"/>
                  </a:moveTo>
                  <a:cubicBezTo>
                    <a:pt x="47" y="21"/>
                    <a:pt x="25" y="0"/>
                    <a:pt x="0" y="5"/>
                  </a:cubicBezTo>
                  <a:cubicBezTo>
                    <a:pt x="0" y="5"/>
                    <a:pt x="0" y="5"/>
                    <a:pt x="0" y="5"/>
                  </a:cubicBezTo>
                  <a:cubicBezTo>
                    <a:pt x="27" y="7"/>
                    <a:pt x="47" y="25"/>
                    <a:pt x="64" y="45"/>
                  </a:cubicBezTo>
                  <a:cubicBezTo>
                    <a:pt x="80" y="64"/>
                    <a:pt x="93" y="85"/>
                    <a:pt x="106" y="107"/>
                  </a:cubicBezTo>
                  <a:cubicBezTo>
                    <a:pt x="107" y="109"/>
                    <a:pt x="110" y="107"/>
                    <a:pt x="109" y="105"/>
                  </a:cubicBezTo>
                  <a:cubicBezTo>
                    <a:pt x="96" y="82"/>
                    <a:pt x="81" y="59"/>
                    <a:pt x="63" y="38"/>
                  </a:cubicBezTo>
                  <a:close/>
                </a:path>
              </a:pathLst>
            </a:custGeom>
            <a:solidFill>
              <a:srgbClr val="FF7862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</a14:hiddenLine>
              </a:ext>
            </a:extLst>
          </p:spPr>
          <p:txBody>
            <a:bodyPr vert="horz" wrap="square" lIns="91440" tIns="45720" rIns="91440" bIns="45720" numCol="1" anchor="t" anchorCtr="0" compatLnSpc="1"/>
            <a:lstStyle/>
            <a:p>
              <a:endParaRPr lang="zh-CN" altLang="en-US"/>
            </a:p>
          </p:txBody>
        </p:sp>
        <p:sp>
          <p:nvSpPr>
            <p:cNvPr id="124" name="Freeform 50"/>
            <p:cNvSpPr/>
            <p:nvPr/>
          </p:nvSpPr>
          <p:spPr bwMode="auto">
            <a:xfrm>
              <a:off x="3795742" y="752763"/>
              <a:ext cx="211138" cy="212725"/>
            </a:xfrm>
            <a:custGeom>
              <a:avLst/>
              <a:gdLst>
                <a:gd name="T0" fmla="*/ 20 w 77"/>
                <a:gd name="T1" fmla="*/ 0 h 77"/>
                <a:gd name="T2" fmla="*/ 18 w 77"/>
                <a:gd name="T3" fmla="*/ 0 h 77"/>
                <a:gd name="T4" fmla="*/ 17 w 77"/>
                <a:gd name="T5" fmla="*/ 3 h 77"/>
                <a:gd name="T6" fmla="*/ 11 w 77"/>
                <a:gd name="T7" fmla="*/ 69 h 77"/>
                <a:gd name="T8" fmla="*/ 24 w 77"/>
                <a:gd name="T9" fmla="*/ 76 h 77"/>
                <a:gd name="T10" fmla="*/ 31 w 77"/>
                <a:gd name="T11" fmla="*/ 61 h 77"/>
                <a:gd name="T12" fmla="*/ 48 w 77"/>
                <a:gd name="T13" fmla="*/ 74 h 77"/>
                <a:gd name="T14" fmla="*/ 50 w 77"/>
                <a:gd name="T15" fmla="*/ 73 h 77"/>
                <a:gd name="T16" fmla="*/ 53 w 77"/>
                <a:gd name="T17" fmla="*/ 52 h 77"/>
                <a:gd name="T18" fmla="*/ 69 w 77"/>
                <a:gd name="T19" fmla="*/ 57 h 77"/>
                <a:gd name="T20" fmla="*/ 76 w 77"/>
                <a:gd name="T21" fmla="*/ 41 h 77"/>
                <a:gd name="T22" fmla="*/ 20 w 77"/>
                <a:gd name="T23" fmla="*/ 0 h 77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</a:cxnLst>
              <a:rect l="0" t="0" r="r" b="b"/>
              <a:pathLst>
                <a:path w="77" h="77">
                  <a:moveTo>
                    <a:pt x="20" y="0"/>
                  </a:moveTo>
                  <a:cubicBezTo>
                    <a:pt x="19" y="0"/>
                    <a:pt x="19" y="0"/>
                    <a:pt x="18" y="0"/>
                  </a:cubicBezTo>
                  <a:cubicBezTo>
                    <a:pt x="17" y="1"/>
                    <a:pt x="16" y="2"/>
                    <a:pt x="17" y="3"/>
                  </a:cubicBezTo>
                  <a:cubicBezTo>
                    <a:pt x="8" y="23"/>
                    <a:pt x="0" y="49"/>
                    <a:pt x="11" y="69"/>
                  </a:cubicBezTo>
                  <a:cubicBezTo>
                    <a:pt x="14" y="74"/>
                    <a:pt x="19" y="77"/>
                    <a:pt x="24" y="76"/>
                  </a:cubicBezTo>
                  <a:cubicBezTo>
                    <a:pt x="30" y="74"/>
                    <a:pt x="31" y="67"/>
                    <a:pt x="31" y="61"/>
                  </a:cubicBezTo>
                  <a:cubicBezTo>
                    <a:pt x="35" y="67"/>
                    <a:pt x="41" y="72"/>
                    <a:pt x="48" y="74"/>
                  </a:cubicBezTo>
                  <a:cubicBezTo>
                    <a:pt x="49" y="75"/>
                    <a:pt x="50" y="74"/>
                    <a:pt x="50" y="73"/>
                  </a:cubicBezTo>
                  <a:cubicBezTo>
                    <a:pt x="53" y="66"/>
                    <a:pt x="54" y="59"/>
                    <a:pt x="53" y="52"/>
                  </a:cubicBezTo>
                  <a:cubicBezTo>
                    <a:pt x="58" y="56"/>
                    <a:pt x="63" y="59"/>
                    <a:pt x="69" y="57"/>
                  </a:cubicBezTo>
                  <a:cubicBezTo>
                    <a:pt x="76" y="55"/>
                    <a:pt x="77" y="46"/>
                    <a:pt x="76" y="41"/>
                  </a:cubicBezTo>
                  <a:cubicBezTo>
                    <a:pt x="74" y="14"/>
                    <a:pt x="41" y="4"/>
                    <a:pt x="20" y="0"/>
                  </a:cubicBezTo>
                  <a:close/>
                </a:path>
              </a:pathLst>
            </a:custGeom>
            <a:solidFill>
              <a:srgbClr val="FF7862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</a14:hiddenLine>
              </a:ext>
            </a:extLst>
          </p:spPr>
          <p:txBody>
            <a:bodyPr vert="horz" wrap="square" lIns="91440" tIns="45720" rIns="91440" bIns="45720" numCol="1" anchor="t" anchorCtr="0" compatLnSpc="1"/>
            <a:lstStyle/>
            <a:p>
              <a:endParaRPr lang="zh-CN" altLang="en-US"/>
            </a:p>
          </p:txBody>
        </p:sp>
        <p:sp>
          <p:nvSpPr>
            <p:cNvPr id="125" name="Freeform 65"/>
            <p:cNvSpPr/>
            <p:nvPr/>
          </p:nvSpPr>
          <p:spPr bwMode="auto">
            <a:xfrm>
              <a:off x="-142846" y="-69563"/>
              <a:ext cx="457200" cy="561975"/>
            </a:xfrm>
            <a:custGeom>
              <a:avLst/>
              <a:gdLst>
                <a:gd name="T0" fmla="*/ 164 w 167"/>
                <a:gd name="T1" fmla="*/ 42 h 204"/>
                <a:gd name="T2" fmla="*/ 141 w 167"/>
                <a:gd name="T3" fmla="*/ 36 h 204"/>
                <a:gd name="T4" fmla="*/ 136 w 167"/>
                <a:gd name="T5" fmla="*/ 54 h 204"/>
                <a:gd name="T6" fmla="*/ 137 w 167"/>
                <a:gd name="T7" fmla="*/ 55 h 204"/>
                <a:gd name="T8" fmla="*/ 138 w 167"/>
                <a:gd name="T9" fmla="*/ 56 h 204"/>
                <a:gd name="T10" fmla="*/ 101 w 167"/>
                <a:gd name="T11" fmla="*/ 82 h 204"/>
                <a:gd name="T12" fmla="*/ 110 w 167"/>
                <a:gd name="T13" fmla="*/ 26 h 204"/>
                <a:gd name="T14" fmla="*/ 124 w 167"/>
                <a:gd name="T15" fmla="*/ 16 h 204"/>
                <a:gd name="T16" fmla="*/ 118 w 167"/>
                <a:gd name="T17" fmla="*/ 3 h 204"/>
                <a:gd name="T18" fmla="*/ 103 w 167"/>
                <a:gd name="T19" fmla="*/ 10 h 204"/>
                <a:gd name="T20" fmla="*/ 106 w 167"/>
                <a:gd name="T21" fmla="*/ 23 h 204"/>
                <a:gd name="T22" fmla="*/ 102 w 167"/>
                <a:gd name="T23" fmla="*/ 54 h 204"/>
                <a:gd name="T24" fmla="*/ 88 w 167"/>
                <a:gd name="T25" fmla="*/ 33 h 204"/>
                <a:gd name="T26" fmla="*/ 87 w 167"/>
                <a:gd name="T27" fmla="*/ 19 h 204"/>
                <a:gd name="T28" fmla="*/ 74 w 167"/>
                <a:gd name="T29" fmla="*/ 14 h 204"/>
                <a:gd name="T30" fmla="*/ 69 w 167"/>
                <a:gd name="T31" fmla="*/ 30 h 204"/>
                <a:gd name="T32" fmla="*/ 85 w 167"/>
                <a:gd name="T33" fmla="*/ 37 h 204"/>
                <a:gd name="T34" fmla="*/ 85 w 167"/>
                <a:gd name="T35" fmla="*/ 36 h 204"/>
                <a:gd name="T36" fmla="*/ 101 w 167"/>
                <a:gd name="T37" fmla="*/ 58 h 204"/>
                <a:gd name="T38" fmla="*/ 87 w 167"/>
                <a:gd name="T39" fmla="*/ 114 h 204"/>
                <a:gd name="T40" fmla="*/ 57 w 167"/>
                <a:gd name="T41" fmla="*/ 63 h 204"/>
                <a:gd name="T42" fmla="*/ 55 w 167"/>
                <a:gd name="T43" fmla="*/ 47 h 204"/>
                <a:gd name="T44" fmla="*/ 37 w 167"/>
                <a:gd name="T45" fmla="*/ 48 h 204"/>
                <a:gd name="T46" fmla="*/ 36 w 167"/>
                <a:gd name="T47" fmla="*/ 67 h 204"/>
                <a:gd name="T48" fmla="*/ 51 w 167"/>
                <a:gd name="T49" fmla="*/ 68 h 204"/>
                <a:gd name="T50" fmla="*/ 54 w 167"/>
                <a:gd name="T51" fmla="*/ 68 h 204"/>
                <a:gd name="T52" fmla="*/ 55 w 167"/>
                <a:gd name="T53" fmla="*/ 67 h 204"/>
                <a:gd name="T54" fmla="*/ 85 w 167"/>
                <a:gd name="T55" fmla="*/ 118 h 204"/>
                <a:gd name="T56" fmla="*/ 58 w 167"/>
                <a:gd name="T57" fmla="*/ 174 h 204"/>
                <a:gd name="T58" fmla="*/ 27 w 167"/>
                <a:gd name="T59" fmla="*/ 114 h 204"/>
                <a:gd name="T60" fmla="*/ 22 w 167"/>
                <a:gd name="T61" fmla="*/ 97 h 204"/>
                <a:gd name="T62" fmla="*/ 5 w 167"/>
                <a:gd name="T63" fmla="*/ 100 h 204"/>
                <a:gd name="T64" fmla="*/ 9 w 167"/>
                <a:gd name="T65" fmla="*/ 120 h 204"/>
                <a:gd name="T66" fmla="*/ 24 w 167"/>
                <a:gd name="T67" fmla="*/ 118 h 204"/>
                <a:gd name="T68" fmla="*/ 57 w 167"/>
                <a:gd name="T69" fmla="*/ 176 h 204"/>
                <a:gd name="T70" fmla="*/ 43 w 167"/>
                <a:gd name="T71" fmla="*/ 203 h 204"/>
                <a:gd name="T72" fmla="*/ 44 w 167"/>
                <a:gd name="T73" fmla="*/ 204 h 204"/>
                <a:gd name="T74" fmla="*/ 75 w 167"/>
                <a:gd name="T75" fmla="*/ 152 h 204"/>
                <a:gd name="T76" fmla="*/ 102 w 167"/>
                <a:gd name="T77" fmla="*/ 135 h 204"/>
                <a:gd name="T78" fmla="*/ 126 w 167"/>
                <a:gd name="T79" fmla="*/ 128 h 204"/>
                <a:gd name="T80" fmla="*/ 130 w 167"/>
                <a:gd name="T81" fmla="*/ 132 h 204"/>
                <a:gd name="T82" fmla="*/ 131 w 167"/>
                <a:gd name="T83" fmla="*/ 134 h 204"/>
                <a:gd name="T84" fmla="*/ 151 w 167"/>
                <a:gd name="T85" fmla="*/ 125 h 204"/>
                <a:gd name="T86" fmla="*/ 141 w 167"/>
                <a:gd name="T87" fmla="*/ 103 h 204"/>
                <a:gd name="T88" fmla="*/ 121 w 167"/>
                <a:gd name="T89" fmla="*/ 114 h 204"/>
                <a:gd name="T90" fmla="*/ 123 w 167"/>
                <a:gd name="T91" fmla="*/ 123 h 204"/>
                <a:gd name="T92" fmla="*/ 79 w 167"/>
                <a:gd name="T93" fmla="*/ 145 h 204"/>
                <a:gd name="T94" fmla="*/ 99 w 167"/>
                <a:gd name="T95" fmla="*/ 88 h 204"/>
                <a:gd name="T96" fmla="*/ 100 w 167"/>
                <a:gd name="T97" fmla="*/ 88 h 204"/>
                <a:gd name="T98" fmla="*/ 142 w 167"/>
                <a:gd name="T99" fmla="*/ 60 h 204"/>
                <a:gd name="T100" fmla="*/ 157 w 167"/>
                <a:gd name="T101" fmla="*/ 60 h 204"/>
                <a:gd name="T102" fmla="*/ 164 w 167"/>
                <a:gd name="T103" fmla="*/ 42 h 204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  <a:cxn ang="0">
                  <a:pos x="T68" y="T69"/>
                </a:cxn>
                <a:cxn ang="0">
                  <a:pos x="T70" y="T71"/>
                </a:cxn>
                <a:cxn ang="0">
                  <a:pos x="T72" y="T73"/>
                </a:cxn>
                <a:cxn ang="0">
                  <a:pos x="T74" y="T75"/>
                </a:cxn>
                <a:cxn ang="0">
                  <a:pos x="T76" y="T77"/>
                </a:cxn>
                <a:cxn ang="0">
                  <a:pos x="T78" y="T79"/>
                </a:cxn>
                <a:cxn ang="0">
                  <a:pos x="T80" y="T81"/>
                </a:cxn>
                <a:cxn ang="0">
                  <a:pos x="T82" y="T83"/>
                </a:cxn>
                <a:cxn ang="0">
                  <a:pos x="T84" y="T85"/>
                </a:cxn>
                <a:cxn ang="0">
                  <a:pos x="T86" y="T87"/>
                </a:cxn>
                <a:cxn ang="0">
                  <a:pos x="T88" y="T89"/>
                </a:cxn>
                <a:cxn ang="0">
                  <a:pos x="T90" y="T91"/>
                </a:cxn>
                <a:cxn ang="0">
                  <a:pos x="T92" y="T93"/>
                </a:cxn>
                <a:cxn ang="0">
                  <a:pos x="T94" y="T95"/>
                </a:cxn>
                <a:cxn ang="0">
                  <a:pos x="T96" y="T97"/>
                </a:cxn>
                <a:cxn ang="0">
                  <a:pos x="T98" y="T99"/>
                </a:cxn>
                <a:cxn ang="0">
                  <a:pos x="T100" y="T101"/>
                </a:cxn>
                <a:cxn ang="0">
                  <a:pos x="T102" y="T103"/>
                </a:cxn>
              </a:cxnLst>
              <a:rect l="0" t="0" r="r" b="b"/>
              <a:pathLst>
                <a:path w="167" h="204">
                  <a:moveTo>
                    <a:pt x="164" y="42"/>
                  </a:moveTo>
                  <a:cubicBezTo>
                    <a:pt x="161" y="33"/>
                    <a:pt x="148" y="33"/>
                    <a:pt x="141" y="36"/>
                  </a:cubicBezTo>
                  <a:cubicBezTo>
                    <a:pt x="135" y="40"/>
                    <a:pt x="133" y="48"/>
                    <a:pt x="136" y="54"/>
                  </a:cubicBezTo>
                  <a:cubicBezTo>
                    <a:pt x="136" y="54"/>
                    <a:pt x="136" y="54"/>
                    <a:pt x="137" y="55"/>
                  </a:cubicBezTo>
                  <a:cubicBezTo>
                    <a:pt x="137" y="55"/>
                    <a:pt x="137" y="56"/>
                    <a:pt x="138" y="56"/>
                  </a:cubicBezTo>
                  <a:cubicBezTo>
                    <a:pt x="124" y="61"/>
                    <a:pt x="110" y="71"/>
                    <a:pt x="101" y="82"/>
                  </a:cubicBezTo>
                  <a:cubicBezTo>
                    <a:pt x="105" y="63"/>
                    <a:pt x="108" y="45"/>
                    <a:pt x="110" y="26"/>
                  </a:cubicBezTo>
                  <a:cubicBezTo>
                    <a:pt x="116" y="25"/>
                    <a:pt x="124" y="23"/>
                    <a:pt x="124" y="16"/>
                  </a:cubicBezTo>
                  <a:cubicBezTo>
                    <a:pt x="125" y="11"/>
                    <a:pt x="122" y="6"/>
                    <a:pt x="118" y="3"/>
                  </a:cubicBezTo>
                  <a:cubicBezTo>
                    <a:pt x="111" y="0"/>
                    <a:pt x="106" y="4"/>
                    <a:pt x="103" y="10"/>
                  </a:cubicBezTo>
                  <a:cubicBezTo>
                    <a:pt x="100" y="15"/>
                    <a:pt x="102" y="20"/>
                    <a:pt x="106" y="23"/>
                  </a:cubicBezTo>
                  <a:cubicBezTo>
                    <a:pt x="105" y="33"/>
                    <a:pt x="103" y="44"/>
                    <a:pt x="102" y="54"/>
                  </a:cubicBezTo>
                  <a:cubicBezTo>
                    <a:pt x="98" y="47"/>
                    <a:pt x="93" y="39"/>
                    <a:pt x="88" y="33"/>
                  </a:cubicBezTo>
                  <a:cubicBezTo>
                    <a:pt x="90" y="29"/>
                    <a:pt x="90" y="23"/>
                    <a:pt x="87" y="19"/>
                  </a:cubicBezTo>
                  <a:cubicBezTo>
                    <a:pt x="84" y="15"/>
                    <a:pt x="79" y="12"/>
                    <a:pt x="74" y="14"/>
                  </a:cubicBezTo>
                  <a:cubicBezTo>
                    <a:pt x="68" y="16"/>
                    <a:pt x="67" y="25"/>
                    <a:pt x="69" y="30"/>
                  </a:cubicBezTo>
                  <a:cubicBezTo>
                    <a:pt x="71" y="36"/>
                    <a:pt x="79" y="39"/>
                    <a:pt x="85" y="37"/>
                  </a:cubicBezTo>
                  <a:cubicBezTo>
                    <a:pt x="85" y="37"/>
                    <a:pt x="85" y="37"/>
                    <a:pt x="85" y="36"/>
                  </a:cubicBezTo>
                  <a:cubicBezTo>
                    <a:pt x="91" y="43"/>
                    <a:pt x="96" y="50"/>
                    <a:pt x="101" y="58"/>
                  </a:cubicBezTo>
                  <a:cubicBezTo>
                    <a:pt x="98" y="77"/>
                    <a:pt x="93" y="96"/>
                    <a:pt x="87" y="114"/>
                  </a:cubicBezTo>
                  <a:cubicBezTo>
                    <a:pt x="84" y="95"/>
                    <a:pt x="71" y="77"/>
                    <a:pt x="57" y="63"/>
                  </a:cubicBezTo>
                  <a:cubicBezTo>
                    <a:pt x="60" y="57"/>
                    <a:pt x="59" y="52"/>
                    <a:pt x="55" y="47"/>
                  </a:cubicBezTo>
                  <a:cubicBezTo>
                    <a:pt x="50" y="43"/>
                    <a:pt x="41" y="43"/>
                    <a:pt x="37" y="48"/>
                  </a:cubicBezTo>
                  <a:cubicBezTo>
                    <a:pt x="32" y="53"/>
                    <a:pt x="29" y="63"/>
                    <a:pt x="36" y="67"/>
                  </a:cubicBezTo>
                  <a:cubicBezTo>
                    <a:pt x="40" y="70"/>
                    <a:pt x="46" y="70"/>
                    <a:pt x="51" y="68"/>
                  </a:cubicBezTo>
                  <a:cubicBezTo>
                    <a:pt x="52" y="69"/>
                    <a:pt x="53" y="69"/>
                    <a:pt x="54" y="68"/>
                  </a:cubicBezTo>
                  <a:cubicBezTo>
                    <a:pt x="54" y="68"/>
                    <a:pt x="54" y="67"/>
                    <a:pt x="55" y="67"/>
                  </a:cubicBezTo>
                  <a:cubicBezTo>
                    <a:pt x="68" y="82"/>
                    <a:pt x="81" y="97"/>
                    <a:pt x="85" y="118"/>
                  </a:cubicBezTo>
                  <a:cubicBezTo>
                    <a:pt x="78" y="138"/>
                    <a:pt x="68" y="156"/>
                    <a:pt x="58" y="174"/>
                  </a:cubicBezTo>
                  <a:cubicBezTo>
                    <a:pt x="56" y="153"/>
                    <a:pt x="42" y="130"/>
                    <a:pt x="27" y="114"/>
                  </a:cubicBezTo>
                  <a:cubicBezTo>
                    <a:pt x="30" y="108"/>
                    <a:pt x="27" y="100"/>
                    <a:pt x="22" y="97"/>
                  </a:cubicBezTo>
                  <a:cubicBezTo>
                    <a:pt x="16" y="94"/>
                    <a:pt x="9" y="96"/>
                    <a:pt x="5" y="100"/>
                  </a:cubicBezTo>
                  <a:cubicBezTo>
                    <a:pt x="0" y="106"/>
                    <a:pt x="3" y="115"/>
                    <a:pt x="9" y="120"/>
                  </a:cubicBezTo>
                  <a:cubicBezTo>
                    <a:pt x="14" y="124"/>
                    <a:pt x="21" y="123"/>
                    <a:pt x="24" y="118"/>
                  </a:cubicBezTo>
                  <a:cubicBezTo>
                    <a:pt x="37" y="137"/>
                    <a:pt x="52" y="153"/>
                    <a:pt x="57" y="176"/>
                  </a:cubicBezTo>
                  <a:cubicBezTo>
                    <a:pt x="52" y="185"/>
                    <a:pt x="47" y="194"/>
                    <a:pt x="43" y="203"/>
                  </a:cubicBezTo>
                  <a:cubicBezTo>
                    <a:pt x="42" y="204"/>
                    <a:pt x="43" y="204"/>
                    <a:pt x="44" y="204"/>
                  </a:cubicBezTo>
                  <a:cubicBezTo>
                    <a:pt x="56" y="188"/>
                    <a:pt x="66" y="170"/>
                    <a:pt x="75" y="152"/>
                  </a:cubicBezTo>
                  <a:cubicBezTo>
                    <a:pt x="84" y="145"/>
                    <a:pt x="92" y="139"/>
                    <a:pt x="102" y="135"/>
                  </a:cubicBezTo>
                  <a:cubicBezTo>
                    <a:pt x="110" y="132"/>
                    <a:pt x="118" y="131"/>
                    <a:pt x="126" y="128"/>
                  </a:cubicBezTo>
                  <a:cubicBezTo>
                    <a:pt x="127" y="130"/>
                    <a:pt x="129" y="131"/>
                    <a:pt x="130" y="132"/>
                  </a:cubicBezTo>
                  <a:cubicBezTo>
                    <a:pt x="130" y="133"/>
                    <a:pt x="130" y="133"/>
                    <a:pt x="131" y="134"/>
                  </a:cubicBezTo>
                  <a:cubicBezTo>
                    <a:pt x="139" y="138"/>
                    <a:pt x="149" y="135"/>
                    <a:pt x="151" y="125"/>
                  </a:cubicBezTo>
                  <a:cubicBezTo>
                    <a:pt x="152" y="117"/>
                    <a:pt x="148" y="107"/>
                    <a:pt x="141" y="103"/>
                  </a:cubicBezTo>
                  <a:cubicBezTo>
                    <a:pt x="133" y="99"/>
                    <a:pt x="121" y="104"/>
                    <a:pt x="121" y="114"/>
                  </a:cubicBezTo>
                  <a:cubicBezTo>
                    <a:pt x="121" y="117"/>
                    <a:pt x="122" y="120"/>
                    <a:pt x="123" y="123"/>
                  </a:cubicBezTo>
                  <a:cubicBezTo>
                    <a:pt x="108" y="126"/>
                    <a:pt x="90" y="134"/>
                    <a:pt x="79" y="145"/>
                  </a:cubicBezTo>
                  <a:cubicBezTo>
                    <a:pt x="87" y="127"/>
                    <a:pt x="94" y="107"/>
                    <a:pt x="99" y="88"/>
                  </a:cubicBezTo>
                  <a:cubicBezTo>
                    <a:pt x="99" y="88"/>
                    <a:pt x="100" y="88"/>
                    <a:pt x="100" y="88"/>
                  </a:cubicBezTo>
                  <a:cubicBezTo>
                    <a:pt x="112" y="74"/>
                    <a:pt x="126" y="68"/>
                    <a:pt x="142" y="60"/>
                  </a:cubicBezTo>
                  <a:cubicBezTo>
                    <a:pt x="146" y="63"/>
                    <a:pt x="152" y="63"/>
                    <a:pt x="157" y="60"/>
                  </a:cubicBezTo>
                  <a:cubicBezTo>
                    <a:pt x="163" y="56"/>
                    <a:pt x="167" y="48"/>
                    <a:pt x="164" y="42"/>
                  </a:cubicBezTo>
                  <a:close/>
                </a:path>
              </a:pathLst>
            </a:custGeom>
            <a:solidFill>
              <a:srgbClr val="21B321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</a14:hiddenLine>
              </a:ext>
            </a:extLst>
          </p:spPr>
          <p:txBody>
            <a:bodyPr vert="horz" wrap="square" lIns="91440" tIns="45720" rIns="91440" bIns="45720" numCol="1" anchor="t" anchorCtr="0" compatLnSpc="1"/>
            <a:lstStyle/>
            <a:p>
              <a:endParaRPr lang="zh-CN" altLang="en-US"/>
            </a:p>
          </p:txBody>
        </p:sp>
        <p:sp>
          <p:nvSpPr>
            <p:cNvPr id="126" name="任意多边形 125"/>
            <p:cNvSpPr/>
            <p:nvPr/>
          </p:nvSpPr>
          <p:spPr bwMode="auto">
            <a:xfrm>
              <a:off x="-26273" y="434082"/>
              <a:ext cx="4349824" cy="682425"/>
            </a:xfrm>
            <a:custGeom>
              <a:avLst/>
              <a:gdLst>
                <a:gd name="connsiteX0" fmla="*/ 605014 w 4404883"/>
                <a:gd name="connsiteY0" fmla="*/ 946 h 682425"/>
                <a:gd name="connsiteX1" fmla="*/ 816050 w 4404883"/>
                <a:gd name="connsiteY1" fmla="*/ 38448 h 682425"/>
                <a:gd name="connsiteX2" fmla="*/ 1177825 w 4404883"/>
                <a:gd name="connsiteY2" fmla="*/ 225616 h 682425"/>
                <a:gd name="connsiteX3" fmla="*/ 1520415 w 4404883"/>
                <a:gd name="connsiteY3" fmla="*/ 448566 h 682425"/>
                <a:gd name="connsiteX4" fmla="*/ 1986338 w 4404883"/>
                <a:gd name="connsiteY4" fmla="*/ 652249 h 682425"/>
                <a:gd name="connsiteX5" fmla="*/ 2427594 w 4404883"/>
                <a:gd name="connsiteY5" fmla="*/ 624724 h 682425"/>
                <a:gd name="connsiteX6" fmla="*/ 3214181 w 4404883"/>
                <a:gd name="connsiteY6" fmla="*/ 173319 h 682425"/>
                <a:gd name="connsiteX7" fmla="*/ 3216921 w 4404883"/>
                <a:gd name="connsiteY7" fmla="*/ 170567 h 682425"/>
                <a:gd name="connsiteX8" fmla="*/ 3348476 w 4404883"/>
                <a:gd name="connsiteY8" fmla="*/ 104507 h 682425"/>
                <a:gd name="connsiteX9" fmla="*/ 3918546 w 4404883"/>
                <a:gd name="connsiteY9" fmla="*/ 38448 h 682425"/>
                <a:gd name="connsiteX10" fmla="*/ 4349824 w 4404883"/>
                <a:gd name="connsiteY10" fmla="*/ 178566 h 682425"/>
                <a:gd name="connsiteX11" fmla="*/ 4404883 w 4404883"/>
                <a:gd name="connsiteY11" fmla="*/ 209367 h 682425"/>
                <a:gd name="connsiteX12" fmla="*/ 4404883 w 4404883"/>
                <a:gd name="connsiteY12" fmla="*/ 226059 h 682425"/>
                <a:gd name="connsiteX13" fmla="*/ 4330039 w 4404883"/>
                <a:gd name="connsiteY13" fmla="*/ 184157 h 682425"/>
                <a:gd name="connsiteX14" fmla="*/ 4137803 w 4404883"/>
                <a:gd name="connsiteY14" fmla="*/ 101755 h 682425"/>
                <a:gd name="connsiteX15" fmla="*/ 3688325 w 4404883"/>
                <a:gd name="connsiteY15" fmla="*/ 43953 h 682425"/>
                <a:gd name="connsiteX16" fmla="*/ 3214181 w 4404883"/>
                <a:gd name="connsiteY16" fmla="*/ 184329 h 682425"/>
                <a:gd name="connsiteX17" fmla="*/ 2575593 w 4404883"/>
                <a:gd name="connsiteY17" fmla="*/ 583437 h 682425"/>
                <a:gd name="connsiteX18" fmla="*/ 1890413 w 4404883"/>
                <a:gd name="connsiteY18" fmla="*/ 643992 h 682425"/>
                <a:gd name="connsiteX19" fmla="*/ 1016123 w 4404883"/>
                <a:gd name="connsiteY19" fmla="*/ 143042 h 682425"/>
                <a:gd name="connsiteX20" fmla="*/ 769458 w 4404883"/>
                <a:gd name="connsiteY20" fmla="*/ 38448 h 682425"/>
                <a:gd name="connsiteX21" fmla="*/ 506348 w 4404883"/>
                <a:gd name="connsiteY21" fmla="*/ 13676 h 682425"/>
                <a:gd name="connsiteX22" fmla="*/ 2056 w 4404883"/>
                <a:gd name="connsiteY22" fmla="*/ 54963 h 682425"/>
                <a:gd name="connsiteX23" fmla="*/ 2056 w 4404883"/>
                <a:gd name="connsiteY23" fmla="*/ 49458 h 682425"/>
                <a:gd name="connsiteX24" fmla="*/ 4797 w 4404883"/>
                <a:gd name="connsiteY24" fmla="*/ 49458 h 682425"/>
                <a:gd name="connsiteX25" fmla="*/ 21241 w 4404883"/>
                <a:gd name="connsiteY25" fmla="*/ 49458 h 682425"/>
                <a:gd name="connsiteX26" fmla="*/ 385757 w 4404883"/>
                <a:gd name="connsiteY26" fmla="*/ 10923 h 682425"/>
                <a:gd name="connsiteX27" fmla="*/ 393979 w 4404883"/>
                <a:gd name="connsiteY27" fmla="*/ 10923 h 682425"/>
                <a:gd name="connsiteX28" fmla="*/ 605014 w 4404883"/>
                <a:gd name="connsiteY28" fmla="*/ 946 h 682425"/>
                <a:gd name="connsiteX0-1" fmla="*/ 605014 w 4404883"/>
                <a:gd name="connsiteY0-2" fmla="*/ 946 h 682425"/>
                <a:gd name="connsiteX1-3" fmla="*/ 816050 w 4404883"/>
                <a:gd name="connsiteY1-4" fmla="*/ 38448 h 682425"/>
                <a:gd name="connsiteX2-5" fmla="*/ 1177825 w 4404883"/>
                <a:gd name="connsiteY2-6" fmla="*/ 225616 h 682425"/>
                <a:gd name="connsiteX3-7" fmla="*/ 1520415 w 4404883"/>
                <a:gd name="connsiteY3-8" fmla="*/ 448566 h 682425"/>
                <a:gd name="connsiteX4-9" fmla="*/ 1986338 w 4404883"/>
                <a:gd name="connsiteY4-10" fmla="*/ 652249 h 682425"/>
                <a:gd name="connsiteX5-11" fmla="*/ 2427594 w 4404883"/>
                <a:gd name="connsiteY5-12" fmla="*/ 624724 h 682425"/>
                <a:gd name="connsiteX6-13" fmla="*/ 3214181 w 4404883"/>
                <a:gd name="connsiteY6-14" fmla="*/ 173319 h 682425"/>
                <a:gd name="connsiteX7-15" fmla="*/ 3216921 w 4404883"/>
                <a:gd name="connsiteY7-16" fmla="*/ 170567 h 682425"/>
                <a:gd name="connsiteX8-17" fmla="*/ 3348476 w 4404883"/>
                <a:gd name="connsiteY8-18" fmla="*/ 104507 h 682425"/>
                <a:gd name="connsiteX9-19" fmla="*/ 3918546 w 4404883"/>
                <a:gd name="connsiteY9-20" fmla="*/ 38448 h 682425"/>
                <a:gd name="connsiteX10-21" fmla="*/ 4349824 w 4404883"/>
                <a:gd name="connsiteY10-22" fmla="*/ 178566 h 682425"/>
                <a:gd name="connsiteX11-23" fmla="*/ 4404883 w 4404883"/>
                <a:gd name="connsiteY11-24" fmla="*/ 209367 h 682425"/>
                <a:gd name="connsiteX12-25" fmla="*/ 4330039 w 4404883"/>
                <a:gd name="connsiteY12-26" fmla="*/ 184157 h 682425"/>
                <a:gd name="connsiteX13-27" fmla="*/ 4137803 w 4404883"/>
                <a:gd name="connsiteY13-28" fmla="*/ 101755 h 682425"/>
                <a:gd name="connsiteX14-29" fmla="*/ 3688325 w 4404883"/>
                <a:gd name="connsiteY14-30" fmla="*/ 43953 h 682425"/>
                <a:gd name="connsiteX15-31" fmla="*/ 3214181 w 4404883"/>
                <a:gd name="connsiteY15-32" fmla="*/ 184329 h 682425"/>
                <a:gd name="connsiteX16-33" fmla="*/ 2575593 w 4404883"/>
                <a:gd name="connsiteY16-34" fmla="*/ 583437 h 682425"/>
                <a:gd name="connsiteX17-35" fmla="*/ 1890413 w 4404883"/>
                <a:gd name="connsiteY17-36" fmla="*/ 643992 h 682425"/>
                <a:gd name="connsiteX18-37" fmla="*/ 1016123 w 4404883"/>
                <a:gd name="connsiteY18-38" fmla="*/ 143042 h 682425"/>
                <a:gd name="connsiteX19-39" fmla="*/ 769458 w 4404883"/>
                <a:gd name="connsiteY19-40" fmla="*/ 38448 h 682425"/>
                <a:gd name="connsiteX20-41" fmla="*/ 506348 w 4404883"/>
                <a:gd name="connsiteY20-42" fmla="*/ 13676 h 682425"/>
                <a:gd name="connsiteX21-43" fmla="*/ 2056 w 4404883"/>
                <a:gd name="connsiteY21-44" fmla="*/ 54963 h 682425"/>
                <a:gd name="connsiteX22-45" fmla="*/ 2056 w 4404883"/>
                <a:gd name="connsiteY22-46" fmla="*/ 49458 h 682425"/>
                <a:gd name="connsiteX23-47" fmla="*/ 4797 w 4404883"/>
                <a:gd name="connsiteY23-48" fmla="*/ 49458 h 682425"/>
                <a:gd name="connsiteX24-49" fmla="*/ 21241 w 4404883"/>
                <a:gd name="connsiteY24-50" fmla="*/ 49458 h 682425"/>
                <a:gd name="connsiteX25-51" fmla="*/ 385757 w 4404883"/>
                <a:gd name="connsiteY25-52" fmla="*/ 10923 h 682425"/>
                <a:gd name="connsiteX26-53" fmla="*/ 393979 w 4404883"/>
                <a:gd name="connsiteY26-54" fmla="*/ 10923 h 682425"/>
                <a:gd name="connsiteX27-55" fmla="*/ 605014 w 4404883"/>
                <a:gd name="connsiteY27-56" fmla="*/ 946 h 682425"/>
                <a:gd name="connsiteX0-57" fmla="*/ 605014 w 4349824"/>
                <a:gd name="connsiteY0-58" fmla="*/ 946 h 682425"/>
                <a:gd name="connsiteX1-59" fmla="*/ 816050 w 4349824"/>
                <a:gd name="connsiteY1-60" fmla="*/ 38448 h 682425"/>
                <a:gd name="connsiteX2-61" fmla="*/ 1177825 w 4349824"/>
                <a:gd name="connsiteY2-62" fmla="*/ 225616 h 682425"/>
                <a:gd name="connsiteX3-63" fmla="*/ 1520415 w 4349824"/>
                <a:gd name="connsiteY3-64" fmla="*/ 448566 h 682425"/>
                <a:gd name="connsiteX4-65" fmla="*/ 1986338 w 4349824"/>
                <a:gd name="connsiteY4-66" fmla="*/ 652249 h 682425"/>
                <a:gd name="connsiteX5-67" fmla="*/ 2427594 w 4349824"/>
                <a:gd name="connsiteY5-68" fmla="*/ 624724 h 682425"/>
                <a:gd name="connsiteX6-69" fmla="*/ 3214181 w 4349824"/>
                <a:gd name="connsiteY6-70" fmla="*/ 173319 h 682425"/>
                <a:gd name="connsiteX7-71" fmla="*/ 3216921 w 4349824"/>
                <a:gd name="connsiteY7-72" fmla="*/ 170567 h 682425"/>
                <a:gd name="connsiteX8-73" fmla="*/ 3348476 w 4349824"/>
                <a:gd name="connsiteY8-74" fmla="*/ 104507 h 682425"/>
                <a:gd name="connsiteX9-75" fmla="*/ 3918546 w 4349824"/>
                <a:gd name="connsiteY9-76" fmla="*/ 38448 h 682425"/>
                <a:gd name="connsiteX10-77" fmla="*/ 4349824 w 4349824"/>
                <a:gd name="connsiteY10-78" fmla="*/ 178566 h 682425"/>
                <a:gd name="connsiteX11-79" fmla="*/ 4330039 w 4349824"/>
                <a:gd name="connsiteY11-80" fmla="*/ 184157 h 682425"/>
                <a:gd name="connsiteX12-81" fmla="*/ 4137803 w 4349824"/>
                <a:gd name="connsiteY12-82" fmla="*/ 101755 h 682425"/>
                <a:gd name="connsiteX13-83" fmla="*/ 3688325 w 4349824"/>
                <a:gd name="connsiteY13-84" fmla="*/ 43953 h 682425"/>
                <a:gd name="connsiteX14-85" fmla="*/ 3214181 w 4349824"/>
                <a:gd name="connsiteY14-86" fmla="*/ 184329 h 682425"/>
                <a:gd name="connsiteX15-87" fmla="*/ 2575593 w 4349824"/>
                <a:gd name="connsiteY15-88" fmla="*/ 583437 h 682425"/>
                <a:gd name="connsiteX16-89" fmla="*/ 1890413 w 4349824"/>
                <a:gd name="connsiteY16-90" fmla="*/ 643992 h 682425"/>
                <a:gd name="connsiteX17-91" fmla="*/ 1016123 w 4349824"/>
                <a:gd name="connsiteY17-92" fmla="*/ 143042 h 682425"/>
                <a:gd name="connsiteX18-93" fmla="*/ 769458 w 4349824"/>
                <a:gd name="connsiteY18-94" fmla="*/ 38448 h 682425"/>
                <a:gd name="connsiteX19-95" fmla="*/ 506348 w 4349824"/>
                <a:gd name="connsiteY19-96" fmla="*/ 13676 h 682425"/>
                <a:gd name="connsiteX20-97" fmla="*/ 2056 w 4349824"/>
                <a:gd name="connsiteY20-98" fmla="*/ 54963 h 682425"/>
                <a:gd name="connsiteX21-99" fmla="*/ 2056 w 4349824"/>
                <a:gd name="connsiteY21-100" fmla="*/ 49458 h 682425"/>
                <a:gd name="connsiteX22-101" fmla="*/ 4797 w 4349824"/>
                <a:gd name="connsiteY22-102" fmla="*/ 49458 h 682425"/>
                <a:gd name="connsiteX23-103" fmla="*/ 21241 w 4349824"/>
                <a:gd name="connsiteY23-104" fmla="*/ 49458 h 682425"/>
                <a:gd name="connsiteX24-105" fmla="*/ 385757 w 4349824"/>
                <a:gd name="connsiteY24-106" fmla="*/ 10923 h 682425"/>
                <a:gd name="connsiteX25-107" fmla="*/ 393979 w 4349824"/>
                <a:gd name="connsiteY25-108" fmla="*/ 10923 h 682425"/>
                <a:gd name="connsiteX26-109" fmla="*/ 605014 w 4349824"/>
                <a:gd name="connsiteY26-110" fmla="*/ 946 h 682425"/>
              </a:gdLst>
              <a:ahLst/>
              <a:cxnLst>
                <a:cxn ang="0">
                  <a:pos x="connsiteX0-1" y="connsiteY0-2"/>
                </a:cxn>
                <a:cxn ang="0">
                  <a:pos x="connsiteX1-3" y="connsiteY1-4"/>
                </a:cxn>
                <a:cxn ang="0">
                  <a:pos x="connsiteX2-5" y="connsiteY2-6"/>
                </a:cxn>
                <a:cxn ang="0">
                  <a:pos x="connsiteX3-7" y="connsiteY3-8"/>
                </a:cxn>
                <a:cxn ang="0">
                  <a:pos x="connsiteX4-9" y="connsiteY4-10"/>
                </a:cxn>
                <a:cxn ang="0">
                  <a:pos x="connsiteX5-11" y="connsiteY5-12"/>
                </a:cxn>
                <a:cxn ang="0">
                  <a:pos x="connsiteX6-13" y="connsiteY6-14"/>
                </a:cxn>
                <a:cxn ang="0">
                  <a:pos x="connsiteX7-15" y="connsiteY7-16"/>
                </a:cxn>
                <a:cxn ang="0">
                  <a:pos x="connsiteX8-17" y="connsiteY8-18"/>
                </a:cxn>
                <a:cxn ang="0">
                  <a:pos x="connsiteX9-19" y="connsiteY9-20"/>
                </a:cxn>
                <a:cxn ang="0">
                  <a:pos x="connsiteX10-21" y="connsiteY10-22"/>
                </a:cxn>
                <a:cxn ang="0">
                  <a:pos x="connsiteX11-23" y="connsiteY11-24"/>
                </a:cxn>
                <a:cxn ang="0">
                  <a:pos x="connsiteX12-25" y="connsiteY12-26"/>
                </a:cxn>
                <a:cxn ang="0">
                  <a:pos x="connsiteX13-27" y="connsiteY13-28"/>
                </a:cxn>
                <a:cxn ang="0">
                  <a:pos x="connsiteX14-29" y="connsiteY14-30"/>
                </a:cxn>
                <a:cxn ang="0">
                  <a:pos x="connsiteX15-31" y="connsiteY15-32"/>
                </a:cxn>
                <a:cxn ang="0">
                  <a:pos x="connsiteX16-33" y="connsiteY16-34"/>
                </a:cxn>
                <a:cxn ang="0">
                  <a:pos x="connsiteX17-35" y="connsiteY17-36"/>
                </a:cxn>
                <a:cxn ang="0">
                  <a:pos x="connsiteX18-37" y="connsiteY18-38"/>
                </a:cxn>
                <a:cxn ang="0">
                  <a:pos x="connsiteX19-39" y="connsiteY19-40"/>
                </a:cxn>
                <a:cxn ang="0">
                  <a:pos x="connsiteX20-41" y="connsiteY20-42"/>
                </a:cxn>
                <a:cxn ang="0">
                  <a:pos x="connsiteX21-43" y="connsiteY21-44"/>
                </a:cxn>
                <a:cxn ang="0">
                  <a:pos x="connsiteX22-45" y="connsiteY22-46"/>
                </a:cxn>
                <a:cxn ang="0">
                  <a:pos x="connsiteX23-47" y="connsiteY23-48"/>
                </a:cxn>
                <a:cxn ang="0">
                  <a:pos x="connsiteX24-49" y="connsiteY24-50"/>
                </a:cxn>
                <a:cxn ang="0">
                  <a:pos x="connsiteX25-51" y="connsiteY25-52"/>
                </a:cxn>
                <a:cxn ang="0">
                  <a:pos x="connsiteX26-53" y="connsiteY26-54"/>
                </a:cxn>
              </a:cxnLst>
              <a:rect l="l" t="t" r="r" b="b"/>
              <a:pathLst>
                <a:path w="4349824" h="682425">
                  <a:moveTo>
                    <a:pt x="605014" y="946"/>
                  </a:moveTo>
                  <a:cubicBezTo>
                    <a:pt x="675588" y="4042"/>
                    <a:pt x="746162" y="15052"/>
                    <a:pt x="816050" y="38448"/>
                  </a:cubicBezTo>
                  <a:cubicBezTo>
                    <a:pt x="944864" y="79735"/>
                    <a:pt x="1065456" y="151299"/>
                    <a:pt x="1177825" y="225616"/>
                  </a:cubicBezTo>
                  <a:cubicBezTo>
                    <a:pt x="1292935" y="297180"/>
                    <a:pt x="1405305" y="374250"/>
                    <a:pt x="1520415" y="448566"/>
                  </a:cubicBezTo>
                  <a:cubicBezTo>
                    <a:pt x="1665673" y="536645"/>
                    <a:pt x="1816413" y="621972"/>
                    <a:pt x="1986338" y="652249"/>
                  </a:cubicBezTo>
                  <a:cubicBezTo>
                    <a:pt x="2134336" y="682526"/>
                    <a:pt x="2282336" y="671516"/>
                    <a:pt x="2427594" y="624724"/>
                  </a:cubicBezTo>
                  <a:cubicBezTo>
                    <a:pt x="2718110" y="533893"/>
                    <a:pt x="2962034" y="335715"/>
                    <a:pt x="3214181" y="173319"/>
                  </a:cubicBezTo>
                  <a:lnTo>
                    <a:pt x="3216921" y="170567"/>
                  </a:lnTo>
                  <a:cubicBezTo>
                    <a:pt x="3258032" y="145794"/>
                    <a:pt x="3301884" y="118270"/>
                    <a:pt x="3348476" y="104507"/>
                  </a:cubicBezTo>
                  <a:cubicBezTo>
                    <a:pt x="3526623" y="30191"/>
                    <a:pt x="3723955" y="16428"/>
                    <a:pt x="3918546" y="38448"/>
                  </a:cubicBezTo>
                  <a:cubicBezTo>
                    <a:pt x="4072711" y="54963"/>
                    <a:pt x="4214544" y="108636"/>
                    <a:pt x="4349824" y="178566"/>
                  </a:cubicBezTo>
                  <a:lnTo>
                    <a:pt x="4330039" y="184157"/>
                  </a:lnTo>
                  <a:cubicBezTo>
                    <a:pt x="4267988" y="152676"/>
                    <a:pt x="4204266" y="124463"/>
                    <a:pt x="4137803" y="101755"/>
                  </a:cubicBezTo>
                  <a:cubicBezTo>
                    <a:pt x="3995286" y="52210"/>
                    <a:pt x="3839065" y="35696"/>
                    <a:pt x="3688325" y="43953"/>
                  </a:cubicBezTo>
                  <a:cubicBezTo>
                    <a:pt x="3521141" y="52210"/>
                    <a:pt x="3356698" y="96250"/>
                    <a:pt x="3214181" y="184329"/>
                  </a:cubicBezTo>
                  <a:cubicBezTo>
                    <a:pt x="3005886" y="324705"/>
                    <a:pt x="2805813" y="481596"/>
                    <a:pt x="2575593" y="583437"/>
                  </a:cubicBezTo>
                  <a:cubicBezTo>
                    <a:pt x="2359076" y="682526"/>
                    <a:pt x="2120633" y="715556"/>
                    <a:pt x="1890413" y="643992"/>
                  </a:cubicBezTo>
                  <a:cubicBezTo>
                    <a:pt x="1567007" y="544903"/>
                    <a:pt x="1309380" y="302685"/>
                    <a:pt x="1016123" y="143042"/>
                  </a:cubicBezTo>
                  <a:cubicBezTo>
                    <a:pt x="936642" y="101755"/>
                    <a:pt x="857161" y="60468"/>
                    <a:pt x="769458" y="38448"/>
                  </a:cubicBezTo>
                  <a:cubicBezTo>
                    <a:pt x="684495" y="16428"/>
                    <a:pt x="596792" y="10923"/>
                    <a:pt x="506348" y="13676"/>
                  </a:cubicBezTo>
                  <a:cubicBezTo>
                    <a:pt x="339164" y="21933"/>
                    <a:pt x="171981" y="54963"/>
                    <a:pt x="2056" y="54963"/>
                  </a:cubicBezTo>
                  <a:cubicBezTo>
                    <a:pt x="-685" y="54963"/>
                    <a:pt x="-685" y="49458"/>
                    <a:pt x="2056" y="49458"/>
                  </a:cubicBezTo>
                  <a:lnTo>
                    <a:pt x="4797" y="49458"/>
                  </a:lnTo>
                  <a:lnTo>
                    <a:pt x="21241" y="49458"/>
                  </a:lnTo>
                  <a:cubicBezTo>
                    <a:pt x="144573" y="43953"/>
                    <a:pt x="265165" y="24686"/>
                    <a:pt x="385757" y="10923"/>
                  </a:cubicBezTo>
                  <a:lnTo>
                    <a:pt x="393979" y="10923"/>
                  </a:lnTo>
                  <a:cubicBezTo>
                    <a:pt x="463867" y="2666"/>
                    <a:pt x="534441" y="-2151"/>
                    <a:pt x="605014" y="946"/>
                  </a:cubicBezTo>
                  <a:close/>
                </a:path>
              </a:pathLst>
            </a:custGeom>
            <a:solidFill>
              <a:srgbClr val="B3AE33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noAutofit/>
            </a:bodyPr>
            <a:lstStyle/>
            <a:p>
              <a:endParaRPr lang="zh-CN" altLang="en-US"/>
            </a:p>
          </p:txBody>
        </p:sp>
        <p:sp>
          <p:nvSpPr>
            <p:cNvPr id="127" name="Freeform 45"/>
            <p:cNvSpPr/>
            <p:nvPr/>
          </p:nvSpPr>
          <p:spPr bwMode="auto">
            <a:xfrm rot="3230110">
              <a:off x="4294487" y="304051"/>
              <a:ext cx="135547" cy="325921"/>
            </a:xfrm>
            <a:custGeom>
              <a:avLst/>
              <a:gdLst>
                <a:gd name="T0" fmla="*/ 16 w 52"/>
                <a:gd name="T1" fmla="*/ 2 h 124"/>
                <a:gd name="T2" fmla="*/ 13 w 52"/>
                <a:gd name="T3" fmla="*/ 3 h 124"/>
                <a:gd name="T4" fmla="*/ 35 w 52"/>
                <a:gd name="T5" fmla="*/ 123 h 124"/>
                <a:gd name="T6" fmla="*/ 35 w 52"/>
                <a:gd name="T7" fmla="*/ 123 h 124"/>
                <a:gd name="T8" fmla="*/ 36 w 52"/>
                <a:gd name="T9" fmla="*/ 123 h 124"/>
                <a:gd name="T10" fmla="*/ 36 w 52"/>
                <a:gd name="T11" fmla="*/ 122 h 124"/>
                <a:gd name="T12" fmla="*/ 36 w 52"/>
                <a:gd name="T13" fmla="*/ 122 h 124"/>
                <a:gd name="T14" fmla="*/ 47 w 52"/>
                <a:gd name="T15" fmla="*/ 64 h 124"/>
                <a:gd name="T16" fmla="*/ 19 w 52"/>
                <a:gd name="T17" fmla="*/ 1 h 124"/>
                <a:gd name="T18" fmla="*/ 16 w 52"/>
                <a:gd name="T19" fmla="*/ 2 h 124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</a:cxnLst>
              <a:rect l="0" t="0" r="r" b="b"/>
              <a:pathLst>
                <a:path w="52" h="124">
                  <a:moveTo>
                    <a:pt x="16" y="2"/>
                  </a:moveTo>
                  <a:cubicBezTo>
                    <a:pt x="15" y="2"/>
                    <a:pt x="14" y="2"/>
                    <a:pt x="13" y="3"/>
                  </a:cubicBezTo>
                  <a:cubicBezTo>
                    <a:pt x="0" y="43"/>
                    <a:pt x="0" y="94"/>
                    <a:pt x="35" y="123"/>
                  </a:cubicBezTo>
                  <a:cubicBezTo>
                    <a:pt x="35" y="123"/>
                    <a:pt x="35" y="123"/>
                    <a:pt x="35" y="123"/>
                  </a:cubicBezTo>
                  <a:cubicBezTo>
                    <a:pt x="35" y="123"/>
                    <a:pt x="35" y="123"/>
                    <a:pt x="36" y="123"/>
                  </a:cubicBezTo>
                  <a:cubicBezTo>
                    <a:pt x="36" y="124"/>
                    <a:pt x="37" y="123"/>
                    <a:pt x="36" y="122"/>
                  </a:cubicBezTo>
                  <a:cubicBezTo>
                    <a:pt x="36" y="122"/>
                    <a:pt x="36" y="122"/>
                    <a:pt x="36" y="122"/>
                  </a:cubicBezTo>
                  <a:cubicBezTo>
                    <a:pt x="52" y="109"/>
                    <a:pt x="50" y="81"/>
                    <a:pt x="47" y="64"/>
                  </a:cubicBezTo>
                  <a:cubicBezTo>
                    <a:pt x="44" y="42"/>
                    <a:pt x="35" y="18"/>
                    <a:pt x="19" y="1"/>
                  </a:cubicBezTo>
                  <a:cubicBezTo>
                    <a:pt x="18" y="0"/>
                    <a:pt x="16" y="1"/>
                    <a:pt x="16" y="2"/>
                  </a:cubicBezTo>
                  <a:close/>
                </a:path>
              </a:pathLst>
            </a:custGeom>
            <a:solidFill>
              <a:srgbClr val="FF7862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</a14:hiddenLine>
              </a:ext>
            </a:extLst>
          </p:spPr>
          <p:txBody>
            <a:bodyPr vert="horz" wrap="square" lIns="91440" tIns="45720" rIns="91440" bIns="45720" numCol="1" anchor="t" anchorCtr="0" compatLnSpc="1"/>
            <a:lstStyle/>
            <a:p>
              <a:endParaRPr lang="zh-CN" altLang="en-US"/>
            </a:p>
          </p:txBody>
        </p:sp>
        <p:sp>
          <p:nvSpPr>
            <p:cNvPr id="128" name="Freeform 45"/>
            <p:cNvSpPr/>
            <p:nvPr/>
          </p:nvSpPr>
          <p:spPr bwMode="auto">
            <a:xfrm rot="11310777">
              <a:off x="4106243" y="547734"/>
              <a:ext cx="135547" cy="325921"/>
            </a:xfrm>
            <a:custGeom>
              <a:avLst/>
              <a:gdLst>
                <a:gd name="T0" fmla="*/ 16 w 52"/>
                <a:gd name="T1" fmla="*/ 2 h 124"/>
                <a:gd name="T2" fmla="*/ 13 w 52"/>
                <a:gd name="T3" fmla="*/ 3 h 124"/>
                <a:gd name="T4" fmla="*/ 35 w 52"/>
                <a:gd name="T5" fmla="*/ 123 h 124"/>
                <a:gd name="T6" fmla="*/ 35 w 52"/>
                <a:gd name="T7" fmla="*/ 123 h 124"/>
                <a:gd name="T8" fmla="*/ 36 w 52"/>
                <a:gd name="T9" fmla="*/ 123 h 124"/>
                <a:gd name="T10" fmla="*/ 36 w 52"/>
                <a:gd name="T11" fmla="*/ 122 h 124"/>
                <a:gd name="T12" fmla="*/ 36 w 52"/>
                <a:gd name="T13" fmla="*/ 122 h 124"/>
                <a:gd name="T14" fmla="*/ 47 w 52"/>
                <a:gd name="T15" fmla="*/ 64 h 124"/>
                <a:gd name="T16" fmla="*/ 19 w 52"/>
                <a:gd name="T17" fmla="*/ 1 h 124"/>
                <a:gd name="T18" fmla="*/ 16 w 52"/>
                <a:gd name="T19" fmla="*/ 2 h 124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</a:cxnLst>
              <a:rect l="0" t="0" r="r" b="b"/>
              <a:pathLst>
                <a:path w="52" h="124">
                  <a:moveTo>
                    <a:pt x="16" y="2"/>
                  </a:moveTo>
                  <a:cubicBezTo>
                    <a:pt x="15" y="2"/>
                    <a:pt x="14" y="2"/>
                    <a:pt x="13" y="3"/>
                  </a:cubicBezTo>
                  <a:cubicBezTo>
                    <a:pt x="0" y="43"/>
                    <a:pt x="0" y="94"/>
                    <a:pt x="35" y="123"/>
                  </a:cubicBezTo>
                  <a:cubicBezTo>
                    <a:pt x="35" y="123"/>
                    <a:pt x="35" y="123"/>
                    <a:pt x="35" y="123"/>
                  </a:cubicBezTo>
                  <a:cubicBezTo>
                    <a:pt x="35" y="123"/>
                    <a:pt x="35" y="123"/>
                    <a:pt x="36" y="123"/>
                  </a:cubicBezTo>
                  <a:cubicBezTo>
                    <a:pt x="36" y="124"/>
                    <a:pt x="37" y="123"/>
                    <a:pt x="36" y="122"/>
                  </a:cubicBezTo>
                  <a:cubicBezTo>
                    <a:pt x="36" y="122"/>
                    <a:pt x="36" y="122"/>
                    <a:pt x="36" y="122"/>
                  </a:cubicBezTo>
                  <a:cubicBezTo>
                    <a:pt x="52" y="109"/>
                    <a:pt x="50" y="81"/>
                    <a:pt x="47" y="64"/>
                  </a:cubicBezTo>
                  <a:cubicBezTo>
                    <a:pt x="44" y="42"/>
                    <a:pt x="35" y="18"/>
                    <a:pt x="19" y="1"/>
                  </a:cubicBezTo>
                  <a:cubicBezTo>
                    <a:pt x="18" y="0"/>
                    <a:pt x="16" y="1"/>
                    <a:pt x="16" y="2"/>
                  </a:cubicBezTo>
                  <a:close/>
                </a:path>
              </a:pathLst>
            </a:custGeom>
            <a:solidFill>
              <a:srgbClr val="FF7862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</a14:hiddenLine>
              </a:ext>
            </a:extLst>
          </p:spPr>
          <p:txBody>
            <a:bodyPr vert="horz" wrap="square" lIns="91440" tIns="45720" rIns="91440" bIns="45720" numCol="1" anchor="t" anchorCtr="0" compatLnSpc="1"/>
            <a:lstStyle/>
            <a:p>
              <a:endParaRPr lang="zh-CN" altLang="en-US"/>
            </a:p>
          </p:txBody>
        </p:sp>
      </p:grpSp>
    </p:spTree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两栏内容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8" name="组合 7"/>
          <p:cNvGrpSpPr/>
          <p:nvPr userDrawn="1"/>
        </p:nvGrpSpPr>
        <p:grpSpPr>
          <a:xfrm>
            <a:off x="-55664" y="0"/>
            <a:ext cx="1541690" cy="588781"/>
            <a:chOff x="-142846" y="-250538"/>
            <a:chExt cx="4668067" cy="1782764"/>
          </a:xfrm>
        </p:grpSpPr>
        <p:sp>
          <p:nvSpPr>
            <p:cNvPr id="9" name="Freeform 6"/>
            <p:cNvSpPr/>
            <p:nvPr/>
          </p:nvSpPr>
          <p:spPr bwMode="auto">
            <a:xfrm>
              <a:off x="3267104" y="35212"/>
              <a:ext cx="350838" cy="338138"/>
            </a:xfrm>
            <a:custGeom>
              <a:avLst/>
              <a:gdLst>
                <a:gd name="T0" fmla="*/ 125 w 128"/>
                <a:gd name="T1" fmla="*/ 55 h 123"/>
                <a:gd name="T2" fmla="*/ 95 w 128"/>
                <a:gd name="T3" fmla="*/ 48 h 123"/>
                <a:gd name="T4" fmla="*/ 65 w 128"/>
                <a:gd name="T5" fmla="*/ 22 h 123"/>
                <a:gd name="T6" fmla="*/ 44 w 128"/>
                <a:gd name="T7" fmla="*/ 2 h 123"/>
                <a:gd name="T8" fmla="*/ 12 w 128"/>
                <a:gd name="T9" fmla="*/ 26 h 123"/>
                <a:gd name="T10" fmla="*/ 3 w 128"/>
                <a:gd name="T11" fmla="*/ 70 h 123"/>
                <a:gd name="T12" fmla="*/ 19 w 128"/>
                <a:gd name="T13" fmla="*/ 106 h 123"/>
                <a:gd name="T14" fmla="*/ 58 w 128"/>
                <a:gd name="T15" fmla="*/ 122 h 123"/>
                <a:gd name="T16" fmla="*/ 109 w 128"/>
                <a:gd name="T17" fmla="*/ 100 h 123"/>
                <a:gd name="T18" fmla="*/ 125 w 128"/>
                <a:gd name="T19" fmla="*/ 55 h 123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</a:cxnLst>
              <a:rect l="0" t="0" r="r" b="b"/>
              <a:pathLst>
                <a:path w="128" h="123">
                  <a:moveTo>
                    <a:pt x="125" y="55"/>
                  </a:moveTo>
                  <a:cubicBezTo>
                    <a:pt x="122" y="39"/>
                    <a:pt x="106" y="40"/>
                    <a:pt x="95" y="48"/>
                  </a:cubicBezTo>
                  <a:cubicBezTo>
                    <a:pt x="98" y="30"/>
                    <a:pt x="82" y="13"/>
                    <a:pt x="65" y="22"/>
                  </a:cubicBezTo>
                  <a:cubicBezTo>
                    <a:pt x="62" y="12"/>
                    <a:pt x="56" y="0"/>
                    <a:pt x="44" y="2"/>
                  </a:cubicBezTo>
                  <a:cubicBezTo>
                    <a:pt x="30" y="4"/>
                    <a:pt x="19" y="16"/>
                    <a:pt x="12" y="26"/>
                  </a:cubicBezTo>
                  <a:cubicBezTo>
                    <a:pt x="2" y="40"/>
                    <a:pt x="0" y="54"/>
                    <a:pt x="3" y="70"/>
                  </a:cubicBezTo>
                  <a:cubicBezTo>
                    <a:pt x="5" y="78"/>
                    <a:pt x="10" y="98"/>
                    <a:pt x="19" y="106"/>
                  </a:cubicBezTo>
                  <a:cubicBezTo>
                    <a:pt x="23" y="122"/>
                    <a:pt x="44" y="123"/>
                    <a:pt x="58" y="122"/>
                  </a:cubicBezTo>
                  <a:cubicBezTo>
                    <a:pt x="76" y="120"/>
                    <a:pt x="97" y="113"/>
                    <a:pt x="109" y="100"/>
                  </a:cubicBezTo>
                  <a:cubicBezTo>
                    <a:pt x="120" y="89"/>
                    <a:pt x="128" y="70"/>
                    <a:pt x="125" y="55"/>
                  </a:cubicBezTo>
                  <a:close/>
                </a:path>
              </a:pathLst>
            </a:custGeom>
            <a:solidFill>
              <a:srgbClr val="FF9D99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</a14:hiddenLine>
              </a:ext>
            </a:extLst>
          </p:spPr>
          <p:txBody>
            <a:bodyPr vert="horz" wrap="square" lIns="91440" tIns="45720" rIns="91440" bIns="45720" numCol="1" anchor="t" anchorCtr="0" compatLnSpc="1"/>
            <a:lstStyle/>
            <a:p>
              <a:endParaRPr lang="zh-CN" altLang="en-US">
                <a:solidFill>
                  <a:prstClr val="black"/>
                </a:solidFill>
              </a:endParaRPr>
            </a:p>
          </p:txBody>
        </p:sp>
        <p:sp>
          <p:nvSpPr>
            <p:cNvPr id="10" name="Freeform 7"/>
            <p:cNvSpPr/>
            <p:nvPr/>
          </p:nvSpPr>
          <p:spPr bwMode="auto">
            <a:xfrm>
              <a:off x="169892" y="887700"/>
              <a:ext cx="260350" cy="298450"/>
            </a:xfrm>
            <a:custGeom>
              <a:avLst/>
              <a:gdLst>
                <a:gd name="T0" fmla="*/ 40 w 95"/>
                <a:gd name="T1" fmla="*/ 1 h 108"/>
                <a:gd name="T2" fmla="*/ 39 w 95"/>
                <a:gd name="T3" fmla="*/ 2 h 108"/>
                <a:gd name="T4" fmla="*/ 39 w 95"/>
                <a:gd name="T5" fmla="*/ 2 h 108"/>
                <a:gd name="T6" fmla="*/ 38 w 95"/>
                <a:gd name="T7" fmla="*/ 3 h 108"/>
                <a:gd name="T8" fmla="*/ 37 w 95"/>
                <a:gd name="T9" fmla="*/ 3 h 108"/>
                <a:gd name="T10" fmla="*/ 3 w 95"/>
                <a:gd name="T11" fmla="*/ 76 h 108"/>
                <a:gd name="T12" fmla="*/ 11 w 95"/>
                <a:gd name="T13" fmla="*/ 102 h 108"/>
                <a:gd name="T14" fmla="*/ 27 w 95"/>
                <a:gd name="T15" fmla="*/ 95 h 108"/>
                <a:gd name="T16" fmla="*/ 36 w 95"/>
                <a:gd name="T17" fmla="*/ 103 h 108"/>
                <a:gd name="T18" fmla="*/ 52 w 95"/>
                <a:gd name="T19" fmla="*/ 97 h 108"/>
                <a:gd name="T20" fmla="*/ 66 w 95"/>
                <a:gd name="T21" fmla="*/ 105 h 108"/>
                <a:gd name="T22" fmla="*/ 78 w 95"/>
                <a:gd name="T23" fmla="*/ 95 h 108"/>
                <a:gd name="T24" fmla="*/ 78 w 95"/>
                <a:gd name="T25" fmla="*/ 93 h 108"/>
                <a:gd name="T26" fmla="*/ 40 w 95"/>
                <a:gd name="T27" fmla="*/ 1 h 108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</a:cxnLst>
              <a:rect l="0" t="0" r="r" b="b"/>
              <a:pathLst>
                <a:path w="95" h="108">
                  <a:moveTo>
                    <a:pt x="40" y="1"/>
                  </a:moveTo>
                  <a:cubicBezTo>
                    <a:pt x="39" y="0"/>
                    <a:pt x="38" y="1"/>
                    <a:pt x="39" y="2"/>
                  </a:cubicBezTo>
                  <a:cubicBezTo>
                    <a:pt x="39" y="2"/>
                    <a:pt x="39" y="2"/>
                    <a:pt x="39" y="2"/>
                  </a:cubicBezTo>
                  <a:cubicBezTo>
                    <a:pt x="39" y="2"/>
                    <a:pt x="38" y="3"/>
                    <a:pt x="38" y="3"/>
                  </a:cubicBezTo>
                  <a:cubicBezTo>
                    <a:pt x="38" y="3"/>
                    <a:pt x="37" y="2"/>
                    <a:pt x="37" y="3"/>
                  </a:cubicBezTo>
                  <a:cubicBezTo>
                    <a:pt x="9" y="15"/>
                    <a:pt x="0" y="48"/>
                    <a:pt x="3" y="76"/>
                  </a:cubicBezTo>
                  <a:cubicBezTo>
                    <a:pt x="4" y="84"/>
                    <a:pt x="4" y="96"/>
                    <a:pt x="11" y="102"/>
                  </a:cubicBezTo>
                  <a:cubicBezTo>
                    <a:pt x="16" y="108"/>
                    <a:pt x="23" y="100"/>
                    <a:pt x="27" y="95"/>
                  </a:cubicBezTo>
                  <a:cubicBezTo>
                    <a:pt x="29" y="99"/>
                    <a:pt x="31" y="103"/>
                    <a:pt x="36" y="103"/>
                  </a:cubicBezTo>
                  <a:cubicBezTo>
                    <a:pt x="42" y="103"/>
                    <a:pt x="44" y="95"/>
                    <a:pt x="52" y="97"/>
                  </a:cubicBezTo>
                  <a:cubicBezTo>
                    <a:pt x="57" y="98"/>
                    <a:pt x="61" y="105"/>
                    <a:pt x="66" y="105"/>
                  </a:cubicBezTo>
                  <a:cubicBezTo>
                    <a:pt x="72" y="105"/>
                    <a:pt x="75" y="100"/>
                    <a:pt x="78" y="95"/>
                  </a:cubicBezTo>
                  <a:cubicBezTo>
                    <a:pt x="79" y="95"/>
                    <a:pt x="78" y="94"/>
                    <a:pt x="78" y="93"/>
                  </a:cubicBezTo>
                  <a:cubicBezTo>
                    <a:pt x="95" y="61"/>
                    <a:pt x="71" y="15"/>
                    <a:pt x="40" y="1"/>
                  </a:cubicBezTo>
                  <a:close/>
                </a:path>
              </a:pathLst>
            </a:custGeom>
            <a:solidFill>
              <a:srgbClr val="FEC160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</a14:hiddenLine>
              </a:ext>
            </a:extLst>
          </p:spPr>
          <p:txBody>
            <a:bodyPr vert="horz" wrap="square" lIns="91440" tIns="45720" rIns="91440" bIns="45720" numCol="1" anchor="t" anchorCtr="0" compatLnSpc="1"/>
            <a:lstStyle/>
            <a:p>
              <a:endParaRPr lang="zh-CN" altLang="en-US">
                <a:solidFill>
                  <a:prstClr val="black"/>
                </a:solidFill>
              </a:endParaRPr>
            </a:p>
          </p:txBody>
        </p:sp>
        <p:sp>
          <p:nvSpPr>
            <p:cNvPr id="11" name="Freeform 8"/>
            <p:cNvSpPr/>
            <p:nvPr/>
          </p:nvSpPr>
          <p:spPr bwMode="auto">
            <a:xfrm>
              <a:off x="573117" y="822613"/>
              <a:ext cx="182563" cy="195263"/>
            </a:xfrm>
            <a:custGeom>
              <a:avLst/>
              <a:gdLst>
                <a:gd name="T0" fmla="*/ 13 w 67"/>
                <a:gd name="T1" fmla="*/ 0 h 71"/>
                <a:gd name="T2" fmla="*/ 11 w 67"/>
                <a:gd name="T3" fmla="*/ 0 h 71"/>
                <a:gd name="T4" fmla="*/ 11 w 67"/>
                <a:gd name="T5" fmla="*/ 0 h 71"/>
                <a:gd name="T6" fmla="*/ 10 w 67"/>
                <a:gd name="T7" fmla="*/ 1 h 71"/>
                <a:gd name="T8" fmla="*/ 11 w 67"/>
                <a:gd name="T9" fmla="*/ 0 h 71"/>
                <a:gd name="T10" fmla="*/ 10 w 67"/>
                <a:gd name="T11" fmla="*/ 0 h 71"/>
                <a:gd name="T12" fmla="*/ 9 w 67"/>
                <a:gd name="T13" fmla="*/ 3 h 71"/>
                <a:gd name="T14" fmla="*/ 9 w 67"/>
                <a:gd name="T15" fmla="*/ 4 h 71"/>
                <a:gd name="T16" fmla="*/ 4 w 67"/>
                <a:gd name="T17" fmla="*/ 53 h 71"/>
                <a:gd name="T18" fmla="*/ 38 w 67"/>
                <a:gd name="T19" fmla="*/ 65 h 71"/>
                <a:gd name="T20" fmla="*/ 13 w 67"/>
                <a:gd name="T21" fmla="*/ 0 h 71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</a:cxnLst>
              <a:rect l="0" t="0" r="r" b="b"/>
              <a:pathLst>
                <a:path w="67" h="71">
                  <a:moveTo>
                    <a:pt x="13" y="0"/>
                  </a:moveTo>
                  <a:cubicBezTo>
                    <a:pt x="12" y="0"/>
                    <a:pt x="11" y="0"/>
                    <a:pt x="11" y="0"/>
                  </a:cubicBezTo>
                  <a:cubicBezTo>
                    <a:pt x="11" y="0"/>
                    <a:pt x="11" y="0"/>
                    <a:pt x="11" y="0"/>
                  </a:cubicBezTo>
                  <a:cubicBezTo>
                    <a:pt x="11" y="0"/>
                    <a:pt x="11" y="1"/>
                    <a:pt x="10" y="1"/>
                  </a:cubicBezTo>
                  <a:cubicBezTo>
                    <a:pt x="10" y="1"/>
                    <a:pt x="11" y="0"/>
                    <a:pt x="11" y="0"/>
                  </a:cubicBezTo>
                  <a:cubicBezTo>
                    <a:pt x="11" y="0"/>
                    <a:pt x="10" y="0"/>
                    <a:pt x="10" y="0"/>
                  </a:cubicBezTo>
                  <a:cubicBezTo>
                    <a:pt x="10" y="1"/>
                    <a:pt x="10" y="2"/>
                    <a:pt x="9" y="3"/>
                  </a:cubicBezTo>
                  <a:cubicBezTo>
                    <a:pt x="9" y="3"/>
                    <a:pt x="9" y="4"/>
                    <a:pt x="9" y="4"/>
                  </a:cubicBezTo>
                  <a:cubicBezTo>
                    <a:pt x="4" y="20"/>
                    <a:pt x="0" y="37"/>
                    <a:pt x="4" y="53"/>
                  </a:cubicBezTo>
                  <a:cubicBezTo>
                    <a:pt x="8" y="67"/>
                    <a:pt x="25" y="71"/>
                    <a:pt x="38" y="65"/>
                  </a:cubicBezTo>
                  <a:cubicBezTo>
                    <a:pt x="67" y="51"/>
                    <a:pt x="32" y="7"/>
                    <a:pt x="13" y="0"/>
                  </a:cubicBezTo>
                  <a:close/>
                </a:path>
              </a:pathLst>
            </a:custGeom>
            <a:solidFill>
              <a:srgbClr val="FF7862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</a14:hiddenLine>
              </a:ext>
            </a:extLst>
          </p:spPr>
          <p:txBody>
            <a:bodyPr vert="horz" wrap="square" lIns="91440" tIns="45720" rIns="91440" bIns="45720" numCol="1" anchor="t" anchorCtr="0" compatLnSpc="1"/>
            <a:lstStyle/>
            <a:p>
              <a:endParaRPr lang="zh-CN" altLang="en-US">
                <a:solidFill>
                  <a:prstClr val="black"/>
                </a:solidFill>
              </a:endParaRPr>
            </a:p>
          </p:txBody>
        </p:sp>
        <p:sp>
          <p:nvSpPr>
            <p:cNvPr id="12" name="Freeform 13"/>
            <p:cNvSpPr/>
            <p:nvPr/>
          </p:nvSpPr>
          <p:spPr bwMode="auto">
            <a:xfrm>
              <a:off x="2228879" y="390812"/>
              <a:ext cx="360363" cy="373063"/>
            </a:xfrm>
            <a:custGeom>
              <a:avLst/>
              <a:gdLst>
                <a:gd name="T0" fmla="*/ 67 w 132"/>
                <a:gd name="T1" fmla="*/ 125 h 136"/>
                <a:gd name="T2" fmla="*/ 15 w 132"/>
                <a:gd name="T3" fmla="*/ 125 h 136"/>
                <a:gd name="T4" fmla="*/ 0 w 132"/>
                <a:gd name="T5" fmla="*/ 85 h 136"/>
                <a:gd name="T6" fmla="*/ 16 w 132"/>
                <a:gd name="T7" fmla="*/ 37 h 136"/>
                <a:gd name="T8" fmla="*/ 16 w 132"/>
                <a:gd name="T9" fmla="*/ 36 h 136"/>
                <a:gd name="T10" fmla="*/ 39 w 132"/>
                <a:gd name="T11" fmla="*/ 13 h 136"/>
                <a:gd name="T12" fmla="*/ 61 w 132"/>
                <a:gd name="T13" fmla="*/ 1 h 136"/>
                <a:gd name="T14" fmla="*/ 71 w 132"/>
                <a:gd name="T15" fmla="*/ 25 h 136"/>
                <a:gd name="T16" fmla="*/ 76 w 132"/>
                <a:gd name="T17" fmla="*/ 26 h 136"/>
                <a:gd name="T18" fmla="*/ 76 w 132"/>
                <a:gd name="T19" fmla="*/ 24 h 136"/>
                <a:gd name="T20" fmla="*/ 76 w 132"/>
                <a:gd name="T21" fmla="*/ 24 h 136"/>
                <a:gd name="T22" fmla="*/ 82 w 132"/>
                <a:gd name="T23" fmla="*/ 17 h 136"/>
                <a:gd name="T24" fmla="*/ 92 w 132"/>
                <a:gd name="T25" fmla="*/ 12 h 136"/>
                <a:gd name="T26" fmla="*/ 104 w 132"/>
                <a:gd name="T27" fmla="*/ 32 h 136"/>
                <a:gd name="T28" fmla="*/ 107 w 132"/>
                <a:gd name="T29" fmla="*/ 34 h 136"/>
                <a:gd name="T30" fmla="*/ 107 w 132"/>
                <a:gd name="T31" fmla="*/ 34 h 136"/>
                <a:gd name="T32" fmla="*/ 109 w 132"/>
                <a:gd name="T33" fmla="*/ 33 h 136"/>
                <a:gd name="T34" fmla="*/ 123 w 132"/>
                <a:gd name="T35" fmla="*/ 29 h 136"/>
                <a:gd name="T36" fmla="*/ 130 w 132"/>
                <a:gd name="T37" fmla="*/ 41 h 136"/>
                <a:gd name="T38" fmla="*/ 127 w 132"/>
                <a:gd name="T39" fmla="*/ 66 h 136"/>
                <a:gd name="T40" fmla="*/ 115 w 132"/>
                <a:gd name="T41" fmla="*/ 87 h 136"/>
                <a:gd name="T42" fmla="*/ 115 w 132"/>
                <a:gd name="T43" fmla="*/ 87 h 136"/>
                <a:gd name="T44" fmla="*/ 67 w 132"/>
                <a:gd name="T45" fmla="*/ 125 h 136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</a:cxnLst>
              <a:rect l="0" t="0" r="r" b="b"/>
              <a:pathLst>
                <a:path w="132" h="136">
                  <a:moveTo>
                    <a:pt x="67" y="125"/>
                  </a:moveTo>
                  <a:cubicBezTo>
                    <a:pt x="51" y="131"/>
                    <a:pt x="31" y="136"/>
                    <a:pt x="15" y="125"/>
                  </a:cubicBezTo>
                  <a:cubicBezTo>
                    <a:pt x="3" y="116"/>
                    <a:pt x="0" y="99"/>
                    <a:pt x="0" y="85"/>
                  </a:cubicBezTo>
                  <a:cubicBezTo>
                    <a:pt x="0" y="67"/>
                    <a:pt x="8" y="53"/>
                    <a:pt x="16" y="37"/>
                  </a:cubicBezTo>
                  <a:cubicBezTo>
                    <a:pt x="16" y="37"/>
                    <a:pt x="16" y="36"/>
                    <a:pt x="16" y="36"/>
                  </a:cubicBezTo>
                  <a:cubicBezTo>
                    <a:pt x="23" y="28"/>
                    <a:pt x="31" y="20"/>
                    <a:pt x="39" y="13"/>
                  </a:cubicBezTo>
                  <a:cubicBezTo>
                    <a:pt x="46" y="8"/>
                    <a:pt x="53" y="3"/>
                    <a:pt x="61" y="1"/>
                  </a:cubicBezTo>
                  <a:cubicBezTo>
                    <a:pt x="73" y="0"/>
                    <a:pt x="72" y="18"/>
                    <a:pt x="71" y="25"/>
                  </a:cubicBezTo>
                  <a:cubicBezTo>
                    <a:pt x="71" y="28"/>
                    <a:pt x="76" y="28"/>
                    <a:pt x="76" y="26"/>
                  </a:cubicBezTo>
                  <a:cubicBezTo>
                    <a:pt x="76" y="25"/>
                    <a:pt x="76" y="24"/>
                    <a:pt x="76" y="24"/>
                  </a:cubicBezTo>
                  <a:cubicBezTo>
                    <a:pt x="76" y="24"/>
                    <a:pt x="76" y="24"/>
                    <a:pt x="76" y="24"/>
                  </a:cubicBezTo>
                  <a:cubicBezTo>
                    <a:pt x="79" y="22"/>
                    <a:pt x="80" y="19"/>
                    <a:pt x="82" y="17"/>
                  </a:cubicBezTo>
                  <a:cubicBezTo>
                    <a:pt x="85" y="14"/>
                    <a:pt x="89" y="13"/>
                    <a:pt x="92" y="12"/>
                  </a:cubicBezTo>
                  <a:cubicBezTo>
                    <a:pt x="104" y="10"/>
                    <a:pt x="105" y="24"/>
                    <a:pt x="104" y="32"/>
                  </a:cubicBezTo>
                  <a:cubicBezTo>
                    <a:pt x="104" y="33"/>
                    <a:pt x="105" y="34"/>
                    <a:pt x="107" y="34"/>
                  </a:cubicBezTo>
                  <a:cubicBezTo>
                    <a:pt x="107" y="34"/>
                    <a:pt x="107" y="34"/>
                    <a:pt x="107" y="34"/>
                  </a:cubicBezTo>
                  <a:cubicBezTo>
                    <a:pt x="108" y="34"/>
                    <a:pt x="109" y="33"/>
                    <a:pt x="109" y="33"/>
                  </a:cubicBezTo>
                  <a:cubicBezTo>
                    <a:pt x="113" y="29"/>
                    <a:pt x="118" y="25"/>
                    <a:pt x="123" y="29"/>
                  </a:cubicBezTo>
                  <a:cubicBezTo>
                    <a:pt x="127" y="32"/>
                    <a:pt x="128" y="37"/>
                    <a:pt x="130" y="41"/>
                  </a:cubicBezTo>
                  <a:cubicBezTo>
                    <a:pt x="132" y="49"/>
                    <a:pt x="130" y="58"/>
                    <a:pt x="127" y="66"/>
                  </a:cubicBezTo>
                  <a:cubicBezTo>
                    <a:pt x="124" y="73"/>
                    <a:pt x="119" y="80"/>
                    <a:pt x="115" y="87"/>
                  </a:cubicBezTo>
                  <a:cubicBezTo>
                    <a:pt x="115" y="87"/>
                    <a:pt x="115" y="87"/>
                    <a:pt x="115" y="87"/>
                  </a:cubicBezTo>
                  <a:cubicBezTo>
                    <a:pt x="103" y="106"/>
                    <a:pt x="89" y="117"/>
                    <a:pt x="67" y="125"/>
                  </a:cubicBezTo>
                  <a:close/>
                </a:path>
              </a:pathLst>
            </a:custGeom>
            <a:solidFill>
              <a:srgbClr val="FF7862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</a14:hiddenLine>
              </a:ext>
            </a:extLst>
          </p:spPr>
          <p:txBody>
            <a:bodyPr vert="horz" wrap="square" lIns="91440" tIns="45720" rIns="91440" bIns="45720" numCol="1" anchor="t" anchorCtr="0" compatLnSpc="1"/>
            <a:lstStyle/>
            <a:p>
              <a:endParaRPr lang="zh-CN" altLang="en-US">
                <a:solidFill>
                  <a:prstClr val="black"/>
                </a:solidFill>
              </a:endParaRPr>
            </a:p>
          </p:txBody>
        </p:sp>
        <p:sp>
          <p:nvSpPr>
            <p:cNvPr id="13" name="Freeform 14"/>
            <p:cNvSpPr/>
            <p:nvPr/>
          </p:nvSpPr>
          <p:spPr bwMode="auto">
            <a:xfrm>
              <a:off x="344517" y="-250538"/>
              <a:ext cx="750888" cy="585788"/>
            </a:xfrm>
            <a:custGeom>
              <a:avLst/>
              <a:gdLst>
                <a:gd name="T0" fmla="*/ 267 w 274"/>
                <a:gd name="T1" fmla="*/ 142 h 213"/>
                <a:gd name="T2" fmla="*/ 236 w 274"/>
                <a:gd name="T3" fmla="*/ 131 h 213"/>
                <a:gd name="T4" fmla="*/ 233 w 274"/>
                <a:gd name="T5" fmla="*/ 99 h 213"/>
                <a:gd name="T6" fmla="*/ 210 w 274"/>
                <a:gd name="T7" fmla="*/ 92 h 213"/>
                <a:gd name="T8" fmla="*/ 200 w 274"/>
                <a:gd name="T9" fmla="*/ 52 h 213"/>
                <a:gd name="T10" fmla="*/ 166 w 274"/>
                <a:gd name="T11" fmla="*/ 52 h 213"/>
                <a:gd name="T12" fmla="*/ 162 w 274"/>
                <a:gd name="T13" fmla="*/ 19 h 213"/>
                <a:gd name="T14" fmla="*/ 111 w 274"/>
                <a:gd name="T15" fmla="*/ 36 h 213"/>
                <a:gd name="T16" fmla="*/ 56 w 274"/>
                <a:gd name="T17" fmla="*/ 26 h 213"/>
                <a:gd name="T18" fmla="*/ 26 w 274"/>
                <a:gd name="T19" fmla="*/ 19 h 213"/>
                <a:gd name="T20" fmla="*/ 0 w 274"/>
                <a:gd name="T21" fmla="*/ 75 h 213"/>
                <a:gd name="T22" fmla="*/ 25 w 274"/>
                <a:gd name="T23" fmla="*/ 139 h 213"/>
                <a:gd name="T24" fmla="*/ 79 w 274"/>
                <a:gd name="T25" fmla="*/ 182 h 213"/>
                <a:gd name="T26" fmla="*/ 79 w 274"/>
                <a:gd name="T27" fmla="*/ 183 h 213"/>
                <a:gd name="T28" fmla="*/ 143 w 274"/>
                <a:gd name="T29" fmla="*/ 204 h 213"/>
                <a:gd name="T30" fmla="*/ 221 w 274"/>
                <a:gd name="T31" fmla="*/ 209 h 213"/>
                <a:gd name="T32" fmla="*/ 269 w 274"/>
                <a:gd name="T33" fmla="*/ 176 h 213"/>
                <a:gd name="T34" fmla="*/ 267 w 274"/>
                <a:gd name="T35" fmla="*/ 142 h 213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</a:cxnLst>
              <a:rect l="0" t="0" r="r" b="b"/>
              <a:pathLst>
                <a:path w="274" h="213">
                  <a:moveTo>
                    <a:pt x="267" y="142"/>
                  </a:moveTo>
                  <a:cubicBezTo>
                    <a:pt x="260" y="132"/>
                    <a:pt x="248" y="130"/>
                    <a:pt x="236" y="131"/>
                  </a:cubicBezTo>
                  <a:cubicBezTo>
                    <a:pt x="242" y="122"/>
                    <a:pt x="237" y="107"/>
                    <a:pt x="233" y="99"/>
                  </a:cubicBezTo>
                  <a:cubicBezTo>
                    <a:pt x="228" y="90"/>
                    <a:pt x="219" y="88"/>
                    <a:pt x="210" y="92"/>
                  </a:cubicBezTo>
                  <a:cubicBezTo>
                    <a:pt x="213" y="78"/>
                    <a:pt x="210" y="63"/>
                    <a:pt x="200" y="52"/>
                  </a:cubicBezTo>
                  <a:cubicBezTo>
                    <a:pt x="191" y="42"/>
                    <a:pt x="176" y="44"/>
                    <a:pt x="166" y="52"/>
                  </a:cubicBezTo>
                  <a:cubicBezTo>
                    <a:pt x="171" y="41"/>
                    <a:pt x="173" y="27"/>
                    <a:pt x="162" y="19"/>
                  </a:cubicBezTo>
                  <a:cubicBezTo>
                    <a:pt x="144" y="6"/>
                    <a:pt x="123" y="23"/>
                    <a:pt x="111" y="36"/>
                  </a:cubicBezTo>
                  <a:cubicBezTo>
                    <a:pt x="102" y="12"/>
                    <a:pt x="69" y="0"/>
                    <a:pt x="56" y="26"/>
                  </a:cubicBezTo>
                  <a:cubicBezTo>
                    <a:pt x="51" y="14"/>
                    <a:pt x="39" y="12"/>
                    <a:pt x="26" y="19"/>
                  </a:cubicBezTo>
                  <a:cubicBezTo>
                    <a:pt x="7" y="29"/>
                    <a:pt x="0" y="54"/>
                    <a:pt x="0" y="75"/>
                  </a:cubicBezTo>
                  <a:cubicBezTo>
                    <a:pt x="0" y="97"/>
                    <a:pt x="11" y="121"/>
                    <a:pt x="25" y="139"/>
                  </a:cubicBezTo>
                  <a:cubicBezTo>
                    <a:pt x="38" y="158"/>
                    <a:pt x="58" y="172"/>
                    <a:pt x="79" y="182"/>
                  </a:cubicBezTo>
                  <a:cubicBezTo>
                    <a:pt x="79" y="182"/>
                    <a:pt x="79" y="183"/>
                    <a:pt x="79" y="183"/>
                  </a:cubicBezTo>
                  <a:cubicBezTo>
                    <a:pt x="97" y="195"/>
                    <a:pt x="122" y="200"/>
                    <a:pt x="143" y="204"/>
                  </a:cubicBezTo>
                  <a:cubicBezTo>
                    <a:pt x="168" y="210"/>
                    <a:pt x="195" y="213"/>
                    <a:pt x="221" y="209"/>
                  </a:cubicBezTo>
                  <a:cubicBezTo>
                    <a:pt x="242" y="206"/>
                    <a:pt x="261" y="196"/>
                    <a:pt x="269" y="176"/>
                  </a:cubicBezTo>
                  <a:cubicBezTo>
                    <a:pt x="273" y="166"/>
                    <a:pt x="274" y="151"/>
                    <a:pt x="267" y="142"/>
                  </a:cubicBezTo>
                  <a:close/>
                </a:path>
              </a:pathLst>
            </a:custGeom>
            <a:solidFill>
              <a:srgbClr val="E5405D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</a14:hiddenLine>
              </a:ext>
            </a:extLst>
          </p:spPr>
          <p:txBody>
            <a:bodyPr vert="horz" wrap="square" lIns="91440" tIns="45720" rIns="91440" bIns="45720" numCol="1" anchor="t" anchorCtr="0" compatLnSpc="1"/>
            <a:lstStyle/>
            <a:p>
              <a:endParaRPr lang="zh-CN" altLang="en-US">
                <a:solidFill>
                  <a:prstClr val="black"/>
                </a:solidFill>
              </a:endParaRPr>
            </a:p>
          </p:txBody>
        </p:sp>
        <p:sp>
          <p:nvSpPr>
            <p:cNvPr id="14" name="Freeform 15"/>
            <p:cNvSpPr/>
            <p:nvPr/>
          </p:nvSpPr>
          <p:spPr bwMode="auto">
            <a:xfrm>
              <a:off x="358804" y="-112425"/>
              <a:ext cx="657225" cy="444500"/>
            </a:xfrm>
            <a:custGeom>
              <a:avLst/>
              <a:gdLst>
                <a:gd name="T0" fmla="*/ 214 w 240"/>
                <a:gd name="T1" fmla="*/ 117 h 162"/>
                <a:gd name="T2" fmla="*/ 214 w 240"/>
                <a:gd name="T3" fmla="*/ 93 h 162"/>
                <a:gd name="T4" fmla="*/ 187 w 240"/>
                <a:gd name="T5" fmla="*/ 91 h 162"/>
                <a:gd name="T6" fmla="*/ 164 w 240"/>
                <a:gd name="T7" fmla="*/ 52 h 162"/>
                <a:gd name="T8" fmla="*/ 156 w 240"/>
                <a:gd name="T9" fmla="*/ 27 h 162"/>
                <a:gd name="T10" fmla="*/ 127 w 240"/>
                <a:gd name="T11" fmla="*/ 33 h 162"/>
                <a:gd name="T12" fmla="*/ 86 w 240"/>
                <a:gd name="T13" fmla="*/ 19 h 162"/>
                <a:gd name="T14" fmla="*/ 65 w 240"/>
                <a:gd name="T15" fmla="*/ 2 h 162"/>
                <a:gd name="T16" fmla="*/ 46 w 240"/>
                <a:gd name="T17" fmla="*/ 15 h 162"/>
                <a:gd name="T18" fmla="*/ 46 w 240"/>
                <a:gd name="T19" fmla="*/ 15 h 162"/>
                <a:gd name="T20" fmla="*/ 10 w 240"/>
                <a:gd name="T21" fmla="*/ 9 h 162"/>
                <a:gd name="T22" fmla="*/ 2 w 240"/>
                <a:gd name="T23" fmla="*/ 47 h 162"/>
                <a:gd name="T24" fmla="*/ 24 w 240"/>
                <a:gd name="T25" fmla="*/ 96 h 162"/>
                <a:gd name="T26" fmla="*/ 68 w 240"/>
                <a:gd name="T27" fmla="*/ 134 h 162"/>
                <a:gd name="T28" fmla="*/ 69 w 240"/>
                <a:gd name="T29" fmla="*/ 133 h 162"/>
                <a:gd name="T30" fmla="*/ 92 w 240"/>
                <a:gd name="T31" fmla="*/ 143 h 162"/>
                <a:gd name="T32" fmla="*/ 132 w 240"/>
                <a:gd name="T33" fmla="*/ 155 h 162"/>
                <a:gd name="T34" fmla="*/ 197 w 240"/>
                <a:gd name="T35" fmla="*/ 160 h 162"/>
                <a:gd name="T36" fmla="*/ 238 w 240"/>
                <a:gd name="T37" fmla="*/ 134 h 162"/>
                <a:gd name="T38" fmla="*/ 214 w 240"/>
                <a:gd name="T39" fmla="*/ 117 h 162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</a:cxnLst>
              <a:rect l="0" t="0" r="r" b="b"/>
              <a:pathLst>
                <a:path w="240" h="162">
                  <a:moveTo>
                    <a:pt x="214" y="117"/>
                  </a:moveTo>
                  <a:cubicBezTo>
                    <a:pt x="219" y="109"/>
                    <a:pt x="221" y="100"/>
                    <a:pt x="214" y="93"/>
                  </a:cubicBezTo>
                  <a:cubicBezTo>
                    <a:pt x="207" y="87"/>
                    <a:pt x="196" y="88"/>
                    <a:pt x="187" y="91"/>
                  </a:cubicBezTo>
                  <a:cubicBezTo>
                    <a:pt x="195" y="71"/>
                    <a:pt x="185" y="39"/>
                    <a:pt x="164" y="52"/>
                  </a:cubicBezTo>
                  <a:cubicBezTo>
                    <a:pt x="167" y="43"/>
                    <a:pt x="167" y="32"/>
                    <a:pt x="156" y="27"/>
                  </a:cubicBezTo>
                  <a:cubicBezTo>
                    <a:pt x="147" y="22"/>
                    <a:pt x="135" y="26"/>
                    <a:pt x="127" y="33"/>
                  </a:cubicBezTo>
                  <a:cubicBezTo>
                    <a:pt x="127" y="9"/>
                    <a:pt x="101" y="5"/>
                    <a:pt x="86" y="19"/>
                  </a:cubicBezTo>
                  <a:cubicBezTo>
                    <a:pt x="82" y="10"/>
                    <a:pt x="75" y="3"/>
                    <a:pt x="65" y="2"/>
                  </a:cubicBezTo>
                  <a:cubicBezTo>
                    <a:pt x="56" y="0"/>
                    <a:pt x="47" y="5"/>
                    <a:pt x="46" y="15"/>
                  </a:cubicBezTo>
                  <a:cubicBezTo>
                    <a:pt x="46" y="15"/>
                    <a:pt x="46" y="15"/>
                    <a:pt x="46" y="15"/>
                  </a:cubicBezTo>
                  <a:cubicBezTo>
                    <a:pt x="36" y="7"/>
                    <a:pt x="22" y="0"/>
                    <a:pt x="10" y="9"/>
                  </a:cubicBezTo>
                  <a:cubicBezTo>
                    <a:pt x="0" y="17"/>
                    <a:pt x="0" y="35"/>
                    <a:pt x="2" y="47"/>
                  </a:cubicBezTo>
                  <a:cubicBezTo>
                    <a:pt x="4" y="65"/>
                    <a:pt x="13" y="82"/>
                    <a:pt x="24" y="96"/>
                  </a:cubicBezTo>
                  <a:cubicBezTo>
                    <a:pt x="35" y="111"/>
                    <a:pt x="50" y="128"/>
                    <a:pt x="68" y="134"/>
                  </a:cubicBezTo>
                  <a:cubicBezTo>
                    <a:pt x="69" y="134"/>
                    <a:pt x="69" y="134"/>
                    <a:pt x="69" y="133"/>
                  </a:cubicBezTo>
                  <a:cubicBezTo>
                    <a:pt x="75" y="138"/>
                    <a:pt x="86" y="141"/>
                    <a:pt x="92" y="143"/>
                  </a:cubicBezTo>
                  <a:cubicBezTo>
                    <a:pt x="105" y="148"/>
                    <a:pt x="119" y="152"/>
                    <a:pt x="132" y="155"/>
                  </a:cubicBezTo>
                  <a:cubicBezTo>
                    <a:pt x="153" y="159"/>
                    <a:pt x="175" y="162"/>
                    <a:pt x="197" y="160"/>
                  </a:cubicBezTo>
                  <a:cubicBezTo>
                    <a:pt x="213" y="158"/>
                    <a:pt x="235" y="152"/>
                    <a:pt x="238" y="134"/>
                  </a:cubicBezTo>
                  <a:cubicBezTo>
                    <a:pt x="240" y="120"/>
                    <a:pt x="225" y="115"/>
                    <a:pt x="214" y="117"/>
                  </a:cubicBezTo>
                  <a:close/>
                </a:path>
              </a:pathLst>
            </a:custGeom>
            <a:solidFill>
              <a:srgbClr val="FF7862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</a14:hiddenLine>
              </a:ext>
            </a:extLst>
          </p:spPr>
          <p:txBody>
            <a:bodyPr vert="horz" wrap="square" lIns="91440" tIns="45720" rIns="91440" bIns="45720" numCol="1" anchor="t" anchorCtr="0" compatLnSpc="1"/>
            <a:lstStyle/>
            <a:p>
              <a:endParaRPr lang="zh-CN" altLang="en-US">
                <a:solidFill>
                  <a:prstClr val="black"/>
                </a:solidFill>
              </a:endParaRPr>
            </a:p>
          </p:txBody>
        </p:sp>
        <p:sp>
          <p:nvSpPr>
            <p:cNvPr id="15" name="Freeform 16"/>
            <p:cNvSpPr/>
            <p:nvPr/>
          </p:nvSpPr>
          <p:spPr bwMode="auto">
            <a:xfrm>
              <a:off x="422304" y="-10825"/>
              <a:ext cx="452438" cy="327025"/>
            </a:xfrm>
            <a:custGeom>
              <a:avLst/>
              <a:gdLst>
                <a:gd name="T0" fmla="*/ 160 w 165"/>
                <a:gd name="T1" fmla="*/ 91 h 119"/>
                <a:gd name="T2" fmla="*/ 140 w 165"/>
                <a:gd name="T3" fmla="*/ 86 h 119"/>
                <a:gd name="T4" fmla="*/ 124 w 165"/>
                <a:gd name="T5" fmla="*/ 66 h 119"/>
                <a:gd name="T6" fmla="*/ 102 w 165"/>
                <a:gd name="T7" fmla="*/ 44 h 119"/>
                <a:gd name="T8" fmla="*/ 66 w 165"/>
                <a:gd name="T9" fmla="*/ 29 h 119"/>
                <a:gd name="T10" fmla="*/ 38 w 165"/>
                <a:gd name="T11" fmla="*/ 16 h 119"/>
                <a:gd name="T12" fmla="*/ 14 w 165"/>
                <a:gd name="T13" fmla="*/ 2 h 119"/>
                <a:gd name="T14" fmla="*/ 1 w 165"/>
                <a:gd name="T15" fmla="*/ 23 h 119"/>
                <a:gd name="T16" fmla="*/ 47 w 165"/>
                <a:gd name="T17" fmla="*/ 96 h 119"/>
                <a:gd name="T18" fmla="*/ 48 w 165"/>
                <a:gd name="T19" fmla="*/ 98 h 119"/>
                <a:gd name="T20" fmla="*/ 147 w 165"/>
                <a:gd name="T21" fmla="*/ 110 h 119"/>
                <a:gd name="T22" fmla="*/ 160 w 165"/>
                <a:gd name="T23" fmla="*/ 91 h 119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</a:cxnLst>
              <a:rect l="0" t="0" r="r" b="b"/>
              <a:pathLst>
                <a:path w="165" h="119">
                  <a:moveTo>
                    <a:pt x="160" y="91"/>
                  </a:moveTo>
                  <a:cubicBezTo>
                    <a:pt x="155" y="85"/>
                    <a:pt x="147" y="84"/>
                    <a:pt x="140" y="86"/>
                  </a:cubicBezTo>
                  <a:cubicBezTo>
                    <a:pt x="147" y="75"/>
                    <a:pt x="136" y="63"/>
                    <a:pt x="124" y="66"/>
                  </a:cubicBezTo>
                  <a:cubicBezTo>
                    <a:pt x="131" y="55"/>
                    <a:pt x="117" y="38"/>
                    <a:pt x="102" y="44"/>
                  </a:cubicBezTo>
                  <a:cubicBezTo>
                    <a:pt x="107" y="23"/>
                    <a:pt x="82" y="16"/>
                    <a:pt x="66" y="29"/>
                  </a:cubicBezTo>
                  <a:cubicBezTo>
                    <a:pt x="61" y="16"/>
                    <a:pt x="47" y="1"/>
                    <a:pt x="38" y="16"/>
                  </a:cubicBezTo>
                  <a:cubicBezTo>
                    <a:pt x="32" y="9"/>
                    <a:pt x="23" y="0"/>
                    <a:pt x="14" y="2"/>
                  </a:cubicBezTo>
                  <a:cubicBezTo>
                    <a:pt x="3" y="4"/>
                    <a:pt x="0" y="13"/>
                    <a:pt x="1" y="23"/>
                  </a:cubicBezTo>
                  <a:cubicBezTo>
                    <a:pt x="2" y="53"/>
                    <a:pt x="25" y="77"/>
                    <a:pt x="47" y="96"/>
                  </a:cubicBezTo>
                  <a:cubicBezTo>
                    <a:pt x="46" y="97"/>
                    <a:pt x="46" y="98"/>
                    <a:pt x="48" y="98"/>
                  </a:cubicBezTo>
                  <a:cubicBezTo>
                    <a:pt x="79" y="107"/>
                    <a:pt x="114" y="119"/>
                    <a:pt x="147" y="110"/>
                  </a:cubicBezTo>
                  <a:cubicBezTo>
                    <a:pt x="153" y="108"/>
                    <a:pt x="165" y="99"/>
                    <a:pt x="160" y="91"/>
                  </a:cubicBezTo>
                  <a:close/>
                </a:path>
              </a:pathLst>
            </a:custGeom>
            <a:solidFill>
              <a:srgbClr val="FF9D99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</a14:hiddenLine>
              </a:ext>
            </a:extLst>
          </p:spPr>
          <p:txBody>
            <a:bodyPr vert="horz" wrap="square" lIns="91440" tIns="45720" rIns="91440" bIns="45720" numCol="1" anchor="t" anchorCtr="0" compatLnSpc="1"/>
            <a:lstStyle/>
            <a:p>
              <a:endParaRPr lang="zh-CN" altLang="en-US">
                <a:solidFill>
                  <a:prstClr val="black"/>
                </a:solidFill>
              </a:endParaRPr>
            </a:p>
          </p:txBody>
        </p:sp>
        <p:sp>
          <p:nvSpPr>
            <p:cNvPr id="16" name="Freeform 17"/>
            <p:cNvSpPr/>
            <p:nvPr/>
          </p:nvSpPr>
          <p:spPr bwMode="auto">
            <a:xfrm>
              <a:off x="287367" y="79662"/>
              <a:ext cx="441325" cy="387350"/>
            </a:xfrm>
            <a:custGeom>
              <a:avLst/>
              <a:gdLst>
                <a:gd name="T0" fmla="*/ 157 w 161"/>
                <a:gd name="T1" fmla="*/ 50 h 141"/>
                <a:gd name="T2" fmla="*/ 141 w 161"/>
                <a:gd name="T3" fmla="*/ 46 h 141"/>
                <a:gd name="T4" fmla="*/ 135 w 161"/>
                <a:gd name="T5" fmla="*/ 31 h 141"/>
                <a:gd name="T6" fmla="*/ 119 w 161"/>
                <a:gd name="T7" fmla="*/ 32 h 141"/>
                <a:gd name="T8" fmla="*/ 110 w 161"/>
                <a:gd name="T9" fmla="*/ 16 h 141"/>
                <a:gd name="T10" fmla="*/ 95 w 161"/>
                <a:gd name="T11" fmla="*/ 18 h 141"/>
                <a:gd name="T12" fmla="*/ 95 w 161"/>
                <a:gd name="T13" fmla="*/ 17 h 141"/>
                <a:gd name="T14" fmla="*/ 64 w 161"/>
                <a:gd name="T15" fmla="*/ 8 h 141"/>
                <a:gd name="T16" fmla="*/ 63 w 161"/>
                <a:gd name="T17" fmla="*/ 9 h 141"/>
                <a:gd name="T18" fmla="*/ 94 w 161"/>
                <a:gd name="T19" fmla="*/ 63 h 141"/>
                <a:gd name="T20" fmla="*/ 13 w 161"/>
                <a:gd name="T21" fmla="*/ 129 h 141"/>
                <a:gd name="T22" fmla="*/ 0 w 161"/>
                <a:gd name="T23" fmla="*/ 138 h 141"/>
                <a:gd name="T24" fmla="*/ 3 w 161"/>
                <a:gd name="T25" fmla="*/ 141 h 141"/>
                <a:gd name="T26" fmla="*/ 26 w 161"/>
                <a:gd name="T27" fmla="*/ 125 h 141"/>
                <a:gd name="T28" fmla="*/ 96 w 161"/>
                <a:gd name="T29" fmla="*/ 65 h 141"/>
                <a:gd name="T30" fmla="*/ 157 w 161"/>
                <a:gd name="T31" fmla="*/ 65 h 141"/>
                <a:gd name="T32" fmla="*/ 157 w 161"/>
                <a:gd name="T33" fmla="*/ 50 h 141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</a:cxnLst>
              <a:rect l="0" t="0" r="r" b="b"/>
              <a:pathLst>
                <a:path w="161" h="141">
                  <a:moveTo>
                    <a:pt x="157" y="50"/>
                  </a:moveTo>
                  <a:cubicBezTo>
                    <a:pt x="153" y="46"/>
                    <a:pt x="147" y="45"/>
                    <a:pt x="141" y="46"/>
                  </a:cubicBezTo>
                  <a:cubicBezTo>
                    <a:pt x="142" y="41"/>
                    <a:pt x="140" y="34"/>
                    <a:pt x="135" y="31"/>
                  </a:cubicBezTo>
                  <a:cubicBezTo>
                    <a:pt x="131" y="28"/>
                    <a:pt x="124" y="29"/>
                    <a:pt x="119" y="32"/>
                  </a:cubicBezTo>
                  <a:cubicBezTo>
                    <a:pt x="119" y="26"/>
                    <a:pt x="115" y="19"/>
                    <a:pt x="110" y="16"/>
                  </a:cubicBezTo>
                  <a:cubicBezTo>
                    <a:pt x="105" y="12"/>
                    <a:pt x="99" y="13"/>
                    <a:pt x="95" y="18"/>
                  </a:cubicBezTo>
                  <a:cubicBezTo>
                    <a:pt x="95" y="18"/>
                    <a:pt x="95" y="17"/>
                    <a:pt x="95" y="17"/>
                  </a:cubicBezTo>
                  <a:cubicBezTo>
                    <a:pt x="89" y="8"/>
                    <a:pt x="74" y="0"/>
                    <a:pt x="64" y="8"/>
                  </a:cubicBezTo>
                  <a:cubicBezTo>
                    <a:pt x="63" y="8"/>
                    <a:pt x="63" y="8"/>
                    <a:pt x="63" y="9"/>
                  </a:cubicBezTo>
                  <a:cubicBezTo>
                    <a:pt x="59" y="30"/>
                    <a:pt x="78" y="51"/>
                    <a:pt x="94" y="63"/>
                  </a:cubicBezTo>
                  <a:cubicBezTo>
                    <a:pt x="72" y="92"/>
                    <a:pt x="42" y="110"/>
                    <a:pt x="13" y="129"/>
                  </a:cubicBezTo>
                  <a:cubicBezTo>
                    <a:pt x="9" y="132"/>
                    <a:pt x="5" y="135"/>
                    <a:pt x="0" y="138"/>
                  </a:cubicBezTo>
                  <a:cubicBezTo>
                    <a:pt x="1" y="140"/>
                    <a:pt x="2" y="141"/>
                    <a:pt x="3" y="141"/>
                  </a:cubicBezTo>
                  <a:cubicBezTo>
                    <a:pt x="10" y="136"/>
                    <a:pt x="18" y="130"/>
                    <a:pt x="26" y="125"/>
                  </a:cubicBezTo>
                  <a:cubicBezTo>
                    <a:pt x="51" y="109"/>
                    <a:pt x="81" y="92"/>
                    <a:pt x="96" y="65"/>
                  </a:cubicBezTo>
                  <a:cubicBezTo>
                    <a:pt x="112" y="72"/>
                    <a:pt x="145" y="85"/>
                    <a:pt x="157" y="65"/>
                  </a:cubicBezTo>
                  <a:cubicBezTo>
                    <a:pt x="160" y="61"/>
                    <a:pt x="161" y="54"/>
                    <a:pt x="157" y="50"/>
                  </a:cubicBezTo>
                  <a:close/>
                </a:path>
              </a:pathLst>
            </a:custGeom>
            <a:solidFill>
              <a:srgbClr val="F6C1C7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</a14:hiddenLine>
              </a:ext>
            </a:extLst>
          </p:spPr>
          <p:txBody>
            <a:bodyPr vert="horz" wrap="square" lIns="91440" tIns="45720" rIns="91440" bIns="45720" numCol="1" anchor="t" anchorCtr="0" compatLnSpc="1"/>
            <a:lstStyle/>
            <a:p>
              <a:endParaRPr lang="zh-CN" altLang="en-US">
                <a:solidFill>
                  <a:prstClr val="black"/>
                </a:solidFill>
              </a:endParaRPr>
            </a:p>
          </p:txBody>
        </p:sp>
        <p:sp>
          <p:nvSpPr>
            <p:cNvPr id="17" name="Freeform 18"/>
            <p:cNvSpPr/>
            <p:nvPr/>
          </p:nvSpPr>
          <p:spPr bwMode="auto">
            <a:xfrm>
              <a:off x="150842" y="470187"/>
              <a:ext cx="227013" cy="528638"/>
            </a:xfrm>
            <a:custGeom>
              <a:avLst/>
              <a:gdLst>
                <a:gd name="T0" fmla="*/ 49 w 83"/>
                <a:gd name="T1" fmla="*/ 152 h 192"/>
                <a:gd name="T2" fmla="*/ 50 w 83"/>
                <a:gd name="T3" fmla="*/ 113 h 192"/>
                <a:gd name="T4" fmla="*/ 45 w 83"/>
                <a:gd name="T5" fmla="*/ 65 h 192"/>
                <a:gd name="T6" fmla="*/ 1 w 83"/>
                <a:gd name="T7" fmla="*/ 0 h 192"/>
                <a:gd name="T8" fmla="*/ 0 w 83"/>
                <a:gd name="T9" fmla="*/ 1 h 192"/>
                <a:gd name="T10" fmla="*/ 42 w 83"/>
                <a:gd name="T11" fmla="*/ 71 h 192"/>
                <a:gd name="T12" fmla="*/ 46 w 83"/>
                <a:gd name="T13" fmla="*/ 116 h 192"/>
                <a:gd name="T14" fmla="*/ 45 w 83"/>
                <a:gd name="T15" fmla="*/ 153 h 192"/>
                <a:gd name="T16" fmla="*/ 18 w 83"/>
                <a:gd name="T17" fmla="*/ 181 h 192"/>
                <a:gd name="T18" fmla="*/ 21 w 83"/>
                <a:gd name="T19" fmla="*/ 184 h 192"/>
                <a:gd name="T20" fmla="*/ 34 w 83"/>
                <a:gd name="T21" fmla="*/ 177 h 192"/>
                <a:gd name="T22" fmla="*/ 41 w 83"/>
                <a:gd name="T23" fmla="*/ 187 h 192"/>
                <a:gd name="T24" fmla="*/ 45 w 83"/>
                <a:gd name="T25" fmla="*/ 187 h 192"/>
                <a:gd name="T26" fmla="*/ 49 w 83"/>
                <a:gd name="T27" fmla="*/ 181 h 192"/>
                <a:gd name="T28" fmla="*/ 54 w 83"/>
                <a:gd name="T29" fmla="*/ 187 h 192"/>
                <a:gd name="T30" fmla="*/ 58 w 83"/>
                <a:gd name="T31" fmla="*/ 187 h 192"/>
                <a:gd name="T32" fmla="*/ 61 w 83"/>
                <a:gd name="T33" fmla="*/ 180 h 192"/>
                <a:gd name="T34" fmla="*/ 78 w 83"/>
                <a:gd name="T35" fmla="*/ 182 h 192"/>
                <a:gd name="T36" fmla="*/ 49 w 83"/>
                <a:gd name="T37" fmla="*/ 152 h 192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</a:cxnLst>
              <a:rect l="0" t="0" r="r" b="b"/>
              <a:pathLst>
                <a:path w="83" h="192">
                  <a:moveTo>
                    <a:pt x="49" y="152"/>
                  </a:moveTo>
                  <a:cubicBezTo>
                    <a:pt x="52" y="140"/>
                    <a:pt x="51" y="126"/>
                    <a:pt x="50" y="113"/>
                  </a:cubicBezTo>
                  <a:cubicBezTo>
                    <a:pt x="50" y="97"/>
                    <a:pt x="48" y="81"/>
                    <a:pt x="45" y="65"/>
                  </a:cubicBezTo>
                  <a:cubicBezTo>
                    <a:pt x="40" y="40"/>
                    <a:pt x="28" y="8"/>
                    <a:pt x="1" y="0"/>
                  </a:cubicBezTo>
                  <a:cubicBezTo>
                    <a:pt x="0" y="0"/>
                    <a:pt x="0" y="1"/>
                    <a:pt x="0" y="1"/>
                  </a:cubicBezTo>
                  <a:cubicBezTo>
                    <a:pt x="27" y="16"/>
                    <a:pt x="37" y="43"/>
                    <a:pt x="42" y="71"/>
                  </a:cubicBezTo>
                  <a:cubicBezTo>
                    <a:pt x="45" y="86"/>
                    <a:pt x="46" y="101"/>
                    <a:pt x="46" y="116"/>
                  </a:cubicBezTo>
                  <a:cubicBezTo>
                    <a:pt x="46" y="128"/>
                    <a:pt x="44" y="141"/>
                    <a:pt x="45" y="153"/>
                  </a:cubicBezTo>
                  <a:cubicBezTo>
                    <a:pt x="31" y="157"/>
                    <a:pt x="21" y="168"/>
                    <a:pt x="18" y="181"/>
                  </a:cubicBezTo>
                  <a:cubicBezTo>
                    <a:pt x="17" y="183"/>
                    <a:pt x="19" y="185"/>
                    <a:pt x="21" y="184"/>
                  </a:cubicBezTo>
                  <a:cubicBezTo>
                    <a:pt x="25" y="181"/>
                    <a:pt x="30" y="180"/>
                    <a:pt x="34" y="177"/>
                  </a:cubicBezTo>
                  <a:cubicBezTo>
                    <a:pt x="36" y="181"/>
                    <a:pt x="40" y="183"/>
                    <a:pt x="41" y="187"/>
                  </a:cubicBezTo>
                  <a:cubicBezTo>
                    <a:pt x="42" y="189"/>
                    <a:pt x="44" y="188"/>
                    <a:pt x="45" y="187"/>
                  </a:cubicBezTo>
                  <a:cubicBezTo>
                    <a:pt x="46" y="185"/>
                    <a:pt x="48" y="183"/>
                    <a:pt x="49" y="181"/>
                  </a:cubicBezTo>
                  <a:cubicBezTo>
                    <a:pt x="51" y="183"/>
                    <a:pt x="52" y="185"/>
                    <a:pt x="54" y="187"/>
                  </a:cubicBezTo>
                  <a:cubicBezTo>
                    <a:pt x="55" y="189"/>
                    <a:pt x="57" y="189"/>
                    <a:pt x="58" y="187"/>
                  </a:cubicBezTo>
                  <a:cubicBezTo>
                    <a:pt x="59" y="185"/>
                    <a:pt x="60" y="182"/>
                    <a:pt x="61" y="180"/>
                  </a:cubicBezTo>
                  <a:cubicBezTo>
                    <a:pt x="65" y="186"/>
                    <a:pt x="75" y="192"/>
                    <a:pt x="78" y="182"/>
                  </a:cubicBezTo>
                  <a:cubicBezTo>
                    <a:pt x="83" y="166"/>
                    <a:pt x="60" y="155"/>
                    <a:pt x="49" y="152"/>
                  </a:cubicBezTo>
                  <a:close/>
                </a:path>
              </a:pathLst>
            </a:custGeom>
            <a:solidFill>
              <a:srgbClr val="FF7862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</a14:hiddenLine>
              </a:ext>
            </a:extLst>
          </p:spPr>
          <p:txBody>
            <a:bodyPr vert="horz" wrap="square" lIns="91440" tIns="45720" rIns="91440" bIns="45720" numCol="1" anchor="t" anchorCtr="0" compatLnSpc="1"/>
            <a:lstStyle/>
            <a:p>
              <a:endParaRPr lang="zh-CN" altLang="en-US">
                <a:solidFill>
                  <a:prstClr val="black"/>
                </a:solidFill>
              </a:endParaRPr>
            </a:p>
          </p:txBody>
        </p:sp>
        <p:sp>
          <p:nvSpPr>
            <p:cNvPr id="18" name="Freeform 19"/>
            <p:cNvSpPr/>
            <p:nvPr/>
          </p:nvSpPr>
          <p:spPr bwMode="auto">
            <a:xfrm>
              <a:off x="446117" y="443200"/>
              <a:ext cx="241300" cy="485775"/>
            </a:xfrm>
            <a:custGeom>
              <a:avLst/>
              <a:gdLst>
                <a:gd name="T0" fmla="*/ 60 w 88"/>
                <a:gd name="T1" fmla="*/ 136 h 177"/>
                <a:gd name="T2" fmla="*/ 59 w 88"/>
                <a:gd name="T3" fmla="*/ 136 h 177"/>
                <a:gd name="T4" fmla="*/ 56 w 88"/>
                <a:gd name="T5" fmla="*/ 102 h 177"/>
                <a:gd name="T6" fmla="*/ 48 w 88"/>
                <a:gd name="T7" fmla="*/ 57 h 177"/>
                <a:gd name="T8" fmla="*/ 1 w 88"/>
                <a:gd name="T9" fmla="*/ 0 h 177"/>
                <a:gd name="T10" fmla="*/ 1 w 88"/>
                <a:gd name="T11" fmla="*/ 2 h 177"/>
                <a:gd name="T12" fmla="*/ 47 w 88"/>
                <a:gd name="T13" fmla="*/ 65 h 177"/>
                <a:gd name="T14" fmla="*/ 53 w 88"/>
                <a:gd name="T15" fmla="*/ 107 h 177"/>
                <a:gd name="T16" fmla="*/ 55 w 88"/>
                <a:gd name="T17" fmla="*/ 136 h 177"/>
                <a:gd name="T18" fmla="*/ 53 w 88"/>
                <a:gd name="T19" fmla="*/ 168 h 177"/>
                <a:gd name="T20" fmla="*/ 59 w 88"/>
                <a:gd name="T21" fmla="*/ 177 h 177"/>
                <a:gd name="T22" fmla="*/ 72 w 88"/>
                <a:gd name="T23" fmla="*/ 174 h 177"/>
                <a:gd name="T24" fmla="*/ 60 w 88"/>
                <a:gd name="T25" fmla="*/ 136 h 177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</a:cxnLst>
              <a:rect l="0" t="0" r="r" b="b"/>
              <a:pathLst>
                <a:path w="88" h="177">
                  <a:moveTo>
                    <a:pt x="60" y="136"/>
                  </a:moveTo>
                  <a:cubicBezTo>
                    <a:pt x="59" y="136"/>
                    <a:pt x="59" y="136"/>
                    <a:pt x="59" y="136"/>
                  </a:cubicBezTo>
                  <a:cubicBezTo>
                    <a:pt x="59" y="125"/>
                    <a:pt x="57" y="113"/>
                    <a:pt x="56" y="102"/>
                  </a:cubicBezTo>
                  <a:cubicBezTo>
                    <a:pt x="55" y="87"/>
                    <a:pt x="52" y="72"/>
                    <a:pt x="48" y="57"/>
                  </a:cubicBezTo>
                  <a:cubicBezTo>
                    <a:pt x="42" y="32"/>
                    <a:pt x="28" y="7"/>
                    <a:pt x="1" y="0"/>
                  </a:cubicBezTo>
                  <a:cubicBezTo>
                    <a:pt x="0" y="0"/>
                    <a:pt x="0" y="2"/>
                    <a:pt x="1" y="2"/>
                  </a:cubicBezTo>
                  <a:cubicBezTo>
                    <a:pt x="28" y="13"/>
                    <a:pt x="40" y="38"/>
                    <a:pt x="47" y="65"/>
                  </a:cubicBezTo>
                  <a:cubicBezTo>
                    <a:pt x="50" y="79"/>
                    <a:pt x="52" y="93"/>
                    <a:pt x="53" y="107"/>
                  </a:cubicBezTo>
                  <a:cubicBezTo>
                    <a:pt x="54" y="116"/>
                    <a:pt x="53" y="127"/>
                    <a:pt x="55" y="136"/>
                  </a:cubicBezTo>
                  <a:cubicBezTo>
                    <a:pt x="52" y="147"/>
                    <a:pt x="50" y="158"/>
                    <a:pt x="53" y="168"/>
                  </a:cubicBezTo>
                  <a:cubicBezTo>
                    <a:pt x="54" y="170"/>
                    <a:pt x="56" y="176"/>
                    <a:pt x="59" y="177"/>
                  </a:cubicBezTo>
                  <a:cubicBezTo>
                    <a:pt x="64" y="177"/>
                    <a:pt x="68" y="176"/>
                    <a:pt x="72" y="174"/>
                  </a:cubicBezTo>
                  <a:cubicBezTo>
                    <a:pt x="88" y="167"/>
                    <a:pt x="66" y="142"/>
                    <a:pt x="60" y="136"/>
                  </a:cubicBezTo>
                  <a:close/>
                </a:path>
              </a:pathLst>
            </a:custGeom>
            <a:solidFill>
              <a:srgbClr val="19865B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</a14:hiddenLine>
              </a:ext>
            </a:extLst>
          </p:spPr>
          <p:txBody>
            <a:bodyPr vert="horz" wrap="square" lIns="91440" tIns="45720" rIns="91440" bIns="45720" numCol="1" anchor="t" anchorCtr="0" compatLnSpc="1"/>
            <a:lstStyle/>
            <a:p>
              <a:endParaRPr lang="zh-CN" altLang="en-US">
                <a:solidFill>
                  <a:prstClr val="black"/>
                </a:solidFill>
              </a:endParaRPr>
            </a:p>
          </p:txBody>
        </p:sp>
        <p:sp>
          <p:nvSpPr>
            <p:cNvPr id="19" name="Freeform 20"/>
            <p:cNvSpPr/>
            <p:nvPr/>
          </p:nvSpPr>
          <p:spPr bwMode="auto">
            <a:xfrm>
              <a:off x="408017" y="519400"/>
              <a:ext cx="166688" cy="382588"/>
            </a:xfrm>
            <a:custGeom>
              <a:avLst/>
              <a:gdLst>
                <a:gd name="T0" fmla="*/ 48 w 61"/>
                <a:gd name="T1" fmla="*/ 3 h 139"/>
                <a:gd name="T2" fmla="*/ 49 w 61"/>
                <a:gd name="T3" fmla="*/ 1 h 139"/>
                <a:gd name="T4" fmla="*/ 48 w 61"/>
                <a:gd name="T5" fmla="*/ 1 h 139"/>
                <a:gd name="T6" fmla="*/ 47 w 61"/>
                <a:gd name="T7" fmla="*/ 3 h 139"/>
                <a:gd name="T8" fmla="*/ 47 w 61"/>
                <a:gd name="T9" fmla="*/ 3 h 139"/>
                <a:gd name="T10" fmla="*/ 4 w 61"/>
                <a:gd name="T11" fmla="*/ 138 h 139"/>
                <a:gd name="T12" fmla="*/ 6 w 61"/>
                <a:gd name="T13" fmla="*/ 139 h 139"/>
                <a:gd name="T14" fmla="*/ 7 w 61"/>
                <a:gd name="T15" fmla="*/ 139 h 139"/>
                <a:gd name="T16" fmla="*/ 50 w 61"/>
                <a:gd name="T17" fmla="*/ 79 h 139"/>
                <a:gd name="T18" fmla="*/ 48 w 61"/>
                <a:gd name="T19" fmla="*/ 3 h 139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</a:cxnLst>
              <a:rect l="0" t="0" r="r" b="b"/>
              <a:pathLst>
                <a:path w="61" h="139">
                  <a:moveTo>
                    <a:pt x="48" y="3"/>
                  </a:moveTo>
                  <a:cubicBezTo>
                    <a:pt x="49" y="2"/>
                    <a:pt x="49" y="2"/>
                    <a:pt x="49" y="1"/>
                  </a:cubicBezTo>
                  <a:cubicBezTo>
                    <a:pt x="49" y="1"/>
                    <a:pt x="49" y="0"/>
                    <a:pt x="48" y="1"/>
                  </a:cubicBezTo>
                  <a:cubicBezTo>
                    <a:pt x="48" y="1"/>
                    <a:pt x="48" y="2"/>
                    <a:pt x="47" y="3"/>
                  </a:cubicBezTo>
                  <a:cubicBezTo>
                    <a:pt x="47" y="3"/>
                    <a:pt x="47" y="3"/>
                    <a:pt x="47" y="3"/>
                  </a:cubicBezTo>
                  <a:cubicBezTo>
                    <a:pt x="22" y="43"/>
                    <a:pt x="0" y="89"/>
                    <a:pt x="4" y="138"/>
                  </a:cubicBezTo>
                  <a:cubicBezTo>
                    <a:pt x="4" y="139"/>
                    <a:pt x="5" y="139"/>
                    <a:pt x="6" y="139"/>
                  </a:cubicBezTo>
                  <a:cubicBezTo>
                    <a:pt x="6" y="139"/>
                    <a:pt x="7" y="139"/>
                    <a:pt x="7" y="139"/>
                  </a:cubicBezTo>
                  <a:cubicBezTo>
                    <a:pt x="29" y="126"/>
                    <a:pt x="42" y="102"/>
                    <a:pt x="50" y="79"/>
                  </a:cubicBezTo>
                  <a:cubicBezTo>
                    <a:pt x="58" y="55"/>
                    <a:pt x="61" y="26"/>
                    <a:pt x="48" y="3"/>
                  </a:cubicBezTo>
                  <a:close/>
                </a:path>
              </a:pathLst>
            </a:custGeom>
            <a:solidFill>
              <a:srgbClr val="21B37A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</a14:hiddenLine>
              </a:ext>
            </a:extLst>
          </p:spPr>
          <p:txBody>
            <a:bodyPr vert="horz" wrap="square" lIns="91440" tIns="45720" rIns="91440" bIns="45720" numCol="1" anchor="t" anchorCtr="0" compatLnSpc="1"/>
            <a:lstStyle/>
            <a:p>
              <a:endParaRPr lang="zh-CN" altLang="en-US">
                <a:solidFill>
                  <a:prstClr val="black"/>
                </a:solidFill>
              </a:endParaRPr>
            </a:p>
          </p:txBody>
        </p:sp>
        <p:sp>
          <p:nvSpPr>
            <p:cNvPr id="20" name="Freeform 21"/>
            <p:cNvSpPr/>
            <p:nvPr/>
          </p:nvSpPr>
          <p:spPr bwMode="auto">
            <a:xfrm>
              <a:off x="773142" y="474950"/>
              <a:ext cx="112713" cy="400050"/>
            </a:xfrm>
            <a:custGeom>
              <a:avLst/>
              <a:gdLst>
                <a:gd name="T0" fmla="*/ 36 w 41"/>
                <a:gd name="T1" fmla="*/ 61 h 145"/>
                <a:gd name="T2" fmla="*/ 1 w 41"/>
                <a:gd name="T3" fmla="*/ 0 h 145"/>
                <a:gd name="T4" fmla="*/ 0 w 41"/>
                <a:gd name="T5" fmla="*/ 0 h 145"/>
                <a:gd name="T6" fmla="*/ 34 w 41"/>
                <a:gd name="T7" fmla="*/ 68 h 145"/>
                <a:gd name="T8" fmla="*/ 37 w 41"/>
                <a:gd name="T9" fmla="*/ 143 h 145"/>
                <a:gd name="T10" fmla="*/ 40 w 41"/>
                <a:gd name="T11" fmla="*/ 143 h 145"/>
                <a:gd name="T12" fmla="*/ 36 w 41"/>
                <a:gd name="T13" fmla="*/ 61 h 145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</a:cxnLst>
              <a:rect l="0" t="0" r="r" b="b"/>
              <a:pathLst>
                <a:path w="41" h="145">
                  <a:moveTo>
                    <a:pt x="36" y="61"/>
                  </a:moveTo>
                  <a:cubicBezTo>
                    <a:pt x="32" y="39"/>
                    <a:pt x="24" y="9"/>
                    <a:pt x="1" y="0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22" y="16"/>
                    <a:pt x="30" y="42"/>
                    <a:pt x="34" y="68"/>
                  </a:cubicBezTo>
                  <a:cubicBezTo>
                    <a:pt x="38" y="92"/>
                    <a:pt x="38" y="118"/>
                    <a:pt x="37" y="143"/>
                  </a:cubicBezTo>
                  <a:cubicBezTo>
                    <a:pt x="37" y="145"/>
                    <a:pt x="40" y="145"/>
                    <a:pt x="40" y="143"/>
                  </a:cubicBezTo>
                  <a:cubicBezTo>
                    <a:pt x="41" y="116"/>
                    <a:pt x="41" y="88"/>
                    <a:pt x="36" y="61"/>
                  </a:cubicBezTo>
                  <a:close/>
                </a:path>
              </a:pathLst>
            </a:custGeom>
            <a:solidFill>
              <a:srgbClr val="FEC160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</a14:hiddenLine>
              </a:ext>
            </a:extLst>
          </p:spPr>
          <p:txBody>
            <a:bodyPr vert="horz" wrap="square" lIns="91440" tIns="45720" rIns="91440" bIns="45720" numCol="1" anchor="t" anchorCtr="0" compatLnSpc="1"/>
            <a:lstStyle/>
            <a:p>
              <a:endParaRPr lang="zh-CN" altLang="en-US">
                <a:solidFill>
                  <a:prstClr val="black"/>
                </a:solidFill>
              </a:endParaRPr>
            </a:p>
          </p:txBody>
        </p:sp>
        <p:sp>
          <p:nvSpPr>
            <p:cNvPr id="21" name="Freeform 22"/>
            <p:cNvSpPr/>
            <p:nvPr/>
          </p:nvSpPr>
          <p:spPr bwMode="auto">
            <a:xfrm>
              <a:off x="765204" y="852775"/>
              <a:ext cx="223838" cy="219075"/>
            </a:xfrm>
            <a:custGeom>
              <a:avLst/>
              <a:gdLst>
                <a:gd name="T0" fmla="*/ 44 w 82"/>
                <a:gd name="T1" fmla="*/ 2 h 80"/>
                <a:gd name="T2" fmla="*/ 43 w 82"/>
                <a:gd name="T3" fmla="*/ 1 h 80"/>
                <a:gd name="T4" fmla="*/ 40 w 82"/>
                <a:gd name="T5" fmla="*/ 3 h 80"/>
                <a:gd name="T6" fmla="*/ 0 w 82"/>
                <a:gd name="T7" fmla="*/ 55 h 80"/>
                <a:gd name="T8" fmla="*/ 7 w 82"/>
                <a:gd name="T9" fmla="*/ 68 h 80"/>
                <a:gd name="T10" fmla="*/ 22 w 82"/>
                <a:gd name="T11" fmla="*/ 59 h 80"/>
                <a:gd name="T12" fmla="*/ 29 w 82"/>
                <a:gd name="T13" fmla="*/ 79 h 80"/>
                <a:gd name="T14" fmla="*/ 31 w 82"/>
                <a:gd name="T15" fmla="*/ 79 h 80"/>
                <a:gd name="T16" fmla="*/ 45 w 82"/>
                <a:gd name="T17" fmla="*/ 63 h 80"/>
                <a:gd name="T18" fmla="*/ 56 w 82"/>
                <a:gd name="T19" fmla="*/ 76 h 80"/>
                <a:gd name="T20" fmla="*/ 70 w 82"/>
                <a:gd name="T21" fmla="*/ 66 h 80"/>
                <a:gd name="T22" fmla="*/ 44 w 82"/>
                <a:gd name="T23" fmla="*/ 2 h 80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</a:cxnLst>
              <a:rect l="0" t="0" r="r" b="b"/>
              <a:pathLst>
                <a:path w="82" h="80">
                  <a:moveTo>
                    <a:pt x="44" y="2"/>
                  </a:moveTo>
                  <a:cubicBezTo>
                    <a:pt x="44" y="1"/>
                    <a:pt x="43" y="0"/>
                    <a:pt x="43" y="1"/>
                  </a:cubicBezTo>
                  <a:cubicBezTo>
                    <a:pt x="41" y="0"/>
                    <a:pt x="40" y="1"/>
                    <a:pt x="40" y="3"/>
                  </a:cubicBezTo>
                  <a:cubicBezTo>
                    <a:pt x="22" y="15"/>
                    <a:pt x="2" y="32"/>
                    <a:pt x="0" y="55"/>
                  </a:cubicBezTo>
                  <a:cubicBezTo>
                    <a:pt x="0" y="60"/>
                    <a:pt x="2" y="66"/>
                    <a:pt x="7" y="68"/>
                  </a:cubicBezTo>
                  <a:cubicBezTo>
                    <a:pt x="13" y="70"/>
                    <a:pt x="18" y="64"/>
                    <a:pt x="22" y="59"/>
                  </a:cubicBezTo>
                  <a:cubicBezTo>
                    <a:pt x="22" y="67"/>
                    <a:pt x="24" y="73"/>
                    <a:pt x="29" y="79"/>
                  </a:cubicBezTo>
                  <a:cubicBezTo>
                    <a:pt x="29" y="80"/>
                    <a:pt x="31" y="80"/>
                    <a:pt x="31" y="79"/>
                  </a:cubicBezTo>
                  <a:cubicBezTo>
                    <a:pt x="37" y="75"/>
                    <a:pt x="42" y="69"/>
                    <a:pt x="45" y="63"/>
                  </a:cubicBezTo>
                  <a:cubicBezTo>
                    <a:pt x="47" y="69"/>
                    <a:pt x="50" y="74"/>
                    <a:pt x="56" y="76"/>
                  </a:cubicBezTo>
                  <a:cubicBezTo>
                    <a:pt x="62" y="77"/>
                    <a:pt x="68" y="71"/>
                    <a:pt x="70" y="66"/>
                  </a:cubicBezTo>
                  <a:cubicBezTo>
                    <a:pt x="82" y="42"/>
                    <a:pt x="60" y="16"/>
                    <a:pt x="44" y="2"/>
                  </a:cubicBezTo>
                  <a:close/>
                </a:path>
              </a:pathLst>
            </a:custGeom>
            <a:solidFill>
              <a:srgbClr val="FF7862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</a14:hiddenLine>
              </a:ext>
            </a:extLst>
          </p:spPr>
          <p:txBody>
            <a:bodyPr vert="horz" wrap="square" lIns="91440" tIns="45720" rIns="91440" bIns="45720" numCol="1" anchor="t" anchorCtr="0" compatLnSpc="1"/>
            <a:lstStyle/>
            <a:p>
              <a:endParaRPr lang="zh-CN" altLang="en-US">
                <a:solidFill>
                  <a:prstClr val="black"/>
                </a:solidFill>
              </a:endParaRPr>
            </a:p>
          </p:txBody>
        </p:sp>
        <p:sp>
          <p:nvSpPr>
            <p:cNvPr id="22" name="Freeform 24"/>
            <p:cNvSpPr/>
            <p:nvPr/>
          </p:nvSpPr>
          <p:spPr bwMode="auto">
            <a:xfrm>
              <a:off x="-33308" y="470187"/>
              <a:ext cx="173038" cy="382588"/>
            </a:xfrm>
            <a:custGeom>
              <a:avLst/>
              <a:gdLst>
                <a:gd name="T0" fmla="*/ 61 w 63"/>
                <a:gd name="T1" fmla="*/ 135 h 139"/>
                <a:gd name="T2" fmla="*/ 3 w 63"/>
                <a:gd name="T3" fmla="*/ 6 h 139"/>
                <a:gd name="T4" fmla="*/ 3 w 63"/>
                <a:gd name="T5" fmla="*/ 7 h 139"/>
                <a:gd name="T6" fmla="*/ 2 w 63"/>
                <a:gd name="T7" fmla="*/ 8 h 139"/>
                <a:gd name="T8" fmla="*/ 58 w 63"/>
                <a:gd name="T9" fmla="*/ 137 h 139"/>
                <a:gd name="T10" fmla="*/ 58 w 63"/>
                <a:gd name="T11" fmla="*/ 137 h 139"/>
                <a:gd name="T12" fmla="*/ 61 w 63"/>
                <a:gd name="T13" fmla="*/ 137 h 139"/>
                <a:gd name="T14" fmla="*/ 61 w 63"/>
                <a:gd name="T15" fmla="*/ 136 h 139"/>
                <a:gd name="T16" fmla="*/ 61 w 63"/>
                <a:gd name="T17" fmla="*/ 135 h 139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</a:cxnLst>
              <a:rect l="0" t="0" r="r" b="b"/>
              <a:pathLst>
                <a:path w="63" h="139">
                  <a:moveTo>
                    <a:pt x="61" y="135"/>
                  </a:moveTo>
                  <a:cubicBezTo>
                    <a:pt x="63" y="96"/>
                    <a:pt x="62" y="0"/>
                    <a:pt x="3" y="6"/>
                  </a:cubicBezTo>
                  <a:cubicBezTo>
                    <a:pt x="3" y="6"/>
                    <a:pt x="3" y="7"/>
                    <a:pt x="3" y="7"/>
                  </a:cubicBezTo>
                  <a:cubicBezTo>
                    <a:pt x="2" y="7"/>
                    <a:pt x="2" y="7"/>
                    <a:pt x="2" y="8"/>
                  </a:cubicBezTo>
                  <a:cubicBezTo>
                    <a:pt x="0" y="56"/>
                    <a:pt x="22" y="104"/>
                    <a:pt x="58" y="137"/>
                  </a:cubicBezTo>
                  <a:cubicBezTo>
                    <a:pt x="58" y="137"/>
                    <a:pt x="58" y="137"/>
                    <a:pt x="58" y="137"/>
                  </a:cubicBezTo>
                  <a:cubicBezTo>
                    <a:pt x="58" y="139"/>
                    <a:pt x="61" y="139"/>
                    <a:pt x="61" y="137"/>
                  </a:cubicBezTo>
                  <a:cubicBezTo>
                    <a:pt x="61" y="137"/>
                    <a:pt x="61" y="136"/>
                    <a:pt x="61" y="136"/>
                  </a:cubicBezTo>
                  <a:cubicBezTo>
                    <a:pt x="61" y="136"/>
                    <a:pt x="61" y="136"/>
                    <a:pt x="61" y="135"/>
                  </a:cubicBezTo>
                  <a:close/>
                </a:path>
              </a:pathLst>
            </a:custGeom>
            <a:solidFill>
              <a:srgbClr val="21B37A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</a14:hiddenLine>
              </a:ext>
            </a:extLst>
          </p:spPr>
          <p:txBody>
            <a:bodyPr vert="horz" wrap="square" lIns="91440" tIns="45720" rIns="91440" bIns="45720" numCol="1" anchor="t" anchorCtr="0" compatLnSpc="1"/>
            <a:lstStyle/>
            <a:p>
              <a:endParaRPr lang="zh-CN" altLang="en-US">
                <a:solidFill>
                  <a:prstClr val="black"/>
                </a:solidFill>
              </a:endParaRPr>
            </a:p>
          </p:txBody>
        </p:sp>
        <p:sp>
          <p:nvSpPr>
            <p:cNvPr id="23" name="Freeform 25"/>
            <p:cNvSpPr/>
            <p:nvPr/>
          </p:nvSpPr>
          <p:spPr bwMode="auto">
            <a:xfrm>
              <a:off x="920779" y="41562"/>
              <a:ext cx="954088" cy="541338"/>
            </a:xfrm>
            <a:custGeom>
              <a:avLst/>
              <a:gdLst>
                <a:gd name="T0" fmla="*/ 323 w 348"/>
                <a:gd name="T1" fmla="*/ 51 h 197"/>
                <a:gd name="T2" fmla="*/ 323 w 348"/>
                <a:gd name="T3" fmla="*/ 52 h 197"/>
                <a:gd name="T4" fmla="*/ 289 w 348"/>
                <a:gd name="T5" fmla="*/ 55 h 197"/>
                <a:gd name="T6" fmla="*/ 327 w 348"/>
                <a:gd name="T7" fmla="*/ 27 h 197"/>
                <a:gd name="T8" fmla="*/ 318 w 348"/>
                <a:gd name="T9" fmla="*/ 5 h 197"/>
                <a:gd name="T10" fmla="*/ 314 w 348"/>
                <a:gd name="T11" fmla="*/ 15 h 197"/>
                <a:gd name="T12" fmla="*/ 257 w 348"/>
                <a:gd name="T13" fmla="*/ 71 h 197"/>
                <a:gd name="T14" fmla="*/ 276 w 348"/>
                <a:gd name="T15" fmla="*/ 25 h 197"/>
                <a:gd name="T16" fmla="*/ 249 w 348"/>
                <a:gd name="T17" fmla="*/ 25 h 197"/>
                <a:gd name="T18" fmla="*/ 261 w 348"/>
                <a:gd name="T19" fmla="*/ 36 h 197"/>
                <a:gd name="T20" fmla="*/ 255 w 348"/>
                <a:gd name="T21" fmla="*/ 73 h 197"/>
                <a:gd name="T22" fmla="*/ 178 w 348"/>
                <a:gd name="T23" fmla="*/ 117 h 197"/>
                <a:gd name="T24" fmla="*/ 218 w 348"/>
                <a:gd name="T25" fmla="*/ 64 h 197"/>
                <a:gd name="T26" fmla="*/ 200 w 348"/>
                <a:gd name="T27" fmla="*/ 44 h 197"/>
                <a:gd name="T28" fmla="*/ 200 w 348"/>
                <a:gd name="T29" fmla="*/ 61 h 197"/>
                <a:gd name="T30" fmla="*/ 175 w 348"/>
                <a:gd name="T31" fmla="*/ 118 h 197"/>
                <a:gd name="T32" fmla="*/ 95 w 348"/>
                <a:gd name="T33" fmla="*/ 152 h 197"/>
                <a:gd name="T34" fmla="*/ 156 w 348"/>
                <a:gd name="T35" fmla="*/ 103 h 197"/>
                <a:gd name="T36" fmla="*/ 136 w 348"/>
                <a:gd name="T37" fmla="*/ 87 h 197"/>
                <a:gd name="T38" fmla="*/ 134 w 348"/>
                <a:gd name="T39" fmla="*/ 102 h 197"/>
                <a:gd name="T40" fmla="*/ 50 w 348"/>
                <a:gd name="T41" fmla="*/ 168 h 197"/>
                <a:gd name="T42" fmla="*/ 38 w 348"/>
                <a:gd name="T43" fmla="*/ 154 h 197"/>
                <a:gd name="T44" fmla="*/ 61 w 348"/>
                <a:gd name="T45" fmla="*/ 134 h 197"/>
                <a:gd name="T46" fmla="*/ 43 w 348"/>
                <a:gd name="T47" fmla="*/ 115 h 197"/>
                <a:gd name="T48" fmla="*/ 46 w 348"/>
                <a:gd name="T49" fmla="*/ 134 h 197"/>
                <a:gd name="T50" fmla="*/ 0 w 348"/>
                <a:gd name="T51" fmla="*/ 181 h 197"/>
                <a:gd name="T52" fmla="*/ 44 w 348"/>
                <a:gd name="T53" fmla="*/ 174 h 197"/>
                <a:gd name="T54" fmla="*/ 104 w 348"/>
                <a:gd name="T55" fmla="*/ 181 h 197"/>
                <a:gd name="T56" fmla="*/ 121 w 348"/>
                <a:gd name="T57" fmla="*/ 196 h 197"/>
                <a:gd name="T58" fmla="*/ 112 w 348"/>
                <a:gd name="T59" fmla="*/ 169 h 197"/>
                <a:gd name="T60" fmla="*/ 106 w 348"/>
                <a:gd name="T61" fmla="*/ 177 h 197"/>
                <a:gd name="T62" fmla="*/ 58 w 348"/>
                <a:gd name="T63" fmla="*/ 170 h 197"/>
                <a:gd name="T64" fmla="*/ 143 w 348"/>
                <a:gd name="T65" fmla="*/ 138 h 197"/>
                <a:gd name="T66" fmla="*/ 188 w 348"/>
                <a:gd name="T67" fmla="*/ 170 h 197"/>
                <a:gd name="T68" fmla="*/ 203 w 348"/>
                <a:gd name="T69" fmla="*/ 179 h 197"/>
                <a:gd name="T70" fmla="*/ 198 w 348"/>
                <a:gd name="T71" fmla="*/ 154 h 197"/>
                <a:gd name="T72" fmla="*/ 145 w 348"/>
                <a:gd name="T73" fmla="*/ 137 h 197"/>
                <a:gd name="T74" fmla="*/ 221 w 348"/>
                <a:gd name="T75" fmla="*/ 100 h 197"/>
                <a:gd name="T76" fmla="*/ 256 w 348"/>
                <a:gd name="T77" fmla="*/ 123 h 197"/>
                <a:gd name="T78" fmla="*/ 277 w 348"/>
                <a:gd name="T79" fmla="*/ 113 h 197"/>
                <a:gd name="T80" fmla="*/ 267 w 348"/>
                <a:gd name="T81" fmla="*/ 107 h 197"/>
                <a:gd name="T82" fmla="*/ 262 w 348"/>
                <a:gd name="T83" fmla="*/ 108 h 197"/>
                <a:gd name="T84" fmla="*/ 259 w 348"/>
                <a:gd name="T85" fmla="*/ 111 h 197"/>
                <a:gd name="T86" fmla="*/ 288 w 348"/>
                <a:gd name="T87" fmla="*/ 57 h 197"/>
                <a:gd name="T88" fmla="*/ 324 w 348"/>
                <a:gd name="T89" fmla="*/ 57 h 197"/>
                <a:gd name="T90" fmla="*/ 347 w 348"/>
                <a:gd name="T91" fmla="*/ 55 h 197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  <a:cxn ang="0">
                  <a:pos x="T68" y="T69"/>
                </a:cxn>
                <a:cxn ang="0">
                  <a:pos x="T70" y="T71"/>
                </a:cxn>
                <a:cxn ang="0">
                  <a:pos x="T72" y="T73"/>
                </a:cxn>
                <a:cxn ang="0">
                  <a:pos x="T74" y="T75"/>
                </a:cxn>
                <a:cxn ang="0">
                  <a:pos x="T76" y="T77"/>
                </a:cxn>
                <a:cxn ang="0">
                  <a:pos x="T78" y="T79"/>
                </a:cxn>
                <a:cxn ang="0">
                  <a:pos x="T80" y="T81"/>
                </a:cxn>
                <a:cxn ang="0">
                  <a:pos x="T82" y="T83"/>
                </a:cxn>
                <a:cxn ang="0">
                  <a:pos x="T84" y="T85"/>
                </a:cxn>
                <a:cxn ang="0">
                  <a:pos x="T86" y="T87"/>
                </a:cxn>
                <a:cxn ang="0">
                  <a:pos x="T88" y="T89"/>
                </a:cxn>
                <a:cxn ang="0">
                  <a:pos x="T90" y="T91"/>
                </a:cxn>
              </a:cxnLst>
              <a:rect l="0" t="0" r="r" b="b"/>
              <a:pathLst>
                <a:path w="348" h="197">
                  <a:moveTo>
                    <a:pt x="336" y="40"/>
                  </a:moveTo>
                  <a:cubicBezTo>
                    <a:pt x="330" y="41"/>
                    <a:pt x="325" y="46"/>
                    <a:pt x="323" y="51"/>
                  </a:cubicBezTo>
                  <a:cubicBezTo>
                    <a:pt x="323" y="51"/>
                    <a:pt x="323" y="51"/>
                    <a:pt x="323" y="52"/>
                  </a:cubicBezTo>
                  <a:cubicBezTo>
                    <a:pt x="323" y="52"/>
                    <a:pt x="323" y="52"/>
                    <a:pt x="323" y="52"/>
                  </a:cubicBezTo>
                  <a:cubicBezTo>
                    <a:pt x="323" y="53"/>
                    <a:pt x="322" y="54"/>
                    <a:pt x="322" y="54"/>
                  </a:cubicBezTo>
                  <a:cubicBezTo>
                    <a:pt x="311" y="54"/>
                    <a:pt x="300" y="54"/>
                    <a:pt x="289" y="55"/>
                  </a:cubicBezTo>
                  <a:cubicBezTo>
                    <a:pt x="300" y="46"/>
                    <a:pt x="310" y="37"/>
                    <a:pt x="319" y="26"/>
                  </a:cubicBezTo>
                  <a:cubicBezTo>
                    <a:pt x="321" y="28"/>
                    <a:pt x="324" y="28"/>
                    <a:pt x="327" y="27"/>
                  </a:cubicBezTo>
                  <a:cubicBezTo>
                    <a:pt x="333" y="25"/>
                    <a:pt x="338" y="19"/>
                    <a:pt x="336" y="12"/>
                  </a:cubicBezTo>
                  <a:cubicBezTo>
                    <a:pt x="335" y="5"/>
                    <a:pt x="324" y="0"/>
                    <a:pt x="318" y="5"/>
                  </a:cubicBezTo>
                  <a:cubicBezTo>
                    <a:pt x="316" y="7"/>
                    <a:pt x="314" y="10"/>
                    <a:pt x="315" y="14"/>
                  </a:cubicBezTo>
                  <a:cubicBezTo>
                    <a:pt x="314" y="14"/>
                    <a:pt x="314" y="14"/>
                    <a:pt x="314" y="15"/>
                  </a:cubicBezTo>
                  <a:cubicBezTo>
                    <a:pt x="314" y="18"/>
                    <a:pt x="315" y="21"/>
                    <a:pt x="317" y="24"/>
                  </a:cubicBezTo>
                  <a:cubicBezTo>
                    <a:pt x="298" y="41"/>
                    <a:pt x="278" y="57"/>
                    <a:pt x="257" y="71"/>
                  </a:cubicBezTo>
                  <a:cubicBezTo>
                    <a:pt x="261" y="60"/>
                    <a:pt x="263" y="48"/>
                    <a:pt x="264" y="36"/>
                  </a:cubicBezTo>
                  <a:cubicBezTo>
                    <a:pt x="270" y="36"/>
                    <a:pt x="275" y="31"/>
                    <a:pt x="276" y="25"/>
                  </a:cubicBezTo>
                  <a:cubicBezTo>
                    <a:pt x="277" y="18"/>
                    <a:pt x="272" y="13"/>
                    <a:pt x="266" y="12"/>
                  </a:cubicBezTo>
                  <a:cubicBezTo>
                    <a:pt x="259" y="11"/>
                    <a:pt x="247" y="16"/>
                    <a:pt x="249" y="25"/>
                  </a:cubicBezTo>
                  <a:cubicBezTo>
                    <a:pt x="250" y="30"/>
                    <a:pt x="255" y="34"/>
                    <a:pt x="260" y="35"/>
                  </a:cubicBezTo>
                  <a:cubicBezTo>
                    <a:pt x="260" y="35"/>
                    <a:pt x="260" y="36"/>
                    <a:pt x="261" y="36"/>
                  </a:cubicBezTo>
                  <a:cubicBezTo>
                    <a:pt x="261" y="36"/>
                    <a:pt x="261" y="36"/>
                    <a:pt x="261" y="36"/>
                  </a:cubicBezTo>
                  <a:cubicBezTo>
                    <a:pt x="260" y="49"/>
                    <a:pt x="257" y="61"/>
                    <a:pt x="255" y="73"/>
                  </a:cubicBezTo>
                  <a:cubicBezTo>
                    <a:pt x="231" y="89"/>
                    <a:pt x="206" y="104"/>
                    <a:pt x="179" y="117"/>
                  </a:cubicBezTo>
                  <a:cubicBezTo>
                    <a:pt x="178" y="117"/>
                    <a:pt x="178" y="117"/>
                    <a:pt x="178" y="117"/>
                  </a:cubicBezTo>
                  <a:cubicBezTo>
                    <a:pt x="185" y="99"/>
                    <a:pt x="195" y="83"/>
                    <a:pt x="205" y="67"/>
                  </a:cubicBezTo>
                  <a:cubicBezTo>
                    <a:pt x="209" y="69"/>
                    <a:pt x="215" y="69"/>
                    <a:pt x="218" y="64"/>
                  </a:cubicBezTo>
                  <a:cubicBezTo>
                    <a:pt x="223" y="59"/>
                    <a:pt x="225" y="49"/>
                    <a:pt x="221" y="43"/>
                  </a:cubicBezTo>
                  <a:cubicBezTo>
                    <a:pt x="216" y="36"/>
                    <a:pt x="205" y="37"/>
                    <a:pt x="200" y="44"/>
                  </a:cubicBezTo>
                  <a:cubicBezTo>
                    <a:pt x="197" y="48"/>
                    <a:pt x="197" y="55"/>
                    <a:pt x="200" y="60"/>
                  </a:cubicBezTo>
                  <a:cubicBezTo>
                    <a:pt x="200" y="60"/>
                    <a:pt x="200" y="60"/>
                    <a:pt x="200" y="61"/>
                  </a:cubicBezTo>
                  <a:cubicBezTo>
                    <a:pt x="201" y="63"/>
                    <a:pt x="202" y="64"/>
                    <a:pt x="203" y="65"/>
                  </a:cubicBezTo>
                  <a:cubicBezTo>
                    <a:pt x="193" y="82"/>
                    <a:pt x="181" y="99"/>
                    <a:pt x="175" y="118"/>
                  </a:cubicBezTo>
                  <a:cubicBezTo>
                    <a:pt x="150" y="130"/>
                    <a:pt x="125" y="141"/>
                    <a:pt x="99" y="151"/>
                  </a:cubicBezTo>
                  <a:cubicBezTo>
                    <a:pt x="97" y="151"/>
                    <a:pt x="96" y="152"/>
                    <a:pt x="95" y="152"/>
                  </a:cubicBezTo>
                  <a:cubicBezTo>
                    <a:pt x="107" y="134"/>
                    <a:pt x="121" y="119"/>
                    <a:pt x="135" y="104"/>
                  </a:cubicBezTo>
                  <a:cubicBezTo>
                    <a:pt x="141" y="109"/>
                    <a:pt x="151" y="109"/>
                    <a:pt x="156" y="103"/>
                  </a:cubicBezTo>
                  <a:cubicBezTo>
                    <a:pt x="160" y="98"/>
                    <a:pt x="160" y="89"/>
                    <a:pt x="156" y="84"/>
                  </a:cubicBezTo>
                  <a:cubicBezTo>
                    <a:pt x="151" y="77"/>
                    <a:pt x="141" y="81"/>
                    <a:pt x="136" y="87"/>
                  </a:cubicBezTo>
                  <a:cubicBezTo>
                    <a:pt x="136" y="87"/>
                    <a:pt x="136" y="87"/>
                    <a:pt x="136" y="88"/>
                  </a:cubicBezTo>
                  <a:cubicBezTo>
                    <a:pt x="133" y="92"/>
                    <a:pt x="131" y="97"/>
                    <a:pt x="134" y="102"/>
                  </a:cubicBezTo>
                  <a:cubicBezTo>
                    <a:pt x="117" y="116"/>
                    <a:pt x="103" y="133"/>
                    <a:pt x="93" y="153"/>
                  </a:cubicBezTo>
                  <a:cubicBezTo>
                    <a:pt x="79" y="158"/>
                    <a:pt x="65" y="163"/>
                    <a:pt x="50" y="168"/>
                  </a:cubicBezTo>
                  <a:cubicBezTo>
                    <a:pt x="43" y="170"/>
                    <a:pt x="36" y="171"/>
                    <a:pt x="29" y="173"/>
                  </a:cubicBezTo>
                  <a:cubicBezTo>
                    <a:pt x="32" y="167"/>
                    <a:pt x="35" y="160"/>
                    <a:pt x="38" y="154"/>
                  </a:cubicBezTo>
                  <a:cubicBezTo>
                    <a:pt x="42" y="148"/>
                    <a:pt x="45" y="142"/>
                    <a:pt x="49" y="136"/>
                  </a:cubicBezTo>
                  <a:cubicBezTo>
                    <a:pt x="53" y="138"/>
                    <a:pt x="57" y="137"/>
                    <a:pt x="61" y="134"/>
                  </a:cubicBezTo>
                  <a:cubicBezTo>
                    <a:pt x="67" y="130"/>
                    <a:pt x="69" y="120"/>
                    <a:pt x="64" y="114"/>
                  </a:cubicBezTo>
                  <a:cubicBezTo>
                    <a:pt x="58" y="107"/>
                    <a:pt x="48" y="107"/>
                    <a:pt x="43" y="115"/>
                  </a:cubicBezTo>
                  <a:cubicBezTo>
                    <a:pt x="40" y="119"/>
                    <a:pt x="40" y="127"/>
                    <a:pt x="44" y="130"/>
                  </a:cubicBezTo>
                  <a:cubicBezTo>
                    <a:pt x="44" y="132"/>
                    <a:pt x="45" y="133"/>
                    <a:pt x="46" y="134"/>
                  </a:cubicBezTo>
                  <a:cubicBezTo>
                    <a:pt x="37" y="145"/>
                    <a:pt x="31" y="160"/>
                    <a:pt x="26" y="174"/>
                  </a:cubicBezTo>
                  <a:cubicBezTo>
                    <a:pt x="17" y="175"/>
                    <a:pt x="8" y="177"/>
                    <a:pt x="0" y="181"/>
                  </a:cubicBezTo>
                  <a:cubicBezTo>
                    <a:pt x="0" y="181"/>
                    <a:pt x="0" y="181"/>
                    <a:pt x="0" y="182"/>
                  </a:cubicBezTo>
                  <a:cubicBezTo>
                    <a:pt x="14" y="183"/>
                    <a:pt x="30" y="178"/>
                    <a:pt x="44" y="174"/>
                  </a:cubicBezTo>
                  <a:cubicBezTo>
                    <a:pt x="47" y="173"/>
                    <a:pt x="51" y="172"/>
                    <a:pt x="55" y="171"/>
                  </a:cubicBezTo>
                  <a:cubicBezTo>
                    <a:pt x="70" y="177"/>
                    <a:pt x="88" y="181"/>
                    <a:pt x="104" y="181"/>
                  </a:cubicBezTo>
                  <a:cubicBezTo>
                    <a:pt x="104" y="182"/>
                    <a:pt x="104" y="183"/>
                    <a:pt x="104" y="185"/>
                  </a:cubicBezTo>
                  <a:cubicBezTo>
                    <a:pt x="104" y="194"/>
                    <a:pt x="113" y="197"/>
                    <a:pt x="121" y="196"/>
                  </a:cubicBezTo>
                  <a:cubicBezTo>
                    <a:pt x="128" y="195"/>
                    <a:pt x="132" y="189"/>
                    <a:pt x="131" y="181"/>
                  </a:cubicBezTo>
                  <a:cubicBezTo>
                    <a:pt x="129" y="174"/>
                    <a:pt x="120" y="166"/>
                    <a:pt x="112" y="169"/>
                  </a:cubicBezTo>
                  <a:cubicBezTo>
                    <a:pt x="112" y="169"/>
                    <a:pt x="111" y="170"/>
                    <a:pt x="112" y="171"/>
                  </a:cubicBezTo>
                  <a:cubicBezTo>
                    <a:pt x="109" y="172"/>
                    <a:pt x="107" y="174"/>
                    <a:pt x="106" y="177"/>
                  </a:cubicBezTo>
                  <a:cubicBezTo>
                    <a:pt x="98" y="176"/>
                    <a:pt x="90" y="176"/>
                    <a:pt x="82" y="175"/>
                  </a:cubicBezTo>
                  <a:cubicBezTo>
                    <a:pt x="74" y="174"/>
                    <a:pt x="66" y="172"/>
                    <a:pt x="58" y="170"/>
                  </a:cubicBezTo>
                  <a:cubicBezTo>
                    <a:pt x="71" y="166"/>
                    <a:pt x="83" y="161"/>
                    <a:pt x="96" y="157"/>
                  </a:cubicBezTo>
                  <a:cubicBezTo>
                    <a:pt x="112" y="151"/>
                    <a:pt x="128" y="145"/>
                    <a:pt x="143" y="138"/>
                  </a:cubicBezTo>
                  <a:cubicBezTo>
                    <a:pt x="157" y="148"/>
                    <a:pt x="171" y="157"/>
                    <a:pt x="188" y="162"/>
                  </a:cubicBezTo>
                  <a:cubicBezTo>
                    <a:pt x="187" y="165"/>
                    <a:pt x="187" y="167"/>
                    <a:pt x="188" y="170"/>
                  </a:cubicBezTo>
                  <a:cubicBezTo>
                    <a:pt x="188" y="170"/>
                    <a:pt x="188" y="171"/>
                    <a:pt x="189" y="171"/>
                  </a:cubicBezTo>
                  <a:cubicBezTo>
                    <a:pt x="191" y="176"/>
                    <a:pt x="197" y="180"/>
                    <a:pt x="203" y="179"/>
                  </a:cubicBezTo>
                  <a:cubicBezTo>
                    <a:pt x="211" y="178"/>
                    <a:pt x="219" y="170"/>
                    <a:pt x="216" y="161"/>
                  </a:cubicBezTo>
                  <a:cubicBezTo>
                    <a:pt x="213" y="155"/>
                    <a:pt x="204" y="153"/>
                    <a:pt x="198" y="154"/>
                  </a:cubicBezTo>
                  <a:cubicBezTo>
                    <a:pt x="194" y="154"/>
                    <a:pt x="191" y="156"/>
                    <a:pt x="189" y="159"/>
                  </a:cubicBezTo>
                  <a:cubicBezTo>
                    <a:pt x="173" y="154"/>
                    <a:pt x="159" y="146"/>
                    <a:pt x="145" y="137"/>
                  </a:cubicBezTo>
                  <a:cubicBezTo>
                    <a:pt x="155" y="133"/>
                    <a:pt x="165" y="128"/>
                    <a:pt x="175" y="123"/>
                  </a:cubicBezTo>
                  <a:cubicBezTo>
                    <a:pt x="190" y="116"/>
                    <a:pt x="206" y="109"/>
                    <a:pt x="221" y="100"/>
                  </a:cubicBezTo>
                  <a:cubicBezTo>
                    <a:pt x="231" y="108"/>
                    <a:pt x="244" y="112"/>
                    <a:pt x="257" y="114"/>
                  </a:cubicBezTo>
                  <a:cubicBezTo>
                    <a:pt x="256" y="117"/>
                    <a:pt x="255" y="120"/>
                    <a:pt x="256" y="123"/>
                  </a:cubicBezTo>
                  <a:cubicBezTo>
                    <a:pt x="258" y="130"/>
                    <a:pt x="269" y="134"/>
                    <a:pt x="275" y="129"/>
                  </a:cubicBezTo>
                  <a:cubicBezTo>
                    <a:pt x="279" y="125"/>
                    <a:pt x="280" y="118"/>
                    <a:pt x="277" y="113"/>
                  </a:cubicBezTo>
                  <a:cubicBezTo>
                    <a:pt x="275" y="109"/>
                    <a:pt x="271" y="107"/>
                    <a:pt x="266" y="107"/>
                  </a:cubicBezTo>
                  <a:cubicBezTo>
                    <a:pt x="266" y="107"/>
                    <a:pt x="267" y="107"/>
                    <a:pt x="267" y="107"/>
                  </a:cubicBezTo>
                  <a:cubicBezTo>
                    <a:pt x="267" y="107"/>
                    <a:pt x="267" y="106"/>
                    <a:pt x="266" y="107"/>
                  </a:cubicBezTo>
                  <a:cubicBezTo>
                    <a:pt x="265" y="107"/>
                    <a:pt x="264" y="108"/>
                    <a:pt x="262" y="108"/>
                  </a:cubicBezTo>
                  <a:cubicBezTo>
                    <a:pt x="261" y="109"/>
                    <a:pt x="260" y="109"/>
                    <a:pt x="259" y="110"/>
                  </a:cubicBezTo>
                  <a:cubicBezTo>
                    <a:pt x="259" y="110"/>
                    <a:pt x="259" y="111"/>
                    <a:pt x="259" y="111"/>
                  </a:cubicBezTo>
                  <a:cubicBezTo>
                    <a:pt x="246" y="108"/>
                    <a:pt x="235" y="105"/>
                    <a:pt x="223" y="99"/>
                  </a:cubicBezTo>
                  <a:cubicBezTo>
                    <a:pt x="246" y="87"/>
                    <a:pt x="268" y="73"/>
                    <a:pt x="288" y="57"/>
                  </a:cubicBezTo>
                  <a:cubicBezTo>
                    <a:pt x="300" y="57"/>
                    <a:pt x="312" y="58"/>
                    <a:pt x="324" y="57"/>
                  </a:cubicBezTo>
                  <a:cubicBezTo>
                    <a:pt x="324" y="57"/>
                    <a:pt x="324" y="57"/>
                    <a:pt x="324" y="57"/>
                  </a:cubicBezTo>
                  <a:cubicBezTo>
                    <a:pt x="326" y="61"/>
                    <a:pt x="330" y="64"/>
                    <a:pt x="334" y="65"/>
                  </a:cubicBezTo>
                  <a:cubicBezTo>
                    <a:pt x="340" y="65"/>
                    <a:pt x="346" y="62"/>
                    <a:pt x="347" y="55"/>
                  </a:cubicBezTo>
                  <a:cubicBezTo>
                    <a:pt x="348" y="48"/>
                    <a:pt x="344" y="39"/>
                    <a:pt x="336" y="40"/>
                  </a:cubicBezTo>
                  <a:close/>
                </a:path>
              </a:pathLst>
            </a:custGeom>
            <a:solidFill>
              <a:srgbClr val="FEC160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</a14:hiddenLine>
              </a:ext>
            </a:extLst>
          </p:spPr>
          <p:txBody>
            <a:bodyPr vert="horz" wrap="square" lIns="91440" tIns="45720" rIns="91440" bIns="45720" numCol="1" anchor="t" anchorCtr="0" compatLnSpc="1"/>
            <a:lstStyle/>
            <a:p>
              <a:endParaRPr lang="zh-CN" altLang="en-US">
                <a:solidFill>
                  <a:prstClr val="black"/>
                </a:solidFill>
              </a:endParaRPr>
            </a:p>
          </p:txBody>
        </p:sp>
        <p:sp>
          <p:nvSpPr>
            <p:cNvPr id="24" name="Freeform 26"/>
            <p:cNvSpPr/>
            <p:nvPr/>
          </p:nvSpPr>
          <p:spPr bwMode="auto">
            <a:xfrm>
              <a:off x="1192242" y="286037"/>
              <a:ext cx="1027113" cy="657225"/>
            </a:xfrm>
            <a:custGeom>
              <a:avLst/>
              <a:gdLst>
                <a:gd name="T0" fmla="*/ 372 w 375"/>
                <a:gd name="T1" fmla="*/ 33 h 239"/>
                <a:gd name="T2" fmla="*/ 331 w 375"/>
                <a:gd name="T3" fmla="*/ 50 h 239"/>
                <a:gd name="T4" fmla="*/ 291 w 375"/>
                <a:gd name="T5" fmla="*/ 64 h 239"/>
                <a:gd name="T6" fmla="*/ 235 w 375"/>
                <a:gd name="T7" fmla="*/ 113 h 239"/>
                <a:gd name="T8" fmla="*/ 211 w 375"/>
                <a:gd name="T9" fmla="*/ 121 h 239"/>
                <a:gd name="T10" fmla="*/ 137 w 375"/>
                <a:gd name="T11" fmla="*/ 138 h 239"/>
                <a:gd name="T12" fmla="*/ 162 w 375"/>
                <a:gd name="T13" fmla="*/ 117 h 239"/>
                <a:gd name="T14" fmla="*/ 171 w 375"/>
                <a:gd name="T15" fmla="*/ 108 h 239"/>
                <a:gd name="T16" fmla="*/ 241 w 375"/>
                <a:gd name="T17" fmla="*/ 5 h 239"/>
                <a:gd name="T18" fmla="*/ 243 w 375"/>
                <a:gd name="T19" fmla="*/ 3 h 239"/>
                <a:gd name="T20" fmla="*/ 241 w 375"/>
                <a:gd name="T21" fmla="*/ 1 h 239"/>
                <a:gd name="T22" fmla="*/ 218 w 375"/>
                <a:gd name="T23" fmla="*/ 26 h 239"/>
                <a:gd name="T24" fmla="*/ 191 w 375"/>
                <a:gd name="T25" fmla="*/ 51 h 239"/>
                <a:gd name="T26" fmla="*/ 167 w 375"/>
                <a:gd name="T27" fmla="*/ 106 h 239"/>
                <a:gd name="T28" fmla="*/ 167 w 375"/>
                <a:gd name="T29" fmla="*/ 106 h 239"/>
                <a:gd name="T30" fmla="*/ 162 w 375"/>
                <a:gd name="T31" fmla="*/ 112 h 239"/>
                <a:gd name="T32" fmla="*/ 131 w 375"/>
                <a:gd name="T33" fmla="*/ 139 h 239"/>
                <a:gd name="T34" fmla="*/ 90 w 375"/>
                <a:gd name="T35" fmla="*/ 146 h 239"/>
                <a:gd name="T36" fmla="*/ 90 w 375"/>
                <a:gd name="T37" fmla="*/ 146 h 239"/>
                <a:gd name="T38" fmla="*/ 89 w 375"/>
                <a:gd name="T39" fmla="*/ 146 h 239"/>
                <a:gd name="T40" fmla="*/ 67 w 375"/>
                <a:gd name="T41" fmla="*/ 149 h 239"/>
                <a:gd name="T42" fmla="*/ 1 w 375"/>
                <a:gd name="T43" fmla="*/ 148 h 239"/>
                <a:gd name="T44" fmla="*/ 1 w 375"/>
                <a:gd name="T45" fmla="*/ 149 h 239"/>
                <a:gd name="T46" fmla="*/ 58 w 375"/>
                <a:gd name="T47" fmla="*/ 154 h 239"/>
                <a:gd name="T48" fmla="*/ 90 w 375"/>
                <a:gd name="T49" fmla="*/ 150 h 239"/>
                <a:gd name="T50" fmla="*/ 144 w 375"/>
                <a:gd name="T51" fmla="*/ 186 h 239"/>
                <a:gd name="T52" fmla="*/ 193 w 375"/>
                <a:gd name="T53" fmla="*/ 202 h 239"/>
                <a:gd name="T54" fmla="*/ 296 w 375"/>
                <a:gd name="T55" fmla="*/ 185 h 239"/>
                <a:gd name="T56" fmla="*/ 296 w 375"/>
                <a:gd name="T57" fmla="*/ 184 h 239"/>
                <a:gd name="T58" fmla="*/ 297 w 375"/>
                <a:gd name="T59" fmla="*/ 184 h 239"/>
                <a:gd name="T60" fmla="*/ 297 w 375"/>
                <a:gd name="T61" fmla="*/ 181 h 239"/>
                <a:gd name="T62" fmla="*/ 192 w 375"/>
                <a:gd name="T63" fmla="*/ 197 h 239"/>
                <a:gd name="T64" fmla="*/ 192 w 375"/>
                <a:gd name="T65" fmla="*/ 198 h 239"/>
                <a:gd name="T66" fmla="*/ 150 w 375"/>
                <a:gd name="T67" fmla="*/ 185 h 239"/>
                <a:gd name="T68" fmla="*/ 92 w 375"/>
                <a:gd name="T69" fmla="*/ 149 h 239"/>
                <a:gd name="T70" fmla="*/ 127 w 375"/>
                <a:gd name="T71" fmla="*/ 144 h 239"/>
                <a:gd name="T72" fmla="*/ 235 w 375"/>
                <a:gd name="T73" fmla="*/ 119 h 239"/>
                <a:gd name="T74" fmla="*/ 235 w 375"/>
                <a:gd name="T75" fmla="*/ 119 h 239"/>
                <a:gd name="T76" fmla="*/ 313 w 375"/>
                <a:gd name="T77" fmla="*/ 123 h 239"/>
                <a:gd name="T78" fmla="*/ 350 w 375"/>
                <a:gd name="T79" fmla="*/ 87 h 239"/>
                <a:gd name="T80" fmla="*/ 372 w 375"/>
                <a:gd name="T81" fmla="*/ 36 h 239"/>
                <a:gd name="T82" fmla="*/ 374 w 375"/>
                <a:gd name="T83" fmla="*/ 35 h 239"/>
                <a:gd name="T84" fmla="*/ 372 w 375"/>
                <a:gd name="T85" fmla="*/ 33 h 239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  <a:cxn ang="0">
                  <a:pos x="T68" y="T69"/>
                </a:cxn>
                <a:cxn ang="0">
                  <a:pos x="T70" y="T71"/>
                </a:cxn>
                <a:cxn ang="0">
                  <a:pos x="T72" y="T73"/>
                </a:cxn>
                <a:cxn ang="0">
                  <a:pos x="T74" y="T75"/>
                </a:cxn>
                <a:cxn ang="0">
                  <a:pos x="T76" y="T77"/>
                </a:cxn>
                <a:cxn ang="0">
                  <a:pos x="T78" y="T79"/>
                </a:cxn>
                <a:cxn ang="0">
                  <a:pos x="T80" y="T81"/>
                </a:cxn>
                <a:cxn ang="0">
                  <a:pos x="T82" y="T83"/>
                </a:cxn>
                <a:cxn ang="0">
                  <a:pos x="T84" y="T85"/>
                </a:cxn>
              </a:cxnLst>
              <a:rect l="0" t="0" r="r" b="b"/>
              <a:pathLst>
                <a:path w="375" h="239">
                  <a:moveTo>
                    <a:pt x="372" y="33"/>
                  </a:moveTo>
                  <a:cubicBezTo>
                    <a:pt x="359" y="39"/>
                    <a:pt x="346" y="45"/>
                    <a:pt x="331" y="50"/>
                  </a:cubicBezTo>
                  <a:cubicBezTo>
                    <a:pt x="317" y="54"/>
                    <a:pt x="304" y="58"/>
                    <a:pt x="291" y="64"/>
                  </a:cubicBezTo>
                  <a:cubicBezTo>
                    <a:pt x="267" y="74"/>
                    <a:pt x="249" y="93"/>
                    <a:pt x="235" y="113"/>
                  </a:cubicBezTo>
                  <a:cubicBezTo>
                    <a:pt x="227" y="116"/>
                    <a:pt x="219" y="119"/>
                    <a:pt x="211" y="121"/>
                  </a:cubicBezTo>
                  <a:cubicBezTo>
                    <a:pt x="187" y="129"/>
                    <a:pt x="162" y="134"/>
                    <a:pt x="137" y="138"/>
                  </a:cubicBezTo>
                  <a:cubicBezTo>
                    <a:pt x="146" y="133"/>
                    <a:pt x="155" y="124"/>
                    <a:pt x="162" y="117"/>
                  </a:cubicBezTo>
                  <a:cubicBezTo>
                    <a:pt x="165" y="114"/>
                    <a:pt x="168" y="111"/>
                    <a:pt x="171" y="108"/>
                  </a:cubicBezTo>
                  <a:cubicBezTo>
                    <a:pt x="226" y="117"/>
                    <a:pt x="233" y="44"/>
                    <a:pt x="241" y="5"/>
                  </a:cubicBezTo>
                  <a:cubicBezTo>
                    <a:pt x="242" y="4"/>
                    <a:pt x="242" y="3"/>
                    <a:pt x="243" y="3"/>
                  </a:cubicBezTo>
                  <a:cubicBezTo>
                    <a:pt x="244" y="1"/>
                    <a:pt x="242" y="0"/>
                    <a:pt x="241" y="1"/>
                  </a:cubicBezTo>
                  <a:cubicBezTo>
                    <a:pt x="233" y="10"/>
                    <a:pt x="226" y="18"/>
                    <a:pt x="218" y="26"/>
                  </a:cubicBezTo>
                  <a:cubicBezTo>
                    <a:pt x="209" y="34"/>
                    <a:pt x="199" y="42"/>
                    <a:pt x="191" y="51"/>
                  </a:cubicBezTo>
                  <a:cubicBezTo>
                    <a:pt x="176" y="65"/>
                    <a:pt x="164" y="85"/>
                    <a:pt x="167" y="106"/>
                  </a:cubicBezTo>
                  <a:cubicBezTo>
                    <a:pt x="167" y="106"/>
                    <a:pt x="167" y="106"/>
                    <a:pt x="167" y="106"/>
                  </a:cubicBezTo>
                  <a:cubicBezTo>
                    <a:pt x="165" y="108"/>
                    <a:pt x="164" y="110"/>
                    <a:pt x="162" y="112"/>
                  </a:cubicBezTo>
                  <a:cubicBezTo>
                    <a:pt x="153" y="123"/>
                    <a:pt x="142" y="131"/>
                    <a:pt x="131" y="139"/>
                  </a:cubicBezTo>
                  <a:cubicBezTo>
                    <a:pt x="117" y="142"/>
                    <a:pt x="103" y="144"/>
                    <a:pt x="90" y="146"/>
                  </a:cubicBezTo>
                  <a:cubicBezTo>
                    <a:pt x="90" y="146"/>
                    <a:pt x="90" y="146"/>
                    <a:pt x="90" y="146"/>
                  </a:cubicBezTo>
                  <a:cubicBezTo>
                    <a:pt x="89" y="145"/>
                    <a:pt x="89" y="146"/>
                    <a:pt x="89" y="146"/>
                  </a:cubicBezTo>
                  <a:cubicBezTo>
                    <a:pt x="82" y="147"/>
                    <a:pt x="74" y="148"/>
                    <a:pt x="67" y="149"/>
                  </a:cubicBezTo>
                  <a:cubicBezTo>
                    <a:pt x="45" y="153"/>
                    <a:pt x="23" y="154"/>
                    <a:pt x="1" y="148"/>
                  </a:cubicBezTo>
                  <a:cubicBezTo>
                    <a:pt x="1" y="147"/>
                    <a:pt x="0" y="148"/>
                    <a:pt x="1" y="149"/>
                  </a:cubicBezTo>
                  <a:cubicBezTo>
                    <a:pt x="17" y="159"/>
                    <a:pt x="41" y="156"/>
                    <a:pt x="58" y="154"/>
                  </a:cubicBezTo>
                  <a:cubicBezTo>
                    <a:pt x="69" y="153"/>
                    <a:pt x="80" y="151"/>
                    <a:pt x="90" y="150"/>
                  </a:cubicBezTo>
                  <a:cubicBezTo>
                    <a:pt x="101" y="168"/>
                    <a:pt x="126" y="179"/>
                    <a:pt x="144" y="186"/>
                  </a:cubicBezTo>
                  <a:cubicBezTo>
                    <a:pt x="159" y="193"/>
                    <a:pt x="176" y="199"/>
                    <a:pt x="193" y="202"/>
                  </a:cubicBezTo>
                  <a:cubicBezTo>
                    <a:pt x="214" y="239"/>
                    <a:pt x="285" y="223"/>
                    <a:pt x="296" y="185"/>
                  </a:cubicBezTo>
                  <a:cubicBezTo>
                    <a:pt x="296" y="184"/>
                    <a:pt x="296" y="184"/>
                    <a:pt x="296" y="184"/>
                  </a:cubicBezTo>
                  <a:cubicBezTo>
                    <a:pt x="297" y="184"/>
                    <a:pt x="297" y="184"/>
                    <a:pt x="297" y="184"/>
                  </a:cubicBezTo>
                  <a:cubicBezTo>
                    <a:pt x="299" y="183"/>
                    <a:pt x="299" y="180"/>
                    <a:pt x="297" y="181"/>
                  </a:cubicBezTo>
                  <a:cubicBezTo>
                    <a:pt x="263" y="184"/>
                    <a:pt x="218" y="166"/>
                    <a:pt x="192" y="197"/>
                  </a:cubicBezTo>
                  <a:cubicBezTo>
                    <a:pt x="192" y="198"/>
                    <a:pt x="192" y="198"/>
                    <a:pt x="192" y="198"/>
                  </a:cubicBezTo>
                  <a:cubicBezTo>
                    <a:pt x="178" y="195"/>
                    <a:pt x="164" y="190"/>
                    <a:pt x="150" y="185"/>
                  </a:cubicBezTo>
                  <a:cubicBezTo>
                    <a:pt x="130" y="178"/>
                    <a:pt x="106" y="167"/>
                    <a:pt x="92" y="149"/>
                  </a:cubicBezTo>
                  <a:cubicBezTo>
                    <a:pt x="104" y="148"/>
                    <a:pt x="115" y="146"/>
                    <a:pt x="127" y="144"/>
                  </a:cubicBezTo>
                  <a:cubicBezTo>
                    <a:pt x="162" y="138"/>
                    <a:pt x="200" y="131"/>
                    <a:pt x="235" y="119"/>
                  </a:cubicBezTo>
                  <a:cubicBezTo>
                    <a:pt x="235" y="119"/>
                    <a:pt x="235" y="119"/>
                    <a:pt x="235" y="119"/>
                  </a:cubicBezTo>
                  <a:cubicBezTo>
                    <a:pt x="253" y="141"/>
                    <a:pt x="291" y="133"/>
                    <a:pt x="313" y="123"/>
                  </a:cubicBezTo>
                  <a:cubicBezTo>
                    <a:pt x="329" y="116"/>
                    <a:pt x="340" y="101"/>
                    <a:pt x="350" y="87"/>
                  </a:cubicBezTo>
                  <a:cubicBezTo>
                    <a:pt x="360" y="73"/>
                    <a:pt x="370" y="54"/>
                    <a:pt x="372" y="36"/>
                  </a:cubicBezTo>
                  <a:cubicBezTo>
                    <a:pt x="373" y="36"/>
                    <a:pt x="373" y="35"/>
                    <a:pt x="374" y="35"/>
                  </a:cubicBezTo>
                  <a:cubicBezTo>
                    <a:pt x="375" y="34"/>
                    <a:pt x="374" y="32"/>
                    <a:pt x="372" y="33"/>
                  </a:cubicBezTo>
                  <a:close/>
                </a:path>
              </a:pathLst>
            </a:custGeom>
            <a:solidFill>
              <a:srgbClr val="B28743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</a14:hiddenLine>
              </a:ext>
            </a:extLst>
          </p:spPr>
          <p:txBody>
            <a:bodyPr vert="horz" wrap="square" lIns="91440" tIns="45720" rIns="91440" bIns="45720" numCol="1" anchor="t" anchorCtr="0" compatLnSpc="1"/>
            <a:lstStyle/>
            <a:p>
              <a:endParaRPr lang="zh-CN" altLang="en-US">
                <a:solidFill>
                  <a:prstClr val="black"/>
                </a:solidFill>
              </a:endParaRPr>
            </a:p>
          </p:txBody>
        </p:sp>
        <p:sp>
          <p:nvSpPr>
            <p:cNvPr id="25" name="Freeform 27"/>
            <p:cNvSpPr/>
            <p:nvPr/>
          </p:nvSpPr>
          <p:spPr bwMode="auto">
            <a:xfrm>
              <a:off x="1614517" y="962313"/>
              <a:ext cx="241300" cy="544513"/>
            </a:xfrm>
            <a:custGeom>
              <a:avLst/>
              <a:gdLst>
                <a:gd name="T0" fmla="*/ 87 w 88"/>
                <a:gd name="T1" fmla="*/ 183 h 198"/>
                <a:gd name="T2" fmla="*/ 79 w 88"/>
                <a:gd name="T3" fmla="*/ 177 h 198"/>
                <a:gd name="T4" fmla="*/ 68 w 88"/>
                <a:gd name="T5" fmla="*/ 170 h 198"/>
                <a:gd name="T6" fmla="*/ 68 w 88"/>
                <a:gd name="T7" fmla="*/ 170 h 198"/>
                <a:gd name="T8" fmla="*/ 54 w 88"/>
                <a:gd name="T9" fmla="*/ 80 h 198"/>
                <a:gd name="T10" fmla="*/ 33 w 88"/>
                <a:gd name="T11" fmla="*/ 29 h 198"/>
                <a:gd name="T12" fmla="*/ 1 w 88"/>
                <a:gd name="T13" fmla="*/ 0 h 198"/>
                <a:gd name="T14" fmla="*/ 0 w 88"/>
                <a:gd name="T15" fmla="*/ 1 h 198"/>
                <a:gd name="T16" fmla="*/ 32 w 88"/>
                <a:gd name="T17" fmla="*/ 35 h 198"/>
                <a:gd name="T18" fmla="*/ 51 w 88"/>
                <a:gd name="T19" fmla="*/ 86 h 198"/>
                <a:gd name="T20" fmla="*/ 63 w 88"/>
                <a:gd name="T21" fmla="*/ 171 h 198"/>
                <a:gd name="T22" fmla="*/ 49 w 88"/>
                <a:gd name="T23" fmla="*/ 187 h 198"/>
                <a:gd name="T24" fmla="*/ 49 w 88"/>
                <a:gd name="T25" fmla="*/ 190 h 198"/>
                <a:gd name="T26" fmla="*/ 70 w 88"/>
                <a:gd name="T27" fmla="*/ 197 h 198"/>
                <a:gd name="T28" fmla="*/ 86 w 88"/>
                <a:gd name="T29" fmla="*/ 186 h 198"/>
                <a:gd name="T30" fmla="*/ 87 w 88"/>
                <a:gd name="T31" fmla="*/ 183 h 198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</a:cxnLst>
              <a:rect l="0" t="0" r="r" b="b"/>
              <a:pathLst>
                <a:path w="88" h="198">
                  <a:moveTo>
                    <a:pt x="87" y="183"/>
                  </a:moveTo>
                  <a:cubicBezTo>
                    <a:pt x="85" y="181"/>
                    <a:pt x="82" y="179"/>
                    <a:pt x="79" y="177"/>
                  </a:cubicBezTo>
                  <a:cubicBezTo>
                    <a:pt x="75" y="175"/>
                    <a:pt x="72" y="172"/>
                    <a:pt x="68" y="170"/>
                  </a:cubicBezTo>
                  <a:cubicBezTo>
                    <a:pt x="68" y="170"/>
                    <a:pt x="68" y="170"/>
                    <a:pt x="68" y="170"/>
                  </a:cubicBezTo>
                  <a:cubicBezTo>
                    <a:pt x="68" y="140"/>
                    <a:pt x="62" y="108"/>
                    <a:pt x="54" y="80"/>
                  </a:cubicBezTo>
                  <a:cubicBezTo>
                    <a:pt x="50" y="62"/>
                    <a:pt x="43" y="45"/>
                    <a:pt x="33" y="29"/>
                  </a:cubicBezTo>
                  <a:cubicBezTo>
                    <a:pt x="26" y="18"/>
                    <a:pt x="15" y="4"/>
                    <a:pt x="1" y="0"/>
                  </a:cubicBezTo>
                  <a:cubicBezTo>
                    <a:pt x="0" y="0"/>
                    <a:pt x="0" y="1"/>
                    <a:pt x="0" y="1"/>
                  </a:cubicBezTo>
                  <a:cubicBezTo>
                    <a:pt x="13" y="12"/>
                    <a:pt x="23" y="20"/>
                    <a:pt x="32" y="35"/>
                  </a:cubicBezTo>
                  <a:cubicBezTo>
                    <a:pt x="41" y="51"/>
                    <a:pt x="47" y="69"/>
                    <a:pt x="51" y="86"/>
                  </a:cubicBezTo>
                  <a:cubicBezTo>
                    <a:pt x="58" y="114"/>
                    <a:pt x="60" y="142"/>
                    <a:pt x="63" y="171"/>
                  </a:cubicBezTo>
                  <a:cubicBezTo>
                    <a:pt x="58" y="176"/>
                    <a:pt x="54" y="182"/>
                    <a:pt x="49" y="187"/>
                  </a:cubicBezTo>
                  <a:cubicBezTo>
                    <a:pt x="49" y="188"/>
                    <a:pt x="49" y="189"/>
                    <a:pt x="49" y="190"/>
                  </a:cubicBezTo>
                  <a:cubicBezTo>
                    <a:pt x="55" y="196"/>
                    <a:pt x="62" y="198"/>
                    <a:pt x="70" y="197"/>
                  </a:cubicBezTo>
                  <a:cubicBezTo>
                    <a:pt x="77" y="196"/>
                    <a:pt x="84" y="192"/>
                    <a:pt x="86" y="186"/>
                  </a:cubicBezTo>
                  <a:cubicBezTo>
                    <a:pt x="87" y="185"/>
                    <a:pt x="88" y="184"/>
                    <a:pt x="87" y="183"/>
                  </a:cubicBezTo>
                  <a:close/>
                </a:path>
              </a:pathLst>
            </a:custGeom>
            <a:solidFill>
              <a:srgbClr val="FEC160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</a14:hiddenLine>
              </a:ext>
            </a:extLst>
          </p:spPr>
          <p:txBody>
            <a:bodyPr vert="horz" wrap="square" lIns="91440" tIns="45720" rIns="91440" bIns="45720" numCol="1" anchor="t" anchorCtr="0" compatLnSpc="1"/>
            <a:lstStyle/>
            <a:p>
              <a:endParaRPr lang="zh-CN" altLang="en-US">
                <a:solidFill>
                  <a:prstClr val="black"/>
                </a:solidFill>
              </a:endParaRPr>
            </a:p>
          </p:txBody>
        </p:sp>
        <p:sp>
          <p:nvSpPr>
            <p:cNvPr id="26" name="Freeform 28"/>
            <p:cNvSpPr/>
            <p:nvPr/>
          </p:nvSpPr>
          <p:spPr bwMode="auto">
            <a:xfrm>
              <a:off x="1890742" y="1086138"/>
              <a:ext cx="417513" cy="446088"/>
            </a:xfrm>
            <a:custGeom>
              <a:avLst/>
              <a:gdLst>
                <a:gd name="T0" fmla="*/ 142 w 152"/>
                <a:gd name="T1" fmla="*/ 103 h 162"/>
                <a:gd name="T2" fmla="*/ 129 w 152"/>
                <a:gd name="T3" fmla="*/ 105 h 162"/>
                <a:gd name="T4" fmla="*/ 88 w 152"/>
                <a:gd name="T5" fmla="*/ 89 h 162"/>
                <a:gd name="T6" fmla="*/ 88 w 152"/>
                <a:gd name="T7" fmla="*/ 89 h 162"/>
                <a:gd name="T8" fmla="*/ 60 w 152"/>
                <a:gd name="T9" fmla="*/ 45 h 162"/>
                <a:gd name="T10" fmla="*/ 102 w 152"/>
                <a:gd name="T11" fmla="*/ 55 h 162"/>
                <a:gd name="T12" fmla="*/ 101 w 152"/>
                <a:gd name="T13" fmla="*/ 63 h 162"/>
                <a:gd name="T14" fmla="*/ 120 w 152"/>
                <a:gd name="T15" fmla="*/ 69 h 162"/>
                <a:gd name="T16" fmla="*/ 125 w 152"/>
                <a:gd name="T17" fmla="*/ 49 h 162"/>
                <a:gd name="T18" fmla="*/ 106 w 152"/>
                <a:gd name="T19" fmla="*/ 45 h 162"/>
                <a:gd name="T20" fmla="*/ 106 w 152"/>
                <a:gd name="T21" fmla="*/ 46 h 162"/>
                <a:gd name="T22" fmla="*/ 103 w 152"/>
                <a:gd name="T23" fmla="*/ 51 h 162"/>
                <a:gd name="T24" fmla="*/ 82 w 152"/>
                <a:gd name="T25" fmla="*/ 49 h 162"/>
                <a:gd name="T26" fmla="*/ 56 w 152"/>
                <a:gd name="T27" fmla="*/ 39 h 162"/>
                <a:gd name="T28" fmla="*/ 20 w 152"/>
                <a:gd name="T29" fmla="*/ 1 h 162"/>
                <a:gd name="T30" fmla="*/ 19 w 152"/>
                <a:gd name="T31" fmla="*/ 2 h 162"/>
                <a:gd name="T32" fmla="*/ 36 w 152"/>
                <a:gd name="T33" fmla="*/ 22 h 162"/>
                <a:gd name="T34" fmla="*/ 19 w 152"/>
                <a:gd name="T35" fmla="*/ 77 h 162"/>
                <a:gd name="T36" fmla="*/ 5 w 152"/>
                <a:gd name="T37" fmla="*/ 78 h 162"/>
                <a:gd name="T38" fmla="*/ 6 w 152"/>
                <a:gd name="T39" fmla="*/ 96 h 162"/>
                <a:gd name="T40" fmla="*/ 20 w 152"/>
                <a:gd name="T41" fmla="*/ 96 h 162"/>
                <a:gd name="T42" fmla="*/ 22 w 152"/>
                <a:gd name="T43" fmla="*/ 80 h 162"/>
                <a:gd name="T44" fmla="*/ 38 w 152"/>
                <a:gd name="T45" fmla="*/ 24 h 162"/>
                <a:gd name="T46" fmla="*/ 70 w 152"/>
                <a:gd name="T47" fmla="*/ 66 h 162"/>
                <a:gd name="T48" fmla="*/ 54 w 152"/>
                <a:gd name="T49" fmla="*/ 115 h 162"/>
                <a:gd name="T50" fmla="*/ 52 w 152"/>
                <a:gd name="T51" fmla="*/ 114 h 162"/>
                <a:gd name="T52" fmla="*/ 50 w 152"/>
                <a:gd name="T53" fmla="*/ 115 h 162"/>
                <a:gd name="T54" fmla="*/ 37 w 152"/>
                <a:gd name="T55" fmla="*/ 118 h 162"/>
                <a:gd name="T56" fmla="*/ 41 w 152"/>
                <a:gd name="T57" fmla="*/ 135 h 162"/>
                <a:gd name="T58" fmla="*/ 57 w 152"/>
                <a:gd name="T59" fmla="*/ 132 h 162"/>
                <a:gd name="T60" fmla="*/ 56 w 152"/>
                <a:gd name="T61" fmla="*/ 118 h 162"/>
                <a:gd name="T62" fmla="*/ 72 w 152"/>
                <a:gd name="T63" fmla="*/ 69 h 162"/>
                <a:gd name="T64" fmla="*/ 94 w 152"/>
                <a:gd name="T65" fmla="*/ 115 h 162"/>
                <a:gd name="T66" fmla="*/ 85 w 152"/>
                <a:gd name="T67" fmla="*/ 136 h 162"/>
                <a:gd name="T68" fmla="*/ 84 w 152"/>
                <a:gd name="T69" fmla="*/ 135 h 162"/>
                <a:gd name="T70" fmla="*/ 72 w 152"/>
                <a:gd name="T71" fmla="*/ 144 h 162"/>
                <a:gd name="T72" fmla="*/ 79 w 152"/>
                <a:gd name="T73" fmla="*/ 157 h 162"/>
                <a:gd name="T74" fmla="*/ 89 w 152"/>
                <a:gd name="T75" fmla="*/ 150 h 162"/>
                <a:gd name="T76" fmla="*/ 87 w 152"/>
                <a:gd name="T77" fmla="*/ 138 h 162"/>
                <a:gd name="T78" fmla="*/ 96 w 152"/>
                <a:gd name="T79" fmla="*/ 118 h 162"/>
                <a:gd name="T80" fmla="*/ 105 w 152"/>
                <a:gd name="T81" fmla="*/ 144 h 162"/>
                <a:gd name="T82" fmla="*/ 104 w 152"/>
                <a:gd name="T83" fmla="*/ 155 h 162"/>
                <a:gd name="T84" fmla="*/ 118 w 152"/>
                <a:gd name="T85" fmla="*/ 158 h 162"/>
                <a:gd name="T86" fmla="*/ 122 w 152"/>
                <a:gd name="T87" fmla="*/ 146 h 162"/>
                <a:gd name="T88" fmla="*/ 108 w 152"/>
                <a:gd name="T89" fmla="*/ 141 h 162"/>
                <a:gd name="T90" fmla="*/ 90 w 152"/>
                <a:gd name="T91" fmla="*/ 94 h 162"/>
                <a:gd name="T92" fmla="*/ 126 w 152"/>
                <a:gd name="T93" fmla="*/ 110 h 162"/>
                <a:gd name="T94" fmla="*/ 125 w 152"/>
                <a:gd name="T95" fmla="*/ 111 h 162"/>
                <a:gd name="T96" fmla="*/ 125 w 152"/>
                <a:gd name="T97" fmla="*/ 112 h 162"/>
                <a:gd name="T98" fmla="*/ 132 w 152"/>
                <a:gd name="T99" fmla="*/ 126 h 162"/>
                <a:gd name="T100" fmla="*/ 151 w 152"/>
                <a:gd name="T101" fmla="*/ 117 h 162"/>
                <a:gd name="T102" fmla="*/ 142 w 152"/>
                <a:gd name="T103" fmla="*/ 103 h 162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  <a:cxn ang="0">
                  <a:pos x="T68" y="T69"/>
                </a:cxn>
                <a:cxn ang="0">
                  <a:pos x="T70" y="T71"/>
                </a:cxn>
                <a:cxn ang="0">
                  <a:pos x="T72" y="T73"/>
                </a:cxn>
                <a:cxn ang="0">
                  <a:pos x="T74" y="T75"/>
                </a:cxn>
                <a:cxn ang="0">
                  <a:pos x="T76" y="T77"/>
                </a:cxn>
                <a:cxn ang="0">
                  <a:pos x="T78" y="T79"/>
                </a:cxn>
                <a:cxn ang="0">
                  <a:pos x="T80" y="T81"/>
                </a:cxn>
                <a:cxn ang="0">
                  <a:pos x="T82" y="T83"/>
                </a:cxn>
                <a:cxn ang="0">
                  <a:pos x="T84" y="T85"/>
                </a:cxn>
                <a:cxn ang="0">
                  <a:pos x="T86" y="T87"/>
                </a:cxn>
                <a:cxn ang="0">
                  <a:pos x="T88" y="T89"/>
                </a:cxn>
                <a:cxn ang="0">
                  <a:pos x="T90" y="T91"/>
                </a:cxn>
                <a:cxn ang="0">
                  <a:pos x="T92" y="T93"/>
                </a:cxn>
                <a:cxn ang="0">
                  <a:pos x="T94" y="T95"/>
                </a:cxn>
                <a:cxn ang="0">
                  <a:pos x="T96" y="T97"/>
                </a:cxn>
                <a:cxn ang="0">
                  <a:pos x="T98" y="T99"/>
                </a:cxn>
                <a:cxn ang="0">
                  <a:pos x="T100" y="T101"/>
                </a:cxn>
                <a:cxn ang="0">
                  <a:pos x="T102" y="T103"/>
                </a:cxn>
              </a:cxnLst>
              <a:rect l="0" t="0" r="r" b="b"/>
              <a:pathLst>
                <a:path w="152" h="162">
                  <a:moveTo>
                    <a:pt x="142" y="103"/>
                  </a:moveTo>
                  <a:cubicBezTo>
                    <a:pt x="137" y="101"/>
                    <a:pt x="132" y="102"/>
                    <a:pt x="129" y="105"/>
                  </a:cubicBezTo>
                  <a:cubicBezTo>
                    <a:pt x="114" y="102"/>
                    <a:pt x="101" y="99"/>
                    <a:pt x="88" y="89"/>
                  </a:cubicBezTo>
                  <a:cubicBezTo>
                    <a:pt x="88" y="89"/>
                    <a:pt x="88" y="89"/>
                    <a:pt x="88" y="89"/>
                  </a:cubicBezTo>
                  <a:cubicBezTo>
                    <a:pt x="80" y="74"/>
                    <a:pt x="71" y="59"/>
                    <a:pt x="60" y="45"/>
                  </a:cubicBezTo>
                  <a:cubicBezTo>
                    <a:pt x="72" y="52"/>
                    <a:pt x="88" y="55"/>
                    <a:pt x="102" y="55"/>
                  </a:cubicBezTo>
                  <a:cubicBezTo>
                    <a:pt x="101" y="58"/>
                    <a:pt x="101" y="61"/>
                    <a:pt x="101" y="63"/>
                  </a:cubicBezTo>
                  <a:cubicBezTo>
                    <a:pt x="103" y="72"/>
                    <a:pt x="114" y="74"/>
                    <a:pt x="120" y="69"/>
                  </a:cubicBezTo>
                  <a:cubicBezTo>
                    <a:pt x="126" y="65"/>
                    <a:pt x="127" y="55"/>
                    <a:pt x="125" y="49"/>
                  </a:cubicBezTo>
                  <a:cubicBezTo>
                    <a:pt x="122" y="41"/>
                    <a:pt x="113" y="39"/>
                    <a:pt x="106" y="45"/>
                  </a:cubicBezTo>
                  <a:cubicBezTo>
                    <a:pt x="106" y="45"/>
                    <a:pt x="106" y="46"/>
                    <a:pt x="106" y="46"/>
                  </a:cubicBezTo>
                  <a:cubicBezTo>
                    <a:pt x="105" y="48"/>
                    <a:pt x="104" y="49"/>
                    <a:pt x="103" y="51"/>
                  </a:cubicBezTo>
                  <a:cubicBezTo>
                    <a:pt x="96" y="50"/>
                    <a:pt x="89" y="50"/>
                    <a:pt x="82" y="49"/>
                  </a:cubicBezTo>
                  <a:cubicBezTo>
                    <a:pt x="72" y="47"/>
                    <a:pt x="64" y="44"/>
                    <a:pt x="56" y="39"/>
                  </a:cubicBezTo>
                  <a:cubicBezTo>
                    <a:pt x="45" y="25"/>
                    <a:pt x="33" y="12"/>
                    <a:pt x="20" y="1"/>
                  </a:cubicBezTo>
                  <a:cubicBezTo>
                    <a:pt x="19" y="0"/>
                    <a:pt x="19" y="1"/>
                    <a:pt x="19" y="2"/>
                  </a:cubicBezTo>
                  <a:cubicBezTo>
                    <a:pt x="25" y="9"/>
                    <a:pt x="30" y="15"/>
                    <a:pt x="36" y="22"/>
                  </a:cubicBezTo>
                  <a:cubicBezTo>
                    <a:pt x="36" y="42"/>
                    <a:pt x="26" y="59"/>
                    <a:pt x="19" y="77"/>
                  </a:cubicBezTo>
                  <a:cubicBezTo>
                    <a:pt x="15" y="74"/>
                    <a:pt x="9" y="74"/>
                    <a:pt x="5" y="78"/>
                  </a:cubicBezTo>
                  <a:cubicBezTo>
                    <a:pt x="1" y="83"/>
                    <a:pt x="0" y="92"/>
                    <a:pt x="6" y="96"/>
                  </a:cubicBezTo>
                  <a:cubicBezTo>
                    <a:pt x="10" y="99"/>
                    <a:pt x="16" y="99"/>
                    <a:pt x="20" y="96"/>
                  </a:cubicBezTo>
                  <a:cubicBezTo>
                    <a:pt x="24" y="92"/>
                    <a:pt x="25" y="84"/>
                    <a:pt x="22" y="80"/>
                  </a:cubicBezTo>
                  <a:cubicBezTo>
                    <a:pt x="31" y="64"/>
                    <a:pt x="39" y="42"/>
                    <a:pt x="38" y="24"/>
                  </a:cubicBezTo>
                  <a:cubicBezTo>
                    <a:pt x="49" y="37"/>
                    <a:pt x="60" y="51"/>
                    <a:pt x="70" y="66"/>
                  </a:cubicBezTo>
                  <a:cubicBezTo>
                    <a:pt x="71" y="85"/>
                    <a:pt x="62" y="100"/>
                    <a:pt x="54" y="115"/>
                  </a:cubicBezTo>
                  <a:cubicBezTo>
                    <a:pt x="53" y="115"/>
                    <a:pt x="53" y="115"/>
                    <a:pt x="52" y="114"/>
                  </a:cubicBezTo>
                  <a:cubicBezTo>
                    <a:pt x="51" y="114"/>
                    <a:pt x="51" y="114"/>
                    <a:pt x="50" y="115"/>
                  </a:cubicBezTo>
                  <a:cubicBezTo>
                    <a:pt x="46" y="114"/>
                    <a:pt x="40" y="115"/>
                    <a:pt x="37" y="118"/>
                  </a:cubicBezTo>
                  <a:cubicBezTo>
                    <a:pt x="32" y="123"/>
                    <a:pt x="37" y="131"/>
                    <a:pt x="41" y="135"/>
                  </a:cubicBezTo>
                  <a:cubicBezTo>
                    <a:pt x="46" y="138"/>
                    <a:pt x="53" y="136"/>
                    <a:pt x="57" y="132"/>
                  </a:cubicBezTo>
                  <a:cubicBezTo>
                    <a:pt x="60" y="127"/>
                    <a:pt x="59" y="122"/>
                    <a:pt x="56" y="118"/>
                  </a:cubicBezTo>
                  <a:cubicBezTo>
                    <a:pt x="66" y="104"/>
                    <a:pt x="74" y="86"/>
                    <a:pt x="72" y="69"/>
                  </a:cubicBezTo>
                  <a:cubicBezTo>
                    <a:pt x="81" y="84"/>
                    <a:pt x="88" y="99"/>
                    <a:pt x="94" y="115"/>
                  </a:cubicBezTo>
                  <a:cubicBezTo>
                    <a:pt x="92" y="122"/>
                    <a:pt x="88" y="129"/>
                    <a:pt x="85" y="136"/>
                  </a:cubicBezTo>
                  <a:cubicBezTo>
                    <a:pt x="85" y="136"/>
                    <a:pt x="85" y="135"/>
                    <a:pt x="84" y="135"/>
                  </a:cubicBezTo>
                  <a:cubicBezTo>
                    <a:pt x="79" y="135"/>
                    <a:pt x="73" y="139"/>
                    <a:pt x="72" y="144"/>
                  </a:cubicBezTo>
                  <a:cubicBezTo>
                    <a:pt x="72" y="149"/>
                    <a:pt x="74" y="156"/>
                    <a:pt x="79" y="157"/>
                  </a:cubicBezTo>
                  <a:cubicBezTo>
                    <a:pt x="83" y="157"/>
                    <a:pt x="87" y="154"/>
                    <a:pt x="89" y="150"/>
                  </a:cubicBezTo>
                  <a:cubicBezTo>
                    <a:pt x="91" y="146"/>
                    <a:pt x="90" y="141"/>
                    <a:pt x="87" y="138"/>
                  </a:cubicBezTo>
                  <a:cubicBezTo>
                    <a:pt x="91" y="132"/>
                    <a:pt x="94" y="125"/>
                    <a:pt x="96" y="118"/>
                  </a:cubicBezTo>
                  <a:cubicBezTo>
                    <a:pt x="99" y="126"/>
                    <a:pt x="102" y="135"/>
                    <a:pt x="105" y="144"/>
                  </a:cubicBezTo>
                  <a:cubicBezTo>
                    <a:pt x="102" y="147"/>
                    <a:pt x="101" y="151"/>
                    <a:pt x="104" y="155"/>
                  </a:cubicBezTo>
                  <a:cubicBezTo>
                    <a:pt x="108" y="160"/>
                    <a:pt x="113" y="162"/>
                    <a:pt x="118" y="158"/>
                  </a:cubicBezTo>
                  <a:cubicBezTo>
                    <a:pt x="121" y="155"/>
                    <a:pt x="123" y="150"/>
                    <a:pt x="122" y="146"/>
                  </a:cubicBezTo>
                  <a:cubicBezTo>
                    <a:pt x="120" y="140"/>
                    <a:pt x="113" y="140"/>
                    <a:pt x="108" y="141"/>
                  </a:cubicBezTo>
                  <a:cubicBezTo>
                    <a:pt x="103" y="125"/>
                    <a:pt x="97" y="109"/>
                    <a:pt x="90" y="94"/>
                  </a:cubicBezTo>
                  <a:cubicBezTo>
                    <a:pt x="100" y="102"/>
                    <a:pt x="113" y="108"/>
                    <a:pt x="126" y="110"/>
                  </a:cubicBezTo>
                  <a:cubicBezTo>
                    <a:pt x="126" y="110"/>
                    <a:pt x="125" y="111"/>
                    <a:pt x="125" y="111"/>
                  </a:cubicBezTo>
                  <a:cubicBezTo>
                    <a:pt x="125" y="111"/>
                    <a:pt x="125" y="112"/>
                    <a:pt x="125" y="112"/>
                  </a:cubicBezTo>
                  <a:cubicBezTo>
                    <a:pt x="124" y="118"/>
                    <a:pt x="126" y="124"/>
                    <a:pt x="132" y="126"/>
                  </a:cubicBezTo>
                  <a:cubicBezTo>
                    <a:pt x="139" y="128"/>
                    <a:pt x="150" y="125"/>
                    <a:pt x="151" y="117"/>
                  </a:cubicBezTo>
                  <a:cubicBezTo>
                    <a:pt x="152" y="111"/>
                    <a:pt x="147" y="105"/>
                    <a:pt x="142" y="103"/>
                  </a:cubicBezTo>
                  <a:close/>
                </a:path>
              </a:pathLst>
            </a:custGeom>
            <a:solidFill>
              <a:srgbClr val="7F7E30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</a14:hiddenLine>
              </a:ext>
            </a:extLst>
          </p:spPr>
          <p:txBody>
            <a:bodyPr vert="horz" wrap="square" lIns="91440" tIns="45720" rIns="91440" bIns="45720" numCol="1" anchor="t" anchorCtr="0" compatLnSpc="1"/>
            <a:lstStyle/>
            <a:p>
              <a:endParaRPr lang="zh-CN" altLang="en-US">
                <a:solidFill>
                  <a:prstClr val="black"/>
                </a:solidFill>
              </a:endParaRPr>
            </a:p>
          </p:txBody>
        </p:sp>
        <p:sp>
          <p:nvSpPr>
            <p:cNvPr id="27" name="Freeform 29"/>
            <p:cNvSpPr/>
            <p:nvPr/>
          </p:nvSpPr>
          <p:spPr bwMode="auto">
            <a:xfrm>
              <a:off x="1868517" y="538450"/>
              <a:ext cx="655638" cy="533400"/>
            </a:xfrm>
            <a:custGeom>
              <a:avLst/>
              <a:gdLst>
                <a:gd name="T0" fmla="*/ 237 w 239"/>
                <a:gd name="T1" fmla="*/ 42 h 194"/>
                <a:gd name="T2" fmla="*/ 188 w 239"/>
                <a:gd name="T3" fmla="*/ 43 h 194"/>
                <a:gd name="T4" fmla="*/ 153 w 239"/>
                <a:gd name="T5" fmla="*/ 64 h 194"/>
                <a:gd name="T6" fmla="*/ 140 w 239"/>
                <a:gd name="T7" fmla="*/ 1 h 194"/>
                <a:gd name="T8" fmla="*/ 137 w 239"/>
                <a:gd name="T9" fmla="*/ 1 h 194"/>
                <a:gd name="T10" fmla="*/ 143 w 239"/>
                <a:gd name="T11" fmla="*/ 79 h 194"/>
                <a:gd name="T12" fmla="*/ 143 w 239"/>
                <a:gd name="T13" fmla="*/ 81 h 194"/>
                <a:gd name="T14" fmla="*/ 142 w 239"/>
                <a:gd name="T15" fmla="*/ 82 h 194"/>
                <a:gd name="T16" fmla="*/ 115 w 239"/>
                <a:gd name="T17" fmla="*/ 115 h 194"/>
                <a:gd name="T18" fmla="*/ 83 w 239"/>
                <a:gd name="T19" fmla="*/ 147 h 194"/>
                <a:gd name="T20" fmla="*/ 1 w 239"/>
                <a:gd name="T21" fmla="*/ 192 h 194"/>
                <a:gd name="T22" fmla="*/ 1 w 239"/>
                <a:gd name="T23" fmla="*/ 194 h 194"/>
                <a:gd name="T24" fmla="*/ 81 w 239"/>
                <a:gd name="T25" fmla="*/ 155 h 194"/>
                <a:gd name="T26" fmla="*/ 116 w 239"/>
                <a:gd name="T27" fmla="*/ 120 h 194"/>
                <a:gd name="T28" fmla="*/ 145 w 239"/>
                <a:gd name="T29" fmla="*/ 83 h 194"/>
                <a:gd name="T30" fmla="*/ 146 w 239"/>
                <a:gd name="T31" fmla="*/ 83 h 194"/>
                <a:gd name="T32" fmla="*/ 146 w 239"/>
                <a:gd name="T33" fmla="*/ 83 h 194"/>
                <a:gd name="T34" fmla="*/ 147 w 239"/>
                <a:gd name="T35" fmla="*/ 81 h 194"/>
                <a:gd name="T36" fmla="*/ 200 w 239"/>
                <a:gd name="T37" fmla="*/ 79 h 194"/>
                <a:gd name="T38" fmla="*/ 239 w 239"/>
                <a:gd name="T39" fmla="*/ 44 h 194"/>
                <a:gd name="T40" fmla="*/ 237 w 239"/>
                <a:gd name="T41" fmla="*/ 42 h 194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</a:cxnLst>
              <a:rect l="0" t="0" r="r" b="b"/>
              <a:pathLst>
                <a:path w="239" h="194">
                  <a:moveTo>
                    <a:pt x="237" y="42"/>
                  </a:moveTo>
                  <a:cubicBezTo>
                    <a:pt x="223" y="34"/>
                    <a:pt x="202" y="38"/>
                    <a:pt x="188" y="43"/>
                  </a:cubicBezTo>
                  <a:cubicBezTo>
                    <a:pt x="175" y="47"/>
                    <a:pt x="163" y="55"/>
                    <a:pt x="153" y="64"/>
                  </a:cubicBezTo>
                  <a:cubicBezTo>
                    <a:pt x="158" y="42"/>
                    <a:pt x="154" y="15"/>
                    <a:pt x="140" y="1"/>
                  </a:cubicBezTo>
                  <a:cubicBezTo>
                    <a:pt x="139" y="0"/>
                    <a:pt x="138" y="0"/>
                    <a:pt x="137" y="1"/>
                  </a:cubicBezTo>
                  <a:cubicBezTo>
                    <a:pt x="123" y="22"/>
                    <a:pt x="123" y="62"/>
                    <a:pt x="143" y="79"/>
                  </a:cubicBezTo>
                  <a:cubicBezTo>
                    <a:pt x="143" y="80"/>
                    <a:pt x="143" y="80"/>
                    <a:pt x="143" y="81"/>
                  </a:cubicBezTo>
                  <a:cubicBezTo>
                    <a:pt x="142" y="81"/>
                    <a:pt x="142" y="82"/>
                    <a:pt x="142" y="82"/>
                  </a:cubicBezTo>
                  <a:cubicBezTo>
                    <a:pt x="133" y="93"/>
                    <a:pt x="125" y="104"/>
                    <a:pt x="115" y="115"/>
                  </a:cubicBezTo>
                  <a:cubicBezTo>
                    <a:pt x="105" y="126"/>
                    <a:pt x="94" y="137"/>
                    <a:pt x="83" y="147"/>
                  </a:cubicBezTo>
                  <a:cubicBezTo>
                    <a:pt x="58" y="169"/>
                    <a:pt x="32" y="183"/>
                    <a:pt x="1" y="192"/>
                  </a:cubicBezTo>
                  <a:cubicBezTo>
                    <a:pt x="0" y="192"/>
                    <a:pt x="0" y="194"/>
                    <a:pt x="1" y="194"/>
                  </a:cubicBezTo>
                  <a:cubicBezTo>
                    <a:pt x="31" y="192"/>
                    <a:pt x="59" y="173"/>
                    <a:pt x="81" y="155"/>
                  </a:cubicBezTo>
                  <a:cubicBezTo>
                    <a:pt x="93" y="144"/>
                    <a:pt x="105" y="132"/>
                    <a:pt x="116" y="120"/>
                  </a:cubicBezTo>
                  <a:cubicBezTo>
                    <a:pt x="126" y="109"/>
                    <a:pt x="137" y="97"/>
                    <a:pt x="145" y="83"/>
                  </a:cubicBezTo>
                  <a:cubicBezTo>
                    <a:pt x="146" y="83"/>
                    <a:pt x="146" y="83"/>
                    <a:pt x="146" y="83"/>
                  </a:cubicBezTo>
                  <a:cubicBezTo>
                    <a:pt x="146" y="83"/>
                    <a:pt x="146" y="83"/>
                    <a:pt x="146" y="83"/>
                  </a:cubicBezTo>
                  <a:cubicBezTo>
                    <a:pt x="146" y="82"/>
                    <a:pt x="146" y="81"/>
                    <a:pt x="147" y="81"/>
                  </a:cubicBezTo>
                  <a:cubicBezTo>
                    <a:pt x="164" y="87"/>
                    <a:pt x="183" y="86"/>
                    <a:pt x="200" y="79"/>
                  </a:cubicBezTo>
                  <a:cubicBezTo>
                    <a:pt x="215" y="73"/>
                    <a:pt x="233" y="60"/>
                    <a:pt x="239" y="44"/>
                  </a:cubicBezTo>
                  <a:cubicBezTo>
                    <a:pt x="239" y="43"/>
                    <a:pt x="238" y="42"/>
                    <a:pt x="237" y="42"/>
                  </a:cubicBezTo>
                  <a:close/>
                </a:path>
              </a:pathLst>
            </a:custGeom>
            <a:solidFill>
              <a:srgbClr val="7F7E30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</a14:hiddenLine>
              </a:ext>
            </a:extLst>
          </p:spPr>
          <p:txBody>
            <a:bodyPr vert="horz" wrap="square" lIns="91440" tIns="45720" rIns="91440" bIns="45720" numCol="1" anchor="t" anchorCtr="0" compatLnSpc="1"/>
            <a:lstStyle/>
            <a:p>
              <a:endParaRPr lang="zh-CN" altLang="en-US">
                <a:solidFill>
                  <a:prstClr val="black"/>
                </a:solidFill>
              </a:endParaRPr>
            </a:p>
          </p:txBody>
        </p:sp>
        <p:sp>
          <p:nvSpPr>
            <p:cNvPr id="28" name="Freeform 30"/>
            <p:cNvSpPr/>
            <p:nvPr/>
          </p:nvSpPr>
          <p:spPr bwMode="auto">
            <a:xfrm>
              <a:off x="2449542" y="82837"/>
              <a:ext cx="693738" cy="965200"/>
            </a:xfrm>
            <a:custGeom>
              <a:avLst/>
              <a:gdLst>
                <a:gd name="T0" fmla="*/ 236 w 253"/>
                <a:gd name="T1" fmla="*/ 151 h 351"/>
                <a:gd name="T2" fmla="*/ 169 w 253"/>
                <a:gd name="T3" fmla="*/ 159 h 351"/>
                <a:gd name="T4" fmla="*/ 128 w 253"/>
                <a:gd name="T5" fmla="*/ 189 h 351"/>
                <a:gd name="T6" fmla="*/ 116 w 253"/>
                <a:gd name="T7" fmla="*/ 202 h 351"/>
                <a:gd name="T8" fmla="*/ 128 w 253"/>
                <a:gd name="T9" fmla="*/ 165 h 351"/>
                <a:gd name="T10" fmla="*/ 128 w 253"/>
                <a:gd name="T11" fmla="*/ 165 h 351"/>
                <a:gd name="T12" fmla="*/ 129 w 253"/>
                <a:gd name="T13" fmla="*/ 165 h 351"/>
                <a:gd name="T14" fmla="*/ 130 w 253"/>
                <a:gd name="T15" fmla="*/ 165 h 351"/>
                <a:gd name="T16" fmla="*/ 213 w 253"/>
                <a:gd name="T17" fmla="*/ 62 h 351"/>
                <a:gd name="T18" fmla="*/ 208 w 253"/>
                <a:gd name="T19" fmla="*/ 16 h 351"/>
                <a:gd name="T20" fmla="*/ 167 w 253"/>
                <a:gd name="T21" fmla="*/ 3 h 351"/>
                <a:gd name="T22" fmla="*/ 112 w 253"/>
                <a:gd name="T23" fmla="*/ 72 h 351"/>
                <a:gd name="T24" fmla="*/ 127 w 253"/>
                <a:gd name="T25" fmla="*/ 164 h 351"/>
                <a:gd name="T26" fmla="*/ 126 w 253"/>
                <a:gd name="T27" fmla="*/ 164 h 351"/>
                <a:gd name="T28" fmla="*/ 105 w 253"/>
                <a:gd name="T29" fmla="*/ 213 h 351"/>
                <a:gd name="T30" fmla="*/ 80 w 253"/>
                <a:gd name="T31" fmla="*/ 266 h 351"/>
                <a:gd name="T32" fmla="*/ 1 w 253"/>
                <a:gd name="T33" fmla="*/ 350 h 351"/>
                <a:gd name="T34" fmla="*/ 1 w 253"/>
                <a:gd name="T35" fmla="*/ 351 h 351"/>
                <a:gd name="T36" fmla="*/ 81 w 253"/>
                <a:gd name="T37" fmla="*/ 273 h 351"/>
                <a:gd name="T38" fmla="*/ 107 w 253"/>
                <a:gd name="T39" fmla="*/ 221 h 351"/>
                <a:gd name="T40" fmla="*/ 110 w 253"/>
                <a:gd name="T41" fmla="*/ 214 h 351"/>
                <a:gd name="T42" fmla="*/ 204 w 253"/>
                <a:gd name="T43" fmla="*/ 221 h 351"/>
                <a:gd name="T44" fmla="*/ 236 w 253"/>
                <a:gd name="T45" fmla="*/ 151 h 351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</a:cxnLst>
              <a:rect l="0" t="0" r="r" b="b"/>
              <a:pathLst>
                <a:path w="253" h="351">
                  <a:moveTo>
                    <a:pt x="236" y="151"/>
                  </a:moveTo>
                  <a:cubicBezTo>
                    <a:pt x="222" y="129"/>
                    <a:pt x="184" y="150"/>
                    <a:pt x="169" y="159"/>
                  </a:cubicBezTo>
                  <a:cubicBezTo>
                    <a:pt x="154" y="167"/>
                    <a:pt x="140" y="177"/>
                    <a:pt x="128" y="189"/>
                  </a:cubicBezTo>
                  <a:cubicBezTo>
                    <a:pt x="124" y="193"/>
                    <a:pt x="119" y="197"/>
                    <a:pt x="116" y="202"/>
                  </a:cubicBezTo>
                  <a:cubicBezTo>
                    <a:pt x="121" y="190"/>
                    <a:pt x="125" y="178"/>
                    <a:pt x="128" y="165"/>
                  </a:cubicBezTo>
                  <a:cubicBezTo>
                    <a:pt x="128" y="165"/>
                    <a:pt x="128" y="165"/>
                    <a:pt x="128" y="165"/>
                  </a:cubicBezTo>
                  <a:cubicBezTo>
                    <a:pt x="128" y="165"/>
                    <a:pt x="129" y="165"/>
                    <a:pt x="129" y="165"/>
                  </a:cubicBezTo>
                  <a:cubicBezTo>
                    <a:pt x="129" y="165"/>
                    <a:pt x="130" y="165"/>
                    <a:pt x="130" y="165"/>
                  </a:cubicBezTo>
                  <a:cubicBezTo>
                    <a:pt x="168" y="139"/>
                    <a:pt x="203" y="108"/>
                    <a:pt x="213" y="62"/>
                  </a:cubicBezTo>
                  <a:cubicBezTo>
                    <a:pt x="216" y="47"/>
                    <a:pt x="216" y="30"/>
                    <a:pt x="208" y="16"/>
                  </a:cubicBezTo>
                  <a:cubicBezTo>
                    <a:pt x="199" y="2"/>
                    <a:pt x="182" y="0"/>
                    <a:pt x="167" y="3"/>
                  </a:cubicBezTo>
                  <a:cubicBezTo>
                    <a:pt x="133" y="8"/>
                    <a:pt x="117" y="42"/>
                    <a:pt x="112" y="72"/>
                  </a:cubicBezTo>
                  <a:cubicBezTo>
                    <a:pt x="107" y="101"/>
                    <a:pt x="108" y="139"/>
                    <a:pt x="127" y="164"/>
                  </a:cubicBezTo>
                  <a:cubicBezTo>
                    <a:pt x="126" y="164"/>
                    <a:pt x="126" y="164"/>
                    <a:pt x="126" y="164"/>
                  </a:cubicBezTo>
                  <a:cubicBezTo>
                    <a:pt x="118" y="180"/>
                    <a:pt x="112" y="197"/>
                    <a:pt x="105" y="213"/>
                  </a:cubicBezTo>
                  <a:cubicBezTo>
                    <a:pt x="98" y="231"/>
                    <a:pt x="90" y="249"/>
                    <a:pt x="80" y="266"/>
                  </a:cubicBezTo>
                  <a:cubicBezTo>
                    <a:pt x="61" y="301"/>
                    <a:pt x="34" y="328"/>
                    <a:pt x="1" y="350"/>
                  </a:cubicBezTo>
                  <a:cubicBezTo>
                    <a:pt x="0" y="350"/>
                    <a:pt x="1" y="351"/>
                    <a:pt x="1" y="351"/>
                  </a:cubicBezTo>
                  <a:cubicBezTo>
                    <a:pt x="36" y="335"/>
                    <a:pt x="62" y="305"/>
                    <a:pt x="81" y="273"/>
                  </a:cubicBezTo>
                  <a:cubicBezTo>
                    <a:pt x="91" y="257"/>
                    <a:pt x="100" y="239"/>
                    <a:pt x="107" y="221"/>
                  </a:cubicBezTo>
                  <a:cubicBezTo>
                    <a:pt x="108" y="219"/>
                    <a:pt x="109" y="216"/>
                    <a:pt x="110" y="214"/>
                  </a:cubicBezTo>
                  <a:cubicBezTo>
                    <a:pt x="136" y="233"/>
                    <a:pt x="176" y="233"/>
                    <a:pt x="204" y="221"/>
                  </a:cubicBezTo>
                  <a:cubicBezTo>
                    <a:pt x="229" y="211"/>
                    <a:pt x="253" y="178"/>
                    <a:pt x="236" y="151"/>
                  </a:cubicBezTo>
                  <a:close/>
                </a:path>
              </a:pathLst>
            </a:custGeom>
            <a:solidFill>
              <a:srgbClr val="FEC160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</a14:hiddenLine>
              </a:ext>
            </a:extLst>
          </p:spPr>
          <p:txBody>
            <a:bodyPr vert="horz" wrap="square" lIns="91440" tIns="45720" rIns="91440" bIns="45720" numCol="1" anchor="t" anchorCtr="0" compatLnSpc="1"/>
            <a:lstStyle/>
            <a:p>
              <a:endParaRPr lang="zh-CN" altLang="en-US">
                <a:solidFill>
                  <a:prstClr val="black"/>
                </a:solidFill>
              </a:endParaRPr>
            </a:p>
          </p:txBody>
        </p:sp>
        <p:sp>
          <p:nvSpPr>
            <p:cNvPr id="29" name="Freeform 31"/>
            <p:cNvSpPr/>
            <p:nvPr/>
          </p:nvSpPr>
          <p:spPr bwMode="auto">
            <a:xfrm>
              <a:off x="2527329" y="1141700"/>
              <a:ext cx="0" cy="3175"/>
            </a:xfrm>
            <a:custGeom>
              <a:avLst/>
              <a:gdLst>
                <a:gd name="T0" fmla="*/ 0 h 2"/>
                <a:gd name="T1" fmla="*/ 2 h 2"/>
                <a:gd name="T2" fmla="*/ 0 h 2"/>
              </a:gdLst>
              <a:ahLst/>
              <a:cxnLst>
                <a:cxn ang="0">
                  <a:pos x="0" y="T0"/>
                </a:cxn>
                <a:cxn ang="0">
                  <a:pos x="0" y="T1"/>
                </a:cxn>
                <a:cxn ang="0">
                  <a:pos x="0" y="T2"/>
                </a:cxn>
              </a:cxnLst>
              <a:rect l="0" t="0" r="r" b="b"/>
              <a:pathLst>
                <a:path h="2">
                  <a:moveTo>
                    <a:pt x="0" y="0"/>
                  </a:moveTo>
                  <a:lnTo>
                    <a:pt x="0" y="2"/>
                  </a:lnTo>
                  <a:lnTo>
                    <a:pt x="0" y="0"/>
                  </a:lnTo>
                  <a:close/>
                </a:path>
              </a:pathLst>
            </a:custGeom>
            <a:solidFill>
              <a:srgbClr val="000000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</a14:hiddenLine>
              </a:ext>
            </a:extLst>
          </p:spPr>
          <p:txBody>
            <a:bodyPr vert="horz" wrap="square" lIns="91440" tIns="45720" rIns="91440" bIns="45720" numCol="1" anchor="t" anchorCtr="0" compatLnSpc="1"/>
            <a:lstStyle/>
            <a:p>
              <a:endParaRPr lang="zh-CN" altLang="en-US">
                <a:solidFill>
                  <a:prstClr val="black"/>
                </a:solidFill>
              </a:endParaRPr>
            </a:p>
          </p:txBody>
        </p:sp>
        <p:sp>
          <p:nvSpPr>
            <p:cNvPr id="30" name="Freeform 33"/>
            <p:cNvSpPr/>
            <p:nvPr/>
          </p:nvSpPr>
          <p:spPr bwMode="auto">
            <a:xfrm>
              <a:off x="2362229" y="1071850"/>
              <a:ext cx="573088" cy="442913"/>
            </a:xfrm>
            <a:custGeom>
              <a:avLst/>
              <a:gdLst>
                <a:gd name="T0" fmla="*/ 186 w 209"/>
                <a:gd name="T1" fmla="*/ 57 h 161"/>
                <a:gd name="T2" fmla="*/ 162 w 209"/>
                <a:gd name="T3" fmla="*/ 69 h 161"/>
                <a:gd name="T4" fmla="*/ 144 w 209"/>
                <a:gd name="T5" fmla="*/ 86 h 161"/>
                <a:gd name="T6" fmla="*/ 82 w 209"/>
                <a:gd name="T7" fmla="*/ 35 h 161"/>
                <a:gd name="T8" fmla="*/ 2 w 209"/>
                <a:gd name="T9" fmla="*/ 0 h 161"/>
                <a:gd name="T10" fmla="*/ 1 w 209"/>
                <a:gd name="T11" fmla="*/ 2 h 161"/>
                <a:gd name="T12" fmla="*/ 29 w 209"/>
                <a:gd name="T13" fmla="*/ 17 h 161"/>
                <a:gd name="T14" fmla="*/ 71 w 209"/>
                <a:gd name="T15" fmla="*/ 34 h 161"/>
                <a:gd name="T16" fmla="*/ 110 w 209"/>
                <a:gd name="T17" fmla="*/ 59 h 161"/>
                <a:gd name="T18" fmla="*/ 142 w 209"/>
                <a:gd name="T19" fmla="*/ 89 h 161"/>
                <a:gd name="T20" fmla="*/ 142 w 209"/>
                <a:gd name="T21" fmla="*/ 89 h 161"/>
                <a:gd name="T22" fmla="*/ 141 w 209"/>
                <a:gd name="T23" fmla="*/ 91 h 161"/>
                <a:gd name="T24" fmla="*/ 140 w 209"/>
                <a:gd name="T25" fmla="*/ 148 h 161"/>
                <a:gd name="T26" fmla="*/ 166 w 209"/>
                <a:gd name="T27" fmla="*/ 131 h 161"/>
                <a:gd name="T28" fmla="*/ 187 w 209"/>
                <a:gd name="T29" fmla="*/ 118 h 161"/>
                <a:gd name="T30" fmla="*/ 187 w 209"/>
                <a:gd name="T31" fmla="*/ 92 h 161"/>
                <a:gd name="T32" fmla="*/ 186 w 209"/>
                <a:gd name="T33" fmla="*/ 57 h 161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</a:cxnLst>
              <a:rect l="0" t="0" r="r" b="b"/>
              <a:pathLst>
                <a:path w="209" h="161">
                  <a:moveTo>
                    <a:pt x="186" y="57"/>
                  </a:moveTo>
                  <a:cubicBezTo>
                    <a:pt x="177" y="57"/>
                    <a:pt x="168" y="64"/>
                    <a:pt x="162" y="69"/>
                  </a:cubicBezTo>
                  <a:cubicBezTo>
                    <a:pt x="156" y="74"/>
                    <a:pt x="149" y="80"/>
                    <a:pt x="144" y="86"/>
                  </a:cubicBezTo>
                  <a:cubicBezTo>
                    <a:pt x="129" y="65"/>
                    <a:pt x="105" y="48"/>
                    <a:pt x="82" y="35"/>
                  </a:cubicBezTo>
                  <a:cubicBezTo>
                    <a:pt x="57" y="21"/>
                    <a:pt x="28" y="14"/>
                    <a:pt x="2" y="0"/>
                  </a:cubicBezTo>
                  <a:cubicBezTo>
                    <a:pt x="1" y="0"/>
                    <a:pt x="0" y="1"/>
                    <a:pt x="1" y="2"/>
                  </a:cubicBezTo>
                  <a:cubicBezTo>
                    <a:pt x="9" y="9"/>
                    <a:pt x="19" y="13"/>
                    <a:pt x="29" y="17"/>
                  </a:cubicBezTo>
                  <a:cubicBezTo>
                    <a:pt x="43" y="22"/>
                    <a:pt x="58" y="27"/>
                    <a:pt x="71" y="34"/>
                  </a:cubicBezTo>
                  <a:cubicBezTo>
                    <a:pt x="85" y="41"/>
                    <a:pt x="98" y="49"/>
                    <a:pt x="110" y="59"/>
                  </a:cubicBezTo>
                  <a:cubicBezTo>
                    <a:pt x="122" y="68"/>
                    <a:pt x="131" y="79"/>
                    <a:pt x="142" y="89"/>
                  </a:cubicBezTo>
                  <a:cubicBezTo>
                    <a:pt x="142" y="89"/>
                    <a:pt x="142" y="89"/>
                    <a:pt x="142" y="89"/>
                  </a:cubicBezTo>
                  <a:cubicBezTo>
                    <a:pt x="141" y="90"/>
                    <a:pt x="141" y="90"/>
                    <a:pt x="141" y="91"/>
                  </a:cubicBezTo>
                  <a:cubicBezTo>
                    <a:pt x="133" y="109"/>
                    <a:pt x="125" y="132"/>
                    <a:pt x="140" y="148"/>
                  </a:cubicBezTo>
                  <a:cubicBezTo>
                    <a:pt x="152" y="161"/>
                    <a:pt x="166" y="144"/>
                    <a:pt x="166" y="131"/>
                  </a:cubicBezTo>
                  <a:cubicBezTo>
                    <a:pt x="175" y="131"/>
                    <a:pt x="182" y="125"/>
                    <a:pt x="187" y="118"/>
                  </a:cubicBezTo>
                  <a:cubicBezTo>
                    <a:pt x="192" y="111"/>
                    <a:pt x="194" y="99"/>
                    <a:pt x="187" y="92"/>
                  </a:cubicBezTo>
                  <a:cubicBezTo>
                    <a:pt x="197" y="83"/>
                    <a:pt x="209" y="57"/>
                    <a:pt x="186" y="57"/>
                  </a:cubicBezTo>
                  <a:close/>
                </a:path>
              </a:pathLst>
            </a:custGeom>
            <a:solidFill>
              <a:srgbClr val="FEC160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</a14:hiddenLine>
              </a:ext>
            </a:extLst>
          </p:spPr>
          <p:txBody>
            <a:bodyPr vert="horz" wrap="square" lIns="91440" tIns="45720" rIns="91440" bIns="45720" numCol="1" anchor="t" anchorCtr="0" compatLnSpc="1"/>
            <a:lstStyle/>
            <a:p>
              <a:endParaRPr lang="zh-CN" altLang="en-US">
                <a:solidFill>
                  <a:prstClr val="black"/>
                </a:solidFill>
              </a:endParaRPr>
            </a:p>
          </p:txBody>
        </p:sp>
        <p:sp>
          <p:nvSpPr>
            <p:cNvPr id="31" name="Freeform 34"/>
            <p:cNvSpPr/>
            <p:nvPr/>
          </p:nvSpPr>
          <p:spPr bwMode="auto">
            <a:xfrm>
              <a:off x="2440017" y="1141700"/>
              <a:ext cx="139700" cy="341313"/>
            </a:xfrm>
            <a:custGeom>
              <a:avLst/>
              <a:gdLst>
                <a:gd name="T0" fmla="*/ 35 w 51"/>
                <a:gd name="T1" fmla="*/ 2 h 124"/>
                <a:gd name="T2" fmla="*/ 34 w 51"/>
                <a:gd name="T3" fmla="*/ 0 h 124"/>
                <a:gd name="T4" fmla="*/ 32 w 51"/>
                <a:gd name="T5" fmla="*/ 2 h 124"/>
                <a:gd name="T6" fmla="*/ 2 w 51"/>
                <a:gd name="T7" fmla="*/ 58 h 124"/>
                <a:gd name="T8" fmla="*/ 13 w 51"/>
                <a:gd name="T9" fmla="*/ 122 h 124"/>
                <a:gd name="T10" fmla="*/ 16 w 51"/>
                <a:gd name="T11" fmla="*/ 121 h 124"/>
                <a:gd name="T12" fmla="*/ 48 w 51"/>
                <a:gd name="T13" fmla="*/ 65 h 124"/>
                <a:gd name="T14" fmla="*/ 35 w 51"/>
                <a:gd name="T15" fmla="*/ 2 h 124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</a:cxnLst>
              <a:rect l="0" t="0" r="r" b="b"/>
              <a:pathLst>
                <a:path w="51" h="124">
                  <a:moveTo>
                    <a:pt x="35" y="2"/>
                  </a:moveTo>
                  <a:cubicBezTo>
                    <a:pt x="35" y="1"/>
                    <a:pt x="35" y="0"/>
                    <a:pt x="34" y="0"/>
                  </a:cubicBezTo>
                  <a:cubicBezTo>
                    <a:pt x="32" y="0"/>
                    <a:pt x="32" y="1"/>
                    <a:pt x="32" y="2"/>
                  </a:cubicBezTo>
                  <a:cubicBezTo>
                    <a:pt x="13" y="14"/>
                    <a:pt x="5" y="37"/>
                    <a:pt x="2" y="58"/>
                  </a:cubicBezTo>
                  <a:cubicBezTo>
                    <a:pt x="0" y="79"/>
                    <a:pt x="1" y="105"/>
                    <a:pt x="13" y="122"/>
                  </a:cubicBezTo>
                  <a:cubicBezTo>
                    <a:pt x="14" y="124"/>
                    <a:pt x="17" y="122"/>
                    <a:pt x="16" y="121"/>
                  </a:cubicBezTo>
                  <a:cubicBezTo>
                    <a:pt x="34" y="109"/>
                    <a:pt x="44" y="85"/>
                    <a:pt x="48" y="65"/>
                  </a:cubicBezTo>
                  <a:cubicBezTo>
                    <a:pt x="51" y="46"/>
                    <a:pt x="50" y="17"/>
                    <a:pt x="35" y="2"/>
                  </a:cubicBezTo>
                  <a:close/>
                </a:path>
              </a:pathLst>
            </a:custGeom>
            <a:solidFill>
              <a:srgbClr val="7F7E30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</a14:hiddenLine>
              </a:ext>
            </a:extLst>
          </p:spPr>
          <p:txBody>
            <a:bodyPr vert="horz" wrap="square" lIns="91440" tIns="45720" rIns="91440" bIns="45720" numCol="1" anchor="t" anchorCtr="0" compatLnSpc="1"/>
            <a:lstStyle/>
            <a:p>
              <a:endParaRPr lang="zh-CN" altLang="en-US">
                <a:solidFill>
                  <a:prstClr val="black"/>
                </a:solidFill>
              </a:endParaRPr>
            </a:p>
          </p:txBody>
        </p:sp>
        <p:sp>
          <p:nvSpPr>
            <p:cNvPr id="32" name="Freeform 35"/>
            <p:cNvSpPr/>
            <p:nvPr/>
          </p:nvSpPr>
          <p:spPr bwMode="auto">
            <a:xfrm>
              <a:off x="2598767" y="1017875"/>
              <a:ext cx="309563" cy="195263"/>
            </a:xfrm>
            <a:custGeom>
              <a:avLst/>
              <a:gdLst>
                <a:gd name="T0" fmla="*/ 110 w 113"/>
                <a:gd name="T1" fmla="*/ 3 h 71"/>
                <a:gd name="T2" fmla="*/ 108 w 113"/>
                <a:gd name="T3" fmla="*/ 1 h 71"/>
                <a:gd name="T4" fmla="*/ 1 w 113"/>
                <a:gd name="T5" fmla="*/ 58 h 71"/>
                <a:gd name="T6" fmla="*/ 1 w 113"/>
                <a:gd name="T7" fmla="*/ 58 h 71"/>
                <a:gd name="T8" fmla="*/ 0 w 113"/>
                <a:gd name="T9" fmla="*/ 59 h 71"/>
                <a:gd name="T10" fmla="*/ 2 w 113"/>
                <a:gd name="T11" fmla="*/ 60 h 71"/>
                <a:gd name="T12" fmla="*/ 2 w 113"/>
                <a:gd name="T13" fmla="*/ 59 h 71"/>
                <a:gd name="T14" fmla="*/ 61 w 113"/>
                <a:gd name="T15" fmla="*/ 52 h 71"/>
                <a:gd name="T16" fmla="*/ 112 w 113"/>
                <a:gd name="T17" fmla="*/ 6 h 71"/>
                <a:gd name="T18" fmla="*/ 110 w 113"/>
                <a:gd name="T19" fmla="*/ 3 h 71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</a:cxnLst>
              <a:rect l="0" t="0" r="r" b="b"/>
              <a:pathLst>
                <a:path w="113" h="71">
                  <a:moveTo>
                    <a:pt x="110" y="3"/>
                  </a:moveTo>
                  <a:cubicBezTo>
                    <a:pt x="110" y="2"/>
                    <a:pt x="109" y="1"/>
                    <a:pt x="108" y="1"/>
                  </a:cubicBezTo>
                  <a:cubicBezTo>
                    <a:pt x="66" y="0"/>
                    <a:pt x="18" y="16"/>
                    <a:pt x="1" y="58"/>
                  </a:cubicBezTo>
                  <a:cubicBezTo>
                    <a:pt x="1" y="58"/>
                    <a:pt x="1" y="58"/>
                    <a:pt x="1" y="58"/>
                  </a:cubicBezTo>
                  <a:cubicBezTo>
                    <a:pt x="1" y="58"/>
                    <a:pt x="1" y="59"/>
                    <a:pt x="0" y="59"/>
                  </a:cubicBezTo>
                  <a:cubicBezTo>
                    <a:pt x="0" y="60"/>
                    <a:pt x="1" y="60"/>
                    <a:pt x="2" y="60"/>
                  </a:cubicBezTo>
                  <a:cubicBezTo>
                    <a:pt x="2" y="59"/>
                    <a:pt x="2" y="59"/>
                    <a:pt x="2" y="59"/>
                  </a:cubicBezTo>
                  <a:cubicBezTo>
                    <a:pt x="19" y="71"/>
                    <a:pt x="45" y="60"/>
                    <a:pt x="61" y="52"/>
                  </a:cubicBezTo>
                  <a:cubicBezTo>
                    <a:pt x="81" y="42"/>
                    <a:pt x="101" y="26"/>
                    <a:pt x="112" y="6"/>
                  </a:cubicBezTo>
                  <a:cubicBezTo>
                    <a:pt x="113" y="4"/>
                    <a:pt x="111" y="3"/>
                    <a:pt x="110" y="3"/>
                  </a:cubicBezTo>
                  <a:close/>
                </a:path>
              </a:pathLst>
            </a:custGeom>
            <a:solidFill>
              <a:srgbClr val="7F7E30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</a14:hiddenLine>
              </a:ext>
            </a:extLst>
          </p:spPr>
          <p:txBody>
            <a:bodyPr vert="horz" wrap="square" lIns="91440" tIns="45720" rIns="91440" bIns="45720" numCol="1" anchor="t" anchorCtr="0" compatLnSpc="1"/>
            <a:lstStyle/>
            <a:p>
              <a:endParaRPr lang="zh-CN" altLang="en-US">
                <a:solidFill>
                  <a:prstClr val="black"/>
                </a:solidFill>
              </a:endParaRPr>
            </a:p>
          </p:txBody>
        </p:sp>
        <p:sp>
          <p:nvSpPr>
            <p:cNvPr id="33" name="Freeform 36"/>
            <p:cNvSpPr/>
            <p:nvPr/>
          </p:nvSpPr>
          <p:spPr bwMode="auto">
            <a:xfrm>
              <a:off x="3232179" y="214600"/>
              <a:ext cx="239713" cy="363538"/>
            </a:xfrm>
            <a:custGeom>
              <a:avLst/>
              <a:gdLst>
                <a:gd name="T0" fmla="*/ 83 w 88"/>
                <a:gd name="T1" fmla="*/ 29 h 132"/>
                <a:gd name="T2" fmla="*/ 68 w 88"/>
                <a:gd name="T3" fmla="*/ 29 h 132"/>
                <a:gd name="T4" fmla="*/ 70 w 88"/>
                <a:gd name="T5" fmla="*/ 14 h 132"/>
                <a:gd name="T6" fmla="*/ 68 w 88"/>
                <a:gd name="T7" fmla="*/ 12 h 132"/>
                <a:gd name="T8" fmla="*/ 47 w 88"/>
                <a:gd name="T9" fmla="*/ 20 h 132"/>
                <a:gd name="T10" fmla="*/ 28 w 88"/>
                <a:gd name="T11" fmla="*/ 9 h 132"/>
                <a:gd name="T12" fmla="*/ 32 w 88"/>
                <a:gd name="T13" fmla="*/ 46 h 132"/>
                <a:gd name="T14" fmla="*/ 32 w 88"/>
                <a:gd name="T15" fmla="*/ 48 h 132"/>
                <a:gd name="T16" fmla="*/ 15 w 88"/>
                <a:gd name="T17" fmla="*/ 84 h 132"/>
                <a:gd name="T18" fmla="*/ 0 w 88"/>
                <a:gd name="T19" fmla="*/ 131 h 132"/>
                <a:gd name="T20" fmla="*/ 2 w 88"/>
                <a:gd name="T21" fmla="*/ 131 h 132"/>
                <a:gd name="T22" fmla="*/ 17 w 88"/>
                <a:gd name="T23" fmla="*/ 89 h 132"/>
                <a:gd name="T24" fmla="*/ 34 w 88"/>
                <a:gd name="T25" fmla="*/ 51 h 132"/>
                <a:gd name="T26" fmla="*/ 85 w 88"/>
                <a:gd name="T27" fmla="*/ 44 h 132"/>
                <a:gd name="T28" fmla="*/ 83 w 88"/>
                <a:gd name="T29" fmla="*/ 29 h 132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</a:cxnLst>
              <a:rect l="0" t="0" r="r" b="b"/>
              <a:pathLst>
                <a:path w="88" h="132">
                  <a:moveTo>
                    <a:pt x="83" y="29"/>
                  </a:moveTo>
                  <a:cubicBezTo>
                    <a:pt x="78" y="26"/>
                    <a:pt x="73" y="27"/>
                    <a:pt x="68" y="29"/>
                  </a:cubicBezTo>
                  <a:cubicBezTo>
                    <a:pt x="70" y="24"/>
                    <a:pt x="70" y="20"/>
                    <a:pt x="70" y="14"/>
                  </a:cubicBezTo>
                  <a:cubicBezTo>
                    <a:pt x="71" y="13"/>
                    <a:pt x="69" y="12"/>
                    <a:pt x="68" y="12"/>
                  </a:cubicBezTo>
                  <a:cubicBezTo>
                    <a:pt x="59" y="11"/>
                    <a:pt x="52" y="14"/>
                    <a:pt x="47" y="20"/>
                  </a:cubicBezTo>
                  <a:cubicBezTo>
                    <a:pt x="45" y="11"/>
                    <a:pt x="38" y="0"/>
                    <a:pt x="28" y="9"/>
                  </a:cubicBezTo>
                  <a:cubicBezTo>
                    <a:pt x="17" y="19"/>
                    <a:pt x="21" y="37"/>
                    <a:pt x="32" y="46"/>
                  </a:cubicBezTo>
                  <a:cubicBezTo>
                    <a:pt x="31" y="47"/>
                    <a:pt x="31" y="48"/>
                    <a:pt x="32" y="48"/>
                  </a:cubicBezTo>
                  <a:cubicBezTo>
                    <a:pt x="25" y="60"/>
                    <a:pt x="20" y="72"/>
                    <a:pt x="15" y="84"/>
                  </a:cubicBezTo>
                  <a:cubicBezTo>
                    <a:pt x="9" y="99"/>
                    <a:pt x="3" y="115"/>
                    <a:pt x="0" y="131"/>
                  </a:cubicBezTo>
                  <a:cubicBezTo>
                    <a:pt x="0" y="132"/>
                    <a:pt x="2" y="132"/>
                    <a:pt x="2" y="131"/>
                  </a:cubicBezTo>
                  <a:cubicBezTo>
                    <a:pt x="7" y="117"/>
                    <a:pt x="11" y="103"/>
                    <a:pt x="17" y="89"/>
                  </a:cubicBezTo>
                  <a:cubicBezTo>
                    <a:pt x="22" y="76"/>
                    <a:pt x="29" y="64"/>
                    <a:pt x="34" y="51"/>
                  </a:cubicBezTo>
                  <a:cubicBezTo>
                    <a:pt x="48" y="65"/>
                    <a:pt x="74" y="62"/>
                    <a:pt x="85" y="44"/>
                  </a:cubicBezTo>
                  <a:cubicBezTo>
                    <a:pt x="88" y="40"/>
                    <a:pt x="88" y="32"/>
                    <a:pt x="83" y="29"/>
                  </a:cubicBezTo>
                  <a:close/>
                </a:path>
              </a:pathLst>
            </a:custGeom>
            <a:solidFill>
              <a:srgbClr val="FF7862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</a14:hiddenLine>
              </a:ext>
            </a:extLst>
          </p:spPr>
          <p:txBody>
            <a:bodyPr vert="horz" wrap="square" lIns="91440" tIns="45720" rIns="91440" bIns="45720" numCol="1" anchor="t" anchorCtr="0" compatLnSpc="1"/>
            <a:lstStyle/>
            <a:p>
              <a:endParaRPr lang="zh-CN" altLang="en-US">
                <a:solidFill>
                  <a:prstClr val="black"/>
                </a:solidFill>
              </a:endParaRPr>
            </a:p>
          </p:txBody>
        </p:sp>
        <p:sp>
          <p:nvSpPr>
            <p:cNvPr id="34" name="Freeform 47"/>
            <p:cNvSpPr/>
            <p:nvPr/>
          </p:nvSpPr>
          <p:spPr bwMode="auto">
            <a:xfrm>
              <a:off x="3702079" y="-40988"/>
              <a:ext cx="417513" cy="514350"/>
            </a:xfrm>
            <a:custGeom>
              <a:avLst/>
              <a:gdLst>
                <a:gd name="T0" fmla="*/ 70 w 152"/>
                <a:gd name="T1" fmla="*/ 16 h 187"/>
                <a:gd name="T2" fmla="*/ 77 w 152"/>
                <a:gd name="T3" fmla="*/ 30 h 187"/>
                <a:gd name="T4" fmla="*/ 74 w 152"/>
                <a:gd name="T5" fmla="*/ 80 h 187"/>
                <a:gd name="T6" fmla="*/ 74 w 152"/>
                <a:gd name="T7" fmla="*/ 80 h 187"/>
                <a:gd name="T8" fmla="*/ 34 w 152"/>
                <a:gd name="T9" fmla="*/ 126 h 187"/>
                <a:gd name="T10" fmla="*/ 31 w 152"/>
                <a:gd name="T11" fmla="*/ 77 h 187"/>
                <a:gd name="T12" fmla="*/ 40 w 152"/>
                <a:gd name="T13" fmla="*/ 74 h 187"/>
                <a:gd name="T14" fmla="*/ 40 w 152"/>
                <a:gd name="T15" fmla="*/ 52 h 187"/>
                <a:gd name="T16" fmla="*/ 16 w 152"/>
                <a:gd name="T17" fmla="*/ 54 h 187"/>
                <a:gd name="T18" fmla="*/ 18 w 152"/>
                <a:gd name="T19" fmla="*/ 75 h 187"/>
                <a:gd name="T20" fmla="*/ 20 w 152"/>
                <a:gd name="T21" fmla="*/ 75 h 187"/>
                <a:gd name="T22" fmla="*/ 26 w 152"/>
                <a:gd name="T23" fmla="*/ 77 h 187"/>
                <a:gd name="T24" fmla="*/ 31 w 152"/>
                <a:gd name="T25" fmla="*/ 101 h 187"/>
                <a:gd name="T26" fmla="*/ 30 w 152"/>
                <a:gd name="T27" fmla="*/ 133 h 187"/>
                <a:gd name="T28" fmla="*/ 0 w 152"/>
                <a:gd name="T29" fmla="*/ 185 h 187"/>
                <a:gd name="T30" fmla="*/ 2 w 152"/>
                <a:gd name="T31" fmla="*/ 186 h 187"/>
                <a:gd name="T32" fmla="*/ 18 w 152"/>
                <a:gd name="T33" fmla="*/ 161 h 187"/>
                <a:gd name="T34" fmla="*/ 84 w 152"/>
                <a:gd name="T35" fmla="*/ 160 h 187"/>
                <a:gd name="T36" fmla="*/ 91 w 152"/>
                <a:gd name="T37" fmla="*/ 175 h 187"/>
                <a:gd name="T38" fmla="*/ 109 w 152"/>
                <a:gd name="T39" fmla="*/ 168 h 187"/>
                <a:gd name="T40" fmla="*/ 104 w 152"/>
                <a:gd name="T41" fmla="*/ 152 h 187"/>
                <a:gd name="T42" fmla="*/ 86 w 152"/>
                <a:gd name="T43" fmla="*/ 156 h 187"/>
                <a:gd name="T44" fmla="*/ 19 w 152"/>
                <a:gd name="T45" fmla="*/ 158 h 187"/>
                <a:gd name="T46" fmla="*/ 54 w 152"/>
                <a:gd name="T47" fmla="*/ 108 h 187"/>
                <a:gd name="T48" fmla="*/ 114 w 152"/>
                <a:gd name="T49" fmla="*/ 109 h 187"/>
                <a:gd name="T50" fmla="*/ 113 w 152"/>
                <a:gd name="T51" fmla="*/ 110 h 187"/>
                <a:gd name="T52" fmla="*/ 115 w 152"/>
                <a:gd name="T53" fmla="*/ 113 h 187"/>
                <a:gd name="T54" fmla="*/ 123 w 152"/>
                <a:gd name="T55" fmla="*/ 125 h 187"/>
                <a:gd name="T56" fmla="*/ 140 w 152"/>
                <a:gd name="T57" fmla="*/ 115 h 187"/>
                <a:gd name="T58" fmla="*/ 131 w 152"/>
                <a:gd name="T59" fmla="*/ 99 h 187"/>
                <a:gd name="T60" fmla="*/ 117 w 152"/>
                <a:gd name="T61" fmla="*/ 104 h 187"/>
                <a:gd name="T62" fmla="*/ 57 w 152"/>
                <a:gd name="T63" fmla="*/ 104 h 187"/>
                <a:gd name="T64" fmla="*/ 99 w 152"/>
                <a:gd name="T65" fmla="*/ 64 h 187"/>
                <a:gd name="T66" fmla="*/ 126 w 152"/>
                <a:gd name="T67" fmla="*/ 67 h 187"/>
                <a:gd name="T68" fmla="*/ 125 w 152"/>
                <a:gd name="T69" fmla="*/ 68 h 187"/>
                <a:gd name="T70" fmla="*/ 139 w 152"/>
                <a:gd name="T71" fmla="*/ 78 h 187"/>
                <a:gd name="T72" fmla="*/ 151 w 152"/>
                <a:gd name="T73" fmla="*/ 66 h 187"/>
                <a:gd name="T74" fmla="*/ 140 w 152"/>
                <a:gd name="T75" fmla="*/ 57 h 187"/>
                <a:gd name="T76" fmla="*/ 127 w 152"/>
                <a:gd name="T77" fmla="*/ 63 h 187"/>
                <a:gd name="T78" fmla="*/ 102 w 152"/>
                <a:gd name="T79" fmla="*/ 62 h 187"/>
                <a:gd name="T80" fmla="*/ 127 w 152"/>
                <a:gd name="T81" fmla="*/ 42 h 187"/>
                <a:gd name="T82" fmla="*/ 140 w 152"/>
                <a:gd name="T83" fmla="*/ 39 h 187"/>
                <a:gd name="T84" fmla="*/ 138 w 152"/>
                <a:gd name="T85" fmla="*/ 23 h 187"/>
                <a:gd name="T86" fmla="*/ 124 w 152"/>
                <a:gd name="T87" fmla="*/ 23 h 187"/>
                <a:gd name="T88" fmla="*/ 123 w 152"/>
                <a:gd name="T89" fmla="*/ 40 h 187"/>
                <a:gd name="T90" fmla="*/ 78 w 152"/>
                <a:gd name="T91" fmla="*/ 76 h 187"/>
                <a:gd name="T92" fmla="*/ 82 w 152"/>
                <a:gd name="T93" fmla="*/ 31 h 187"/>
                <a:gd name="T94" fmla="*/ 84 w 152"/>
                <a:gd name="T95" fmla="*/ 31 h 187"/>
                <a:gd name="T96" fmla="*/ 85 w 152"/>
                <a:gd name="T97" fmla="*/ 31 h 187"/>
                <a:gd name="T98" fmla="*/ 98 w 152"/>
                <a:gd name="T99" fmla="*/ 18 h 187"/>
                <a:gd name="T100" fmla="*/ 82 w 152"/>
                <a:gd name="T101" fmla="*/ 1 h 187"/>
                <a:gd name="T102" fmla="*/ 70 w 152"/>
                <a:gd name="T103" fmla="*/ 16 h 187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  <a:cxn ang="0">
                  <a:pos x="T68" y="T69"/>
                </a:cxn>
                <a:cxn ang="0">
                  <a:pos x="T70" y="T71"/>
                </a:cxn>
                <a:cxn ang="0">
                  <a:pos x="T72" y="T73"/>
                </a:cxn>
                <a:cxn ang="0">
                  <a:pos x="T74" y="T75"/>
                </a:cxn>
                <a:cxn ang="0">
                  <a:pos x="T76" y="T77"/>
                </a:cxn>
                <a:cxn ang="0">
                  <a:pos x="T78" y="T79"/>
                </a:cxn>
                <a:cxn ang="0">
                  <a:pos x="T80" y="T81"/>
                </a:cxn>
                <a:cxn ang="0">
                  <a:pos x="T82" y="T83"/>
                </a:cxn>
                <a:cxn ang="0">
                  <a:pos x="T84" y="T85"/>
                </a:cxn>
                <a:cxn ang="0">
                  <a:pos x="T86" y="T87"/>
                </a:cxn>
                <a:cxn ang="0">
                  <a:pos x="T88" y="T89"/>
                </a:cxn>
                <a:cxn ang="0">
                  <a:pos x="T90" y="T91"/>
                </a:cxn>
                <a:cxn ang="0">
                  <a:pos x="T92" y="T93"/>
                </a:cxn>
                <a:cxn ang="0">
                  <a:pos x="T94" y="T95"/>
                </a:cxn>
                <a:cxn ang="0">
                  <a:pos x="T96" y="T97"/>
                </a:cxn>
                <a:cxn ang="0">
                  <a:pos x="T98" y="T99"/>
                </a:cxn>
                <a:cxn ang="0">
                  <a:pos x="T100" y="T101"/>
                </a:cxn>
                <a:cxn ang="0">
                  <a:pos x="T102" y="T103"/>
                </a:cxn>
              </a:cxnLst>
              <a:rect l="0" t="0" r="r" b="b"/>
              <a:pathLst>
                <a:path w="152" h="187">
                  <a:moveTo>
                    <a:pt x="70" y="16"/>
                  </a:moveTo>
                  <a:cubicBezTo>
                    <a:pt x="69" y="22"/>
                    <a:pt x="72" y="27"/>
                    <a:pt x="77" y="30"/>
                  </a:cubicBezTo>
                  <a:cubicBezTo>
                    <a:pt x="78" y="47"/>
                    <a:pt x="79" y="63"/>
                    <a:pt x="74" y="80"/>
                  </a:cubicBezTo>
                  <a:cubicBezTo>
                    <a:pt x="74" y="80"/>
                    <a:pt x="74" y="80"/>
                    <a:pt x="74" y="80"/>
                  </a:cubicBezTo>
                  <a:cubicBezTo>
                    <a:pt x="59" y="94"/>
                    <a:pt x="46" y="110"/>
                    <a:pt x="34" y="126"/>
                  </a:cubicBezTo>
                  <a:cubicBezTo>
                    <a:pt x="38" y="111"/>
                    <a:pt x="36" y="92"/>
                    <a:pt x="31" y="77"/>
                  </a:cubicBezTo>
                  <a:cubicBezTo>
                    <a:pt x="35" y="77"/>
                    <a:pt x="38" y="76"/>
                    <a:pt x="40" y="74"/>
                  </a:cubicBezTo>
                  <a:cubicBezTo>
                    <a:pt x="49" y="70"/>
                    <a:pt x="48" y="57"/>
                    <a:pt x="40" y="52"/>
                  </a:cubicBezTo>
                  <a:cubicBezTo>
                    <a:pt x="33" y="47"/>
                    <a:pt x="22" y="49"/>
                    <a:pt x="16" y="54"/>
                  </a:cubicBezTo>
                  <a:cubicBezTo>
                    <a:pt x="8" y="60"/>
                    <a:pt x="10" y="70"/>
                    <a:pt x="18" y="75"/>
                  </a:cubicBezTo>
                  <a:cubicBezTo>
                    <a:pt x="19" y="76"/>
                    <a:pt x="20" y="75"/>
                    <a:pt x="20" y="75"/>
                  </a:cubicBezTo>
                  <a:cubicBezTo>
                    <a:pt x="22" y="76"/>
                    <a:pt x="24" y="77"/>
                    <a:pt x="26" y="77"/>
                  </a:cubicBezTo>
                  <a:cubicBezTo>
                    <a:pt x="28" y="85"/>
                    <a:pt x="30" y="93"/>
                    <a:pt x="31" y="101"/>
                  </a:cubicBezTo>
                  <a:cubicBezTo>
                    <a:pt x="33" y="112"/>
                    <a:pt x="32" y="122"/>
                    <a:pt x="30" y="133"/>
                  </a:cubicBezTo>
                  <a:cubicBezTo>
                    <a:pt x="18" y="149"/>
                    <a:pt x="8" y="167"/>
                    <a:pt x="0" y="185"/>
                  </a:cubicBezTo>
                  <a:cubicBezTo>
                    <a:pt x="0" y="186"/>
                    <a:pt x="1" y="187"/>
                    <a:pt x="2" y="186"/>
                  </a:cubicBezTo>
                  <a:cubicBezTo>
                    <a:pt x="7" y="178"/>
                    <a:pt x="12" y="169"/>
                    <a:pt x="18" y="161"/>
                  </a:cubicBezTo>
                  <a:cubicBezTo>
                    <a:pt x="40" y="153"/>
                    <a:pt x="62" y="158"/>
                    <a:pt x="84" y="160"/>
                  </a:cubicBezTo>
                  <a:cubicBezTo>
                    <a:pt x="83" y="166"/>
                    <a:pt x="85" y="172"/>
                    <a:pt x="91" y="175"/>
                  </a:cubicBezTo>
                  <a:cubicBezTo>
                    <a:pt x="97" y="178"/>
                    <a:pt x="107" y="176"/>
                    <a:pt x="109" y="168"/>
                  </a:cubicBezTo>
                  <a:cubicBezTo>
                    <a:pt x="111" y="162"/>
                    <a:pt x="109" y="156"/>
                    <a:pt x="104" y="152"/>
                  </a:cubicBezTo>
                  <a:cubicBezTo>
                    <a:pt x="99" y="148"/>
                    <a:pt x="90" y="151"/>
                    <a:pt x="86" y="156"/>
                  </a:cubicBezTo>
                  <a:cubicBezTo>
                    <a:pt x="65" y="151"/>
                    <a:pt x="39" y="150"/>
                    <a:pt x="19" y="158"/>
                  </a:cubicBezTo>
                  <a:cubicBezTo>
                    <a:pt x="30" y="141"/>
                    <a:pt x="41" y="124"/>
                    <a:pt x="54" y="108"/>
                  </a:cubicBezTo>
                  <a:cubicBezTo>
                    <a:pt x="75" y="100"/>
                    <a:pt x="94" y="104"/>
                    <a:pt x="114" y="109"/>
                  </a:cubicBezTo>
                  <a:cubicBezTo>
                    <a:pt x="114" y="109"/>
                    <a:pt x="114" y="110"/>
                    <a:pt x="113" y="110"/>
                  </a:cubicBezTo>
                  <a:cubicBezTo>
                    <a:pt x="113" y="111"/>
                    <a:pt x="114" y="112"/>
                    <a:pt x="115" y="113"/>
                  </a:cubicBezTo>
                  <a:cubicBezTo>
                    <a:pt x="115" y="118"/>
                    <a:pt x="119" y="123"/>
                    <a:pt x="123" y="125"/>
                  </a:cubicBezTo>
                  <a:cubicBezTo>
                    <a:pt x="130" y="129"/>
                    <a:pt x="138" y="121"/>
                    <a:pt x="140" y="115"/>
                  </a:cubicBezTo>
                  <a:cubicBezTo>
                    <a:pt x="142" y="108"/>
                    <a:pt x="137" y="101"/>
                    <a:pt x="131" y="99"/>
                  </a:cubicBezTo>
                  <a:cubicBezTo>
                    <a:pt x="125" y="97"/>
                    <a:pt x="120" y="100"/>
                    <a:pt x="117" y="104"/>
                  </a:cubicBezTo>
                  <a:cubicBezTo>
                    <a:pt x="97" y="99"/>
                    <a:pt x="75" y="97"/>
                    <a:pt x="57" y="104"/>
                  </a:cubicBezTo>
                  <a:cubicBezTo>
                    <a:pt x="70" y="89"/>
                    <a:pt x="84" y="76"/>
                    <a:pt x="99" y="64"/>
                  </a:cubicBezTo>
                  <a:cubicBezTo>
                    <a:pt x="108" y="64"/>
                    <a:pt x="117" y="66"/>
                    <a:pt x="126" y="67"/>
                  </a:cubicBezTo>
                  <a:cubicBezTo>
                    <a:pt x="126" y="67"/>
                    <a:pt x="125" y="67"/>
                    <a:pt x="125" y="68"/>
                  </a:cubicBezTo>
                  <a:cubicBezTo>
                    <a:pt x="127" y="74"/>
                    <a:pt x="133" y="79"/>
                    <a:pt x="139" y="78"/>
                  </a:cubicBezTo>
                  <a:cubicBezTo>
                    <a:pt x="144" y="77"/>
                    <a:pt x="152" y="72"/>
                    <a:pt x="151" y="66"/>
                  </a:cubicBezTo>
                  <a:cubicBezTo>
                    <a:pt x="150" y="61"/>
                    <a:pt x="144" y="58"/>
                    <a:pt x="140" y="57"/>
                  </a:cubicBezTo>
                  <a:cubicBezTo>
                    <a:pt x="135" y="57"/>
                    <a:pt x="130" y="59"/>
                    <a:pt x="127" y="63"/>
                  </a:cubicBezTo>
                  <a:cubicBezTo>
                    <a:pt x="119" y="61"/>
                    <a:pt x="110" y="61"/>
                    <a:pt x="102" y="62"/>
                  </a:cubicBezTo>
                  <a:cubicBezTo>
                    <a:pt x="110" y="55"/>
                    <a:pt x="119" y="49"/>
                    <a:pt x="127" y="42"/>
                  </a:cubicBezTo>
                  <a:cubicBezTo>
                    <a:pt x="131" y="44"/>
                    <a:pt x="137" y="43"/>
                    <a:pt x="140" y="39"/>
                  </a:cubicBezTo>
                  <a:cubicBezTo>
                    <a:pt x="144" y="33"/>
                    <a:pt x="145" y="27"/>
                    <a:pt x="138" y="23"/>
                  </a:cubicBezTo>
                  <a:cubicBezTo>
                    <a:pt x="134" y="20"/>
                    <a:pt x="128" y="20"/>
                    <a:pt x="124" y="23"/>
                  </a:cubicBezTo>
                  <a:cubicBezTo>
                    <a:pt x="118" y="27"/>
                    <a:pt x="120" y="35"/>
                    <a:pt x="123" y="40"/>
                  </a:cubicBezTo>
                  <a:cubicBezTo>
                    <a:pt x="107" y="51"/>
                    <a:pt x="92" y="63"/>
                    <a:pt x="78" y="76"/>
                  </a:cubicBezTo>
                  <a:cubicBezTo>
                    <a:pt x="84" y="63"/>
                    <a:pt x="85" y="46"/>
                    <a:pt x="82" y="31"/>
                  </a:cubicBezTo>
                  <a:cubicBezTo>
                    <a:pt x="83" y="31"/>
                    <a:pt x="84" y="31"/>
                    <a:pt x="84" y="31"/>
                  </a:cubicBezTo>
                  <a:cubicBezTo>
                    <a:pt x="85" y="31"/>
                    <a:pt x="85" y="31"/>
                    <a:pt x="85" y="31"/>
                  </a:cubicBezTo>
                  <a:cubicBezTo>
                    <a:pt x="92" y="31"/>
                    <a:pt x="98" y="26"/>
                    <a:pt x="98" y="18"/>
                  </a:cubicBezTo>
                  <a:cubicBezTo>
                    <a:pt x="98" y="11"/>
                    <a:pt x="91" y="0"/>
                    <a:pt x="82" y="1"/>
                  </a:cubicBezTo>
                  <a:cubicBezTo>
                    <a:pt x="75" y="2"/>
                    <a:pt x="70" y="9"/>
                    <a:pt x="70" y="16"/>
                  </a:cubicBezTo>
                  <a:close/>
                </a:path>
              </a:pathLst>
            </a:custGeom>
            <a:solidFill>
              <a:srgbClr val="FEC160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</a14:hiddenLine>
              </a:ext>
            </a:extLst>
          </p:spPr>
          <p:txBody>
            <a:bodyPr vert="horz" wrap="square" lIns="91440" tIns="45720" rIns="91440" bIns="45720" numCol="1" anchor="t" anchorCtr="0" compatLnSpc="1"/>
            <a:lstStyle/>
            <a:p>
              <a:endParaRPr lang="zh-CN" altLang="en-US">
                <a:solidFill>
                  <a:prstClr val="black"/>
                </a:solidFill>
              </a:endParaRPr>
            </a:p>
          </p:txBody>
        </p:sp>
        <p:sp>
          <p:nvSpPr>
            <p:cNvPr id="35" name="Freeform 48"/>
            <p:cNvSpPr/>
            <p:nvPr/>
          </p:nvSpPr>
          <p:spPr bwMode="auto">
            <a:xfrm>
              <a:off x="2792442" y="628937"/>
              <a:ext cx="1028700" cy="658813"/>
            </a:xfrm>
            <a:custGeom>
              <a:avLst/>
              <a:gdLst>
                <a:gd name="T0" fmla="*/ 373 w 375"/>
                <a:gd name="T1" fmla="*/ 204 h 239"/>
                <a:gd name="T2" fmla="*/ 372 w 375"/>
                <a:gd name="T3" fmla="*/ 203 h 239"/>
                <a:gd name="T4" fmla="*/ 349 w 375"/>
                <a:gd name="T5" fmla="*/ 152 h 239"/>
                <a:gd name="T6" fmla="*/ 313 w 375"/>
                <a:gd name="T7" fmla="*/ 116 h 239"/>
                <a:gd name="T8" fmla="*/ 235 w 375"/>
                <a:gd name="T9" fmla="*/ 120 h 239"/>
                <a:gd name="T10" fmla="*/ 235 w 375"/>
                <a:gd name="T11" fmla="*/ 121 h 239"/>
                <a:gd name="T12" fmla="*/ 126 w 375"/>
                <a:gd name="T13" fmla="*/ 95 h 239"/>
                <a:gd name="T14" fmla="*/ 92 w 375"/>
                <a:gd name="T15" fmla="*/ 90 h 239"/>
                <a:gd name="T16" fmla="*/ 150 w 375"/>
                <a:gd name="T17" fmla="*/ 54 h 239"/>
                <a:gd name="T18" fmla="*/ 192 w 375"/>
                <a:gd name="T19" fmla="*/ 41 h 239"/>
                <a:gd name="T20" fmla="*/ 192 w 375"/>
                <a:gd name="T21" fmla="*/ 42 h 239"/>
                <a:gd name="T22" fmla="*/ 296 w 375"/>
                <a:gd name="T23" fmla="*/ 59 h 239"/>
                <a:gd name="T24" fmla="*/ 297 w 375"/>
                <a:gd name="T25" fmla="*/ 56 h 239"/>
                <a:gd name="T26" fmla="*/ 296 w 375"/>
                <a:gd name="T27" fmla="*/ 55 h 239"/>
                <a:gd name="T28" fmla="*/ 296 w 375"/>
                <a:gd name="T29" fmla="*/ 55 h 239"/>
                <a:gd name="T30" fmla="*/ 193 w 375"/>
                <a:gd name="T31" fmla="*/ 37 h 239"/>
                <a:gd name="T32" fmla="*/ 144 w 375"/>
                <a:gd name="T33" fmla="*/ 53 h 239"/>
                <a:gd name="T34" fmla="*/ 90 w 375"/>
                <a:gd name="T35" fmla="*/ 90 h 239"/>
                <a:gd name="T36" fmla="*/ 58 w 375"/>
                <a:gd name="T37" fmla="*/ 85 h 239"/>
                <a:gd name="T38" fmla="*/ 0 w 375"/>
                <a:gd name="T39" fmla="*/ 90 h 239"/>
                <a:gd name="T40" fmla="*/ 1 w 375"/>
                <a:gd name="T41" fmla="*/ 92 h 239"/>
                <a:gd name="T42" fmla="*/ 67 w 375"/>
                <a:gd name="T43" fmla="*/ 90 h 239"/>
                <a:gd name="T44" fmla="*/ 88 w 375"/>
                <a:gd name="T45" fmla="*/ 93 h 239"/>
                <a:gd name="T46" fmla="*/ 89 w 375"/>
                <a:gd name="T47" fmla="*/ 93 h 239"/>
                <a:gd name="T48" fmla="*/ 89 w 375"/>
                <a:gd name="T49" fmla="*/ 93 h 239"/>
                <a:gd name="T50" fmla="*/ 131 w 375"/>
                <a:gd name="T51" fmla="*/ 100 h 239"/>
                <a:gd name="T52" fmla="*/ 161 w 375"/>
                <a:gd name="T53" fmla="*/ 127 h 239"/>
                <a:gd name="T54" fmla="*/ 166 w 375"/>
                <a:gd name="T55" fmla="*/ 133 h 239"/>
                <a:gd name="T56" fmla="*/ 166 w 375"/>
                <a:gd name="T57" fmla="*/ 133 h 239"/>
                <a:gd name="T58" fmla="*/ 190 w 375"/>
                <a:gd name="T59" fmla="*/ 189 h 239"/>
                <a:gd name="T60" fmla="*/ 217 w 375"/>
                <a:gd name="T61" fmla="*/ 213 h 239"/>
                <a:gd name="T62" fmla="*/ 240 w 375"/>
                <a:gd name="T63" fmla="*/ 238 h 239"/>
                <a:gd name="T64" fmla="*/ 242 w 375"/>
                <a:gd name="T65" fmla="*/ 237 h 239"/>
                <a:gd name="T66" fmla="*/ 241 w 375"/>
                <a:gd name="T67" fmla="*/ 234 h 239"/>
                <a:gd name="T68" fmla="*/ 170 w 375"/>
                <a:gd name="T69" fmla="*/ 132 h 239"/>
                <a:gd name="T70" fmla="*/ 162 w 375"/>
                <a:gd name="T71" fmla="*/ 122 h 239"/>
                <a:gd name="T72" fmla="*/ 136 w 375"/>
                <a:gd name="T73" fmla="*/ 101 h 239"/>
                <a:gd name="T74" fmla="*/ 211 w 375"/>
                <a:gd name="T75" fmla="*/ 118 h 239"/>
                <a:gd name="T76" fmla="*/ 235 w 375"/>
                <a:gd name="T77" fmla="*/ 126 h 239"/>
                <a:gd name="T78" fmla="*/ 290 w 375"/>
                <a:gd name="T79" fmla="*/ 175 h 239"/>
                <a:gd name="T80" fmla="*/ 330 w 375"/>
                <a:gd name="T81" fmla="*/ 189 h 239"/>
                <a:gd name="T82" fmla="*/ 372 w 375"/>
                <a:gd name="T83" fmla="*/ 207 h 239"/>
                <a:gd name="T84" fmla="*/ 373 w 375"/>
                <a:gd name="T85" fmla="*/ 204 h 239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  <a:cxn ang="0">
                  <a:pos x="T68" y="T69"/>
                </a:cxn>
                <a:cxn ang="0">
                  <a:pos x="T70" y="T71"/>
                </a:cxn>
                <a:cxn ang="0">
                  <a:pos x="T72" y="T73"/>
                </a:cxn>
                <a:cxn ang="0">
                  <a:pos x="T74" y="T75"/>
                </a:cxn>
                <a:cxn ang="0">
                  <a:pos x="T76" y="T77"/>
                </a:cxn>
                <a:cxn ang="0">
                  <a:pos x="T78" y="T79"/>
                </a:cxn>
                <a:cxn ang="0">
                  <a:pos x="T80" y="T81"/>
                </a:cxn>
                <a:cxn ang="0">
                  <a:pos x="T82" y="T83"/>
                </a:cxn>
                <a:cxn ang="0">
                  <a:pos x="T84" y="T85"/>
                </a:cxn>
              </a:cxnLst>
              <a:rect l="0" t="0" r="r" b="b"/>
              <a:pathLst>
                <a:path w="375" h="239">
                  <a:moveTo>
                    <a:pt x="373" y="204"/>
                  </a:moveTo>
                  <a:cubicBezTo>
                    <a:pt x="373" y="204"/>
                    <a:pt x="372" y="204"/>
                    <a:pt x="372" y="203"/>
                  </a:cubicBezTo>
                  <a:cubicBezTo>
                    <a:pt x="369" y="185"/>
                    <a:pt x="359" y="167"/>
                    <a:pt x="349" y="152"/>
                  </a:cubicBezTo>
                  <a:cubicBezTo>
                    <a:pt x="340" y="138"/>
                    <a:pt x="328" y="124"/>
                    <a:pt x="313" y="116"/>
                  </a:cubicBezTo>
                  <a:cubicBezTo>
                    <a:pt x="291" y="106"/>
                    <a:pt x="252" y="98"/>
                    <a:pt x="235" y="120"/>
                  </a:cubicBezTo>
                  <a:cubicBezTo>
                    <a:pt x="235" y="121"/>
                    <a:pt x="235" y="121"/>
                    <a:pt x="235" y="121"/>
                  </a:cubicBezTo>
                  <a:cubicBezTo>
                    <a:pt x="199" y="109"/>
                    <a:pt x="162" y="101"/>
                    <a:pt x="126" y="95"/>
                  </a:cubicBezTo>
                  <a:cubicBezTo>
                    <a:pt x="115" y="94"/>
                    <a:pt x="103" y="92"/>
                    <a:pt x="92" y="90"/>
                  </a:cubicBezTo>
                  <a:cubicBezTo>
                    <a:pt x="106" y="72"/>
                    <a:pt x="129" y="62"/>
                    <a:pt x="150" y="54"/>
                  </a:cubicBezTo>
                  <a:cubicBezTo>
                    <a:pt x="163" y="49"/>
                    <a:pt x="177" y="44"/>
                    <a:pt x="192" y="41"/>
                  </a:cubicBezTo>
                  <a:cubicBezTo>
                    <a:pt x="192" y="41"/>
                    <a:pt x="192" y="42"/>
                    <a:pt x="192" y="42"/>
                  </a:cubicBezTo>
                  <a:cubicBezTo>
                    <a:pt x="217" y="73"/>
                    <a:pt x="262" y="56"/>
                    <a:pt x="296" y="59"/>
                  </a:cubicBezTo>
                  <a:cubicBezTo>
                    <a:pt x="298" y="59"/>
                    <a:pt x="298" y="56"/>
                    <a:pt x="297" y="56"/>
                  </a:cubicBezTo>
                  <a:cubicBezTo>
                    <a:pt x="296" y="56"/>
                    <a:pt x="296" y="55"/>
                    <a:pt x="296" y="55"/>
                  </a:cubicBezTo>
                  <a:cubicBezTo>
                    <a:pt x="296" y="55"/>
                    <a:pt x="296" y="55"/>
                    <a:pt x="296" y="55"/>
                  </a:cubicBezTo>
                  <a:cubicBezTo>
                    <a:pt x="285" y="17"/>
                    <a:pt x="214" y="0"/>
                    <a:pt x="193" y="37"/>
                  </a:cubicBezTo>
                  <a:cubicBezTo>
                    <a:pt x="176" y="40"/>
                    <a:pt x="159" y="46"/>
                    <a:pt x="144" y="53"/>
                  </a:cubicBezTo>
                  <a:cubicBezTo>
                    <a:pt x="125" y="60"/>
                    <a:pt x="100" y="71"/>
                    <a:pt x="90" y="90"/>
                  </a:cubicBezTo>
                  <a:cubicBezTo>
                    <a:pt x="79" y="88"/>
                    <a:pt x="69" y="86"/>
                    <a:pt x="58" y="85"/>
                  </a:cubicBezTo>
                  <a:cubicBezTo>
                    <a:pt x="40" y="83"/>
                    <a:pt x="16" y="80"/>
                    <a:pt x="0" y="90"/>
                  </a:cubicBezTo>
                  <a:cubicBezTo>
                    <a:pt x="0" y="91"/>
                    <a:pt x="0" y="92"/>
                    <a:pt x="1" y="92"/>
                  </a:cubicBezTo>
                  <a:cubicBezTo>
                    <a:pt x="23" y="85"/>
                    <a:pt x="44" y="86"/>
                    <a:pt x="67" y="90"/>
                  </a:cubicBezTo>
                  <a:cubicBezTo>
                    <a:pt x="74" y="91"/>
                    <a:pt x="81" y="92"/>
                    <a:pt x="88" y="93"/>
                  </a:cubicBezTo>
                  <a:cubicBezTo>
                    <a:pt x="88" y="94"/>
                    <a:pt x="89" y="94"/>
                    <a:pt x="89" y="93"/>
                  </a:cubicBezTo>
                  <a:cubicBezTo>
                    <a:pt x="89" y="93"/>
                    <a:pt x="89" y="93"/>
                    <a:pt x="89" y="93"/>
                  </a:cubicBezTo>
                  <a:cubicBezTo>
                    <a:pt x="103" y="95"/>
                    <a:pt x="117" y="98"/>
                    <a:pt x="131" y="100"/>
                  </a:cubicBezTo>
                  <a:cubicBezTo>
                    <a:pt x="142" y="108"/>
                    <a:pt x="152" y="117"/>
                    <a:pt x="161" y="127"/>
                  </a:cubicBezTo>
                  <a:cubicBezTo>
                    <a:pt x="163" y="129"/>
                    <a:pt x="165" y="131"/>
                    <a:pt x="166" y="133"/>
                  </a:cubicBezTo>
                  <a:cubicBezTo>
                    <a:pt x="166" y="133"/>
                    <a:pt x="166" y="133"/>
                    <a:pt x="166" y="133"/>
                  </a:cubicBezTo>
                  <a:cubicBezTo>
                    <a:pt x="163" y="155"/>
                    <a:pt x="175" y="174"/>
                    <a:pt x="190" y="189"/>
                  </a:cubicBezTo>
                  <a:cubicBezTo>
                    <a:pt x="199" y="197"/>
                    <a:pt x="208" y="205"/>
                    <a:pt x="217" y="213"/>
                  </a:cubicBezTo>
                  <a:cubicBezTo>
                    <a:pt x="226" y="221"/>
                    <a:pt x="233" y="230"/>
                    <a:pt x="240" y="238"/>
                  </a:cubicBezTo>
                  <a:cubicBezTo>
                    <a:pt x="241" y="239"/>
                    <a:pt x="243" y="238"/>
                    <a:pt x="242" y="237"/>
                  </a:cubicBezTo>
                  <a:cubicBezTo>
                    <a:pt x="242" y="236"/>
                    <a:pt x="241" y="235"/>
                    <a:pt x="241" y="234"/>
                  </a:cubicBezTo>
                  <a:cubicBezTo>
                    <a:pt x="232" y="195"/>
                    <a:pt x="226" y="122"/>
                    <a:pt x="170" y="132"/>
                  </a:cubicBezTo>
                  <a:cubicBezTo>
                    <a:pt x="167" y="128"/>
                    <a:pt x="165" y="125"/>
                    <a:pt x="162" y="122"/>
                  </a:cubicBezTo>
                  <a:cubicBezTo>
                    <a:pt x="155" y="115"/>
                    <a:pt x="146" y="106"/>
                    <a:pt x="136" y="101"/>
                  </a:cubicBezTo>
                  <a:cubicBezTo>
                    <a:pt x="161" y="105"/>
                    <a:pt x="186" y="111"/>
                    <a:pt x="211" y="118"/>
                  </a:cubicBezTo>
                  <a:cubicBezTo>
                    <a:pt x="219" y="120"/>
                    <a:pt x="227" y="123"/>
                    <a:pt x="235" y="126"/>
                  </a:cubicBezTo>
                  <a:cubicBezTo>
                    <a:pt x="249" y="147"/>
                    <a:pt x="267" y="165"/>
                    <a:pt x="290" y="175"/>
                  </a:cubicBezTo>
                  <a:cubicBezTo>
                    <a:pt x="303" y="181"/>
                    <a:pt x="317" y="185"/>
                    <a:pt x="330" y="189"/>
                  </a:cubicBezTo>
                  <a:cubicBezTo>
                    <a:pt x="345" y="194"/>
                    <a:pt x="358" y="200"/>
                    <a:pt x="372" y="207"/>
                  </a:cubicBezTo>
                  <a:cubicBezTo>
                    <a:pt x="374" y="207"/>
                    <a:pt x="375" y="205"/>
                    <a:pt x="373" y="204"/>
                  </a:cubicBezTo>
                  <a:close/>
                </a:path>
              </a:pathLst>
            </a:custGeom>
            <a:solidFill>
              <a:srgbClr val="21B37A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</a14:hiddenLine>
              </a:ext>
            </a:extLst>
          </p:spPr>
          <p:txBody>
            <a:bodyPr vert="horz" wrap="square" lIns="91440" tIns="45720" rIns="91440" bIns="45720" numCol="1" anchor="t" anchorCtr="0" compatLnSpc="1"/>
            <a:lstStyle/>
            <a:p>
              <a:endParaRPr lang="zh-CN" altLang="en-US">
                <a:solidFill>
                  <a:prstClr val="black"/>
                </a:solidFill>
              </a:endParaRPr>
            </a:p>
          </p:txBody>
        </p:sp>
        <p:sp>
          <p:nvSpPr>
            <p:cNvPr id="36" name="Freeform 49"/>
            <p:cNvSpPr/>
            <p:nvPr/>
          </p:nvSpPr>
          <p:spPr bwMode="auto">
            <a:xfrm>
              <a:off x="3554442" y="470187"/>
              <a:ext cx="301625" cy="300038"/>
            </a:xfrm>
            <a:custGeom>
              <a:avLst/>
              <a:gdLst>
                <a:gd name="T0" fmla="*/ 63 w 110"/>
                <a:gd name="T1" fmla="*/ 38 h 109"/>
                <a:gd name="T2" fmla="*/ 0 w 110"/>
                <a:gd name="T3" fmla="*/ 5 h 109"/>
                <a:gd name="T4" fmla="*/ 0 w 110"/>
                <a:gd name="T5" fmla="*/ 5 h 109"/>
                <a:gd name="T6" fmla="*/ 64 w 110"/>
                <a:gd name="T7" fmla="*/ 45 h 109"/>
                <a:gd name="T8" fmla="*/ 106 w 110"/>
                <a:gd name="T9" fmla="*/ 107 h 109"/>
                <a:gd name="T10" fmla="*/ 109 w 110"/>
                <a:gd name="T11" fmla="*/ 105 h 109"/>
                <a:gd name="T12" fmla="*/ 63 w 110"/>
                <a:gd name="T13" fmla="*/ 38 h 109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</a:cxnLst>
              <a:rect l="0" t="0" r="r" b="b"/>
              <a:pathLst>
                <a:path w="110" h="109">
                  <a:moveTo>
                    <a:pt x="63" y="38"/>
                  </a:moveTo>
                  <a:cubicBezTo>
                    <a:pt x="47" y="21"/>
                    <a:pt x="25" y="0"/>
                    <a:pt x="0" y="5"/>
                  </a:cubicBezTo>
                  <a:cubicBezTo>
                    <a:pt x="0" y="5"/>
                    <a:pt x="0" y="5"/>
                    <a:pt x="0" y="5"/>
                  </a:cubicBezTo>
                  <a:cubicBezTo>
                    <a:pt x="27" y="7"/>
                    <a:pt x="47" y="25"/>
                    <a:pt x="64" y="45"/>
                  </a:cubicBezTo>
                  <a:cubicBezTo>
                    <a:pt x="80" y="64"/>
                    <a:pt x="93" y="85"/>
                    <a:pt x="106" y="107"/>
                  </a:cubicBezTo>
                  <a:cubicBezTo>
                    <a:pt x="107" y="109"/>
                    <a:pt x="110" y="107"/>
                    <a:pt x="109" y="105"/>
                  </a:cubicBezTo>
                  <a:cubicBezTo>
                    <a:pt x="96" y="82"/>
                    <a:pt x="81" y="59"/>
                    <a:pt x="63" y="38"/>
                  </a:cubicBezTo>
                  <a:close/>
                </a:path>
              </a:pathLst>
            </a:custGeom>
            <a:solidFill>
              <a:srgbClr val="FF7862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</a14:hiddenLine>
              </a:ext>
            </a:extLst>
          </p:spPr>
          <p:txBody>
            <a:bodyPr vert="horz" wrap="square" lIns="91440" tIns="45720" rIns="91440" bIns="45720" numCol="1" anchor="t" anchorCtr="0" compatLnSpc="1"/>
            <a:lstStyle/>
            <a:p>
              <a:endParaRPr lang="zh-CN" altLang="en-US">
                <a:solidFill>
                  <a:prstClr val="black"/>
                </a:solidFill>
              </a:endParaRPr>
            </a:p>
          </p:txBody>
        </p:sp>
        <p:sp>
          <p:nvSpPr>
            <p:cNvPr id="37" name="Freeform 50"/>
            <p:cNvSpPr/>
            <p:nvPr/>
          </p:nvSpPr>
          <p:spPr bwMode="auto">
            <a:xfrm>
              <a:off x="3795742" y="752763"/>
              <a:ext cx="211138" cy="212725"/>
            </a:xfrm>
            <a:custGeom>
              <a:avLst/>
              <a:gdLst>
                <a:gd name="T0" fmla="*/ 20 w 77"/>
                <a:gd name="T1" fmla="*/ 0 h 77"/>
                <a:gd name="T2" fmla="*/ 18 w 77"/>
                <a:gd name="T3" fmla="*/ 0 h 77"/>
                <a:gd name="T4" fmla="*/ 17 w 77"/>
                <a:gd name="T5" fmla="*/ 3 h 77"/>
                <a:gd name="T6" fmla="*/ 11 w 77"/>
                <a:gd name="T7" fmla="*/ 69 h 77"/>
                <a:gd name="T8" fmla="*/ 24 w 77"/>
                <a:gd name="T9" fmla="*/ 76 h 77"/>
                <a:gd name="T10" fmla="*/ 31 w 77"/>
                <a:gd name="T11" fmla="*/ 61 h 77"/>
                <a:gd name="T12" fmla="*/ 48 w 77"/>
                <a:gd name="T13" fmla="*/ 74 h 77"/>
                <a:gd name="T14" fmla="*/ 50 w 77"/>
                <a:gd name="T15" fmla="*/ 73 h 77"/>
                <a:gd name="T16" fmla="*/ 53 w 77"/>
                <a:gd name="T17" fmla="*/ 52 h 77"/>
                <a:gd name="T18" fmla="*/ 69 w 77"/>
                <a:gd name="T19" fmla="*/ 57 h 77"/>
                <a:gd name="T20" fmla="*/ 76 w 77"/>
                <a:gd name="T21" fmla="*/ 41 h 77"/>
                <a:gd name="T22" fmla="*/ 20 w 77"/>
                <a:gd name="T23" fmla="*/ 0 h 77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</a:cxnLst>
              <a:rect l="0" t="0" r="r" b="b"/>
              <a:pathLst>
                <a:path w="77" h="77">
                  <a:moveTo>
                    <a:pt x="20" y="0"/>
                  </a:moveTo>
                  <a:cubicBezTo>
                    <a:pt x="19" y="0"/>
                    <a:pt x="19" y="0"/>
                    <a:pt x="18" y="0"/>
                  </a:cubicBezTo>
                  <a:cubicBezTo>
                    <a:pt x="17" y="1"/>
                    <a:pt x="16" y="2"/>
                    <a:pt x="17" y="3"/>
                  </a:cubicBezTo>
                  <a:cubicBezTo>
                    <a:pt x="8" y="23"/>
                    <a:pt x="0" y="49"/>
                    <a:pt x="11" y="69"/>
                  </a:cubicBezTo>
                  <a:cubicBezTo>
                    <a:pt x="14" y="74"/>
                    <a:pt x="19" y="77"/>
                    <a:pt x="24" y="76"/>
                  </a:cubicBezTo>
                  <a:cubicBezTo>
                    <a:pt x="30" y="74"/>
                    <a:pt x="31" y="67"/>
                    <a:pt x="31" y="61"/>
                  </a:cubicBezTo>
                  <a:cubicBezTo>
                    <a:pt x="35" y="67"/>
                    <a:pt x="41" y="72"/>
                    <a:pt x="48" y="74"/>
                  </a:cubicBezTo>
                  <a:cubicBezTo>
                    <a:pt x="49" y="75"/>
                    <a:pt x="50" y="74"/>
                    <a:pt x="50" y="73"/>
                  </a:cubicBezTo>
                  <a:cubicBezTo>
                    <a:pt x="53" y="66"/>
                    <a:pt x="54" y="59"/>
                    <a:pt x="53" y="52"/>
                  </a:cubicBezTo>
                  <a:cubicBezTo>
                    <a:pt x="58" y="56"/>
                    <a:pt x="63" y="59"/>
                    <a:pt x="69" y="57"/>
                  </a:cubicBezTo>
                  <a:cubicBezTo>
                    <a:pt x="76" y="55"/>
                    <a:pt x="77" y="46"/>
                    <a:pt x="76" y="41"/>
                  </a:cubicBezTo>
                  <a:cubicBezTo>
                    <a:pt x="74" y="14"/>
                    <a:pt x="41" y="4"/>
                    <a:pt x="20" y="0"/>
                  </a:cubicBezTo>
                  <a:close/>
                </a:path>
              </a:pathLst>
            </a:custGeom>
            <a:solidFill>
              <a:srgbClr val="FF7862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</a14:hiddenLine>
              </a:ext>
            </a:extLst>
          </p:spPr>
          <p:txBody>
            <a:bodyPr vert="horz" wrap="square" lIns="91440" tIns="45720" rIns="91440" bIns="45720" numCol="1" anchor="t" anchorCtr="0" compatLnSpc="1"/>
            <a:lstStyle/>
            <a:p>
              <a:endParaRPr lang="zh-CN" altLang="en-US">
                <a:solidFill>
                  <a:prstClr val="black"/>
                </a:solidFill>
              </a:endParaRPr>
            </a:p>
          </p:txBody>
        </p:sp>
        <p:sp>
          <p:nvSpPr>
            <p:cNvPr id="38" name="Freeform 65"/>
            <p:cNvSpPr/>
            <p:nvPr/>
          </p:nvSpPr>
          <p:spPr bwMode="auto">
            <a:xfrm>
              <a:off x="-142846" y="-69563"/>
              <a:ext cx="457200" cy="561975"/>
            </a:xfrm>
            <a:custGeom>
              <a:avLst/>
              <a:gdLst>
                <a:gd name="T0" fmla="*/ 164 w 167"/>
                <a:gd name="T1" fmla="*/ 42 h 204"/>
                <a:gd name="T2" fmla="*/ 141 w 167"/>
                <a:gd name="T3" fmla="*/ 36 h 204"/>
                <a:gd name="T4" fmla="*/ 136 w 167"/>
                <a:gd name="T5" fmla="*/ 54 h 204"/>
                <a:gd name="T6" fmla="*/ 137 w 167"/>
                <a:gd name="T7" fmla="*/ 55 h 204"/>
                <a:gd name="T8" fmla="*/ 138 w 167"/>
                <a:gd name="T9" fmla="*/ 56 h 204"/>
                <a:gd name="T10" fmla="*/ 101 w 167"/>
                <a:gd name="T11" fmla="*/ 82 h 204"/>
                <a:gd name="T12" fmla="*/ 110 w 167"/>
                <a:gd name="T13" fmla="*/ 26 h 204"/>
                <a:gd name="T14" fmla="*/ 124 w 167"/>
                <a:gd name="T15" fmla="*/ 16 h 204"/>
                <a:gd name="T16" fmla="*/ 118 w 167"/>
                <a:gd name="T17" fmla="*/ 3 h 204"/>
                <a:gd name="T18" fmla="*/ 103 w 167"/>
                <a:gd name="T19" fmla="*/ 10 h 204"/>
                <a:gd name="T20" fmla="*/ 106 w 167"/>
                <a:gd name="T21" fmla="*/ 23 h 204"/>
                <a:gd name="T22" fmla="*/ 102 w 167"/>
                <a:gd name="T23" fmla="*/ 54 h 204"/>
                <a:gd name="T24" fmla="*/ 88 w 167"/>
                <a:gd name="T25" fmla="*/ 33 h 204"/>
                <a:gd name="T26" fmla="*/ 87 w 167"/>
                <a:gd name="T27" fmla="*/ 19 h 204"/>
                <a:gd name="T28" fmla="*/ 74 w 167"/>
                <a:gd name="T29" fmla="*/ 14 h 204"/>
                <a:gd name="T30" fmla="*/ 69 w 167"/>
                <a:gd name="T31" fmla="*/ 30 h 204"/>
                <a:gd name="T32" fmla="*/ 85 w 167"/>
                <a:gd name="T33" fmla="*/ 37 h 204"/>
                <a:gd name="T34" fmla="*/ 85 w 167"/>
                <a:gd name="T35" fmla="*/ 36 h 204"/>
                <a:gd name="T36" fmla="*/ 101 w 167"/>
                <a:gd name="T37" fmla="*/ 58 h 204"/>
                <a:gd name="T38" fmla="*/ 87 w 167"/>
                <a:gd name="T39" fmla="*/ 114 h 204"/>
                <a:gd name="T40" fmla="*/ 57 w 167"/>
                <a:gd name="T41" fmla="*/ 63 h 204"/>
                <a:gd name="T42" fmla="*/ 55 w 167"/>
                <a:gd name="T43" fmla="*/ 47 h 204"/>
                <a:gd name="T44" fmla="*/ 37 w 167"/>
                <a:gd name="T45" fmla="*/ 48 h 204"/>
                <a:gd name="T46" fmla="*/ 36 w 167"/>
                <a:gd name="T47" fmla="*/ 67 h 204"/>
                <a:gd name="T48" fmla="*/ 51 w 167"/>
                <a:gd name="T49" fmla="*/ 68 h 204"/>
                <a:gd name="T50" fmla="*/ 54 w 167"/>
                <a:gd name="T51" fmla="*/ 68 h 204"/>
                <a:gd name="T52" fmla="*/ 55 w 167"/>
                <a:gd name="T53" fmla="*/ 67 h 204"/>
                <a:gd name="T54" fmla="*/ 85 w 167"/>
                <a:gd name="T55" fmla="*/ 118 h 204"/>
                <a:gd name="T56" fmla="*/ 58 w 167"/>
                <a:gd name="T57" fmla="*/ 174 h 204"/>
                <a:gd name="T58" fmla="*/ 27 w 167"/>
                <a:gd name="T59" fmla="*/ 114 h 204"/>
                <a:gd name="T60" fmla="*/ 22 w 167"/>
                <a:gd name="T61" fmla="*/ 97 h 204"/>
                <a:gd name="T62" fmla="*/ 5 w 167"/>
                <a:gd name="T63" fmla="*/ 100 h 204"/>
                <a:gd name="T64" fmla="*/ 9 w 167"/>
                <a:gd name="T65" fmla="*/ 120 h 204"/>
                <a:gd name="T66" fmla="*/ 24 w 167"/>
                <a:gd name="T67" fmla="*/ 118 h 204"/>
                <a:gd name="T68" fmla="*/ 57 w 167"/>
                <a:gd name="T69" fmla="*/ 176 h 204"/>
                <a:gd name="T70" fmla="*/ 43 w 167"/>
                <a:gd name="T71" fmla="*/ 203 h 204"/>
                <a:gd name="T72" fmla="*/ 44 w 167"/>
                <a:gd name="T73" fmla="*/ 204 h 204"/>
                <a:gd name="T74" fmla="*/ 75 w 167"/>
                <a:gd name="T75" fmla="*/ 152 h 204"/>
                <a:gd name="T76" fmla="*/ 102 w 167"/>
                <a:gd name="T77" fmla="*/ 135 h 204"/>
                <a:gd name="T78" fmla="*/ 126 w 167"/>
                <a:gd name="T79" fmla="*/ 128 h 204"/>
                <a:gd name="T80" fmla="*/ 130 w 167"/>
                <a:gd name="T81" fmla="*/ 132 h 204"/>
                <a:gd name="T82" fmla="*/ 131 w 167"/>
                <a:gd name="T83" fmla="*/ 134 h 204"/>
                <a:gd name="T84" fmla="*/ 151 w 167"/>
                <a:gd name="T85" fmla="*/ 125 h 204"/>
                <a:gd name="T86" fmla="*/ 141 w 167"/>
                <a:gd name="T87" fmla="*/ 103 h 204"/>
                <a:gd name="T88" fmla="*/ 121 w 167"/>
                <a:gd name="T89" fmla="*/ 114 h 204"/>
                <a:gd name="T90" fmla="*/ 123 w 167"/>
                <a:gd name="T91" fmla="*/ 123 h 204"/>
                <a:gd name="T92" fmla="*/ 79 w 167"/>
                <a:gd name="T93" fmla="*/ 145 h 204"/>
                <a:gd name="T94" fmla="*/ 99 w 167"/>
                <a:gd name="T95" fmla="*/ 88 h 204"/>
                <a:gd name="T96" fmla="*/ 100 w 167"/>
                <a:gd name="T97" fmla="*/ 88 h 204"/>
                <a:gd name="T98" fmla="*/ 142 w 167"/>
                <a:gd name="T99" fmla="*/ 60 h 204"/>
                <a:gd name="T100" fmla="*/ 157 w 167"/>
                <a:gd name="T101" fmla="*/ 60 h 204"/>
                <a:gd name="T102" fmla="*/ 164 w 167"/>
                <a:gd name="T103" fmla="*/ 42 h 204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  <a:cxn ang="0">
                  <a:pos x="T68" y="T69"/>
                </a:cxn>
                <a:cxn ang="0">
                  <a:pos x="T70" y="T71"/>
                </a:cxn>
                <a:cxn ang="0">
                  <a:pos x="T72" y="T73"/>
                </a:cxn>
                <a:cxn ang="0">
                  <a:pos x="T74" y="T75"/>
                </a:cxn>
                <a:cxn ang="0">
                  <a:pos x="T76" y="T77"/>
                </a:cxn>
                <a:cxn ang="0">
                  <a:pos x="T78" y="T79"/>
                </a:cxn>
                <a:cxn ang="0">
                  <a:pos x="T80" y="T81"/>
                </a:cxn>
                <a:cxn ang="0">
                  <a:pos x="T82" y="T83"/>
                </a:cxn>
                <a:cxn ang="0">
                  <a:pos x="T84" y="T85"/>
                </a:cxn>
                <a:cxn ang="0">
                  <a:pos x="T86" y="T87"/>
                </a:cxn>
                <a:cxn ang="0">
                  <a:pos x="T88" y="T89"/>
                </a:cxn>
                <a:cxn ang="0">
                  <a:pos x="T90" y="T91"/>
                </a:cxn>
                <a:cxn ang="0">
                  <a:pos x="T92" y="T93"/>
                </a:cxn>
                <a:cxn ang="0">
                  <a:pos x="T94" y="T95"/>
                </a:cxn>
                <a:cxn ang="0">
                  <a:pos x="T96" y="T97"/>
                </a:cxn>
                <a:cxn ang="0">
                  <a:pos x="T98" y="T99"/>
                </a:cxn>
                <a:cxn ang="0">
                  <a:pos x="T100" y="T101"/>
                </a:cxn>
                <a:cxn ang="0">
                  <a:pos x="T102" y="T103"/>
                </a:cxn>
              </a:cxnLst>
              <a:rect l="0" t="0" r="r" b="b"/>
              <a:pathLst>
                <a:path w="167" h="204">
                  <a:moveTo>
                    <a:pt x="164" y="42"/>
                  </a:moveTo>
                  <a:cubicBezTo>
                    <a:pt x="161" y="33"/>
                    <a:pt x="148" y="33"/>
                    <a:pt x="141" y="36"/>
                  </a:cubicBezTo>
                  <a:cubicBezTo>
                    <a:pt x="135" y="40"/>
                    <a:pt x="133" y="48"/>
                    <a:pt x="136" y="54"/>
                  </a:cubicBezTo>
                  <a:cubicBezTo>
                    <a:pt x="136" y="54"/>
                    <a:pt x="136" y="54"/>
                    <a:pt x="137" y="55"/>
                  </a:cubicBezTo>
                  <a:cubicBezTo>
                    <a:pt x="137" y="55"/>
                    <a:pt x="137" y="56"/>
                    <a:pt x="138" y="56"/>
                  </a:cubicBezTo>
                  <a:cubicBezTo>
                    <a:pt x="124" y="61"/>
                    <a:pt x="110" y="71"/>
                    <a:pt x="101" y="82"/>
                  </a:cubicBezTo>
                  <a:cubicBezTo>
                    <a:pt x="105" y="63"/>
                    <a:pt x="108" y="45"/>
                    <a:pt x="110" y="26"/>
                  </a:cubicBezTo>
                  <a:cubicBezTo>
                    <a:pt x="116" y="25"/>
                    <a:pt x="124" y="23"/>
                    <a:pt x="124" y="16"/>
                  </a:cubicBezTo>
                  <a:cubicBezTo>
                    <a:pt x="125" y="11"/>
                    <a:pt x="122" y="6"/>
                    <a:pt x="118" y="3"/>
                  </a:cubicBezTo>
                  <a:cubicBezTo>
                    <a:pt x="111" y="0"/>
                    <a:pt x="106" y="4"/>
                    <a:pt x="103" y="10"/>
                  </a:cubicBezTo>
                  <a:cubicBezTo>
                    <a:pt x="100" y="15"/>
                    <a:pt x="102" y="20"/>
                    <a:pt x="106" y="23"/>
                  </a:cubicBezTo>
                  <a:cubicBezTo>
                    <a:pt x="105" y="33"/>
                    <a:pt x="103" y="44"/>
                    <a:pt x="102" y="54"/>
                  </a:cubicBezTo>
                  <a:cubicBezTo>
                    <a:pt x="98" y="47"/>
                    <a:pt x="93" y="39"/>
                    <a:pt x="88" y="33"/>
                  </a:cubicBezTo>
                  <a:cubicBezTo>
                    <a:pt x="90" y="29"/>
                    <a:pt x="90" y="23"/>
                    <a:pt x="87" y="19"/>
                  </a:cubicBezTo>
                  <a:cubicBezTo>
                    <a:pt x="84" y="15"/>
                    <a:pt x="79" y="12"/>
                    <a:pt x="74" y="14"/>
                  </a:cubicBezTo>
                  <a:cubicBezTo>
                    <a:pt x="68" y="16"/>
                    <a:pt x="67" y="25"/>
                    <a:pt x="69" y="30"/>
                  </a:cubicBezTo>
                  <a:cubicBezTo>
                    <a:pt x="71" y="36"/>
                    <a:pt x="79" y="39"/>
                    <a:pt x="85" y="37"/>
                  </a:cubicBezTo>
                  <a:cubicBezTo>
                    <a:pt x="85" y="37"/>
                    <a:pt x="85" y="37"/>
                    <a:pt x="85" y="36"/>
                  </a:cubicBezTo>
                  <a:cubicBezTo>
                    <a:pt x="91" y="43"/>
                    <a:pt x="96" y="50"/>
                    <a:pt x="101" y="58"/>
                  </a:cubicBezTo>
                  <a:cubicBezTo>
                    <a:pt x="98" y="77"/>
                    <a:pt x="93" y="96"/>
                    <a:pt x="87" y="114"/>
                  </a:cubicBezTo>
                  <a:cubicBezTo>
                    <a:pt x="84" y="95"/>
                    <a:pt x="71" y="77"/>
                    <a:pt x="57" y="63"/>
                  </a:cubicBezTo>
                  <a:cubicBezTo>
                    <a:pt x="60" y="57"/>
                    <a:pt x="59" y="52"/>
                    <a:pt x="55" y="47"/>
                  </a:cubicBezTo>
                  <a:cubicBezTo>
                    <a:pt x="50" y="43"/>
                    <a:pt x="41" y="43"/>
                    <a:pt x="37" y="48"/>
                  </a:cubicBezTo>
                  <a:cubicBezTo>
                    <a:pt x="32" y="53"/>
                    <a:pt x="29" y="63"/>
                    <a:pt x="36" y="67"/>
                  </a:cubicBezTo>
                  <a:cubicBezTo>
                    <a:pt x="40" y="70"/>
                    <a:pt x="46" y="70"/>
                    <a:pt x="51" y="68"/>
                  </a:cubicBezTo>
                  <a:cubicBezTo>
                    <a:pt x="52" y="69"/>
                    <a:pt x="53" y="69"/>
                    <a:pt x="54" y="68"/>
                  </a:cubicBezTo>
                  <a:cubicBezTo>
                    <a:pt x="54" y="68"/>
                    <a:pt x="54" y="67"/>
                    <a:pt x="55" y="67"/>
                  </a:cubicBezTo>
                  <a:cubicBezTo>
                    <a:pt x="68" y="82"/>
                    <a:pt x="81" y="97"/>
                    <a:pt x="85" y="118"/>
                  </a:cubicBezTo>
                  <a:cubicBezTo>
                    <a:pt x="78" y="138"/>
                    <a:pt x="68" y="156"/>
                    <a:pt x="58" y="174"/>
                  </a:cubicBezTo>
                  <a:cubicBezTo>
                    <a:pt x="56" y="153"/>
                    <a:pt x="42" y="130"/>
                    <a:pt x="27" y="114"/>
                  </a:cubicBezTo>
                  <a:cubicBezTo>
                    <a:pt x="30" y="108"/>
                    <a:pt x="27" y="100"/>
                    <a:pt x="22" y="97"/>
                  </a:cubicBezTo>
                  <a:cubicBezTo>
                    <a:pt x="16" y="94"/>
                    <a:pt x="9" y="96"/>
                    <a:pt x="5" y="100"/>
                  </a:cubicBezTo>
                  <a:cubicBezTo>
                    <a:pt x="0" y="106"/>
                    <a:pt x="3" y="115"/>
                    <a:pt x="9" y="120"/>
                  </a:cubicBezTo>
                  <a:cubicBezTo>
                    <a:pt x="14" y="124"/>
                    <a:pt x="21" y="123"/>
                    <a:pt x="24" y="118"/>
                  </a:cubicBezTo>
                  <a:cubicBezTo>
                    <a:pt x="37" y="137"/>
                    <a:pt x="52" y="153"/>
                    <a:pt x="57" y="176"/>
                  </a:cubicBezTo>
                  <a:cubicBezTo>
                    <a:pt x="52" y="185"/>
                    <a:pt x="47" y="194"/>
                    <a:pt x="43" y="203"/>
                  </a:cubicBezTo>
                  <a:cubicBezTo>
                    <a:pt x="42" y="204"/>
                    <a:pt x="43" y="204"/>
                    <a:pt x="44" y="204"/>
                  </a:cubicBezTo>
                  <a:cubicBezTo>
                    <a:pt x="56" y="188"/>
                    <a:pt x="66" y="170"/>
                    <a:pt x="75" y="152"/>
                  </a:cubicBezTo>
                  <a:cubicBezTo>
                    <a:pt x="84" y="145"/>
                    <a:pt x="92" y="139"/>
                    <a:pt x="102" y="135"/>
                  </a:cubicBezTo>
                  <a:cubicBezTo>
                    <a:pt x="110" y="132"/>
                    <a:pt x="118" y="131"/>
                    <a:pt x="126" y="128"/>
                  </a:cubicBezTo>
                  <a:cubicBezTo>
                    <a:pt x="127" y="130"/>
                    <a:pt x="129" y="131"/>
                    <a:pt x="130" y="132"/>
                  </a:cubicBezTo>
                  <a:cubicBezTo>
                    <a:pt x="130" y="133"/>
                    <a:pt x="130" y="133"/>
                    <a:pt x="131" y="134"/>
                  </a:cubicBezTo>
                  <a:cubicBezTo>
                    <a:pt x="139" y="138"/>
                    <a:pt x="149" y="135"/>
                    <a:pt x="151" y="125"/>
                  </a:cubicBezTo>
                  <a:cubicBezTo>
                    <a:pt x="152" y="117"/>
                    <a:pt x="148" y="107"/>
                    <a:pt x="141" y="103"/>
                  </a:cubicBezTo>
                  <a:cubicBezTo>
                    <a:pt x="133" y="99"/>
                    <a:pt x="121" y="104"/>
                    <a:pt x="121" y="114"/>
                  </a:cubicBezTo>
                  <a:cubicBezTo>
                    <a:pt x="121" y="117"/>
                    <a:pt x="122" y="120"/>
                    <a:pt x="123" y="123"/>
                  </a:cubicBezTo>
                  <a:cubicBezTo>
                    <a:pt x="108" y="126"/>
                    <a:pt x="90" y="134"/>
                    <a:pt x="79" y="145"/>
                  </a:cubicBezTo>
                  <a:cubicBezTo>
                    <a:pt x="87" y="127"/>
                    <a:pt x="94" y="107"/>
                    <a:pt x="99" y="88"/>
                  </a:cubicBezTo>
                  <a:cubicBezTo>
                    <a:pt x="99" y="88"/>
                    <a:pt x="100" y="88"/>
                    <a:pt x="100" y="88"/>
                  </a:cubicBezTo>
                  <a:cubicBezTo>
                    <a:pt x="112" y="74"/>
                    <a:pt x="126" y="68"/>
                    <a:pt x="142" y="60"/>
                  </a:cubicBezTo>
                  <a:cubicBezTo>
                    <a:pt x="146" y="63"/>
                    <a:pt x="152" y="63"/>
                    <a:pt x="157" y="60"/>
                  </a:cubicBezTo>
                  <a:cubicBezTo>
                    <a:pt x="163" y="56"/>
                    <a:pt x="167" y="48"/>
                    <a:pt x="164" y="42"/>
                  </a:cubicBezTo>
                  <a:close/>
                </a:path>
              </a:pathLst>
            </a:custGeom>
            <a:solidFill>
              <a:srgbClr val="21B321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</a14:hiddenLine>
              </a:ext>
            </a:extLst>
          </p:spPr>
          <p:txBody>
            <a:bodyPr vert="horz" wrap="square" lIns="91440" tIns="45720" rIns="91440" bIns="45720" numCol="1" anchor="t" anchorCtr="0" compatLnSpc="1"/>
            <a:lstStyle/>
            <a:p>
              <a:endParaRPr lang="zh-CN" altLang="en-US">
                <a:solidFill>
                  <a:prstClr val="black"/>
                </a:solidFill>
              </a:endParaRPr>
            </a:p>
          </p:txBody>
        </p:sp>
        <p:sp>
          <p:nvSpPr>
            <p:cNvPr id="39" name="任意多边形 38"/>
            <p:cNvSpPr/>
            <p:nvPr/>
          </p:nvSpPr>
          <p:spPr bwMode="auto">
            <a:xfrm>
              <a:off x="-26273" y="434082"/>
              <a:ext cx="4349824" cy="682425"/>
            </a:xfrm>
            <a:custGeom>
              <a:avLst/>
              <a:gdLst>
                <a:gd name="connsiteX0" fmla="*/ 605014 w 4404883"/>
                <a:gd name="connsiteY0" fmla="*/ 946 h 682425"/>
                <a:gd name="connsiteX1" fmla="*/ 816050 w 4404883"/>
                <a:gd name="connsiteY1" fmla="*/ 38448 h 682425"/>
                <a:gd name="connsiteX2" fmla="*/ 1177825 w 4404883"/>
                <a:gd name="connsiteY2" fmla="*/ 225616 h 682425"/>
                <a:gd name="connsiteX3" fmla="*/ 1520415 w 4404883"/>
                <a:gd name="connsiteY3" fmla="*/ 448566 h 682425"/>
                <a:gd name="connsiteX4" fmla="*/ 1986338 w 4404883"/>
                <a:gd name="connsiteY4" fmla="*/ 652249 h 682425"/>
                <a:gd name="connsiteX5" fmla="*/ 2427594 w 4404883"/>
                <a:gd name="connsiteY5" fmla="*/ 624724 h 682425"/>
                <a:gd name="connsiteX6" fmla="*/ 3214181 w 4404883"/>
                <a:gd name="connsiteY6" fmla="*/ 173319 h 682425"/>
                <a:gd name="connsiteX7" fmla="*/ 3216921 w 4404883"/>
                <a:gd name="connsiteY7" fmla="*/ 170567 h 682425"/>
                <a:gd name="connsiteX8" fmla="*/ 3348476 w 4404883"/>
                <a:gd name="connsiteY8" fmla="*/ 104507 h 682425"/>
                <a:gd name="connsiteX9" fmla="*/ 3918546 w 4404883"/>
                <a:gd name="connsiteY9" fmla="*/ 38448 h 682425"/>
                <a:gd name="connsiteX10" fmla="*/ 4349824 w 4404883"/>
                <a:gd name="connsiteY10" fmla="*/ 178566 h 682425"/>
                <a:gd name="connsiteX11" fmla="*/ 4404883 w 4404883"/>
                <a:gd name="connsiteY11" fmla="*/ 209367 h 682425"/>
                <a:gd name="connsiteX12" fmla="*/ 4404883 w 4404883"/>
                <a:gd name="connsiteY12" fmla="*/ 226059 h 682425"/>
                <a:gd name="connsiteX13" fmla="*/ 4330039 w 4404883"/>
                <a:gd name="connsiteY13" fmla="*/ 184157 h 682425"/>
                <a:gd name="connsiteX14" fmla="*/ 4137803 w 4404883"/>
                <a:gd name="connsiteY14" fmla="*/ 101755 h 682425"/>
                <a:gd name="connsiteX15" fmla="*/ 3688325 w 4404883"/>
                <a:gd name="connsiteY15" fmla="*/ 43953 h 682425"/>
                <a:gd name="connsiteX16" fmla="*/ 3214181 w 4404883"/>
                <a:gd name="connsiteY16" fmla="*/ 184329 h 682425"/>
                <a:gd name="connsiteX17" fmla="*/ 2575593 w 4404883"/>
                <a:gd name="connsiteY17" fmla="*/ 583437 h 682425"/>
                <a:gd name="connsiteX18" fmla="*/ 1890413 w 4404883"/>
                <a:gd name="connsiteY18" fmla="*/ 643992 h 682425"/>
                <a:gd name="connsiteX19" fmla="*/ 1016123 w 4404883"/>
                <a:gd name="connsiteY19" fmla="*/ 143042 h 682425"/>
                <a:gd name="connsiteX20" fmla="*/ 769458 w 4404883"/>
                <a:gd name="connsiteY20" fmla="*/ 38448 h 682425"/>
                <a:gd name="connsiteX21" fmla="*/ 506348 w 4404883"/>
                <a:gd name="connsiteY21" fmla="*/ 13676 h 682425"/>
                <a:gd name="connsiteX22" fmla="*/ 2056 w 4404883"/>
                <a:gd name="connsiteY22" fmla="*/ 54963 h 682425"/>
                <a:gd name="connsiteX23" fmla="*/ 2056 w 4404883"/>
                <a:gd name="connsiteY23" fmla="*/ 49458 h 682425"/>
                <a:gd name="connsiteX24" fmla="*/ 4797 w 4404883"/>
                <a:gd name="connsiteY24" fmla="*/ 49458 h 682425"/>
                <a:gd name="connsiteX25" fmla="*/ 21241 w 4404883"/>
                <a:gd name="connsiteY25" fmla="*/ 49458 h 682425"/>
                <a:gd name="connsiteX26" fmla="*/ 385757 w 4404883"/>
                <a:gd name="connsiteY26" fmla="*/ 10923 h 682425"/>
                <a:gd name="connsiteX27" fmla="*/ 393979 w 4404883"/>
                <a:gd name="connsiteY27" fmla="*/ 10923 h 682425"/>
                <a:gd name="connsiteX28" fmla="*/ 605014 w 4404883"/>
                <a:gd name="connsiteY28" fmla="*/ 946 h 682425"/>
                <a:gd name="connsiteX0-1" fmla="*/ 605014 w 4404883"/>
                <a:gd name="connsiteY0-2" fmla="*/ 946 h 682425"/>
                <a:gd name="connsiteX1-3" fmla="*/ 816050 w 4404883"/>
                <a:gd name="connsiteY1-4" fmla="*/ 38448 h 682425"/>
                <a:gd name="connsiteX2-5" fmla="*/ 1177825 w 4404883"/>
                <a:gd name="connsiteY2-6" fmla="*/ 225616 h 682425"/>
                <a:gd name="connsiteX3-7" fmla="*/ 1520415 w 4404883"/>
                <a:gd name="connsiteY3-8" fmla="*/ 448566 h 682425"/>
                <a:gd name="connsiteX4-9" fmla="*/ 1986338 w 4404883"/>
                <a:gd name="connsiteY4-10" fmla="*/ 652249 h 682425"/>
                <a:gd name="connsiteX5-11" fmla="*/ 2427594 w 4404883"/>
                <a:gd name="connsiteY5-12" fmla="*/ 624724 h 682425"/>
                <a:gd name="connsiteX6-13" fmla="*/ 3214181 w 4404883"/>
                <a:gd name="connsiteY6-14" fmla="*/ 173319 h 682425"/>
                <a:gd name="connsiteX7-15" fmla="*/ 3216921 w 4404883"/>
                <a:gd name="connsiteY7-16" fmla="*/ 170567 h 682425"/>
                <a:gd name="connsiteX8-17" fmla="*/ 3348476 w 4404883"/>
                <a:gd name="connsiteY8-18" fmla="*/ 104507 h 682425"/>
                <a:gd name="connsiteX9-19" fmla="*/ 3918546 w 4404883"/>
                <a:gd name="connsiteY9-20" fmla="*/ 38448 h 682425"/>
                <a:gd name="connsiteX10-21" fmla="*/ 4349824 w 4404883"/>
                <a:gd name="connsiteY10-22" fmla="*/ 178566 h 682425"/>
                <a:gd name="connsiteX11-23" fmla="*/ 4404883 w 4404883"/>
                <a:gd name="connsiteY11-24" fmla="*/ 209367 h 682425"/>
                <a:gd name="connsiteX12-25" fmla="*/ 4330039 w 4404883"/>
                <a:gd name="connsiteY12-26" fmla="*/ 184157 h 682425"/>
                <a:gd name="connsiteX13-27" fmla="*/ 4137803 w 4404883"/>
                <a:gd name="connsiteY13-28" fmla="*/ 101755 h 682425"/>
                <a:gd name="connsiteX14-29" fmla="*/ 3688325 w 4404883"/>
                <a:gd name="connsiteY14-30" fmla="*/ 43953 h 682425"/>
                <a:gd name="connsiteX15-31" fmla="*/ 3214181 w 4404883"/>
                <a:gd name="connsiteY15-32" fmla="*/ 184329 h 682425"/>
                <a:gd name="connsiteX16-33" fmla="*/ 2575593 w 4404883"/>
                <a:gd name="connsiteY16-34" fmla="*/ 583437 h 682425"/>
                <a:gd name="connsiteX17-35" fmla="*/ 1890413 w 4404883"/>
                <a:gd name="connsiteY17-36" fmla="*/ 643992 h 682425"/>
                <a:gd name="connsiteX18-37" fmla="*/ 1016123 w 4404883"/>
                <a:gd name="connsiteY18-38" fmla="*/ 143042 h 682425"/>
                <a:gd name="connsiteX19-39" fmla="*/ 769458 w 4404883"/>
                <a:gd name="connsiteY19-40" fmla="*/ 38448 h 682425"/>
                <a:gd name="connsiteX20-41" fmla="*/ 506348 w 4404883"/>
                <a:gd name="connsiteY20-42" fmla="*/ 13676 h 682425"/>
                <a:gd name="connsiteX21-43" fmla="*/ 2056 w 4404883"/>
                <a:gd name="connsiteY21-44" fmla="*/ 54963 h 682425"/>
                <a:gd name="connsiteX22-45" fmla="*/ 2056 w 4404883"/>
                <a:gd name="connsiteY22-46" fmla="*/ 49458 h 682425"/>
                <a:gd name="connsiteX23-47" fmla="*/ 4797 w 4404883"/>
                <a:gd name="connsiteY23-48" fmla="*/ 49458 h 682425"/>
                <a:gd name="connsiteX24-49" fmla="*/ 21241 w 4404883"/>
                <a:gd name="connsiteY24-50" fmla="*/ 49458 h 682425"/>
                <a:gd name="connsiteX25-51" fmla="*/ 385757 w 4404883"/>
                <a:gd name="connsiteY25-52" fmla="*/ 10923 h 682425"/>
                <a:gd name="connsiteX26-53" fmla="*/ 393979 w 4404883"/>
                <a:gd name="connsiteY26-54" fmla="*/ 10923 h 682425"/>
                <a:gd name="connsiteX27-55" fmla="*/ 605014 w 4404883"/>
                <a:gd name="connsiteY27-56" fmla="*/ 946 h 682425"/>
                <a:gd name="connsiteX0-57" fmla="*/ 605014 w 4349824"/>
                <a:gd name="connsiteY0-58" fmla="*/ 946 h 682425"/>
                <a:gd name="connsiteX1-59" fmla="*/ 816050 w 4349824"/>
                <a:gd name="connsiteY1-60" fmla="*/ 38448 h 682425"/>
                <a:gd name="connsiteX2-61" fmla="*/ 1177825 w 4349824"/>
                <a:gd name="connsiteY2-62" fmla="*/ 225616 h 682425"/>
                <a:gd name="connsiteX3-63" fmla="*/ 1520415 w 4349824"/>
                <a:gd name="connsiteY3-64" fmla="*/ 448566 h 682425"/>
                <a:gd name="connsiteX4-65" fmla="*/ 1986338 w 4349824"/>
                <a:gd name="connsiteY4-66" fmla="*/ 652249 h 682425"/>
                <a:gd name="connsiteX5-67" fmla="*/ 2427594 w 4349824"/>
                <a:gd name="connsiteY5-68" fmla="*/ 624724 h 682425"/>
                <a:gd name="connsiteX6-69" fmla="*/ 3214181 w 4349824"/>
                <a:gd name="connsiteY6-70" fmla="*/ 173319 h 682425"/>
                <a:gd name="connsiteX7-71" fmla="*/ 3216921 w 4349824"/>
                <a:gd name="connsiteY7-72" fmla="*/ 170567 h 682425"/>
                <a:gd name="connsiteX8-73" fmla="*/ 3348476 w 4349824"/>
                <a:gd name="connsiteY8-74" fmla="*/ 104507 h 682425"/>
                <a:gd name="connsiteX9-75" fmla="*/ 3918546 w 4349824"/>
                <a:gd name="connsiteY9-76" fmla="*/ 38448 h 682425"/>
                <a:gd name="connsiteX10-77" fmla="*/ 4349824 w 4349824"/>
                <a:gd name="connsiteY10-78" fmla="*/ 178566 h 682425"/>
                <a:gd name="connsiteX11-79" fmla="*/ 4330039 w 4349824"/>
                <a:gd name="connsiteY11-80" fmla="*/ 184157 h 682425"/>
                <a:gd name="connsiteX12-81" fmla="*/ 4137803 w 4349824"/>
                <a:gd name="connsiteY12-82" fmla="*/ 101755 h 682425"/>
                <a:gd name="connsiteX13-83" fmla="*/ 3688325 w 4349824"/>
                <a:gd name="connsiteY13-84" fmla="*/ 43953 h 682425"/>
                <a:gd name="connsiteX14-85" fmla="*/ 3214181 w 4349824"/>
                <a:gd name="connsiteY14-86" fmla="*/ 184329 h 682425"/>
                <a:gd name="connsiteX15-87" fmla="*/ 2575593 w 4349824"/>
                <a:gd name="connsiteY15-88" fmla="*/ 583437 h 682425"/>
                <a:gd name="connsiteX16-89" fmla="*/ 1890413 w 4349824"/>
                <a:gd name="connsiteY16-90" fmla="*/ 643992 h 682425"/>
                <a:gd name="connsiteX17-91" fmla="*/ 1016123 w 4349824"/>
                <a:gd name="connsiteY17-92" fmla="*/ 143042 h 682425"/>
                <a:gd name="connsiteX18-93" fmla="*/ 769458 w 4349824"/>
                <a:gd name="connsiteY18-94" fmla="*/ 38448 h 682425"/>
                <a:gd name="connsiteX19-95" fmla="*/ 506348 w 4349824"/>
                <a:gd name="connsiteY19-96" fmla="*/ 13676 h 682425"/>
                <a:gd name="connsiteX20-97" fmla="*/ 2056 w 4349824"/>
                <a:gd name="connsiteY20-98" fmla="*/ 54963 h 682425"/>
                <a:gd name="connsiteX21-99" fmla="*/ 2056 w 4349824"/>
                <a:gd name="connsiteY21-100" fmla="*/ 49458 h 682425"/>
                <a:gd name="connsiteX22-101" fmla="*/ 4797 w 4349824"/>
                <a:gd name="connsiteY22-102" fmla="*/ 49458 h 682425"/>
                <a:gd name="connsiteX23-103" fmla="*/ 21241 w 4349824"/>
                <a:gd name="connsiteY23-104" fmla="*/ 49458 h 682425"/>
                <a:gd name="connsiteX24-105" fmla="*/ 385757 w 4349824"/>
                <a:gd name="connsiteY24-106" fmla="*/ 10923 h 682425"/>
                <a:gd name="connsiteX25-107" fmla="*/ 393979 w 4349824"/>
                <a:gd name="connsiteY25-108" fmla="*/ 10923 h 682425"/>
                <a:gd name="connsiteX26-109" fmla="*/ 605014 w 4349824"/>
                <a:gd name="connsiteY26-110" fmla="*/ 946 h 682425"/>
              </a:gdLst>
              <a:ahLst/>
              <a:cxnLst>
                <a:cxn ang="0">
                  <a:pos x="connsiteX0-1" y="connsiteY0-2"/>
                </a:cxn>
                <a:cxn ang="0">
                  <a:pos x="connsiteX1-3" y="connsiteY1-4"/>
                </a:cxn>
                <a:cxn ang="0">
                  <a:pos x="connsiteX2-5" y="connsiteY2-6"/>
                </a:cxn>
                <a:cxn ang="0">
                  <a:pos x="connsiteX3-7" y="connsiteY3-8"/>
                </a:cxn>
                <a:cxn ang="0">
                  <a:pos x="connsiteX4-9" y="connsiteY4-10"/>
                </a:cxn>
                <a:cxn ang="0">
                  <a:pos x="connsiteX5-11" y="connsiteY5-12"/>
                </a:cxn>
                <a:cxn ang="0">
                  <a:pos x="connsiteX6-13" y="connsiteY6-14"/>
                </a:cxn>
                <a:cxn ang="0">
                  <a:pos x="connsiteX7-15" y="connsiteY7-16"/>
                </a:cxn>
                <a:cxn ang="0">
                  <a:pos x="connsiteX8-17" y="connsiteY8-18"/>
                </a:cxn>
                <a:cxn ang="0">
                  <a:pos x="connsiteX9-19" y="connsiteY9-20"/>
                </a:cxn>
                <a:cxn ang="0">
                  <a:pos x="connsiteX10-21" y="connsiteY10-22"/>
                </a:cxn>
                <a:cxn ang="0">
                  <a:pos x="connsiteX11-23" y="connsiteY11-24"/>
                </a:cxn>
                <a:cxn ang="0">
                  <a:pos x="connsiteX12-25" y="connsiteY12-26"/>
                </a:cxn>
                <a:cxn ang="0">
                  <a:pos x="connsiteX13-27" y="connsiteY13-28"/>
                </a:cxn>
                <a:cxn ang="0">
                  <a:pos x="connsiteX14-29" y="connsiteY14-30"/>
                </a:cxn>
                <a:cxn ang="0">
                  <a:pos x="connsiteX15-31" y="connsiteY15-32"/>
                </a:cxn>
                <a:cxn ang="0">
                  <a:pos x="connsiteX16-33" y="connsiteY16-34"/>
                </a:cxn>
                <a:cxn ang="0">
                  <a:pos x="connsiteX17-35" y="connsiteY17-36"/>
                </a:cxn>
                <a:cxn ang="0">
                  <a:pos x="connsiteX18-37" y="connsiteY18-38"/>
                </a:cxn>
                <a:cxn ang="0">
                  <a:pos x="connsiteX19-39" y="connsiteY19-40"/>
                </a:cxn>
                <a:cxn ang="0">
                  <a:pos x="connsiteX20-41" y="connsiteY20-42"/>
                </a:cxn>
                <a:cxn ang="0">
                  <a:pos x="connsiteX21-43" y="connsiteY21-44"/>
                </a:cxn>
                <a:cxn ang="0">
                  <a:pos x="connsiteX22-45" y="connsiteY22-46"/>
                </a:cxn>
                <a:cxn ang="0">
                  <a:pos x="connsiteX23-47" y="connsiteY23-48"/>
                </a:cxn>
                <a:cxn ang="0">
                  <a:pos x="connsiteX24-49" y="connsiteY24-50"/>
                </a:cxn>
                <a:cxn ang="0">
                  <a:pos x="connsiteX25-51" y="connsiteY25-52"/>
                </a:cxn>
                <a:cxn ang="0">
                  <a:pos x="connsiteX26-53" y="connsiteY26-54"/>
                </a:cxn>
              </a:cxnLst>
              <a:rect l="l" t="t" r="r" b="b"/>
              <a:pathLst>
                <a:path w="4349824" h="682425">
                  <a:moveTo>
                    <a:pt x="605014" y="946"/>
                  </a:moveTo>
                  <a:cubicBezTo>
                    <a:pt x="675588" y="4042"/>
                    <a:pt x="746162" y="15052"/>
                    <a:pt x="816050" y="38448"/>
                  </a:cubicBezTo>
                  <a:cubicBezTo>
                    <a:pt x="944864" y="79735"/>
                    <a:pt x="1065456" y="151299"/>
                    <a:pt x="1177825" y="225616"/>
                  </a:cubicBezTo>
                  <a:cubicBezTo>
                    <a:pt x="1292935" y="297180"/>
                    <a:pt x="1405305" y="374250"/>
                    <a:pt x="1520415" y="448566"/>
                  </a:cubicBezTo>
                  <a:cubicBezTo>
                    <a:pt x="1665673" y="536645"/>
                    <a:pt x="1816413" y="621972"/>
                    <a:pt x="1986338" y="652249"/>
                  </a:cubicBezTo>
                  <a:cubicBezTo>
                    <a:pt x="2134336" y="682526"/>
                    <a:pt x="2282336" y="671516"/>
                    <a:pt x="2427594" y="624724"/>
                  </a:cubicBezTo>
                  <a:cubicBezTo>
                    <a:pt x="2718110" y="533893"/>
                    <a:pt x="2962034" y="335715"/>
                    <a:pt x="3214181" y="173319"/>
                  </a:cubicBezTo>
                  <a:lnTo>
                    <a:pt x="3216921" y="170567"/>
                  </a:lnTo>
                  <a:cubicBezTo>
                    <a:pt x="3258032" y="145794"/>
                    <a:pt x="3301884" y="118270"/>
                    <a:pt x="3348476" y="104507"/>
                  </a:cubicBezTo>
                  <a:cubicBezTo>
                    <a:pt x="3526623" y="30191"/>
                    <a:pt x="3723955" y="16428"/>
                    <a:pt x="3918546" y="38448"/>
                  </a:cubicBezTo>
                  <a:cubicBezTo>
                    <a:pt x="4072711" y="54963"/>
                    <a:pt x="4214544" y="108636"/>
                    <a:pt x="4349824" y="178566"/>
                  </a:cubicBezTo>
                  <a:lnTo>
                    <a:pt x="4330039" y="184157"/>
                  </a:lnTo>
                  <a:cubicBezTo>
                    <a:pt x="4267988" y="152676"/>
                    <a:pt x="4204266" y="124463"/>
                    <a:pt x="4137803" y="101755"/>
                  </a:cubicBezTo>
                  <a:cubicBezTo>
                    <a:pt x="3995286" y="52210"/>
                    <a:pt x="3839065" y="35696"/>
                    <a:pt x="3688325" y="43953"/>
                  </a:cubicBezTo>
                  <a:cubicBezTo>
                    <a:pt x="3521141" y="52210"/>
                    <a:pt x="3356698" y="96250"/>
                    <a:pt x="3214181" y="184329"/>
                  </a:cubicBezTo>
                  <a:cubicBezTo>
                    <a:pt x="3005886" y="324705"/>
                    <a:pt x="2805813" y="481596"/>
                    <a:pt x="2575593" y="583437"/>
                  </a:cubicBezTo>
                  <a:cubicBezTo>
                    <a:pt x="2359076" y="682526"/>
                    <a:pt x="2120633" y="715556"/>
                    <a:pt x="1890413" y="643992"/>
                  </a:cubicBezTo>
                  <a:cubicBezTo>
                    <a:pt x="1567007" y="544903"/>
                    <a:pt x="1309380" y="302685"/>
                    <a:pt x="1016123" y="143042"/>
                  </a:cubicBezTo>
                  <a:cubicBezTo>
                    <a:pt x="936642" y="101755"/>
                    <a:pt x="857161" y="60468"/>
                    <a:pt x="769458" y="38448"/>
                  </a:cubicBezTo>
                  <a:cubicBezTo>
                    <a:pt x="684495" y="16428"/>
                    <a:pt x="596792" y="10923"/>
                    <a:pt x="506348" y="13676"/>
                  </a:cubicBezTo>
                  <a:cubicBezTo>
                    <a:pt x="339164" y="21933"/>
                    <a:pt x="171981" y="54963"/>
                    <a:pt x="2056" y="54963"/>
                  </a:cubicBezTo>
                  <a:cubicBezTo>
                    <a:pt x="-685" y="54963"/>
                    <a:pt x="-685" y="49458"/>
                    <a:pt x="2056" y="49458"/>
                  </a:cubicBezTo>
                  <a:lnTo>
                    <a:pt x="4797" y="49458"/>
                  </a:lnTo>
                  <a:lnTo>
                    <a:pt x="21241" y="49458"/>
                  </a:lnTo>
                  <a:cubicBezTo>
                    <a:pt x="144573" y="43953"/>
                    <a:pt x="265165" y="24686"/>
                    <a:pt x="385757" y="10923"/>
                  </a:cubicBezTo>
                  <a:lnTo>
                    <a:pt x="393979" y="10923"/>
                  </a:lnTo>
                  <a:cubicBezTo>
                    <a:pt x="463867" y="2666"/>
                    <a:pt x="534441" y="-2151"/>
                    <a:pt x="605014" y="946"/>
                  </a:cubicBezTo>
                  <a:close/>
                </a:path>
              </a:pathLst>
            </a:custGeom>
            <a:solidFill>
              <a:srgbClr val="B3AE33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noAutofit/>
            </a:bodyPr>
            <a:lstStyle/>
            <a:p>
              <a:endParaRPr lang="zh-CN" altLang="en-US">
                <a:solidFill>
                  <a:prstClr val="black"/>
                </a:solidFill>
              </a:endParaRPr>
            </a:p>
          </p:txBody>
        </p:sp>
        <p:sp>
          <p:nvSpPr>
            <p:cNvPr id="40" name="Freeform 45"/>
            <p:cNvSpPr/>
            <p:nvPr/>
          </p:nvSpPr>
          <p:spPr bwMode="auto">
            <a:xfrm rot="3230110">
              <a:off x="4294487" y="304051"/>
              <a:ext cx="135547" cy="325921"/>
            </a:xfrm>
            <a:custGeom>
              <a:avLst/>
              <a:gdLst>
                <a:gd name="T0" fmla="*/ 16 w 52"/>
                <a:gd name="T1" fmla="*/ 2 h 124"/>
                <a:gd name="T2" fmla="*/ 13 w 52"/>
                <a:gd name="T3" fmla="*/ 3 h 124"/>
                <a:gd name="T4" fmla="*/ 35 w 52"/>
                <a:gd name="T5" fmla="*/ 123 h 124"/>
                <a:gd name="T6" fmla="*/ 35 w 52"/>
                <a:gd name="T7" fmla="*/ 123 h 124"/>
                <a:gd name="T8" fmla="*/ 36 w 52"/>
                <a:gd name="T9" fmla="*/ 123 h 124"/>
                <a:gd name="T10" fmla="*/ 36 w 52"/>
                <a:gd name="T11" fmla="*/ 122 h 124"/>
                <a:gd name="T12" fmla="*/ 36 w 52"/>
                <a:gd name="T13" fmla="*/ 122 h 124"/>
                <a:gd name="T14" fmla="*/ 47 w 52"/>
                <a:gd name="T15" fmla="*/ 64 h 124"/>
                <a:gd name="T16" fmla="*/ 19 w 52"/>
                <a:gd name="T17" fmla="*/ 1 h 124"/>
                <a:gd name="T18" fmla="*/ 16 w 52"/>
                <a:gd name="T19" fmla="*/ 2 h 124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</a:cxnLst>
              <a:rect l="0" t="0" r="r" b="b"/>
              <a:pathLst>
                <a:path w="52" h="124">
                  <a:moveTo>
                    <a:pt x="16" y="2"/>
                  </a:moveTo>
                  <a:cubicBezTo>
                    <a:pt x="15" y="2"/>
                    <a:pt x="14" y="2"/>
                    <a:pt x="13" y="3"/>
                  </a:cubicBezTo>
                  <a:cubicBezTo>
                    <a:pt x="0" y="43"/>
                    <a:pt x="0" y="94"/>
                    <a:pt x="35" y="123"/>
                  </a:cubicBezTo>
                  <a:cubicBezTo>
                    <a:pt x="35" y="123"/>
                    <a:pt x="35" y="123"/>
                    <a:pt x="35" y="123"/>
                  </a:cubicBezTo>
                  <a:cubicBezTo>
                    <a:pt x="35" y="123"/>
                    <a:pt x="35" y="123"/>
                    <a:pt x="36" y="123"/>
                  </a:cubicBezTo>
                  <a:cubicBezTo>
                    <a:pt x="36" y="124"/>
                    <a:pt x="37" y="123"/>
                    <a:pt x="36" y="122"/>
                  </a:cubicBezTo>
                  <a:cubicBezTo>
                    <a:pt x="36" y="122"/>
                    <a:pt x="36" y="122"/>
                    <a:pt x="36" y="122"/>
                  </a:cubicBezTo>
                  <a:cubicBezTo>
                    <a:pt x="52" y="109"/>
                    <a:pt x="50" y="81"/>
                    <a:pt x="47" y="64"/>
                  </a:cubicBezTo>
                  <a:cubicBezTo>
                    <a:pt x="44" y="42"/>
                    <a:pt x="35" y="18"/>
                    <a:pt x="19" y="1"/>
                  </a:cubicBezTo>
                  <a:cubicBezTo>
                    <a:pt x="18" y="0"/>
                    <a:pt x="16" y="1"/>
                    <a:pt x="16" y="2"/>
                  </a:cubicBezTo>
                  <a:close/>
                </a:path>
              </a:pathLst>
            </a:custGeom>
            <a:solidFill>
              <a:srgbClr val="FF7862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</a14:hiddenLine>
              </a:ext>
            </a:extLst>
          </p:spPr>
          <p:txBody>
            <a:bodyPr vert="horz" wrap="square" lIns="91440" tIns="45720" rIns="91440" bIns="45720" numCol="1" anchor="t" anchorCtr="0" compatLnSpc="1"/>
            <a:lstStyle/>
            <a:p>
              <a:endParaRPr lang="zh-CN" altLang="en-US">
                <a:solidFill>
                  <a:prstClr val="black"/>
                </a:solidFill>
              </a:endParaRPr>
            </a:p>
          </p:txBody>
        </p:sp>
        <p:sp>
          <p:nvSpPr>
            <p:cNvPr id="41" name="Freeform 45"/>
            <p:cNvSpPr/>
            <p:nvPr/>
          </p:nvSpPr>
          <p:spPr bwMode="auto">
            <a:xfrm rot="11310777">
              <a:off x="4106243" y="547734"/>
              <a:ext cx="135547" cy="325921"/>
            </a:xfrm>
            <a:custGeom>
              <a:avLst/>
              <a:gdLst>
                <a:gd name="T0" fmla="*/ 16 w 52"/>
                <a:gd name="T1" fmla="*/ 2 h 124"/>
                <a:gd name="T2" fmla="*/ 13 w 52"/>
                <a:gd name="T3" fmla="*/ 3 h 124"/>
                <a:gd name="T4" fmla="*/ 35 w 52"/>
                <a:gd name="T5" fmla="*/ 123 h 124"/>
                <a:gd name="T6" fmla="*/ 35 w 52"/>
                <a:gd name="T7" fmla="*/ 123 h 124"/>
                <a:gd name="T8" fmla="*/ 36 w 52"/>
                <a:gd name="T9" fmla="*/ 123 h 124"/>
                <a:gd name="T10" fmla="*/ 36 w 52"/>
                <a:gd name="T11" fmla="*/ 122 h 124"/>
                <a:gd name="T12" fmla="*/ 36 w 52"/>
                <a:gd name="T13" fmla="*/ 122 h 124"/>
                <a:gd name="T14" fmla="*/ 47 w 52"/>
                <a:gd name="T15" fmla="*/ 64 h 124"/>
                <a:gd name="T16" fmla="*/ 19 w 52"/>
                <a:gd name="T17" fmla="*/ 1 h 124"/>
                <a:gd name="T18" fmla="*/ 16 w 52"/>
                <a:gd name="T19" fmla="*/ 2 h 124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</a:cxnLst>
              <a:rect l="0" t="0" r="r" b="b"/>
              <a:pathLst>
                <a:path w="52" h="124">
                  <a:moveTo>
                    <a:pt x="16" y="2"/>
                  </a:moveTo>
                  <a:cubicBezTo>
                    <a:pt x="15" y="2"/>
                    <a:pt x="14" y="2"/>
                    <a:pt x="13" y="3"/>
                  </a:cubicBezTo>
                  <a:cubicBezTo>
                    <a:pt x="0" y="43"/>
                    <a:pt x="0" y="94"/>
                    <a:pt x="35" y="123"/>
                  </a:cubicBezTo>
                  <a:cubicBezTo>
                    <a:pt x="35" y="123"/>
                    <a:pt x="35" y="123"/>
                    <a:pt x="35" y="123"/>
                  </a:cubicBezTo>
                  <a:cubicBezTo>
                    <a:pt x="35" y="123"/>
                    <a:pt x="35" y="123"/>
                    <a:pt x="36" y="123"/>
                  </a:cubicBezTo>
                  <a:cubicBezTo>
                    <a:pt x="36" y="124"/>
                    <a:pt x="37" y="123"/>
                    <a:pt x="36" y="122"/>
                  </a:cubicBezTo>
                  <a:cubicBezTo>
                    <a:pt x="36" y="122"/>
                    <a:pt x="36" y="122"/>
                    <a:pt x="36" y="122"/>
                  </a:cubicBezTo>
                  <a:cubicBezTo>
                    <a:pt x="52" y="109"/>
                    <a:pt x="50" y="81"/>
                    <a:pt x="47" y="64"/>
                  </a:cubicBezTo>
                  <a:cubicBezTo>
                    <a:pt x="44" y="42"/>
                    <a:pt x="35" y="18"/>
                    <a:pt x="19" y="1"/>
                  </a:cubicBezTo>
                  <a:cubicBezTo>
                    <a:pt x="18" y="0"/>
                    <a:pt x="16" y="1"/>
                    <a:pt x="16" y="2"/>
                  </a:cubicBezTo>
                  <a:close/>
                </a:path>
              </a:pathLst>
            </a:custGeom>
            <a:solidFill>
              <a:srgbClr val="FF7862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</a14:hiddenLine>
              </a:ext>
            </a:extLst>
          </p:spPr>
          <p:txBody>
            <a:bodyPr vert="horz" wrap="square" lIns="91440" tIns="45720" rIns="91440" bIns="45720" numCol="1" anchor="t" anchorCtr="0" compatLnSpc="1"/>
            <a:lstStyle/>
            <a:p>
              <a:endParaRPr lang="zh-CN" altLang="en-US">
                <a:solidFill>
                  <a:prstClr val="black"/>
                </a:solidFill>
              </a:endParaRPr>
            </a:p>
          </p:txBody>
        </p:sp>
      </p:grpSp>
      <p:grpSp>
        <p:nvGrpSpPr>
          <p:cNvPr id="42" name="组合 41"/>
          <p:cNvGrpSpPr/>
          <p:nvPr userDrawn="1"/>
        </p:nvGrpSpPr>
        <p:grpSpPr>
          <a:xfrm>
            <a:off x="7188456" y="4355253"/>
            <a:ext cx="1955544" cy="788247"/>
            <a:chOff x="2139509" y="1743868"/>
            <a:chExt cx="4107744" cy="1655763"/>
          </a:xfrm>
        </p:grpSpPr>
        <p:sp>
          <p:nvSpPr>
            <p:cNvPr id="43" name="Freeform 5"/>
            <p:cNvSpPr/>
            <p:nvPr/>
          </p:nvSpPr>
          <p:spPr bwMode="auto">
            <a:xfrm flipH="1">
              <a:off x="3503171" y="2353468"/>
              <a:ext cx="347663" cy="338138"/>
            </a:xfrm>
            <a:custGeom>
              <a:avLst/>
              <a:gdLst>
                <a:gd name="T0" fmla="*/ 108 w 127"/>
                <a:gd name="T1" fmla="*/ 24 h 123"/>
                <a:gd name="T2" fmla="*/ 57 w 127"/>
                <a:gd name="T3" fmla="*/ 2 h 123"/>
                <a:gd name="T4" fmla="*/ 18 w 127"/>
                <a:gd name="T5" fmla="*/ 17 h 123"/>
                <a:gd name="T6" fmla="*/ 2 w 127"/>
                <a:gd name="T7" fmla="*/ 53 h 123"/>
                <a:gd name="T8" fmla="*/ 11 w 127"/>
                <a:gd name="T9" fmla="*/ 97 h 123"/>
                <a:gd name="T10" fmla="*/ 43 w 127"/>
                <a:gd name="T11" fmla="*/ 121 h 123"/>
                <a:gd name="T12" fmla="*/ 64 w 127"/>
                <a:gd name="T13" fmla="*/ 101 h 123"/>
                <a:gd name="T14" fmla="*/ 94 w 127"/>
                <a:gd name="T15" fmla="*/ 75 h 123"/>
                <a:gd name="T16" fmla="*/ 124 w 127"/>
                <a:gd name="T17" fmla="*/ 69 h 123"/>
                <a:gd name="T18" fmla="*/ 108 w 127"/>
                <a:gd name="T19" fmla="*/ 24 h 123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</a:cxnLst>
              <a:rect l="0" t="0" r="r" b="b"/>
              <a:pathLst>
                <a:path w="127" h="123">
                  <a:moveTo>
                    <a:pt x="108" y="24"/>
                  </a:moveTo>
                  <a:cubicBezTo>
                    <a:pt x="96" y="10"/>
                    <a:pt x="75" y="4"/>
                    <a:pt x="57" y="2"/>
                  </a:cubicBezTo>
                  <a:cubicBezTo>
                    <a:pt x="43" y="0"/>
                    <a:pt x="22" y="2"/>
                    <a:pt x="18" y="17"/>
                  </a:cubicBezTo>
                  <a:cubicBezTo>
                    <a:pt x="9" y="25"/>
                    <a:pt x="4" y="46"/>
                    <a:pt x="2" y="53"/>
                  </a:cubicBezTo>
                  <a:cubicBezTo>
                    <a:pt x="0" y="69"/>
                    <a:pt x="1" y="84"/>
                    <a:pt x="11" y="97"/>
                  </a:cubicBezTo>
                  <a:cubicBezTo>
                    <a:pt x="18" y="107"/>
                    <a:pt x="29" y="119"/>
                    <a:pt x="43" y="121"/>
                  </a:cubicBezTo>
                  <a:cubicBezTo>
                    <a:pt x="55" y="123"/>
                    <a:pt x="61" y="111"/>
                    <a:pt x="64" y="101"/>
                  </a:cubicBezTo>
                  <a:cubicBezTo>
                    <a:pt x="81" y="111"/>
                    <a:pt x="97" y="94"/>
                    <a:pt x="94" y="75"/>
                  </a:cubicBezTo>
                  <a:cubicBezTo>
                    <a:pt x="105" y="83"/>
                    <a:pt x="121" y="85"/>
                    <a:pt x="124" y="69"/>
                  </a:cubicBezTo>
                  <a:cubicBezTo>
                    <a:pt x="127" y="53"/>
                    <a:pt x="119" y="34"/>
                    <a:pt x="108" y="24"/>
                  </a:cubicBezTo>
                  <a:close/>
                </a:path>
              </a:pathLst>
            </a:custGeom>
            <a:solidFill>
              <a:srgbClr val="FF7862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</a14:hiddenLine>
              </a:ext>
            </a:extLst>
          </p:spPr>
          <p:txBody>
            <a:bodyPr vert="horz" wrap="square" lIns="91440" tIns="45720" rIns="91440" bIns="45720" numCol="1" anchor="t" anchorCtr="0" compatLnSpc="1"/>
            <a:lstStyle/>
            <a:p>
              <a:endParaRPr lang="zh-CN" altLang="en-US">
                <a:solidFill>
                  <a:prstClr val="black"/>
                </a:solidFill>
              </a:endParaRPr>
            </a:p>
          </p:txBody>
        </p:sp>
        <p:sp>
          <p:nvSpPr>
            <p:cNvPr id="44" name="Freeform 9"/>
            <p:cNvSpPr/>
            <p:nvPr/>
          </p:nvSpPr>
          <p:spPr bwMode="auto">
            <a:xfrm flipH="1">
              <a:off x="2139509" y="1970880"/>
              <a:ext cx="381000" cy="493713"/>
            </a:xfrm>
            <a:custGeom>
              <a:avLst/>
              <a:gdLst>
                <a:gd name="T0" fmla="*/ 44 w 139"/>
                <a:gd name="T1" fmla="*/ 21 h 179"/>
                <a:gd name="T2" fmla="*/ 20 w 139"/>
                <a:gd name="T3" fmla="*/ 0 h 179"/>
                <a:gd name="T4" fmla="*/ 4 w 139"/>
                <a:gd name="T5" fmla="*/ 20 h 179"/>
                <a:gd name="T6" fmla="*/ 7 w 139"/>
                <a:gd name="T7" fmla="*/ 65 h 179"/>
                <a:gd name="T8" fmla="*/ 29 w 139"/>
                <a:gd name="T9" fmla="*/ 120 h 179"/>
                <a:gd name="T10" fmla="*/ 30 w 139"/>
                <a:gd name="T11" fmla="*/ 120 h 179"/>
                <a:gd name="T12" fmla="*/ 30 w 139"/>
                <a:gd name="T13" fmla="*/ 119 h 179"/>
                <a:gd name="T14" fmla="*/ 129 w 139"/>
                <a:gd name="T15" fmla="*/ 150 h 179"/>
                <a:gd name="T16" fmla="*/ 126 w 139"/>
                <a:gd name="T17" fmla="*/ 117 h 179"/>
                <a:gd name="T18" fmla="*/ 126 w 139"/>
                <a:gd name="T19" fmla="*/ 108 h 179"/>
                <a:gd name="T20" fmla="*/ 126 w 139"/>
                <a:gd name="T21" fmla="*/ 95 h 179"/>
                <a:gd name="T22" fmla="*/ 111 w 139"/>
                <a:gd name="T23" fmla="*/ 77 h 179"/>
                <a:gd name="T24" fmla="*/ 111 w 139"/>
                <a:gd name="T25" fmla="*/ 77 h 179"/>
                <a:gd name="T26" fmla="*/ 86 w 139"/>
                <a:gd name="T27" fmla="*/ 46 h 179"/>
                <a:gd name="T28" fmla="*/ 77 w 139"/>
                <a:gd name="T29" fmla="*/ 17 h 179"/>
                <a:gd name="T30" fmla="*/ 44 w 139"/>
                <a:gd name="T31" fmla="*/ 21 h 179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</a:cxnLst>
              <a:rect l="0" t="0" r="r" b="b"/>
              <a:pathLst>
                <a:path w="139" h="179">
                  <a:moveTo>
                    <a:pt x="44" y="21"/>
                  </a:moveTo>
                  <a:cubicBezTo>
                    <a:pt x="38" y="12"/>
                    <a:pt x="31" y="0"/>
                    <a:pt x="20" y="0"/>
                  </a:cubicBezTo>
                  <a:cubicBezTo>
                    <a:pt x="10" y="0"/>
                    <a:pt x="6" y="12"/>
                    <a:pt x="4" y="20"/>
                  </a:cubicBezTo>
                  <a:cubicBezTo>
                    <a:pt x="0" y="35"/>
                    <a:pt x="3" y="51"/>
                    <a:pt x="7" y="65"/>
                  </a:cubicBezTo>
                  <a:cubicBezTo>
                    <a:pt x="14" y="83"/>
                    <a:pt x="26" y="100"/>
                    <a:pt x="29" y="120"/>
                  </a:cubicBezTo>
                  <a:cubicBezTo>
                    <a:pt x="29" y="120"/>
                    <a:pt x="30" y="120"/>
                    <a:pt x="30" y="120"/>
                  </a:cubicBezTo>
                  <a:cubicBezTo>
                    <a:pt x="30" y="119"/>
                    <a:pt x="30" y="119"/>
                    <a:pt x="30" y="119"/>
                  </a:cubicBezTo>
                  <a:cubicBezTo>
                    <a:pt x="48" y="145"/>
                    <a:pt x="100" y="179"/>
                    <a:pt x="129" y="150"/>
                  </a:cubicBezTo>
                  <a:cubicBezTo>
                    <a:pt x="139" y="140"/>
                    <a:pt x="134" y="126"/>
                    <a:pt x="126" y="117"/>
                  </a:cubicBezTo>
                  <a:cubicBezTo>
                    <a:pt x="122" y="113"/>
                    <a:pt x="124" y="112"/>
                    <a:pt x="126" y="108"/>
                  </a:cubicBezTo>
                  <a:cubicBezTo>
                    <a:pt x="127" y="104"/>
                    <a:pt x="127" y="99"/>
                    <a:pt x="126" y="95"/>
                  </a:cubicBezTo>
                  <a:cubicBezTo>
                    <a:pt x="125" y="88"/>
                    <a:pt x="118" y="80"/>
                    <a:pt x="111" y="77"/>
                  </a:cubicBezTo>
                  <a:cubicBezTo>
                    <a:pt x="111" y="77"/>
                    <a:pt x="111" y="77"/>
                    <a:pt x="111" y="77"/>
                  </a:cubicBezTo>
                  <a:cubicBezTo>
                    <a:pt x="114" y="64"/>
                    <a:pt x="100" y="44"/>
                    <a:pt x="86" y="46"/>
                  </a:cubicBezTo>
                  <a:cubicBezTo>
                    <a:pt x="90" y="36"/>
                    <a:pt x="86" y="24"/>
                    <a:pt x="77" y="17"/>
                  </a:cubicBezTo>
                  <a:cubicBezTo>
                    <a:pt x="66" y="9"/>
                    <a:pt x="52" y="12"/>
                    <a:pt x="44" y="21"/>
                  </a:cubicBezTo>
                  <a:close/>
                </a:path>
              </a:pathLst>
            </a:custGeom>
            <a:solidFill>
              <a:srgbClr val="FF7862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</a14:hiddenLine>
              </a:ext>
            </a:extLst>
          </p:spPr>
          <p:txBody>
            <a:bodyPr vert="horz" wrap="square" lIns="91440" tIns="45720" rIns="91440" bIns="45720" numCol="1" anchor="t" anchorCtr="0" compatLnSpc="1"/>
            <a:lstStyle/>
            <a:p>
              <a:endParaRPr lang="zh-CN" altLang="en-US">
                <a:solidFill>
                  <a:prstClr val="black"/>
                </a:solidFill>
              </a:endParaRPr>
            </a:p>
          </p:txBody>
        </p:sp>
        <p:sp>
          <p:nvSpPr>
            <p:cNvPr id="45" name="Freeform 10"/>
            <p:cNvSpPr/>
            <p:nvPr/>
          </p:nvSpPr>
          <p:spPr bwMode="auto">
            <a:xfrm flipH="1">
              <a:off x="4409633" y="2631281"/>
              <a:ext cx="392113" cy="484188"/>
            </a:xfrm>
            <a:custGeom>
              <a:avLst/>
              <a:gdLst>
                <a:gd name="T0" fmla="*/ 76 w 143"/>
                <a:gd name="T1" fmla="*/ 161 h 176"/>
                <a:gd name="T2" fmla="*/ 86 w 143"/>
                <a:gd name="T3" fmla="*/ 132 h 176"/>
                <a:gd name="T4" fmla="*/ 112 w 143"/>
                <a:gd name="T5" fmla="*/ 102 h 176"/>
                <a:gd name="T6" fmla="*/ 112 w 143"/>
                <a:gd name="T7" fmla="*/ 102 h 176"/>
                <a:gd name="T8" fmla="*/ 128 w 143"/>
                <a:gd name="T9" fmla="*/ 85 h 176"/>
                <a:gd name="T10" fmla="*/ 129 w 143"/>
                <a:gd name="T11" fmla="*/ 73 h 176"/>
                <a:gd name="T12" fmla="*/ 129 w 143"/>
                <a:gd name="T13" fmla="*/ 63 h 176"/>
                <a:gd name="T14" fmla="*/ 134 w 143"/>
                <a:gd name="T15" fmla="*/ 31 h 176"/>
                <a:gd name="T16" fmla="*/ 33 w 143"/>
                <a:gd name="T17" fmla="*/ 57 h 176"/>
                <a:gd name="T18" fmla="*/ 33 w 143"/>
                <a:gd name="T19" fmla="*/ 56 h 176"/>
                <a:gd name="T20" fmla="*/ 32 w 143"/>
                <a:gd name="T21" fmla="*/ 56 h 176"/>
                <a:gd name="T22" fmla="*/ 8 w 143"/>
                <a:gd name="T23" fmla="*/ 110 h 176"/>
                <a:gd name="T24" fmla="*/ 3 w 143"/>
                <a:gd name="T25" fmla="*/ 155 h 176"/>
                <a:gd name="T26" fmla="*/ 18 w 143"/>
                <a:gd name="T27" fmla="*/ 175 h 176"/>
                <a:gd name="T28" fmla="*/ 43 w 143"/>
                <a:gd name="T29" fmla="*/ 155 h 176"/>
                <a:gd name="T30" fmla="*/ 76 w 143"/>
                <a:gd name="T31" fmla="*/ 161 h 176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</a:cxnLst>
              <a:rect l="0" t="0" r="r" b="b"/>
              <a:pathLst>
                <a:path w="143" h="176">
                  <a:moveTo>
                    <a:pt x="76" y="161"/>
                  </a:moveTo>
                  <a:cubicBezTo>
                    <a:pt x="86" y="154"/>
                    <a:pt x="90" y="143"/>
                    <a:pt x="86" y="132"/>
                  </a:cubicBezTo>
                  <a:cubicBezTo>
                    <a:pt x="100" y="135"/>
                    <a:pt x="115" y="115"/>
                    <a:pt x="112" y="102"/>
                  </a:cubicBezTo>
                  <a:cubicBezTo>
                    <a:pt x="112" y="102"/>
                    <a:pt x="112" y="102"/>
                    <a:pt x="112" y="102"/>
                  </a:cubicBezTo>
                  <a:cubicBezTo>
                    <a:pt x="120" y="100"/>
                    <a:pt x="126" y="93"/>
                    <a:pt x="128" y="85"/>
                  </a:cubicBezTo>
                  <a:cubicBezTo>
                    <a:pt x="129" y="81"/>
                    <a:pt x="130" y="76"/>
                    <a:pt x="129" y="73"/>
                  </a:cubicBezTo>
                  <a:cubicBezTo>
                    <a:pt x="127" y="68"/>
                    <a:pt x="125" y="67"/>
                    <a:pt x="129" y="63"/>
                  </a:cubicBezTo>
                  <a:cubicBezTo>
                    <a:pt x="138" y="54"/>
                    <a:pt x="143" y="41"/>
                    <a:pt x="134" y="31"/>
                  </a:cubicBezTo>
                  <a:cubicBezTo>
                    <a:pt x="106" y="0"/>
                    <a:pt x="52" y="32"/>
                    <a:pt x="33" y="57"/>
                  </a:cubicBezTo>
                  <a:cubicBezTo>
                    <a:pt x="33" y="57"/>
                    <a:pt x="33" y="57"/>
                    <a:pt x="33" y="56"/>
                  </a:cubicBezTo>
                  <a:cubicBezTo>
                    <a:pt x="33" y="56"/>
                    <a:pt x="33" y="55"/>
                    <a:pt x="32" y="56"/>
                  </a:cubicBezTo>
                  <a:cubicBezTo>
                    <a:pt x="29" y="76"/>
                    <a:pt x="16" y="92"/>
                    <a:pt x="8" y="110"/>
                  </a:cubicBezTo>
                  <a:cubicBezTo>
                    <a:pt x="3" y="124"/>
                    <a:pt x="0" y="140"/>
                    <a:pt x="3" y="155"/>
                  </a:cubicBezTo>
                  <a:cubicBezTo>
                    <a:pt x="4" y="163"/>
                    <a:pt x="8" y="175"/>
                    <a:pt x="18" y="175"/>
                  </a:cubicBezTo>
                  <a:cubicBezTo>
                    <a:pt x="29" y="176"/>
                    <a:pt x="37" y="164"/>
                    <a:pt x="43" y="155"/>
                  </a:cubicBezTo>
                  <a:cubicBezTo>
                    <a:pt x="51" y="165"/>
                    <a:pt x="64" y="169"/>
                    <a:pt x="76" y="161"/>
                  </a:cubicBezTo>
                  <a:close/>
                </a:path>
              </a:pathLst>
            </a:custGeom>
            <a:solidFill>
              <a:srgbClr val="FEC160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</a14:hiddenLine>
              </a:ext>
            </a:extLst>
          </p:spPr>
          <p:txBody>
            <a:bodyPr vert="horz" wrap="square" lIns="91440" tIns="45720" rIns="91440" bIns="45720" numCol="1" anchor="t" anchorCtr="0" compatLnSpc="1"/>
            <a:lstStyle/>
            <a:p>
              <a:endParaRPr lang="zh-CN" altLang="en-US">
                <a:solidFill>
                  <a:prstClr val="black"/>
                </a:solidFill>
              </a:endParaRPr>
            </a:p>
          </p:txBody>
        </p:sp>
        <p:sp>
          <p:nvSpPr>
            <p:cNvPr id="46" name="Freeform 11"/>
            <p:cNvSpPr/>
            <p:nvPr/>
          </p:nvSpPr>
          <p:spPr bwMode="auto">
            <a:xfrm flipH="1">
              <a:off x="5435158" y="2859881"/>
              <a:ext cx="795338" cy="539750"/>
            </a:xfrm>
            <a:custGeom>
              <a:avLst/>
              <a:gdLst>
                <a:gd name="T0" fmla="*/ 288 w 290"/>
                <a:gd name="T1" fmla="*/ 54 h 196"/>
                <a:gd name="T2" fmla="*/ 248 w 290"/>
                <a:gd name="T3" fmla="*/ 12 h 196"/>
                <a:gd name="T4" fmla="*/ 170 w 290"/>
                <a:gd name="T5" fmla="*/ 1 h 196"/>
                <a:gd name="T6" fmla="*/ 104 w 290"/>
                <a:gd name="T7" fmla="*/ 9 h 196"/>
                <a:gd name="T8" fmla="*/ 103 w 290"/>
                <a:gd name="T9" fmla="*/ 10 h 196"/>
                <a:gd name="T10" fmla="*/ 41 w 290"/>
                <a:gd name="T11" fmla="*/ 41 h 196"/>
                <a:gd name="T12" fmla="*/ 4 w 290"/>
                <a:gd name="T13" fmla="*/ 99 h 196"/>
                <a:gd name="T14" fmla="*/ 19 w 290"/>
                <a:gd name="T15" fmla="*/ 159 h 196"/>
                <a:gd name="T16" fmla="*/ 49 w 290"/>
                <a:gd name="T17" fmla="*/ 158 h 196"/>
                <a:gd name="T18" fmla="*/ 105 w 290"/>
                <a:gd name="T19" fmla="*/ 159 h 196"/>
                <a:gd name="T20" fmla="*/ 152 w 290"/>
                <a:gd name="T21" fmla="*/ 186 h 196"/>
                <a:gd name="T22" fmla="*/ 162 w 290"/>
                <a:gd name="T23" fmla="*/ 154 h 196"/>
                <a:gd name="T24" fmla="*/ 196 w 290"/>
                <a:gd name="T25" fmla="*/ 161 h 196"/>
                <a:gd name="T26" fmla="*/ 214 w 290"/>
                <a:gd name="T27" fmla="*/ 125 h 196"/>
                <a:gd name="T28" fmla="*/ 237 w 290"/>
                <a:gd name="T29" fmla="*/ 122 h 196"/>
                <a:gd name="T30" fmla="*/ 246 w 290"/>
                <a:gd name="T31" fmla="*/ 91 h 196"/>
                <a:gd name="T32" fmla="*/ 280 w 290"/>
                <a:gd name="T33" fmla="*/ 87 h 196"/>
                <a:gd name="T34" fmla="*/ 288 w 290"/>
                <a:gd name="T35" fmla="*/ 54 h 196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</a:cxnLst>
              <a:rect l="0" t="0" r="r" b="b"/>
              <a:pathLst>
                <a:path w="290" h="196">
                  <a:moveTo>
                    <a:pt x="288" y="54"/>
                  </a:moveTo>
                  <a:cubicBezTo>
                    <a:pt x="285" y="33"/>
                    <a:pt x="267" y="19"/>
                    <a:pt x="248" y="12"/>
                  </a:cubicBezTo>
                  <a:cubicBezTo>
                    <a:pt x="223" y="3"/>
                    <a:pt x="196" y="0"/>
                    <a:pt x="170" y="1"/>
                  </a:cubicBezTo>
                  <a:cubicBezTo>
                    <a:pt x="149" y="1"/>
                    <a:pt x="124" y="1"/>
                    <a:pt x="104" y="9"/>
                  </a:cubicBezTo>
                  <a:cubicBezTo>
                    <a:pt x="104" y="9"/>
                    <a:pt x="103" y="9"/>
                    <a:pt x="103" y="10"/>
                  </a:cubicBezTo>
                  <a:cubicBezTo>
                    <a:pt x="81" y="15"/>
                    <a:pt x="58" y="25"/>
                    <a:pt x="41" y="41"/>
                  </a:cubicBezTo>
                  <a:cubicBezTo>
                    <a:pt x="25" y="55"/>
                    <a:pt x="8" y="77"/>
                    <a:pt x="4" y="99"/>
                  </a:cubicBezTo>
                  <a:cubicBezTo>
                    <a:pt x="0" y="118"/>
                    <a:pt x="2" y="145"/>
                    <a:pt x="19" y="159"/>
                  </a:cubicBezTo>
                  <a:cubicBezTo>
                    <a:pt x="29" y="168"/>
                    <a:pt x="42" y="169"/>
                    <a:pt x="49" y="158"/>
                  </a:cubicBezTo>
                  <a:cubicBezTo>
                    <a:pt x="57" y="186"/>
                    <a:pt x="91" y="181"/>
                    <a:pt x="105" y="159"/>
                  </a:cubicBezTo>
                  <a:cubicBezTo>
                    <a:pt x="115" y="174"/>
                    <a:pt x="132" y="196"/>
                    <a:pt x="152" y="186"/>
                  </a:cubicBezTo>
                  <a:cubicBezTo>
                    <a:pt x="164" y="180"/>
                    <a:pt x="165" y="166"/>
                    <a:pt x="162" y="154"/>
                  </a:cubicBezTo>
                  <a:cubicBezTo>
                    <a:pt x="170" y="164"/>
                    <a:pt x="184" y="169"/>
                    <a:pt x="196" y="161"/>
                  </a:cubicBezTo>
                  <a:cubicBezTo>
                    <a:pt x="208" y="153"/>
                    <a:pt x="213" y="139"/>
                    <a:pt x="214" y="125"/>
                  </a:cubicBezTo>
                  <a:cubicBezTo>
                    <a:pt x="221" y="130"/>
                    <a:pt x="230" y="130"/>
                    <a:pt x="237" y="122"/>
                  </a:cubicBezTo>
                  <a:cubicBezTo>
                    <a:pt x="243" y="115"/>
                    <a:pt x="250" y="101"/>
                    <a:pt x="246" y="91"/>
                  </a:cubicBezTo>
                  <a:cubicBezTo>
                    <a:pt x="258" y="95"/>
                    <a:pt x="270" y="95"/>
                    <a:pt x="280" y="87"/>
                  </a:cubicBezTo>
                  <a:cubicBezTo>
                    <a:pt x="288" y="79"/>
                    <a:pt x="290" y="65"/>
                    <a:pt x="288" y="54"/>
                  </a:cubicBezTo>
                  <a:close/>
                </a:path>
              </a:pathLst>
            </a:custGeom>
            <a:solidFill>
              <a:srgbClr val="FEC160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</a14:hiddenLine>
              </a:ext>
            </a:extLst>
          </p:spPr>
          <p:txBody>
            <a:bodyPr vert="horz" wrap="square" lIns="91440" tIns="45720" rIns="91440" bIns="45720" numCol="1" anchor="t" anchorCtr="0" compatLnSpc="1"/>
            <a:lstStyle/>
            <a:p>
              <a:endParaRPr lang="zh-CN" altLang="en-US">
                <a:solidFill>
                  <a:prstClr val="black"/>
                </a:solidFill>
              </a:endParaRPr>
            </a:p>
          </p:txBody>
        </p:sp>
        <p:sp>
          <p:nvSpPr>
            <p:cNvPr id="47" name="Freeform 39"/>
            <p:cNvSpPr/>
            <p:nvPr/>
          </p:nvSpPr>
          <p:spPr bwMode="auto">
            <a:xfrm flipH="1">
              <a:off x="5127183" y="2059780"/>
              <a:ext cx="858838" cy="676275"/>
            </a:xfrm>
            <a:custGeom>
              <a:avLst/>
              <a:gdLst>
                <a:gd name="T0" fmla="*/ 289 w 313"/>
                <a:gd name="T1" fmla="*/ 50 h 246"/>
                <a:gd name="T2" fmla="*/ 289 w 313"/>
                <a:gd name="T3" fmla="*/ 51 h 246"/>
                <a:gd name="T4" fmla="*/ 257 w 313"/>
                <a:gd name="T5" fmla="*/ 61 h 246"/>
                <a:gd name="T6" fmla="*/ 288 w 313"/>
                <a:gd name="T7" fmla="*/ 26 h 246"/>
                <a:gd name="T8" fmla="*/ 274 w 313"/>
                <a:gd name="T9" fmla="*/ 6 h 246"/>
                <a:gd name="T10" fmla="*/ 272 w 313"/>
                <a:gd name="T11" fmla="*/ 17 h 246"/>
                <a:gd name="T12" fmla="*/ 229 w 313"/>
                <a:gd name="T13" fmla="*/ 84 h 246"/>
                <a:gd name="T14" fmla="*/ 237 w 313"/>
                <a:gd name="T15" fmla="*/ 35 h 246"/>
                <a:gd name="T16" fmla="*/ 210 w 313"/>
                <a:gd name="T17" fmla="*/ 40 h 246"/>
                <a:gd name="T18" fmla="*/ 225 w 313"/>
                <a:gd name="T19" fmla="*/ 49 h 246"/>
                <a:gd name="T20" fmla="*/ 227 w 313"/>
                <a:gd name="T21" fmla="*/ 86 h 246"/>
                <a:gd name="T22" fmla="*/ 160 w 313"/>
                <a:gd name="T23" fmla="*/ 145 h 246"/>
                <a:gd name="T24" fmla="*/ 189 w 313"/>
                <a:gd name="T25" fmla="*/ 85 h 246"/>
                <a:gd name="T26" fmla="*/ 167 w 313"/>
                <a:gd name="T27" fmla="*/ 69 h 246"/>
                <a:gd name="T28" fmla="*/ 170 w 313"/>
                <a:gd name="T29" fmla="*/ 86 h 246"/>
                <a:gd name="T30" fmla="*/ 158 w 313"/>
                <a:gd name="T31" fmla="*/ 147 h 246"/>
                <a:gd name="T32" fmla="*/ 87 w 313"/>
                <a:gd name="T33" fmla="*/ 197 h 246"/>
                <a:gd name="T34" fmla="*/ 136 w 313"/>
                <a:gd name="T35" fmla="*/ 137 h 246"/>
                <a:gd name="T36" fmla="*/ 113 w 313"/>
                <a:gd name="T37" fmla="*/ 124 h 246"/>
                <a:gd name="T38" fmla="*/ 114 w 313"/>
                <a:gd name="T39" fmla="*/ 139 h 246"/>
                <a:gd name="T40" fmla="*/ 46 w 313"/>
                <a:gd name="T41" fmla="*/ 222 h 246"/>
                <a:gd name="T42" fmla="*/ 32 w 313"/>
                <a:gd name="T43" fmla="*/ 211 h 246"/>
                <a:gd name="T44" fmla="*/ 50 w 313"/>
                <a:gd name="T45" fmla="*/ 187 h 246"/>
                <a:gd name="T46" fmla="*/ 28 w 313"/>
                <a:gd name="T47" fmla="*/ 171 h 246"/>
                <a:gd name="T48" fmla="*/ 35 w 313"/>
                <a:gd name="T49" fmla="*/ 189 h 246"/>
                <a:gd name="T50" fmla="*/ 0 w 313"/>
                <a:gd name="T51" fmla="*/ 245 h 246"/>
                <a:gd name="T52" fmla="*/ 41 w 313"/>
                <a:gd name="T53" fmla="*/ 230 h 246"/>
                <a:gd name="T54" fmla="*/ 102 w 313"/>
                <a:gd name="T55" fmla="*/ 224 h 246"/>
                <a:gd name="T56" fmla="*/ 121 w 313"/>
                <a:gd name="T57" fmla="*/ 235 h 246"/>
                <a:gd name="T58" fmla="*/ 107 w 313"/>
                <a:gd name="T59" fmla="*/ 210 h 246"/>
                <a:gd name="T60" fmla="*/ 103 w 313"/>
                <a:gd name="T61" fmla="*/ 219 h 246"/>
                <a:gd name="T62" fmla="*/ 54 w 313"/>
                <a:gd name="T63" fmla="*/ 223 h 246"/>
                <a:gd name="T64" fmla="*/ 131 w 313"/>
                <a:gd name="T65" fmla="*/ 173 h 246"/>
                <a:gd name="T66" fmla="*/ 182 w 313"/>
                <a:gd name="T67" fmla="*/ 195 h 246"/>
                <a:gd name="T68" fmla="*/ 199 w 313"/>
                <a:gd name="T69" fmla="*/ 201 h 246"/>
                <a:gd name="T70" fmla="*/ 188 w 313"/>
                <a:gd name="T71" fmla="*/ 177 h 246"/>
                <a:gd name="T72" fmla="*/ 133 w 313"/>
                <a:gd name="T73" fmla="*/ 172 h 246"/>
                <a:gd name="T74" fmla="*/ 199 w 313"/>
                <a:gd name="T75" fmla="*/ 120 h 246"/>
                <a:gd name="T76" fmla="*/ 238 w 313"/>
                <a:gd name="T77" fmla="*/ 135 h 246"/>
                <a:gd name="T78" fmla="*/ 257 w 313"/>
                <a:gd name="T79" fmla="*/ 121 h 246"/>
                <a:gd name="T80" fmla="*/ 245 w 313"/>
                <a:gd name="T81" fmla="*/ 117 h 246"/>
                <a:gd name="T82" fmla="*/ 241 w 313"/>
                <a:gd name="T83" fmla="*/ 119 h 246"/>
                <a:gd name="T84" fmla="*/ 238 w 313"/>
                <a:gd name="T85" fmla="*/ 122 h 246"/>
                <a:gd name="T86" fmla="*/ 255 w 313"/>
                <a:gd name="T87" fmla="*/ 63 h 246"/>
                <a:gd name="T88" fmla="*/ 291 w 313"/>
                <a:gd name="T89" fmla="*/ 56 h 246"/>
                <a:gd name="T90" fmla="*/ 313 w 313"/>
                <a:gd name="T91" fmla="*/ 49 h 246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  <a:cxn ang="0">
                  <a:pos x="T68" y="T69"/>
                </a:cxn>
                <a:cxn ang="0">
                  <a:pos x="T70" y="T71"/>
                </a:cxn>
                <a:cxn ang="0">
                  <a:pos x="T72" y="T73"/>
                </a:cxn>
                <a:cxn ang="0">
                  <a:pos x="T74" y="T75"/>
                </a:cxn>
                <a:cxn ang="0">
                  <a:pos x="T76" y="T77"/>
                </a:cxn>
                <a:cxn ang="0">
                  <a:pos x="T78" y="T79"/>
                </a:cxn>
                <a:cxn ang="0">
                  <a:pos x="T80" y="T81"/>
                </a:cxn>
                <a:cxn ang="0">
                  <a:pos x="T82" y="T83"/>
                </a:cxn>
                <a:cxn ang="0">
                  <a:pos x="T84" y="T85"/>
                </a:cxn>
                <a:cxn ang="0">
                  <a:pos x="T86" y="T87"/>
                </a:cxn>
                <a:cxn ang="0">
                  <a:pos x="T88" y="T89"/>
                </a:cxn>
                <a:cxn ang="0">
                  <a:pos x="T90" y="T91"/>
                </a:cxn>
              </a:cxnLst>
              <a:rect l="0" t="0" r="r" b="b"/>
              <a:pathLst>
                <a:path w="313" h="246">
                  <a:moveTo>
                    <a:pt x="299" y="37"/>
                  </a:moveTo>
                  <a:cubicBezTo>
                    <a:pt x="294" y="39"/>
                    <a:pt x="290" y="45"/>
                    <a:pt x="289" y="50"/>
                  </a:cubicBezTo>
                  <a:cubicBezTo>
                    <a:pt x="289" y="50"/>
                    <a:pt x="288" y="51"/>
                    <a:pt x="288" y="51"/>
                  </a:cubicBezTo>
                  <a:cubicBezTo>
                    <a:pt x="288" y="51"/>
                    <a:pt x="289" y="51"/>
                    <a:pt x="289" y="51"/>
                  </a:cubicBezTo>
                  <a:cubicBezTo>
                    <a:pt x="288" y="52"/>
                    <a:pt x="288" y="53"/>
                    <a:pt x="288" y="54"/>
                  </a:cubicBezTo>
                  <a:cubicBezTo>
                    <a:pt x="278" y="55"/>
                    <a:pt x="267" y="58"/>
                    <a:pt x="257" y="61"/>
                  </a:cubicBezTo>
                  <a:cubicBezTo>
                    <a:pt x="265" y="50"/>
                    <a:pt x="273" y="39"/>
                    <a:pt x="279" y="27"/>
                  </a:cubicBezTo>
                  <a:cubicBezTo>
                    <a:pt x="282" y="28"/>
                    <a:pt x="285" y="28"/>
                    <a:pt x="288" y="26"/>
                  </a:cubicBezTo>
                  <a:cubicBezTo>
                    <a:pt x="293" y="23"/>
                    <a:pt x="296" y="16"/>
                    <a:pt x="293" y="10"/>
                  </a:cubicBezTo>
                  <a:cubicBezTo>
                    <a:pt x="290" y="3"/>
                    <a:pt x="279" y="0"/>
                    <a:pt x="274" y="6"/>
                  </a:cubicBezTo>
                  <a:cubicBezTo>
                    <a:pt x="272" y="9"/>
                    <a:pt x="272" y="12"/>
                    <a:pt x="273" y="16"/>
                  </a:cubicBezTo>
                  <a:cubicBezTo>
                    <a:pt x="272" y="16"/>
                    <a:pt x="272" y="16"/>
                    <a:pt x="272" y="17"/>
                  </a:cubicBezTo>
                  <a:cubicBezTo>
                    <a:pt x="273" y="20"/>
                    <a:pt x="274" y="23"/>
                    <a:pt x="277" y="25"/>
                  </a:cubicBezTo>
                  <a:cubicBezTo>
                    <a:pt x="262" y="46"/>
                    <a:pt x="246" y="66"/>
                    <a:pt x="229" y="84"/>
                  </a:cubicBezTo>
                  <a:cubicBezTo>
                    <a:pt x="229" y="72"/>
                    <a:pt x="229" y="60"/>
                    <a:pt x="228" y="48"/>
                  </a:cubicBezTo>
                  <a:cubicBezTo>
                    <a:pt x="234" y="46"/>
                    <a:pt x="238" y="41"/>
                    <a:pt x="237" y="35"/>
                  </a:cubicBezTo>
                  <a:cubicBezTo>
                    <a:pt x="237" y="28"/>
                    <a:pt x="231" y="24"/>
                    <a:pt x="224" y="24"/>
                  </a:cubicBezTo>
                  <a:cubicBezTo>
                    <a:pt x="217" y="25"/>
                    <a:pt x="207" y="32"/>
                    <a:pt x="210" y="40"/>
                  </a:cubicBezTo>
                  <a:cubicBezTo>
                    <a:pt x="212" y="45"/>
                    <a:pt x="218" y="48"/>
                    <a:pt x="223" y="48"/>
                  </a:cubicBezTo>
                  <a:cubicBezTo>
                    <a:pt x="223" y="48"/>
                    <a:pt x="224" y="49"/>
                    <a:pt x="225" y="49"/>
                  </a:cubicBezTo>
                  <a:cubicBezTo>
                    <a:pt x="225" y="49"/>
                    <a:pt x="225" y="49"/>
                    <a:pt x="225" y="49"/>
                  </a:cubicBezTo>
                  <a:cubicBezTo>
                    <a:pt x="226" y="61"/>
                    <a:pt x="226" y="73"/>
                    <a:pt x="227" y="86"/>
                  </a:cubicBezTo>
                  <a:cubicBezTo>
                    <a:pt x="207" y="107"/>
                    <a:pt x="185" y="126"/>
                    <a:pt x="161" y="145"/>
                  </a:cubicBezTo>
                  <a:cubicBezTo>
                    <a:pt x="161" y="145"/>
                    <a:pt x="161" y="145"/>
                    <a:pt x="160" y="145"/>
                  </a:cubicBezTo>
                  <a:cubicBezTo>
                    <a:pt x="164" y="126"/>
                    <a:pt x="170" y="109"/>
                    <a:pt x="176" y="90"/>
                  </a:cubicBezTo>
                  <a:cubicBezTo>
                    <a:pt x="181" y="92"/>
                    <a:pt x="186" y="90"/>
                    <a:pt x="189" y="85"/>
                  </a:cubicBezTo>
                  <a:cubicBezTo>
                    <a:pt x="193" y="79"/>
                    <a:pt x="192" y="69"/>
                    <a:pt x="187" y="64"/>
                  </a:cubicBezTo>
                  <a:cubicBezTo>
                    <a:pt x="181" y="58"/>
                    <a:pt x="170" y="62"/>
                    <a:pt x="167" y="69"/>
                  </a:cubicBezTo>
                  <a:cubicBezTo>
                    <a:pt x="165" y="74"/>
                    <a:pt x="166" y="80"/>
                    <a:pt x="170" y="85"/>
                  </a:cubicBezTo>
                  <a:cubicBezTo>
                    <a:pt x="170" y="85"/>
                    <a:pt x="170" y="85"/>
                    <a:pt x="170" y="86"/>
                  </a:cubicBezTo>
                  <a:cubicBezTo>
                    <a:pt x="171" y="87"/>
                    <a:pt x="173" y="89"/>
                    <a:pt x="174" y="89"/>
                  </a:cubicBezTo>
                  <a:cubicBezTo>
                    <a:pt x="168" y="108"/>
                    <a:pt x="160" y="127"/>
                    <a:pt x="158" y="147"/>
                  </a:cubicBezTo>
                  <a:cubicBezTo>
                    <a:pt x="136" y="164"/>
                    <a:pt x="113" y="180"/>
                    <a:pt x="90" y="195"/>
                  </a:cubicBezTo>
                  <a:cubicBezTo>
                    <a:pt x="89" y="196"/>
                    <a:pt x="88" y="196"/>
                    <a:pt x="87" y="197"/>
                  </a:cubicBezTo>
                  <a:cubicBezTo>
                    <a:pt x="95" y="177"/>
                    <a:pt x="105" y="159"/>
                    <a:pt x="116" y="142"/>
                  </a:cubicBezTo>
                  <a:cubicBezTo>
                    <a:pt x="123" y="146"/>
                    <a:pt x="133" y="143"/>
                    <a:pt x="136" y="137"/>
                  </a:cubicBezTo>
                  <a:cubicBezTo>
                    <a:pt x="139" y="131"/>
                    <a:pt x="138" y="122"/>
                    <a:pt x="133" y="118"/>
                  </a:cubicBezTo>
                  <a:cubicBezTo>
                    <a:pt x="126" y="111"/>
                    <a:pt x="117" y="118"/>
                    <a:pt x="113" y="124"/>
                  </a:cubicBezTo>
                  <a:cubicBezTo>
                    <a:pt x="113" y="125"/>
                    <a:pt x="113" y="125"/>
                    <a:pt x="113" y="125"/>
                  </a:cubicBezTo>
                  <a:cubicBezTo>
                    <a:pt x="111" y="130"/>
                    <a:pt x="111" y="135"/>
                    <a:pt x="114" y="139"/>
                  </a:cubicBezTo>
                  <a:cubicBezTo>
                    <a:pt x="101" y="157"/>
                    <a:pt x="90" y="177"/>
                    <a:pt x="85" y="198"/>
                  </a:cubicBezTo>
                  <a:cubicBezTo>
                    <a:pt x="72" y="206"/>
                    <a:pt x="59" y="214"/>
                    <a:pt x="46" y="222"/>
                  </a:cubicBezTo>
                  <a:cubicBezTo>
                    <a:pt x="40" y="225"/>
                    <a:pt x="33" y="228"/>
                    <a:pt x="27" y="231"/>
                  </a:cubicBezTo>
                  <a:cubicBezTo>
                    <a:pt x="29" y="225"/>
                    <a:pt x="30" y="218"/>
                    <a:pt x="32" y="211"/>
                  </a:cubicBezTo>
                  <a:cubicBezTo>
                    <a:pt x="34" y="204"/>
                    <a:pt x="36" y="197"/>
                    <a:pt x="38" y="191"/>
                  </a:cubicBezTo>
                  <a:cubicBezTo>
                    <a:pt x="42" y="192"/>
                    <a:pt x="47" y="191"/>
                    <a:pt x="50" y="187"/>
                  </a:cubicBezTo>
                  <a:cubicBezTo>
                    <a:pt x="55" y="181"/>
                    <a:pt x="55" y="171"/>
                    <a:pt x="49" y="166"/>
                  </a:cubicBezTo>
                  <a:cubicBezTo>
                    <a:pt x="41" y="160"/>
                    <a:pt x="31" y="163"/>
                    <a:pt x="28" y="171"/>
                  </a:cubicBezTo>
                  <a:cubicBezTo>
                    <a:pt x="26" y="176"/>
                    <a:pt x="28" y="184"/>
                    <a:pt x="32" y="186"/>
                  </a:cubicBezTo>
                  <a:cubicBezTo>
                    <a:pt x="33" y="188"/>
                    <a:pt x="34" y="189"/>
                    <a:pt x="35" y="189"/>
                  </a:cubicBezTo>
                  <a:cubicBezTo>
                    <a:pt x="28" y="202"/>
                    <a:pt x="26" y="219"/>
                    <a:pt x="23" y="233"/>
                  </a:cubicBezTo>
                  <a:cubicBezTo>
                    <a:pt x="15" y="236"/>
                    <a:pt x="7" y="240"/>
                    <a:pt x="0" y="245"/>
                  </a:cubicBezTo>
                  <a:cubicBezTo>
                    <a:pt x="0" y="245"/>
                    <a:pt x="0" y="246"/>
                    <a:pt x="0" y="246"/>
                  </a:cubicBezTo>
                  <a:cubicBezTo>
                    <a:pt x="14" y="245"/>
                    <a:pt x="29" y="236"/>
                    <a:pt x="41" y="230"/>
                  </a:cubicBezTo>
                  <a:cubicBezTo>
                    <a:pt x="45" y="228"/>
                    <a:pt x="48" y="226"/>
                    <a:pt x="51" y="224"/>
                  </a:cubicBezTo>
                  <a:cubicBezTo>
                    <a:pt x="67" y="226"/>
                    <a:pt x="86" y="227"/>
                    <a:pt x="102" y="224"/>
                  </a:cubicBezTo>
                  <a:cubicBezTo>
                    <a:pt x="102" y="225"/>
                    <a:pt x="102" y="226"/>
                    <a:pt x="102" y="227"/>
                  </a:cubicBezTo>
                  <a:cubicBezTo>
                    <a:pt x="104" y="236"/>
                    <a:pt x="114" y="237"/>
                    <a:pt x="121" y="235"/>
                  </a:cubicBezTo>
                  <a:cubicBezTo>
                    <a:pt x="128" y="232"/>
                    <a:pt x="131" y="225"/>
                    <a:pt x="128" y="218"/>
                  </a:cubicBezTo>
                  <a:cubicBezTo>
                    <a:pt x="125" y="211"/>
                    <a:pt x="114" y="206"/>
                    <a:pt x="107" y="210"/>
                  </a:cubicBezTo>
                  <a:cubicBezTo>
                    <a:pt x="107" y="210"/>
                    <a:pt x="106" y="211"/>
                    <a:pt x="107" y="212"/>
                  </a:cubicBezTo>
                  <a:cubicBezTo>
                    <a:pt x="105" y="214"/>
                    <a:pt x="103" y="216"/>
                    <a:pt x="103" y="219"/>
                  </a:cubicBezTo>
                  <a:cubicBezTo>
                    <a:pt x="95" y="220"/>
                    <a:pt x="87" y="222"/>
                    <a:pt x="79" y="222"/>
                  </a:cubicBezTo>
                  <a:cubicBezTo>
                    <a:pt x="71" y="223"/>
                    <a:pt x="62" y="223"/>
                    <a:pt x="54" y="223"/>
                  </a:cubicBezTo>
                  <a:cubicBezTo>
                    <a:pt x="66" y="216"/>
                    <a:pt x="77" y="209"/>
                    <a:pt x="89" y="201"/>
                  </a:cubicBezTo>
                  <a:cubicBezTo>
                    <a:pt x="103" y="192"/>
                    <a:pt x="117" y="183"/>
                    <a:pt x="131" y="173"/>
                  </a:cubicBezTo>
                  <a:cubicBezTo>
                    <a:pt x="146" y="180"/>
                    <a:pt x="163" y="186"/>
                    <a:pt x="180" y="188"/>
                  </a:cubicBezTo>
                  <a:cubicBezTo>
                    <a:pt x="179" y="190"/>
                    <a:pt x="180" y="193"/>
                    <a:pt x="182" y="195"/>
                  </a:cubicBezTo>
                  <a:cubicBezTo>
                    <a:pt x="182" y="195"/>
                    <a:pt x="182" y="195"/>
                    <a:pt x="182" y="195"/>
                  </a:cubicBezTo>
                  <a:cubicBezTo>
                    <a:pt x="185" y="200"/>
                    <a:pt x="192" y="203"/>
                    <a:pt x="199" y="201"/>
                  </a:cubicBezTo>
                  <a:cubicBezTo>
                    <a:pt x="206" y="198"/>
                    <a:pt x="212" y="188"/>
                    <a:pt x="207" y="181"/>
                  </a:cubicBezTo>
                  <a:cubicBezTo>
                    <a:pt x="203" y="175"/>
                    <a:pt x="194" y="175"/>
                    <a:pt x="188" y="177"/>
                  </a:cubicBezTo>
                  <a:cubicBezTo>
                    <a:pt x="184" y="178"/>
                    <a:pt x="182" y="181"/>
                    <a:pt x="180" y="184"/>
                  </a:cubicBezTo>
                  <a:cubicBezTo>
                    <a:pt x="164" y="182"/>
                    <a:pt x="148" y="178"/>
                    <a:pt x="133" y="172"/>
                  </a:cubicBezTo>
                  <a:cubicBezTo>
                    <a:pt x="142" y="165"/>
                    <a:pt x="150" y="159"/>
                    <a:pt x="159" y="152"/>
                  </a:cubicBezTo>
                  <a:cubicBezTo>
                    <a:pt x="172" y="142"/>
                    <a:pt x="186" y="131"/>
                    <a:pt x="199" y="120"/>
                  </a:cubicBezTo>
                  <a:cubicBezTo>
                    <a:pt x="211" y="125"/>
                    <a:pt x="224" y="126"/>
                    <a:pt x="237" y="126"/>
                  </a:cubicBezTo>
                  <a:cubicBezTo>
                    <a:pt x="236" y="129"/>
                    <a:pt x="237" y="132"/>
                    <a:pt x="238" y="135"/>
                  </a:cubicBezTo>
                  <a:cubicBezTo>
                    <a:pt x="242" y="141"/>
                    <a:pt x="253" y="142"/>
                    <a:pt x="258" y="137"/>
                  </a:cubicBezTo>
                  <a:cubicBezTo>
                    <a:pt x="262" y="132"/>
                    <a:pt x="261" y="125"/>
                    <a:pt x="257" y="121"/>
                  </a:cubicBezTo>
                  <a:cubicBezTo>
                    <a:pt x="254" y="117"/>
                    <a:pt x="249" y="116"/>
                    <a:pt x="245" y="117"/>
                  </a:cubicBezTo>
                  <a:cubicBezTo>
                    <a:pt x="245" y="117"/>
                    <a:pt x="245" y="117"/>
                    <a:pt x="245" y="117"/>
                  </a:cubicBezTo>
                  <a:cubicBezTo>
                    <a:pt x="246" y="117"/>
                    <a:pt x="245" y="116"/>
                    <a:pt x="245" y="117"/>
                  </a:cubicBezTo>
                  <a:cubicBezTo>
                    <a:pt x="243" y="117"/>
                    <a:pt x="242" y="118"/>
                    <a:pt x="241" y="119"/>
                  </a:cubicBezTo>
                  <a:cubicBezTo>
                    <a:pt x="240" y="120"/>
                    <a:pt x="239" y="121"/>
                    <a:pt x="238" y="121"/>
                  </a:cubicBezTo>
                  <a:cubicBezTo>
                    <a:pt x="238" y="122"/>
                    <a:pt x="238" y="122"/>
                    <a:pt x="238" y="122"/>
                  </a:cubicBezTo>
                  <a:cubicBezTo>
                    <a:pt x="226" y="122"/>
                    <a:pt x="213" y="122"/>
                    <a:pt x="201" y="119"/>
                  </a:cubicBezTo>
                  <a:cubicBezTo>
                    <a:pt x="220" y="102"/>
                    <a:pt x="239" y="83"/>
                    <a:pt x="255" y="63"/>
                  </a:cubicBezTo>
                  <a:cubicBezTo>
                    <a:pt x="267" y="62"/>
                    <a:pt x="279" y="60"/>
                    <a:pt x="291" y="57"/>
                  </a:cubicBezTo>
                  <a:cubicBezTo>
                    <a:pt x="291" y="57"/>
                    <a:pt x="291" y="56"/>
                    <a:pt x="291" y="56"/>
                  </a:cubicBezTo>
                  <a:cubicBezTo>
                    <a:pt x="293" y="60"/>
                    <a:pt x="298" y="62"/>
                    <a:pt x="302" y="61"/>
                  </a:cubicBezTo>
                  <a:cubicBezTo>
                    <a:pt x="308" y="61"/>
                    <a:pt x="313" y="56"/>
                    <a:pt x="313" y="49"/>
                  </a:cubicBezTo>
                  <a:cubicBezTo>
                    <a:pt x="313" y="42"/>
                    <a:pt x="306" y="34"/>
                    <a:pt x="299" y="37"/>
                  </a:cubicBezTo>
                  <a:close/>
                </a:path>
              </a:pathLst>
            </a:custGeom>
            <a:solidFill>
              <a:srgbClr val="B28743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</a14:hiddenLine>
              </a:ext>
            </a:extLst>
          </p:spPr>
          <p:txBody>
            <a:bodyPr vert="horz" wrap="square" lIns="91440" tIns="45720" rIns="91440" bIns="45720" numCol="1" anchor="t" anchorCtr="0" compatLnSpc="1"/>
            <a:lstStyle/>
            <a:p>
              <a:endParaRPr lang="zh-CN" altLang="en-US">
                <a:solidFill>
                  <a:prstClr val="black"/>
                </a:solidFill>
              </a:endParaRPr>
            </a:p>
          </p:txBody>
        </p:sp>
        <p:sp>
          <p:nvSpPr>
            <p:cNvPr id="48" name="Freeform 41"/>
            <p:cNvSpPr/>
            <p:nvPr/>
          </p:nvSpPr>
          <p:spPr bwMode="auto">
            <a:xfrm flipH="1">
              <a:off x="4404871" y="1767680"/>
              <a:ext cx="695325" cy="396875"/>
            </a:xfrm>
            <a:custGeom>
              <a:avLst/>
              <a:gdLst>
                <a:gd name="T0" fmla="*/ 228 w 254"/>
                <a:gd name="T1" fmla="*/ 93 h 144"/>
                <a:gd name="T2" fmla="*/ 224 w 254"/>
                <a:gd name="T3" fmla="*/ 69 h 144"/>
                <a:gd name="T4" fmla="*/ 197 w 254"/>
                <a:gd name="T5" fmla="*/ 71 h 144"/>
                <a:gd name="T6" fmla="*/ 167 w 254"/>
                <a:gd name="T7" fmla="*/ 37 h 144"/>
                <a:gd name="T8" fmla="*/ 156 w 254"/>
                <a:gd name="T9" fmla="*/ 13 h 144"/>
                <a:gd name="T10" fmla="*/ 128 w 254"/>
                <a:gd name="T11" fmla="*/ 23 h 144"/>
                <a:gd name="T12" fmla="*/ 85 w 254"/>
                <a:gd name="T13" fmla="*/ 16 h 144"/>
                <a:gd name="T14" fmla="*/ 62 w 254"/>
                <a:gd name="T15" fmla="*/ 3 h 144"/>
                <a:gd name="T16" fmla="*/ 45 w 254"/>
                <a:gd name="T17" fmla="*/ 19 h 144"/>
                <a:gd name="T18" fmla="*/ 45 w 254"/>
                <a:gd name="T19" fmla="*/ 19 h 144"/>
                <a:gd name="T20" fmla="*/ 9 w 254"/>
                <a:gd name="T21" fmla="*/ 19 h 144"/>
                <a:gd name="T22" fmla="*/ 7 w 254"/>
                <a:gd name="T23" fmla="*/ 58 h 144"/>
                <a:gd name="T24" fmla="*/ 36 w 254"/>
                <a:gd name="T25" fmla="*/ 103 h 144"/>
                <a:gd name="T26" fmla="*/ 86 w 254"/>
                <a:gd name="T27" fmla="*/ 133 h 144"/>
                <a:gd name="T28" fmla="*/ 88 w 254"/>
                <a:gd name="T29" fmla="*/ 132 h 144"/>
                <a:gd name="T30" fmla="*/ 112 w 254"/>
                <a:gd name="T31" fmla="*/ 138 h 144"/>
                <a:gd name="T32" fmla="*/ 153 w 254"/>
                <a:gd name="T33" fmla="*/ 143 h 144"/>
                <a:gd name="T34" fmla="*/ 218 w 254"/>
                <a:gd name="T35" fmla="*/ 138 h 144"/>
                <a:gd name="T36" fmla="*/ 254 w 254"/>
                <a:gd name="T37" fmla="*/ 105 h 144"/>
                <a:gd name="T38" fmla="*/ 228 w 254"/>
                <a:gd name="T39" fmla="*/ 93 h 144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</a:cxnLst>
              <a:rect l="0" t="0" r="r" b="b"/>
              <a:pathLst>
                <a:path w="254" h="144">
                  <a:moveTo>
                    <a:pt x="228" y="93"/>
                  </a:moveTo>
                  <a:cubicBezTo>
                    <a:pt x="231" y="84"/>
                    <a:pt x="232" y="75"/>
                    <a:pt x="224" y="69"/>
                  </a:cubicBezTo>
                  <a:cubicBezTo>
                    <a:pt x="216" y="64"/>
                    <a:pt x="205" y="67"/>
                    <a:pt x="197" y="71"/>
                  </a:cubicBezTo>
                  <a:cubicBezTo>
                    <a:pt x="201" y="51"/>
                    <a:pt x="187" y="20"/>
                    <a:pt x="167" y="37"/>
                  </a:cubicBezTo>
                  <a:cubicBezTo>
                    <a:pt x="169" y="27"/>
                    <a:pt x="167" y="16"/>
                    <a:pt x="156" y="13"/>
                  </a:cubicBezTo>
                  <a:cubicBezTo>
                    <a:pt x="146" y="10"/>
                    <a:pt x="135" y="16"/>
                    <a:pt x="128" y="23"/>
                  </a:cubicBezTo>
                  <a:cubicBezTo>
                    <a:pt x="124" y="0"/>
                    <a:pt x="98" y="0"/>
                    <a:pt x="85" y="16"/>
                  </a:cubicBezTo>
                  <a:cubicBezTo>
                    <a:pt x="80" y="9"/>
                    <a:pt x="72" y="2"/>
                    <a:pt x="62" y="3"/>
                  </a:cubicBezTo>
                  <a:cubicBezTo>
                    <a:pt x="53" y="3"/>
                    <a:pt x="45" y="9"/>
                    <a:pt x="45" y="19"/>
                  </a:cubicBezTo>
                  <a:cubicBezTo>
                    <a:pt x="45" y="19"/>
                    <a:pt x="45" y="19"/>
                    <a:pt x="45" y="19"/>
                  </a:cubicBezTo>
                  <a:cubicBezTo>
                    <a:pt x="34" y="13"/>
                    <a:pt x="19" y="8"/>
                    <a:pt x="9" y="19"/>
                  </a:cubicBezTo>
                  <a:cubicBezTo>
                    <a:pt x="0" y="29"/>
                    <a:pt x="4" y="47"/>
                    <a:pt x="7" y="58"/>
                  </a:cubicBezTo>
                  <a:cubicBezTo>
                    <a:pt x="12" y="75"/>
                    <a:pt x="24" y="90"/>
                    <a:pt x="36" y="103"/>
                  </a:cubicBezTo>
                  <a:cubicBezTo>
                    <a:pt x="50" y="115"/>
                    <a:pt x="67" y="130"/>
                    <a:pt x="86" y="133"/>
                  </a:cubicBezTo>
                  <a:cubicBezTo>
                    <a:pt x="87" y="133"/>
                    <a:pt x="88" y="132"/>
                    <a:pt x="88" y="132"/>
                  </a:cubicBezTo>
                  <a:cubicBezTo>
                    <a:pt x="94" y="136"/>
                    <a:pt x="105" y="137"/>
                    <a:pt x="112" y="138"/>
                  </a:cubicBezTo>
                  <a:cubicBezTo>
                    <a:pt x="125" y="141"/>
                    <a:pt x="139" y="142"/>
                    <a:pt x="153" y="143"/>
                  </a:cubicBezTo>
                  <a:cubicBezTo>
                    <a:pt x="174" y="144"/>
                    <a:pt x="197" y="144"/>
                    <a:pt x="218" y="138"/>
                  </a:cubicBezTo>
                  <a:cubicBezTo>
                    <a:pt x="233" y="134"/>
                    <a:pt x="254" y="124"/>
                    <a:pt x="254" y="105"/>
                  </a:cubicBezTo>
                  <a:cubicBezTo>
                    <a:pt x="254" y="92"/>
                    <a:pt x="238" y="89"/>
                    <a:pt x="228" y="93"/>
                  </a:cubicBezTo>
                  <a:close/>
                </a:path>
              </a:pathLst>
            </a:custGeom>
            <a:solidFill>
              <a:srgbClr val="B3AE33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</a14:hiddenLine>
              </a:ext>
            </a:extLst>
          </p:spPr>
          <p:txBody>
            <a:bodyPr vert="horz" wrap="square" lIns="91440" tIns="45720" rIns="91440" bIns="45720" numCol="1" anchor="t" anchorCtr="0" compatLnSpc="1"/>
            <a:lstStyle/>
            <a:p>
              <a:endParaRPr lang="zh-CN" altLang="en-US">
                <a:solidFill>
                  <a:prstClr val="black"/>
                </a:solidFill>
              </a:endParaRPr>
            </a:p>
          </p:txBody>
        </p:sp>
        <p:sp>
          <p:nvSpPr>
            <p:cNvPr id="49" name="Freeform 42"/>
            <p:cNvSpPr/>
            <p:nvPr/>
          </p:nvSpPr>
          <p:spPr bwMode="auto">
            <a:xfrm flipH="1">
              <a:off x="4549334" y="1883568"/>
              <a:ext cx="485775" cy="292100"/>
            </a:xfrm>
            <a:custGeom>
              <a:avLst/>
              <a:gdLst>
                <a:gd name="T0" fmla="*/ 170 w 177"/>
                <a:gd name="T1" fmla="*/ 71 h 106"/>
                <a:gd name="T2" fmla="*/ 150 w 177"/>
                <a:gd name="T3" fmla="*/ 68 h 106"/>
                <a:gd name="T4" fmla="*/ 131 w 177"/>
                <a:gd name="T5" fmla="*/ 52 h 106"/>
                <a:gd name="T6" fmla="*/ 106 w 177"/>
                <a:gd name="T7" fmla="*/ 34 h 106"/>
                <a:gd name="T8" fmla="*/ 68 w 177"/>
                <a:gd name="T9" fmla="*/ 24 h 106"/>
                <a:gd name="T10" fmla="*/ 38 w 177"/>
                <a:gd name="T11" fmla="*/ 17 h 106"/>
                <a:gd name="T12" fmla="*/ 12 w 177"/>
                <a:gd name="T13" fmla="*/ 6 h 106"/>
                <a:gd name="T14" fmla="*/ 3 w 177"/>
                <a:gd name="T15" fmla="*/ 29 h 106"/>
                <a:gd name="T16" fmla="*/ 60 w 177"/>
                <a:gd name="T17" fmla="*/ 94 h 106"/>
                <a:gd name="T18" fmla="*/ 61 w 177"/>
                <a:gd name="T19" fmla="*/ 96 h 106"/>
                <a:gd name="T20" fmla="*/ 161 w 177"/>
                <a:gd name="T21" fmla="*/ 91 h 106"/>
                <a:gd name="T22" fmla="*/ 170 w 177"/>
                <a:gd name="T23" fmla="*/ 71 h 106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</a:cxnLst>
              <a:rect l="0" t="0" r="r" b="b"/>
              <a:pathLst>
                <a:path w="177" h="106">
                  <a:moveTo>
                    <a:pt x="170" y="71"/>
                  </a:moveTo>
                  <a:cubicBezTo>
                    <a:pt x="165" y="66"/>
                    <a:pt x="157" y="66"/>
                    <a:pt x="150" y="68"/>
                  </a:cubicBezTo>
                  <a:cubicBezTo>
                    <a:pt x="155" y="57"/>
                    <a:pt x="142" y="47"/>
                    <a:pt x="131" y="52"/>
                  </a:cubicBezTo>
                  <a:cubicBezTo>
                    <a:pt x="136" y="39"/>
                    <a:pt x="119" y="25"/>
                    <a:pt x="106" y="34"/>
                  </a:cubicBezTo>
                  <a:cubicBezTo>
                    <a:pt x="108" y="12"/>
                    <a:pt x="82" y="9"/>
                    <a:pt x="68" y="24"/>
                  </a:cubicBezTo>
                  <a:cubicBezTo>
                    <a:pt x="61" y="12"/>
                    <a:pt x="45" y="0"/>
                    <a:pt x="38" y="17"/>
                  </a:cubicBezTo>
                  <a:cubicBezTo>
                    <a:pt x="31" y="10"/>
                    <a:pt x="21" y="3"/>
                    <a:pt x="12" y="6"/>
                  </a:cubicBezTo>
                  <a:cubicBezTo>
                    <a:pt x="2" y="10"/>
                    <a:pt x="0" y="20"/>
                    <a:pt x="3" y="29"/>
                  </a:cubicBezTo>
                  <a:cubicBezTo>
                    <a:pt x="9" y="59"/>
                    <a:pt x="35" y="79"/>
                    <a:pt x="60" y="94"/>
                  </a:cubicBezTo>
                  <a:cubicBezTo>
                    <a:pt x="59" y="95"/>
                    <a:pt x="60" y="96"/>
                    <a:pt x="61" y="96"/>
                  </a:cubicBezTo>
                  <a:cubicBezTo>
                    <a:pt x="94" y="99"/>
                    <a:pt x="130" y="106"/>
                    <a:pt x="161" y="91"/>
                  </a:cubicBezTo>
                  <a:cubicBezTo>
                    <a:pt x="167" y="88"/>
                    <a:pt x="177" y="78"/>
                    <a:pt x="170" y="71"/>
                  </a:cubicBezTo>
                  <a:close/>
                </a:path>
              </a:pathLst>
            </a:custGeom>
            <a:solidFill>
              <a:srgbClr val="FEC160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</a14:hiddenLine>
              </a:ext>
            </a:extLst>
          </p:spPr>
          <p:txBody>
            <a:bodyPr vert="horz" wrap="square" lIns="91440" tIns="45720" rIns="91440" bIns="45720" numCol="1" anchor="t" anchorCtr="0" compatLnSpc="1"/>
            <a:lstStyle/>
            <a:p>
              <a:endParaRPr lang="zh-CN" altLang="en-US">
                <a:solidFill>
                  <a:prstClr val="black"/>
                </a:solidFill>
              </a:endParaRPr>
            </a:p>
          </p:txBody>
        </p:sp>
        <p:sp>
          <p:nvSpPr>
            <p:cNvPr id="50" name="Freeform 51"/>
            <p:cNvSpPr/>
            <p:nvPr/>
          </p:nvSpPr>
          <p:spPr bwMode="auto">
            <a:xfrm flipH="1">
              <a:off x="3033271" y="2169318"/>
              <a:ext cx="693738" cy="965200"/>
            </a:xfrm>
            <a:custGeom>
              <a:avLst/>
              <a:gdLst>
                <a:gd name="T0" fmla="*/ 204 w 253"/>
                <a:gd name="T1" fmla="*/ 131 h 351"/>
                <a:gd name="T2" fmla="*/ 110 w 253"/>
                <a:gd name="T3" fmla="*/ 138 h 351"/>
                <a:gd name="T4" fmla="*/ 107 w 253"/>
                <a:gd name="T5" fmla="*/ 131 h 351"/>
                <a:gd name="T6" fmla="*/ 81 w 253"/>
                <a:gd name="T7" fmla="*/ 78 h 351"/>
                <a:gd name="T8" fmla="*/ 1 w 253"/>
                <a:gd name="T9" fmla="*/ 1 h 351"/>
                <a:gd name="T10" fmla="*/ 1 w 253"/>
                <a:gd name="T11" fmla="*/ 2 h 351"/>
                <a:gd name="T12" fmla="*/ 80 w 253"/>
                <a:gd name="T13" fmla="*/ 86 h 351"/>
                <a:gd name="T14" fmla="*/ 106 w 253"/>
                <a:gd name="T15" fmla="*/ 138 h 351"/>
                <a:gd name="T16" fmla="*/ 126 w 253"/>
                <a:gd name="T17" fmla="*/ 187 h 351"/>
                <a:gd name="T18" fmla="*/ 127 w 253"/>
                <a:gd name="T19" fmla="*/ 188 h 351"/>
                <a:gd name="T20" fmla="*/ 112 w 253"/>
                <a:gd name="T21" fmla="*/ 279 h 351"/>
                <a:gd name="T22" fmla="*/ 167 w 253"/>
                <a:gd name="T23" fmla="*/ 349 h 351"/>
                <a:gd name="T24" fmla="*/ 208 w 253"/>
                <a:gd name="T25" fmla="*/ 336 h 351"/>
                <a:gd name="T26" fmla="*/ 213 w 253"/>
                <a:gd name="T27" fmla="*/ 290 h 351"/>
                <a:gd name="T28" fmla="*/ 130 w 253"/>
                <a:gd name="T29" fmla="*/ 187 h 351"/>
                <a:gd name="T30" fmla="*/ 129 w 253"/>
                <a:gd name="T31" fmla="*/ 187 h 351"/>
                <a:gd name="T32" fmla="*/ 128 w 253"/>
                <a:gd name="T33" fmla="*/ 187 h 351"/>
                <a:gd name="T34" fmla="*/ 128 w 253"/>
                <a:gd name="T35" fmla="*/ 186 h 351"/>
                <a:gd name="T36" fmla="*/ 116 w 253"/>
                <a:gd name="T37" fmla="*/ 150 h 351"/>
                <a:gd name="T38" fmla="*/ 128 w 253"/>
                <a:gd name="T39" fmla="*/ 163 h 351"/>
                <a:gd name="T40" fmla="*/ 169 w 253"/>
                <a:gd name="T41" fmla="*/ 193 h 351"/>
                <a:gd name="T42" fmla="*/ 236 w 253"/>
                <a:gd name="T43" fmla="*/ 200 h 351"/>
                <a:gd name="T44" fmla="*/ 204 w 253"/>
                <a:gd name="T45" fmla="*/ 131 h 351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</a:cxnLst>
              <a:rect l="0" t="0" r="r" b="b"/>
              <a:pathLst>
                <a:path w="253" h="351">
                  <a:moveTo>
                    <a:pt x="204" y="131"/>
                  </a:moveTo>
                  <a:cubicBezTo>
                    <a:pt x="176" y="119"/>
                    <a:pt x="136" y="119"/>
                    <a:pt x="110" y="138"/>
                  </a:cubicBezTo>
                  <a:cubicBezTo>
                    <a:pt x="109" y="135"/>
                    <a:pt x="108" y="133"/>
                    <a:pt x="107" y="131"/>
                  </a:cubicBezTo>
                  <a:cubicBezTo>
                    <a:pt x="100" y="113"/>
                    <a:pt x="91" y="95"/>
                    <a:pt x="81" y="78"/>
                  </a:cubicBezTo>
                  <a:cubicBezTo>
                    <a:pt x="62" y="46"/>
                    <a:pt x="36" y="16"/>
                    <a:pt x="1" y="1"/>
                  </a:cubicBezTo>
                  <a:cubicBezTo>
                    <a:pt x="1" y="0"/>
                    <a:pt x="0" y="1"/>
                    <a:pt x="1" y="2"/>
                  </a:cubicBezTo>
                  <a:cubicBezTo>
                    <a:pt x="34" y="24"/>
                    <a:pt x="61" y="51"/>
                    <a:pt x="80" y="86"/>
                  </a:cubicBezTo>
                  <a:cubicBezTo>
                    <a:pt x="90" y="103"/>
                    <a:pt x="98" y="120"/>
                    <a:pt x="106" y="138"/>
                  </a:cubicBezTo>
                  <a:cubicBezTo>
                    <a:pt x="112" y="154"/>
                    <a:pt x="118" y="172"/>
                    <a:pt x="126" y="187"/>
                  </a:cubicBezTo>
                  <a:cubicBezTo>
                    <a:pt x="126" y="188"/>
                    <a:pt x="126" y="188"/>
                    <a:pt x="127" y="188"/>
                  </a:cubicBezTo>
                  <a:cubicBezTo>
                    <a:pt x="108" y="212"/>
                    <a:pt x="107" y="251"/>
                    <a:pt x="112" y="279"/>
                  </a:cubicBezTo>
                  <a:cubicBezTo>
                    <a:pt x="117" y="309"/>
                    <a:pt x="133" y="343"/>
                    <a:pt x="167" y="349"/>
                  </a:cubicBezTo>
                  <a:cubicBezTo>
                    <a:pt x="182" y="351"/>
                    <a:pt x="199" y="350"/>
                    <a:pt x="208" y="336"/>
                  </a:cubicBezTo>
                  <a:cubicBezTo>
                    <a:pt x="216" y="322"/>
                    <a:pt x="216" y="305"/>
                    <a:pt x="213" y="290"/>
                  </a:cubicBezTo>
                  <a:cubicBezTo>
                    <a:pt x="203" y="244"/>
                    <a:pt x="168" y="212"/>
                    <a:pt x="130" y="187"/>
                  </a:cubicBezTo>
                  <a:cubicBezTo>
                    <a:pt x="130" y="187"/>
                    <a:pt x="129" y="187"/>
                    <a:pt x="129" y="187"/>
                  </a:cubicBezTo>
                  <a:cubicBezTo>
                    <a:pt x="129" y="187"/>
                    <a:pt x="128" y="187"/>
                    <a:pt x="128" y="187"/>
                  </a:cubicBezTo>
                  <a:cubicBezTo>
                    <a:pt x="128" y="187"/>
                    <a:pt x="128" y="186"/>
                    <a:pt x="128" y="186"/>
                  </a:cubicBezTo>
                  <a:cubicBezTo>
                    <a:pt x="125" y="174"/>
                    <a:pt x="121" y="162"/>
                    <a:pt x="116" y="150"/>
                  </a:cubicBezTo>
                  <a:cubicBezTo>
                    <a:pt x="119" y="155"/>
                    <a:pt x="124" y="159"/>
                    <a:pt x="128" y="163"/>
                  </a:cubicBezTo>
                  <a:cubicBezTo>
                    <a:pt x="140" y="174"/>
                    <a:pt x="154" y="185"/>
                    <a:pt x="169" y="193"/>
                  </a:cubicBezTo>
                  <a:cubicBezTo>
                    <a:pt x="184" y="202"/>
                    <a:pt x="222" y="223"/>
                    <a:pt x="236" y="200"/>
                  </a:cubicBezTo>
                  <a:cubicBezTo>
                    <a:pt x="253" y="173"/>
                    <a:pt x="229" y="141"/>
                    <a:pt x="204" y="131"/>
                  </a:cubicBezTo>
                  <a:close/>
                </a:path>
              </a:pathLst>
            </a:custGeom>
            <a:solidFill>
              <a:srgbClr val="317F00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</a14:hiddenLine>
              </a:ext>
            </a:extLst>
          </p:spPr>
          <p:txBody>
            <a:bodyPr vert="horz" wrap="square" lIns="91440" tIns="45720" rIns="91440" bIns="45720" numCol="1" anchor="t" anchorCtr="0" compatLnSpc="1"/>
            <a:lstStyle/>
            <a:p>
              <a:endParaRPr lang="zh-CN" altLang="en-US">
                <a:solidFill>
                  <a:prstClr val="black"/>
                </a:solidFill>
              </a:endParaRPr>
            </a:p>
          </p:txBody>
        </p:sp>
        <p:sp>
          <p:nvSpPr>
            <p:cNvPr id="51" name="Freeform 52"/>
            <p:cNvSpPr/>
            <p:nvPr/>
          </p:nvSpPr>
          <p:spPr bwMode="auto">
            <a:xfrm flipH="1">
              <a:off x="3647634" y="2150268"/>
              <a:ext cx="241300" cy="363538"/>
            </a:xfrm>
            <a:custGeom>
              <a:avLst/>
              <a:gdLst>
                <a:gd name="T0" fmla="*/ 85 w 88"/>
                <a:gd name="T1" fmla="*/ 88 h 132"/>
                <a:gd name="T2" fmla="*/ 34 w 88"/>
                <a:gd name="T3" fmla="*/ 81 h 132"/>
                <a:gd name="T4" fmla="*/ 17 w 88"/>
                <a:gd name="T5" fmla="*/ 44 h 132"/>
                <a:gd name="T6" fmla="*/ 2 w 88"/>
                <a:gd name="T7" fmla="*/ 1 h 132"/>
                <a:gd name="T8" fmla="*/ 0 w 88"/>
                <a:gd name="T9" fmla="*/ 2 h 132"/>
                <a:gd name="T10" fmla="*/ 15 w 88"/>
                <a:gd name="T11" fmla="*/ 48 h 132"/>
                <a:gd name="T12" fmla="*/ 32 w 88"/>
                <a:gd name="T13" fmla="*/ 84 h 132"/>
                <a:gd name="T14" fmla="*/ 32 w 88"/>
                <a:gd name="T15" fmla="*/ 86 h 132"/>
                <a:gd name="T16" fmla="*/ 28 w 88"/>
                <a:gd name="T17" fmla="*/ 123 h 132"/>
                <a:gd name="T18" fmla="*/ 47 w 88"/>
                <a:gd name="T19" fmla="*/ 112 h 132"/>
                <a:gd name="T20" fmla="*/ 68 w 88"/>
                <a:gd name="T21" fmla="*/ 121 h 132"/>
                <a:gd name="T22" fmla="*/ 70 w 88"/>
                <a:gd name="T23" fmla="*/ 118 h 132"/>
                <a:gd name="T24" fmla="*/ 68 w 88"/>
                <a:gd name="T25" fmla="*/ 103 h 132"/>
                <a:gd name="T26" fmla="*/ 83 w 88"/>
                <a:gd name="T27" fmla="*/ 103 h 132"/>
                <a:gd name="T28" fmla="*/ 85 w 88"/>
                <a:gd name="T29" fmla="*/ 88 h 132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</a:cxnLst>
              <a:rect l="0" t="0" r="r" b="b"/>
              <a:pathLst>
                <a:path w="88" h="132">
                  <a:moveTo>
                    <a:pt x="85" y="88"/>
                  </a:moveTo>
                  <a:cubicBezTo>
                    <a:pt x="74" y="71"/>
                    <a:pt x="48" y="68"/>
                    <a:pt x="34" y="81"/>
                  </a:cubicBezTo>
                  <a:cubicBezTo>
                    <a:pt x="29" y="69"/>
                    <a:pt x="22" y="56"/>
                    <a:pt x="17" y="44"/>
                  </a:cubicBezTo>
                  <a:cubicBezTo>
                    <a:pt x="11" y="30"/>
                    <a:pt x="7" y="15"/>
                    <a:pt x="2" y="1"/>
                  </a:cubicBezTo>
                  <a:cubicBezTo>
                    <a:pt x="2" y="0"/>
                    <a:pt x="0" y="0"/>
                    <a:pt x="0" y="2"/>
                  </a:cubicBezTo>
                  <a:cubicBezTo>
                    <a:pt x="3" y="18"/>
                    <a:pt x="9" y="33"/>
                    <a:pt x="15" y="48"/>
                  </a:cubicBezTo>
                  <a:cubicBezTo>
                    <a:pt x="20" y="60"/>
                    <a:pt x="25" y="73"/>
                    <a:pt x="32" y="84"/>
                  </a:cubicBezTo>
                  <a:cubicBezTo>
                    <a:pt x="31" y="85"/>
                    <a:pt x="31" y="86"/>
                    <a:pt x="32" y="86"/>
                  </a:cubicBezTo>
                  <a:cubicBezTo>
                    <a:pt x="21" y="95"/>
                    <a:pt x="17" y="113"/>
                    <a:pt x="28" y="123"/>
                  </a:cubicBezTo>
                  <a:cubicBezTo>
                    <a:pt x="38" y="132"/>
                    <a:pt x="45" y="121"/>
                    <a:pt x="47" y="112"/>
                  </a:cubicBezTo>
                  <a:cubicBezTo>
                    <a:pt x="52" y="118"/>
                    <a:pt x="59" y="121"/>
                    <a:pt x="68" y="121"/>
                  </a:cubicBezTo>
                  <a:cubicBezTo>
                    <a:pt x="69" y="121"/>
                    <a:pt x="71" y="119"/>
                    <a:pt x="70" y="118"/>
                  </a:cubicBezTo>
                  <a:cubicBezTo>
                    <a:pt x="70" y="113"/>
                    <a:pt x="70" y="108"/>
                    <a:pt x="68" y="103"/>
                  </a:cubicBezTo>
                  <a:cubicBezTo>
                    <a:pt x="73" y="105"/>
                    <a:pt x="78" y="106"/>
                    <a:pt x="83" y="103"/>
                  </a:cubicBezTo>
                  <a:cubicBezTo>
                    <a:pt x="88" y="100"/>
                    <a:pt x="88" y="92"/>
                    <a:pt x="85" y="88"/>
                  </a:cubicBezTo>
                  <a:close/>
                </a:path>
              </a:pathLst>
            </a:custGeom>
            <a:solidFill>
              <a:srgbClr val="7F7E30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</a14:hiddenLine>
              </a:ext>
            </a:extLst>
          </p:spPr>
          <p:txBody>
            <a:bodyPr vert="horz" wrap="square" lIns="91440" tIns="45720" rIns="91440" bIns="45720" numCol="1" anchor="t" anchorCtr="0" compatLnSpc="1"/>
            <a:lstStyle/>
            <a:p>
              <a:endParaRPr lang="zh-CN" altLang="en-US">
                <a:solidFill>
                  <a:prstClr val="black"/>
                </a:solidFill>
              </a:endParaRPr>
            </a:p>
          </p:txBody>
        </p:sp>
        <p:sp>
          <p:nvSpPr>
            <p:cNvPr id="52" name="Freeform 53"/>
            <p:cNvSpPr/>
            <p:nvPr/>
          </p:nvSpPr>
          <p:spPr bwMode="auto">
            <a:xfrm flipH="1">
              <a:off x="3844484" y="2274093"/>
              <a:ext cx="730250" cy="911225"/>
            </a:xfrm>
            <a:custGeom>
              <a:avLst/>
              <a:gdLst>
                <a:gd name="T0" fmla="*/ 213 w 266"/>
                <a:gd name="T1" fmla="*/ 328 h 331"/>
                <a:gd name="T2" fmla="*/ 212 w 266"/>
                <a:gd name="T3" fmla="*/ 326 h 331"/>
                <a:gd name="T4" fmla="*/ 228 w 266"/>
                <a:gd name="T5" fmla="*/ 273 h 331"/>
                <a:gd name="T6" fmla="*/ 223 w 266"/>
                <a:gd name="T7" fmla="*/ 222 h 331"/>
                <a:gd name="T8" fmla="*/ 161 w 266"/>
                <a:gd name="T9" fmla="*/ 175 h 331"/>
                <a:gd name="T10" fmla="*/ 161 w 266"/>
                <a:gd name="T11" fmla="*/ 175 h 331"/>
                <a:gd name="T12" fmla="*/ 94 w 266"/>
                <a:gd name="T13" fmla="*/ 86 h 331"/>
                <a:gd name="T14" fmla="*/ 72 w 266"/>
                <a:gd name="T15" fmla="*/ 59 h 331"/>
                <a:gd name="T16" fmla="*/ 139 w 266"/>
                <a:gd name="T17" fmla="*/ 69 h 331"/>
                <a:gd name="T18" fmla="*/ 179 w 266"/>
                <a:gd name="T19" fmla="*/ 86 h 331"/>
                <a:gd name="T20" fmla="*/ 179 w 266"/>
                <a:gd name="T21" fmla="*/ 87 h 331"/>
                <a:gd name="T22" fmla="*/ 248 w 266"/>
                <a:gd name="T23" fmla="*/ 167 h 331"/>
                <a:gd name="T24" fmla="*/ 250 w 266"/>
                <a:gd name="T25" fmla="*/ 165 h 331"/>
                <a:gd name="T26" fmla="*/ 250 w 266"/>
                <a:gd name="T27" fmla="*/ 164 h 331"/>
                <a:gd name="T28" fmla="*/ 250 w 266"/>
                <a:gd name="T29" fmla="*/ 164 h 331"/>
                <a:gd name="T30" fmla="*/ 183 w 266"/>
                <a:gd name="T31" fmla="*/ 84 h 331"/>
                <a:gd name="T32" fmla="*/ 135 w 266"/>
                <a:gd name="T33" fmla="*/ 64 h 331"/>
                <a:gd name="T34" fmla="*/ 70 w 266"/>
                <a:gd name="T35" fmla="*/ 58 h 331"/>
                <a:gd name="T36" fmla="*/ 49 w 266"/>
                <a:gd name="T37" fmla="*/ 33 h 331"/>
                <a:gd name="T38" fmla="*/ 1 w 266"/>
                <a:gd name="T39" fmla="*/ 0 h 331"/>
                <a:gd name="T40" fmla="*/ 1 w 266"/>
                <a:gd name="T41" fmla="*/ 2 h 331"/>
                <a:gd name="T42" fmla="*/ 52 w 266"/>
                <a:gd name="T43" fmla="*/ 43 h 331"/>
                <a:gd name="T44" fmla="*/ 67 w 266"/>
                <a:gd name="T45" fmla="*/ 59 h 331"/>
                <a:gd name="T46" fmla="*/ 67 w 266"/>
                <a:gd name="T47" fmla="*/ 60 h 331"/>
                <a:gd name="T48" fmla="*/ 67 w 266"/>
                <a:gd name="T49" fmla="*/ 60 h 331"/>
                <a:gd name="T50" fmla="*/ 95 w 266"/>
                <a:gd name="T51" fmla="*/ 92 h 331"/>
                <a:gd name="T52" fmla="*/ 101 w 266"/>
                <a:gd name="T53" fmla="*/ 132 h 331"/>
                <a:gd name="T54" fmla="*/ 101 w 266"/>
                <a:gd name="T55" fmla="*/ 140 h 331"/>
                <a:gd name="T56" fmla="*/ 100 w 266"/>
                <a:gd name="T57" fmla="*/ 140 h 331"/>
                <a:gd name="T58" fmla="*/ 83 w 266"/>
                <a:gd name="T59" fmla="*/ 198 h 331"/>
                <a:gd name="T60" fmla="*/ 88 w 266"/>
                <a:gd name="T61" fmla="*/ 234 h 331"/>
                <a:gd name="T62" fmla="*/ 89 w 266"/>
                <a:gd name="T63" fmla="*/ 268 h 331"/>
                <a:gd name="T64" fmla="*/ 92 w 266"/>
                <a:gd name="T65" fmla="*/ 268 h 331"/>
                <a:gd name="T66" fmla="*/ 92 w 266"/>
                <a:gd name="T67" fmla="*/ 266 h 331"/>
                <a:gd name="T68" fmla="*/ 105 w 266"/>
                <a:gd name="T69" fmla="*/ 142 h 331"/>
                <a:gd name="T70" fmla="*/ 104 w 266"/>
                <a:gd name="T71" fmla="*/ 129 h 331"/>
                <a:gd name="T72" fmla="*/ 98 w 266"/>
                <a:gd name="T73" fmla="*/ 96 h 331"/>
                <a:gd name="T74" fmla="*/ 144 w 266"/>
                <a:gd name="T75" fmla="*/ 157 h 331"/>
                <a:gd name="T76" fmla="*/ 158 w 266"/>
                <a:gd name="T77" fmla="*/ 179 h 331"/>
                <a:gd name="T78" fmla="*/ 168 w 266"/>
                <a:gd name="T79" fmla="*/ 252 h 331"/>
                <a:gd name="T80" fmla="*/ 190 w 266"/>
                <a:gd name="T81" fmla="*/ 289 h 331"/>
                <a:gd name="T82" fmla="*/ 210 w 266"/>
                <a:gd name="T83" fmla="*/ 329 h 331"/>
                <a:gd name="T84" fmla="*/ 213 w 266"/>
                <a:gd name="T85" fmla="*/ 328 h 331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  <a:cxn ang="0">
                  <a:pos x="T68" y="T69"/>
                </a:cxn>
                <a:cxn ang="0">
                  <a:pos x="T70" y="T71"/>
                </a:cxn>
                <a:cxn ang="0">
                  <a:pos x="T72" y="T73"/>
                </a:cxn>
                <a:cxn ang="0">
                  <a:pos x="T74" y="T75"/>
                </a:cxn>
                <a:cxn ang="0">
                  <a:pos x="T76" y="T77"/>
                </a:cxn>
                <a:cxn ang="0">
                  <a:pos x="T78" y="T79"/>
                </a:cxn>
                <a:cxn ang="0">
                  <a:pos x="T80" y="T81"/>
                </a:cxn>
                <a:cxn ang="0">
                  <a:pos x="T82" y="T83"/>
                </a:cxn>
                <a:cxn ang="0">
                  <a:pos x="T84" y="T85"/>
                </a:cxn>
              </a:cxnLst>
              <a:rect l="0" t="0" r="r" b="b"/>
              <a:pathLst>
                <a:path w="266" h="331">
                  <a:moveTo>
                    <a:pt x="213" y="328"/>
                  </a:moveTo>
                  <a:cubicBezTo>
                    <a:pt x="213" y="327"/>
                    <a:pt x="212" y="327"/>
                    <a:pt x="212" y="326"/>
                  </a:cubicBezTo>
                  <a:cubicBezTo>
                    <a:pt x="222" y="311"/>
                    <a:pt x="226" y="290"/>
                    <a:pt x="228" y="273"/>
                  </a:cubicBezTo>
                  <a:cubicBezTo>
                    <a:pt x="230" y="256"/>
                    <a:pt x="230" y="237"/>
                    <a:pt x="223" y="222"/>
                  </a:cubicBezTo>
                  <a:cubicBezTo>
                    <a:pt x="213" y="199"/>
                    <a:pt x="189" y="169"/>
                    <a:pt x="161" y="175"/>
                  </a:cubicBezTo>
                  <a:cubicBezTo>
                    <a:pt x="161" y="175"/>
                    <a:pt x="161" y="175"/>
                    <a:pt x="161" y="175"/>
                  </a:cubicBezTo>
                  <a:cubicBezTo>
                    <a:pt x="142" y="143"/>
                    <a:pt x="118" y="113"/>
                    <a:pt x="94" y="86"/>
                  </a:cubicBezTo>
                  <a:cubicBezTo>
                    <a:pt x="87" y="77"/>
                    <a:pt x="79" y="68"/>
                    <a:pt x="72" y="59"/>
                  </a:cubicBezTo>
                  <a:cubicBezTo>
                    <a:pt x="94" y="54"/>
                    <a:pt x="118" y="62"/>
                    <a:pt x="139" y="69"/>
                  </a:cubicBezTo>
                  <a:cubicBezTo>
                    <a:pt x="153" y="74"/>
                    <a:pt x="166" y="79"/>
                    <a:pt x="179" y="86"/>
                  </a:cubicBezTo>
                  <a:cubicBezTo>
                    <a:pt x="179" y="86"/>
                    <a:pt x="179" y="87"/>
                    <a:pt x="179" y="87"/>
                  </a:cubicBezTo>
                  <a:cubicBezTo>
                    <a:pt x="178" y="127"/>
                    <a:pt x="224" y="143"/>
                    <a:pt x="248" y="167"/>
                  </a:cubicBezTo>
                  <a:cubicBezTo>
                    <a:pt x="249" y="168"/>
                    <a:pt x="251" y="166"/>
                    <a:pt x="250" y="165"/>
                  </a:cubicBezTo>
                  <a:cubicBezTo>
                    <a:pt x="250" y="165"/>
                    <a:pt x="250" y="164"/>
                    <a:pt x="250" y="164"/>
                  </a:cubicBezTo>
                  <a:cubicBezTo>
                    <a:pt x="250" y="164"/>
                    <a:pt x="250" y="164"/>
                    <a:pt x="250" y="164"/>
                  </a:cubicBezTo>
                  <a:cubicBezTo>
                    <a:pt x="266" y="128"/>
                    <a:pt x="223" y="69"/>
                    <a:pt x="183" y="84"/>
                  </a:cubicBezTo>
                  <a:cubicBezTo>
                    <a:pt x="168" y="75"/>
                    <a:pt x="151" y="69"/>
                    <a:pt x="135" y="64"/>
                  </a:cubicBezTo>
                  <a:cubicBezTo>
                    <a:pt x="116" y="58"/>
                    <a:pt x="90" y="50"/>
                    <a:pt x="70" y="58"/>
                  </a:cubicBezTo>
                  <a:cubicBezTo>
                    <a:pt x="63" y="49"/>
                    <a:pt x="56" y="41"/>
                    <a:pt x="49" y="33"/>
                  </a:cubicBezTo>
                  <a:cubicBezTo>
                    <a:pt x="36" y="20"/>
                    <a:pt x="20" y="3"/>
                    <a:pt x="1" y="0"/>
                  </a:cubicBezTo>
                  <a:cubicBezTo>
                    <a:pt x="1" y="0"/>
                    <a:pt x="0" y="1"/>
                    <a:pt x="1" y="2"/>
                  </a:cubicBezTo>
                  <a:cubicBezTo>
                    <a:pt x="22" y="11"/>
                    <a:pt x="38" y="26"/>
                    <a:pt x="52" y="43"/>
                  </a:cubicBezTo>
                  <a:cubicBezTo>
                    <a:pt x="57" y="48"/>
                    <a:pt x="62" y="54"/>
                    <a:pt x="67" y="59"/>
                  </a:cubicBezTo>
                  <a:cubicBezTo>
                    <a:pt x="66" y="59"/>
                    <a:pt x="67" y="60"/>
                    <a:pt x="67" y="60"/>
                  </a:cubicBezTo>
                  <a:cubicBezTo>
                    <a:pt x="67" y="60"/>
                    <a:pt x="67" y="60"/>
                    <a:pt x="67" y="60"/>
                  </a:cubicBezTo>
                  <a:cubicBezTo>
                    <a:pt x="77" y="70"/>
                    <a:pt x="86" y="81"/>
                    <a:pt x="95" y="92"/>
                  </a:cubicBezTo>
                  <a:cubicBezTo>
                    <a:pt x="98" y="105"/>
                    <a:pt x="101" y="118"/>
                    <a:pt x="101" y="132"/>
                  </a:cubicBezTo>
                  <a:cubicBezTo>
                    <a:pt x="101" y="135"/>
                    <a:pt x="101" y="137"/>
                    <a:pt x="101" y="140"/>
                  </a:cubicBezTo>
                  <a:cubicBezTo>
                    <a:pt x="101" y="140"/>
                    <a:pt x="101" y="140"/>
                    <a:pt x="100" y="140"/>
                  </a:cubicBezTo>
                  <a:cubicBezTo>
                    <a:pt x="84" y="155"/>
                    <a:pt x="81" y="177"/>
                    <a:pt x="83" y="198"/>
                  </a:cubicBezTo>
                  <a:cubicBezTo>
                    <a:pt x="84" y="210"/>
                    <a:pt x="86" y="222"/>
                    <a:pt x="88" y="234"/>
                  </a:cubicBezTo>
                  <a:cubicBezTo>
                    <a:pt x="89" y="246"/>
                    <a:pt x="89" y="257"/>
                    <a:pt x="89" y="268"/>
                  </a:cubicBezTo>
                  <a:cubicBezTo>
                    <a:pt x="89" y="270"/>
                    <a:pt x="92" y="270"/>
                    <a:pt x="92" y="268"/>
                  </a:cubicBezTo>
                  <a:cubicBezTo>
                    <a:pt x="92" y="267"/>
                    <a:pt x="92" y="266"/>
                    <a:pt x="92" y="266"/>
                  </a:cubicBezTo>
                  <a:cubicBezTo>
                    <a:pt x="111" y="230"/>
                    <a:pt x="153" y="170"/>
                    <a:pt x="105" y="142"/>
                  </a:cubicBezTo>
                  <a:cubicBezTo>
                    <a:pt x="104" y="137"/>
                    <a:pt x="104" y="133"/>
                    <a:pt x="104" y="129"/>
                  </a:cubicBezTo>
                  <a:cubicBezTo>
                    <a:pt x="103" y="118"/>
                    <a:pt x="103" y="106"/>
                    <a:pt x="98" y="96"/>
                  </a:cubicBezTo>
                  <a:cubicBezTo>
                    <a:pt x="115" y="116"/>
                    <a:pt x="130" y="136"/>
                    <a:pt x="144" y="157"/>
                  </a:cubicBezTo>
                  <a:cubicBezTo>
                    <a:pt x="149" y="164"/>
                    <a:pt x="153" y="171"/>
                    <a:pt x="158" y="179"/>
                  </a:cubicBezTo>
                  <a:cubicBezTo>
                    <a:pt x="155" y="204"/>
                    <a:pt x="157" y="229"/>
                    <a:pt x="168" y="252"/>
                  </a:cubicBezTo>
                  <a:cubicBezTo>
                    <a:pt x="174" y="265"/>
                    <a:pt x="182" y="277"/>
                    <a:pt x="190" y="289"/>
                  </a:cubicBezTo>
                  <a:cubicBezTo>
                    <a:pt x="198" y="302"/>
                    <a:pt x="204" y="315"/>
                    <a:pt x="210" y="329"/>
                  </a:cubicBezTo>
                  <a:cubicBezTo>
                    <a:pt x="211" y="331"/>
                    <a:pt x="213" y="330"/>
                    <a:pt x="213" y="328"/>
                  </a:cubicBezTo>
                  <a:close/>
                </a:path>
              </a:pathLst>
            </a:custGeom>
            <a:solidFill>
              <a:srgbClr val="FEC160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</a14:hiddenLine>
              </a:ext>
            </a:extLst>
          </p:spPr>
          <p:txBody>
            <a:bodyPr vert="horz" wrap="square" lIns="91440" tIns="45720" rIns="91440" bIns="45720" numCol="1" anchor="t" anchorCtr="0" compatLnSpc="1"/>
            <a:lstStyle/>
            <a:p>
              <a:endParaRPr lang="zh-CN" altLang="en-US">
                <a:solidFill>
                  <a:prstClr val="black"/>
                </a:solidFill>
              </a:endParaRPr>
            </a:p>
          </p:txBody>
        </p:sp>
        <p:sp>
          <p:nvSpPr>
            <p:cNvPr id="53" name="Freeform 54"/>
            <p:cNvSpPr/>
            <p:nvPr/>
          </p:nvSpPr>
          <p:spPr bwMode="auto">
            <a:xfrm flipH="1">
              <a:off x="4515996" y="2491581"/>
              <a:ext cx="546100" cy="498475"/>
            </a:xfrm>
            <a:custGeom>
              <a:avLst/>
              <a:gdLst>
                <a:gd name="T0" fmla="*/ 145 w 199"/>
                <a:gd name="T1" fmla="*/ 150 h 181"/>
                <a:gd name="T2" fmla="*/ 169 w 199"/>
                <a:gd name="T3" fmla="*/ 142 h 181"/>
                <a:gd name="T4" fmla="*/ 176 w 199"/>
                <a:gd name="T5" fmla="*/ 118 h 181"/>
                <a:gd name="T6" fmla="*/ 184 w 199"/>
                <a:gd name="T7" fmla="*/ 88 h 181"/>
                <a:gd name="T8" fmla="*/ 130 w 199"/>
                <a:gd name="T9" fmla="*/ 107 h 181"/>
                <a:gd name="T10" fmla="*/ 128 w 199"/>
                <a:gd name="T11" fmla="*/ 107 h 181"/>
                <a:gd name="T12" fmla="*/ 128 w 199"/>
                <a:gd name="T13" fmla="*/ 108 h 181"/>
                <a:gd name="T14" fmla="*/ 90 w 199"/>
                <a:gd name="T15" fmla="*/ 87 h 181"/>
                <a:gd name="T16" fmla="*/ 54 w 199"/>
                <a:gd name="T17" fmla="*/ 57 h 181"/>
                <a:gd name="T18" fmla="*/ 25 w 199"/>
                <a:gd name="T19" fmla="*/ 22 h 181"/>
                <a:gd name="T20" fmla="*/ 2 w 199"/>
                <a:gd name="T21" fmla="*/ 0 h 181"/>
                <a:gd name="T22" fmla="*/ 1 w 199"/>
                <a:gd name="T23" fmla="*/ 1 h 181"/>
                <a:gd name="T24" fmla="*/ 59 w 199"/>
                <a:gd name="T25" fmla="*/ 68 h 181"/>
                <a:gd name="T26" fmla="*/ 126 w 199"/>
                <a:gd name="T27" fmla="*/ 111 h 181"/>
                <a:gd name="T28" fmla="*/ 115 w 199"/>
                <a:gd name="T29" fmla="*/ 133 h 181"/>
                <a:gd name="T30" fmla="*/ 111 w 199"/>
                <a:gd name="T31" fmla="*/ 159 h 181"/>
                <a:gd name="T32" fmla="*/ 145 w 199"/>
                <a:gd name="T33" fmla="*/ 150 h 181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</a:cxnLst>
              <a:rect l="0" t="0" r="r" b="b"/>
              <a:pathLst>
                <a:path w="199" h="181">
                  <a:moveTo>
                    <a:pt x="145" y="150"/>
                  </a:moveTo>
                  <a:cubicBezTo>
                    <a:pt x="153" y="154"/>
                    <a:pt x="164" y="149"/>
                    <a:pt x="169" y="142"/>
                  </a:cubicBezTo>
                  <a:cubicBezTo>
                    <a:pt x="175" y="135"/>
                    <a:pt x="178" y="126"/>
                    <a:pt x="176" y="118"/>
                  </a:cubicBezTo>
                  <a:cubicBezTo>
                    <a:pt x="188" y="114"/>
                    <a:pt x="199" y="96"/>
                    <a:pt x="184" y="88"/>
                  </a:cubicBezTo>
                  <a:cubicBezTo>
                    <a:pt x="164" y="78"/>
                    <a:pt x="144" y="94"/>
                    <a:pt x="130" y="107"/>
                  </a:cubicBezTo>
                  <a:cubicBezTo>
                    <a:pt x="129" y="107"/>
                    <a:pt x="129" y="107"/>
                    <a:pt x="128" y="107"/>
                  </a:cubicBezTo>
                  <a:cubicBezTo>
                    <a:pt x="128" y="107"/>
                    <a:pt x="128" y="108"/>
                    <a:pt x="128" y="108"/>
                  </a:cubicBezTo>
                  <a:cubicBezTo>
                    <a:pt x="115" y="100"/>
                    <a:pt x="102" y="95"/>
                    <a:pt x="90" y="87"/>
                  </a:cubicBezTo>
                  <a:cubicBezTo>
                    <a:pt x="77" y="78"/>
                    <a:pt x="65" y="69"/>
                    <a:pt x="54" y="57"/>
                  </a:cubicBezTo>
                  <a:cubicBezTo>
                    <a:pt x="44" y="46"/>
                    <a:pt x="34" y="34"/>
                    <a:pt x="25" y="22"/>
                  </a:cubicBezTo>
                  <a:cubicBezTo>
                    <a:pt x="18" y="14"/>
                    <a:pt x="11" y="5"/>
                    <a:pt x="2" y="0"/>
                  </a:cubicBezTo>
                  <a:cubicBezTo>
                    <a:pt x="1" y="0"/>
                    <a:pt x="0" y="1"/>
                    <a:pt x="1" y="1"/>
                  </a:cubicBezTo>
                  <a:cubicBezTo>
                    <a:pt x="22" y="22"/>
                    <a:pt x="37" y="47"/>
                    <a:pt x="59" y="68"/>
                  </a:cubicBezTo>
                  <a:cubicBezTo>
                    <a:pt x="78" y="85"/>
                    <a:pt x="101" y="102"/>
                    <a:pt x="126" y="111"/>
                  </a:cubicBezTo>
                  <a:cubicBezTo>
                    <a:pt x="121" y="118"/>
                    <a:pt x="118" y="125"/>
                    <a:pt x="115" y="133"/>
                  </a:cubicBezTo>
                  <a:cubicBezTo>
                    <a:pt x="112" y="141"/>
                    <a:pt x="109" y="151"/>
                    <a:pt x="111" y="159"/>
                  </a:cubicBezTo>
                  <a:cubicBezTo>
                    <a:pt x="118" y="181"/>
                    <a:pt x="140" y="162"/>
                    <a:pt x="145" y="150"/>
                  </a:cubicBezTo>
                  <a:close/>
                </a:path>
              </a:pathLst>
            </a:custGeom>
            <a:solidFill>
              <a:srgbClr val="FF9D99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</a14:hiddenLine>
              </a:ext>
            </a:extLst>
          </p:spPr>
          <p:txBody>
            <a:bodyPr vert="horz" wrap="square" lIns="91440" tIns="45720" rIns="91440" bIns="45720" numCol="1" anchor="t" anchorCtr="0" compatLnSpc="1"/>
            <a:lstStyle/>
            <a:p>
              <a:endParaRPr lang="zh-CN" altLang="en-US">
                <a:solidFill>
                  <a:prstClr val="black"/>
                </a:solidFill>
              </a:endParaRPr>
            </a:p>
          </p:txBody>
        </p:sp>
        <p:sp>
          <p:nvSpPr>
            <p:cNvPr id="54" name="Freeform 55"/>
            <p:cNvSpPr/>
            <p:nvPr/>
          </p:nvSpPr>
          <p:spPr bwMode="auto">
            <a:xfrm flipH="1">
              <a:off x="4636646" y="2458243"/>
              <a:ext cx="307975" cy="201613"/>
            </a:xfrm>
            <a:custGeom>
              <a:avLst/>
              <a:gdLst>
                <a:gd name="T0" fmla="*/ 110 w 112"/>
                <a:gd name="T1" fmla="*/ 6 h 73"/>
                <a:gd name="T2" fmla="*/ 46 w 112"/>
                <a:gd name="T3" fmla="*/ 15 h 73"/>
                <a:gd name="T4" fmla="*/ 1 w 112"/>
                <a:gd name="T5" fmla="*/ 61 h 73"/>
                <a:gd name="T6" fmla="*/ 1 w 112"/>
                <a:gd name="T7" fmla="*/ 61 h 73"/>
                <a:gd name="T8" fmla="*/ 1 w 112"/>
                <a:gd name="T9" fmla="*/ 63 h 73"/>
                <a:gd name="T10" fmla="*/ 1 w 112"/>
                <a:gd name="T11" fmla="*/ 64 h 73"/>
                <a:gd name="T12" fmla="*/ 2 w 112"/>
                <a:gd name="T13" fmla="*/ 64 h 73"/>
                <a:gd name="T14" fmla="*/ 2 w 112"/>
                <a:gd name="T15" fmla="*/ 64 h 73"/>
                <a:gd name="T16" fmla="*/ 66 w 112"/>
                <a:gd name="T17" fmla="*/ 56 h 73"/>
                <a:gd name="T18" fmla="*/ 109 w 112"/>
                <a:gd name="T19" fmla="*/ 9 h 73"/>
                <a:gd name="T20" fmla="*/ 110 w 112"/>
                <a:gd name="T21" fmla="*/ 6 h 73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</a:cxnLst>
              <a:rect l="0" t="0" r="r" b="b"/>
              <a:pathLst>
                <a:path w="112" h="73">
                  <a:moveTo>
                    <a:pt x="110" y="6"/>
                  </a:moveTo>
                  <a:cubicBezTo>
                    <a:pt x="89" y="0"/>
                    <a:pt x="64" y="6"/>
                    <a:pt x="46" y="15"/>
                  </a:cubicBezTo>
                  <a:cubicBezTo>
                    <a:pt x="27" y="25"/>
                    <a:pt x="7" y="39"/>
                    <a:pt x="1" y="61"/>
                  </a:cubicBezTo>
                  <a:cubicBezTo>
                    <a:pt x="1" y="61"/>
                    <a:pt x="1" y="61"/>
                    <a:pt x="1" y="61"/>
                  </a:cubicBezTo>
                  <a:cubicBezTo>
                    <a:pt x="0" y="62"/>
                    <a:pt x="1" y="63"/>
                    <a:pt x="1" y="63"/>
                  </a:cubicBezTo>
                  <a:cubicBezTo>
                    <a:pt x="1" y="64"/>
                    <a:pt x="1" y="64"/>
                    <a:pt x="1" y="64"/>
                  </a:cubicBezTo>
                  <a:cubicBezTo>
                    <a:pt x="1" y="64"/>
                    <a:pt x="2" y="64"/>
                    <a:pt x="2" y="64"/>
                  </a:cubicBezTo>
                  <a:cubicBezTo>
                    <a:pt x="2" y="64"/>
                    <a:pt x="2" y="64"/>
                    <a:pt x="2" y="64"/>
                  </a:cubicBezTo>
                  <a:cubicBezTo>
                    <a:pt x="20" y="73"/>
                    <a:pt x="49" y="65"/>
                    <a:pt x="66" y="56"/>
                  </a:cubicBezTo>
                  <a:cubicBezTo>
                    <a:pt x="84" y="47"/>
                    <a:pt x="104" y="30"/>
                    <a:pt x="109" y="9"/>
                  </a:cubicBezTo>
                  <a:cubicBezTo>
                    <a:pt x="111" y="9"/>
                    <a:pt x="112" y="7"/>
                    <a:pt x="110" y="6"/>
                  </a:cubicBezTo>
                  <a:close/>
                </a:path>
              </a:pathLst>
            </a:custGeom>
            <a:solidFill>
              <a:srgbClr val="7F7E30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</a14:hiddenLine>
              </a:ext>
            </a:extLst>
          </p:spPr>
          <p:txBody>
            <a:bodyPr vert="horz" wrap="square" lIns="91440" tIns="45720" rIns="91440" bIns="45720" numCol="1" anchor="t" anchorCtr="0" compatLnSpc="1"/>
            <a:lstStyle/>
            <a:p>
              <a:endParaRPr lang="zh-CN" altLang="en-US">
                <a:solidFill>
                  <a:prstClr val="black"/>
                </a:solidFill>
              </a:endParaRPr>
            </a:p>
          </p:txBody>
        </p:sp>
        <p:sp>
          <p:nvSpPr>
            <p:cNvPr id="55" name="Freeform 56"/>
            <p:cNvSpPr/>
            <p:nvPr/>
          </p:nvSpPr>
          <p:spPr bwMode="auto">
            <a:xfrm flipH="1">
              <a:off x="4843021" y="2683668"/>
              <a:ext cx="142875" cy="341313"/>
            </a:xfrm>
            <a:custGeom>
              <a:avLst/>
              <a:gdLst>
                <a:gd name="T0" fmla="*/ 19 w 52"/>
                <a:gd name="T1" fmla="*/ 123 h 124"/>
                <a:gd name="T2" fmla="*/ 47 w 52"/>
                <a:gd name="T3" fmla="*/ 60 h 124"/>
                <a:gd name="T4" fmla="*/ 36 w 52"/>
                <a:gd name="T5" fmla="*/ 2 h 124"/>
                <a:gd name="T6" fmla="*/ 36 w 52"/>
                <a:gd name="T7" fmla="*/ 1 h 124"/>
                <a:gd name="T8" fmla="*/ 36 w 52"/>
                <a:gd name="T9" fmla="*/ 0 h 124"/>
                <a:gd name="T10" fmla="*/ 35 w 52"/>
                <a:gd name="T11" fmla="*/ 1 h 124"/>
                <a:gd name="T12" fmla="*/ 35 w 52"/>
                <a:gd name="T13" fmla="*/ 1 h 124"/>
                <a:gd name="T14" fmla="*/ 13 w 52"/>
                <a:gd name="T15" fmla="*/ 120 h 124"/>
                <a:gd name="T16" fmla="*/ 16 w 52"/>
                <a:gd name="T17" fmla="*/ 121 h 124"/>
                <a:gd name="T18" fmla="*/ 19 w 52"/>
                <a:gd name="T19" fmla="*/ 123 h 124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</a:cxnLst>
              <a:rect l="0" t="0" r="r" b="b"/>
              <a:pathLst>
                <a:path w="52" h="124">
                  <a:moveTo>
                    <a:pt x="19" y="123"/>
                  </a:moveTo>
                  <a:cubicBezTo>
                    <a:pt x="35" y="106"/>
                    <a:pt x="44" y="82"/>
                    <a:pt x="47" y="60"/>
                  </a:cubicBezTo>
                  <a:cubicBezTo>
                    <a:pt x="50" y="42"/>
                    <a:pt x="52" y="14"/>
                    <a:pt x="36" y="2"/>
                  </a:cubicBezTo>
                  <a:cubicBezTo>
                    <a:pt x="36" y="1"/>
                    <a:pt x="36" y="1"/>
                    <a:pt x="36" y="1"/>
                  </a:cubicBezTo>
                  <a:cubicBezTo>
                    <a:pt x="37" y="1"/>
                    <a:pt x="36" y="0"/>
                    <a:pt x="36" y="0"/>
                  </a:cubicBezTo>
                  <a:cubicBezTo>
                    <a:pt x="35" y="0"/>
                    <a:pt x="35" y="1"/>
                    <a:pt x="35" y="1"/>
                  </a:cubicBezTo>
                  <a:cubicBezTo>
                    <a:pt x="35" y="1"/>
                    <a:pt x="35" y="1"/>
                    <a:pt x="35" y="1"/>
                  </a:cubicBezTo>
                  <a:cubicBezTo>
                    <a:pt x="0" y="30"/>
                    <a:pt x="0" y="81"/>
                    <a:pt x="13" y="120"/>
                  </a:cubicBezTo>
                  <a:cubicBezTo>
                    <a:pt x="14" y="121"/>
                    <a:pt x="15" y="122"/>
                    <a:pt x="16" y="121"/>
                  </a:cubicBezTo>
                  <a:cubicBezTo>
                    <a:pt x="16" y="123"/>
                    <a:pt x="18" y="124"/>
                    <a:pt x="19" y="123"/>
                  </a:cubicBezTo>
                  <a:close/>
                </a:path>
              </a:pathLst>
            </a:custGeom>
            <a:solidFill>
              <a:srgbClr val="7F7E30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</a14:hiddenLine>
              </a:ext>
            </a:extLst>
          </p:spPr>
          <p:txBody>
            <a:bodyPr vert="horz" wrap="square" lIns="91440" tIns="45720" rIns="91440" bIns="45720" numCol="1" anchor="t" anchorCtr="0" compatLnSpc="1"/>
            <a:lstStyle/>
            <a:p>
              <a:endParaRPr lang="zh-CN" altLang="en-US">
                <a:solidFill>
                  <a:prstClr val="black"/>
                </a:solidFill>
              </a:endParaRPr>
            </a:p>
          </p:txBody>
        </p:sp>
        <p:sp>
          <p:nvSpPr>
            <p:cNvPr id="56" name="Freeform 57"/>
            <p:cNvSpPr/>
            <p:nvPr/>
          </p:nvSpPr>
          <p:spPr bwMode="auto">
            <a:xfrm flipH="1">
              <a:off x="2636396" y="2543968"/>
              <a:ext cx="392113" cy="569913"/>
            </a:xfrm>
            <a:custGeom>
              <a:avLst/>
              <a:gdLst>
                <a:gd name="T0" fmla="*/ 47 w 143"/>
                <a:gd name="T1" fmla="*/ 202 h 207"/>
                <a:gd name="T2" fmla="*/ 68 w 143"/>
                <a:gd name="T3" fmla="*/ 192 h 207"/>
                <a:gd name="T4" fmla="*/ 61 w 143"/>
                <a:gd name="T5" fmla="*/ 176 h 207"/>
                <a:gd name="T6" fmla="*/ 60 w 143"/>
                <a:gd name="T7" fmla="*/ 175 h 207"/>
                <a:gd name="T8" fmla="*/ 58 w 143"/>
                <a:gd name="T9" fmla="*/ 174 h 207"/>
                <a:gd name="T10" fmla="*/ 71 w 143"/>
                <a:gd name="T11" fmla="*/ 131 h 207"/>
                <a:gd name="T12" fmla="*/ 99 w 143"/>
                <a:gd name="T13" fmla="*/ 181 h 207"/>
                <a:gd name="T14" fmla="*/ 94 w 143"/>
                <a:gd name="T15" fmla="*/ 198 h 207"/>
                <a:gd name="T16" fmla="*/ 107 w 143"/>
                <a:gd name="T17" fmla="*/ 203 h 207"/>
                <a:gd name="T18" fmla="*/ 114 w 143"/>
                <a:gd name="T19" fmla="*/ 189 h 207"/>
                <a:gd name="T20" fmla="*/ 104 w 143"/>
                <a:gd name="T21" fmla="*/ 181 h 207"/>
                <a:gd name="T22" fmla="*/ 88 w 143"/>
                <a:gd name="T23" fmla="*/ 153 h 207"/>
                <a:gd name="T24" fmla="*/ 112 w 143"/>
                <a:gd name="T25" fmla="*/ 162 h 207"/>
                <a:gd name="T26" fmla="*/ 121 w 143"/>
                <a:gd name="T27" fmla="*/ 172 h 207"/>
                <a:gd name="T28" fmla="*/ 135 w 143"/>
                <a:gd name="T29" fmla="*/ 168 h 207"/>
                <a:gd name="T30" fmla="*/ 128 w 143"/>
                <a:gd name="T31" fmla="*/ 152 h 207"/>
                <a:gd name="T32" fmla="*/ 112 w 143"/>
                <a:gd name="T33" fmla="*/ 157 h 207"/>
                <a:gd name="T34" fmla="*/ 112 w 143"/>
                <a:gd name="T35" fmla="*/ 157 h 207"/>
                <a:gd name="T36" fmla="*/ 86 w 143"/>
                <a:gd name="T37" fmla="*/ 150 h 207"/>
                <a:gd name="T38" fmla="*/ 62 w 143"/>
                <a:gd name="T39" fmla="*/ 97 h 207"/>
                <a:gd name="T40" fmla="*/ 117 w 143"/>
                <a:gd name="T41" fmla="*/ 119 h 207"/>
                <a:gd name="T42" fmla="*/ 129 w 143"/>
                <a:gd name="T43" fmla="*/ 130 h 207"/>
                <a:gd name="T44" fmla="*/ 143 w 143"/>
                <a:gd name="T45" fmla="*/ 118 h 207"/>
                <a:gd name="T46" fmla="*/ 131 w 143"/>
                <a:gd name="T47" fmla="*/ 102 h 207"/>
                <a:gd name="T48" fmla="*/ 119 w 143"/>
                <a:gd name="T49" fmla="*/ 111 h 207"/>
                <a:gd name="T50" fmla="*/ 117 w 143"/>
                <a:gd name="T51" fmla="*/ 113 h 207"/>
                <a:gd name="T52" fmla="*/ 117 w 143"/>
                <a:gd name="T53" fmla="*/ 115 h 207"/>
                <a:gd name="T54" fmla="*/ 61 w 143"/>
                <a:gd name="T55" fmla="*/ 93 h 207"/>
                <a:gd name="T56" fmla="*/ 47 w 143"/>
                <a:gd name="T57" fmla="*/ 33 h 207"/>
                <a:gd name="T58" fmla="*/ 109 w 143"/>
                <a:gd name="T59" fmla="*/ 60 h 207"/>
                <a:gd name="T60" fmla="*/ 124 w 143"/>
                <a:gd name="T61" fmla="*/ 70 h 207"/>
                <a:gd name="T62" fmla="*/ 135 w 143"/>
                <a:gd name="T63" fmla="*/ 58 h 207"/>
                <a:gd name="T64" fmla="*/ 120 w 143"/>
                <a:gd name="T65" fmla="*/ 44 h 207"/>
                <a:gd name="T66" fmla="*/ 109 w 143"/>
                <a:gd name="T67" fmla="*/ 55 h 207"/>
                <a:gd name="T68" fmla="*/ 47 w 143"/>
                <a:gd name="T69" fmla="*/ 30 h 207"/>
                <a:gd name="T70" fmla="*/ 41 w 143"/>
                <a:gd name="T71" fmla="*/ 1 h 207"/>
                <a:gd name="T72" fmla="*/ 40 w 143"/>
                <a:gd name="T73" fmla="*/ 1 h 207"/>
                <a:gd name="T74" fmla="*/ 47 w 143"/>
                <a:gd name="T75" fmla="*/ 61 h 207"/>
                <a:gd name="T76" fmla="*/ 37 w 143"/>
                <a:gd name="T77" fmla="*/ 91 h 207"/>
                <a:gd name="T78" fmla="*/ 23 w 143"/>
                <a:gd name="T79" fmla="*/ 111 h 207"/>
                <a:gd name="T80" fmla="*/ 17 w 143"/>
                <a:gd name="T81" fmla="*/ 110 h 207"/>
                <a:gd name="T82" fmla="*/ 15 w 143"/>
                <a:gd name="T83" fmla="*/ 110 h 207"/>
                <a:gd name="T84" fmla="*/ 5 w 143"/>
                <a:gd name="T85" fmla="*/ 128 h 207"/>
                <a:gd name="T86" fmla="*/ 27 w 143"/>
                <a:gd name="T87" fmla="*/ 140 h 207"/>
                <a:gd name="T88" fmla="*/ 35 w 143"/>
                <a:gd name="T89" fmla="*/ 119 h 207"/>
                <a:gd name="T90" fmla="*/ 28 w 143"/>
                <a:gd name="T91" fmla="*/ 113 h 207"/>
                <a:gd name="T92" fmla="*/ 49 w 143"/>
                <a:gd name="T93" fmla="*/ 68 h 207"/>
                <a:gd name="T94" fmla="*/ 69 w 143"/>
                <a:gd name="T95" fmla="*/ 126 h 207"/>
                <a:gd name="T96" fmla="*/ 68 w 143"/>
                <a:gd name="T97" fmla="*/ 126 h 207"/>
                <a:gd name="T98" fmla="*/ 53 w 143"/>
                <a:gd name="T99" fmla="*/ 174 h 207"/>
                <a:gd name="T100" fmla="*/ 41 w 143"/>
                <a:gd name="T101" fmla="*/ 184 h 207"/>
                <a:gd name="T102" fmla="*/ 47 w 143"/>
                <a:gd name="T103" fmla="*/ 202 h 207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  <a:cxn ang="0">
                  <a:pos x="T68" y="T69"/>
                </a:cxn>
                <a:cxn ang="0">
                  <a:pos x="T70" y="T71"/>
                </a:cxn>
                <a:cxn ang="0">
                  <a:pos x="T72" y="T73"/>
                </a:cxn>
                <a:cxn ang="0">
                  <a:pos x="T74" y="T75"/>
                </a:cxn>
                <a:cxn ang="0">
                  <a:pos x="T76" y="T77"/>
                </a:cxn>
                <a:cxn ang="0">
                  <a:pos x="T78" y="T79"/>
                </a:cxn>
                <a:cxn ang="0">
                  <a:pos x="T80" y="T81"/>
                </a:cxn>
                <a:cxn ang="0">
                  <a:pos x="T82" y="T83"/>
                </a:cxn>
                <a:cxn ang="0">
                  <a:pos x="T84" y="T85"/>
                </a:cxn>
                <a:cxn ang="0">
                  <a:pos x="T86" y="T87"/>
                </a:cxn>
                <a:cxn ang="0">
                  <a:pos x="T88" y="T89"/>
                </a:cxn>
                <a:cxn ang="0">
                  <a:pos x="T90" y="T91"/>
                </a:cxn>
                <a:cxn ang="0">
                  <a:pos x="T92" y="T93"/>
                </a:cxn>
                <a:cxn ang="0">
                  <a:pos x="T94" y="T95"/>
                </a:cxn>
                <a:cxn ang="0">
                  <a:pos x="T96" y="T97"/>
                </a:cxn>
                <a:cxn ang="0">
                  <a:pos x="T98" y="T99"/>
                </a:cxn>
                <a:cxn ang="0">
                  <a:pos x="T100" y="T101"/>
                </a:cxn>
                <a:cxn ang="0">
                  <a:pos x="T102" y="T103"/>
                </a:cxn>
              </a:cxnLst>
              <a:rect l="0" t="0" r="r" b="b"/>
              <a:pathLst>
                <a:path w="143" h="207">
                  <a:moveTo>
                    <a:pt x="47" y="202"/>
                  </a:moveTo>
                  <a:cubicBezTo>
                    <a:pt x="54" y="207"/>
                    <a:pt x="65" y="199"/>
                    <a:pt x="68" y="192"/>
                  </a:cubicBezTo>
                  <a:cubicBezTo>
                    <a:pt x="70" y="185"/>
                    <a:pt x="67" y="178"/>
                    <a:pt x="61" y="176"/>
                  </a:cubicBezTo>
                  <a:cubicBezTo>
                    <a:pt x="61" y="175"/>
                    <a:pt x="60" y="175"/>
                    <a:pt x="60" y="175"/>
                  </a:cubicBezTo>
                  <a:cubicBezTo>
                    <a:pt x="60" y="175"/>
                    <a:pt x="59" y="175"/>
                    <a:pt x="58" y="174"/>
                  </a:cubicBezTo>
                  <a:cubicBezTo>
                    <a:pt x="66" y="162"/>
                    <a:pt x="71" y="146"/>
                    <a:pt x="71" y="131"/>
                  </a:cubicBezTo>
                  <a:cubicBezTo>
                    <a:pt x="79" y="149"/>
                    <a:pt x="89" y="165"/>
                    <a:pt x="99" y="181"/>
                  </a:cubicBezTo>
                  <a:cubicBezTo>
                    <a:pt x="95" y="185"/>
                    <a:pt x="90" y="192"/>
                    <a:pt x="94" y="198"/>
                  </a:cubicBezTo>
                  <a:cubicBezTo>
                    <a:pt x="96" y="202"/>
                    <a:pt x="102" y="204"/>
                    <a:pt x="107" y="203"/>
                  </a:cubicBezTo>
                  <a:cubicBezTo>
                    <a:pt x="114" y="202"/>
                    <a:pt x="116" y="195"/>
                    <a:pt x="114" y="189"/>
                  </a:cubicBezTo>
                  <a:cubicBezTo>
                    <a:pt x="113" y="183"/>
                    <a:pt x="109" y="180"/>
                    <a:pt x="104" y="181"/>
                  </a:cubicBezTo>
                  <a:cubicBezTo>
                    <a:pt x="98" y="172"/>
                    <a:pt x="93" y="163"/>
                    <a:pt x="88" y="153"/>
                  </a:cubicBezTo>
                  <a:cubicBezTo>
                    <a:pt x="95" y="157"/>
                    <a:pt x="104" y="160"/>
                    <a:pt x="112" y="162"/>
                  </a:cubicBezTo>
                  <a:cubicBezTo>
                    <a:pt x="113" y="166"/>
                    <a:pt x="116" y="170"/>
                    <a:pt x="121" y="172"/>
                  </a:cubicBezTo>
                  <a:cubicBezTo>
                    <a:pt x="126" y="173"/>
                    <a:pt x="132" y="172"/>
                    <a:pt x="135" y="168"/>
                  </a:cubicBezTo>
                  <a:cubicBezTo>
                    <a:pt x="138" y="163"/>
                    <a:pt x="133" y="155"/>
                    <a:pt x="128" y="152"/>
                  </a:cubicBezTo>
                  <a:cubicBezTo>
                    <a:pt x="123" y="149"/>
                    <a:pt x="115" y="151"/>
                    <a:pt x="112" y="157"/>
                  </a:cubicBezTo>
                  <a:cubicBezTo>
                    <a:pt x="112" y="157"/>
                    <a:pt x="112" y="157"/>
                    <a:pt x="112" y="157"/>
                  </a:cubicBezTo>
                  <a:cubicBezTo>
                    <a:pt x="103" y="156"/>
                    <a:pt x="95" y="153"/>
                    <a:pt x="86" y="150"/>
                  </a:cubicBezTo>
                  <a:cubicBezTo>
                    <a:pt x="77" y="133"/>
                    <a:pt x="68" y="116"/>
                    <a:pt x="62" y="97"/>
                  </a:cubicBezTo>
                  <a:cubicBezTo>
                    <a:pt x="76" y="111"/>
                    <a:pt x="98" y="117"/>
                    <a:pt x="117" y="119"/>
                  </a:cubicBezTo>
                  <a:cubicBezTo>
                    <a:pt x="119" y="125"/>
                    <a:pt x="122" y="129"/>
                    <a:pt x="129" y="130"/>
                  </a:cubicBezTo>
                  <a:cubicBezTo>
                    <a:pt x="135" y="130"/>
                    <a:pt x="142" y="125"/>
                    <a:pt x="143" y="118"/>
                  </a:cubicBezTo>
                  <a:cubicBezTo>
                    <a:pt x="143" y="111"/>
                    <a:pt x="139" y="101"/>
                    <a:pt x="131" y="102"/>
                  </a:cubicBezTo>
                  <a:cubicBezTo>
                    <a:pt x="126" y="103"/>
                    <a:pt x="121" y="106"/>
                    <a:pt x="119" y="111"/>
                  </a:cubicBezTo>
                  <a:cubicBezTo>
                    <a:pt x="118" y="111"/>
                    <a:pt x="117" y="112"/>
                    <a:pt x="117" y="113"/>
                  </a:cubicBezTo>
                  <a:cubicBezTo>
                    <a:pt x="117" y="113"/>
                    <a:pt x="117" y="114"/>
                    <a:pt x="117" y="115"/>
                  </a:cubicBezTo>
                  <a:cubicBezTo>
                    <a:pt x="96" y="111"/>
                    <a:pt x="77" y="108"/>
                    <a:pt x="61" y="93"/>
                  </a:cubicBezTo>
                  <a:cubicBezTo>
                    <a:pt x="55" y="73"/>
                    <a:pt x="51" y="53"/>
                    <a:pt x="47" y="33"/>
                  </a:cubicBezTo>
                  <a:cubicBezTo>
                    <a:pt x="62" y="48"/>
                    <a:pt x="87" y="57"/>
                    <a:pt x="109" y="60"/>
                  </a:cubicBezTo>
                  <a:cubicBezTo>
                    <a:pt x="110" y="67"/>
                    <a:pt x="118" y="72"/>
                    <a:pt x="124" y="70"/>
                  </a:cubicBezTo>
                  <a:cubicBezTo>
                    <a:pt x="130" y="69"/>
                    <a:pt x="134" y="64"/>
                    <a:pt x="135" y="58"/>
                  </a:cubicBezTo>
                  <a:cubicBezTo>
                    <a:pt x="135" y="50"/>
                    <a:pt x="127" y="44"/>
                    <a:pt x="120" y="44"/>
                  </a:cubicBezTo>
                  <a:cubicBezTo>
                    <a:pt x="113" y="45"/>
                    <a:pt x="109" y="50"/>
                    <a:pt x="109" y="55"/>
                  </a:cubicBezTo>
                  <a:cubicBezTo>
                    <a:pt x="87" y="49"/>
                    <a:pt x="65" y="45"/>
                    <a:pt x="47" y="30"/>
                  </a:cubicBezTo>
                  <a:cubicBezTo>
                    <a:pt x="45" y="20"/>
                    <a:pt x="43" y="10"/>
                    <a:pt x="41" y="1"/>
                  </a:cubicBezTo>
                  <a:cubicBezTo>
                    <a:pt x="41" y="0"/>
                    <a:pt x="40" y="0"/>
                    <a:pt x="40" y="1"/>
                  </a:cubicBezTo>
                  <a:cubicBezTo>
                    <a:pt x="41" y="21"/>
                    <a:pt x="43" y="41"/>
                    <a:pt x="47" y="61"/>
                  </a:cubicBezTo>
                  <a:cubicBezTo>
                    <a:pt x="45" y="71"/>
                    <a:pt x="43" y="81"/>
                    <a:pt x="37" y="91"/>
                  </a:cubicBezTo>
                  <a:cubicBezTo>
                    <a:pt x="33" y="98"/>
                    <a:pt x="28" y="104"/>
                    <a:pt x="23" y="111"/>
                  </a:cubicBezTo>
                  <a:cubicBezTo>
                    <a:pt x="21" y="110"/>
                    <a:pt x="19" y="110"/>
                    <a:pt x="17" y="110"/>
                  </a:cubicBezTo>
                  <a:cubicBezTo>
                    <a:pt x="17" y="110"/>
                    <a:pt x="16" y="109"/>
                    <a:pt x="15" y="110"/>
                  </a:cubicBezTo>
                  <a:cubicBezTo>
                    <a:pt x="6" y="111"/>
                    <a:pt x="0" y="120"/>
                    <a:pt x="5" y="128"/>
                  </a:cubicBezTo>
                  <a:cubicBezTo>
                    <a:pt x="9" y="135"/>
                    <a:pt x="19" y="142"/>
                    <a:pt x="27" y="140"/>
                  </a:cubicBezTo>
                  <a:cubicBezTo>
                    <a:pt x="36" y="138"/>
                    <a:pt x="42" y="126"/>
                    <a:pt x="35" y="119"/>
                  </a:cubicBezTo>
                  <a:cubicBezTo>
                    <a:pt x="34" y="116"/>
                    <a:pt x="31" y="114"/>
                    <a:pt x="28" y="113"/>
                  </a:cubicBezTo>
                  <a:cubicBezTo>
                    <a:pt x="38" y="101"/>
                    <a:pt x="47" y="84"/>
                    <a:pt x="49" y="68"/>
                  </a:cubicBezTo>
                  <a:cubicBezTo>
                    <a:pt x="54" y="88"/>
                    <a:pt x="60" y="107"/>
                    <a:pt x="69" y="126"/>
                  </a:cubicBezTo>
                  <a:cubicBezTo>
                    <a:pt x="69" y="126"/>
                    <a:pt x="68" y="126"/>
                    <a:pt x="68" y="126"/>
                  </a:cubicBezTo>
                  <a:cubicBezTo>
                    <a:pt x="67" y="144"/>
                    <a:pt x="60" y="158"/>
                    <a:pt x="53" y="174"/>
                  </a:cubicBezTo>
                  <a:cubicBezTo>
                    <a:pt x="47" y="174"/>
                    <a:pt x="43" y="178"/>
                    <a:pt x="41" y="184"/>
                  </a:cubicBezTo>
                  <a:cubicBezTo>
                    <a:pt x="39" y="190"/>
                    <a:pt x="41" y="199"/>
                    <a:pt x="47" y="202"/>
                  </a:cubicBezTo>
                  <a:close/>
                </a:path>
              </a:pathLst>
            </a:custGeom>
            <a:solidFill>
              <a:srgbClr val="7F7E30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</a14:hiddenLine>
              </a:ext>
            </a:extLst>
          </p:spPr>
          <p:txBody>
            <a:bodyPr vert="horz" wrap="square" lIns="91440" tIns="45720" rIns="91440" bIns="45720" numCol="1" anchor="t" anchorCtr="0" compatLnSpc="1"/>
            <a:lstStyle/>
            <a:p>
              <a:endParaRPr lang="zh-CN" altLang="en-US">
                <a:solidFill>
                  <a:prstClr val="black"/>
                </a:solidFill>
              </a:endParaRPr>
            </a:p>
          </p:txBody>
        </p:sp>
        <p:sp>
          <p:nvSpPr>
            <p:cNvPr id="57" name="Freeform 58"/>
            <p:cNvSpPr/>
            <p:nvPr/>
          </p:nvSpPr>
          <p:spPr bwMode="auto">
            <a:xfrm flipH="1">
              <a:off x="3142808" y="1804193"/>
              <a:ext cx="230188" cy="236538"/>
            </a:xfrm>
            <a:custGeom>
              <a:avLst/>
              <a:gdLst>
                <a:gd name="T0" fmla="*/ 73 w 84"/>
                <a:gd name="T1" fmla="*/ 69 h 86"/>
                <a:gd name="T2" fmla="*/ 63 w 84"/>
                <a:gd name="T3" fmla="*/ 53 h 86"/>
                <a:gd name="T4" fmla="*/ 50 w 84"/>
                <a:gd name="T5" fmla="*/ 16 h 86"/>
                <a:gd name="T6" fmla="*/ 41 w 84"/>
                <a:gd name="T7" fmla="*/ 1 h 86"/>
                <a:gd name="T8" fmla="*/ 27 w 84"/>
                <a:gd name="T9" fmla="*/ 9 h 86"/>
                <a:gd name="T10" fmla="*/ 0 w 84"/>
                <a:gd name="T11" fmla="*/ 52 h 86"/>
                <a:gd name="T12" fmla="*/ 0 w 84"/>
                <a:gd name="T13" fmla="*/ 53 h 86"/>
                <a:gd name="T14" fmla="*/ 0 w 84"/>
                <a:gd name="T15" fmla="*/ 53 h 86"/>
                <a:gd name="T16" fmla="*/ 0 w 84"/>
                <a:gd name="T17" fmla="*/ 55 h 86"/>
                <a:gd name="T18" fmla="*/ 1 w 84"/>
                <a:gd name="T19" fmla="*/ 55 h 86"/>
                <a:gd name="T20" fmla="*/ 2 w 84"/>
                <a:gd name="T21" fmla="*/ 55 h 86"/>
                <a:gd name="T22" fmla="*/ 3 w 84"/>
                <a:gd name="T23" fmla="*/ 56 h 86"/>
                <a:gd name="T24" fmla="*/ 3 w 84"/>
                <a:gd name="T25" fmla="*/ 56 h 86"/>
                <a:gd name="T26" fmla="*/ 61 w 84"/>
                <a:gd name="T27" fmla="*/ 80 h 86"/>
                <a:gd name="T28" fmla="*/ 73 w 84"/>
                <a:gd name="T29" fmla="*/ 69 h 86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</a:cxnLst>
              <a:rect l="0" t="0" r="r" b="b"/>
              <a:pathLst>
                <a:path w="84" h="86">
                  <a:moveTo>
                    <a:pt x="73" y="69"/>
                  </a:moveTo>
                  <a:cubicBezTo>
                    <a:pt x="74" y="61"/>
                    <a:pt x="69" y="57"/>
                    <a:pt x="63" y="53"/>
                  </a:cubicBezTo>
                  <a:cubicBezTo>
                    <a:pt x="84" y="42"/>
                    <a:pt x="69" y="11"/>
                    <a:pt x="50" y="16"/>
                  </a:cubicBezTo>
                  <a:cubicBezTo>
                    <a:pt x="49" y="10"/>
                    <a:pt x="47" y="3"/>
                    <a:pt x="41" y="1"/>
                  </a:cubicBezTo>
                  <a:cubicBezTo>
                    <a:pt x="35" y="0"/>
                    <a:pt x="30" y="5"/>
                    <a:pt x="27" y="9"/>
                  </a:cubicBezTo>
                  <a:cubicBezTo>
                    <a:pt x="15" y="22"/>
                    <a:pt x="8" y="37"/>
                    <a:pt x="0" y="52"/>
                  </a:cubicBezTo>
                  <a:cubicBezTo>
                    <a:pt x="0" y="52"/>
                    <a:pt x="0" y="53"/>
                    <a:pt x="0" y="53"/>
                  </a:cubicBezTo>
                  <a:cubicBezTo>
                    <a:pt x="0" y="53"/>
                    <a:pt x="0" y="53"/>
                    <a:pt x="0" y="53"/>
                  </a:cubicBezTo>
                  <a:cubicBezTo>
                    <a:pt x="0" y="54"/>
                    <a:pt x="0" y="54"/>
                    <a:pt x="0" y="55"/>
                  </a:cubicBezTo>
                  <a:cubicBezTo>
                    <a:pt x="1" y="55"/>
                    <a:pt x="1" y="55"/>
                    <a:pt x="1" y="55"/>
                  </a:cubicBezTo>
                  <a:cubicBezTo>
                    <a:pt x="2" y="56"/>
                    <a:pt x="2" y="55"/>
                    <a:pt x="2" y="55"/>
                  </a:cubicBezTo>
                  <a:cubicBezTo>
                    <a:pt x="2" y="55"/>
                    <a:pt x="3" y="56"/>
                    <a:pt x="3" y="56"/>
                  </a:cubicBezTo>
                  <a:cubicBezTo>
                    <a:pt x="3" y="56"/>
                    <a:pt x="3" y="56"/>
                    <a:pt x="3" y="56"/>
                  </a:cubicBezTo>
                  <a:cubicBezTo>
                    <a:pt x="20" y="68"/>
                    <a:pt x="39" y="86"/>
                    <a:pt x="61" y="80"/>
                  </a:cubicBezTo>
                  <a:cubicBezTo>
                    <a:pt x="66" y="79"/>
                    <a:pt x="72" y="74"/>
                    <a:pt x="73" y="69"/>
                  </a:cubicBezTo>
                  <a:close/>
                </a:path>
              </a:pathLst>
            </a:custGeom>
            <a:solidFill>
              <a:srgbClr val="7F7E30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</a14:hiddenLine>
              </a:ext>
            </a:extLst>
          </p:spPr>
          <p:txBody>
            <a:bodyPr vert="horz" wrap="square" lIns="91440" tIns="45720" rIns="91440" bIns="45720" numCol="1" anchor="t" anchorCtr="0" compatLnSpc="1"/>
            <a:lstStyle/>
            <a:p>
              <a:endParaRPr lang="zh-CN" altLang="en-US">
                <a:solidFill>
                  <a:prstClr val="black"/>
                </a:solidFill>
              </a:endParaRPr>
            </a:p>
          </p:txBody>
        </p:sp>
        <p:sp>
          <p:nvSpPr>
            <p:cNvPr id="58" name="Freeform 59"/>
            <p:cNvSpPr/>
            <p:nvPr/>
          </p:nvSpPr>
          <p:spPr bwMode="auto">
            <a:xfrm flipH="1">
              <a:off x="3293621" y="1886743"/>
              <a:ext cx="527050" cy="279400"/>
            </a:xfrm>
            <a:custGeom>
              <a:avLst/>
              <a:gdLst>
                <a:gd name="T0" fmla="*/ 175 w 192"/>
                <a:gd name="T1" fmla="*/ 1 h 102"/>
                <a:gd name="T2" fmla="*/ 170 w 192"/>
                <a:gd name="T3" fmla="*/ 9 h 102"/>
                <a:gd name="T4" fmla="*/ 164 w 192"/>
                <a:gd name="T5" fmla="*/ 21 h 102"/>
                <a:gd name="T6" fmla="*/ 164 w 192"/>
                <a:gd name="T7" fmla="*/ 21 h 102"/>
                <a:gd name="T8" fmla="*/ 75 w 192"/>
                <a:gd name="T9" fmla="*/ 42 h 102"/>
                <a:gd name="T10" fmla="*/ 26 w 192"/>
                <a:gd name="T11" fmla="*/ 67 h 102"/>
                <a:gd name="T12" fmla="*/ 0 w 192"/>
                <a:gd name="T13" fmla="*/ 101 h 102"/>
                <a:gd name="T14" fmla="*/ 1 w 192"/>
                <a:gd name="T15" fmla="*/ 102 h 102"/>
                <a:gd name="T16" fmla="*/ 32 w 192"/>
                <a:gd name="T17" fmla="*/ 68 h 102"/>
                <a:gd name="T18" fmla="*/ 82 w 192"/>
                <a:gd name="T19" fmla="*/ 44 h 102"/>
                <a:gd name="T20" fmla="*/ 165 w 192"/>
                <a:gd name="T21" fmla="*/ 26 h 102"/>
                <a:gd name="T22" fmla="*/ 182 w 192"/>
                <a:gd name="T23" fmla="*/ 38 h 102"/>
                <a:gd name="T24" fmla="*/ 185 w 192"/>
                <a:gd name="T25" fmla="*/ 38 h 102"/>
                <a:gd name="T26" fmla="*/ 191 w 192"/>
                <a:gd name="T27" fmla="*/ 16 h 102"/>
                <a:gd name="T28" fmla="*/ 178 w 192"/>
                <a:gd name="T29" fmla="*/ 2 h 102"/>
                <a:gd name="T30" fmla="*/ 175 w 192"/>
                <a:gd name="T31" fmla="*/ 1 h 102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</a:cxnLst>
              <a:rect l="0" t="0" r="r" b="b"/>
              <a:pathLst>
                <a:path w="192" h="102">
                  <a:moveTo>
                    <a:pt x="175" y="1"/>
                  </a:moveTo>
                  <a:cubicBezTo>
                    <a:pt x="173" y="4"/>
                    <a:pt x="171" y="7"/>
                    <a:pt x="170" y="9"/>
                  </a:cubicBezTo>
                  <a:cubicBezTo>
                    <a:pt x="168" y="13"/>
                    <a:pt x="166" y="17"/>
                    <a:pt x="164" y="21"/>
                  </a:cubicBezTo>
                  <a:cubicBezTo>
                    <a:pt x="164" y="21"/>
                    <a:pt x="164" y="21"/>
                    <a:pt x="164" y="21"/>
                  </a:cubicBezTo>
                  <a:cubicBezTo>
                    <a:pt x="134" y="23"/>
                    <a:pt x="103" y="32"/>
                    <a:pt x="75" y="42"/>
                  </a:cubicBezTo>
                  <a:cubicBezTo>
                    <a:pt x="58" y="48"/>
                    <a:pt x="41" y="56"/>
                    <a:pt x="26" y="67"/>
                  </a:cubicBezTo>
                  <a:cubicBezTo>
                    <a:pt x="15" y="75"/>
                    <a:pt x="2" y="87"/>
                    <a:pt x="0" y="101"/>
                  </a:cubicBezTo>
                  <a:cubicBezTo>
                    <a:pt x="0" y="102"/>
                    <a:pt x="0" y="102"/>
                    <a:pt x="1" y="102"/>
                  </a:cubicBezTo>
                  <a:cubicBezTo>
                    <a:pt x="10" y="88"/>
                    <a:pt x="18" y="77"/>
                    <a:pt x="32" y="68"/>
                  </a:cubicBezTo>
                  <a:cubicBezTo>
                    <a:pt x="47" y="57"/>
                    <a:pt x="64" y="50"/>
                    <a:pt x="82" y="44"/>
                  </a:cubicBezTo>
                  <a:cubicBezTo>
                    <a:pt x="109" y="35"/>
                    <a:pt x="137" y="31"/>
                    <a:pt x="165" y="26"/>
                  </a:cubicBezTo>
                  <a:cubicBezTo>
                    <a:pt x="170" y="31"/>
                    <a:pt x="176" y="34"/>
                    <a:pt x="182" y="38"/>
                  </a:cubicBezTo>
                  <a:cubicBezTo>
                    <a:pt x="183" y="39"/>
                    <a:pt x="184" y="39"/>
                    <a:pt x="185" y="38"/>
                  </a:cubicBezTo>
                  <a:cubicBezTo>
                    <a:pt x="190" y="32"/>
                    <a:pt x="192" y="24"/>
                    <a:pt x="191" y="16"/>
                  </a:cubicBezTo>
                  <a:cubicBezTo>
                    <a:pt x="189" y="10"/>
                    <a:pt x="184" y="3"/>
                    <a:pt x="178" y="2"/>
                  </a:cubicBezTo>
                  <a:cubicBezTo>
                    <a:pt x="178" y="1"/>
                    <a:pt x="176" y="0"/>
                    <a:pt x="175" y="1"/>
                  </a:cubicBezTo>
                  <a:close/>
                </a:path>
              </a:pathLst>
            </a:custGeom>
            <a:solidFill>
              <a:srgbClr val="7F7E30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</a14:hiddenLine>
              </a:ext>
            </a:extLst>
          </p:spPr>
          <p:txBody>
            <a:bodyPr vert="horz" wrap="square" lIns="91440" tIns="45720" rIns="91440" bIns="45720" numCol="1" anchor="t" anchorCtr="0" compatLnSpc="1"/>
            <a:lstStyle/>
            <a:p>
              <a:endParaRPr lang="zh-CN" altLang="en-US">
                <a:solidFill>
                  <a:prstClr val="black"/>
                </a:solidFill>
              </a:endParaRPr>
            </a:p>
          </p:txBody>
        </p:sp>
        <p:sp>
          <p:nvSpPr>
            <p:cNvPr id="59" name="Freeform 60"/>
            <p:cNvSpPr/>
            <p:nvPr/>
          </p:nvSpPr>
          <p:spPr bwMode="auto">
            <a:xfrm flipH="1">
              <a:off x="3866708" y="1743868"/>
              <a:ext cx="417513" cy="444500"/>
            </a:xfrm>
            <a:custGeom>
              <a:avLst/>
              <a:gdLst>
                <a:gd name="T0" fmla="*/ 151 w 152"/>
                <a:gd name="T1" fmla="*/ 45 h 162"/>
                <a:gd name="T2" fmla="*/ 133 w 152"/>
                <a:gd name="T3" fmla="*/ 37 h 162"/>
                <a:gd name="T4" fmla="*/ 126 w 152"/>
                <a:gd name="T5" fmla="*/ 51 h 162"/>
                <a:gd name="T6" fmla="*/ 126 w 152"/>
                <a:gd name="T7" fmla="*/ 51 h 162"/>
                <a:gd name="T8" fmla="*/ 126 w 152"/>
                <a:gd name="T9" fmla="*/ 53 h 162"/>
                <a:gd name="T10" fmla="*/ 90 w 152"/>
                <a:gd name="T11" fmla="*/ 69 h 162"/>
                <a:gd name="T12" fmla="*/ 108 w 152"/>
                <a:gd name="T13" fmla="*/ 22 h 162"/>
                <a:gd name="T14" fmla="*/ 122 w 152"/>
                <a:gd name="T15" fmla="*/ 17 h 162"/>
                <a:gd name="T16" fmla="*/ 119 w 152"/>
                <a:gd name="T17" fmla="*/ 5 h 162"/>
                <a:gd name="T18" fmla="*/ 105 w 152"/>
                <a:gd name="T19" fmla="*/ 8 h 162"/>
                <a:gd name="T20" fmla="*/ 105 w 152"/>
                <a:gd name="T21" fmla="*/ 19 h 162"/>
                <a:gd name="T22" fmla="*/ 96 w 152"/>
                <a:gd name="T23" fmla="*/ 45 h 162"/>
                <a:gd name="T24" fmla="*/ 88 w 152"/>
                <a:gd name="T25" fmla="*/ 24 h 162"/>
                <a:gd name="T26" fmla="*/ 90 w 152"/>
                <a:gd name="T27" fmla="*/ 13 h 162"/>
                <a:gd name="T28" fmla="*/ 79 w 152"/>
                <a:gd name="T29" fmla="*/ 6 h 162"/>
                <a:gd name="T30" fmla="*/ 73 w 152"/>
                <a:gd name="T31" fmla="*/ 18 h 162"/>
                <a:gd name="T32" fmla="*/ 85 w 152"/>
                <a:gd name="T33" fmla="*/ 27 h 162"/>
                <a:gd name="T34" fmla="*/ 85 w 152"/>
                <a:gd name="T35" fmla="*/ 27 h 162"/>
                <a:gd name="T36" fmla="*/ 95 w 152"/>
                <a:gd name="T37" fmla="*/ 48 h 162"/>
                <a:gd name="T38" fmla="*/ 73 w 152"/>
                <a:gd name="T39" fmla="*/ 93 h 162"/>
                <a:gd name="T40" fmla="*/ 57 w 152"/>
                <a:gd name="T41" fmla="*/ 44 h 162"/>
                <a:gd name="T42" fmla="*/ 57 w 152"/>
                <a:gd name="T43" fmla="*/ 31 h 162"/>
                <a:gd name="T44" fmla="*/ 42 w 152"/>
                <a:gd name="T45" fmla="*/ 28 h 162"/>
                <a:gd name="T46" fmla="*/ 38 w 152"/>
                <a:gd name="T47" fmla="*/ 45 h 162"/>
                <a:gd name="T48" fmla="*/ 50 w 152"/>
                <a:gd name="T49" fmla="*/ 48 h 162"/>
                <a:gd name="T50" fmla="*/ 53 w 152"/>
                <a:gd name="T51" fmla="*/ 48 h 162"/>
                <a:gd name="T52" fmla="*/ 54 w 152"/>
                <a:gd name="T53" fmla="*/ 47 h 162"/>
                <a:gd name="T54" fmla="*/ 71 w 152"/>
                <a:gd name="T55" fmla="*/ 97 h 162"/>
                <a:gd name="T56" fmla="*/ 38 w 152"/>
                <a:gd name="T57" fmla="*/ 139 h 162"/>
                <a:gd name="T58" fmla="*/ 22 w 152"/>
                <a:gd name="T59" fmla="*/ 83 h 162"/>
                <a:gd name="T60" fmla="*/ 20 w 152"/>
                <a:gd name="T61" fmla="*/ 67 h 162"/>
                <a:gd name="T62" fmla="*/ 6 w 152"/>
                <a:gd name="T63" fmla="*/ 67 h 162"/>
                <a:gd name="T64" fmla="*/ 6 w 152"/>
                <a:gd name="T65" fmla="*/ 84 h 162"/>
                <a:gd name="T66" fmla="*/ 19 w 152"/>
                <a:gd name="T67" fmla="*/ 86 h 162"/>
                <a:gd name="T68" fmla="*/ 36 w 152"/>
                <a:gd name="T69" fmla="*/ 141 h 162"/>
                <a:gd name="T70" fmla="*/ 20 w 152"/>
                <a:gd name="T71" fmla="*/ 161 h 162"/>
                <a:gd name="T72" fmla="*/ 20 w 152"/>
                <a:gd name="T73" fmla="*/ 162 h 162"/>
                <a:gd name="T74" fmla="*/ 56 w 152"/>
                <a:gd name="T75" fmla="*/ 124 h 162"/>
                <a:gd name="T76" fmla="*/ 82 w 152"/>
                <a:gd name="T77" fmla="*/ 114 h 162"/>
                <a:gd name="T78" fmla="*/ 103 w 152"/>
                <a:gd name="T79" fmla="*/ 112 h 162"/>
                <a:gd name="T80" fmla="*/ 107 w 152"/>
                <a:gd name="T81" fmla="*/ 116 h 162"/>
                <a:gd name="T82" fmla="*/ 107 w 152"/>
                <a:gd name="T83" fmla="*/ 118 h 162"/>
                <a:gd name="T84" fmla="*/ 125 w 152"/>
                <a:gd name="T85" fmla="*/ 114 h 162"/>
                <a:gd name="T86" fmla="*/ 121 w 152"/>
                <a:gd name="T87" fmla="*/ 93 h 162"/>
                <a:gd name="T88" fmla="*/ 102 w 152"/>
                <a:gd name="T89" fmla="*/ 99 h 162"/>
                <a:gd name="T90" fmla="*/ 102 w 152"/>
                <a:gd name="T91" fmla="*/ 108 h 162"/>
                <a:gd name="T92" fmla="*/ 61 w 152"/>
                <a:gd name="T93" fmla="*/ 118 h 162"/>
                <a:gd name="T94" fmla="*/ 88 w 152"/>
                <a:gd name="T95" fmla="*/ 73 h 162"/>
                <a:gd name="T96" fmla="*/ 88 w 152"/>
                <a:gd name="T97" fmla="*/ 73 h 162"/>
                <a:gd name="T98" fmla="*/ 129 w 152"/>
                <a:gd name="T99" fmla="*/ 57 h 162"/>
                <a:gd name="T100" fmla="*/ 142 w 152"/>
                <a:gd name="T101" fmla="*/ 60 h 162"/>
                <a:gd name="T102" fmla="*/ 151 w 152"/>
                <a:gd name="T103" fmla="*/ 45 h 162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  <a:cxn ang="0">
                  <a:pos x="T68" y="T69"/>
                </a:cxn>
                <a:cxn ang="0">
                  <a:pos x="T70" y="T71"/>
                </a:cxn>
                <a:cxn ang="0">
                  <a:pos x="T72" y="T73"/>
                </a:cxn>
                <a:cxn ang="0">
                  <a:pos x="T74" y="T75"/>
                </a:cxn>
                <a:cxn ang="0">
                  <a:pos x="T76" y="T77"/>
                </a:cxn>
                <a:cxn ang="0">
                  <a:pos x="T78" y="T79"/>
                </a:cxn>
                <a:cxn ang="0">
                  <a:pos x="T80" y="T81"/>
                </a:cxn>
                <a:cxn ang="0">
                  <a:pos x="T82" y="T83"/>
                </a:cxn>
                <a:cxn ang="0">
                  <a:pos x="T84" y="T85"/>
                </a:cxn>
                <a:cxn ang="0">
                  <a:pos x="T86" y="T87"/>
                </a:cxn>
                <a:cxn ang="0">
                  <a:pos x="T88" y="T89"/>
                </a:cxn>
                <a:cxn ang="0">
                  <a:pos x="T90" y="T91"/>
                </a:cxn>
                <a:cxn ang="0">
                  <a:pos x="T92" y="T93"/>
                </a:cxn>
                <a:cxn ang="0">
                  <a:pos x="T94" y="T95"/>
                </a:cxn>
                <a:cxn ang="0">
                  <a:pos x="T96" y="T97"/>
                </a:cxn>
                <a:cxn ang="0">
                  <a:pos x="T98" y="T99"/>
                </a:cxn>
                <a:cxn ang="0">
                  <a:pos x="T100" y="T101"/>
                </a:cxn>
                <a:cxn ang="0">
                  <a:pos x="T102" y="T103"/>
                </a:cxn>
              </a:cxnLst>
              <a:rect l="0" t="0" r="r" b="b"/>
              <a:pathLst>
                <a:path w="152" h="162">
                  <a:moveTo>
                    <a:pt x="151" y="45"/>
                  </a:moveTo>
                  <a:cubicBezTo>
                    <a:pt x="150" y="38"/>
                    <a:pt x="139" y="35"/>
                    <a:pt x="133" y="37"/>
                  </a:cubicBezTo>
                  <a:cubicBezTo>
                    <a:pt x="127" y="39"/>
                    <a:pt x="124" y="45"/>
                    <a:pt x="126" y="51"/>
                  </a:cubicBezTo>
                  <a:cubicBezTo>
                    <a:pt x="126" y="51"/>
                    <a:pt x="126" y="51"/>
                    <a:pt x="126" y="51"/>
                  </a:cubicBezTo>
                  <a:cubicBezTo>
                    <a:pt x="126" y="52"/>
                    <a:pt x="126" y="53"/>
                    <a:pt x="126" y="53"/>
                  </a:cubicBezTo>
                  <a:cubicBezTo>
                    <a:pt x="114" y="55"/>
                    <a:pt x="100" y="60"/>
                    <a:pt x="90" y="69"/>
                  </a:cubicBezTo>
                  <a:cubicBezTo>
                    <a:pt x="98" y="53"/>
                    <a:pt x="104" y="38"/>
                    <a:pt x="108" y="22"/>
                  </a:cubicBezTo>
                  <a:cubicBezTo>
                    <a:pt x="113" y="23"/>
                    <a:pt x="120" y="22"/>
                    <a:pt x="122" y="17"/>
                  </a:cubicBezTo>
                  <a:cubicBezTo>
                    <a:pt x="123" y="12"/>
                    <a:pt x="122" y="7"/>
                    <a:pt x="119" y="5"/>
                  </a:cubicBezTo>
                  <a:cubicBezTo>
                    <a:pt x="114" y="0"/>
                    <a:pt x="108" y="3"/>
                    <a:pt x="105" y="8"/>
                  </a:cubicBezTo>
                  <a:cubicBezTo>
                    <a:pt x="102" y="12"/>
                    <a:pt x="102" y="16"/>
                    <a:pt x="105" y="19"/>
                  </a:cubicBezTo>
                  <a:cubicBezTo>
                    <a:pt x="102" y="28"/>
                    <a:pt x="99" y="36"/>
                    <a:pt x="96" y="45"/>
                  </a:cubicBezTo>
                  <a:cubicBezTo>
                    <a:pt x="94" y="38"/>
                    <a:pt x="92" y="31"/>
                    <a:pt x="88" y="24"/>
                  </a:cubicBezTo>
                  <a:cubicBezTo>
                    <a:pt x="91" y="21"/>
                    <a:pt x="91" y="16"/>
                    <a:pt x="90" y="13"/>
                  </a:cubicBezTo>
                  <a:cubicBezTo>
                    <a:pt x="88" y="9"/>
                    <a:pt x="84" y="5"/>
                    <a:pt x="79" y="6"/>
                  </a:cubicBezTo>
                  <a:cubicBezTo>
                    <a:pt x="74" y="6"/>
                    <a:pt x="72" y="14"/>
                    <a:pt x="73" y="18"/>
                  </a:cubicBezTo>
                  <a:cubicBezTo>
                    <a:pt x="73" y="24"/>
                    <a:pt x="79" y="28"/>
                    <a:pt x="85" y="27"/>
                  </a:cubicBezTo>
                  <a:cubicBezTo>
                    <a:pt x="85" y="27"/>
                    <a:pt x="85" y="27"/>
                    <a:pt x="85" y="27"/>
                  </a:cubicBezTo>
                  <a:cubicBezTo>
                    <a:pt x="89" y="34"/>
                    <a:pt x="92" y="40"/>
                    <a:pt x="95" y="48"/>
                  </a:cubicBezTo>
                  <a:cubicBezTo>
                    <a:pt x="89" y="64"/>
                    <a:pt x="82" y="79"/>
                    <a:pt x="73" y="93"/>
                  </a:cubicBezTo>
                  <a:cubicBezTo>
                    <a:pt x="74" y="76"/>
                    <a:pt x="66" y="59"/>
                    <a:pt x="57" y="44"/>
                  </a:cubicBezTo>
                  <a:cubicBezTo>
                    <a:pt x="60" y="40"/>
                    <a:pt x="61" y="35"/>
                    <a:pt x="57" y="31"/>
                  </a:cubicBezTo>
                  <a:cubicBezTo>
                    <a:pt x="54" y="26"/>
                    <a:pt x="47" y="24"/>
                    <a:pt x="42" y="28"/>
                  </a:cubicBezTo>
                  <a:cubicBezTo>
                    <a:pt x="37" y="31"/>
                    <a:pt x="33" y="40"/>
                    <a:pt x="38" y="45"/>
                  </a:cubicBezTo>
                  <a:cubicBezTo>
                    <a:pt x="41" y="47"/>
                    <a:pt x="46" y="49"/>
                    <a:pt x="50" y="48"/>
                  </a:cubicBezTo>
                  <a:cubicBezTo>
                    <a:pt x="51" y="49"/>
                    <a:pt x="52" y="49"/>
                    <a:pt x="53" y="48"/>
                  </a:cubicBezTo>
                  <a:cubicBezTo>
                    <a:pt x="53" y="48"/>
                    <a:pt x="54" y="48"/>
                    <a:pt x="54" y="47"/>
                  </a:cubicBezTo>
                  <a:cubicBezTo>
                    <a:pt x="63" y="63"/>
                    <a:pt x="71" y="77"/>
                    <a:pt x="71" y="97"/>
                  </a:cubicBezTo>
                  <a:cubicBezTo>
                    <a:pt x="61" y="112"/>
                    <a:pt x="50" y="125"/>
                    <a:pt x="38" y="139"/>
                  </a:cubicBezTo>
                  <a:cubicBezTo>
                    <a:pt x="40" y="121"/>
                    <a:pt x="32" y="99"/>
                    <a:pt x="22" y="83"/>
                  </a:cubicBezTo>
                  <a:cubicBezTo>
                    <a:pt x="26" y="78"/>
                    <a:pt x="25" y="70"/>
                    <a:pt x="20" y="67"/>
                  </a:cubicBezTo>
                  <a:cubicBezTo>
                    <a:pt x="16" y="64"/>
                    <a:pt x="10" y="64"/>
                    <a:pt x="6" y="67"/>
                  </a:cubicBezTo>
                  <a:cubicBezTo>
                    <a:pt x="0" y="71"/>
                    <a:pt x="1" y="80"/>
                    <a:pt x="6" y="84"/>
                  </a:cubicBezTo>
                  <a:cubicBezTo>
                    <a:pt x="9" y="88"/>
                    <a:pt x="15" y="89"/>
                    <a:pt x="19" y="86"/>
                  </a:cubicBezTo>
                  <a:cubicBezTo>
                    <a:pt x="27" y="104"/>
                    <a:pt x="36" y="120"/>
                    <a:pt x="36" y="141"/>
                  </a:cubicBezTo>
                  <a:cubicBezTo>
                    <a:pt x="31" y="147"/>
                    <a:pt x="25" y="154"/>
                    <a:pt x="20" y="161"/>
                  </a:cubicBezTo>
                  <a:cubicBezTo>
                    <a:pt x="19" y="161"/>
                    <a:pt x="20" y="162"/>
                    <a:pt x="20" y="162"/>
                  </a:cubicBezTo>
                  <a:cubicBezTo>
                    <a:pt x="34" y="150"/>
                    <a:pt x="46" y="138"/>
                    <a:pt x="56" y="124"/>
                  </a:cubicBezTo>
                  <a:cubicBezTo>
                    <a:pt x="65" y="119"/>
                    <a:pt x="73" y="115"/>
                    <a:pt x="82" y="114"/>
                  </a:cubicBezTo>
                  <a:cubicBezTo>
                    <a:pt x="89" y="113"/>
                    <a:pt x="96" y="113"/>
                    <a:pt x="103" y="112"/>
                  </a:cubicBezTo>
                  <a:cubicBezTo>
                    <a:pt x="104" y="113"/>
                    <a:pt x="105" y="115"/>
                    <a:pt x="107" y="116"/>
                  </a:cubicBezTo>
                  <a:cubicBezTo>
                    <a:pt x="106" y="117"/>
                    <a:pt x="106" y="117"/>
                    <a:pt x="107" y="118"/>
                  </a:cubicBezTo>
                  <a:cubicBezTo>
                    <a:pt x="113" y="123"/>
                    <a:pt x="122" y="122"/>
                    <a:pt x="125" y="114"/>
                  </a:cubicBezTo>
                  <a:cubicBezTo>
                    <a:pt x="127" y="108"/>
                    <a:pt x="126" y="98"/>
                    <a:pt x="121" y="93"/>
                  </a:cubicBezTo>
                  <a:cubicBezTo>
                    <a:pt x="114" y="88"/>
                    <a:pt x="103" y="91"/>
                    <a:pt x="102" y="99"/>
                  </a:cubicBezTo>
                  <a:cubicBezTo>
                    <a:pt x="101" y="102"/>
                    <a:pt x="101" y="105"/>
                    <a:pt x="102" y="108"/>
                  </a:cubicBezTo>
                  <a:cubicBezTo>
                    <a:pt x="88" y="107"/>
                    <a:pt x="72" y="111"/>
                    <a:pt x="61" y="118"/>
                  </a:cubicBezTo>
                  <a:cubicBezTo>
                    <a:pt x="71" y="104"/>
                    <a:pt x="80" y="89"/>
                    <a:pt x="88" y="73"/>
                  </a:cubicBezTo>
                  <a:cubicBezTo>
                    <a:pt x="88" y="73"/>
                    <a:pt x="88" y="73"/>
                    <a:pt x="88" y="73"/>
                  </a:cubicBezTo>
                  <a:cubicBezTo>
                    <a:pt x="101" y="64"/>
                    <a:pt x="115" y="61"/>
                    <a:pt x="129" y="57"/>
                  </a:cubicBezTo>
                  <a:cubicBezTo>
                    <a:pt x="132" y="60"/>
                    <a:pt x="138" y="61"/>
                    <a:pt x="142" y="60"/>
                  </a:cubicBezTo>
                  <a:cubicBezTo>
                    <a:pt x="147" y="57"/>
                    <a:pt x="152" y="51"/>
                    <a:pt x="151" y="45"/>
                  </a:cubicBezTo>
                  <a:close/>
                </a:path>
              </a:pathLst>
            </a:custGeom>
            <a:solidFill>
              <a:srgbClr val="21B37A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</a14:hiddenLine>
              </a:ext>
            </a:extLst>
          </p:spPr>
          <p:txBody>
            <a:bodyPr vert="horz" wrap="square" lIns="91440" tIns="45720" rIns="91440" bIns="45720" numCol="1" anchor="t" anchorCtr="0" compatLnSpc="1"/>
            <a:lstStyle/>
            <a:p>
              <a:endParaRPr lang="zh-CN" altLang="en-US">
                <a:solidFill>
                  <a:prstClr val="black"/>
                </a:solidFill>
              </a:endParaRPr>
            </a:p>
          </p:txBody>
        </p:sp>
        <p:sp>
          <p:nvSpPr>
            <p:cNvPr id="60" name="Freeform 61"/>
            <p:cNvSpPr/>
            <p:nvPr/>
          </p:nvSpPr>
          <p:spPr bwMode="auto">
            <a:xfrm flipH="1">
              <a:off x="5506596" y="2859881"/>
              <a:ext cx="703263" cy="387350"/>
            </a:xfrm>
            <a:custGeom>
              <a:avLst/>
              <a:gdLst>
                <a:gd name="T0" fmla="*/ 256 w 257"/>
                <a:gd name="T1" fmla="*/ 42 h 141"/>
                <a:gd name="T2" fmla="*/ 221 w 257"/>
                <a:gd name="T3" fmla="*/ 8 h 141"/>
                <a:gd name="T4" fmla="*/ 157 w 257"/>
                <a:gd name="T5" fmla="*/ 0 h 141"/>
                <a:gd name="T6" fmla="*/ 116 w 257"/>
                <a:gd name="T7" fmla="*/ 3 h 141"/>
                <a:gd name="T8" fmla="*/ 91 w 257"/>
                <a:gd name="T9" fmla="*/ 8 h 141"/>
                <a:gd name="T10" fmla="*/ 90 w 257"/>
                <a:gd name="T11" fmla="*/ 7 h 141"/>
                <a:gd name="T12" fmla="*/ 39 w 257"/>
                <a:gd name="T13" fmla="*/ 35 h 141"/>
                <a:gd name="T14" fmla="*/ 7 w 257"/>
                <a:gd name="T15" fmla="*/ 79 h 141"/>
                <a:gd name="T16" fmla="*/ 8 w 257"/>
                <a:gd name="T17" fmla="*/ 118 h 141"/>
                <a:gd name="T18" fmla="*/ 44 w 257"/>
                <a:gd name="T19" fmla="*/ 119 h 141"/>
                <a:gd name="T20" fmla="*/ 44 w 257"/>
                <a:gd name="T21" fmla="*/ 119 h 141"/>
                <a:gd name="T22" fmla="*/ 60 w 257"/>
                <a:gd name="T23" fmla="*/ 136 h 141"/>
                <a:gd name="T24" fmla="*/ 84 w 257"/>
                <a:gd name="T25" fmla="*/ 124 h 141"/>
                <a:gd name="T26" fmla="*/ 127 w 257"/>
                <a:gd name="T27" fmla="*/ 118 h 141"/>
                <a:gd name="T28" fmla="*/ 154 w 257"/>
                <a:gd name="T29" fmla="*/ 130 h 141"/>
                <a:gd name="T30" fmla="*/ 167 w 257"/>
                <a:gd name="T31" fmla="*/ 107 h 141"/>
                <a:gd name="T32" fmla="*/ 198 w 257"/>
                <a:gd name="T33" fmla="*/ 74 h 141"/>
                <a:gd name="T34" fmla="*/ 225 w 257"/>
                <a:gd name="T35" fmla="*/ 77 h 141"/>
                <a:gd name="T36" fmla="*/ 230 w 257"/>
                <a:gd name="T37" fmla="*/ 53 h 141"/>
                <a:gd name="T38" fmla="*/ 256 w 257"/>
                <a:gd name="T39" fmla="*/ 42 h 141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</a:cxnLst>
              <a:rect l="0" t="0" r="r" b="b"/>
              <a:pathLst>
                <a:path w="257" h="141">
                  <a:moveTo>
                    <a:pt x="256" y="42"/>
                  </a:moveTo>
                  <a:cubicBezTo>
                    <a:pt x="257" y="23"/>
                    <a:pt x="237" y="13"/>
                    <a:pt x="221" y="8"/>
                  </a:cubicBezTo>
                  <a:cubicBezTo>
                    <a:pt x="201" y="1"/>
                    <a:pt x="178" y="0"/>
                    <a:pt x="157" y="0"/>
                  </a:cubicBezTo>
                  <a:cubicBezTo>
                    <a:pt x="143" y="0"/>
                    <a:pt x="129" y="1"/>
                    <a:pt x="116" y="3"/>
                  </a:cubicBezTo>
                  <a:cubicBezTo>
                    <a:pt x="109" y="4"/>
                    <a:pt x="98" y="5"/>
                    <a:pt x="91" y="8"/>
                  </a:cubicBezTo>
                  <a:cubicBezTo>
                    <a:pt x="91" y="8"/>
                    <a:pt x="91" y="7"/>
                    <a:pt x="90" y="7"/>
                  </a:cubicBezTo>
                  <a:cubicBezTo>
                    <a:pt x="71" y="9"/>
                    <a:pt x="53" y="23"/>
                    <a:pt x="39" y="35"/>
                  </a:cubicBezTo>
                  <a:cubicBezTo>
                    <a:pt x="25" y="47"/>
                    <a:pt x="13" y="62"/>
                    <a:pt x="7" y="79"/>
                  </a:cubicBezTo>
                  <a:cubicBezTo>
                    <a:pt x="4" y="90"/>
                    <a:pt x="0" y="108"/>
                    <a:pt x="8" y="118"/>
                  </a:cubicBezTo>
                  <a:cubicBezTo>
                    <a:pt x="17" y="129"/>
                    <a:pt x="33" y="125"/>
                    <a:pt x="44" y="119"/>
                  </a:cubicBezTo>
                  <a:cubicBezTo>
                    <a:pt x="44" y="119"/>
                    <a:pt x="44" y="119"/>
                    <a:pt x="44" y="119"/>
                  </a:cubicBezTo>
                  <a:cubicBezTo>
                    <a:pt x="43" y="129"/>
                    <a:pt x="51" y="135"/>
                    <a:pt x="60" y="136"/>
                  </a:cubicBezTo>
                  <a:cubicBezTo>
                    <a:pt x="70" y="137"/>
                    <a:pt x="79" y="131"/>
                    <a:pt x="84" y="124"/>
                  </a:cubicBezTo>
                  <a:cubicBezTo>
                    <a:pt x="96" y="140"/>
                    <a:pt x="122" y="141"/>
                    <a:pt x="127" y="118"/>
                  </a:cubicBezTo>
                  <a:cubicBezTo>
                    <a:pt x="134" y="126"/>
                    <a:pt x="144" y="133"/>
                    <a:pt x="154" y="130"/>
                  </a:cubicBezTo>
                  <a:cubicBezTo>
                    <a:pt x="166" y="127"/>
                    <a:pt x="168" y="117"/>
                    <a:pt x="167" y="107"/>
                  </a:cubicBezTo>
                  <a:cubicBezTo>
                    <a:pt x="186" y="124"/>
                    <a:pt x="201" y="94"/>
                    <a:pt x="198" y="74"/>
                  </a:cubicBezTo>
                  <a:cubicBezTo>
                    <a:pt x="206" y="78"/>
                    <a:pt x="217" y="82"/>
                    <a:pt x="225" y="77"/>
                  </a:cubicBezTo>
                  <a:cubicBezTo>
                    <a:pt x="233" y="72"/>
                    <a:pt x="232" y="62"/>
                    <a:pt x="230" y="53"/>
                  </a:cubicBezTo>
                  <a:cubicBezTo>
                    <a:pt x="240" y="57"/>
                    <a:pt x="256" y="55"/>
                    <a:pt x="256" y="42"/>
                  </a:cubicBezTo>
                  <a:close/>
                </a:path>
              </a:pathLst>
            </a:custGeom>
            <a:solidFill>
              <a:srgbClr val="FF7862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</a14:hiddenLine>
              </a:ext>
            </a:extLst>
          </p:spPr>
          <p:txBody>
            <a:bodyPr vert="horz" wrap="square" lIns="91440" tIns="45720" rIns="91440" bIns="45720" numCol="1" anchor="t" anchorCtr="0" compatLnSpc="1"/>
            <a:lstStyle/>
            <a:p>
              <a:endParaRPr lang="zh-CN" altLang="en-US">
                <a:solidFill>
                  <a:prstClr val="black"/>
                </a:solidFill>
              </a:endParaRPr>
            </a:p>
          </p:txBody>
        </p:sp>
        <p:sp>
          <p:nvSpPr>
            <p:cNvPr id="61" name="Freeform 62"/>
            <p:cNvSpPr/>
            <p:nvPr/>
          </p:nvSpPr>
          <p:spPr bwMode="auto">
            <a:xfrm flipH="1">
              <a:off x="5651058" y="2848768"/>
              <a:ext cx="490538" cy="277813"/>
            </a:xfrm>
            <a:custGeom>
              <a:avLst/>
              <a:gdLst>
                <a:gd name="T0" fmla="*/ 163 w 179"/>
                <a:gd name="T1" fmla="*/ 15 h 101"/>
                <a:gd name="T2" fmla="*/ 64 w 179"/>
                <a:gd name="T3" fmla="*/ 6 h 101"/>
                <a:gd name="T4" fmla="*/ 62 w 179"/>
                <a:gd name="T5" fmla="*/ 9 h 101"/>
                <a:gd name="T6" fmla="*/ 2 w 179"/>
                <a:gd name="T7" fmla="*/ 71 h 101"/>
                <a:gd name="T8" fmla="*/ 11 w 179"/>
                <a:gd name="T9" fmla="*/ 94 h 101"/>
                <a:gd name="T10" fmla="*/ 37 w 179"/>
                <a:gd name="T11" fmla="*/ 85 h 101"/>
                <a:gd name="T12" fmla="*/ 68 w 179"/>
                <a:gd name="T13" fmla="*/ 78 h 101"/>
                <a:gd name="T14" fmla="*/ 106 w 179"/>
                <a:gd name="T15" fmla="*/ 70 h 101"/>
                <a:gd name="T16" fmla="*/ 132 w 179"/>
                <a:gd name="T17" fmla="*/ 53 h 101"/>
                <a:gd name="T18" fmla="*/ 152 w 179"/>
                <a:gd name="T19" fmla="*/ 38 h 101"/>
                <a:gd name="T20" fmla="*/ 172 w 179"/>
                <a:gd name="T21" fmla="*/ 36 h 101"/>
                <a:gd name="T22" fmla="*/ 163 w 179"/>
                <a:gd name="T23" fmla="*/ 15 h 101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</a:cxnLst>
              <a:rect l="0" t="0" r="r" b="b"/>
              <a:pathLst>
                <a:path w="179" h="101">
                  <a:moveTo>
                    <a:pt x="163" y="15"/>
                  </a:moveTo>
                  <a:cubicBezTo>
                    <a:pt x="133" y="0"/>
                    <a:pt x="97" y="4"/>
                    <a:pt x="64" y="6"/>
                  </a:cubicBezTo>
                  <a:cubicBezTo>
                    <a:pt x="63" y="6"/>
                    <a:pt x="62" y="8"/>
                    <a:pt x="62" y="9"/>
                  </a:cubicBezTo>
                  <a:cubicBezTo>
                    <a:pt x="37" y="22"/>
                    <a:pt x="10" y="41"/>
                    <a:pt x="2" y="71"/>
                  </a:cubicBezTo>
                  <a:cubicBezTo>
                    <a:pt x="0" y="80"/>
                    <a:pt x="1" y="90"/>
                    <a:pt x="11" y="94"/>
                  </a:cubicBezTo>
                  <a:cubicBezTo>
                    <a:pt x="20" y="98"/>
                    <a:pt x="31" y="91"/>
                    <a:pt x="37" y="85"/>
                  </a:cubicBezTo>
                  <a:cubicBezTo>
                    <a:pt x="43" y="101"/>
                    <a:pt x="60" y="90"/>
                    <a:pt x="68" y="78"/>
                  </a:cubicBezTo>
                  <a:cubicBezTo>
                    <a:pt x="81" y="94"/>
                    <a:pt x="107" y="92"/>
                    <a:pt x="106" y="70"/>
                  </a:cubicBezTo>
                  <a:cubicBezTo>
                    <a:pt x="119" y="80"/>
                    <a:pt x="137" y="66"/>
                    <a:pt x="132" y="53"/>
                  </a:cubicBezTo>
                  <a:cubicBezTo>
                    <a:pt x="143" y="58"/>
                    <a:pt x="156" y="49"/>
                    <a:pt x="152" y="38"/>
                  </a:cubicBezTo>
                  <a:cubicBezTo>
                    <a:pt x="159" y="40"/>
                    <a:pt x="167" y="41"/>
                    <a:pt x="172" y="36"/>
                  </a:cubicBezTo>
                  <a:cubicBezTo>
                    <a:pt x="179" y="29"/>
                    <a:pt x="169" y="18"/>
                    <a:pt x="163" y="15"/>
                  </a:cubicBezTo>
                  <a:close/>
                </a:path>
              </a:pathLst>
            </a:custGeom>
            <a:solidFill>
              <a:srgbClr val="FEC160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</a14:hiddenLine>
              </a:ext>
            </a:extLst>
          </p:spPr>
          <p:txBody>
            <a:bodyPr vert="horz" wrap="square" lIns="91440" tIns="45720" rIns="91440" bIns="45720" numCol="1" anchor="t" anchorCtr="0" compatLnSpc="1"/>
            <a:lstStyle/>
            <a:p>
              <a:endParaRPr lang="zh-CN" altLang="en-US">
                <a:solidFill>
                  <a:prstClr val="black"/>
                </a:solidFill>
              </a:endParaRPr>
            </a:p>
          </p:txBody>
        </p:sp>
        <p:sp>
          <p:nvSpPr>
            <p:cNvPr id="62" name="Freeform 63"/>
            <p:cNvSpPr/>
            <p:nvPr/>
          </p:nvSpPr>
          <p:spPr bwMode="auto">
            <a:xfrm flipH="1">
              <a:off x="5012883" y="2604293"/>
              <a:ext cx="468313" cy="409575"/>
            </a:xfrm>
            <a:custGeom>
              <a:avLst/>
              <a:gdLst>
                <a:gd name="T0" fmla="*/ 130 w 171"/>
                <a:gd name="T1" fmla="*/ 147 h 149"/>
                <a:gd name="T2" fmla="*/ 136 w 171"/>
                <a:gd name="T3" fmla="*/ 128 h 149"/>
                <a:gd name="T4" fmla="*/ 122 w 171"/>
                <a:gd name="T5" fmla="*/ 122 h 149"/>
                <a:gd name="T6" fmla="*/ 121 w 171"/>
                <a:gd name="T7" fmla="*/ 122 h 149"/>
                <a:gd name="T8" fmla="*/ 120 w 171"/>
                <a:gd name="T9" fmla="*/ 123 h 149"/>
                <a:gd name="T10" fmla="*/ 100 w 171"/>
                <a:gd name="T11" fmla="*/ 89 h 149"/>
                <a:gd name="T12" fmla="*/ 148 w 171"/>
                <a:gd name="T13" fmla="*/ 102 h 149"/>
                <a:gd name="T14" fmla="*/ 156 w 171"/>
                <a:gd name="T15" fmla="*/ 115 h 149"/>
                <a:gd name="T16" fmla="*/ 167 w 171"/>
                <a:gd name="T17" fmla="*/ 110 h 149"/>
                <a:gd name="T18" fmla="*/ 162 w 171"/>
                <a:gd name="T19" fmla="*/ 97 h 149"/>
                <a:gd name="T20" fmla="*/ 151 w 171"/>
                <a:gd name="T21" fmla="*/ 98 h 149"/>
                <a:gd name="T22" fmla="*/ 124 w 171"/>
                <a:gd name="T23" fmla="*/ 92 h 149"/>
                <a:gd name="T24" fmla="*/ 144 w 171"/>
                <a:gd name="T25" fmla="*/ 82 h 149"/>
                <a:gd name="T26" fmla="*/ 156 w 171"/>
                <a:gd name="T27" fmla="*/ 82 h 149"/>
                <a:gd name="T28" fmla="*/ 162 w 171"/>
                <a:gd name="T29" fmla="*/ 71 h 149"/>
                <a:gd name="T30" fmla="*/ 148 w 171"/>
                <a:gd name="T31" fmla="*/ 66 h 149"/>
                <a:gd name="T32" fmla="*/ 141 w 171"/>
                <a:gd name="T33" fmla="*/ 79 h 149"/>
                <a:gd name="T34" fmla="*/ 141 w 171"/>
                <a:gd name="T35" fmla="*/ 79 h 149"/>
                <a:gd name="T36" fmla="*/ 121 w 171"/>
                <a:gd name="T37" fmla="*/ 91 h 149"/>
                <a:gd name="T38" fmla="*/ 74 w 171"/>
                <a:gd name="T39" fmla="*/ 74 h 149"/>
                <a:gd name="T40" fmla="*/ 121 w 171"/>
                <a:gd name="T41" fmla="*/ 53 h 149"/>
                <a:gd name="T42" fmla="*/ 134 w 171"/>
                <a:gd name="T43" fmla="*/ 52 h 149"/>
                <a:gd name="T44" fmla="*/ 136 w 171"/>
                <a:gd name="T45" fmla="*/ 36 h 149"/>
                <a:gd name="T46" fmla="*/ 118 w 171"/>
                <a:gd name="T47" fmla="*/ 34 h 149"/>
                <a:gd name="T48" fmla="*/ 117 w 171"/>
                <a:gd name="T49" fmla="*/ 47 h 149"/>
                <a:gd name="T50" fmla="*/ 116 w 171"/>
                <a:gd name="T51" fmla="*/ 50 h 149"/>
                <a:gd name="T52" fmla="*/ 117 w 171"/>
                <a:gd name="T53" fmla="*/ 51 h 149"/>
                <a:gd name="T54" fmla="*/ 70 w 171"/>
                <a:gd name="T55" fmla="*/ 73 h 149"/>
                <a:gd name="T56" fmla="*/ 25 w 171"/>
                <a:gd name="T57" fmla="*/ 45 h 149"/>
                <a:gd name="T58" fmla="*/ 79 w 171"/>
                <a:gd name="T59" fmla="*/ 23 h 149"/>
                <a:gd name="T60" fmla="*/ 94 w 171"/>
                <a:gd name="T61" fmla="*/ 20 h 149"/>
                <a:gd name="T62" fmla="*/ 93 w 171"/>
                <a:gd name="T63" fmla="*/ 5 h 149"/>
                <a:gd name="T64" fmla="*/ 75 w 171"/>
                <a:gd name="T65" fmla="*/ 7 h 149"/>
                <a:gd name="T66" fmla="*/ 76 w 171"/>
                <a:gd name="T67" fmla="*/ 20 h 149"/>
                <a:gd name="T68" fmla="*/ 23 w 171"/>
                <a:gd name="T69" fmla="*/ 43 h 149"/>
                <a:gd name="T70" fmla="*/ 1 w 171"/>
                <a:gd name="T71" fmla="*/ 29 h 149"/>
                <a:gd name="T72" fmla="*/ 0 w 171"/>
                <a:gd name="T73" fmla="*/ 30 h 149"/>
                <a:gd name="T74" fmla="*/ 42 w 171"/>
                <a:gd name="T75" fmla="*/ 61 h 149"/>
                <a:gd name="T76" fmla="*/ 54 w 171"/>
                <a:gd name="T77" fmla="*/ 86 h 149"/>
                <a:gd name="T78" fmla="*/ 59 w 171"/>
                <a:gd name="T79" fmla="*/ 107 h 149"/>
                <a:gd name="T80" fmla="*/ 55 w 171"/>
                <a:gd name="T81" fmla="*/ 111 h 149"/>
                <a:gd name="T82" fmla="*/ 53 w 171"/>
                <a:gd name="T83" fmla="*/ 111 h 149"/>
                <a:gd name="T84" fmla="*/ 59 w 171"/>
                <a:gd name="T85" fmla="*/ 129 h 149"/>
                <a:gd name="T86" fmla="*/ 79 w 171"/>
                <a:gd name="T87" fmla="*/ 122 h 149"/>
                <a:gd name="T88" fmla="*/ 71 w 171"/>
                <a:gd name="T89" fmla="*/ 104 h 149"/>
                <a:gd name="T90" fmla="*/ 63 w 171"/>
                <a:gd name="T91" fmla="*/ 105 h 149"/>
                <a:gd name="T92" fmla="*/ 48 w 171"/>
                <a:gd name="T93" fmla="*/ 65 h 149"/>
                <a:gd name="T94" fmla="*/ 95 w 171"/>
                <a:gd name="T95" fmla="*/ 87 h 149"/>
                <a:gd name="T96" fmla="*/ 96 w 171"/>
                <a:gd name="T97" fmla="*/ 88 h 149"/>
                <a:gd name="T98" fmla="*/ 116 w 171"/>
                <a:gd name="T99" fmla="*/ 126 h 149"/>
                <a:gd name="T100" fmla="*/ 115 w 171"/>
                <a:gd name="T101" fmla="*/ 140 h 149"/>
                <a:gd name="T102" fmla="*/ 130 w 171"/>
                <a:gd name="T103" fmla="*/ 147 h 149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  <a:cxn ang="0">
                  <a:pos x="T68" y="T69"/>
                </a:cxn>
                <a:cxn ang="0">
                  <a:pos x="T70" y="T71"/>
                </a:cxn>
                <a:cxn ang="0">
                  <a:pos x="T72" y="T73"/>
                </a:cxn>
                <a:cxn ang="0">
                  <a:pos x="T74" y="T75"/>
                </a:cxn>
                <a:cxn ang="0">
                  <a:pos x="T76" y="T77"/>
                </a:cxn>
                <a:cxn ang="0">
                  <a:pos x="T78" y="T79"/>
                </a:cxn>
                <a:cxn ang="0">
                  <a:pos x="T80" y="T81"/>
                </a:cxn>
                <a:cxn ang="0">
                  <a:pos x="T82" y="T83"/>
                </a:cxn>
                <a:cxn ang="0">
                  <a:pos x="T84" y="T85"/>
                </a:cxn>
                <a:cxn ang="0">
                  <a:pos x="T86" y="T87"/>
                </a:cxn>
                <a:cxn ang="0">
                  <a:pos x="T88" y="T89"/>
                </a:cxn>
                <a:cxn ang="0">
                  <a:pos x="T90" y="T91"/>
                </a:cxn>
                <a:cxn ang="0">
                  <a:pos x="T92" y="T93"/>
                </a:cxn>
                <a:cxn ang="0">
                  <a:pos x="T94" y="T95"/>
                </a:cxn>
                <a:cxn ang="0">
                  <a:pos x="T96" y="T97"/>
                </a:cxn>
                <a:cxn ang="0">
                  <a:pos x="T98" y="T99"/>
                </a:cxn>
                <a:cxn ang="0">
                  <a:pos x="T100" y="T101"/>
                </a:cxn>
                <a:cxn ang="0">
                  <a:pos x="T102" y="T103"/>
                </a:cxn>
              </a:cxnLst>
              <a:rect l="0" t="0" r="r" b="b"/>
              <a:pathLst>
                <a:path w="171" h="149">
                  <a:moveTo>
                    <a:pt x="130" y="147"/>
                  </a:moveTo>
                  <a:cubicBezTo>
                    <a:pt x="138" y="145"/>
                    <a:pt x="139" y="134"/>
                    <a:pt x="136" y="128"/>
                  </a:cubicBezTo>
                  <a:cubicBezTo>
                    <a:pt x="134" y="122"/>
                    <a:pt x="127" y="120"/>
                    <a:pt x="122" y="122"/>
                  </a:cubicBezTo>
                  <a:cubicBezTo>
                    <a:pt x="122" y="122"/>
                    <a:pt x="121" y="122"/>
                    <a:pt x="121" y="122"/>
                  </a:cubicBezTo>
                  <a:cubicBezTo>
                    <a:pt x="121" y="123"/>
                    <a:pt x="120" y="123"/>
                    <a:pt x="120" y="123"/>
                  </a:cubicBezTo>
                  <a:cubicBezTo>
                    <a:pt x="116" y="111"/>
                    <a:pt x="109" y="98"/>
                    <a:pt x="100" y="89"/>
                  </a:cubicBezTo>
                  <a:cubicBezTo>
                    <a:pt x="116" y="95"/>
                    <a:pt x="132" y="99"/>
                    <a:pt x="148" y="102"/>
                  </a:cubicBezTo>
                  <a:cubicBezTo>
                    <a:pt x="148" y="107"/>
                    <a:pt x="150" y="114"/>
                    <a:pt x="156" y="115"/>
                  </a:cubicBezTo>
                  <a:cubicBezTo>
                    <a:pt x="160" y="116"/>
                    <a:pt x="165" y="114"/>
                    <a:pt x="167" y="110"/>
                  </a:cubicBezTo>
                  <a:cubicBezTo>
                    <a:pt x="171" y="105"/>
                    <a:pt x="167" y="100"/>
                    <a:pt x="162" y="97"/>
                  </a:cubicBezTo>
                  <a:cubicBezTo>
                    <a:pt x="158" y="94"/>
                    <a:pt x="154" y="95"/>
                    <a:pt x="151" y="98"/>
                  </a:cubicBezTo>
                  <a:cubicBezTo>
                    <a:pt x="142" y="97"/>
                    <a:pt x="133" y="94"/>
                    <a:pt x="124" y="92"/>
                  </a:cubicBezTo>
                  <a:cubicBezTo>
                    <a:pt x="131" y="90"/>
                    <a:pt x="138" y="86"/>
                    <a:pt x="144" y="82"/>
                  </a:cubicBezTo>
                  <a:cubicBezTo>
                    <a:pt x="147" y="84"/>
                    <a:pt x="152" y="84"/>
                    <a:pt x="156" y="82"/>
                  </a:cubicBezTo>
                  <a:cubicBezTo>
                    <a:pt x="159" y="80"/>
                    <a:pt x="163" y="76"/>
                    <a:pt x="162" y="71"/>
                  </a:cubicBezTo>
                  <a:cubicBezTo>
                    <a:pt x="161" y="66"/>
                    <a:pt x="153" y="65"/>
                    <a:pt x="148" y="66"/>
                  </a:cubicBezTo>
                  <a:cubicBezTo>
                    <a:pt x="143" y="67"/>
                    <a:pt x="140" y="74"/>
                    <a:pt x="141" y="79"/>
                  </a:cubicBezTo>
                  <a:cubicBezTo>
                    <a:pt x="141" y="79"/>
                    <a:pt x="141" y="79"/>
                    <a:pt x="141" y="79"/>
                  </a:cubicBezTo>
                  <a:cubicBezTo>
                    <a:pt x="135" y="84"/>
                    <a:pt x="128" y="88"/>
                    <a:pt x="121" y="91"/>
                  </a:cubicBezTo>
                  <a:cubicBezTo>
                    <a:pt x="105" y="87"/>
                    <a:pt x="89" y="82"/>
                    <a:pt x="74" y="74"/>
                  </a:cubicBezTo>
                  <a:cubicBezTo>
                    <a:pt x="91" y="74"/>
                    <a:pt x="108" y="64"/>
                    <a:pt x="121" y="53"/>
                  </a:cubicBezTo>
                  <a:cubicBezTo>
                    <a:pt x="125" y="56"/>
                    <a:pt x="130" y="56"/>
                    <a:pt x="134" y="52"/>
                  </a:cubicBezTo>
                  <a:cubicBezTo>
                    <a:pt x="138" y="48"/>
                    <a:pt x="139" y="41"/>
                    <a:pt x="136" y="36"/>
                  </a:cubicBezTo>
                  <a:cubicBezTo>
                    <a:pt x="132" y="32"/>
                    <a:pt x="123" y="29"/>
                    <a:pt x="118" y="34"/>
                  </a:cubicBezTo>
                  <a:cubicBezTo>
                    <a:pt x="116" y="38"/>
                    <a:pt x="115" y="43"/>
                    <a:pt x="117" y="47"/>
                  </a:cubicBezTo>
                  <a:cubicBezTo>
                    <a:pt x="116" y="48"/>
                    <a:pt x="116" y="49"/>
                    <a:pt x="116" y="50"/>
                  </a:cubicBezTo>
                  <a:cubicBezTo>
                    <a:pt x="117" y="50"/>
                    <a:pt x="117" y="50"/>
                    <a:pt x="117" y="51"/>
                  </a:cubicBezTo>
                  <a:cubicBezTo>
                    <a:pt x="103" y="61"/>
                    <a:pt x="89" y="71"/>
                    <a:pt x="70" y="73"/>
                  </a:cubicBezTo>
                  <a:cubicBezTo>
                    <a:pt x="54" y="65"/>
                    <a:pt x="39" y="55"/>
                    <a:pt x="25" y="45"/>
                  </a:cubicBezTo>
                  <a:cubicBezTo>
                    <a:pt x="43" y="45"/>
                    <a:pt x="64" y="34"/>
                    <a:pt x="79" y="23"/>
                  </a:cubicBezTo>
                  <a:cubicBezTo>
                    <a:pt x="84" y="26"/>
                    <a:pt x="91" y="24"/>
                    <a:pt x="94" y="20"/>
                  </a:cubicBezTo>
                  <a:cubicBezTo>
                    <a:pt x="97" y="15"/>
                    <a:pt x="96" y="9"/>
                    <a:pt x="93" y="5"/>
                  </a:cubicBezTo>
                  <a:cubicBezTo>
                    <a:pt x="88" y="0"/>
                    <a:pt x="80" y="2"/>
                    <a:pt x="75" y="7"/>
                  </a:cubicBezTo>
                  <a:cubicBezTo>
                    <a:pt x="72" y="11"/>
                    <a:pt x="72" y="16"/>
                    <a:pt x="76" y="20"/>
                  </a:cubicBezTo>
                  <a:cubicBezTo>
                    <a:pt x="58" y="30"/>
                    <a:pt x="43" y="41"/>
                    <a:pt x="23" y="43"/>
                  </a:cubicBezTo>
                  <a:cubicBezTo>
                    <a:pt x="15" y="39"/>
                    <a:pt x="8" y="34"/>
                    <a:pt x="1" y="29"/>
                  </a:cubicBezTo>
                  <a:cubicBezTo>
                    <a:pt x="0" y="29"/>
                    <a:pt x="0" y="29"/>
                    <a:pt x="0" y="30"/>
                  </a:cubicBezTo>
                  <a:cubicBezTo>
                    <a:pt x="13" y="42"/>
                    <a:pt x="27" y="52"/>
                    <a:pt x="42" y="61"/>
                  </a:cubicBezTo>
                  <a:cubicBezTo>
                    <a:pt x="47" y="69"/>
                    <a:pt x="52" y="77"/>
                    <a:pt x="54" y="86"/>
                  </a:cubicBezTo>
                  <a:cubicBezTo>
                    <a:pt x="56" y="93"/>
                    <a:pt x="57" y="100"/>
                    <a:pt x="59" y="107"/>
                  </a:cubicBezTo>
                  <a:cubicBezTo>
                    <a:pt x="57" y="108"/>
                    <a:pt x="56" y="109"/>
                    <a:pt x="55" y="111"/>
                  </a:cubicBezTo>
                  <a:cubicBezTo>
                    <a:pt x="54" y="110"/>
                    <a:pt x="54" y="110"/>
                    <a:pt x="53" y="111"/>
                  </a:cubicBezTo>
                  <a:cubicBezTo>
                    <a:pt x="49" y="118"/>
                    <a:pt x="51" y="127"/>
                    <a:pt x="59" y="129"/>
                  </a:cubicBezTo>
                  <a:cubicBezTo>
                    <a:pt x="66" y="130"/>
                    <a:pt x="75" y="128"/>
                    <a:pt x="79" y="122"/>
                  </a:cubicBezTo>
                  <a:cubicBezTo>
                    <a:pt x="83" y="115"/>
                    <a:pt x="80" y="105"/>
                    <a:pt x="71" y="104"/>
                  </a:cubicBezTo>
                  <a:cubicBezTo>
                    <a:pt x="68" y="104"/>
                    <a:pt x="66" y="104"/>
                    <a:pt x="63" y="105"/>
                  </a:cubicBezTo>
                  <a:cubicBezTo>
                    <a:pt x="62" y="91"/>
                    <a:pt x="57" y="76"/>
                    <a:pt x="48" y="65"/>
                  </a:cubicBezTo>
                  <a:cubicBezTo>
                    <a:pt x="63" y="74"/>
                    <a:pt x="79" y="81"/>
                    <a:pt x="95" y="87"/>
                  </a:cubicBezTo>
                  <a:cubicBezTo>
                    <a:pt x="95" y="88"/>
                    <a:pt x="95" y="88"/>
                    <a:pt x="96" y="88"/>
                  </a:cubicBezTo>
                  <a:cubicBezTo>
                    <a:pt x="106" y="99"/>
                    <a:pt x="111" y="112"/>
                    <a:pt x="116" y="126"/>
                  </a:cubicBezTo>
                  <a:cubicBezTo>
                    <a:pt x="113" y="130"/>
                    <a:pt x="113" y="135"/>
                    <a:pt x="115" y="140"/>
                  </a:cubicBezTo>
                  <a:cubicBezTo>
                    <a:pt x="118" y="145"/>
                    <a:pt x="124" y="149"/>
                    <a:pt x="130" y="147"/>
                  </a:cubicBezTo>
                  <a:close/>
                </a:path>
              </a:pathLst>
            </a:custGeom>
            <a:solidFill>
              <a:srgbClr val="FEC160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</a14:hiddenLine>
              </a:ext>
            </a:extLst>
          </p:spPr>
          <p:txBody>
            <a:bodyPr vert="horz" wrap="square" lIns="91440" tIns="45720" rIns="91440" bIns="45720" numCol="1" anchor="t" anchorCtr="0" compatLnSpc="1"/>
            <a:lstStyle/>
            <a:p>
              <a:endParaRPr lang="zh-CN" altLang="en-US">
                <a:solidFill>
                  <a:prstClr val="black"/>
                </a:solidFill>
              </a:endParaRPr>
            </a:p>
          </p:txBody>
        </p:sp>
        <p:sp>
          <p:nvSpPr>
            <p:cNvPr id="63" name="Freeform 64"/>
            <p:cNvSpPr/>
            <p:nvPr/>
          </p:nvSpPr>
          <p:spPr bwMode="auto">
            <a:xfrm flipH="1">
              <a:off x="2569721" y="1756568"/>
              <a:ext cx="1054100" cy="588963"/>
            </a:xfrm>
            <a:custGeom>
              <a:avLst/>
              <a:gdLst>
                <a:gd name="T0" fmla="*/ 309 w 384"/>
                <a:gd name="T1" fmla="*/ 175 h 214"/>
                <a:gd name="T2" fmla="*/ 254 w 384"/>
                <a:gd name="T3" fmla="*/ 134 h 214"/>
                <a:gd name="T4" fmla="*/ 204 w 384"/>
                <a:gd name="T5" fmla="*/ 129 h 214"/>
                <a:gd name="T6" fmla="*/ 186 w 384"/>
                <a:gd name="T7" fmla="*/ 130 h 214"/>
                <a:gd name="T8" fmla="*/ 220 w 384"/>
                <a:gd name="T9" fmla="*/ 112 h 214"/>
                <a:gd name="T10" fmla="*/ 220 w 384"/>
                <a:gd name="T11" fmla="*/ 111 h 214"/>
                <a:gd name="T12" fmla="*/ 221 w 384"/>
                <a:gd name="T13" fmla="*/ 112 h 214"/>
                <a:gd name="T14" fmla="*/ 222 w 384"/>
                <a:gd name="T15" fmla="*/ 112 h 214"/>
                <a:gd name="T16" fmla="*/ 353 w 384"/>
                <a:gd name="T17" fmla="*/ 93 h 214"/>
                <a:gd name="T18" fmla="*/ 380 w 384"/>
                <a:gd name="T19" fmla="*/ 57 h 214"/>
                <a:gd name="T20" fmla="*/ 359 w 384"/>
                <a:gd name="T21" fmla="*/ 19 h 214"/>
                <a:gd name="T22" fmla="*/ 271 w 384"/>
                <a:gd name="T23" fmla="*/ 32 h 214"/>
                <a:gd name="T24" fmla="*/ 220 w 384"/>
                <a:gd name="T25" fmla="*/ 109 h 214"/>
                <a:gd name="T26" fmla="*/ 219 w 384"/>
                <a:gd name="T27" fmla="*/ 109 h 214"/>
                <a:gd name="T28" fmla="*/ 171 w 384"/>
                <a:gd name="T29" fmla="*/ 131 h 214"/>
                <a:gd name="T30" fmla="*/ 117 w 384"/>
                <a:gd name="T31" fmla="*/ 153 h 214"/>
                <a:gd name="T32" fmla="*/ 1 w 384"/>
                <a:gd name="T33" fmla="*/ 160 h 214"/>
                <a:gd name="T34" fmla="*/ 1 w 384"/>
                <a:gd name="T35" fmla="*/ 161 h 214"/>
                <a:gd name="T36" fmla="*/ 112 w 384"/>
                <a:gd name="T37" fmla="*/ 159 h 214"/>
                <a:gd name="T38" fmla="*/ 167 w 384"/>
                <a:gd name="T39" fmla="*/ 138 h 214"/>
                <a:gd name="T40" fmla="*/ 174 w 384"/>
                <a:gd name="T41" fmla="*/ 135 h 214"/>
                <a:gd name="T42" fmla="*/ 238 w 384"/>
                <a:gd name="T43" fmla="*/ 204 h 214"/>
                <a:gd name="T44" fmla="*/ 309 w 384"/>
                <a:gd name="T45" fmla="*/ 175 h 214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</a:cxnLst>
              <a:rect l="0" t="0" r="r" b="b"/>
              <a:pathLst>
                <a:path w="384" h="214">
                  <a:moveTo>
                    <a:pt x="309" y="175"/>
                  </a:moveTo>
                  <a:cubicBezTo>
                    <a:pt x="314" y="149"/>
                    <a:pt x="272" y="138"/>
                    <a:pt x="254" y="134"/>
                  </a:cubicBezTo>
                  <a:cubicBezTo>
                    <a:pt x="238" y="130"/>
                    <a:pt x="221" y="129"/>
                    <a:pt x="204" y="129"/>
                  </a:cubicBezTo>
                  <a:cubicBezTo>
                    <a:pt x="198" y="129"/>
                    <a:pt x="192" y="129"/>
                    <a:pt x="186" y="130"/>
                  </a:cubicBezTo>
                  <a:cubicBezTo>
                    <a:pt x="198" y="124"/>
                    <a:pt x="209" y="118"/>
                    <a:pt x="220" y="112"/>
                  </a:cubicBezTo>
                  <a:cubicBezTo>
                    <a:pt x="220" y="112"/>
                    <a:pt x="220" y="111"/>
                    <a:pt x="220" y="111"/>
                  </a:cubicBezTo>
                  <a:cubicBezTo>
                    <a:pt x="220" y="111"/>
                    <a:pt x="221" y="112"/>
                    <a:pt x="221" y="112"/>
                  </a:cubicBezTo>
                  <a:cubicBezTo>
                    <a:pt x="221" y="112"/>
                    <a:pt x="221" y="112"/>
                    <a:pt x="222" y="112"/>
                  </a:cubicBezTo>
                  <a:cubicBezTo>
                    <a:pt x="267" y="120"/>
                    <a:pt x="314" y="120"/>
                    <a:pt x="353" y="93"/>
                  </a:cubicBezTo>
                  <a:cubicBezTo>
                    <a:pt x="365" y="84"/>
                    <a:pt x="377" y="72"/>
                    <a:pt x="380" y="57"/>
                  </a:cubicBezTo>
                  <a:cubicBezTo>
                    <a:pt x="384" y="40"/>
                    <a:pt x="372" y="27"/>
                    <a:pt x="359" y="19"/>
                  </a:cubicBezTo>
                  <a:cubicBezTo>
                    <a:pt x="331" y="0"/>
                    <a:pt x="296" y="14"/>
                    <a:pt x="271" y="32"/>
                  </a:cubicBezTo>
                  <a:cubicBezTo>
                    <a:pt x="248" y="50"/>
                    <a:pt x="223" y="79"/>
                    <a:pt x="220" y="109"/>
                  </a:cubicBezTo>
                  <a:cubicBezTo>
                    <a:pt x="220" y="109"/>
                    <a:pt x="220" y="109"/>
                    <a:pt x="219" y="109"/>
                  </a:cubicBezTo>
                  <a:cubicBezTo>
                    <a:pt x="202" y="115"/>
                    <a:pt x="187" y="124"/>
                    <a:pt x="171" y="131"/>
                  </a:cubicBezTo>
                  <a:cubicBezTo>
                    <a:pt x="153" y="139"/>
                    <a:pt x="135" y="147"/>
                    <a:pt x="117" y="153"/>
                  </a:cubicBezTo>
                  <a:cubicBezTo>
                    <a:pt x="78" y="165"/>
                    <a:pt x="41" y="166"/>
                    <a:pt x="1" y="160"/>
                  </a:cubicBezTo>
                  <a:cubicBezTo>
                    <a:pt x="0" y="160"/>
                    <a:pt x="0" y="161"/>
                    <a:pt x="1" y="161"/>
                  </a:cubicBezTo>
                  <a:cubicBezTo>
                    <a:pt x="37" y="173"/>
                    <a:pt x="76" y="169"/>
                    <a:pt x="112" y="159"/>
                  </a:cubicBezTo>
                  <a:cubicBezTo>
                    <a:pt x="131" y="153"/>
                    <a:pt x="149" y="146"/>
                    <a:pt x="167" y="138"/>
                  </a:cubicBezTo>
                  <a:cubicBezTo>
                    <a:pt x="169" y="137"/>
                    <a:pt x="172" y="136"/>
                    <a:pt x="174" y="135"/>
                  </a:cubicBezTo>
                  <a:cubicBezTo>
                    <a:pt x="180" y="167"/>
                    <a:pt x="209" y="193"/>
                    <a:pt x="238" y="204"/>
                  </a:cubicBezTo>
                  <a:cubicBezTo>
                    <a:pt x="263" y="214"/>
                    <a:pt x="302" y="206"/>
                    <a:pt x="309" y="175"/>
                  </a:cubicBezTo>
                  <a:close/>
                </a:path>
              </a:pathLst>
            </a:custGeom>
            <a:solidFill>
              <a:srgbClr val="21B37A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</a14:hiddenLine>
              </a:ext>
            </a:extLst>
          </p:spPr>
          <p:txBody>
            <a:bodyPr vert="horz" wrap="square" lIns="91440" tIns="45720" rIns="91440" bIns="45720" numCol="1" anchor="t" anchorCtr="0" compatLnSpc="1"/>
            <a:lstStyle/>
            <a:p>
              <a:endParaRPr lang="zh-CN" altLang="en-US">
                <a:solidFill>
                  <a:prstClr val="black"/>
                </a:solidFill>
              </a:endParaRPr>
            </a:p>
          </p:txBody>
        </p:sp>
        <p:sp>
          <p:nvSpPr>
            <p:cNvPr id="64" name="任意多边形 63"/>
            <p:cNvSpPr/>
            <p:nvPr/>
          </p:nvSpPr>
          <p:spPr bwMode="auto">
            <a:xfrm flipH="1">
              <a:off x="2279515" y="2151412"/>
              <a:ext cx="3967738" cy="601386"/>
            </a:xfrm>
            <a:custGeom>
              <a:avLst/>
              <a:gdLst>
                <a:gd name="connsiteX0" fmla="*/ 3967738 w 3967738"/>
                <a:gd name="connsiteY0" fmla="*/ 521937 h 601386"/>
                <a:gd name="connsiteX1" fmla="*/ 3926548 w 3967738"/>
                <a:gd name="connsiteY1" fmla="*/ 522431 h 601386"/>
                <a:gd name="connsiteX2" fmla="*/ 3936569 w 3967738"/>
                <a:gd name="connsiteY2" fmla="*/ 524836 h 601386"/>
                <a:gd name="connsiteX3" fmla="*/ 2324394 w 3967738"/>
                <a:gd name="connsiteY3" fmla="*/ 597 h 601386"/>
                <a:gd name="connsiteX4" fmla="*/ 2224728 w 3967738"/>
                <a:gd name="connsiteY4" fmla="*/ 1214 h 601386"/>
                <a:gd name="connsiteX5" fmla="*/ 2092403 w 3967738"/>
                <a:gd name="connsiteY5" fmla="*/ 12310 h 601386"/>
                <a:gd name="connsiteX6" fmla="*/ 1640184 w 3967738"/>
                <a:gd name="connsiteY6" fmla="*/ 119657 h 601386"/>
                <a:gd name="connsiteX7" fmla="*/ 1261964 w 3967738"/>
                <a:gd name="connsiteY7" fmla="*/ 290310 h 601386"/>
                <a:gd name="connsiteX8" fmla="*/ 1256483 w 3967738"/>
                <a:gd name="connsiteY8" fmla="*/ 290310 h 601386"/>
                <a:gd name="connsiteX9" fmla="*/ 294490 w 3967738"/>
                <a:gd name="connsiteY9" fmla="*/ 576567 h 601386"/>
                <a:gd name="connsiteX10" fmla="*/ 91890 w 3967738"/>
                <a:gd name="connsiteY10" fmla="*/ 524270 h 601386"/>
                <a:gd name="connsiteX11" fmla="*/ 0 w 3967738"/>
                <a:gd name="connsiteY11" fmla="*/ 486802 h 601386"/>
                <a:gd name="connsiteX12" fmla="*/ 0 w 3967738"/>
                <a:gd name="connsiteY12" fmla="*/ 500852 h 601386"/>
                <a:gd name="connsiteX13" fmla="*/ 77716 w 3967738"/>
                <a:gd name="connsiteY13" fmla="*/ 534635 h 601386"/>
                <a:gd name="connsiteX14" fmla="*/ 554858 w 3967738"/>
                <a:gd name="connsiteY14" fmla="*/ 593082 h 601386"/>
                <a:gd name="connsiteX15" fmla="*/ 1248261 w 3967738"/>
                <a:gd name="connsiteY15" fmla="*/ 306825 h 601386"/>
                <a:gd name="connsiteX16" fmla="*/ 1725146 w 3967738"/>
                <a:gd name="connsiteY16" fmla="*/ 108647 h 601386"/>
                <a:gd name="connsiteX17" fmla="*/ 2265068 w 3967738"/>
                <a:gd name="connsiteY17" fmla="*/ 15063 h 601386"/>
                <a:gd name="connsiteX18" fmla="*/ 2788546 w 3967738"/>
                <a:gd name="connsiteY18" fmla="*/ 125161 h 601386"/>
                <a:gd name="connsiteX19" fmla="*/ 3210617 w 3967738"/>
                <a:gd name="connsiteY19" fmla="*/ 345359 h 601386"/>
                <a:gd name="connsiteX20" fmla="*/ 3396815 w 3967738"/>
                <a:gd name="connsiteY20" fmla="*/ 433438 h 601386"/>
                <a:gd name="connsiteX21" fmla="*/ 3539265 w 3967738"/>
                <a:gd name="connsiteY21" fmla="*/ 481084 h 601386"/>
                <a:gd name="connsiteX22" fmla="*/ 3542119 w 3967738"/>
                <a:gd name="connsiteY22" fmla="*/ 466814 h 601386"/>
                <a:gd name="connsiteX23" fmla="*/ 3484689 w 3967738"/>
                <a:gd name="connsiteY23" fmla="*/ 449953 h 601386"/>
                <a:gd name="connsiteX24" fmla="*/ 3051655 w 3967738"/>
                <a:gd name="connsiteY24" fmla="*/ 240765 h 601386"/>
                <a:gd name="connsiteX25" fmla="*/ 2618621 w 3967738"/>
                <a:gd name="connsiteY25" fmla="*/ 45340 h 601386"/>
                <a:gd name="connsiteX26" fmla="*/ 2324394 w 3967738"/>
                <a:gd name="connsiteY26" fmla="*/ 597 h 60138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  <a:cxn ang="0">
                  <a:pos x="connsiteX19" y="connsiteY19"/>
                </a:cxn>
                <a:cxn ang="0">
                  <a:pos x="connsiteX20" y="connsiteY20"/>
                </a:cxn>
                <a:cxn ang="0">
                  <a:pos x="connsiteX21" y="connsiteY21"/>
                </a:cxn>
                <a:cxn ang="0">
                  <a:pos x="connsiteX22" y="connsiteY22"/>
                </a:cxn>
                <a:cxn ang="0">
                  <a:pos x="connsiteX23" y="connsiteY23"/>
                </a:cxn>
                <a:cxn ang="0">
                  <a:pos x="connsiteX24" y="connsiteY24"/>
                </a:cxn>
                <a:cxn ang="0">
                  <a:pos x="connsiteX25" y="connsiteY25"/>
                </a:cxn>
                <a:cxn ang="0">
                  <a:pos x="connsiteX26" y="connsiteY26"/>
                </a:cxn>
              </a:cxnLst>
              <a:rect l="l" t="t" r="r" b="b"/>
              <a:pathLst>
                <a:path w="3967738" h="601386">
                  <a:moveTo>
                    <a:pt x="3967738" y="521937"/>
                  </a:moveTo>
                  <a:lnTo>
                    <a:pt x="3926548" y="522431"/>
                  </a:lnTo>
                  <a:lnTo>
                    <a:pt x="3936569" y="524836"/>
                  </a:lnTo>
                  <a:close/>
                  <a:moveTo>
                    <a:pt x="2324394" y="597"/>
                  </a:moveTo>
                  <a:cubicBezTo>
                    <a:pt x="2291196" y="-383"/>
                    <a:pt x="2257938" y="-141"/>
                    <a:pt x="2224728" y="1214"/>
                  </a:cubicBezTo>
                  <a:cubicBezTo>
                    <a:pt x="2180448" y="3021"/>
                    <a:pt x="2136254" y="6805"/>
                    <a:pt x="2092403" y="12310"/>
                  </a:cubicBezTo>
                  <a:cubicBezTo>
                    <a:pt x="1938922" y="31577"/>
                    <a:pt x="1785442" y="70112"/>
                    <a:pt x="1640184" y="119657"/>
                  </a:cubicBezTo>
                  <a:cubicBezTo>
                    <a:pt x="1511370" y="166449"/>
                    <a:pt x="1379815" y="218746"/>
                    <a:pt x="1261964" y="290310"/>
                  </a:cubicBezTo>
                  <a:cubicBezTo>
                    <a:pt x="1261964" y="290310"/>
                    <a:pt x="1259224" y="290310"/>
                    <a:pt x="1256483" y="290310"/>
                  </a:cubicBezTo>
                  <a:cubicBezTo>
                    <a:pt x="960485" y="447201"/>
                    <a:pt x="645302" y="628864"/>
                    <a:pt x="294490" y="576567"/>
                  </a:cubicBezTo>
                  <a:cubicBezTo>
                    <a:pt x="224601" y="566245"/>
                    <a:pt x="157282" y="548010"/>
                    <a:pt x="91890" y="524270"/>
                  </a:cubicBezTo>
                  <a:lnTo>
                    <a:pt x="0" y="486802"/>
                  </a:lnTo>
                  <a:lnTo>
                    <a:pt x="0" y="500852"/>
                  </a:lnTo>
                  <a:lnTo>
                    <a:pt x="77716" y="534635"/>
                  </a:lnTo>
                  <a:cubicBezTo>
                    <a:pt x="230596" y="590501"/>
                    <a:pt x="390414" y="615790"/>
                    <a:pt x="554858" y="593082"/>
                  </a:cubicBezTo>
                  <a:cubicBezTo>
                    <a:pt x="804264" y="557300"/>
                    <a:pt x="1034485" y="433438"/>
                    <a:pt x="1248261" y="306825"/>
                  </a:cubicBezTo>
                  <a:cubicBezTo>
                    <a:pt x="1404482" y="229755"/>
                    <a:pt x="1557962" y="160944"/>
                    <a:pt x="1725146" y="108647"/>
                  </a:cubicBezTo>
                  <a:cubicBezTo>
                    <a:pt x="1900552" y="56350"/>
                    <a:pt x="2081440" y="17815"/>
                    <a:pt x="2265068" y="15063"/>
                  </a:cubicBezTo>
                  <a:cubicBezTo>
                    <a:pt x="2445956" y="12310"/>
                    <a:pt x="2624103" y="53597"/>
                    <a:pt x="2788546" y="125161"/>
                  </a:cubicBezTo>
                  <a:cubicBezTo>
                    <a:pt x="2933804" y="188468"/>
                    <a:pt x="3070840" y="271043"/>
                    <a:pt x="3210617" y="345359"/>
                  </a:cubicBezTo>
                  <a:cubicBezTo>
                    <a:pt x="3270913" y="377701"/>
                    <a:pt x="3333093" y="407462"/>
                    <a:pt x="3396815" y="433438"/>
                  </a:cubicBezTo>
                  <a:lnTo>
                    <a:pt x="3539265" y="481084"/>
                  </a:lnTo>
                  <a:lnTo>
                    <a:pt x="3542119" y="466814"/>
                  </a:lnTo>
                  <a:lnTo>
                    <a:pt x="3484689" y="449953"/>
                  </a:lnTo>
                  <a:cubicBezTo>
                    <a:pt x="3331209" y="400409"/>
                    <a:pt x="3191432" y="317835"/>
                    <a:pt x="3051655" y="240765"/>
                  </a:cubicBezTo>
                  <a:cubicBezTo>
                    <a:pt x="2911878" y="163696"/>
                    <a:pt x="2772102" y="92132"/>
                    <a:pt x="2618621" y="45340"/>
                  </a:cubicBezTo>
                  <a:cubicBezTo>
                    <a:pt x="2523038" y="17472"/>
                    <a:pt x="2423987" y="3537"/>
                    <a:pt x="2324394" y="597"/>
                  </a:cubicBezTo>
                  <a:close/>
                </a:path>
              </a:pathLst>
            </a:custGeom>
            <a:solidFill>
              <a:srgbClr val="B3AE33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noAutofit/>
            </a:bodyPr>
            <a:lstStyle/>
            <a:p>
              <a:endParaRPr lang="zh-CN" altLang="en-US">
                <a:solidFill>
                  <a:prstClr val="black"/>
                </a:solidFill>
              </a:endParaRPr>
            </a:p>
          </p:txBody>
        </p:sp>
        <p:sp>
          <p:nvSpPr>
            <p:cNvPr id="65" name="Freeform 68"/>
            <p:cNvSpPr/>
            <p:nvPr/>
          </p:nvSpPr>
          <p:spPr bwMode="auto">
            <a:xfrm flipH="1">
              <a:off x="5798696" y="2694781"/>
              <a:ext cx="304800" cy="333375"/>
            </a:xfrm>
            <a:custGeom>
              <a:avLst/>
              <a:gdLst>
                <a:gd name="T0" fmla="*/ 109 w 111"/>
                <a:gd name="T1" fmla="*/ 75 h 121"/>
                <a:gd name="T2" fmla="*/ 49 w 111"/>
                <a:gd name="T3" fmla="*/ 63 h 121"/>
                <a:gd name="T4" fmla="*/ 3 w 111"/>
                <a:gd name="T5" fmla="*/ 0 h 121"/>
                <a:gd name="T6" fmla="*/ 0 w 111"/>
                <a:gd name="T7" fmla="*/ 2 h 121"/>
                <a:gd name="T8" fmla="*/ 46 w 111"/>
                <a:gd name="T9" fmla="*/ 64 h 121"/>
                <a:gd name="T10" fmla="*/ 5 w 111"/>
                <a:gd name="T11" fmla="*/ 111 h 121"/>
                <a:gd name="T12" fmla="*/ 6 w 111"/>
                <a:gd name="T13" fmla="*/ 112 h 121"/>
                <a:gd name="T14" fmla="*/ 38 w 111"/>
                <a:gd name="T15" fmla="*/ 109 h 121"/>
                <a:gd name="T16" fmla="*/ 38 w 111"/>
                <a:gd name="T17" fmla="*/ 109 h 121"/>
                <a:gd name="T18" fmla="*/ 53 w 111"/>
                <a:gd name="T19" fmla="*/ 114 h 121"/>
                <a:gd name="T20" fmla="*/ 65 w 111"/>
                <a:gd name="T21" fmla="*/ 100 h 121"/>
                <a:gd name="T22" fmla="*/ 81 w 111"/>
                <a:gd name="T23" fmla="*/ 104 h 121"/>
                <a:gd name="T24" fmla="*/ 89 w 111"/>
                <a:gd name="T25" fmla="*/ 90 h 121"/>
                <a:gd name="T26" fmla="*/ 106 w 111"/>
                <a:gd name="T27" fmla="*/ 89 h 121"/>
                <a:gd name="T28" fmla="*/ 109 w 111"/>
                <a:gd name="T29" fmla="*/ 75 h 121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</a:cxnLst>
              <a:rect l="0" t="0" r="r" b="b"/>
              <a:pathLst>
                <a:path w="111" h="121">
                  <a:moveTo>
                    <a:pt x="109" y="75"/>
                  </a:moveTo>
                  <a:cubicBezTo>
                    <a:pt x="101" y="53"/>
                    <a:pt x="66" y="58"/>
                    <a:pt x="49" y="63"/>
                  </a:cubicBezTo>
                  <a:cubicBezTo>
                    <a:pt x="41" y="38"/>
                    <a:pt x="21" y="18"/>
                    <a:pt x="3" y="0"/>
                  </a:cubicBezTo>
                  <a:cubicBezTo>
                    <a:pt x="2" y="0"/>
                    <a:pt x="1" y="1"/>
                    <a:pt x="0" y="2"/>
                  </a:cubicBezTo>
                  <a:cubicBezTo>
                    <a:pt x="18" y="21"/>
                    <a:pt x="35" y="40"/>
                    <a:pt x="46" y="64"/>
                  </a:cubicBezTo>
                  <a:cubicBezTo>
                    <a:pt x="28" y="72"/>
                    <a:pt x="6" y="89"/>
                    <a:pt x="5" y="111"/>
                  </a:cubicBezTo>
                  <a:cubicBezTo>
                    <a:pt x="5" y="111"/>
                    <a:pt x="5" y="112"/>
                    <a:pt x="6" y="112"/>
                  </a:cubicBezTo>
                  <a:cubicBezTo>
                    <a:pt x="14" y="121"/>
                    <a:pt x="31" y="117"/>
                    <a:pt x="38" y="109"/>
                  </a:cubicBezTo>
                  <a:cubicBezTo>
                    <a:pt x="38" y="109"/>
                    <a:pt x="38" y="109"/>
                    <a:pt x="38" y="109"/>
                  </a:cubicBezTo>
                  <a:cubicBezTo>
                    <a:pt x="41" y="114"/>
                    <a:pt x="47" y="117"/>
                    <a:pt x="53" y="114"/>
                  </a:cubicBezTo>
                  <a:cubicBezTo>
                    <a:pt x="58" y="111"/>
                    <a:pt x="64" y="106"/>
                    <a:pt x="65" y="100"/>
                  </a:cubicBezTo>
                  <a:cubicBezTo>
                    <a:pt x="70" y="103"/>
                    <a:pt x="75" y="106"/>
                    <a:pt x="81" y="104"/>
                  </a:cubicBezTo>
                  <a:cubicBezTo>
                    <a:pt x="86" y="101"/>
                    <a:pt x="89" y="96"/>
                    <a:pt x="89" y="90"/>
                  </a:cubicBezTo>
                  <a:cubicBezTo>
                    <a:pt x="95" y="93"/>
                    <a:pt x="101" y="93"/>
                    <a:pt x="106" y="89"/>
                  </a:cubicBezTo>
                  <a:cubicBezTo>
                    <a:pt x="110" y="86"/>
                    <a:pt x="111" y="79"/>
                    <a:pt x="109" y="75"/>
                  </a:cubicBezTo>
                  <a:close/>
                </a:path>
              </a:pathLst>
            </a:custGeom>
            <a:solidFill>
              <a:srgbClr val="FF7862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</a14:hiddenLine>
              </a:ext>
            </a:extLst>
          </p:spPr>
          <p:txBody>
            <a:bodyPr vert="horz" wrap="square" lIns="91440" tIns="45720" rIns="91440" bIns="45720" numCol="1" anchor="t" anchorCtr="0" compatLnSpc="1"/>
            <a:lstStyle/>
            <a:p>
              <a:endParaRPr lang="zh-CN" altLang="en-US">
                <a:solidFill>
                  <a:prstClr val="black"/>
                </a:solidFill>
              </a:endParaRPr>
            </a:p>
          </p:txBody>
        </p:sp>
        <p:sp>
          <p:nvSpPr>
            <p:cNvPr id="66" name="Freeform 69"/>
            <p:cNvSpPr/>
            <p:nvPr/>
          </p:nvSpPr>
          <p:spPr bwMode="auto">
            <a:xfrm flipH="1">
              <a:off x="4696971" y="1980405"/>
              <a:ext cx="493713" cy="571500"/>
            </a:xfrm>
            <a:custGeom>
              <a:avLst/>
              <a:gdLst>
                <a:gd name="T0" fmla="*/ 175 w 180"/>
                <a:gd name="T1" fmla="*/ 36 h 208"/>
                <a:gd name="T2" fmla="*/ 159 w 180"/>
                <a:gd name="T3" fmla="*/ 35 h 208"/>
                <a:gd name="T4" fmla="*/ 151 w 180"/>
                <a:gd name="T5" fmla="*/ 21 h 208"/>
                <a:gd name="T6" fmla="*/ 135 w 180"/>
                <a:gd name="T7" fmla="*/ 24 h 208"/>
                <a:gd name="T8" fmla="*/ 124 w 180"/>
                <a:gd name="T9" fmla="*/ 10 h 208"/>
                <a:gd name="T10" fmla="*/ 109 w 180"/>
                <a:gd name="T11" fmla="*/ 14 h 208"/>
                <a:gd name="T12" fmla="*/ 108 w 180"/>
                <a:gd name="T13" fmla="*/ 14 h 208"/>
                <a:gd name="T14" fmla="*/ 76 w 180"/>
                <a:gd name="T15" fmla="*/ 10 h 208"/>
                <a:gd name="T16" fmla="*/ 75 w 180"/>
                <a:gd name="T17" fmla="*/ 11 h 208"/>
                <a:gd name="T18" fmla="*/ 115 w 180"/>
                <a:gd name="T19" fmla="*/ 59 h 208"/>
                <a:gd name="T20" fmla="*/ 46 w 180"/>
                <a:gd name="T21" fmla="*/ 138 h 208"/>
                <a:gd name="T22" fmla="*/ 0 w 180"/>
                <a:gd name="T23" fmla="*/ 208 h 208"/>
                <a:gd name="T24" fmla="*/ 0 w 180"/>
                <a:gd name="T25" fmla="*/ 208 h 208"/>
                <a:gd name="T26" fmla="*/ 1 w 180"/>
                <a:gd name="T27" fmla="*/ 208 h 208"/>
                <a:gd name="T28" fmla="*/ 2 w 180"/>
                <a:gd name="T29" fmla="*/ 207 h 208"/>
                <a:gd name="T30" fmla="*/ 4 w 180"/>
                <a:gd name="T31" fmla="*/ 206 h 208"/>
                <a:gd name="T32" fmla="*/ 58 w 180"/>
                <a:gd name="T33" fmla="*/ 131 h 208"/>
                <a:gd name="T34" fmla="*/ 117 w 180"/>
                <a:gd name="T35" fmla="*/ 61 h 208"/>
                <a:gd name="T36" fmla="*/ 177 w 180"/>
                <a:gd name="T37" fmla="*/ 51 h 208"/>
                <a:gd name="T38" fmla="*/ 175 w 180"/>
                <a:gd name="T39" fmla="*/ 36 h 208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</a:cxnLst>
              <a:rect l="0" t="0" r="r" b="b"/>
              <a:pathLst>
                <a:path w="180" h="208">
                  <a:moveTo>
                    <a:pt x="175" y="36"/>
                  </a:moveTo>
                  <a:cubicBezTo>
                    <a:pt x="171" y="32"/>
                    <a:pt x="164" y="32"/>
                    <a:pt x="159" y="35"/>
                  </a:cubicBezTo>
                  <a:cubicBezTo>
                    <a:pt x="159" y="29"/>
                    <a:pt x="156" y="23"/>
                    <a:pt x="151" y="21"/>
                  </a:cubicBezTo>
                  <a:cubicBezTo>
                    <a:pt x="146" y="19"/>
                    <a:pt x="140" y="21"/>
                    <a:pt x="135" y="24"/>
                  </a:cubicBezTo>
                  <a:cubicBezTo>
                    <a:pt x="134" y="18"/>
                    <a:pt x="129" y="13"/>
                    <a:pt x="124" y="10"/>
                  </a:cubicBezTo>
                  <a:cubicBezTo>
                    <a:pt x="118" y="7"/>
                    <a:pt x="112" y="9"/>
                    <a:pt x="109" y="14"/>
                  </a:cubicBezTo>
                  <a:cubicBezTo>
                    <a:pt x="108" y="14"/>
                    <a:pt x="108" y="14"/>
                    <a:pt x="108" y="14"/>
                  </a:cubicBezTo>
                  <a:cubicBezTo>
                    <a:pt x="102" y="6"/>
                    <a:pt x="85" y="0"/>
                    <a:pt x="76" y="10"/>
                  </a:cubicBezTo>
                  <a:cubicBezTo>
                    <a:pt x="76" y="10"/>
                    <a:pt x="75" y="10"/>
                    <a:pt x="75" y="11"/>
                  </a:cubicBezTo>
                  <a:cubicBezTo>
                    <a:pt x="75" y="32"/>
                    <a:pt x="97" y="50"/>
                    <a:pt x="115" y="59"/>
                  </a:cubicBezTo>
                  <a:cubicBezTo>
                    <a:pt x="98" y="91"/>
                    <a:pt x="72" y="113"/>
                    <a:pt x="46" y="138"/>
                  </a:cubicBezTo>
                  <a:cubicBezTo>
                    <a:pt x="26" y="157"/>
                    <a:pt x="4" y="180"/>
                    <a:pt x="0" y="208"/>
                  </a:cubicBezTo>
                  <a:cubicBezTo>
                    <a:pt x="0" y="208"/>
                    <a:pt x="0" y="208"/>
                    <a:pt x="0" y="208"/>
                  </a:cubicBezTo>
                  <a:cubicBezTo>
                    <a:pt x="1" y="208"/>
                    <a:pt x="1" y="208"/>
                    <a:pt x="1" y="208"/>
                  </a:cubicBezTo>
                  <a:cubicBezTo>
                    <a:pt x="1" y="208"/>
                    <a:pt x="2" y="208"/>
                    <a:pt x="2" y="207"/>
                  </a:cubicBezTo>
                  <a:cubicBezTo>
                    <a:pt x="3" y="207"/>
                    <a:pt x="3" y="206"/>
                    <a:pt x="4" y="206"/>
                  </a:cubicBezTo>
                  <a:cubicBezTo>
                    <a:pt x="13" y="175"/>
                    <a:pt x="35" y="153"/>
                    <a:pt x="58" y="131"/>
                  </a:cubicBezTo>
                  <a:cubicBezTo>
                    <a:pt x="80" y="111"/>
                    <a:pt x="106" y="89"/>
                    <a:pt x="117" y="61"/>
                  </a:cubicBezTo>
                  <a:cubicBezTo>
                    <a:pt x="134" y="66"/>
                    <a:pt x="169" y="72"/>
                    <a:pt x="177" y="51"/>
                  </a:cubicBezTo>
                  <a:cubicBezTo>
                    <a:pt x="180" y="46"/>
                    <a:pt x="179" y="40"/>
                    <a:pt x="175" y="36"/>
                  </a:cubicBezTo>
                  <a:close/>
                </a:path>
              </a:pathLst>
            </a:custGeom>
            <a:solidFill>
              <a:srgbClr val="FF7862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</a14:hiddenLine>
              </a:ext>
            </a:extLst>
          </p:spPr>
          <p:txBody>
            <a:bodyPr vert="horz" wrap="square" lIns="91440" tIns="45720" rIns="91440" bIns="45720" numCol="1" anchor="t" anchorCtr="0" compatLnSpc="1"/>
            <a:lstStyle/>
            <a:p>
              <a:endParaRPr lang="zh-CN" altLang="en-US">
                <a:solidFill>
                  <a:prstClr val="black"/>
                </a:solidFill>
              </a:endParaRPr>
            </a:p>
          </p:txBody>
        </p:sp>
        <p:sp>
          <p:nvSpPr>
            <p:cNvPr id="67" name="Freeform 70"/>
            <p:cNvSpPr/>
            <p:nvPr/>
          </p:nvSpPr>
          <p:spPr bwMode="auto">
            <a:xfrm flipH="1">
              <a:off x="2584009" y="2062955"/>
              <a:ext cx="139700" cy="342900"/>
            </a:xfrm>
            <a:custGeom>
              <a:avLst/>
              <a:gdLst>
                <a:gd name="T0" fmla="*/ 19 w 51"/>
                <a:gd name="T1" fmla="*/ 3 h 125"/>
                <a:gd name="T2" fmla="*/ 17 w 51"/>
                <a:gd name="T3" fmla="*/ 4 h 125"/>
                <a:gd name="T4" fmla="*/ 33 w 51"/>
                <a:gd name="T5" fmla="*/ 124 h 125"/>
                <a:gd name="T6" fmla="*/ 33 w 51"/>
                <a:gd name="T7" fmla="*/ 124 h 125"/>
                <a:gd name="T8" fmla="*/ 34 w 51"/>
                <a:gd name="T9" fmla="*/ 125 h 125"/>
                <a:gd name="T10" fmla="*/ 35 w 51"/>
                <a:gd name="T11" fmla="*/ 124 h 125"/>
                <a:gd name="T12" fmla="*/ 34 w 51"/>
                <a:gd name="T13" fmla="*/ 123 h 125"/>
                <a:gd name="T14" fmla="*/ 48 w 51"/>
                <a:gd name="T15" fmla="*/ 66 h 125"/>
                <a:gd name="T16" fmla="*/ 23 w 51"/>
                <a:gd name="T17" fmla="*/ 2 h 125"/>
                <a:gd name="T18" fmla="*/ 19 w 51"/>
                <a:gd name="T19" fmla="*/ 3 h 125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</a:cxnLst>
              <a:rect l="0" t="0" r="r" b="b"/>
              <a:pathLst>
                <a:path w="51" h="125">
                  <a:moveTo>
                    <a:pt x="19" y="3"/>
                  </a:moveTo>
                  <a:cubicBezTo>
                    <a:pt x="18" y="3"/>
                    <a:pt x="17" y="3"/>
                    <a:pt x="17" y="4"/>
                  </a:cubicBezTo>
                  <a:cubicBezTo>
                    <a:pt x="1" y="43"/>
                    <a:pt x="0" y="93"/>
                    <a:pt x="33" y="124"/>
                  </a:cubicBezTo>
                  <a:cubicBezTo>
                    <a:pt x="33" y="124"/>
                    <a:pt x="33" y="124"/>
                    <a:pt x="33" y="124"/>
                  </a:cubicBezTo>
                  <a:cubicBezTo>
                    <a:pt x="33" y="124"/>
                    <a:pt x="33" y="125"/>
                    <a:pt x="34" y="125"/>
                  </a:cubicBezTo>
                  <a:cubicBezTo>
                    <a:pt x="34" y="125"/>
                    <a:pt x="35" y="124"/>
                    <a:pt x="35" y="124"/>
                  </a:cubicBezTo>
                  <a:cubicBezTo>
                    <a:pt x="34" y="124"/>
                    <a:pt x="34" y="124"/>
                    <a:pt x="34" y="123"/>
                  </a:cubicBezTo>
                  <a:cubicBezTo>
                    <a:pt x="51" y="112"/>
                    <a:pt x="50" y="83"/>
                    <a:pt x="48" y="66"/>
                  </a:cubicBezTo>
                  <a:cubicBezTo>
                    <a:pt x="45" y="43"/>
                    <a:pt x="37" y="19"/>
                    <a:pt x="23" y="2"/>
                  </a:cubicBezTo>
                  <a:cubicBezTo>
                    <a:pt x="21" y="0"/>
                    <a:pt x="19" y="1"/>
                    <a:pt x="19" y="3"/>
                  </a:cubicBezTo>
                  <a:close/>
                </a:path>
              </a:pathLst>
            </a:custGeom>
            <a:solidFill>
              <a:srgbClr val="FEC160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</a14:hiddenLine>
              </a:ext>
            </a:extLst>
          </p:spPr>
          <p:txBody>
            <a:bodyPr vert="horz" wrap="square" lIns="91440" tIns="45720" rIns="91440" bIns="45720" numCol="1" anchor="t" anchorCtr="0" compatLnSpc="1"/>
            <a:lstStyle/>
            <a:p>
              <a:endParaRPr lang="zh-CN" altLang="en-US">
                <a:solidFill>
                  <a:prstClr val="black"/>
                </a:solidFill>
              </a:endParaRPr>
            </a:p>
          </p:txBody>
        </p:sp>
        <p:sp>
          <p:nvSpPr>
            <p:cNvPr id="68" name="Freeform 71"/>
            <p:cNvSpPr/>
            <p:nvPr/>
          </p:nvSpPr>
          <p:spPr bwMode="auto">
            <a:xfrm flipH="1">
              <a:off x="2258571" y="2108993"/>
              <a:ext cx="555625" cy="530225"/>
            </a:xfrm>
            <a:custGeom>
              <a:avLst/>
              <a:gdLst>
                <a:gd name="T0" fmla="*/ 181 w 203"/>
                <a:gd name="T1" fmla="*/ 65 h 193"/>
                <a:gd name="T2" fmla="*/ 176 w 203"/>
                <a:gd name="T3" fmla="*/ 40 h 193"/>
                <a:gd name="T4" fmla="*/ 151 w 203"/>
                <a:gd name="T5" fmla="*/ 32 h 193"/>
                <a:gd name="T6" fmla="*/ 118 w 203"/>
                <a:gd name="T7" fmla="*/ 21 h 193"/>
                <a:gd name="T8" fmla="*/ 121 w 203"/>
                <a:gd name="T9" fmla="*/ 47 h 193"/>
                <a:gd name="T10" fmla="*/ 131 w 203"/>
                <a:gd name="T11" fmla="*/ 70 h 193"/>
                <a:gd name="T12" fmla="*/ 62 w 203"/>
                <a:gd name="T13" fmla="*/ 110 h 193"/>
                <a:gd name="T14" fmla="*/ 47 w 203"/>
                <a:gd name="T15" fmla="*/ 124 h 193"/>
                <a:gd name="T16" fmla="*/ 46 w 203"/>
                <a:gd name="T17" fmla="*/ 126 h 193"/>
                <a:gd name="T18" fmla="*/ 1 w 203"/>
                <a:gd name="T19" fmla="*/ 174 h 193"/>
                <a:gd name="T20" fmla="*/ 2 w 203"/>
                <a:gd name="T21" fmla="*/ 175 h 193"/>
                <a:gd name="T22" fmla="*/ 26 w 203"/>
                <a:gd name="T23" fmla="*/ 154 h 193"/>
                <a:gd name="T24" fmla="*/ 46 w 203"/>
                <a:gd name="T25" fmla="*/ 131 h 193"/>
                <a:gd name="T26" fmla="*/ 89 w 203"/>
                <a:gd name="T27" fmla="*/ 176 h 193"/>
                <a:gd name="T28" fmla="*/ 152 w 203"/>
                <a:gd name="T29" fmla="*/ 188 h 193"/>
                <a:gd name="T30" fmla="*/ 152 w 203"/>
                <a:gd name="T31" fmla="*/ 185 h 193"/>
                <a:gd name="T32" fmla="*/ 111 w 203"/>
                <a:gd name="T33" fmla="*/ 136 h 193"/>
                <a:gd name="T34" fmla="*/ 54 w 203"/>
                <a:gd name="T35" fmla="*/ 123 h 193"/>
                <a:gd name="T36" fmla="*/ 57 w 203"/>
                <a:gd name="T37" fmla="*/ 120 h 193"/>
                <a:gd name="T38" fmla="*/ 94 w 203"/>
                <a:gd name="T39" fmla="*/ 92 h 193"/>
                <a:gd name="T40" fmla="*/ 133 w 203"/>
                <a:gd name="T41" fmla="*/ 73 h 193"/>
                <a:gd name="T42" fmla="*/ 133 w 203"/>
                <a:gd name="T43" fmla="*/ 73 h 193"/>
                <a:gd name="T44" fmla="*/ 134 w 203"/>
                <a:gd name="T45" fmla="*/ 74 h 193"/>
                <a:gd name="T46" fmla="*/ 187 w 203"/>
                <a:gd name="T47" fmla="*/ 95 h 193"/>
                <a:gd name="T48" fmla="*/ 181 w 203"/>
                <a:gd name="T49" fmla="*/ 65 h 193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</a:cxnLst>
              <a:rect l="0" t="0" r="r" b="b"/>
              <a:pathLst>
                <a:path w="203" h="193">
                  <a:moveTo>
                    <a:pt x="181" y="65"/>
                  </a:moveTo>
                  <a:cubicBezTo>
                    <a:pt x="183" y="57"/>
                    <a:pt x="181" y="48"/>
                    <a:pt x="176" y="40"/>
                  </a:cubicBezTo>
                  <a:cubicBezTo>
                    <a:pt x="171" y="33"/>
                    <a:pt x="160" y="28"/>
                    <a:pt x="151" y="32"/>
                  </a:cubicBezTo>
                  <a:cubicBezTo>
                    <a:pt x="147" y="19"/>
                    <a:pt x="126" y="0"/>
                    <a:pt x="118" y="21"/>
                  </a:cubicBezTo>
                  <a:cubicBezTo>
                    <a:pt x="115" y="29"/>
                    <a:pt x="118" y="40"/>
                    <a:pt x="121" y="47"/>
                  </a:cubicBezTo>
                  <a:cubicBezTo>
                    <a:pt x="123" y="55"/>
                    <a:pt x="126" y="63"/>
                    <a:pt x="131" y="70"/>
                  </a:cubicBezTo>
                  <a:cubicBezTo>
                    <a:pt x="106" y="77"/>
                    <a:pt x="81" y="93"/>
                    <a:pt x="62" y="110"/>
                  </a:cubicBezTo>
                  <a:cubicBezTo>
                    <a:pt x="56" y="115"/>
                    <a:pt x="52" y="119"/>
                    <a:pt x="47" y="124"/>
                  </a:cubicBezTo>
                  <a:cubicBezTo>
                    <a:pt x="46" y="124"/>
                    <a:pt x="46" y="125"/>
                    <a:pt x="46" y="126"/>
                  </a:cubicBezTo>
                  <a:cubicBezTo>
                    <a:pt x="31" y="142"/>
                    <a:pt x="17" y="159"/>
                    <a:pt x="1" y="174"/>
                  </a:cubicBezTo>
                  <a:cubicBezTo>
                    <a:pt x="0" y="175"/>
                    <a:pt x="1" y="176"/>
                    <a:pt x="2" y="175"/>
                  </a:cubicBezTo>
                  <a:cubicBezTo>
                    <a:pt x="11" y="170"/>
                    <a:pt x="19" y="162"/>
                    <a:pt x="26" y="154"/>
                  </a:cubicBezTo>
                  <a:cubicBezTo>
                    <a:pt x="33" y="146"/>
                    <a:pt x="39" y="138"/>
                    <a:pt x="46" y="131"/>
                  </a:cubicBezTo>
                  <a:cubicBezTo>
                    <a:pt x="52" y="151"/>
                    <a:pt x="71" y="166"/>
                    <a:pt x="89" y="176"/>
                  </a:cubicBezTo>
                  <a:cubicBezTo>
                    <a:pt x="107" y="185"/>
                    <a:pt x="132" y="193"/>
                    <a:pt x="152" y="188"/>
                  </a:cubicBezTo>
                  <a:cubicBezTo>
                    <a:pt x="154" y="187"/>
                    <a:pt x="154" y="185"/>
                    <a:pt x="152" y="185"/>
                  </a:cubicBezTo>
                  <a:cubicBezTo>
                    <a:pt x="147" y="164"/>
                    <a:pt x="128" y="146"/>
                    <a:pt x="111" y="136"/>
                  </a:cubicBezTo>
                  <a:cubicBezTo>
                    <a:pt x="96" y="127"/>
                    <a:pt x="72" y="119"/>
                    <a:pt x="54" y="123"/>
                  </a:cubicBezTo>
                  <a:cubicBezTo>
                    <a:pt x="55" y="122"/>
                    <a:pt x="56" y="121"/>
                    <a:pt x="57" y="120"/>
                  </a:cubicBezTo>
                  <a:cubicBezTo>
                    <a:pt x="68" y="109"/>
                    <a:pt x="80" y="100"/>
                    <a:pt x="94" y="92"/>
                  </a:cubicBezTo>
                  <a:cubicBezTo>
                    <a:pt x="106" y="85"/>
                    <a:pt x="120" y="80"/>
                    <a:pt x="133" y="73"/>
                  </a:cubicBezTo>
                  <a:cubicBezTo>
                    <a:pt x="133" y="73"/>
                    <a:pt x="133" y="73"/>
                    <a:pt x="133" y="73"/>
                  </a:cubicBezTo>
                  <a:cubicBezTo>
                    <a:pt x="133" y="74"/>
                    <a:pt x="134" y="74"/>
                    <a:pt x="134" y="74"/>
                  </a:cubicBezTo>
                  <a:cubicBezTo>
                    <a:pt x="148" y="88"/>
                    <a:pt x="167" y="104"/>
                    <a:pt x="187" y="95"/>
                  </a:cubicBezTo>
                  <a:cubicBezTo>
                    <a:pt x="203" y="88"/>
                    <a:pt x="193" y="70"/>
                    <a:pt x="181" y="65"/>
                  </a:cubicBezTo>
                  <a:close/>
                </a:path>
              </a:pathLst>
            </a:custGeom>
            <a:solidFill>
              <a:srgbClr val="FEC160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</a14:hiddenLine>
              </a:ext>
            </a:extLst>
          </p:spPr>
          <p:txBody>
            <a:bodyPr vert="horz" wrap="square" lIns="91440" tIns="45720" rIns="91440" bIns="45720" numCol="1" anchor="t" anchorCtr="0" compatLnSpc="1"/>
            <a:lstStyle/>
            <a:p>
              <a:endParaRPr lang="zh-CN" altLang="en-US">
                <a:solidFill>
                  <a:prstClr val="black"/>
                </a:solidFill>
              </a:endParaRPr>
            </a:p>
          </p:txBody>
        </p:sp>
      </p:grp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标题和内容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仅标题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zh-CN" altLang="en-US"/>
              <a:t>单击此处编辑母版标题样式</a:t>
            </a:r>
            <a:endParaRPr lang="en-US" dirty="0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AE59AF5-EF36-4F21-887F-7A877F937721}" type="datetimeFigureOut">
              <a:rPr lang="zh-CN" altLang="en-US" smtClean="0"/>
              <a:t>2018/12/17</a:t>
            </a:fld>
            <a:endParaRPr lang="zh-CN" alt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9F9B4AC-B2A5-48F4-A5C5-DC31374EFE78}" type="slidenum">
              <a:rPr lang="zh-CN" altLang="en-US" smtClean="0"/>
              <a:t>‹#›</a:t>
            </a:fld>
            <a:endParaRPr lang="zh-CN" altLang="en-US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空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AE59AF5-EF36-4F21-887F-7A877F937721}" type="datetimeFigureOut">
              <a:rPr lang="zh-CN" altLang="en-US" smtClean="0"/>
              <a:t>2018/12/17</a:t>
            </a:fld>
            <a:endParaRPr lang="zh-CN" alt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9F9B4AC-B2A5-48F4-A5C5-DC31374EFE78}" type="slidenum">
              <a:rPr lang="zh-CN" altLang="en-US" smtClean="0"/>
              <a:t>‹#›</a:t>
            </a:fld>
            <a:endParaRPr lang="zh-CN" altLang="en-US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内容与标题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29841" y="342900"/>
            <a:ext cx="2949178" cy="1200150"/>
          </a:xfrm>
        </p:spPr>
        <p:txBody>
          <a:bodyPr anchor="b"/>
          <a:lstStyle>
            <a:lvl1pPr>
              <a:defRPr sz="2400"/>
            </a:lvl1pPr>
          </a:lstStyle>
          <a:p>
            <a:r>
              <a:rPr lang="zh-CN" altLang="en-US"/>
              <a:t>单击此处编辑母版标题样式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887391" y="740569"/>
            <a:ext cx="4629150" cy="3655219"/>
          </a:xfrm>
        </p:spPr>
        <p:txBody>
          <a:bodyPr/>
          <a:lstStyle>
            <a:lvl1pPr>
              <a:defRPr sz="2400"/>
            </a:lvl1pPr>
            <a:lvl2pPr>
              <a:defRPr sz="2100"/>
            </a:lvl2pPr>
            <a:lvl3pPr>
              <a:defRPr sz="1800"/>
            </a:lvl3pPr>
            <a:lvl4pPr>
              <a:defRPr sz="1500"/>
            </a:lvl4pPr>
            <a:lvl5pPr>
              <a:defRPr sz="1500"/>
            </a:lvl5pPr>
            <a:lvl6pPr>
              <a:defRPr sz="1500"/>
            </a:lvl6pPr>
            <a:lvl7pPr>
              <a:defRPr sz="1500"/>
            </a:lvl7pPr>
            <a:lvl8pPr>
              <a:defRPr sz="1500"/>
            </a:lvl8pPr>
            <a:lvl9pPr>
              <a:defRPr sz="1500"/>
            </a:lvl9pPr>
          </a:lstStyle>
          <a:p>
            <a:pPr lvl="0"/>
            <a:r>
              <a:rPr lang="zh-CN" altLang="en-US"/>
              <a:t>单击此处编辑母版文本样式</a:t>
            </a:r>
          </a:p>
          <a:p>
            <a:pPr lvl="1"/>
            <a:r>
              <a:rPr lang="zh-CN" altLang="en-US"/>
              <a:t>第二级</a:t>
            </a:r>
          </a:p>
          <a:p>
            <a:pPr lvl="2"/>
            <a:r>
              <a:rPr lang="zh-CN" altLang="en-US"/>
              <a:t>第三级</a:t>
            </a:r>
          </a:p>
          <a:p>
            <a:pPr lvl="3"/>
            <a:r>
              <a:rPr lang="zh-CN" altLang="en-US"/>
              <a:t>第四级</a:t>
            </a:r>
          </a:p>
          <a:p>
            <a:pPr lvl="4"/>
            <a:r>
              <a:rPr lang="zh-CN" altLang="en-US"/>
              <a:t>第五级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629841" y="1543050"/>
            <a:ext cx="2949178" cy="2858691"/>
          </a:xfrm>
        </p:spPr>
        <p:txBody>
          <a:bodyPr/>
          <a:lstStyle>
            <a:lvl1pPr marL="0" indent="0">
              <a:buNone/>
              <a:defRPr sz="1200"/>
            </a:lvl1pPr>
            <a:lvl2pPr marL="342900" indent="0">
              <a:buNone/>
              <a:defRPr sz="1050"/>
            </a:lvl2pPr>
            <a:lvl3pPr marL="685800" indent="0">
              <a:buNone/>
              <a:defRPr sz="900"/>
            </a:lvl3pPr>
            <a:lvl4pPr marL="1028700" indent="0">
              <a:buNone/>
              <a:defRPr sz="750"/>
            </a:lvl4pPr>
            <a:lvl5pPr marL="1371600" indent="0">
              <a:buNone/>
              <a:defRPr sz="750"/>
            </a:lvl5pPr>
            <a:lvl6pPr marL="1714500" indent="0">
              <a:buNone/>
              <a:defRPr sz="750"/>
            </a:lvl6pPr>
            <a:lvl7pPr marL="2057400" indent="0">
              <a:buNone/>
              <a:defRPr sz="750"/>
            </a:lvl7pPr>
            <a:lvl8pPr marL="2400300" indent="0">
              <a:buNone/>
              <a:defRPr sz="750"/>
            </a:lvl8pPr>
            <a:lvl9pPr marL="2743200" indent="0">
              <a:buNone/>
              <a:defRPr sz="750"/>
            </a:lvl9pPr>
          </a:lstStyle>
          <a:p>
            <a:pPr lvl="0"/>
            <a:r>
              <a:rPr lang="zh-CN" altLang="en-US"/>
              <a:t>单击此处编辑母版文本样式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AE59AF5-EF36-4F21-887F-7A877F937721}" type="datetimeFigureOut">
              <a:rPr lang="zh-CN" altLang="en-US" smtClean="0"/>
              <a:t>2018/12/17</a:t>
            </a:fld>
            <a:endParaRPr lang="zh-CN" alt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9F9B4AC-B2A5-48F4-A5C5-DC31374EFE78}" type="slidenum">
              <a:rPr lang="zh-CN" altLang="en-US" smtClean="0"/>
              <a:t>‹#›</a:t>
            </a:fld>
            <a:endParaRPr lang="zh-CN" altLang="en-US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图片与标题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29841" y="342900"/>
            <a:ext cx="2949178" cy="1200150"/>
          </a:xfrm>
        </p:spPr>
        <p:txBody>
          <a:bodyPr anchor="b"/>
          <a:lstStyle>
            <a:lvl1pPr>
              <a:defRPr sz="2400"/>
            </a:lvl1pPr>
          </a:lstStyle>
          <a:p>
            <a:r>
              <a:rPr lang="zh-CN" altLang="en-US"/>
              <a:t>单击此处编辑母版标题样式</a:t>
            </a:r>
            <a:endParaRPr lang="en-US" dirty="0"/>
          </a:p>
        </p:txBody>
      </p:sp>
      <p:sp>
        <p:nvSpPr>
          <p:cNvPr id="3" name="Picture Placeholder 2"/>
          <p:cNvSpPr>
            <a:spLocks noGrp="1" noChangeAspect="1"/>
          </p:cNvSpPr>
          <p:nvPr>
            <p:ph type="pic" idx="1"/>
          </p:nvPr>
        </p:nvSpPr>
        <p:spPr>
          <a:xfrm>
            <a:off x="3887391" y="740569"/>
            <a:ext cx="4629150" cy="3655219"/>
          </a:xfrm>
        </p:spPr>
        <p:txBody>
          <a:bodyPr anchor="t"/>
          <a:lstStyle>
            <a:lvl1pPr marL="0" indent="0">
              <a:buNone/>
              <a:defRPr sz="2400"/>
            </a:lvl1pPr>
            <a:lvl2pPr marL="342900" indent="0">
              <a:buNone/>
              <a:defRPr sz="2100"/>
            </a:lvl2pPr>
            <a:lvl3pPr marL="685800" indent="0">
              <a:buNone/>
              <a:defRPr sz="1800"/>
            </a:lvl3pPr>
            <a:lvl4pPr marL="1028700" indent="0">
              <a:buNone/>
              <a:defRPr sz="1500"/>
            </a:lvl4pPr>
            <a:lvl5pPr marL="1371600" indent="0">
              <a:buNone/>
              <a:defRPr sz="1500"/>
            </a:lvl5pPr>
            <a:lvl6pPr marL="1714500" indent="0">
              <a:buNone/>
              <a:defRPr sz="1500"/>
            </a:lvl6pPr>
            <a:lvl7pPr marL="2057400" indent="0">
              <a:buNone/>
              <a:defRPr sz="1500"/>
            </a:lvl7pPr>
            <a:lvl8pPr marL="2400300" indent="0">
              <a:buNone/>
              <a:defRPr sz="1500"/>
            </a:lvl8pPr>
            <a:lvl9pPr marL="2743200" indent="0">
              <a:buNone/>
              <a:defRPr sz="1500"/>
            </a:lvl9pPr>
          </a:lstStyle>
          <a:p>
            <a:r>
              <a:rPr lang="zh-CN" altLang="en-US"/>
              <a:t>单击图标添加图片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629841" y="1543050"/>
            <a:ext cx="2949178" cy="2858691"/>
          </a:xfrm>
        </p:spPr>
        <p:txBody>
          <a:bodyPr/>
          <a:lstStyle>
            <a:lvl1pPr marL="0" indent="0">
              <a:buNone/>
              <a:defRPr sz="1200"/>
            </a:lvl1pPr>
            <a:lvl2pPr marL="342900" indent="0">
              <a:buNone/>
              <a:defRPr sz="1050"/>
            </a:lvl2pPr>
            <a:lvl3pPr marL="685800" indent="0">
              <a:buNone/>
              <a:defRPr sz="900"/>
            </a:lvl3pPr>
            <a:lvl4pPr marL="1028700" indent="0">
              <a:buNone/>
              <a:defRPr sz="750"/>
            </a:lvl4pPr>
            <a:lvl5pPr marL="1371600" indent="0">
              <a:buNone/>
              <a:defRPr sz="750"/>
            </a:lvl5pPr>
            <a:lvl6pPr marL="1714500" indent="0">
              <a:buNone/>
              <a:defRPr sz="750"/>
            </a:lvl6pPr>
            <a:lvl7pPr marL="2057400" indent="0">
              <a:buNone/>
              <a:defRPr sz="750"/>
            </a:lvl7pPr>
            <a:lvl8pPr marL="2400300" indent="0">
              <a:buNone/>
              <a:defRPr sz="750"/>
            </a:lvl8pPr>
            <a:lvl9pPr marL="2743200" indent="0">
              <a:buNone/>
              <a:defRPr sz="750"/>
            </a:lvl9pPr>
          </a:lstStyle>
          <a:p>
            <a:pPr lvl="0"/>
            <a:r>
              <a:rPr lang="zh-CN" altLang="en-US"/>
              <a:t>单击此处编辑母版文本样式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AE59AF5-EF36-4F21-887F-7A877F937721}" type="datetimeFigureOut">
              <a:rPr lang="zh-CN" altLang="en-US" smtClean="0"/>
              <a:t>2018/12/17</a:t>
            </a:fld>
            <a:endParaRPr lang="zh-CN" alt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9F9B4AC-B2A5-48F4-A5C5-DC31374EFE78}" type="slidenum">
              <a:rPr lang="zh-CN" altLang="en-US" smtClean="0"/>
              <a:t>‹#›</a:t>
            </a:fld>
            <a:endParaRPr lang="zh-CN" altLang="en-US"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标题和竖排文字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zh-CN" altLang="en-US"/>
              <a:t>单击此处编辑母版标题样式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zh-CN" altLang="en-US"/>
              <a:t>单击此处编辑母版文本样式</a:t>
            </a:r>
          </a:p>
          <a:p>
            <a:pPr lvl="1"/>
            <a:r>
              <a:rPr lang="zh-CN" altLang="en-US"/>
              <a:t>第二级</a:t>
            </a:r>
          </a:p>
          <a:p>
            <a:pPr lvl="2"/>
            <a:r>
              <a:rPr lang="zh-CN" altLang="en-US"/>
              <a:t>第三级</a:t>
            </a:r>
          </a:p>
          <a:p>
            <a:pPr lvl="3"/>
            <a:r>
              <a:rPr lang="zh-CN" altLang="en-US"/>
              <a:t>第四级</a:t>
            </a:r>
          </a:p>
          <a:p>
            <a:pPr lvl="4"/>
            <a:r>
              <a:rPr lang="zh-CN" altLang="en-US"/>
              <a:t>第五级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AE59AF5-EF36-4F21-887F-7A877F937721}" type="datetimeFigureOut">
              <a:rPr lang="zh-CN" altLang="en-US" smtClean="0"/>
              <a:t>2018/12/17</a:t>
            </a:fld>
            <a:endParaRPr lang="zh-CN" alt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9F9B4AC-B2A5-48F4-A5C5-DC31374EFE78}" type="slidenum">
              <a:rPr lang="zh-CN" altLang="en-US" smtClean="0"/>
              <a:t>‹#›</a:t>
            </a:fld>
            <a:endParaRPr lang="zh-CN" altLang="en-US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垂直排列标题与&#10;文本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543675" y="273844"/>
            <a:ext cx="1971675" cy="4358879"/>
          </a:xfrm>
        </p:spPr>
        <p:txBody>
          <a:bodyPr vert="eaVert"/>
          <a:lstStyle/>
          <a:p>
            <a:r>
              <a:rPr lang="zh-CN" altLang="en-US"/>
              <a:t>单击此处编辑母版标题样式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628650" y="273844"/>
            <a:ext cx="5800725" cy="4358879"/>
          </a:xfrm>
        </p:spPr>
        <p:txBody>
          <a:bodyPr vert="eaVert"/>
          <a:lstStyle/>
          <a:p>
            <a:pPr lvl="0"/>
            <a:r>
              <a:rPr lang="zh-CN" altLang="en-US"/>
              <a:t>单击此处编辑母版文本样式</a:t>
            </a:r>
          </a:p>
          <a:p>
            <a:pPr lvl="1"/>
            <a:r>
              <a:rPr lang="zh-CN" altLang="en-US"/>
              <a:t>第二级</a:t>
            </a:r>
          </a:p>
          <a:p>
            <a:pPr lvl="2"/>
            <a:r>
              <a:rPr lang="zh-CN" altLang="en-US"/>
              <a:t>第三级</a:t>
            </a:r>
          </a:p>
          <a:p>
            <a:pPr lvl="3"/>
            <a:r>
              <a:rPr lang="zh-CN" altLang="en-US"/>
              <a:t>第四级</a:t>
            </a:r>
          </a:p>
          <a:p>
            <a:pPr lvl="4"/>
            <a:r>
              <a:rPr lang="zh-CN" altLang="en-US"/>
              <a:t>第五级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AE59AF5-EF36-4F21-887F-7A877F937721}" type="datetimeFigureOut">
              <a:rPr lang="zh-CN" altLang="en-US" smtClean="0"/>
              <a:t>2018/12/17</a:t>
            </a:fld>
            <a:endParaRPr lang="zh-CN" alt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9F9B4AC-B2A5-48F4-A5C5-DC31374EFE78}" type="slidenum">
              <a:rPr lang="zh-CN" altLang="en-US" smtClean="0"/>
              <a:t>‹#›</a:t>
            </a:fld>
            <a:endParaRPr lang="zh-CN" altLang="en-US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628650" y="273844"/>
            <a:ext cx="7886700" cy="994172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zh-CN" altLang="en-US"/>
              <a:t>单击此处编辑母版标题样式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28650" y="1369219"/>
            <a:ext cx="7886700" cy="3263504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zh-CN" altLang="en-US"/>
              <a:t>单击此处编辑母版文本样式</a:t>
            </a:r>
          </a:p>
          <a:p>
            <a:pPr lvl="1"/>
            <a:r>
              <a:rPr lang="zh-CN" altLang="en-US"/>
              <a:t>第二级</a:t>
            </a:r>
          </a:p>
          <a:p>
            <a:pPr lvl="2"/>
            <a:r>
              <a:rPr lang="zh-CN" altLang="en-US"/>
              <a:t>第三级</a:t>
            </a:r>
          </a:p>
          <a:p>
            <a:pPr lvl="3"/>
            <a:r>
              <a:rPr lang="zh-CN" altLang="en-US"/>
              <a:t>第四级</a:t>
            </a:r>
          </a:p>
          <a:p>
            <a:pPr lvl="4"/>
            <a:r>
              <a:rPr lang="zh-CN" altLang="en-US"/>
              <a:t>第五级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628650" y="4767263"/>
            <a:ext cx="2057400" cy="273844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9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CAE59AF5-EF36-4F21-887F-7A877F937721}" type="datetimeFigureOut">
              <a:rPr lang="zh-CN" altLang="en-US" smtClean="0"/>
              <a:t>2018/12/17</a:t>
            </a:fld>
            <a:endParaRPr lang="zh-CN" alt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028950" y="4767263"/>
            <a:ext cx="3086100" cy="273844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9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zh-CN" alt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457950" y="4767263"/>
            <a:ext cx="2057400" cy="273844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9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F9F9B4AC-B2A5-48F4-A5C5-DC31374EFE78}" type="slidenum">
              <a:rPr lang="zh-CN" altLang="en-US" smtClean="0"/>
              <a:t>‹#›</a:t>
            </a:fld>
            <a:endParaRPr lang="zh-CN" alt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l" defTabSz="685800" rtl="0" eaLnBrk="1" latinLnBrk="0" hangingPunct="1">
        <a:lnSpc>
          <a:spcPct val="90000"/>
        </a:lnSpc>
        <a:spcBef>
          <a:spcPct val="0"/>
        </a:spcBef>
        <a:buNone/>
        <a:defRPr sz="33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171450" indent="-171450" algn="l" defTabSz="685800" rtl="0" eaLnBrk="1" latinLnBrk="0" hangingPunct="1">
        <a:lnSpc>
          <a:spcPct val="90000"/>
        </a:lnSpc>
        <a:spcBef>
          <a:spcPts val="750"/>
        </a:spcBef>
        <a:buFont typeface="Arial" panose="020B0604020202020204" pitchFamily="34" charset="0"/>
        <a:buChar char="•"/>
        <a:defRPr sz="2100" kern="1200">
          <a:solidFill>
            <a:schemeClr val="tx1"/>
          </a:solidFill>
          <a:latin typeface="+mn-lt"/>
          <a:ea typeface="+mn-ea"/>
          <a:cs typeface="+mn-cs"/>
        </a:defRPr>
      </a:lvl1pPr>
      <a:lvl2pPr marL="514350" indent="-171450" algn="l" defTabSz="685800" rtl="0" eaLnBrk="1" latinLnBrk="0" hangingPunct="1">
        <a:lnSpc>
          <a:spcPct val="90000"/>
        </a:lnSpc>
        <a:spcBef>
          <a:spcPts val="375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857250" indent="-171450" algn="l" defTabSz="685800" rtl="0" eaLnBrk="1" latinLnBrk="0" hangingPunct="1">
        <a:lnSpc>
          <a:spcPct val="90000"/>
        </a:lnSpc>
        <a:spcBef>
          <a:spcPts val="375"/>
        </a:spcBef>
        <a:buFont typeface="Arial" panose="020B0604020202020204" pitchFamily="34" charset="0"/>
        <a:buChar char="•"/>
        <a:defRPr sz="1500" kern="1200">
          <a:solidFill>
            <a:schemeClr val="tx1"/>
          </a:solidFill>
          <a:latin typeface="+mn-lt"/>
          <a:ea typeface="+mn-ea"/>
          <a:cs typeface="+mn-cs"/>
        </a:defRPr>
      </a:lvl3pPr>
      <a:lvl4pPr marL="1200150" indent="-171450" algn="l" defTabSz="685800" rtl="0" eaLnBrk="1" latinLnBrk="0" hangingPunct="1">
        <a:lnSpc>
          <a:spcPct val="90000"/>
        </a:lnSpc>
        <a:spcBef>
          <a:spcPts val="375"/>
        </a:spcBef>
        <a:buFont typeface="Arial" panose="020B0604020202020204" pitchFamily="34" charset="0"/>
        <a:buChar char="•"/>
        <a:defRPr sz="1350" kern="1200">
          <a:solidFill>
            <a:schemeClr val="tx1"/>
          </a:solidFill>
          <a:latin typeface="+mn-lt"/>
          <a:ea typeface="+mn-ea"/>
          <a:cs typeface="+mn-cs"/>
        </a:defRPr>
      </a:lvl4pPr>
      <a:lvl5pPr marL="1543050" indent="-171450" algn="l" defTabSz="685800" rtl="0" eaLnBrk="1" latinLnBrk="0" hangingPunct="1">
        <a:lnSpc>
          <a:spcPct val="90000"/>
        </a:lnSpc>
        <a:spcBef>
          <a:spcPts val="375"/>
        </a:spcBef>
        <a:buFont typeface="Arial" panose="020B0604020202020204" pitchFamily="34" charset="0"/>
        <a:buChar char="•"/>
        <a:defRPr sz="1350" kern="1200">
          <a:solidFill>
            <a:schemeClr val="tx1"/>
          </a:solidFill>
          <a:latin typeface="+mn-lt"/>
          <a:ea typeface="+mn-ea"/>
          <a:cs typeface="+mn-cs"/>
        </a:defRPr>
      </a:lvl5pPr>
      <a:lvl6pPr marL="1885950" indent="-171450" algn="l" defTabSz="685800" rtl="0" eaLnBrk="1" latinLnBrk="0" hangingPunct="1">
        <a:lnSpc>
          <a:spcPct val="90000"/>
        </a:lnSpc>
        <a:spcBef>
          <a:spcPts val="375"/>
        </a:spcBef>
        <a:buFont typeface="Arial" panose="020B0604020202020204" pitchFamily="34" charset="0"/>
        <a:buChar char="•"/>
        <a:defRPr sz="1350" kern="1200">
          <a:solidFill>
            <a:schemeClr val="tx1"/>
          </a:solidFill>
          <a:latin typeface="+mn-lt"/>
          <a:ea typeface="+mn-ea"/>
          <a:cs typeface="+mn-cs"/>
        </a:defRPr>
      </a:lvl6pPr>
      <a:lvl7pPr marL="2228850" indent="-171450" algn="l" defTabSz="685800" rtl="0" eaLnBrk="1" latinLnBrk="0" hangingPunct="1">
        <a:lnSpc>
          <a:spcPct val="90000"/>
        </a:lnSpc>
        <a:spcBef>
          <a:spcPts val="375"/>
        </a:spcBef>
        <a:buFont typeface="Arial" panose="020B0604020202020204" pitchFamily="34" charset="0"/>
        <a:buChar char="•"/>
        <a:defRPr sz="1350" kern="1200">
          <a:solidFill>
            <a:schemeClr val="tx1"/>
          </a:solidFill>
          <a:latin typeface="+mn-lt"/>
          <a:ea typeface="+mn-ea"/>
          <a:cs typeface="+mn-cs"/>
        </a:defRPr>
      </a:lvl7pPr>
      <a:lvl8pPr marL="2571750" indent="-171450" algn="l" defTabSz="685800" rtl="0" eaLnBrk="1" latinLnBrk="0" hangingPunct="1">
        <a:lnSpc>
          <a:spcPct val="90000"/>
        </a:lnSpc>
        <a:spcBef>
          <a:spcPts val="375"/>
        </a:spcBef>
        <a:buFont typeface="Arial" panose="020B0604020202020204" pitchFamily="34" charset="0"/>
        <a:buChar char="•"/>
        <a:defRPr sz="1350" kern="1200">
          <a:solidFill>
            <a:schemeClr val="tx1"/>
          </a:solidFill>
          <a:latin typeface="+mn-lt"/>
          <a:ea typeface="+mn-ea"/>
          <a:cs typeface="+mn-cs"/>
        </a:defRPr>
      </a:lvl8pPr>
      <a:lvl9pPr marL="2914650" indent="-171450" algn="l" defTabSz="685800" rtl="0" eaLnBrk="1" latinLnBrk="0" hangingPunct="1">
        <a:lnSpc>
          <a:spcPct val="90000"/>
        </a:lnSpc>
        <a:spcBef>
          <a:spcPts val="375"/>
        </a:spcBef>
        <a:buFont typeface="Arial" panose="020B0604020202020204" pitchFamily="34" charset="0"/>
        <a:buChar char="•"/>
        <a:defRPr sz="135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685800" rtl="0" eaLnBrk="1" latinLnBrk="0" hangingPunct="1">
        <a:defRPr sz="1350" kern="1200">
          <a:solidFill>
            <a:schemeClr val="tx1"/>
          </a:solidFill>
          <a:latin typeface="+mn-lt"/>
          <a:ea typeface="+mn-ea"/>
          <a:cs typeface="+mn-cs"/>
        </a:defRPr>
      </a:lvl1pPr>
      <a:lvl2pPr marL="342900" algn="l" defTabSz="685800" rtl="0" eaLnBrk="1" latinLnBrk="0" hangingPunct="1">
        <a:defRPr sz="1350" kern="1200">
          <a:solidFill>
            <a:schemeClr val="tx1"/>
          </a:solidFill>
          <a:latin typeface="+mn-lt"/>
          <a:ea typeface="+mn-ea"/>
          <a:cs typeface="+mn-cs"/>
        </a:defRPr>
      </a:lvl2pPr>
      <a:lvl3pPr marL="685800" algn="l" defTabSz="685800" rtl="0" eaLnBrk="1" latinLnBrk="0" hangingPunct="1">
        <a:defRPr sz="1350" kern="1200">
          <a:solidFill>
            <a:schemeClr val="tx1"/>
          </a:solidFill>
          <a:latin typeface="+mn-lt"/>
          <a:ea typeface="+mn-ea"/>
          <a:cs typeface="+mn-cs"/>
        </a:defRPr>
      </a:lvl3pPr>
      <a:lvl4pPr marL="1028700" algn="l" defTabSz="685800" rtl="0" eaLnBrk="1" latinLnBrk="0" hangingPunct="1">
        <a:defRPr sz="1350" kern="1200">
          <a:solidFill>
            <a:schemeClr val="tx1"/>
          </a:solidFill>
          <a:latin typeface="+mn-lt"/>
          <a:ea typeface="+mn-ea"/>
          <a:cs typeface="+mn-cs"/>
        </a:defRPr>
      </a:lvl4pPr>
      <a:lvl5pPr marL="1371600" algn="l" defTabSz="685800" rtl="0" eaLnBrk="1" latinLnBrk="0" hangingPunct="1">
        <a:defRPr sz="1350" kern="1200">
          <a:solidFill>
            <a:schemeClr val="tx1"/>
          </a:solidFill>
          <a:latin typeface="+mn-lt"/>
          <a:ea typeface="+mn-ea"/>
          <a:cs typeface="+mn-cs"/>
        </a:defRPr>
      </a:lvl5pPr>
      <a:lvl6pPr marL="1714500" algn="l" defTabSz="685800" rtl="0" eaLnBrk="1" latinLnBrk="0" hangingPunct="1">
        <a:defRPr sz="1350" kern="1200">
          <a:solidFill>
            <a:schemeClr val="tx1"/>
          </a:solidFill>
          <a:latin typeface="+mn-lt"/>
          <a:ea typeface="+mn-ea"/>
          <a:cs typeface="+mn-cs"/>
        </a:defRPr>
      </a:lvl6pPr>
      <a:lvl7pPr marL="2057400" algn="l" defTabSz="685800" rtl="0" eaLnBrk="1" latinLnBrk="0" hangingPunct="1">
        <a:defRPr sz="1350" kern="1200">
          <a:solidFill>
            <a:schemeClr val="tx1"/>
          </a:solidFill>
          <a:latin typeface="+mn-lt"/>
          <a:ea typeface="+mn-ea"/>
          <a:cs typeface="+mn-cs"/>
        </a:defRPr>
      </a:lvl7pPr>
      <a:lvl8pPr marL="2400300" algn="l" defTabSz="685800" rtl="0" eaLnBrk="1" latinLnBrk="0" hangingPunct="1">
        <a:defRPr sz="1350" kern="1200">
          <a:solidFill>
            <a:schemeClr val="tx1"/>
          </a:solidFill>
          <a:latin typeface="+mn-lt"/>
          <a:ea typeface="+mn-ea"/>
          <a:cs typeface="+mn-cs"/>
        </a:defRPr>
      </a:lvl8pPr>
      <a:lvl9pPr marL="2743200" algn="l" defTabSz="685800" rtl="0" eaLnBrk="1" latinLnBrk="0" hangingPunct="1">
        <a:defRPr sz="135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jpeg"/><Relationship Id="rId1" Type="http://schemas.openxmlformats.org/officeDocument/2006/relationships/slideLayout" Target="../slideLayouts/slideLayout1.xml"/></Relationships>
</file>

<file path=ppt/slides/_rels/slide3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jpg"/><Relationship Id="rId2" Type="http://schemas.openxmlformats.org/officeDocument/2006/relationships/notesSlide" Target="../notesSlides/notesSlide2.xml"/><Relationship Id="rId1" Type="http://schemas.openxmlformats.org/officeDocument/2006/relationships/slideLayout" Target="../slideLayouts/slideLayout4.xml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jpg"/><Relationship Id="rId2" Type="http://schemas.openxmlformats.org/officeDocument/2006/relationships/notesSlide" Target="../notesSlides/notesSlide3.xml"/><Relationship Id="rId1" Type="http://schemas.openxmlformats.org/officeDocument/2006/relationships/slideLayout" Target="../slideLayouts/slideLayout4.xml"/><Relationship Id="rId4" Type="http://schemas.openxmlformats.org/officeDocument/2006/relationships/image" Target="../media/image4.jpg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image" Target="../media/image5.jpg"/><Relationship Id="rId2" Type="http://schemas.openxmlformats.org/officeDocument/2006/relationships/notesSlide" Target="../notesSlides/notesSlide4.xml"/><Relationship Id="rId1" Type="http://schemas.openxmlformats.org/officeDocument/2006/relationships/slideLayout" Target="../slideLayouts/slideLayout4.xml"/><Relationship Id="rId5" Type="http://schemas.openxmlformats.org/officeDocument/2006/relationships/image" Target="../media/image7.gif"/><Relationship Id="rId4" Type="http://schemas.openxmlformats.org/officeDocument/2006/relationships/image" Target="../media/image6.jpeg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image" Target="../media/image8.gif"/><Relationship Id="rId2" Type="http://schemas.openxmlformats.org/officeDocument/2006/relationships/notesSlide" Target="../notesSlides/notesSlide5.xml"/><Relationship Id="rId1" Type="http://schemas.openxmlformats.org/officeDocument/2006/relationships/slideLayout" Target="../slideLayouts/slideLayout4.xml"/><Relationship Id="rId5" Type="http://schemas.openxmlformats.org/officeDocument/2006/relationships/image" Target="../media/image10.jpeg"/><Relationship Id="rId4" Type="http://schemas.openxmlformats.org/officeDocument/2006/relationships/image" Target="../media/image9.jpg"/></Relationships>
</file>

<file path=ppt/slides/_rels/slide7.xml.rels><?xml version="1.0" encoding="UTF-8" standalone="yes"?>
<Relationships xmlns="http://schemas.openxmlformats.org/package/2006/relationships"><Relationship Id="rId3" Type="http://schemas.openxmlformats.org/officeDocument/2006/relationships/image" Target="../media/image11.gif"/><Relationship Id="rId2" Type="http://schemas.openxmlformats.org/officeDocument/2006/relationships/notesSlide" Target="../notesSlides/notesSlide6.xml"/><Relationship Id="rId1" Type="http://schemas.openxmlformats.org/officeDocument/2006/relationships/slideLayout" Target="../slideLayouts/slideLayout4.xml"/></Relationships>
</file>

<file path=ppt/slides/_rels/slide8.xml.rels><?xml version="1.0" encoding="UTF-8" standalone="yes"?>
<Relationships xmlns="http://schemas.openxmlformats.org/package/2006/relationships"><Relationship Id="rId3" Type="http://schemas.openxmlformats.org/officeDocument/2006/relationships/image" Target="../media/image12.jpg"/><Relationship Id="rId2" Type="http://schemas.openxmlformats.org/officeDocument/2006/relationships/notesSlide" Target="../notesSlides/notesSlide7.xml"/><Relationship Id="rId1" Type="http://schemas.openxmlformats.org/officeDocument/2006/relationships/slideLayout" Target="../slideLayouts/slideLayout4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4.xml"/></Relationships>
</file>

<file path=ppt/slides/_rels/slide10.xml.rels><?xml version="1.0" encoding="UTF-8" standalone="yes"?>
<Relationships xmlns="http://schemas.openxmlformats.org/package/2006/relationships"><Relationship Id="rId3" Type="http://schemas.openxmlformats.org/officeDocument/2006/relationships/image" Target="../media/image14.jpeg"/><Relationship Id="rId2" Type="http://schemas.openxmlformats.org/officeDocument/2006/relationships/image" Target="../media/image13.jpeg"/><Relationship Id="rId1" Type="http://schemas.openxmlformats.org/officeDocument/2006/relationships/slideLayout" Target="../slideLayouts/slideLayout4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TextBox 11"/>
          <p:cNvSpPr txBox="1">
            <a:spLocks noChangeArrowheads="1"/>
          </p:cNvSpPr>
          <p:nvPr/>
        </p:nvSpPr>
        <p:spPr bwMode="auto">
          <a:xfrm>
            <a:off x="3218372" y="1963361"/>
            <a:ext cx="2586234" cy="1107547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square">
            <a:spAutoFit/>
          </a:bodyPr>
          <a:lstStyle>
            <a:lvl1pPr eaLnBrk="0" hangingPunct="0">
              <a:defRPr>
                <a:solidFill>
                  <a:schemeClr val="tx1"/>
                </a:solidFill>
                <a:latin typeface="Arial" panose="020B0604020202020204" pitchFamily="34" charset="0"/>
                <a:ea typeface="宋体" panose="02010600030101010101" pitchFamily="2" charset="-122"/>
              </a:defRPr>
            </a:lvl1pPr>
            <a:lvl2pPr marL="742950" indent="-285750" eaLnBrk="0" hangingPunct="0">
              <a:defRPr>
                <a:solidFill>
                  <a:schemeClr val="tx1"/>
                </a:solidFill>
                <a:latin typeface="Arial" panose="020B0604020202020204" pitchFamily="34" charset="0"/>
                <a:ea typeface="宋体" panose="02010600030101010101" pitchFamily="2" charset="-122"/>
              </a:defRPr>
            </a:lvl2pPr>
            <a:lvl3pPr marL="1143000" indent="-228600" eaLnBrk="0" hangingPunct="0">
              <a:defRPr>
                <a:solidFill>
                  <a:schemeClr val="tx1"/>
                </a:solidFill>
                <a:latin typeface="Arial" panose="020B0604020202020204" pitchFamily="34" charset="0"/>
                <a:ea typeface="宋体" panose="02010600030101010101" pitchFamily="2" charset="-122"/>
              </a:defRPr>
            </a:lvl3pPr>
            <a:lvl4pPr marL="1600200" indent="-228600" eaLnBrk="0" hangingPunct="0">
              <a:defRPr>
                <a:solidFill>
                  <a:schemeClr val="tx1"/>
                </a:solidFill>
                <a:latin typeface="Arial" panose="020B0604020202020204" pitchFamily="34" charset="0"/>
                <a:ea typeface="宋体" panose="02010600030101010101" pitchFamily="2" charset="-122"/>
              </a:defRPr>
            </a:lvl4pPr>
            <a:lvl5pPr marL="2057400" indent="-228600" eaLnBrk="0" hangingPunct="0">
              <a:defRPr>
                <a:solidFill>
                  <a:schemeClr val="tx1"/>
                </a:solidFill>
                <a:latin typeface="Arial" panose="020B0604020202020204" pitchFamily="34" charset="0"/>
                <a:ea typeface="宋体" panose="02010600030101010101" pitchFamily="2" charset="-122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buFont typeface="Arial" panose="020B0604020202020204" pitchFamily="34" charset="0"/>
              <a:defRPr>
                <a:solidFill>
                  <a:schemeClr val="tx1"/>
                </a:solidFill>
                <a:latin typeface="Arial" panose="020B0604020202020204" pitchFamily="34" charset="0"/>
                <a:ea typeface="宋体" panose="02010600030101010101" pitchFamily="2" charset="-122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buFont typeface="Arial" panose="020B0604020202020204" pitchFamily="34" charset="0"/>
              <a:defRPr>
                <a:solidFill>
                  <a:schemeClr val="tx1"/>
                </a:solidFill>
                <a:latin typeface="Arial" panose="020B0604020202020204" pitchFamily="34" charset="0"/>
                <a:ea typeface="宋体" panose="02010600030101010101" pitchFamily="2" charset="-122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buFont typeface="Arial" panose="020B0604020202020204" pitchFamily="34" charset="0"/>
              <a:defRPr>
                <a:solidFill>
                  <a:schemeClr val="tx1"/>
                </a:solidFill>
                <a:latin typeface="Arial" panose="020B0604020202020204" pitchFamily="34" charset="0"/>
                <a:ea typeface="宋体" panose="02010600030101010101" pitchFamily="2" charset="-122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buFont typeface="Arial" panose="020B0604020202020204" pitchFamily="34" charset="0"/>
              <a:defRPr>
                <a:solidFill>
                  <a:schemeClr val="tx1"/>
                </a:solidFill>
                <a:latin typeface="Arial" panose="020B0604020202020204" pitchFamily="34" charset="0"/>
                <a:ea typeface="宋体" panose="02010600030101010101" pitchFamily="2" charset="-122"/>
              </a:defRPr>
            </a:lvl9pPr>
          </a:lstStyle>
          <a:p>
            <a:pPr eaLnBrk="1" hangingPunct="1"/>
            <a:r>
              <a:rPr lang="zh-CN" altLang="en-US" sz="6597" b="1" dirty="0">
                <a:solidFill>
                  <a:srgbClr val="00B050"/>
                </a:solidFill>
                <a:latin typeface="微软雅黑" panose="020B0503020204020204" pitchFamily="34" charset="-122"/>
                <a:ea typeface="微软雅黑" panose="020B0503020204020204" pitchFamily="34" charset="-122"/>
              </a:rPr>
              <a:t>你 </a:t>
            </a:r>
            <a:r>
              <a:rPr lang="zh-CN" altLang="en-US" sz="6597" b="1" dirty="0" smtClean="0">
                <a:solidFill>
                  <a:srgbClr val="00B050"/>
                </a:solidFill>
                <a:latin typeface="微软雅黑" panose="020B0503020204020204" pitchFamily="34" charset="-122"/>
                <a:ea typeface="微软雅黑" panose="020B0503020204020204" pitchFamily="34" charset="-122"/>
              </a:rPr>
              <a:t>好</a:t>
            </a:r>
            <a:endParaRPr lang="zh-CN" altLang="en-US" sz="6597" b="1" dirty="0">
              <a:solidFill>
                <a:srgbClr val="00B050"/>
              </a:solidFill>
              <a:latin typeface="微软雅黑" panose="020B0503020204020204" pitchFamily="34" charset="-122"/>
              <a:ea typeface="微软雅黑" panose="020B0503020204020204" pitchFamily="34" charset="-122"/>
            </a:endParaRPr>
          </a:p>
        </p:txBody>
      </p:sp>
      <p:sp>
        <p:nvSpPr>
          <p:cNvPr id="5" name="Rectangle 4"/>
          <p:cNvSpPr/>
          <p:nvPr/>
        </p:nvSpPr>
        <p:spPr>
          <a:xfrm>
            <a:off x="3468228" y="1660722"/>
            <a:ext cx="1879024" cy="461665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en-US" altLang="zh-CN" sz="2400" dirty="0" smtClean="0"/>
              <a:t>n</a:t>
            </a:r>
            <a:r>
              <a:rPr lang="en-GB" sz="2400" dirty="0" smtClean="0"/>
              <a:t>ǐ        </a:t>
            </a:r>
            <a:r>
              <a:rPr lang="en-GB" sz="2400" dirty="0" err="1" smtClean="0"/>
              <a:t>hǎo</a:t>
            </a:r>
            <a:endParaRPr lang="en-GB" sz="2400" dirty="0"/>
          </a:p>
        </p:txBody>
      </p:sp>
      <p:sp>
        <p:nvSpPr>
          <p:cNvPr id="7" name="Rectangle 6"/>
          <p:cNvSpPr/>
          <p:nvPr/>
        </p:nvSpPr>
        <p:spPr>
          <a:xfrm>
            <a:off x="3693854" y="3070908"/>
            <a:ext cx="1151277" cy="600036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r>
              <a:rPr lang="en-US" altLang="zh-CN" sz="3299" dirty="0" smtClean="0">
                <a:solidFill>
                  <a:srgbClr val="FF0000"/>
                </a:solidFill>
              </a:rPr>
              <a:t>Hello</a:t>
            </a:r>
            <a:endParaRPr lang="en-GB" sz="3299" dirty="0">
              <a:solidFill>
                <a:srgbClr val="FF0000"/>
              </a:solidFill>
            </a:endParaRPr>
          </a:p>
        </p:txBody>
      </p:sp>
      <p:sp>
        <p:nvSpPr>
          <p:cNvPr id="8" name="Rectangle 7"/>
          <p:cNvSpPr/>
          <p:nvPr/>
        </p:nvSpPr>
        <p:spPr>
          <a:xfrm>
            <a:off x="8710107" y="3517055"/>
            <a:ext cx="364202" cy="307777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r>
              <a:rPr lang="zh-CN" altLang="en-US" sz="1400" b="1" dirty="0" smtClean="0">
                <a:solidFill>
                  <a:srgbClr val="00B050"/>
                </a:solidFill>
                <a:latin typeface="微软雅黑" panose="020B0503020204020204" pitchFamily="34" charset="-122"/>
                <a:ea typeface="微软雅黑" panose="020B0503020204020204" pitchFamily="34" charset="-122"/>
              </a:rPr>
              <a:t>郭</a:t>
            </a:r>
            <a:endParaRPr lang="en-GB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" name="Picture 2"/>
          <p:cNvPicPr>
            <a:picLocks noChangeAspect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563811" y="1760309"/>
            <a:ext cx="2699057" cy="1825237"/>
          </a:xfrm>
          <a:prstGeom prst="round2DiagRect">
            <a:avLst>
              <a:gd name="adj1" fmla="val 16667"/>
              <a:gd name="adj2" fmla="val 0"/>
            </a:avLst>
          </a:prstGeom>
          <a:ln w="88900" cap="sq">
            <a:solidFill>
              <a:srgbClr val="FFFFFF"/>
            </a:solidFill>
            <a:miter lim="800000"/>
          </a:ln>
          <a:effectLst>
            <a:outerShdw blurRad="254000" algn="tl" rotWithShape="0">
              <a:srgbClr val="000000">
                <a:alpha val="43000"/>
              </a:srgbClr>
            </a:outerShdw>
          </a:effectLst>
        </p:spPr>
      </p:pic>
      <p:sp>
        <p:nvSpPr>
          <p:cNvPr id="4" name="Rectangle 3"/>
          <p:cNvSpPr/>
          <p:nvPr/>
        </p:nvSpPr>
        <p:spPr>
          <a:xfrm>
            <a:off x="4274874" y="1710334"/>
            <a:ext cx="3551130" cy="300082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en-GB" b="1" dirty="0" err="1">
                <a:solidFill>
                  <a:srgbClr val="21B37A"/>
                </a:solidFill>
              </a:rPr>
              <a:t>shèng</a:t>
            </a:r>
            <a:r>
              <a:rPr lang="en-GB" b="1" dirty="0">
                <a:solidFill>
                  <a:srgbClr val="21B37A"/>
                </a:solidFill>
              </a:rPr>
              <a:t> </a:t>
            </a:r>
            <a:r>
              <a:rPr lang="en-GB" b="1" dirty="0" smtClean="0">
                <a:solidFill>
                  <a:srgbClr val="21B37A"/>
                </a:solidFill>
              </a:rPr>
              <a:t>        </a:t>
            </a:r>
            <a:r>
              <a:rPr lang="en-GB" b="1" dirty="0" err="1" smtClean="0">
                <a:solidFill>
                  <a:srgbClr val="21B37A"/>
                </a:solidFill>
              </a:rPr>
              <a:t>dàn</a:t>
            </a:r>
            <a:r>
              <a:rPr lang="en-GB" b="1" dirty="0" smtClean="0">
                <a:solidFill>
                  <a:srgbClr val="21B37A"/>
                </a:solidFill>
              </a:rPr>
              <a:t>             </a:t>
            </a:r>
            <a:r>
              <a:rPr lang="en-GB" b="1" dirty="0" err="1">
                <a:solidFill>
                  <a:srgbClr val="21B37A"/>
                </a:solidFill>
              </a:rPr>
              <a:t>kuài</a:t>
            </a:r>
            <a:r>
              <a:rPr lang="en-GB" b="1" dirty="0">
                <a:solidFill>
                  <a:srgbClr val="21B37A"/>
                </a:solidFill>
              </a:rPr>
              <a:t> </a:t>
            </a:r>
            <a:r>
              <a:rPr lang="en-GB" b="1" dirty="0" smtClean="0">
                <a:solidFill>
                  <a:srgbClr val="21B37A"/>
                </a:solidFill>
              </a:rPr>
              <a:t>            </a:t>
            </a:r>
            <a:r>
              <a:rPr lang="en-GB" b="1" dirty="0" err="1" smtClean="0">
                <a:solidFill>
                  <a:srgbClr val="21B37A"/>
                </a:solidFill>
              </a:rPr>
              <a:t>lè</a:t>
            </a:r>
            <a:r>
              <a:rPr lang="en-GB" b="1" dirty="0" smtClean="0">
                <a:solidFill>
                  <a:srgbClr val="21B37A"/>
                </a:solidFill>
              </a:rPr>
              <a:t> </a:t>
            </a:r>
            <a:endParaRPr lang="en-GB" b="1" dirty="0">
              <a:solidFill>
                <a:srgbClr val="21B37A"/>
              </a:solidFill>
            </a:endParaRPr>
          </a:p>
        </p:txBody>
      </p:sp>
      <p:sp>
        <p:nvSpPr>
          <p:cNvPr id="5" name="Rectangle 4"/>
          <p:cNvSpPr/>
          <p:nvPr/>
        </p:nvSpPr>
        <p:spPr>
          <a:xfrm>
            <a:off x="4117954" y="2073589"/>
            <a:ext cx="3651294" cy="923330"/>
          </a:xfrm>
          <a:prstGeom prst="rect">
            <a:avLst/>
          </a:prstGeom>
          <a:solidFill>
            <a:srgbClr val="FF0000"/>
          </a:solidFill>
        </p:spPr>
        <p:txBody>
          <a:bodyPr wrap="square">
            <a:spAutoFit/>
          </a:bodyPr>
          <a:lstStyle/>
          <a:p>
            <a:r>
              <a:rPr lang="en-GB" sz="5400" dirty="0" smtClean="0">
                <a:solidFill>
                  <a:schemeClr val="bg1"/>
                </a:solidFill>
              </a:rPr>
              <a:t>圣 诞 快 乐</a:t>
            </a:r>
            <a:endParaRPr lang="en-GB" sz="5400" dirty="0">
              <a:solidFill>
                <a:schemeClr val="bg1"/>
              </a:solidFill>
            </a:endParaRPr>
          </a:p>
        </p:txBody>
      </p:sp>
      <p:sp>
        <p:nvSpPr>
          <p:cNvPr id="6" name="Rectangle 5"/>
          <p:cNvSpPr/>
          <p:nvPr/>
        </p:nvSpPr>
        <p:spPr>
          <a:xfrm>
            <a:off x="4767492" y="3197522"/>
            <a:ext cx="2194560" cy="300082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en-US" dirty="0" smtClean="0"/>
              <a:t>       </a:t>
            </a:r>
            <a:r>
              <a:rPr lang="en-US" altLang="zh-CN" b="1" dirty="0" smtClean="0">
                <a:solidFill>
                  <a:srgbClr val="21B37A"/>
                </a:solidFill>
              </a:rPr>
              <a:t>Merry     </a:t>
            </a:r>
            <a:r>
              <a:rPr lang="en-US" b="1" dirty="0" smtClean="0">
                <a:solidFill>
                  <a:srgbClr val="21B37A"/>
                </a:solidFill>
              </a:rPr>
              <a:t>Christmas</a:t>
            </a:r>
            <a:endParaRPr lang="en-GB" b="1" dirty="0">
              <a:solidFill>
                <a:srgbClr val="21B37A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2278244652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8" name="Picture 7"/>
          <p:cNvPicPr>
            <a:picLocks noChangeAspect="1"/>
          </p:cNvPicPr>
          <p:nvPr/>
        </p:nvPicPr>
        <p:blipFill rotWithShape="1"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b="18454"/>
          <a:stretch/>
        </p:blipFill>
        <p:spPr>
          <a:xfrm>
            <a:off x="3384185" y="1600594"/>
            <a:ext cx="2466786" cy="1904474"/>
          </a:xfrm>
          <a:prstGeom prst="rect">
            <a:avLst/>
          </a:prstGeom>
        </p:spPr>
      </p:pic>
      <p:sp>
        <p:nvSpPr>
          <p:cNvPr id="9" name="Rectangle 8"/>
          <p:cNvSpPr/>
          <p:nvPr/>
        </p:nvSpPr>
        <p:spPr>
          <a:xfrm>
            <a:off x="5850971" y="2838312"/>
            <a:ext cx="1875835" cy="300082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r>
              <a:rPr lang="en-GB" dirty="0" smtClean="0">
                <a:solidFill>
                  <a:srgbClr val="21B37A"/>
                </a:solidFill>
              </a:rPr>
              <a:t>No </a:t>
            </a:r>
            <a:r>
              <a:rPr lang="en-US" altLang="zh-CN" dirty="0" smtClean="0">
                <a:solidFill>
                  <a:srgbClr val="21B37A"/>
                </a:solidFill>
              </a:rPr>
              <a:t>Christmas H</a:t>
            </a:r>
            <a:r>
              <a:rPr lang="en-GB" dirty="0" err="1" smtClean="0">
                <a:solidFill>
                  <a:srgbClr val="21B37A"/>
                </a:solidFill>
              </a:rPr>
              <a:t>oliday</a:t>
            </a:r>
            <a:endParaRPr lang="en-GB" dirty="0">
              <a:solidFill>
                <a:srgbClr val="21B37A"/>
              </a:solidFill>
            </a:endParaRPr>
          </a:p>
        </p:txBody>
      </p:sp>
      <p:sp>
        <p:nvSpPr>
          <p:cNvPr id="10" name="Rectangle 9"/>
          <p:cNvSpPr/>
          <p:nvPr/>
        </p:nvSpPr>
        <p:spPr>
          <a:xfrm>
            <a:off x="8136971" y="101738"/>
            <a:ext cx="857927" cy="300082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r>
              <a:rPr lang="en-US" altLang="zh-CN" dirty="0" smtClean="0">
                <a:solidFill>
                  <a:srgbClr val="FF0000"/>
                </a:solidFill>
              </a:rPr>
              <a:t>IN China</a:t>
            </a:r>
            <a:endParaRPr lang="en-GB" dirty="0">
              <a:solidFill>
                <a:srgbClr val="FF0000"/>
              </a:solidFill>
            </a:endParaRPr>
          </a:p>
        </p:txBody>
      </p:sp>
      <p:sp>
        <p:nvSpPr>
          <p:cNvPr id="11" name="Rectangle 10"/>
          <p:cNvSpPr/>
          <p:nvPr/>
        </p:nvSpPr>
        <p:spPr>
          <a:xfrm>
            <a:off x="788642" y="898679"/>
            <a:ext cx="1738809" cy="300082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r>
              <a:rPr lang="en-US" altLang="zh-CN" dirty="0" smtClean="0">
                <a:solidFill>
                  <a:srgbClr val="FF0000"/>
                </a:solidFill>
              </a:rPr>
              <a:t>0 A.D.  -    2019 A.D.</a:t>
            </a:r>
            <a:endParaRPr lang="en-GB" dirty="0">
              <a:solidFill>
                <a:srgbClr val="FF0000"/>
              </a:solidFill>
            </a:endParaRPr>
          </a:p>
        </p:txBody>
      </p:sp>
      <p:sp>
        <p:nvSpPr>
          <p:cNvPr id="12" name="Rectangle 11"/>
          <p:cNvSpPr/>
          <p:nvPr/>
        </p:nvSpPr>
        <p:spPr>
          <a:xfrm>
            <a:off x="788642" y="1450553"/>
            <a:ext cx="777777" cy="300082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r>
              <a:rPr lang="en-US" altLang="zh-CN" dirty="0" smtClean="0">
                <a:solidFill>
                  <a:srgbClr val="FF0000"/>
                </a:solidFill>
              </a:rPr>
              <a:t>1949.09</a:t>
            </a:r>
            <a:endParaRPr lang="en-GB" dirty="0">
              <a:solidFill>
                <a:srgbClr val="FF0000"/>
              </a:solidFill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Picture 1"/>
          <p:cNvPicPr>
            <a:picLocks noChangeAspect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775252" y="1162454"/>
            <a:ext cx="3912577" cy="2508397"/>
          </a:xfrm>
          <a:prstGeom prst="round2DiagRect">
            <a:avLst>
              <a:gd name="adj1" fmla="val 16667"/>
              <a:gd name="adj2" fmla="val 0"/>
            </a:avLst>
          </a:prstGeom>
          <a:ln w="88900" cap="sq">
            <a:solidFill>
              <a:srgbClr val="FFFFFF"/>
            </a:solidFill>
            <a:miter lim="800000"/>
          </a:ln>
          <a:effectLst>
            <a:outerShdw blurRad="254000" algn="tl" rotWithShape="0">
              <a:srgbClr val="000000">
                <a:alpha val="43000"/>
              </a:srgbClr>
            </a:outerShdw>
          </a:effectLst>
        </p:spPr>
      </p:pic>
      <p:pic>
        <p:nvPicPr>
          <p:cNvPr id="3" name="Picture 2"/>
          <p:cNvPicPr>
            <a:picLocks noChangeAspect="1"/>
          </p:cNvPicPr>
          <p:nvPr/>
        </p:nvPicPr>
        <p:blipFill rotWithShape="1"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9530" t="7513" r="9497" b="9671"/>
          <a:stretch/>
        </p:blipFill>
        <p:spPr>
          <a:xfrm>
            <a:off x="5830957" y="2034208"/>
            <a:ext cx="2286000" cy="1636643"/>
          </a:xfrm>
          <a:prstGeom prst="ellipse">
            <a:avLst/>
          </a:prstGeom>
          <a:ln>
            <a:noFill/>
          </a:ln>
          <a:effectLst>
            <a:softEdge rad="112500"/>
          </a:effectLst>
        </p:spPr>
      </p:pic>
      <p:sp>
        <p:nvSpPr>
          <p:cNvPr id="4" name="Rectangle 3"/>
          <p:cNvSpPr/>
          <p:nvPr/>
        </p:nvSpPr>
        <p:spPr>
          <a:xfrm>
            <a:off x="8236362" y="95112"/>
            <a:ext cx="857927" cy="300082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r>
              <a:rPr lang="en-US" altLang="zh-CN" dirty="0" smtClean="0">
                <a:solidFill>
                  <a:srgbClr val="FF0000"/>
                </a:solidFill>
              </a:rPr>
              <a:t>IN China</a:t>
            </a:r>
            <a:endParaRPr lang="en-GB" dirty="0">
              <a:solidFill>
                <a:srgbClr val="FF0000"/>
              </a:solidFill>
            </a:endParaRPr>
          </a:p>
        </p:txBody>
      </p:sp>
      <p:sp>
        <p:nvSpPr>
          <p:cNvPr id="5" name="Rectangle 4"/>
          <p:cNvSpPr/>
          <p:nvPr/>
        </p:nvSpPr>
        <p:spPr>
          <a:xfrm>
            <a:off x="7511900" y="862372"/>
            <a:ext cx="1448923" cy="300082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r>
              <a:rPr lang="en-US" altLang="zh-CN" dirty="0" smtClean="0">
                <a:solidFill>
                  <a:srgbClr val="21B37A"/>
                </a:solidFill>
              </a:rPr>
              <a:t>Children Love it!</a:t>
            </a:r>
            <a:endParaRPr lang="en-GB" dirty="0">
              <a:solidFill>
                <a:srgbClr val="21B37A"/>
              </a:solidFill>
            </a:endParaRPr>
          </a:p>
        </p:txBody>
      </p:sp>
      <p:sp>
        <p:nvSpPr>
          <p:cNvPr id="6" name="Rectangle 5"/>
          <p:cNvSpPr/>
          <p:nvPr/>
        </p:nvSpPr>
        <p:spPr>
          <a:xfrm>
            <a:off x="596347" y="3897119"/>
            <a:ext cx="1213281" cy="300082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r>
              <a:rPr lang="en-US" dirty="0" smtClean="0">
                <a:solidFill>
                  <a:srgbClr val="21B37A"/>
                </a:solidFill>
              </a:rPr>
              <a:t>Learn English</a:t>
            </a:r>
            <a:endParaRPr lang="en-GB" dirty="0">
              <a:solidFill>
                <a:srgbClr val="21B37A"/>
              </a:solidFill>
            </a:endParaRPr>
          </a:p>
        </p:txBody>
      </p:sp>
    </p:spTree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250">
        <p14:flip dir="r"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Picture 1"/>
          <p:cNvPicPr>
            <a:picLocks noChangeAspect="1"/>
          </p:cNvPicPr>
          <p:nvPr/>
        </p:nvPicPr>
        <p:blipFill rotWithShape="1"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9091" r="24675" b="3492"/>
          <a:stretch/>
        </p:blipFill>
        <p:spPr>
          <a:xfrm>
            <a:off x="4797288" y="1651284"/>
            <a:ext cx="2385391" cy="1853265"/>
          </a:xfrm>
          <a:prstGeom prst="ellipse">
            <a:avLst/>
          </a:prstGeom>
          <a:ln w="63500" cap="rnd">
            <a:solidFill>
              <a:srgbClr val="333333"/>
            </a:solidFill>
          </a:ln>
          <a:effectLst>
            <a:outerShdw blurRad="381000" dist="292100" dir="5400000" sx="-80000" sy="-18000" rotWithShape="0">
              <a:srgbClr val="000000">
                <a:alpha val="22000"/>
              </a:srgbClr>
            </a:outerShdw>
          </a:effectLst>
          <a:scene3d>
            <a:camera prst="orthographicFront"/>
            <a:lightRig rig="contrasting" dir="t">
              <a:rot lat="0" lon="0" rev="3000000"/>
            </a:lightRig>
          </a:scene3d>
          <a:sp3d contourW="7620">
            <a:bevelT w="95250" h="31750"/>
            <a:contourClr>
              <a:srgbClr val="333333"/>
            </a:contourClr>
          </a:sp3d>
        </p:spPr>
      </p:pic>
      <p:pic>
        <p:nvPicPr>
          <p:cNvPr id="3" name="Picture 2"/>
          <p:cNvPicPr>
            <a:picLocks noChangeAspect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6522754" y="1159565"/>
            <a:ext cx="1780477" cy="1271558"/>
          </a:xfrm>
          <a:prstGeom prst="ellipse">
            <a:avLst/>
          </a:prstGeom>
          <a:ln>
            <a:noFill/>
          </a:ln>
          <a:effectLst>
            <a:softEdge rad="112500"/>
          </a:effectLst>
        </p:spPr>
      </p:pic>
      <p:pic>
        <p:nvPicPr>
          <p:cNvPr id="4" name="Picture 3"/>
          <p:cNvPicPr>
            <a:picLocks noChangeAspect="1"/>
          </p:cNvPicPr>
          <p:nvPr/>
        </p:nvPicPr>
        <p:blipFill>
          <a:blip r:embed="rId5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571272" y="1453376"/>
            <a:ext cx="3473196" cy="2111459"/>
          </a:xfrm>
          <a:prstGeom prst="rect">
            <a:avLst/>
          </a:prstGeom>
          <a:ln w="228600" cap="sq" cmpd="thickThin">
            <a:solidFill>
              <a:srgbClr val="000000"/>
            </a:solidFill>
            <a:prstDash val="solid"/>
            <a:miter lim="800000"/>
          </a:ln>
          <a:effectLst>
            <a:innerShdw blurRad="76200">
              <a:srgbClr val="000000"/>
            </a:innerShdw>
          </a:effectLst>
        </p:spPr>
      </p:pic>
      <p:sp>
        <p:nvSpPr>
          <p:cNvPr id="5" name="Rectangle 4"/>
          <p:cNvSpPr/>
          <p:nvPr/>
        </p:nvSpPr>
        <p:spPr>
          <a:xfrm>
            <a:off x="5938887" y="684152"/>
            <a:ext cx="1878078" cy="300082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r>
              <a:rPr lang="en-GB" dirty="0">
                <a:solidFill>
                  <a:srgbClr val="21B37A"/>
                </a:solidFill>
              </a:rPr>
              <a:t>Young people </a:t>
            </a:r>
            <a:r>
              <a:rPr lang="en-GB" dirty="0" smtClean="0">
                <a:solidFill>
                  <a:srgbClr val="21B37A"/>
                </a:solidFill>
              </a:rPr>
              <a:t>enjoy </a:t>
            </a:r>
            <a:r>
              <a:rPr lang="en-US" altLang="zh-CN" dirty="0" smtClean="0">
                <a:solidFill>
                  <a:srgbClr val="21B37A"/>
                </a:solidFill>
              </a:rPr>
              <a:t>it</a:t>
            </a:r>
            <a:endParaRPr lang="en-GB" dirty="0">
              <a:solidFill>
                <a:srgbClr val="21B37A"/>
              </a:solidFill>
            </a:endParaRPr>
          </a:p>
        </p:txBody>
      </p:sp>
      <p:sp>
        <p:nvSpPr>
          <p:cNvPr id="6" name="Rectangle 5"/>
          <p:cNvSpPr/>
          <p:nvPr/>
        </p:nvSpPr>
        <p:spPr>
          <a:xfrm>
            <a:off x="8196606" y="86139"/>
            <a:ext cx="857927" cy="300082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r>
              <a:rPr lang="en-US" altLang="zh-CN" dirty="0" smtClean="0">
                <a:solidFill>
                  <a:srgbClr val="FF0000"/>
                </a:solidFill>
              </a:rPr>
              <a:t>IN China</a:t>
            </a:r>
            <a:endParaRPr lang="en-GB" dirty="0">
              <a:solidFill>
                <a:srgbClr val="FF0000"/>
              </a:solidFill>
            </a:endParaRPr>
          </a:p>
        </p:txBody>
      </p:sp>
      <p:sp>
        <p:nvSpPr>
          <p:cNvPr id="7" name="Rectangle 6"/>
          <p:cNvSpPr/>
          <p:nvPr/>
        </p:nvSpPr>
        <p:spPr>
          <a:xfrm>
            <a:off x="277035" y="3892700"/>
            <a:ext cx="995978" cy="300082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r>
              <a:rPr lang="en-US" dirty="0" smtClean="0">
                <a:solidFill>
                  <a:srgbClr val="21B37A"/>
                </a:solidFill>
              </a:rPr>
              <a:t>After work</a:t>
            </a:r>
            <a:endParaRPr lang="en-GB" dirty="0">
              <a:solidFill>
                <a:srgbClr val="21B37A"/>
              </a:solidFill>
            </a:endParaRPr>
          </a:p>
        </p:txBody>
      </p:sp>
    </p:spTree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250">
        <p14:flip dir="r"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Picture 1"/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319555" y="1363784"/>
            <a:ext cx="3266610" cy="2006841"/>
          </a:xfrm>
          <a:prstGeom prst="rect">
            <a:avLst/>
          </a:prstGeom>
          <a:ln>
            <a:noFill/>
          </a:ln>
          <a:effectLst>
            <a:reflection blurRad="12700" stA="30000" endPos="30000" dist="5000" dir="5400000" sy="-100000" algn="bl" rotWithShape="0"/>
          </a:effectLst>
          <a:scene3d>
            <a:camera prst="perspectiveContrastingLeftFacing">
              <a:rot lat="300000" lon="19800000" rev="0"/>
            </a:camera>
            <a:lightRig rig="threePt" dir="t">
              <a:rot lat="0" lon="0" rev="2700000"/>
            </a:lightRig>
          </a:scene3d>
          <a:sp3d>
            <a:bevelT w="63500" h="50800"/>
          </a:sp3d>
        </p:spPr>
      </p:pic>
      <p:pic>
        <p:nvPicPr>
          <p:cNvPr id="3" name="Picture 2"/>
          <p:cNvPicPr>
            <a:picLocks noChangeAspect="1"/>
          </p:cNvPicPr>
          <p:nvPr/>
        </p:nvPicPr>
        <p:blipFill rotWithShape="1">
          <a:blip r:embed="rId4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b="2633"/>
          <a:stretch/>
        </p:blipFill>
        <p:spPr>
          <a:xfrm>
            <a:off x="3695122" y="1133113"/>
            <a:ext cx="1731644" cy="2447248"/>
          </a:xfrm>
          <a:prstGeom prst="rect">
            <a:avLst/>
          </a:prstGeom>
        </p:spPr>
      </p:pic>
      <p:sp>
        <p:nvSpPr>
          <p:cNvPr id="4" name="Rectangle 3"/>
          <p:cNvSpPr/>
          <p:nvPr/>
        </p:nvSpPr>
        <p:spPr>
          <a:xfrm>
            <a:off x="2867793" y="1015483"/>
            <a:ext cx="1321196" cy="300082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r>
              <a:rPr lang="en-US" altLang="zh-CN" dirty="0" smtClean="0">
                <a:solidFill>
                  <a:srgbClr val="21B37A"/>
                </a:solidFill>
              </a:rPr>
              <a:t>Mom and Dad</a:t>
            </a:r>
            <a:endParaRPr lang="en-GB" dirty="0">
              <a:solidFill>
                <a:srgbClr val="21B37A"/>
              </a:solidFill>
            </a:endParaRPr>
          </a:p>
        </p:txBody>
      </p:sp>
      <p:sp>
        <p:nvSpPr>
          <p:cNvPr id="5" name="Rectangle 4"/>
          <p:cNvSpPr/>
          <p:nvPr/>
        </p:nvSpPr>
        <p:spPr>
          <a:xfrm>
            <a:off x="8196606" y="86139"/>
            <a:ext cx="857927" cy="300082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r>
              <a:rPr lang="en-US" altLang="zh-CN" dirty="0" smtClean="0">
                <a:solidFill>
                  <a:srgbClr val="FF0000"/>
                </a:solidFill>
              </a:rPr>
              <a:t>IN China</a:t>
            </a:r>
            <a:endParaRPr lang="en-GB" dirty="0">
              <a:solidFill>
                <a:srgbClr val="FF0000"/>
              </a:solidFill>
            </a:endParaRPr>
          </a:p>
        </p:txBody>
      </p:sp>
      <p:sp>
        <p:nvSpPr>
          <p:cNvPr id="6" name="Rectangle 5"/>
          <p:cNvSpPr/>
          <p:nvPr/>
        </p:nvSpPr>
        <p:spPr>
          <a:xfrm>
            <a:off x="417495" y="3593031"/>
            <a:ext cx="1756699" cy="300082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r>
              <a:rPr lang="en-US" dirty="0" smtClean="0">
                <a:solidFill>
                  <a:srgbClr val="21B37A"/>
                </a:solidFill>
              </a:rPr>
              <a:t>Do we really need….</a:t>
            </a:r>
            <a:endParaRPr lang="en-GB" dirty="0">
              <a:solidFill>
                <a:srgbClr val="21B37A"/>
              </a:solidFill>
            </a:endParaRPr>
          </a:p>
        </p:txBody>
      </p:sp>
      <p:pic>
        <p:nvPicPr>
          <p:cNvPr id="7" name="Picture 6"/>
          <p:cNvPicPr>
            <a:picLocks noChangeAspect="1"/>
          </p:cNvPicPr>
          <p:nvPr/>
        </p:nvPicPr>
        <p:blipFill>
          <a:blip r:embed="rId5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5922324" y="1467857"/>
            <a:ext cx="2852760" cy="1902768"/>
          </a:xfrm>
          <a:prstGeom prst="rect">
            <a:avLst/>
          </a:prstGeom>
          <a:ln>
            <a:noFill/>
          </a:ln>
          <a:effectLst>
            <a:outerShdw blurRad="190500" algn="tl" rotWithShape="0">
              <a:srgbClr val="000000">
                <a:alpha val="70000"/>
              </a:srgbClr>
            </a:outerShdw>
          </a:effectLst>
        </p:spPr>
      </p:pic>
    </p:spTree>
    <p:extLst>
      <p:ext uri="{BB962C8B-B14F-4D97-AF65-F5344CB8AC3E}">
        <p14:creationId xmlns:p14="http://schemas.microsoft.com/office/powerpoint/2010/main" val="1273376626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" name="Picture 2"/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2873521" y="1526484"/>
            <a:ext cx="3592880" cy="2018471"/>
          </a:xfrm>
          <a:prstGeom prst="rect">
            <a:avLst/>
          </a:prstGeom>
          <a:ln w="228600" cap="sq" cmpd="thickThin">
            <a:solidFill>
              <a:srgbClr val="000000"/>
            </a:solidFill>
            <a:prstDash val="solid"/>
            <a:miter lim="800000"/>
          </a:ln>
          <a:effectLst>
            <a:innerShdw blurRad="76200">
              <a:srgbClr val="000000"/>
            </a:innerShdw>
          </a:effectLst>
        </p:spPr>
      </p:pic>
      <p:sp>
        <p:nvSpPr>
          <p:cNvPr id="4" name="Rectangle 3"/>
          <p:cNvSpPr/>
          <p:nvPr/>
        </p:nvSpPr>
        <p:spPr>
          <a:xfrm>
            <a:off x="3673534" y="958710"/>
            <a:ext cx="1992853" cy="300082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r>
              <a:rPr lang="en-US" altLang="zh-CN" dirty="0" smtClean="0">
                <a:solidFill>
                  <a:srgbClr val="21B37A"/>
                </a:solidFill>
              </a:rPr>
              <a:t>Grandma and Grandpa</a:t>
            </a:r>
          </a:p>
        </p:txBody>
      </p:sp>
      <p:sp>
        <p:nvSpPr>
          <p:cNvPr id="5" name="Rectangle 4"/>
          <p:cNvSpPr/>
          <p:nvPr/>
        </p:nvSpPr>
        <p:spPr>
          <a:xfrm>
            <a:off x="8136971" y="258417"/>
            <a:ext cx="857927" cy="300082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r>
              <a:rPr lang="en-US" altLang="zh-CN" dirty="0" smtClean="0">
                <a:solidFill>
                  <a:srgbClr val="FF0000"/>
                </a:solidFill>
              </a:rPr>
              <a:t>IN China</a:t>
            </a:r>
            <a:endParaRPr lang="en-GB" dirty="0">
              <a:solidFill>
                <a:srgbClr val="FF0000"/>
              </a:solidFill>
            </a:endParaRPr>
          </a:p>
        </p:txBody>
      </p:sp>
      <p:sp>
        <p:nvSpPr>
          <p:cNvPr id="7" name="Rectangle 6"/>
          <p:cNvSpPr/>
          <p:nvPr/>
        </p:nvSpPr>
        <p:spPr>
          <a:xfrm>
            <a:off x="2619986" y="3867562"/>
            <a:ext cx="2260875" cy="300082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r>
              <a:rPr lang="en-US" altLang="zh-CN" dirty="0" smtClean="0">
                <a:solidFill>
                  <a:srgbClr val="21B37A"/>
                </a:solidFill>
              </a:rPr>
              <a:t>I do not know, just dance…</a:t>
            </a:r>
          </a:p>
        </p:txBody>
      </p:sp>
    </p:spTree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250">
        <p14:flip dir="r"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Rectangle 4"/>
          <p:cNvSpPr/>
          <p:nvPr/>
        </p:nvSpPr>
        <p:spPr>
          <a:xfrm>
            <a:off x="8136971" y="258417"/>
            <a:ext cx="857927" cy="300082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r>
              <a:rPr lang="en-US" altLang="zh-CN" dirty="0" smtClean="0">
                <a:solidFill>
                  <a:srgbClr val="FF0000"/>
                </a:solidFill>
              </a:rPr>
              <a:t>IN China</a:t>
            </a:r>
            <a:endParaRPr lang="en-GB" dirty="0">
              <a:solidFill>
                <a:srgbClr val="FF0000"/>
              </a:solidFill>
            </a:endParaRPr>
          </a:p>
        </p:txBody>
      </p:sp>
      <p:pic>
        <p:nvPicPr>
          <p:cNvPr id="2" name="Picture 1"/>
          <p:cNvPicPr>
            <a:picLocks noChangeAspect="1"/>
          </p:cNvPicPr>
          <p:nvPr/>
        </p:nvPicPr>
        <p:blipFill rotWithShape="1"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b="5866"/>
          <a:stretch/>
        </p:blipFill>
        <p:spPr>
          <a:xfrm>
            <a:off x="4182177" y="1580546"/>
            <a:ext cx="3439037" cy="2339008"/>
          </a:xfrm>
          <a:prstGeom prst="roundRect">
            <a:avLst>
              <a:gd name="adj" fmla="val 8594"/>
            </a:avLst>
          </a:prstGeom>
          <a:solidFill>
            <a:srgbClr val="FFFFFF">
              <a:shade val="85000"/>
            </a:srgbClr>
          </a:solidFill>
          <a:ln>
            <a:noFill/>
          </a:ln>
          <a:effectLst>
            <a:reflection blurRad="12700" stA="38000" endPos="28000" dist="5000" dir="5400000" sy="-100000" algn="bl" rotWithShape="0"/>
          </a:effectLst>
        </p:spPr>
      </p:pic>
      <p:sp>
        <p:nvSpPr>
          <p:cNvPr id="6" name="Rectangle 5"/>
          <p:cNvSpPr/>
          <p:nvPr/>
        </p:nvSpPr>
        <p:spPr>
          <a:xfrm>
            <a:off x="6039470" y="1176589"/>
            <a:ext cx="1455848" cy="300082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r>
              <a:rPr lang="en-US" dirty="0" smtClean="0">
                <a:solidFill>
                  <a:srgbClr val="21B37A"/>
                </a:solidFill>
              </a:rPr>
              <a:t>Christmas Apple</a:t>
            </a:r>
            <a:endParaRPr lang="en-GB" dirty="0">
              <a:solidFill>
                <a:srgbClr val="21B37A"/>
              </a:solidFill>
            </a:endParaRPr>
          </a:p>
        </p:txBody>
      </p:sp>
      <p:sp>
        <p:nvSpPr>
          <p:cNvPr id="7" name="Rectangle 6"/>
          <p:cNvSpPr/>
          <p:nvPr/>
        </p:nvSpPr>
        <p:spPr>
          <a:xfrm>
            <a:off x="1934604" y="1072715"/>
            <a:ext cx="1269899" cy="507831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r>
              <a:rPr lang="en-GB" dirty="0">
                <a:solidFill>
                  <a:srgbClr val="21B37A"/>
                </a:solidFill>
              </a:rPr>
              <a:t>Christmas </a:t>
            </a:r>
            <a:r>
              <a:rPr lang="en-GB" dirty="0" smtClean="0">
                <a:solidFill>
                  <a:srgbClr val="21B37A"/>
                </a:solidFill>
              </a:rPr>
              <a:t>Eve</a:t>
            </a:r>
          </a:p>
          <a:p>
            <a:r>
              <a:rPr lang="zh-CN" altLang="en-US" dirty="0" smtClean="0">
                <a:solidFill>
                  <a:srgbClr val="21B37A"/>
                </a:solidFill>
              </a:rPr>
              <a:t>     平</a:t>
            </a:r>
            <a:r>
              <a:rPr lang="zh-CN" altLang="en-US" dirty="0">
                <a:solidFill>
                  <a:srgbClr val="21B37A"/>
                </a:solidFill>
              </a:rPr>
              <a:t>安夜</a:t>
            </a:r>
            <a:endParaRPr lang="en-GB" dirty="0">
              <a:solidFill>
                <a:srgbClr val="21B37A"/>
              </a:solidFill>
            </a:endParaRPr>
          </a:p>
        </p:txBody>
      </p:sp>
      <p:sp>
        <p:nvSpPr>
          <p:cNvPr id="8" name="Rectangle 7"/>
          <p:cNvSpPr/>
          <p:nvPr/>
        </p:nvSpPr>
        <p:spPr>
          <a:xfrm>
            <a:off x="781127" y="2653620"/>
            <a:ext cx="1313180" cy="769441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r>
              <a:rPr lang="zh-CN" altLang="en-US" sz="4400" dirty="0">
                <a:solidFill>
                  <a:srgbClr val="FF0000"/>
                </a:solidFill>
              </a:rPr>
              <a:t>平</a:t>
            </a:r>
            <a:r>
              <a:rPr lang="zh-CN" altLang="en-US" sz="4400" dirty="0" smtClean="0">
                <a:solidFill>
                  <a:srgbClr val="21B37A"/>
                </a:solidFill>
              </a:rPr>
              <a:t>安</a:t>
            </a:r>
            <a:endParaRPr lang="en-GB" sz="4400" dirty="0">
              <a:solidFill>
                <a:srgbClr val="21B37A"/>
              </a:solidFill>
            </a:endParaRPr>
          </a:p>
        </p:txBody>
      </p:sp>
      <p:sp>
        <p:nvSpPr>
          <p:cNvPr id="9" name="Rectangle 8"/>
          <p:cNvSpPr/>
          <p:nvPr/>
        </p:nvSpPr>
        <p:spPr>
          <a:xfrm>
            <a:off x="759487" y="3521285"/>
            <a:ext cx="1313180" cy="769441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r>
              <a:rPr lang="zh-CN" altLang="en-US" sz="4400" dirty="0" smtClean="0">
                <a:solidFill>
                  <a:srgbClr val="FF0000"/>
                </a:solidFill>
              </a:rPr>
              <a:t>苹</a:t>
            </a:r>
            <a:r>
              <a:rPr lang="zh-CN" altLang="en-US" sz="4400" dirty="0" smtClean="0">
                <a:solidFill>
                  <a:srgbClr val="21B37A"/>
                </a:solidFill>
              </a:rPr>
              <a:t>果</a:t>
            </a:r>
            <a:endParaRPr lang="en-GB" sz="4400" dirty="0">
              <a:solidFill>
                <a:srgbClr val="21B37A"/>
              </a:solidFill>
            </a:endParaRPr>
          </a:p>
        </p:txBody>
      </p:sp>
      <p:sp>
        <p:nvSpPr>
          <p:cNvPr id="10" name="Oval 9"/>
          <p:cNvSpPr/>
          <p:nvPr/>
        </p:nvSpPr>
        <p:spPr>
          <a:xfrm>
            <a:off x="802768" y="2173357"/>
            <a:ext cx="634949" cy="2484782"/>
          </a:xfrm>
          <a:prstGeom prst="ellipse">
            <a:avLst/>
          </a:prstGeom>
          <a:noFill/>
        </p:spPr>
        <p:style>
          <a:lnRef idx="2">
            <a:schemeClr val="accent1"/>
          </a:lnRef>
          <a:fillRef idx="1">
            <a:schemeClr val="lt1"/>
          </a:fillRef>
          <a:effectRef idx="0">
            <a:schemeClr val="accent1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11" name="Rectangle 10"/>
          <p:cNvSpPr/>
          <p:nvPr/>
        </p:nvSpPr>
        <p:spPr>
          <a:xfrm>
            <a:off x="206931" y="3273020"/>
            <a:ext cx="530915" cy="300082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r>
              <a:rPr lang="en-US" dirty="0" err="1">
                <a:solidFill>
                  <a:srgbClr val="FF0000"/>
                </a:solidFill>
              </a:rPr>
              <a:t>píng</a:t>
            </a:r>
            <a:endParaRPr lang="en-GB" dirty="0">
              <a:solidFill>
                <a:srgbClr val="FF0000"/>
              </a:solidFill>
            </a:endParaRPr>
          </a:p>
        </p:txBody>
      </p:sp>
      <p:sp>
        <p:nvSpPr>
          <p:cNvPr id="12" name="Rectangle 11"/>
          <p:cNvSpPr/>
          <p:nvPr/>
        </p:nvSpPr>
        <p:spPr>
          <a:xfrm>
            <a:off x="2177210" y="2888299"/>
            <a:ext cx="640688" cy="300082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r>
              <a:rPr lang="en-US" altLang="zh-CN" dirty="0" smtClean="0">
                <a:solidFill>
                  <a:srgbClr val="FF0000"/>
                </a:solidFill>
              </a:rPr>
              <a:t>Peace</a:t>
            </a:r>
            <a:endParaRPr lang="en-GB" dirty="0">
              <a:solidFill>
                <a:srgbClr val="FF0000"/>
              </a:solidFill>
            </a:endParaRPr>
          </a:p>
        </p:txBody>
      </p:sp>
      <p:sp>
        <p:nvSpPr>
          <p:cNvPr id="13" name="Rectangle 12"/>
          <p:cNvSpPr/>
          <p:nvPr/>
        </p:nvSpPr>
        <p:spPr>
          <a:xfrm>
            <a:off x="2177210" y="3769513"/>
            <a:ext cx="694421" cy="300082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r>
              <a:rPr lang="en-US" altLang="zh-CN" dirty="0" smtClean="0">
                <a:solidFill>
                  <a:srgbClr val="FF0000"/>
                </a:solidFill>
              </a:rPr>
              <a:t>Apple </a:t>
            </a:r>
            <a:endParaRPr lang="en-GB" dirty="0">
              <a:solidFill>
                <a:srgbClr val="FF0000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4032728392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250">
        <p14:flip dir="r"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Rectangle 3"/>
          <p:cNvSpPr/>
          <p:nvPr/>
        </p:nvSpPr>
        <p:spPr>
          <a:xfrm>
            <a:off x="0" y="2201550"/>
            <a:ext cx="3651294" cy="923330"/>
          </a:xfrm>
          <a:prstGeom prst="rect">
            <a:avLst/>
          </a:prstGeom>
          <a:solidFill>
            <a:srgbClr val="FF0000"/>
          </a:solidFill>
        </p:spPr>
        <p:txBody>
          <a:bodyPr wrap="square">
            <a:spAutoFit/>
          </a:bodyPr>
          <a:lstStyle/>
          <a:p>
            <a:r>
              <a:rPr lang="en-GB" sz="5400" dirty="0" smtClean="0">
                <a:solidFill>
                  <a:schemeClr val="bg1"/>
                </a:solidFill>
              </a:rPr>
              <a:t>圣 诞 快 乐</a:t>
            </a:r>
            <a:endParaRPr lang="en-GB" sz="5400" dirty="0">
              <a:solidFill>
                <a:schemeClr val="bg1"/>
              </a:solidFill>
            </a:endParaRPr>
          </a:p>
        </p:txBody>
      </p:sp>
      <p:sp>
        <p:nvSpPr>
          <p:cNvPr id="6" name="Rectangle 5"/>
          <p:cNvSpPr/>
          <p:nvPr/>
        </p:nvSpPr>
        <p:spPr>
          <a:xfrm>
            <a:off x="701688" y="3042421"/>
            <a:ext cx="2194560" cy="300082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en-US" dirty="0" smtClean="0"/>
              <a:t>       </a:t>
            </a:r>
            <a:r>
              <a:rPr lang="en-US" altLang="zh-CN" b="1" dirty="0" smtClean="0">
                <a:solidFill>
                  <a:srgbClr val="21B37A"/>
                </a:solidFill>
              </a:rPr>
              <a:t>Merry     </a:t>
            </a:r>
            <a:r>
              <a:rPr lang="en-US" b="1" dirty="0" smtClean="0">
                <a:solidFill>
                  <a:srgbClr val="21B37A"/>
                </a:solidFill>
              </a:rPr>
              <a:t>Christmas</a:t>
            </a:r>
            <a:endParaRPr lang="en-GB" b="1" dirty="0">
              <a:solidFill>
                <a:srgbClr val="21B37A"/>
              </a:solidFill>
            </a:endParaRPr>
          </a:p>
        </p:txBody>
      </p:sp>
      <p:sp>
        <p:nvSpPr>
          <p:cNvPr id="7" name="Rectangle 6"/>
          <p:cNvSpPr/>
          <p:nvPr/>
        </p:nvSpPr>
        <p:spPr>
          <a:xfrm>
            <a:off x="1080534" y="420293"/>
            <a:ext cx="2547707" cy="923330"/>
          </a:xfrm>
          <a:prstGeom prst="rect">
            <a:avLst/>
          </a:prstGeom>
          <a:solidFill>
            <a:srgbClr val="FF0000"/>
          </a:solidFill>
        </p:spPr>
        <p:txBody>
          <a:bodyPr wrap="square">
            <a:spAutoFit/>
          </a:bodyPr>
          <a:lstStyle/>
          <a:p>
            <a:r>
              <a:rPr lang="zh-CN" altLang="en-US" sz="5400" dirty="0" smtClean="0">
                <a:solidFill>
                  <a:schemeClr val="bg1"/>
                </a:solidFill>
              </a:rPr>
              <a:t>祝 妈妈</a:t>
            </a:r>
            <a:endParaRPr lang="en-GB" sz="5400" dirty="0">
              <a:solidFill>
                <a:schemeClr val="bg1"/>
              </a:solidFill>
            </a:endParaRPr>
          </a:p>
        </p:txBody>
      </p:sp>
      <p:sp>
        <p:nvSpPr>
          <p:cNvPr id="8" name="Rectangle 7"/>
          <p:cNvSpPr/>
          <p:nvPr/>
        </p:nvSpPr>
        <p:spPr>
          <a:xfrm>
            <a:off x="132660" y="1951497"/>
            <a:ext cx="3551130" cy="300082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en-GB" b="1" dirty="0" err="1">
                <a:solidFill>
                  <a:srgbClr val="21B37A"/>
                </a:solidFill>
              </a:rPr>
              <a:t>shèng</a:t>
            </a:r>
            <a:r>
              <a:rPr lang="en-GB" b="1" dirty="0">
                <a:solidFill>
                  <a:srgbClr val="21B37A"/>
                </a:solidFill>
              </a:rPr>
              <a:t> </a:t>
            </a:r>
            <a:r>
              <a:rPr lang="en-GB" b="1" dirty="0" smtClean="0">
                <a:solidFill>
                  <a:srgbClr val="21B37A"/>
                </a:solidFill>
              </a:rPr>
              <a:t>        </a:t>
            </a:r>
            <a:r>
              <a:rPr lang="en-GB" b="1" dirty="0" err="1" smtClean="0">
                <a:solidFill>
                  <a:srgbClr val="21B37A"/>
                </a:solidFill>
              </a:rPr>
              <a:t>dàn</a:t>
            </a:r>
            <a:r>
              <a:rPr lang="en-GB" b="1" dirty="0" smtClean="0">
                <a:solidFill>
                  <a:srgbClr val="21B37A"/>
                </a:solidFill>
              </a:rPr>
              <a:t>             </a:t>
            </a:r>
            <a:r>
              <a:rPr lang="en-GB" b="1" dirty="0" err="1">
                <a:solidFill>
                  <a:srgbClr val="21B37A"/>
                </a:solidFill>
              </a:rPr>
              <a:t>kuài</a:t>
            </a:r>
            <a:r>
              <a:rPr lang="en-GB" b="1" dirty="0">
                <a:solidFill>
                  <a:srgbClr val="21B37A"/>
                </a:solidFill>
              </a:rPr>
              <a:t> </a:t>
            </a:r>
            <a:r>
              <a:rPr lang="en-GB" b="1" dirty="0" smtClean="0">
                <a:solidFill>
                  <a:srgbClr val="21B37A"/>
                </a:solidFill>
              </a:rPr>
              <a:t>            </a:t>
            </a:r>
            <a:r>
              <a:rPr lang="en-GB" b="1" dirty="0" err="1" smtClean="0">
                <a:solidFill>
                  <a:srgbClr val="21B37A"/>
                </a:solidFill>
              </a:rPr>
              <a:t>lè</a:t>
            </a:r>
            <a:r>
              <a:rPr lang="en-GB" b="1" dirty="0" smtClean="0">
                <a:solidFill>
                  <a:srgbClr val="21B37A"/>
                </a:solidFill>
              </a:rPr>
              <a:t> </a:t>
            </a:r>
            <a:endParaRPr lang="en-GB" b="1" dirty="0">
              <a:solidFill>
                <a:srgbClr val="21B37A"/>
              </a:solidFill>
            </a:endParaRPr>
          </a:p>
        </p:txBody>
      </p:sp>
      <p:sp>
        <p:nvSpPr>
          <p:cNvPr id="9" name="Rectangle 8"/>
          <p:cNvSpPr/>
          <p:nvPr/>
        </p:nvSpPr>
        <p:spPr>
          <a:xfrm>
            <a:off x="1291057" y="202670"/>
            <a:ext cx="2337184" cy="300082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en-GB" b="1" dirty="0" err="1">
                <a:solidFill>
                  <a:srgbClr val="21B37A"/>
                </a:solidFill>
              </a:rPr>
              <a:t>zhù</a:t>
            </a:r>
            <a:r>
              <a:rPr lang="en-GB" b="1" dirty="0">
                <a:solidFill>
                  <a:srgbClr val="21B37A"/>
                </a:solidFill>
              </a:rPr>
              <a:t> </a:t>
            </a:r>
            <a:r>
              <a:rPr lang="en-GB" b="1" dirty="0" smtClean="0">
                <a:solidFill>
                  <a:srgbClr val="21B37A"/>
                </a:solidFill>
              </a:rPr>
              <a:t>           </a:t>
            </a:r>
            <a:r>
              <a:rPr lang="en-GB" b="1" dirty="0" err="1">
                <a:solidFill>
                  <a:srgbClr val="21B37A"/>
                </a:solidFill>
              </a:rPr>
              <a:t>mā</a:t>
            </a:r>
            <a:r>
              <a:rPr lang="en-GB" b="1" dirty="0">
                <a:solidFill>
                  <a:srgbClr val="21B37A"/>
                </a:solidFill>
              </a:rPr>
              <a:t> </a:t>
            </a:r>
            <a:r>
              <a:rPr lang="en-GB" b="1" dirty="0" smtClean="0">
                <a:solidFill>
                  <a:srgbClr val="21B37A"/>
                </a:solidFill>
              </a:rPr>
              <a:t>        </a:t>
            </a:r>
            <a:r>
              <a:rPr lang="en-GB" b="1" dirty="0" err="1" smtClean="0">
                <a:solidFill>
                  <a:srgbClr val="21B37A"/>
                </a:solidFill>
              </a:rPr>
              <a:t>mā</a:t>
            </a:r>
            <a:endParaRPr lang="en-GB" b="1" dirty="0">
              <a:solidFill>
                <a:srgbClr val="21B37A"/>
              </a:solidFill>
            </a:endParaRPr>
          </a:p>
        </p:txBody>
      </p:sp>
      <p:sp>
        <p:nvSpPr>
          <p:cNvPr id="10" name="Rectangle 9"/>
          <p:cNvSpPr/>
          <p:nvPr/>
        </p:nvSpPr>
        <p:spPr>
          <a:xfrm>
            <a:off x="1206677" y="1273467"/>
            <a:ext cx="2194560" cy="300082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en-US" dirty="0" smtClean="0"/>
              <a:t>       </a:t>
            </a:r>
            <a:r>
              <a:rPr lang="en-GB" b="1" dirty="0" smtClean="0">
                <a:solidFill>
                  <a:srgbClr val="21B37A"/>
                </a:solidFill>
              </a:rPr>
              <a:t>Wish               mom</a:t>
            </a:r>
            <a:endParaRPr lang="en-GB" b="1" dirty="0">
              <a:solidFill>
                <a:srgbClr val="21B37A"/>
              </a:solidFill>
            </a:endParaRPr>
          </a:p>
        </p:txBody>
      </p:sp>
      <p:sp>
        <p:nvSpPr>
          <p:cNvPr id="11" name="Rectangle 10"/>
          <p:cNvSpPr/>
          <p:nvPr/>
        </p:nvSpPr>
        <p:spPr>
          <a:xfrm>
            <a:off x="1825647" y="3953814"/>
            <a:ext cx="1839466" cy="923330"/>
          </a:xfrm>
          <a:prstGeom prst="rect">
            <a:avLst/>
          </a:prstGeom>
          <a:solidFill>
            <a:srgbClr val="FF0000"/>
          </a:solidFill>
        </p:spPr>
        <p:txBody>
          <a:bodyPr wrap="square">
            <a:spAutoFit/>
          </a:bodyPr>
          <a:lstStyle/>
          <a:p>
            <a:r>
              <a:rPr lang="zh-CN" altLang="en-US" sz="5400" dirty="0" smtClean="0">
                <a:solidFill>
                  <a:schemeClr val="bg1"/>
                </a:solidFill>
              </a:rPr>
              <a:t>爱 你</a:t>
            </a:r>
            <a:endParaRPr lang="en-GB" sz="5400" dirty="0">
              <a:solidFill>
                <a:schemeClr val="bg1"/>
              </a:solidFill>
            </a:endParaRPr>
          </a:p>
        </p:txBody>
      </p:sp>
      <p:sp>
        <p:nvSpPr>
          <p:cNvPr id="12" name="Rectangle 11"/>
          <p:cNvSpPr/>
          <p:nvPr/>
        </p:nvSpPr>
        <p:spPr>
          <a:xfrm>
            <a:off x="2088197" y="3691824"/>
            <a:ext cx="1282346" cy="300082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en-GB" b="1" dirty="0" err="1">
                <a:solidFill>
                  <a:srgbClr val="21B37A"/>
                </a:solidFill>
              </a:rPr>
              <a:t>ài</a:t>
            </a:r>
            <a:r>
              <a:rPr lang="en-GB" b="1" dirty="0">
                <a:solidFill>
                  <a:srgbClr val="21B37A"/>
                </a:solidFill>
              </a:rPr>
              <a:t>   </a:t>
            </a:r>
            <a:r>
              <a:rPr lang="en-GB" b="1" dirty="0" smtClean="0">
                <a:solidFill>
                  <a:srgbClr val="21B37A"/>
                </a:solidFill>
              </a:rPr>
              <a:t>            </a:t>
            </a:r>
            <a:r>
              <a:rPr lang="en-GB" b="1" dirty="0" err="1" smtClean="0">
                <a:solidFill>
                  <a:srgbClr val="21B37A"/>
                </a:solidFill>
              </a:rPr>
              <a:t>nǐ</a:t>
            </a:r>
            <a:endParaRPr lang="en-GB" b="1" dirty="0">
              <a:solidFill>
                <a:srgbClr val="21B37A"/>
              </a:solidFill>
            </a:endParaRPr>
          </a:p>
        </p:txBody>
      </p:sp>
      <p:sp>
        <p:nvSpPr>
          <p:cNvPr id="13" name="Rectangle 12"/>
          <p:cNvSpPr/>
          <p:nvPr/>
        </p:nvSpPr>
        <p:spPr>
          <a:xfrm>
            <a:off x="1774951" y="4782748"/>
            <a:ext cx="1908839" cy="300082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en-US" dirty="0" smtClean="0"/>
              <a:t>     </a:t>
            </a:r>
            <a:r>
              <a:rPr lang="en-US" altLang="zh-CN" b="1" dirty="0" smtClean="0">
                <a:solidFill>
                  <a:srgbClr val="21B37A"/>
                </a:solidFill>
              </a:rPr>
              <a:t>Love           you</a:t>
            </a:r>
            <a:endParaRPr lang="en-GB" b="1" dirty="0">
              <a:solidFill>
                <a:srgbClr val="21B37A"/>
              </a:solidFill>
            </a:endParaRPr>
          </a:p>
        </p:txBody>
      </p:sp>
      <p:sp>
        <p:nvSpPr>
          <p:cNvPr id="14" name="Rectangle 13"/>
          <p:cNvSpPr/>
          <p:nvPr/>
        </p:nvSpPr>
        <p:spPr>
          <a:xfrm>
            <a:off x="5573717" y="408100"/>
            <a:ext cx="3570283" cy="3477875"/>
          </a:xfrm>
          <a:prstGeom prst="rect">
            <a:avLst/>
          </a:prstGeom>
          <a:solidFill>
            <a:srgbClr val="FF0000"/>
          </a:solidFill>
        </p:spPr>
        <p:txBody>
          <a:bodyPr wrap="square">
            <a:spAutoFit/>
          </a:bodyPr>
          <a:lstStyle/>
          <a:p>
            <a:r>
              <a:rPr lang="zh-CN" altLang="en-US" sz="2000" dirty="0">
                <a:solidFill>
                  <a:schemeClr val="bg1"/>
                </a:solidFill>
              </a:rPr>
              <a:t>爸</a:t>
            </a:r>
            <a:r>
              <a:rPr lang="zh-CN" altLang="en-US" sz="2000" dirty="0" smtClean="0">
                <a:solidFill>
                  <a:schemeClr val="bg1"/>
                </a:solidFill>
              </a:rPr>
              <a:t>爸   </a:t>
            </a:r>
            <a:r>
              <a:rPr lang="en-US" altLang="zh-CN" sz="2000" dirty="0" smtClean="0">
                <a:solidFill>
                  <a:schemeClr val="bg1"/>
                </a:solidFill>
              </a:rPr>
              <a:t>Dad</a:t>
            </a:r>
          </a:p>
          <a:p>
            <a:r>
              <a:rPr lang="zh-CN" altLang="en-US" sz="2000" dirty="0">
                <a:solidFill>
                  <a:schemeClr val="bg1"/>
                </a:solidFill>
              </a:rPr>
              <a:t>哥</a:t>
            </a:r>
            <a:r>
              <a:rPr lang="zh-CN" altLang="en-US" sz="2000" dirty="0" smtClean="0">
                <a:solidFill>
                  <a:schemeClr val="bg1"/>
                </a:solidFill>
              </a:rPr>
              <a:t>哥   </a:t>
            </a:r>
            <a:r>
              <a:rPr lang="en-US" altLang="zh-CN" sz="2000" dirty="0" err="1" smtClean="0">
                <a:solidFill>
                  <a:schemeClr val="bg1"/>
                </a:solidFill>
              </a:rPr>
              <a:t>Brotner</a:t>
            </a:r>
            <a:endParaRPr lang="en-US" altLang="zh-CN" sz="2000" dirty="0" smtClean="0">
              <a:solidFill>
                <a:schemeClr val="bg1"/>
              </a:solidFill>
            </a:endParaRPr>
          </a:p>
          <a:p>
            <a:r>
              <a:rPr lang="zh-CN" altLang="en-US" sz="2000" dirty="0">
                <a:solidFill>
                  <a:schemeClr val="bg1"/>
                </a:solidFill>
              </a:rPr>
              <a:t>弟</a:t>
            </a:r>
            <a:r>
              <a:rPr lang="zh-CN" altLang="en-US" sz="2000" dirty="0" smtClean="0">
                <a:solidFill>
                  <a:schemeClr val="bg1"/>
                </a:solidFill>
              </a:rPr>
              <a:t>弟   </a:t>
            </a:r>
            <a:r>
              <a:rPr lang="en-US" altLang="zh-CN" sz="2000" dirty="0" smtClean="0">
                <a:solidFill>
                  <a:schemeClr val="bg1"/>
                </a:solidFill>
              </a:rPr>
              <a:t>Y</a:t>
            </a:r>
            <a:r>
              <a:rPr lang="en-GB" altLang="zh-CN" sz="2000" dirty="0" err="1" smtClean="0">
                <a:solidFill>
                  <a:schemeClr val="bg1"/>
                </a:solidFill>
              </a:rPr>
              <a:t>ounger</a:t>
            </a:r>
            <a:r>
              <a:rPr lang="en-GB" altLang="zh-CN" sz="2000" dirty="0" smtClean="0">
                <a:solidFill>
                  <a:schemeClr val="bg1"/>
                </a:solidFill>
              </a:rPr>
              <a:t> brother</a:t>
            </a:r>
          </a:p>
          <a:p>
            <a:r>
              <a:rPr lang="zh-CN" altLang="en-US" sz="2000" dirty="0">
                <a:solidFill>
                  <a:schemeClr val="bg1"/>
                </a:solidFill>
              </a:rPr>
              <a:t>姐</a:t>
            </a:r>
            <a:r>
              <a:rPr lang="zh-CN" altLang="en-US" sz="2000" dirty="0" smtClean="0">
                <a:solidFill>
                  <a:schemeClr val="bg1"/>
                </a:solidFill>
              </a:rPr>
              <a:t>姐   </a:t>
            </a:r>
            <a:r>
              <a:rPr lang="en-US" altLang="zh-CN" sz="2000" dirty="0" smtClean="0">
                <a:solidFill>
                  <a:schemeClr val="bg1"/>
                </a:solidFill>
              </a:rPr>
              <a:t>Sister</a:t>
            </a:r>
          </a:p>
          <a:p>
            <a:r>
              <a:rPr lang="zh-CN" altLang="en-US" sz="2000" dirty="0">
                <a:solidFill>
                  <a:schemeClr val="bg1"/>
                </a:solidFill>
              </a:rPr>
              <a:t>妹</a:t>
            </a:r>
            <a:r>
              <a:rPr lang="zh-CN" altLang="en-US" sz="2000" dirty="0" smtClean="0">
                <a:solidFill>
                  <a:schemeClr val="bg1"/>
                </a:solidFill>
              </a:rPr>
              <a:t>妹   </a:t>
            </a:r>
            <a:r>
              <a:rPr lang="en-US" altLang="zh-CN" sz="2000" dirty="0" smtClean="0">
                <a:solidFill>
                  <a:schemeClr val="bg1"/>
                </a:solidFill>
              </a:rPr>
              <a:t>Y</a:t>
            </a:r>
            <a:r>
              <a:rPr lang="en-GB" altLang="zh-CN" sz="2000" dirty="0" err="1">
                <a:solidFill>
                  <a:schemeClr val="bg1"/>
                </a:solidFill>
              </a:rPr>
              <a:t>ounger</a:t>
            </a:r>
            <a:r>
              <a:rPr lang="en-GB" altLang="zh-CN" sz="2000" dirty="0">
                <a:solidFill>
                  <a:schemeClr val="bg1"/>
                </a:solidFill>
              </a:rPr>
              <a:t> </a:t>
            </a:r>
            <a:r>
              <a:rPr lang="en-US" altLang="zh-CN" sz="2000" dirty="0" smtClean="0">
                <a:solidFill>
                  <a:schemeClr val="bg1"/>
                </a:solidFill>
              </a:rPr>
              <a:t>sister</a:t>
            </a:r>
          </a:p>
          <a:p>
            <a:r>
              <a:rPr lang="zh-CN" altLang="en-US" sz="2000" dirty="0">
                <a:solidFill>
                  <a:schemeClr val="bg1"/>
                </a:solidFill>
              </a:rPr>
              <a:t>爷</a:t>
            </a:r>
            <a:r>
              <a:rPr lang="zh-CN" altLang="en-US" sz="2000" dirty="0" smtClean="0">
                <a:solidFill>
                  <a:schemeClr val="bg1"/>
                </a:solidFill>
              </a:rPr>
              <a:t>爷    </a:t>
            </a:r>
            <a:r>
              <a:rPr lang="en-US" altLang="zh-CN" sz="2000" dirty="0" smtClean="0">
                <a:solidFill>
                  <a:schemeClr val="bg1"/>
                </a:solidFill>
              </a:rPr>
              <a:t>Father’s father</a:t>
            </a:r>
          </a:p>
          <a:p>
            <a:r>
              <a:rPr lang="zh-CN" altLang="en-US" sz="2000" dirty="0">
                <a:solidFill>
                  <a:schemeClr val="bg1"/>
                </a:solidFill>
              </a:rPr>
              <a:t>奶</a:t>
            </a:r>
            <a:r>
              <a:rPr lang="zh-CN" altLang="en-US" sz="2000" dirty="0" smtClean="0">
                <a:solidFill>
                  <a:schemeClr val="bg1"/>
                </a:solidFill>
              </a:rPr>
              <a:t>奶    </a:t>
            </a:r>
            <a:r>
              <a:rPr lang="en-US" altLang="zh-CN" sz="2000" dirty="0" smtClean="0">
                <a:solidFill>
                  <a:schemeClr val="bg1"/>
                </a:solidFill>
              </a:rPr>
              <a:t>Father’s mother</a:t>
            </a:r>
          </a:p>
          <a:p>
            <a:r>
              <a:rPr lang="zh-CN" altLang="en-US" sz="2000" dirty="0">
                <a:solidFill>
                  <a:schemeClr val="bg1"/>
                </a:solidFill>
              </a:rPr>
              <a:t>姥爷</a:t>
            </a:r>
            <a:r>
              <a:rPr lang="zh-CN" altLang="en-US" sz="2000" dirty="0" smtClean="0">
                <a:solidFill>
                  <a:schemeClr val="bg1"/>
                </a:solidFill>
              </a:rPr>
              <a:t>    </a:t>
            </a:r>
            <a:r>
              <a:rPr lang="en-US" altLang="zh-CN" sz="2000" dirty="0" smtClean="0">
                <a:solidFill>
                  <a:schemeClr val="bg1"/>
                </a:solidFill>
              </a:rPr>
              <a:t>Mother’s father</a:t>
            </a:r>
          </a:p>
          <a:p>
            <a:r>
              <a:rPr lang="zh-CN" altLang="en-US" sz="2000" dirty="0" smtClean="0">
                <a:solidFill>
                  <a:schemeClr val="bg1"/>
                </a:solidFill>
              </a:rPr>
              <a:t>姥姥    </a:t>
            </a:r>
            <a:r>
              <a:rPr lang="en-US" altLang="zh-CN" sz="2000" dirty="0" smtClean="0">
                <a:solidFill>
                  <a:schemeClr val="bg1"/>
                </a:solidFill>
              </a:rPr>
              <a:t>Mother’s mother</a:t>
            </a:r>
            <a:endParaRPr lang="en-US" altLang="zh-CN" sz="2000" dirty="0">
              <a:solidFill>
                <a:schemeClr val="bg1"/>
              </a:solidFill>
            </a:endParaRPr>
          </a:p>
          <a:p>
            <a:r>
              <a:rPr lang="zh-CN" altLang="en-US" sz="2000" dirty="0">
                <a:solidFill>
                  <a:schemeClr val="bg1"/>
                </a:solidFill>
              </a:rPr>
              <a:t>老</a:t>
            </a:r>
            <a:r>
              <a:rPr lang="zh-CN" altLang="en-US" sz="2000" dirty="0" smtClean="0">
                <a:solidFill>
                  <a:schemeClr val="bg1"/>
                </a:solidFill>
              </a:rPr>
              <a:t>师    </a:t>
            </a:r>
            <a:r>
              <a:rPr lang="en-US" altLang="zh-CN" sz="2000" dirty="0" smtClean="0">
                <a:solidFill>
                  <a:schemeClr val="bg1"/>
                </a:solidFill>
              </a:rPr>
              <a:t>Teacher</a:t>
            </a:r>
          </a:p>
          <a:p>
            <a:r>
              <a:rPr lang="zh-CN" altLang="en-US" sz="2000" dirty="0">
                <a:solidFill>
                  <a:schemeClr val="bg1"/>
                </a:solidFill>
              </a:rPr>
              <a:t>新</a:t>
            </a:r>
            <a:r>
              <a:rPr lang="zh-CN" altLang="en-US" sz="2000" dirty="0" smtClean="0">
                <a:solidFill>
                  <a:schemeClr val="bg1"/>
                </a:solidFill>
              </a:rPr>
              <a:t>年快乐   </a:t>
            </a:r>
            <a:r>
              <a:rPr lang="en-US" altLang="zh-CN" sz="2000" dirty="0" smtClean="0">
                <a:solidFill>
                  <a:schemeClr val="bg1"/>
                </a:solidFill>
              </a:rPr>
              <a:t>Happy New year</a:t>
            </a:r>
          </a:p>
        </p:txBody>
      </p:sp>
    </p:spTree>
    <p:extLst>
      <p:ext uri="{BB962C8B-B14F-4D97-AF65-F5344CB8AC3E}">
        <p14:creationId xmlns:p14="http://schemas.microsoft.com/office/powerpoint/2010/main" val="1284935268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250">
        <p14:flip dir="r"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Rectangle 1"/>
          <p:cNvSpPr/>
          <p:nvPr/>
        </p:nvSpPr>
        <p:spPr>
          <a:xfrm>
            <a:off x="3448774" y="1624048"/>
            <a:ext cx="2429321" cy="1314975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en-US" altLang="zh-CN" b="1" dirty="0" smtClean="0">
                <a:solidFill>
                  <a:schemeClr val="accent1"/>
                </a:solidFill>
                <a:latin typeface="微软雅黑" panose="020B0503020204020204" pitchFamily="34" charset="-122"/>
                <a:ea typeface="微软雅黑" panose="020B0503020204020204" pitchFamily="34" charset="-122"/>
              </a:rPr>
              <a:t>     </a:t>
            </a:r>
            <a:r>
              <a:rPr lang="en-US" altLang="zh-CN" b="1" dirty="0" err="1" smtClean="0">
                <a:solidFill>
                  <a:schemeClr val="accent1"/>
                </a:solidFill>
                <a:latin typeface="微软雅黑" panose="020B0503020204020204" pitchFamily="34" charset="-122"/>
                <a:ea typeface="微软雅黑" panose="020B0503020204020204" pitchFamily="34" charset="-122"/>
              </a:rPr>
              <a:t>zài</a:t>
            </a:r>
            <a:r>
              <a:rPr lang="en-US" altLang="zh-CN" b="1" dirty="0" smtClean="0">
                <a:solidFill>
                  <a:schemeClr val="accent1"/>
                </a:solidFill>
                <a:latin typeface="微软雅黑" panose="020B0503020204020204" pitchFamily="34" charset="-122"/>
                <a:ea typeface="微软雅黑" panose="020B0503020204020204" pitchFamily="34" charset="-122"/>
              </a:rPr>
              <a:t>                     </a:t>
            </a:r>
            <a:r>
              <a:rPr lang="en-US" altLang="zh-CN" b="1" dirty="0" err="1" smtClean="0">
                <a:solidFill>
                  <a:schemeClr val="accent1"/>
                </a:solidFill>
                <a:latin typeface="微软雅黑" panose="020B0503020204020204" pitchFamily="34" charset="-122"/>
                <a:ea typeface="微软雅黑" panose="020B0503020204020204" pitchFamily="34" charset="-122"/>
              </a:rPr>
              <a:t>jiàn</a:t>
            </a:r>
            <a:r>
              <a:rPr lang="en-US" altLang="zh-CN" b="1" dirty="0" smtClean="0">
                <a:solidFill>
                  <a:schemeClr val="accent1"/>
                </a:solidFill>
                <a:latin typeface="微软雅黑" panose="020B0503020204020204" pitchFamily="34" charset="-122"/>
                <a:ea typeface="微软雅黑" panose="020B0503020204020204" pitchFamily="34" charset="-122"/>
              </a:rPr>
              <a:t> </a:t>
            </a:r>
            <a:r>
              <a:rPr lang="zh-CN" altLang="en-US" b="1" dirty="0">
                <a:solidFill>
                  <a:schemeClr val="accent1"/>
                </a:solidFill>
                <a:latin typeface="微软雅黑" panose="020B0503020204020204" pitchFamily="34" charset="-122"/>
                <a:ea typeface="微软雅黑" panose="020B0503020204020204" pitchFamily="34" charset="-122"/>
              </a:rPr>
              <a:t/>
            </a:r>
            <a:br>
              <a:rPr lang="zh-CN" altLang="en-US" b="1" dirty="0">
                <a:solidFill>
                  <a:schemeClr val="accent1"/>
                </a:solidFill>
                <a:latin typeface="微软雅黑" panose="020B0503020204020204" pitchFamily="34" charset="-122"/>
                <a:ea typeface="微软雅黑" panose="020B0503020204020204" pitchFamily="34" charset="-122"/>
              </a:rPr>
            </a:br>
            <a:r>
              <a:rPr lang="zh-CN" altLang="en-US" sz="6595" b="1" dirty="0">
                <a:solidFill>
                  <a:srgbClr val="00B050"/>
                </a:solidFill>
                <a:latin typeface="微软雅黑" panose="020B0503020204020204" pitchFamily="34" charset="-122"/>
                <a:ea typeface="微软雅黑" panose="020B0503020204020204" pitchFamily="34" charset="-122"/>
              </a:rPr>
              <a:t>再  </a:t>
            </a:r>
            <a:r>
              <a:rPr lang="zh-CN" altLang="en-US" sz="6595" b="1" dirty="0" smtClean="0">
                <a:solidFill>
                  <a:srgbClr val="00B050"/>
                </a:solidFill>
                <a:latin typeface="微软雅黑" panose="020B0503020204020204" pitchFamily="34" charset="-122"/>
                <a:ea typeface="微软雅黑" panose="020B0503020204020204" pitchFamily="34" charset="-122"/>
              </a:rPr>
              <a:t>见 </a:t>
            </a:r>
            <a:endParaRPr lang="en-US" altLang="zh-CN" sz="6595" b="1" dirty="0">
              <a:solidFill>
                <a:srgbClr val="00B050"/>
              </a:solidFill>
              <a:latin typeface="微软雅黑" panose="020B0503020204020204" pitchFamily="34" charset="-122"/>
              <a:ea typeface="微软雅黑" panose="020B0503020204020204" pitchFamily="34" charset="-122"/>
            </a:endParaRPr>
          </a:p>
        </p:txBody>
      </p:sp>
      <p:sp>
        <p:nvSpPr>
          <p:cNvPr id="3" name="TextBox 2"/>
          <p:cNvSpPr txBox="1"/>
          <p:nvPr/>
        </p:nvSpPr>
        <p:spPr>
          <a:xfrm>
            <a:off x="4429366" y="3004051"/>
            <a:ext cx="576064" cy="215444"/>
          </a:xfrm>
          <a:prstGeom prst="rect">
            <a:avLst/>
          </a:prstGeom>
          <a:noFill/>
        </p:spPr>
        <p:txBody>
          <a:bodyPr wrap="square" lIns="0" tIns="0" rIns="0" bIns="0" rtlCol="0">
            <a:spAutoFit/>
          </a:bodyPr>
          <a:lstStyle/>
          <a:p>
            <a:r>
              <a:rPr lang="en-US" sz="1400" dirty="0" smtClean="0"/>
              <a:t>BYE</a:t>
            </a:r>
            <a:endParaRPr lang="en-GB" sz="1400" dirty="0"/>
          </a:p>
        </p:txBody>
      </p:sp>
      <p:pic>
        <p:nvPicPr>
          <p:cNvPr id="4" name="Picture 3"/>
          <p:cNvPicPr>
            <a:picLocks noChangeAspect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536713" y="3756172"/>
            <a:ext cx="2481365" cy="905556"/>
          </a:xfrm>
          <a:prstGeom prst="rect">
            <a:avLst/>
          </a:prstGeom>
        </p:spPr>
      </p:pic>
      <p:pic>
        <p:nvPicPr>
          <p:cNvPr id="5" name="Picture 4"/>
          <p:cNvPicPr>
            <a:picLocks noChangeAspect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7056827" y="424068"/>
            <a:ext cx="1488117" cy="1253987"/>
          </a:xfrm>
          <a:prstGeom prst="ellipse">
            <a:avLst/>
          </a:prstGeom>
          <a:ln w="63500" cap="rnd">
            <a:solidFill>
              <a:srgbClr val="333333"/>
            </a:solidFill>
          </a:ln>
          <a:effectLst>
            <a:outerShdw blurRad="381000" dist="292100" dir="5400000" sx="-80000" sy="-18000" rotWithShape="0">
              <a:srgbClr val="000000">
                <a:alpha val="22000"/>
              </a:srgbClr>
            </a:outerShdw>
          </a:effectLst>
          <a:scene3d>
            <a:camera prst="orthographicFront"/>
            <a:lightRig rig="contrasting" dir="t">
              <a:rot lat="0" lon="0" rev="3000000"/>
            </a:lightRig>
          </a:scene3d>
          <a:sp3d contourW="7620">
            <a:bevelT w="95250" h="31750"/>
            <a:contourClr>
              <a:srgbClr val="333333"/>
            </a:contourClr>
          </a:sp3d>
        </p:spPr>
      </p:pic>
    </p:spTree>
    <p:extLst>
      <p:ext uri="{BB962C8B-B14F-4D97-AF65-F5344CB8AC3E}">
        <p14:creationId xmlns:p14="http://schemas.microsoft.com/office/powerpoint/2010/main" val="799680506"/>
      </p:ext>
    </p:extLst>
  </p:cSld>
  <p:clrMapOvr>
    <a:masterClrMapping/>
  </p:clrMapOvr>
</p:sld>
</file>

<file path=ppt/theme/theme1.xml><?xml version="1.0" encoding="utf-8"?>
<a:theme xmlns:a="http://schemas.openxmlformats.org/drawingml/2006/main" name="第一PPT，www.1ppt.com">
  <a:themeElements>
    <a:clrScheme name="花纹小清新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FF7862"/>
      </a:accent1>
      <a:accent2>
        <a:srgbClr val="B28743"/>
      </a:accent2>
      <a:accent3>
        <a:srgbClr val="92951D"/>
      </a:accent3>
      <a:accent4>
        <a:srgbClr val="FFC000"/>
      </a:accent4>
      <a:accent5>
        <a:srgbClr val="4472C4"/>
      </a:accent5>
      <a:accent6>
        <a:srgbClr val="70AD47"/>
      </a:accent6>
      <a:hlink>
        <a:srgbClr val="0563C1"/>
      </a:hlink>
      <a:folHlink>
        <a:srgbClr val="954F72"/>
      </a:folHlink>
    </a:clrScheme>
    <a:fontScheme name="常用2">
      <a:majorFont>
        <a:latin typeface="方正兰亭黑_GBK"/>
        <a:ea typeface="方正兰亭黑_GBK"/>
        <a:cs typeface=""/>
      </a:majorFont>
      <a:minorFont>
        <a:latin typeface="微软雅黑 Light"/>
        <a:ea typeface="微软雅黑 Light"/>
        <a:cs typeface=""/>
      </a:minorFont>
    </a:fontScheme>
    <a:fmtScheme name="Office 主题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2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5B9BD5"/>
      </a:accent1>
      <a:accent2>
        <a:srgbClr val="ED7D31"/>
      </a:accent2>
      <a:accent3>
        <a:srgbClr val="A5A5A5"/>
      </a:accent3>
      <a:accent4>
        <a:srgbClr val="FFC000"/>
      </a:accent4>
      <a:accent5>
        <a:srgbClr val="4472C4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3.xml><?xml version="1.0" encoding="utf-8"?>
<a:theme xmlns:a="http://schemas.openxmlformats.org/drawingml/2006/main" name="Office 主题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5B9BD5"/>
      </a:accent1>
      <a:accent2>
        <a:srgbClr val="ED7D31"/>
      </a:accent2>
      <a:accent3>
        <a:srgbClr val="A5A5A5"/>
      </a:accent3>
      <a:accent4>
        <a:srgbClr val="FFC000"/>
      </a:accent4>
      <a:accent5>
        <a:srgbClr val="4472C4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emplate>Office Theme</Template>
  <TotalTime>140</TotalTime>
  <Words>639</Words>
  <Application>Microsoft Office PowerPoint</Application>
  <PresentationFormat>On-screen Show (16:9)</PresentationFormat>
  <Paragraphs>67</Paragraphs>
  <Slides>10</Slides>
  <Notes>7</Notes>
  <HiddenSlides>0</HiddenSlides>
  <MMClips>0</MMClips>
  <ScaleCrop>false</ScaleCrop>
  <HeadingPairs>
    <vt:vector size="6" baseType="variant">
      <vt:variant>
        <vt:lpstr>Fonts Used</vt:lpstr>
      </vt:variant>
      <vt:variant>
        <vt:i4>7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10</vt:i4>
      </vt:variant>
    </vt:vector>
  </HeadingPairs>
  <TitlesOfParts>
    <vt:vector size="18" baseType="lpstr">
      <vt:lpstr>等线</vt:lpstr>
      <vt:lpstr>微软雅黑</vt:lpstr>
      <vt:lpstr>宋体</vt:lpstr>
      <vt:lpstr>微软雅黑 Light</vt:lpstr>
      <vt:lpstr>方正兰亭黑_GBK</vt:lpstr>
      <vt:lpstr>Arial</vt:lpstr>
      <vt:lpstr>Calibri</vt:lpstr>
      <vt:lpstr>第一PPT，www.1ppt.com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www.1ppt.com</dc:title>
  <dc:creator>www.1ppt.com</dc:creator>
  <cp:lastModifiedBy>Zhiqing Guo</cp:lastModifiedBy>
  <cp:revision>229</cp:revision>
  <dcterms:created xsi:type="dcterms:W3CDTF">2016-04-21T16:41:00Z</dcterms:created>
  <dcterms:modified xsi:type="dcterms:W3CDTF">2018-12-17T12:01:48Z</dcterms:modified>
</cp:coreProperties>
</file>

<file path=docProps/custom.xml><?xml version="1.0" encoding="utf-8"?>
<Properties xmlns="http://schemas.openxmlformats.org/officeDocument/2006/custom-properties" xmlns:vt="http://schemas.openxmlformats.org/officeDocument/2006/docPropsVTypes">
  <property fmtid="{D5CDD505-2E9C-101B-9397-08002B2CF9AE}" pid="2" name="KSOProductBuildVer">
    <vt:lpwstr>2052-11.1.0.8162</vt:lpwstr>
  </property>
</Properties>
</file>