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77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6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229471-5320-46E5-B019-83E3E017AC07}" type="doc">
      <dgm:prSet loTypeId="urn:microsoft.com/office/officeart/2005/8/layout/hProcess9" loCatId="process" qsTypeId="urn:microsoft.com/office/officeart/2005/8/quickstyle/simple1" qsCatId="simple" csTypeId="urn:microsoft.com/office/officeart/2005/8/colors/accent0_3" csCatId="mainScheme" phldr="1"/>
      <dgm:spPr/>
    </dgm:pt>
    <dgm:pt modelId="{2AE9A6C6-8B27-4597-AC7A-1F9357FF6241}">
      <dgm:prSet phldrT="[Texte]"/>
      <dgm:spPr/>
      <dgm:t>
        <a:bodyPr/>
        <a:lstStyle/>
        <a:p>
          <a:r>
            <a:rPr lang="fr-FR" dirty="0"/>
            <a:t>Introduction</a:t>
          </a:r>
          <a:endParaRPr lang="en-GB" dirty="0"/>
        </a:p>
      </dgm:t>
    </dgm:pt>
    <dgm:pt modelId="{A6AD400F-1762-4B91-8041-6F6E20DB4ADC}" type="parTrans" cxnId="{ADC2D98F-7095-4A7E-83DC-5798617EC3FC}">
      <dgm:prSet/>
      <dgm:spPr/>
      <dgm:t>
        <a:bodyPr/>
        <a:lstStyle/>
        <a:p>
          <a:endParaRPr lang="en-GB"/>
        </a:p>
      </dgm:t>
    </dgm:pt>
    <dgm:pt modelId="{6409BCB2-00CD-4AA1-8C98-E493125B36CC}" type="sibTrans" cxnId="{ADC2D98F-7095-4A7E-83DC-5798617EC3FC}">
      <dgm:prSet/>
      <dgm:spPr/>
      <dgm:t>
        <a:bodyPr/>
        <a:lstStyle/>
        <a:p>
          <a:endParaRPr lang="en-GB"/>
        </a:p>
      </dgm:t>
    </dgm:pt>
    <dgm:pt modelId="{ACD900B0-9F63-4998-8096-76E5C5C48958}">
      <dgm:prSet phldrT="[Texte]"/>
      <dgm:spPr/>
      <dgm:t>
        <a:bodyPr/>
        <a:lstStyle/>
        <a:p>
          <a:r>
            <a:rPr lang="fr-FR" dirty="0" err="1"/>
            <a:t>Differences</a:t>
          </a:r>
          <a:endParaRPr lang="en-GB" dirty="0"/>
        </a:p>
      </dgm:t>
    </dgm:pt>
    <dgm:pt modelId="{545051BC-38FC-48DE-9F72-500513F4C045}" type="parTrans" cxnId="{DD4916AF-B116-4895-B637-5C8D9A5894B1}">
      <dgm:prSet/>
      <dgm:spPr/>
      <dgm:t>
        <a:bodyPr/>
        <a:lstStyle/>
        <a:p>
          <a:endParaRPr lang="en-GB"/>
        </a:p>
      </dgm:t>
    </dgm:pt>
    <dgm:pt modelId="{C68F659B-D3BD-4AD2-94F8-6DEB706AA1CD}" type="sibTrans" cxnId="{DD4916AF-B116-4895-B637-5C8D9A5894B1}">
      <dgm:prSet/>
      <dgm:spPr/>
      <dgm:t>
        <a:bodyPr/>
        <a:lstStyle/>
        <a:p>
          <a:endParaRPr lang="en-GB"/>
        </a:p>
      </dgm:t>
    </dgm:pt>
    <dgm:pt modelId="{88D36D56-BEA6-40A9-BADE-393D4A833EC5}">
      <dgm:prSet phldrT="[Texte]"/>
      <dgm:spPr/>
      <dgm:t>
        <a:bodyPr/>
        <a:lstStyle/>
        <a:p>
          <a:r>
            <a:rPr lang="fr-FR" dirty="0" err="1"/>
            <a:t>Legislation</a:t>
          </a:r>
          <a:endParaRPr lang="en-GB" dirty="0"/>
        </a:p>
      </dgm:t>
    </dgm:pt>
    <dgm:pt modelId="{CFB4AE18-3D88-4FF3-8BDB-02DE82E3B7D8}" type="parTrans" cxnId="{5B3501A9-746C-4418-BA49-A77D0FFE95A9}">
      <dgm:prSet/>
      <dgm:spPr/>
      <dgm:t>
        <a:bodyPr/>
        <a:lstStyle/>
        <a:p>
          <a:endParaRPr lang="en-GB"/>
        </a:p>
      </dgm:t>
    </dgm:pt>
    <dgm:pt modelId="{FBEAFB81-EF27-49BB-A3DB-B7FC49487154}" type="sibTrans" cxnId="{5B3501A9-746C-4418-BA49-A77D0FFE95A9}">
      <dgm:prSet/>
      <dgm:spPr/>
      <dgm:t>
        <a:bodyPr/>
        <a:lstStyle/>
        <a:p>
          <a:endParaRPr lang="en-GB"/>
        </a:p>
      </dgm:t>
    </dgm:pt>
    <dgm:pt modelId="{BFDC2CE9-60F6-4AE5-81C7-46261AEF2516}">
      <dgm:prSet phldrT="[Texte]"/>
      <dgm:spPr/>
      <dgm:t>
        <a:bodyPr/>
        <a:lstStyle/>
        <a:p>
          <a:r>
            <a:rPr lang="fr-FR" dirty="0" err="1"/>
            <a:t>Definition</a:t>
          </a:r>
          <a:endParaRPr lang="en-GB" dirty="0"/>
        </a:p>
      </dgm:t>
    </dgm:pt>
    <dgm:pt modelId="{9774DBE0-AF5D-4487-9647-19CE791E2309}" type="parTrans" cxnId="{8E38C4DA-94F3-4A6F-B670-6F85A8C9053E}">
      <dgm:prSet/>
      <dgm:spPr/>
      <dgm:t>
        <a:bodyPr/>
        <a:lstStyle/>
        <a:p>
          <a:endParaRPr lang="en-GB"/>
        </a:p>
      </dgm:t>
    </dgm:pt>
    <dgm:pt modelId="{F92D492C-24AF-4827-A61C-F2D5E844818D}" type="sibTrans" cxnId="{8E38C4DA-94F3-4A6F-B670-6F85A8C9053E}">
      <dgm:prSet/>
      <dgm:spPr/>
      <dgm:t>
        <a:bodyPr/>
        <a:lstStyle/>
        <a:p>
          <a:endParaRPr lang="en-GB"/>
        </a:p>
      </dgm:t>
    </dgm:pt>
    <dgm:pt modelId="{3B779401-5A0B-49E7-86E5-C9A2624E905A}">
      <dgm:prSet phldrT="[Texte]"/>
      <dgm:spPr/>
      <dgm:t>
        <a:bodyPr/>
        <a:lstStyle/>
        <a:p>
          <a:r>
            <a:rPr lang="fr-FR" dirty="0"/>
            <a:t>Issues</a:t>
          </a:r>
          <a:endParaRPr lang="en-GB" dirty="0"/>
        </a:p>
      </dgm:t>
    </dgm:pt>
    <dgm:pt modelId="{A6DEE259-72AD-4234-B04E-A329120F9E6B}" type="parTrans" cxnId="{5432BEB5-9F30-4AA5-A6CD-AB3B60DCD016}">
      <dgm:prSet/>
      <dgm:spPr/>
      <dgm:t>
        <a:bodyPr/>
        <a:lstStyle/>
        <a:p>
          <a:endParaRPr lang="en-GB"/>
        </a:p>
      </dgm:t>
    </dgm:pt>
    <dgm:pt modelId="{69C0797A-D622-4D5C-8F76-6E9C0B8AE11F}" type="sibTrans" cxnId="{5432BEB5-9F30-4AA5-A6CD-AB3B60DCD016}">
      <dgm:prSet/>
      <dgm:spPr/>
      <dgm:t>
        <a:bodyPr/>
        <a:lstStyle/>
        <a:p>
          <a:endParaRPr lang="en-GB"/>
        </a:p>
      </dgm:t>
    </dgm:pt>
    <dgm:pt modelId="{EDFCC75D-E539-4DAE-898D-F770B415DA8D}">
      <dgm:prSet phldrT="[Texte]"/>
      <dgm:spPr/>
      <dgm:t>
        <a:bodyPr/>
        <a:lstStyle/>
        <a:p>
          <a:r>
            <a:rPr lang="fr-FR" dirty="0"/>
            <a:t>Conclusion</a:t>
          </a:r>
          <a:endParaRPr lang="en-GB" dirty="0"/>
        </a:p>
      </dgm:t>
    </dgm:pt>
    <dgm:pt modelId="{957A4136-D4B3-41F8-A0FD-F97565CF82C2}" type="parTrans" cxnId="{90CF64B5-6B93-4E76-B42D-561B29108C82}">
      <dgm:prSet/>
      <dgm:spPr/>
      <dgm:t>
        <a:bodyPr/>
        <a:lstStyle/>
        <a:p>
          <a:endParaRPr lang="en-GB"/>
        </a:p>
      </dgm:t>
    </dgm:pt>
    <dgm:pt modelId="{C1786A73-8E4A-4715-A5A3-7E46856CA636}" type="sibTrans" cxnId="{90CF64B5-6B93-4E76-B42D-561B29108C82}">
      <dgm:prSet/>
      <dgm:spPr/>
      <dgm:t>
        <a:bodyPr/>
        <a:lstStyle/>
        <a:p>
          <a:endParaRPr lang="en-GB"/>
        </a:p>
      </dgm:t>
    </dgm:pt>
    <dgm:pt modelId="{EC4A4A36-84EF-44CC-AD75-5AD06141D352}" type="pres">
      <dgm:prSet presAssocID="{41229471-5320-46E5-B019-83E3E017AC07}" presName="CompostProcess" presStyleCnt="0">
        <dgm:presLayoutVars>
          <dgm:dir/>
          <dgm:resizeHandles val="exact"/>
        </dgm:presLayoutVars>
      </dgm:prSet>
      <dgm:spPr/>
    </dgm:pt>
    <dgm:pt modelId="{CE812EEE-6417-413F-915A-1C5F144DC3B2}" type="pres">
      <dgm:prSet presAssocID="{41229471-5320-46E5-B019-83E3E017AC07}" presName="arrow" presStyleLbl="bgShp" presStyleIdx="0" presStyleCnt="1"/>
      <dgm:spPr/>
    </dgm:pt>
    <dgm:pt modelId="{86DD7A18-0C42-4EA8-9C42-4877B98FD487}" type="pres">
      <dgm:prSet presAssocID="{41229471-5320-46E5-B019-83E3E017AC07}" presName="linearProcess" presStyleCnt="0"/>
      <dgm:spPr/>
    </dgm:pt>
    <dgm:pt modelId="{B2551612-ACC5-453F-BE86-46C318B3483D}" type="pres">
      <dgm:prSet presAssocID="{2AE9A6C6-8B27-4597-AC7A-1F9357FF6241}" presName="textNode" presStyleLbl="node1" presStyleIdx="0" presStyleCnt="6">
        <dgm:presLayoutVars>
          <dgm:bulletEnabled val="1"/>
        </dgm:presLayoutVars>
      </dgm:prSet>
      <dgm:spPr/>
    </dgm:pt>
    <dgm:pt modelId="{CEA7E140-908D-482E-80FF-0A5D18F6B8C7}" type="pres">
      <dgm:prSet presAssocID="{6409BCB2-00CD-4AA1-8C98-E493125B36CC}" presName="sibTrans" presStyleCnt="0"/>
      <dgm:spPr/>
    </dgm:pt>
    <dgm:pt modelId="{D7C25A8B-7A99-4903-A5D6-AFE7C0FD6F5F}" type="pres">
      <dgm:prSet presAssocID="{BFDC2CE9-60F6-4AE5-81C7-46261AEF2516}" presName="textNode" presStyleLbl="node1" presStyleIdx="1" presStyleCnt="6">
        <dgm:presLayoutVars>
          <dgm:bulletEnabled val="1"/>
        </dgm:presLayoutVars>
      </dgm:prSet>
      <dgm:spPr/>
    </dgm:pt>
    <dgm:pt modelId="{A7965D49-FFB4-48DA-BE17-93F8E747FDCE}" type="pres">
      <dgm:prSet presAssocID="{F92D492C-24AF-4827-A61C-F2D5E844818D}" presName="sibTrans" presStyleCnt="0"/>
      <dgm:spPr/>
    </dgm:pt>
    <dgm:pt modelId="{6A28D040-E383-44A3-8856-42F87C4F10F8}" type="pres">
      <dgm:prSet presAssocID="{ACD900B0-9F63-4998-8096-76E5C5C48958}" presName="textNode" presStyleLbl="node1" presStyleIdx="2" presStyleCnt="6">
        <dgm:presLayoutVars>
          <dgm:bulletEnabled val="1"/>
        </dgm:presLayoutVars>
      </dgm:prSet>
      <dgm:spPr/>
    </dgm:pt>
    <dgm:pt modelId="{24D38C68-EEC4-4E59-847F-78786AD0F150}" type="pres">
      <dgm:prSet presAssocID="{C68F659B-D3BD-4AD2-94F8-6DEB706AA1CD}" presName="sibTrans" presStyleCnt="0"/>
      <dgm:spPr/>
    </dgm:pt>
    <dgm:pt modelId="{D57F087B-926E-47E7-B574-D9324BC354ED}" type="pres">
      <dgm:prSet presAssocID="{88D36D56-BEA6-40A9-BADE-393D4A833EC5}" presName="textNode" presStyleLbl="node1" presStyleIdx="3" presStyleCnt="6">
        <dgm:presLayoutVars>
          <dgm:bulletEnabled val="1"/>
        </dgm:presLayoutVars>
      </dgm:prSet>
      <dgm:spPr/>
    </dgm:pt>
    <dgm:pt modelId="{DD83F6B0-AD49-4024-93BE-9FF858AE0D35}" type="pres">
      <dgm:prSet presAssocID="{FBEAFB81-EF27-49BB-A3DB-B7FC49487154}" presName="sibTrans" presStyleCnt="0"/>
      <dgm:spPr/>
    </dgm:pt>
    <dgm:pt modelId="{0E0C6737-084C-4940-B0E9-251F93B5BB19}" type="pres">
      <dgm:prSet presAssocID="{3B779401-5A0B-49E7-86E5-C9A2624E905A}" presName="textNode" presStyleLbl="node1" presStyleIdx="4" presStyleCnt="6">
        <dgm:presLayoutVars>
          <dgm:bulletEnabled val="1"/>
        </dgm:presLayoutVars>
      </dgm:prSet>
      <dgm:spPr/>
    </dgm:pt>
    <dgm:pt modelId="{C82ABBD2-AD26-42D9-9DBF-C34B40087D78}" type="pres">
      <dgm:prSet presAssocID="{69C0797A-D622-4D5C-8F76-6E9C0B8AE11F}" presName="sibTrans" presStyleCnt="0"/>
      <dgm:spPr/>
    </dgm:pt>
    <dgm:pt modelId="{D1A4133F-A99C-4907-83DB-47E7D2BB3A2C}" type="pres">
      <dgm:prSet presAssocID="{EDFCC75D-E539-4DAE-898D-F770B415DA8D}" presName="textNode" presStyleLbl="node1" presStyleIdx="5" presStyleCnt="6">
        <dgm:presLayoutVars>
          <dgm:bulletEnabled val="1"/>
        </dgm:presLayoutVars>
      </dgm:prSet>
      <dgm:spPr/>
    </dgm:pt>
  </dgm:ptLst>
  <dgm:cxnLst>
    <dgm:cxn modelId="{1B7F3002-1C28-4FF9-BFFB-628EBFF374BF}" type="presOf" srcId="{2AE9A6C6-8B27-4597-AC7A-1F9357FF6241}" destId="{B2551612-ACC5-453F-BE86-46C318B3483D}" srcOrd="0" destOrd="0" presId="urn:microsoft.com/office/officeart/2005/8/layout/hProcess9"/>
    <dgm:cxn modelId="{129A2888-B611-48C3-955D-9E0BCDCBAA86}" type="presOf" srcId="{EDFCC75D-E539-4DAE-898D-F770B415DA8D}" destId="{D1A4133F-A99C-4907-83DB-47E7D2BB3A2C}" srcOrd="0" destOrd="0" presId="urn:microsoft.com/office/officeart/2005/8/layout/hProcess9"/>
    <dgm:cxn modelId="{ADC2D98F-7095-4A7E-83DC-5798617EC3FC}" srcId="{41229471-5320-46E5-B019-83E3E017AC07}" destId="{2AE9A6C6-8B27-4597-AC7A-1F9357FF6241}" srcOrd="0" destOrd="0" parTransId="{A6AD400F-1762-4B91-8041-6F6E20DB4ADC}" sibTransId="{6409BCB2-00CD-4AA1-8C98-E493125B36CC}"/>
    <dgm:cxn modelId="{8CDEFC97-EEBD-4BF4-BD0D-86C3EC0B8C62}" type="presOf" srcId="{88D36D56-BEA6-40A9-BADE-393D4A833EC5}" destId="{D57F087B-926E-47E7-B574-D9324BC354ED}" srcOrd="0" destOrd="0" presId="urn:microsoft.com/office/officeart/2005/8/layout/hProcess9"/>
    <dgm:cxn modelId="{5B3501A9-746C-4418-BA49-A77D0FFE95A9}" srcId="{41229471-5320-46E5-B019-83E3E017AC07}" destId="{88D36D56-BEA6-40A9-BADE-393D4A833EC5}" srcOrd="3" destOrd="0" parTransId="{CFB4AE18-3D88-4FF3-8BDB-02DE82E3B7D8}" sibTransId="{FBEAFB81-EF27-49BB-A3DB-B7FC49487154}"/>
    <dgm:cxn modelId="{DD4916AF-B116-4895-B637-5C8D9A5894B1}" srcId="{41229471-5320-46E5-B019-83E3E017AC07}" destId="{ACD900B0-9F63-4998-8096-76E5C5C48958}" srcOrd="2" destOrd="0" parTransId="{545051BC-38FC-48DE-9F72-500513F4C045}" sibTransId="{C68F659B-D3BD-4AD2-94F8-6DEB706AA1CD}"/>
    <dgm:cxn modelId="{869BBBB3-B89E-4529-B0A7-86B943C2891B}" type="presOf" srcId="{41229471-5320-46E5-B019-83E3E017AC07}" destId="{EC4A4A36-84EF-44CC-AD75-5AD06141D352}" srcOrd="0" destOrd="0" presId="urn:microsoft.com/office/officeart/2005/8/layout/hProcess9"/>
    <dgm:cxn modelId="{90CF64B5-6B93-4E76-B42D-561B29108C82}" srcId="{41229471-5320-46E5-B019-83E3E017AC07}" destId="{EDFCC75D-E539-4DAE-898D-F770B415DA8D}" srcOrd="5" destOrd="0" parTransId="{957A4136-D4B3-41F8-A0FD-F97565CF82C2}" sibTransId="{C1786A73-8E4A-4715-A5A3-7E46856CA636}"/>
    <dgm:cxn modelId="{5432BEB5-9F30-4AA5-A6CD-AB3B60DCD016}" srcId="{41229471-5320-46E5-B019-83E3E017AC07}" destId="{3B779401-5A0B-49E7-86E5-C9A2624E905A}" srcOrd="4" destOrd="0" parTransId="{A6DEE259-72AD-4234-B04E-A329120F9E6B}" sibTransId="{69C0797A-D622-4D5C-8F76-6E9C0B8AE11F}"/>
    <dgm:cxn modelId="{0095FEB7-E4FD-4179-A9F2-8669820FC393}" type="presOf" srcId="{3B779401-5A0B-49E7-86E5-C9A2624E905A}" destId="{0E0C6737-084C-4940-B0E9-251F93B5BB19}" srcOrd="0" destOrd="0" presId="urn:microsoft.com/office/officeart/2005/8/layout/hProcess9"/>
    <dgm:cxn modelId="{7663A8BD-3451-440B-9B50-556F9D233047}" type="presOf" srcId="{BFDC2CE9-60F6-4AE5-81C7-46261AEF2516}" destId="{D7C25A8B-7A99-4903-A5D6-AFE7C0FD6F5F}" srcOrd="0" destOrd="0" presId="urn:microsoft.com/office/officeart/2005/8/layout/hProcess9"/>
    <dgm:cxn modelId="{81CCD7CB-07F3-46BC-B4C6-2BBD929C7FCE}" type="presOf" srcId="{ACD900B0-9F63-4998-8096-76E5C5C48958}" destId="{6A28D040-E383-44A3-8856-42F87C4F10F8}" srcOrd="0" destOrd="0" presId="urn:microsoft.com/office/officeart/2005/8/layout/hProcess9"/>
    <dgm:cxn modelId="{8E38C4DA-94F3-4A6F-B670-6F85A8C9053E}" srcId="{41229471-5320-46E5-B019-83E3E017AC07}" destId="{BFDC2CE9-60F6-4AE5-81C7-46261AEF2516}" srcOrd="1" destOrd="0" parTransId="{9774DBE0-AF5D-4487-9647-19CE791E2309}" sibTransId="{F92D492C-24AF-4827-A61C-F2D5E844818D}"/>
    <dgm:cxn modelId="{A7345405-B8DA-4473-A1FF-83CC59AAF584}" type="presParOf" srcId="{EC4A4A36-84EF-44CC-AD75-5AD06141D352}" destId="{CE812EEE-6417-413F-915A-1C5F144DC3B2}" srcOrd="0" destOrd="0" presId="urn:microsoft.com/office/officeart/2005/8/layout/hProcess9"/>
    <dgm:cxn modelId="{51F71F1D-D0CF-4290-BA5E-ABB06EF74981}" type="presParOf" srcId="{EC4A4A36-84EF-44CC-AD75-5AD06141D352}" destId="{86DD7A18-0C42-4EA8-9C42-4877B98FD487}" srcOrd="1" destOrd="0" presId="urn:microsoft.com/office/officeart/2005/8/layout/hProcess9"/>
    <dgm:cxn modelId="{AB651298-4F70-4D48-BB54-E137A692E422}" type="presParOf" srcId="{86DD7A18-0C42-4EA8-9C42-4877B98FD487}" destId="{B2551612-ACC5-453F-BE86-46C318B3483D}" srcOrd="0" destOrd="0" presId="urn:microsoft.com/office/officeart/2005/8/layout/hProcess9"/>
    <dgm:cxn modelId="{BE18D739-6574-4C58-8A47-CA02AD446D65}" type="presParOf" srcId="{86DD7A18-0C42-4EA8-9C42-4877B98FD487}" destId="{CEA7E140-908D-482E-80FF-0A5D18F6B8C7}" srcOrd="1" destOrd="0" presId="urn:microsoft.com/office/officeart/2005/8/layout/hProcess9"/>
    <dgm:cxn modelId="{4124BCCC-7569-4D75-B438-CDECE622B945}" type="presParOf" srcId="{86DD7A18-0C42-4EA8-9C42-4877B98FD487}" destId="{D7C25A8B-7A99-4903-A5D6-AFE7C0FD6F5F}" srcOrd="2" destOrd="0" presId="urn:microsoft.com/office/officeart/2005/8/layout/hProcess9"/>
    <dgm:cxn modelId="{85D9892A-3D31-4480-94A0-91BA0DE5F238}" type="presParOf" srcId="{86DD7A18-0C42-4EA8-9C42-4877B98FD487}" destId="{A7965D49-FFB4-48DA-BE17-93F8E747FDCE}" srcOrd="3" destOrd="0" presId="urn:microsoft.com/office/officeart/2005/8/layout/hProcess9"/>
    <dgm:cxn modelId="{3025D560-8471-4378-B4A5-C43FDB9295A0}" type="presParOf" srcId="{86DD7A18-0C42-4EA8-9C42-4877B98FD487}" destId="{6A28D040-E383-44A3-8856-42F87C4F10F8}" srcOrd="4" destOrd="0" presId="urn:microsoft.com/office/officeart/2005/8/layout/hProcess9"/>
    <dgm:cxn modelId="{94E8473E-09C8-48BA-A590-32DD3294B05A}" type="presParOf" srcId="{86DD7A18-0C42-4EA8-9C42-4877B98FD487}" destId="{24D38C68-EEC4-4E59-847F-78786AD0F150}" srcOrd="5" destOrd="0" presId="urn:microsoft.com/office/officeart/2005/8/layout/hProcess9"/>
    <dgm:cxn modelId="{CFE89808-059D-4FBC-8F08-ADD7E8503872}" type="presParOf" srcId="{86DD7A18-0C42-4EA8-9C42-4877B98FD487}" destId="{D57F087B-926E-47E7-B574-D9324BC354ED}" srcOrd="6" destOrd="0" presId="urn:microsoft.com/office/officeart/2005/8/layout/hProcess9"/>
    <dgm:cxn modelId="{0D58B78B-F376-4037-BDFE-D631D3CDC9C3}" type="presParOf" srcId="{86DD7A18-0C42-4EA8-9C42-4877B98FD487}" destId="{DD83F6B0-AD49-4024-93BE-9FF858AE0D35}" srcOrd="7" destOrd="0" presId="urn:microsoft.com/office/officeart/2005/8/layout/hProcess9"/>
    <dgm:cxn modelId="{CE554CD1-C650-4C34-B3F1-3F3B6CEC481C}" type="presParOf" srcId="{86DD7A18-0C42-4EA8-9C42-4877B98FD487}" destId="{0E0C6737-084C-4940-B0E9-251F93B5BB19}" srcOrd="8" destOrd="0" presId="urn:microsoft.com/office/officeart/2005/8/layout/hProcess9"/>
    <dgm:cxn modelId="{ADD5C85A-9EB5-4720-90B5-67D7AFBA0E9B}" type="presParOf" srcId="{86DD7A18-0C42-4EA8-9C42-4877B98FD487}" destId="{C82ABBD2-AD26-42D9-9DBF-C34B40087D78}" srcOrd="9" destOrd="0" presId="urn:microsoft.com/office/officeart/2005/8/layout/hProcess9"/>
    <dgm:cxn modelId="{0CB7A853-1CE0-4727-957E-44E72FDB6E14}" type="presParOf" srcId="{86DD7A18-0C42-4EA8-9C42-4877B98FD487}" destId="{D1A4133F-A99C-4907-83DB-47E7D2BB3A2C}" srcOrd="1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CFD2CC-8578-41FC-A8C0-69B2272EE8BF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90402F3-39BB-4EEC-B3FA-35A9516835F8}">
      <dgm:prSet phldrT="[Texte]"/>
      <dgm:spPr/>
      <dgm:t>
        <a:bodyPr/>
        <a:lstStyle/>
        <a:p>
          <a:r>
            <a:rPr lang="fr-FR" dirty="0"/>
            <a:t>In 20 </a:t>
          </a:r>
          <a:r>
            <a:rPr lang="fr-FR" dirty="0" err="1"/>
            <a:t>years</a:t>
          </a:r>
          <a:endParaRPr lang="en-GB" dirty="0"/>
        </a:p>
      </dgm:t>
    </dgm:pt>
    <dgm:pt modelId="{13A1505F-93BD-40F9-92B4-6E297FE4668F}" type="parTrans" cxnId="{487B11BB-77D1-459B-99A9-4336ACA1EB13}">
      <dgm:prSet/>
      <dgm:spPr/>
      <dgm:t>
        <a:bodyPr/>
        <a:lstStyle/>
        <a:p>
          <a:endParaRPr lang="en-GB"/>
        </a:p>
      </dgm:t>
    </dgm:pt>
    <dgm:pt modelId="{85ED535A-74B9-4C86-9141-0FDBE9BF99B4}" type="sibTrans" cxnId="{487B11BB-77D1-459B-99A9-4336ACA1EB13}">
      <dgm:prSet/>
      <dgm:spPr/>
      <dgm:t>
        <a:bodyPr/>
        <a:lstStyle/>
        <a:p>
          <a:endParaRPr lang="en-GB"/>
        </a:p>
      </dgm:t>
    </dgm:pt>
    <dgm:pt modelId="{B6FD1F76-416D-4A4D-AB37-D5DF10982C0F}">
      <dgm:prSet phldrT="[Texte]"/>
      <dgm:spPr/>
      <dgm:t>
        <a:bodyPr/>
        <a:lstStyle/>
        <a:p>
          <a:r>
            <a:rPr lang="fr-FR" dirty="0"/>
            <a:t>More </a:t>
          </a:r>
          <a:r>
            <a:rPr lang="fr-FR" dirty="0" err="1"/>
            <a:t>than</a:t>
          </a:r>
          <a:r>
            <a:rPr lang="fr-FR" dirty="0"/>
            <a:t> </a:t>
          </a:r>
          <a:r>
            <a:rPr lang="fr-FR" dirty="0" err="1"/>
            <a:t>half</a:t>
          </a:r>
          <a:r>
            <a:rPr lang="fr-FR" dirty="0"/>
            <a:t> of </a:t>
          </a:r>
          <a:r>
            <a:rPr lang="fr-FR" dirty="0" err="1"/>
            <a:t>today’s</a:t>
          </a:r>
          <a:r>
            <a:rPr lang="fr-FR" dirty="0"/>
            <a:t> jobs</a:t>
          </a:r>
          <a:endParaRPr lang="en-GB" dirty="0"/>
        </a:p>
      </dgm:t>
    </dgm:pt>
    <dgm:pt modelId="{BB36C6BF-E9B1-4173-A72C-89B172B41E3F}" type="parTrans" cxnId="{BAC7254F-6D12-44C7-9395-2C24CF443761}">
      <dgm:prSet/>
      <dgm:spPr/>
      <dgm:t>
        <a:bodyPr/>
        <a:lstStyle/>
        <a:p>
          <a:endParaRPr lang="en-GB"/>
        </a:p>
      </dgm:t>
    </dgm:pt>
    <dgm:pt modelId="{4BB631F4-77B7-49F7-A688-813471CE94EE}" type="sibTrans" cxnId="{BAC7254F-6D12-44C7-9395-2C24CF443761}">
      <dgm:prSet/>
      <dgm:spPr/>
      <dgm:t>
        <a:bodyPr/>
        <a:lstStyle/>
        <a:p>
          <a:endParaRPr lang="en-GB"/>
        </a:p>
      </dgm:t>
    </dgm:pt>
    <dgm:pt modelId="{99E201A2-2DB5-40C9-A897-453BAD0BBD0E}">
      <dgm:prSet phldrT="[Texte]"/>
      <dgm:spPr/>
      <dgm:t>
        <a:bodyPr/>
        <a:lstStyle/>
        <a:p>
          <a:r>
            <a:rPr lang="fr-FR" dirty="0"/>
            <a:t>In 2020</a:t>
          </a:r>
          <a:endParaRPr lang="en-GB" dirty="0"/>
        </a:p>
      </dgm:t>
    </dgm:pt>
    <dgm:pt modelId="{A89F1BD9-03DC-422E-A6C8-FBFFECA730C2}" type="parTrans" cxnId="{6D1A5B2F-FB7F-48C3-B826-DA3681B9731E}">
      <dgm:prSet/>
      <dgm:spPr/>
      <dgm:t>
        <a:bodyPr/>
        <a:lstStyle/>
        <a:p>
          <a:endParaRPr lang="en-GB"/>
        </a:p>
      </dgm:t>
    </dgm:pt>
    <dgm:pt modelId="{632FAFA1-9DE5-496F-B102-05752E156224}" type="sibTrans" cxnId="{6D1A5B2F-FB7F-48C3-B826-DA3681B9731E}">
      <dgm:prSet/>
      <dgm:spPr/>
      <dgm:t>
        <a:bodyPr/>
        <a:lstStyle/>
        <a:p>
          <a:endParaRPr lang="en-GB"/>
        </a:p>
      </dgm:t>
    </dgm:pt>
    <dgm:pt modelId="{2EF407C0-2EBD-4670-AB4C-4C70BF80897D}">
      <dgm:prSet phldrT="[Texte]"/>
      <dgm:spPr/>
      <dgm:t>
        <a:bodyPr/>
        <a:lstStyle/>
        <a:p>
          <a:r>
            <a:rPr lang="fr-FR" dirty="0"/>
            <a:t>2.3 million </a:t>
          </a:r>
          <a:r>
            <a:rPr lang="fr-FR" dirty="0" err="1"/>
            <a:t>low-skilled</a:t>
          </a:r>
          <a:r>
            <a:rPr lang="fr-FR" dirty="0"/>
            <a:t> jobs</a:t>
          </a:r>
          <a:endParaRPr lang="en-GB" dirty="0"/>
        </a:p>
      </dgm:t>
    </dgm:pt>
    <dgm:pt modelId="{160320E6-03E0-48CE-AE7D-546AA429AB81}" type="parTrans" cxnId="{5FD1B441-2777-4F71-A04D-1CE3CBE1F68A}">
      <dgm:prSet/>
      <dgm:spPr/>
      <dgm:t>
        <a:bodyPr/>
        <a:lstStyle/>
        <a:p>
          <a:endParaRPr lang="en-GB"/>
        </a:p>
      </dgm:t>
    </dgm:pt>
    <dgm:pt modelId="{C26B2975-AC70-416D-A1E5-15BED153520C}" type="sibTrans" cxnId="{5FD1B441-2777-4F71-A04D-1CE3CBE1F68A}">
      <dgm:prSet/>
      <dgm:spPr/>
      <dgm:t>
        <a:bodyPr/>
        <a:lstStyle/>
        <a:p>
          <a:endParaRPr lang="en-GB"/>
        </a:p>
      </dgm:t>
    </dgm:pt>
    <dgm:pt modelId="{3A7D9C70-CF62-4CB3-A2F5-B55B809D92F3}">
      <dgm:prSet phldrT="[Texte]"/>
      <dgm:spPr/>
      <dgm:t>
        <a:bodyPr/>
        <a:lstStyle/>
        <a:p>
          <a:r>
            <a:rPr lang="fr-FR" dirty="0"/>
            <a:t>2.2 million </a:t>
          </a:r>
          <a:r>
            <a:rPr lang="fr-FR" dirty="0" err="1"/>
            <a:t>skilled</a:t>
          </a:r>
          <a:r>
            <a:rPr lang="fr-FR" dirty="0"/>
            <a:t> jobs</a:t>
          </a:r>
          <a:endParaRPr lang="en-GB" dirty="0"/>
        </a:p>
      </dgm:t>
    </dgm:pt>
    <dgm:pt modelId="{8C4AFBD7-B368-43E0-9DDB-F191213A1668}" type="parTrans" cxnId="{75F59D65-4987-4D69-A1DA-515042475F44}">
      <dgm:prSet/>
      <dgm:spPr/>
      <dgm:t>
        <a:bodyPr/>
        <a:lstStyle/>
        <a:p>
          <a:endParaRPr lang="en-GB"/>
        </a:p>
      </dgm:t>
    </dgm:pt>
    <dgm:pt modelId="{EBB76F6A-6D02-429E-994A-EDFCCF7738A7}" type="sibTrans" cxnId="{75F59D65-4987-4D69-A1DA-515042475F44}">
      <dgm:prSet/>
      <dgm:spPr/>
      <dgm:t>
        <a:bodyPr/>
        <a:lstStyle/>
        <a:p>
          <a:endParaRPr lang="en-GB"/>
        </a:p>
      </dgm:t>
    </dgm:pt>
    <dgm:pt modelId="{7F90E620-B3CB-40C8-8D0C-BD0A8B27C5D2}" type="pres">
      <dgm:prSet presAssocID="{02CFD2CC-8578-41FC-A8C0-69B2272EE8BF}" presName="linear" presStyleCnt="0">
        <dgm:presLayoutVars>
          <dgm:animLvl val="lvl"/>
          <dgm:resizeHandles val="exact"/>
        </dgm:presLayoutVars>
      </dgm:prSet>
      <dgm:spPr/>
    </dgm:pt>
    <dgm:pt modelId="{658C01F1-CBEF-40F1-89A6-C77C81E9D7E3}" type="pres">
      <dgm:prSet presAssocID="{590402F3-39BB-4EEC-B3FA-35A9516835F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3AA0EF7-A654-44FA-8521-78494BD19B6A}" type="pres">
      <dgm:prSet presAssocID="{590402F3-39BB-4EEC-B3FA-35A9516835F8}" presName="childText" presStyleLbl="revTx" presStyleIdx="0" presStyleCnt="2">
        <dgm:presLayoutVars>
          <dgm:bulletEnabled val="1"/>
        </dgm:presLayoutVars>
      </dgm:prSet>
      <dgm:spPr/>
    </dgm:pt>
    <dgm:pt modelId="{585AC47B-4A1F-416B-9ED4-D729B267DDD6}" type="pres">
      <dgm:prSet presAssocID="{99E201A2-2DB5-40C9-A897-453BAD0BBD0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611806A-08ED-42B4-92BB-6ED7AE7AED70}" type="pres">
      <dgm:prSet presAssocID="{99E201A2-2DB5-40C9-A897-453BAD0BBD0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6D1A5B2F-FB7F-48C3-B826-DA3681B9731E}" srcId="{02CFD2CC-8578-41FC-A8C0-69B2272EE8BF}" destId="{99E201A2-2DB5-40C9-A897-453BAD0BBD0E}" srcOrd="1" destOrd="0" parTransId="{A89F1BD9-03DC-422E-A6C8-FBFFECA730C2}" sibTransId="{632FAFA1-9DE5-496F-B102-05752E156224}"/>
    <dgm:cxn modelId="{16261234-8F0B-463D-B04A-219DB2D37E97}" type="presOf" srcId="{590402F3-39BB-4EEC-B3FA-35A9516835F8}" destId="{658C01F1-CBEF-40F1-89A6-C77C81E9D7E3}" srcOrd="0" destOrd="0" presId="urn:microsoft.com/office/officeart/2005/8/layout/vList2"/>
    <dgm:cxn modelId="{42B7475C-755C-41E6-9156-E91642ABA543}" type="presOf" srcId="{02CFD2CC-8578-41FC-A8C0-69B2272EE8BF}" destId="{7F90E620-B3CB-40C8-8D0C-BD0A8B27C5D2}" srcOrd="0" destOrd="0" presId="urn:microsoft.com/office/officeart/2005/8/layout/vList2"/>
    <dgm:cxn modelId="{EAEA4D41-B400-4F61-875E-F5F5F587DCD2}" type="presOf" srcId="{99E201A2-2DB5-40C9-A897-453BAD0BBD0E}" destId="{585AC47B-4A1F-416B-9ED4-D729B267DDD6}" srcOrd="0" destOrd="0" presId="urn:microsoft.com/office/officeart/2005/8/layout/vList2"/>
    <dgm:cxn modelId="{5FD1B441-2777-4F71-A04D-1CE3CBE1F68A}" srcId="{99E201A2-2DB5-40C9-A897-453BAD0BBD0E}" destId="{2EF407C0-2EBD-4670-AB4C-4C70BF80897D}" srcOrd="0" destOrd="0" parTransId="{160320E6-03E0-48CE-AE7D-546AA429AB81}" sibTransId="{C26B2975-AC70-416D-A1E5-15BED153520C}"/>
    <dgm:cxn modelId="{75F59D65-4987-4D69-A1DA-515042475F44}" srcId="{99E201A2-2DB5-40C9-A897-453BAD0BBD0E}" destId="{3A7D9C70-CF62-4CB3-A2F5-B55B809D92F3}" srcOrd="1" destOrd="0" parTransId="{8C4AFBD7-B368-43E0-9DDB-F191213A1668}" sibTransId="{EBB76F6A-6D02-429E-994A-EDFCCF7738A7}"/>
    <dgm:cxn modelId="{9C453E4B-2A88-4327-BE35-275C795B93D1}" type="presOf" srcId="{2EF407C0-2EBD-4670-AB4C-4C70BF80897D}" destId="{D611806A-08ED-42B4-92BB-6ED7AE7AED70}" srcOrd="0" destOrd="0" presId="urn:microsoft.com/office/officeart/2005/8/layout/vList2"/>
    <dgm:cxn modelId="{BAC7254F-6D12-44C7-9395-2C24CF443761}" srcId="{590402F3-39BB-4EEC-B3FA-35A9516835F8}" destId="{B6FD1F76-416D-4A4D-AB37-D5DF10982C0F}" srcOrd="0" destOrd="0" parTransId="{BB36C6BF-E9B1-4173-A72C-89B172B41E3F}" sibTransId="{4BB631F4-77B7-49F7-A688-813471CE94EE}"/>
    <dgm:cxn modelId="{487B11BB-77D1-459B-99A9-4336ACA1EB13}" srcId="{02CFD2CC-8578-41FC-A8C0-69B2272EE8BF}" destId="{590402F3-39BB-4EEC-B3FA-35A9516835F8}" srcOrd="0" destOrd="0" parTransId="{13A1505F-93BD-40F9-92B4-6E297FE4668F}" sibTransId="{85ED535A-74B9-4C86-9141-0FDBE9BF99B4}"/>
    <dgm:cxn modelId="{EA7558E3-4587-4969-8EC8-65DFEAD48C72}" type="presOf" srcId="{B6FD1F76-416D-4A4D-AB37-D5DF10982C0F}" destId="{F3AA0EF7-A654-44FA-8521-78494BD19B6A}" srcOrd="0" destOrd="0" presId="urn:microsoft.com/office/officeart/2005/8/layout/vList2"/>
    <dgm:cxn modelId="{EC6E6DF4-2B47-4CE7-AEA4-C0FBA1656FF1}" type="presOf" srcId="{3A7D9C70-CF62-4CB3-A2F5-B55B809D92F3}" destId="{D611806A-08ED-42B4-92BB-6ED7AE7AED70}" srcOrd="0" destOrd="1" presId="urn:microsoft.com/office/officeart/2005/8/layout/vList2"/>
    <dgm:cxn modelId="{14A77C25-03FE-4F81-970A-F33CFBB2FB77}" type="presParOf" srcId="{7F90E620-B3CB-40C8-8D0C-BD0A8B27C5D2}" destId="{658C01F1-CBEF-40F1-89A6-C77C81E9D7E3}" srcOrd="0" destOrd="0" presId="urn:microsoft.com/office/officeart/2005/8/layout/vList2"/>
    <dgm:cxn modelId="{1FC74978-2598-4D46-8265-A933C2A6B4C6}" type="presParOf" srcId="{7F90E620-B3CB-40C8-8D0C-BD0A8B27C5D2}" destId="{F3AA0EF7-A654-44FA-8521-78494BD19B6A}" srcOrd="1" destOrd="0" presId="urn:microsoft.com/office/officeart/2005/8/layout/vList2"/>
    <dgm:cxn modelId="{7BE92099-E607-44C5-A649-6C87B1292063}" type="presParOf" srcId="{7F90E620-B3CB-40C8-8D0C-BD0A8B27C5D2}" destId="{585AC47B-4A1F-416B-9ED4-D729B267DDD6}" srcOrd="2" destOrd="0" presId="urn:microsoft.com/office/officeart/2005/8/layout/vList2"/>
    <dgm:cxn modelId="{0D4F2913-5A55-4286-8D98-6B2038BC2187}" type="presParOf" srcId="{7F90E620-B3CB-40C8-8D0C-BD0A8B27C5D2}" destId="{D611806A-08ED-42B4-92BB-6ED7AE7AED7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6A8D2E-7756-4A38-ABB1-576B96122E1F}" type="doc">
      <dgm:prSet loTypeId="urn:microsoft.com/office/officeart/2005/8/layout/cycle2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4E38F069-CAE2-4F1F-8006-73C52FFA0F10}">
      <dgm:prSet phldrT="[Texte]"/>
      <dgm:spPr/>
      <dgm:t>
        <a:bodyPr/>
        <a:lstStyle/>
        <a:p>
          <a:r>
            <a:rPr lang="fr-FR" dirty="0" err="1"/>
            <a:t>Employees</a:t>
          </a:r>
          <a:r>
            <a:rPr lang="fr-FR" dirty="0"/>
            <a:t> or </a:t>
          </a:r>
          <a:r>
            <a:rPr lang="fr-FR" dirty="0" err="1"/>
            <a:t>administrator</a:t>
          </a:r>
          <a:endParaRPr lang="en-GB" dirty="0"/>
        </a:p>
      </dgm:t>
    </dgm:pt>
    <dgm:pt modelId="{6DF13EE5-E4B3-4A18-961D-9195911909B5}" type="parTrans" cxnId="{FFF9D75B-4B21-4EE7-BA3C-504838DC153B}">
      <dgm:prSet/>
      <dgm:spPr/>
      <dgm:t>
        <a:bodyPr/>
        <a:lstStyle/>
        <a:p>
          <a:endParaRPr lang="en-GB"/>
        </a:p>
      </dgm:t>
    </dgm:pt>
    <dgm:pt modelId="{071D2293-C4BC-4FF4-B24F-7E58D3C45A2A}" type="sibTrans" cxnId="{FFF9D75B-4B21-4EE7-BA3C-504838DC153B}">
      <dgm:prSet/>
      <dgm:spPr/>
      <dgm:t>
        <a:bodyPr/>
        <a:lstStyle/>
        <a:p>
          <a:endParaRPr lang="en-GB"/>
        </a:p>
      </dgm:t>
    </dgm:pt>
    <dgm:pt modelId="{E2ACE518-D141-4588-87BF-9275D03D4E1E}">
      <dgm:prSet phldrT="[Texte]"/>
      <dgm:spPr/>
      <dgm:t>
        <a:bodyPr/>
        <a:lstStyle/>
        <a:p>
          <a:r>
            <a:rPr lang="fr-FR" dirty="0"/>
            <a:t>Accumulation of </a:t>
          </a:r>
          <a:r>
            <a:rPr lang="fr-FR" dirty="0" err="1"/>
            <a:t>knowledge</a:t>
          </a:r>
          <a:endParaRPr lang="en-GB" dirty="0"/>
        </a:p>
      </dgm:t>
    </dgm:pt>
    <dgm:pt modelId="{6F4094C6-E372-495D-ACAC-493B82D915F3}" type="parTrans" cxnId="{22718C2F-D5AA-4DF8-9767-DBF849172D04}">
      <dgm:prSet/>
      <dgm:spPr/>
      <dgm:t>
        <a:bodyPr/>
        <a:lstStyle/>
        <a:p>
          <a:endParaRPr lang="en-GB"/>
        </a:p>
      </dgm:t>
    </dgm:pt>
    <dgm:pt modelId="{3FD6718D-4AD0-4E87-8871-B855A1AD32DA}" type="sibTrans" cxnId="{22718C2F-D5AA-4DF8-9767-DBF849172D04}">
      <dgm:prSet/>
      <dgm:spPr/>
      <dgm:t>
        <a:bodyPr/>
        <a:lstStyle/>
        <a:p>
          <a:endParaRPr lang="en-GB"/>
        </a:p>
      </dgm:t>
    </dgm:pt>
    <dgm:pt modelId="{33563681-B1E8-4EB8-AD5B-0A1C2EA9933F}">
      <dgm:prSet phldrT="[Texte]"/>
      <dgm:spPr/>
      <dgm:t>
        <a:bodyPr/>
        <a:lstStyle/>
        <a:p>
          <a:r>
            <a:rPr lang="fr-FR" dirty="0" err="1"/>
            <a:t>Learn</a:t>
          </a:r>
          <a:r>
            <a:rPr lang="fr-FR" dirty="0"/>
            <a:t> new concept</a:t>
          </a:r>
          <a:endParaRPr lang="en-GB" dirty="0"/>
        </a:p>
      </dgm:t>
    </dgm:pt>
    <dgm:pt modelId="{39B7E098-2B71-4A30-A57C-42FD31B190D2}" type="parTrans" cxnId="{AECDEFB4-6FE9-43C0-A58B-377371D4566C}">
      <dgm:prSet/>
      <dgm:spPr/>
      <dgm:t>
        <a:bodyPr/>
        <a:lstStyle/>
        <a:p>
          <a:endParaRPr lang="en-GB"/>
        </a:p>
      </dgm:t>
    </dgm:pt>
    <dgm:pt modelId="{9D2E2C7F-344E-4944-8830-1EF47AA7F4CE}" type="sibTrans" cxnId="{AECDEFB4-6FE9-43C0-A58B-377371D4566C}">
      <dgm:prSet/>
      <dgm:spPr/>
      <dgm:t>
        <a:bodyPr/>
        <a:lstStyle/>
        <a:p>
          <a:endParaRPr lang="en-GB"/>
        </a:p>
      </dgm:t>
    </dgm:pt>
    <dgm:pt modelId="{07037A39-02DE-45EA-A42A-D12CFB3596D2}">
      <dgm:prSet phldrT="[Texte]"/>
      <dgm:spPr/>
      <dgm:t>
        <a:bodyPr/>
        <a:lstStyle/>
        <a:p>
          <a:r>
            <a:rPr lang="fr-FR" dirty="0" err="1"/>
            <a:t>Between</a:t>
          </a:r>
          <a:r>
            <a:rPr lang="fr-FR" dirty="0"/>
            <a:t> few </a:t>
          </a:r>
          <a:r>
            <a:rPr lang="fr-FR" dirty="0" err="1"/>
            <a:t>weeks</a:t>
          </a:r>
          <a:r>
            <a:rPr lang="fr-FR" dirty="0"/>
            <a:t> to </a:t>
          </a:r>
          <a:r>
            <a:rPr lang="fr-FR" dirty="0" err="1"/>
            <a:t>several</a:t>
          </a:r>
          <a:r>
            <a:rPr lang="fr-FR" dirty="0"/>
            <a:t> </a:t>
          </a:r>
          <a:r>
            <a:rPr lang="fr-FR" dirty="0" err="1"/>
            <a:t>years</a:t>
          </a:r>
          <a:endParaRPr lang="en-GB" dirty="0"/>
        </a:p>
      </dgm:t>
    </dgm:pt>
    <dgm:pt modelId="{D38BFF61-DBDD-41B5-8D5E-B2639AB74684}" type="parTrans" cxnId="{E1030DDB-CEC9-4711-AAAC-097121B3B047}">
      <dgm:prSet/>
      <dgm:spPr/>
      <dgm:t>
        <a:bodyPr/>
        <a:lstStyle/>
        <a:p>
          <a:endParaRPr lang="en-GB"/>
        </a:p>
      </dgm:t>
    </dgm:pt>
    <dgm:pt modelId="{3699A2FC-2990-46BD-A74F-5D2FDFC118B8}" type="sibTrans" cxnId="{E1030DDB-CEC9-4711-AAAC-097121B3B047}">
      <dgm:prSet/>
      <dgm:spPr/>
      <dgm:t>
        <a:bodyPr/>
        <a:lstStyle/>
        <a:p>
          <a:endParaRPr lang="en-GB"/>
        </a:p>
      </dgm:t>
    </dgm:pt>
    <dgm:pt modelId="{030F3AFA-868C-4E59-ABB0-4797EFC4AE46}">
      <dgm:prSet phldrT="[Texte]"/>
      <dgm:spPr/>
      <dgm:t>
        <a:bodyPr/>
        <a:lstStyle/>
        <a:p>
          <a:r>
            <a:rPr lang="fr-FR" dirty="0" err="1"/>
            <a:t>Improvement</a:t>
          </a:r>
          <a:r>
            <a:rPr lang="fr-FR" dirty="0"/>
            <a:t> of </a:t>
          </a:r>
          <a:r>
            <a:rPr lang="fr-FR" dirty="0" err="1"/>
            <a:t>skills</a:t>
          </a:r>
          <a:endParaRPr lang="en-GB" dirty="0"/>
        </a:p>
      </dgm:t>
    </dgm:pt>
    <dgm:pt modelId="{6DD3A1F1-B91E-47ED-A6D5-C6A662FF39EA}" type="parTrans" cxnId="{53EE4F2A-6610-4B3C-A74B-D1FF76EA01C4}">
      <dgm:prSet/>
      <dgm:spPr/>
      <dgm:t>
        <a:bodyPr/>
        <a:lstStyle/>
        <a:p>
          <a:endParaRPr lang="en-GB"/>
        </a:p>
      </dgm:t>
    </dgm:pt>
    <dgm:pt modelId="{08677B06-D1EC-4574-B24B-929AD40B7522}" type="sibTrans" cxnId="{53EE4F2A-6610-4B3C-A74B-D1FF76EA01C4}">
      <dgm:prSet/>
      <dgm:spPr/>
      <dgm:t>
        <a:bodyPr/>
        <a:lstStyle/>
        <a:p>
          <a:endParaRPr lang="en-GB"/>
        </a:p>
      </dgm:t>
    </dgm:pt>
    <dgm:pt modelId="{98BEC54B-3BD8-402D-A579-49915A2FE43C}" type="pres">
      <dgm:prSet presAssocID="{9F6A8D2E-7756-4A38-ABB1-576B96122E1F}" presName="cycle" presStyleCnt="0">
        <dgm:presLayoutVars>
          <dgm:dir/>
          <dgm:resizeHandles val="exact"/>
        </dgm:presLayoutVars>
      </dgm:prSet>
      <dgm:spPr/>
    </dgm:pt>
    <dgm:pt modelId="{A1CEEF58-861B-454B-8703-7576E02CFA41}" type="pres">
      <dgm:prSet presAssocID="{4E38F069-CAE2-4F1F-8006-73C52FFA0F10}" presName="node" presStyleLbl="node1" presStyleIdx="0" presStyleCnt="5">
        <dgm:presLayoutVars>
          <dgm:bulletEnabled val="1"/>
        </dgm:presLayoutVars>
      </dgm:prSet>
      <dgm:spPr/>
    </dgm:pt>
    <dgm:pt modelId="{158DADAC-03FD-43FE-B805-876F626C17B0}" type="pres">
      <dgm:prSet presAssocID="{071D2293-C4BC-4FF4-B24F-7E58D3C45A2A}" presName="sibTrans" presStyleLbl="sibTrans2D1" presStyleIdx="0" presStyleCnt="5"/>
      <dgm:spPr/>
    </dgm:pt>
    <dgm:pt modelId="{A3D87640-5A66-4B44-9698-03AE4107CECA}" type="pres">
      <dgm:prSet presAssocID="{071D2293-C4BC-4FF4-B24F-7E58D3C45A2A}" presName="connectorText" presStyleLbl="sibTrans2D1" presStyleIdx="0" presStyleCnt="5"/>
      <dgm:spPr/>
    </dgm:pt>
    <dgm:pt modelId="{524A4F0C-C585-4915-8FB0-2B3027211B81}" type="pres">
      <dgm:prSet presAssocID="{E2ACE518-D141-4588-87BF-9275D03D4E1E}" presName="node" presStyleLbl="node1" presStyleIdx="1" presStyleCnt="5">
        <dgm:presLayoutVars>
          <dgm:bulletEnabled val="1"/>
        </dgm:presLayoutVars>
      </dgm:prSet>
      <dgm:spPr/>
    </dgm:pt>
    <dgm:pt modelId="{358D63FF-EB6B-4AA9-BFF5-6F6C2E9575C0}" type="pres">
      <dgm:prSet presAssocID="{3FD6718D-4AD0-4E87-8871-B855A1AD32DA}" presName="sibTrans" presStyleLbl="sibTrans2D1" presStyleIdx="1" presStyleCnt="5"/>
      <dgm:spPr/>
    </dgm:pt>
    <dgm:pt modelId="{816486DF-5067-45C6-B4CC-5C1876863965}" type="pres">
      <dgm:prSet presAssocID="{3FD6718D-4AD0-4E87-8871-B855A1AD32DA}" presName="connectorText" presStyleLbl="sibTrans2D1" presStyleIdx="1" presStyleCnt="5"/>
      <dgm:spPr/>
    </dgm:pt>
    <dgm:pt modelId="{2AFABEB4-E40C-4653-8B28-AB39D9812B95}" type="pres">
      <dgm:prSet presAssocID="{030F3AFA-868C-4E59-ABB0-4797EFC4AE46}" presName="node" presStyleLbl="node1" presStyleIdx="2" presStyleCnt="5">
        <dgm:presLayoutVars>
          <dgm:bulletEnabled val="1"/>
        </dgm:presLayoutVars>
      </dgm:prSet>
      <dgm:spPr/>
    </dgm:pt>
    <dgm:pt modelId="{ACEDFC25-68A8-4530-B64D-D5538B58EAC2}" type="pres">
      <dgm:prSet presAssocID="{08677B06-D1EC-4574-B24B-929AD40B7522}" presName="sibTrans" presStyleLbl="sibTrans2D1" presStyleIdx="2" presStyleCnt="5"/>
      <dgm:spPr/>
    </dgm:pt>
    <dgm:pt modelId="{833EC657-C0B0-4AF8-B8D4-48036595A72B}" type="pres">
      <dgm:prSet presAssocID="{08677B06-D1EC-4574-B24B-929AD40B7522}" presName="connectorText" presStyleLbl="sibTrans2D1" presStyleIdx="2" presStyleCnt="5"/>
      <dgm:spPr/>
    </dgm:pt>
    <dgm:pt modelId="{FA9CF351-2DD7-4F3A-81A2-AA3E57EF9262}" type="pres">
      <dgm:prSet presAssocID="{33563681-B1E8-4EB8-AD5B-0A1C2EA9933F}" presName="node" presStyleLbl="node1" presStyleIdx="3" presStyleCnt="5">
        <dgm:presLayoutVars>
          <dgm:bulletEnabled val="1"/>
        </dgm:presLayoutVars>
      </dgm:prSet>
      <dgm:spPr/>
    </dgm:pt>
    <dgm:pt modelId="{534A1F88-875A-4C1E-ACD9-C2B508BF2472}" type="pres">
      <dgm:prSet presAssocID="{9D2E2C7F-344E-4944-8830-1EF47AA7F4CE}" presName="sibTrans" presStyleLbl="sibTrans2D1" presStyleIdx="3" presStyleCnt="5"/>
      <dgm:spPr/>
    </dgm:pt>
    <dgm:pt modelId="{94A3BDAD-B485-4A18-B4D2-51FB9B5C44F7}" type="pres">
      <dgm:prSet presAssocID="{9D2E2C7F-344E-4944-8830-1EF47AA7F4CE}" presName="connectorText" presStyleLbl="sibTrans2D1" presStyleIdx="3" presStyleCnt="5"/>
      <dgm:spPr/>
    </dgm:pt>
    <dgm:pt modelId="{F8BAFCB3-536A-4558-8AE7-2AF6E0B5BBC4}" type="pres">
      <dgm:prSet presAssocID="{07037A39-02DE-45EA-A42A-D12CFB3596D2}" presName="node" presStyleLbl="node1" presStyleIdx="4" presStyleCnt="5">
        <dgm:presLayoutVars>
          <dgm:bulletEnabled val="1"/>
        </dgm:presLayoutVars>
      </dgm:prSet>
      <dgm:spPr/>
    </dgm:pt>
    <dgm:pt modelId="{F0128FBC-900E-4215-914A-8B5F4C102939}" type="pres">
      <dgm:prSet presAssocID="{3699A2FC-2990-46BD-A74F-5D2FDFC118B8}" presName="sibTrans" presStyleLbl="sibTrans2D1" presStyleIdx="4" presStyleCnt="5"/>
      <dgm:spPr/>
    </dgm:pt>
    <dgm:pt modelId="{E66AF13B-8C1C-4967-9AF6-314ACB5A0BA1}" type="pres">
      <dgm:prSet presAssocID="{3699A2FC-2990-46BD-A74F-5D2FDFC118B8}" presName="connectorText" presStyleLbl="sibTrans2D1" presStyleIdx="4" presStyleCnt="5"/>
      <dgm:spPr/>
    </dgm:pt>
  </dgm:ptLst>
  <dgm:cxnLst>
    <dgm:cxn modelId="{98A82A12-50E8-421B-8081-D34D3EF090F2}" type="presOf" srcId="{071D2293-C4BC-4FF4-B24F-7E58D3C45A2A}" destId="{A3D87640-5A66-4B44-9698-03AE4107CECA}" srcOrd="1" destOrd="0" presId="urn:microsoft.com/office/officeart/2005/8/layout/cycle2"/>
    <dgm:cxn modelId="{94798C16-5B1A-458E-B4C1-0BDB7555BE43}" type="presOf" srcId="{3699A2FC-2990-46BD-A74F-5D2FDFC118B8}" destId="{E66AF13B-8C1C-4967-9AF6-314ACB5A0BA1}" srcOrd="1" destOrd="0" presId="urn:microsoft.com/office/officeart/2005/8/layout/cycle2"/>
    <dgm:cxn modelId="{53EE4F2A-6610-4B3C-A74B-D1FF76EA01C4}" srcId="{9F6A8D2E-7756-4A38-ABB1-576B96122E1F}" destId="{030F3AFA-868C-4E59-ABB0-4797EFC4AE46}" srcOrd="2" destOrd="0" parTransId="{6DD3A1F1-B91E-47ED-A6D5-C6A662FF39EA}" sibTransId="{08677B06-D1EC-4574-B24B-929AD40B7522}"/>
    <dgm:cxn modelId="{22718C2F-D5AA-4DF8-9767-DBF849172D04}" srcId="{9F6A8D2E-7756-4A38-ABB1-576B96122E1F}" destId="{E2ACE518-D141-4588-87BF-9275D03D4E1E}" srcOrd="1" destOrd="0" parTransId="{6F4094C6-E372-495D-ACAC-493B82D915F3}" sibTransId="{3FD6718D-4AD0-4E87-8871-B855A1AD32DA}"/>
    <dgm:cxn modelId="{22906F31-2049-4AD9-B39A-2B491A77EDF5}" type="presOf" srcId="{9D2E2C7F-344E-4944-8830-1EF47AA7F4CE}" destId="{534A1F88-875A-4C1E-ACD9-C2B508BF2472}" srcOrd="0" destOrd="0" presId="urn:microsoft.com/office/officeart/2005/8/layout/cycle2"/>
    <dgm:cxn modelId="{FFF9D75B-4B21-4EE7-BA3C-504838DC153B}" srcId="{9F6A8D2E-7756-4A38-ABB1-576B96122E1F}" destId="{4E38F069-CAE2-4F1F-8006-73C52FFA0F10}" srcOrd="0" destOrd="0" parTransId="{6DF13EE5-E4B3-4A18-961D-9195911909B5}" sibTransId="{071D2293-C4BC-4FF4-B24F-7E58D3C45A2A}"/>
    <dgm:cxn modelId="{32CDB165-5534-4EF4-B262-7D798BEC32AE}" type="presOf" srcId="{9F6A8D2E-7756-4A38-ABB1-576B96122E1F}" destId="{98BEC54B-3BD8-402D-A579-49915A2FE43C}" srcOrd="0" destOrd="0" presId="urn:microsoft.com/office/officeart/2005/8/layout/cycle2"/>
    <dgm:cxn modelId="{04633546-7A36-4B70-A676-9EC3B955246A}" type="presOf" srcId="{07037A39-02DE-45EA-A42A-D12CFB3596D2}" destId="{F8BAFCB3-536A-4558-8AE7-2AF6E0B5BBC4}" srcOrd="0" destOrd="0" presId="urn:microsoft.com/office/officeart/2005/8/layout/cycle2"/>
    <dgm:cxn modelId="{36DB3098-D087-44EE-8F77-1E63EDB07165}" type="presOf" srcId="{3FD6718D-4AD0-4E87-8871-B855A1AD32DA}" destId="{816486DF-5067-45C6-B4CC-5C1876863965}" srcOrd="1" destOrd="0" presId="urn:microsoft.com/office/officeart/2005/8/layout/cycle2"/>
    <dgm:cxn modelId="{0C153198-294A-462C-A25F-BF49E10A06C5}" type="presOf" srcId="{3699A2FC-2990-46BD-A74F-5D2FDFC118B8}" destId="{F0128FBC-900E-4215-914A-8B5F4C102939}" srcOrd="0" destOrd="0" presId="urn:microsoft.com/office/officeart/2005/8/layout/cycle2"/>
    <dgm:cxn modelId="{00FD0F9B-4E3B-4F86-AD38-7294BAB8858E}" type="presOf" srcId="{030F3AFA-868C-4E59-ABB0-4797EFC4AE46}" destId="{2AFABEB4-E40C-4653-8B28-AB39D9812B95}" srcOrd="0" destOrd="0" presId="urn:microsoft.com/office/officeart/2005/8/layout/cycle2"/>
    <dgm:cxn modelId="{AECDEFB4-6FE9-43C0-A58B-377371D4566C}" srcId="{9F6A8D2E-7756-4A38-ABB1-576B96122E1F}" destId="{33563681-B1E8-4EB8-AD5B-0A1C2EA9933F}" srcOrd="3" destOrd="0" parTransId="{39B7E098-2B71-4A30-A57C-42FD31B190D2}" sibTransId="{9D2E2C7F-344E-4944-8830-1EF47AA7F4CE}"/>
    <dgm:cxn modelId="{459E2CB5-FB8F-41BA-8997-D96ECC9FBD82}" type="presOf" srcId="{08677B06-D1EC-4574-B24B-929AD40B7522}" destId="{ACEDFC25-68A8-4530-B64D-D5538B58EAC2}" srcOrd="0" destOrd="0" presId="urn:microsoft.com/office/officeart/2005/8/layout/cycle2"/>
    <dgm:cxn modelId="{E5237EB7-3D5B-4811-9348-492480E1EDE4}" type="presOf" srcId="{E2ACE518-D141-4588-87BF-9275D03D4E1E}" destId="{524A4F0C-C585-4915-8FB0-2B3027211B81}" srcOrd="0" destOrd="0" presId="urn:microsoft.com/office/officeart/2005/8/layout/cycle2"/>
    <dgm:cxn modelId="{E374C7B9-23F4-4BD0-B24A-182E09D6B82C}" type="presOf" srcId="{4E38F069-CAE2-4F1F-8006-73C52FFA0F10}" destId="{A1CEEF58-861B-454B-8703-7576E02CFA41}" srcOrd="0" destOrd="0" presId="urn:microsoft.com/office/officeart/2005/8/layout/cycle2"/>
    <dgm:cxn modelId="{33521BC0-85EE-447C-8067-1E0CD384A408}" type="presOf" srcId="{3FD6718D-4AD0-4E87-8871-B855A1AD32DA}" destId="{358D63FF-EB6B-4AA9-BFF5-6F6C2E9575C0}" srcOrd="0" destOrd="0" presId="urn:microsoft.com/office/officeart/2005/8/layout/cycle2"/>
    <dgm:cxn modelId="{A91274DA-C95F-447E-BAF0-8343864015FD}" type="presOf" srcId="{33563681-B1E8-4EB8-AD5B-0A1C2EA9933F}" destId="{FA9CF351-2DD7-4F3A-81A2-AA3E57EF9262}" srcOrd="0" destOrd="0" presId="urn:microsoft.com/office/officeart/2005/8/layout/cycle2"/>
    <dgm:cxn modelId="{E1030DDB-CEC9-4711-AAAC-097121B3B047}" srcId="{9F6A8D2E-7756-4A38-ABB1-576B96122E1F}" destId="{07037A39-02DE-45EA-A42A-D12CFB3596D2}" srcOrd="4" destOrd="0" parTransId="{D38BFF61-DBDD-41B5-8D5E-B2639AB74684}" sibTransId="{3699A2FC-2990-46BD-A74F-5D2FDFC118B8}"/>
    <dgm:cxn modelId="{53FB50EA-C8C6-490B-B6DA-311D7807AAA9}" type="presOf" srcId="{071D2293-C4BC-4FF4-B24F-7E58D3C45A2A}" destId="{158DADAC-03FD-43FE-B805-876F626C17B0}" srcOrd="0" destOrd="0" presId="urn:microsoft.com/office/officeart/2005/8/layout/cycle2"/>
    <dgm:cxn modelId="{2DF77EFB-A3CB-4E2B-B3AF-B07DE6E5B790}" type="presOf" srcId="{9D2E2C7F-344E-4944-8830-1EF47AA7F4CE}" destId="{94A3BDAD-B485-4A18-B4D2-51FB9B5C44F7}" srcOrd="1" destOrd="0" presId="urn:microsoft.com/office/officeart/2005/8/layout/cycle2"/>
    <dgm:cxn modelId="{475951FF-013F-44CF-9BC2-70C12882FFBA}" type="presOf" srcId="{08677B06-D1EC-4574-B24B-929AD40B7522}" destId="{833EC657-C0B0-4AF8-B8D4-48036595A72B}" srcOrd="1" destOrd="0" presId="urn:microsoft.com/office/officeart/2005/8/layout/cycle2"/>
    <dgm:cxn modelId="{824F5BE1-5E7C-4190-91A3-1179535ED18F}" type="presParOf" srcId="{98BEC54B-3BD8-402D-A579-49915A2FE43C}" destId="{A1CEEF58-861B-454B-8703-7576E02CFA41}" srcOrd="0" destOrd="0" presId="urn:microsoft.com/office/officeart/2005/8/layout/cycle2"/>
    <dgm:cxn modelId="{62C6852B-1733-49A0-AC55-4B663D3F84F1}" type="presParOf" srcId="{98BEC54B-3BD8-402D-A579-49915A2FE43C}" destId="{158DADAC-03FD-43FE-B805-876F626C17B0}" srcOrd="1" destOrd="0" presId="urn:microsoft.com/office/officeart/2005/8/layout/cycle2"/>
    <dgm:cxn modelId="{1FF0E467-4D58-45BC-94E2-83CE09A2E61F}" type="presParOf" srcId="{158DADAC-03FD-43FE-B805-876F626C17B0}" destId="{A3D87640-5A66-4B44-9698-03AE4107CECA}" srcOrd="0" destOrd="0" presId="urn:microsoft.com/office/officeart/2005/8/layout/cycle2"/>
    <dgm:cxn modelId="{D4A81AD8-59E5-40E2-8255-4E7164D780FF}" type="presParOf" srcId="{98BEC54B-3BD8-402D-A579-49915A2FE43C}" destId="{524A4F0C-C585-4915-8FB0-2B3027211B81}" srcOrd="2" destOrd="0" presId="urn:microsoft.com/office/officeart/2005/8/layout/cycle2"/>
    <dgm:cxn modelId="{A9BAF867-0A54-440D-B187-551C89356F18}" type="presParOf" srcId="{98BEC54B-3BD8-402D-A579-49915A2FE43C}" destId="{358D63FF-EB6B-4AA9-BFF5-6F6C2E9575C0}" srcOrd="3" destOrd="0" presId="urn:microsoft.com/office/officeart/2005/8/layout/cycle2"/>
    <dgm:cxn modelId="{78CB4593-05ED-4F6E-B49C-31907ED2E569}" type="presParOf" srcId="{358D63FF-EB6B-4AA9-BFF5-6F6C2E9575C0}" destId="{816486DF-5067-45C6-B4CC-5C1876863965}" srcOrd="0" destOrd="0" presId="urn:microsoft.com/office/officeart/2005/8/layout/cycle2"/>
    <dgm:cxn modelId="{E5C55B66-AF5E-4912-A3A2-899DE4B075E9}" type="presParOf" srcId="{98BEC54B-3BD8-402D-A579-49915A2FE43C}" destId="{2AFABEB4-E40C-4653-8B28-AB39D9812B95}" srcOrd="4" destOrd="0" presId="urn:microsoft.com/office/officeart/2005/8/layout/cycle2"/>
    <dgm:cxn modelId="{29E62949-025C-4736-A20F-4C622F47E574}" type="presParOf" srcId="{98BEC54B-3BD8-402D-A579-49915A2FE43C}" destId="{ACEDFC25-68A8-4530-B64D-D5538B58EAC2}" srcOrd="5" destOrd="0" presId="urn:microsoft.com/office/officeart/2005/8/layout/cycle2"/>
    <dgm:cxn modelId="{97958EC3-7326-4A35-9E92-27F671F8E872}" type="presParOf" srcId="{ACEDFC25-68A8-4530-B64D-D5538B58EAC2}" destId="{833EC657-C0B0-4AF8-B8D4-48036595A72B}" srcOrd="0" destOrd="0" presId="urn:microsoft.com/office/officeart/2005/8/layout/cycle2"/>
    <dgm:cxn modelId="{11AAA13E-B3E9-4072-A7D2-F18A2F3FE52E}" type="presParOf" srcId="{98BEC54B-3BD8-402D-A579-49915A2FE43C}" destId="{FA9CF351-2DD7-4F3A-81A2-AA3E57EF9262}" srcOrd="6" destOrd="0" presId="urn:microsoft.com/office/officeart/2005/8/layout/cycle2"/>
    <dgm:cxn modelId="{F9514D4A-0EC1-4B24-8CCA-B2A8C5BF9B77}" type="presParOf" srcId="{98BEC54B-3BD8-402D-A579-49915A2FE43C}" destId="{534A1F88-875A-4C1E-ACD9-C2B508BF2472}" srcOrd="7" destOrd="0" presId="urn:microsoft.com/office/officeart/2005/8/layout/cycle2"/>
    <dgm:cxn modelId="{8127CDA1-EE85-4A0C-A462-3FD831BEA54C}" type="presParOf" srcId="{534A1F88-875A-4C1E-ACD9-C2B508BF2472}" destId="{94A3BDAD-B485-4A18-B4D2-51FB9B5C44F7}" srcOrd="0" destOrd="0" presId="urn:microsoft.com/office/officeart/2005/8/layout/cycle2"/>
    <dgm:cxn modelId="{843BDF9B-D1F0-4516-9049-B885260CAD70}" type="presParOf" srcId="{98BEC54B-3BD8-402D-A579-49915A2FE43C}" destId="{F8BAFCB3-536A-4558-8AE7-2AF6E0B5BBC4}" srcOrd="8" destOrd="0" presId="urn:microsoft.com/office/officeart/2005/8/layout/cycle2"/>
    <dgm:cxn modelId="{68F0BB42-BBD3-4F04-A615-13A9ED21B714}" type="presParOf" srcId="{98BEC54B-3BD8-402D-A579-49915A2FE43C}" destId="{F0128FBC-900E-4215-914A-8B5F4C102939}" srcOrd="9" destOrd="0" presId="urn:microsoft.com/office/officeart/2005/8/layout/cycle2"/>
    <dgm:cxn modelId="{314FF5AE-2744-4EBD-B8C6-E5919747E6F9}" type="presParOf" srcId="{F0128FBC-900E-4215-914A-8B5F4C102939}" destId="{E66AF13B-8C1C-4967-9AF6-314ACB5A0BA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4D9D1A-28FC-4E5A-9155-917B2969999C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D80C600-A2C8-4061-8BCF-EB845335F734}">
      <dgm:prSet phldrT="[Texte]"/>
      <dgm:spPr/>
      <dgm:t>
        <a:bodyPr/>
        <a:lstStyle/>
        <a:p>
          <a:r>
            <a:rPr lang="fr-FR" dirty="0"/>
            <a:t>In France</a:t>
          </a:r>
          <a:endParaRPr lang="en-GB" dirty="0"/>
        </a:p>
      </dgm:t>
    </dgm:pt>
    <dgm:pt modelId="{FD0FCB34-445F-4EC2-8253-9CC48E78F8F9}" type="parTrans" cxnId="{76FBD29D-4807-4A0C-917B-0844F76889DE}">
      <dgm:prSet/>
      <dgm:spPr/>
      <dgm:t>
        <a:bodyPr/>
        <a:lstStyle/>
        <a:p>
          <a:endParaRPr lang="en-GB"/>
        </a:p>
      </dgm:t>
    </dgm:pt>
    <dgm:pt modelId="{11EBA329-2E5C-4ED1-A8B8-E7F4425FFA14}" type="sibTrans" cxnId="{76FBD29D-4807-4A0C-917B-0844F76889DE}">
      <dgm:prSet/>
      <dgm:spPr/>
      <dgm:t>
        <a:bodyPr/>
        <a:lstStyle/>
        <a:p>
          <a:endParaRPr lang="en-GB"/>
        </a:p>
      </dgm:t>
    </dgm:pt>
    <dgm:pt modelId="{F4DF497D-C60D-4DAB-88F9-69EAEA723336}">
      <dgm:prSet phldrT="[Texte]"/>
      <dgm:spPr/>
      <dgm:t>
        <a:bodyPr/>
        <a:lstStyle/>
        <a:p>
          <a:r>
            <a:rPr lang="fr-FR" dirty="0" err="1"/>
            <a:t>Decision</a:t>
          </a:r>
          <a:r>
            <a:rPr lang="fr-FR" dirty="0"/>
            <a:t> of the employer</a:t>
          </a:r>
          <a:endParaRPr lang="en-GB" dirty="0"/>
        </a:p>
      </dgm:t>
    </dgm:pt>
    <dgm:pt modelId="{9AF2A362-21B4-44C4-859D-DC139AFC0A8B}" type="parTrans" cxnId="{7E971DCF-8FAB-4DBC-9F73-CB1FCAB6CD27}">
      <dgm:prSet/>
      <dgm:spPr/>
      <dgm:t>
        <a:bodyPr/>
        <a:lstStyle/>
        <a:p>
          <a:endParaRPr lang="en-GB"/>
        </a:p>
      </dgm:t>
    </dgm:pt>
    <dgm:pt modelId="{FD65ECCA-E5A3-42F5-A1F5-E0D2ACF42249}" type="sibTrans" cxnId="{7E971DCF-8FAB-4DBC-9F73-CB1FCAB6CD27}">
      <dgm:prSet/>
      <dgm:spPr/>
      <dgm:t>
        <a:bodyPr/>
        <a:lstStyle/>
        <a:p>
          <a:endParaRPr lang="en-GB"/>
        </a:p>
      </dgm:t>
    </dgm:pt>
    <dgm:pt modelId="{11B2BFC3-DE30-4518-A470-C4235293E123}">
      <dgm:prSet phldrT="[Texte]"/>
      <dgm:spPr/>
      <dgm:t>
        <a:bodyPr/>
        <a:lstStyle/>
        <a:p>
          <a:r>
            <a:rPr lang="fr-FR" dirty="0"/>
            <a:t>By </a:t>
          </a:r>
          <a:r>
            <a:rPr lang="fr-FR" dirty="0" err="1"/>
            <a:t>personnal</a:t>
          </a:r>
          <a:r>
            <a:rPr lang="fr-FR" dirty="0"/>
            <a:t> initiative (time off, </a:t>
          </a:r>
          <a:r>
            <a:rPr lang="fr-FR" dirty="0" err="1"/>
            <a:t>personal</a:t>
          </a:r>
          <a:r>
            <a:rPr lang="fr-FR" dirty="0"/>
            <a:t> training </a:t>
          </a:r>
          <a:r>
            <a:rPr lang="fr-FR" dirty="0" err="1"/>
            <a:t>account</a:t>
          </a:r>
          <a:r>
            <a:rPr lang="fr-FR" dirty="0"/>
            <a:t>)</a:t>
          </a:r>
          <a:endParaRPr lang="en-GB" dirty="0"/>
        </a:p>
      </dgm:t>
    </dgm:pt>
    <dgm:pt modelId="{6934EAE6-6E73-488B-9038-A6D4BEC54343}" type="parTrans" cxnId="{58840A08-ACFA-40D0-8D4A-F142FAE91E32}">
      <dgm:prSet/>
      <dgm:spPr/>
      <dgm:t>
        <a:bodyPr/>
        <a:lstStyle/>
        <a:p>
          <a:endParaRPr lang="en-GB"/>
        </a:p>
      </dgm:t>
    </dgm:pt>
    <dgm:pt modelId="{6841EF44-FCC9-423A-BCB0-0A4691AFD1C6}" type="sibTrans" cxnId="{58840A08-ACFA-40D0-8D4A-F142FAE91E32}">
      <dgm:prSet/>
      <dgm:spPr/>
      <dgm:t>
        <a:bodyPr/>
        <a:lstStyle/>
        <a:p>
          <a:endParaRPr lang="en-GB"/>
        </a:p>
      </dgm:t>
    </dgm:pt>
    <dgm:pt modelId="{BA103A7B-E05F-4EF1-958E-45333D2E0DF3}" type="pres">
      <dgm:prSet presAssocID="{294D9D1A-28FC-4E5A-9155-917B2969999C}" presName="vert0" presStyleCnt="0">
        <dgm:presLayoutVars>
          <dgm:dir/>
          <dgm:animOne val="branch"/>
          <dgm:animLvl val="lvl"/>
        </dgm:presLayoutVars>
      </dgm:prSet>
      <dgm:spPr/>
    </dgm:pt>
    <dgm:pt modelId="{922907CA-8880-4C3D-9FC9-F3F60AAAFD18}" type="pres">
      <dgm:prSet presAssocID="{5D80C600-A2C8-4061-8BCF-EB845335F734}" presName="thickLine" presStyleLbl="alignNode1" presStyleIdx="0" presStyleCnt="1"/>
      <dgm:spPr/>
    </dgm:pt>
    <dgm:pt modelId="{6A1DDFD0-FF62-4386-AA01-BD503ED06636}" type="pres">
      <dgm:prSet presAssocID="{5D80C600-A2C8-4061-8BCF-EB845335F734}" presName="horz1" presStyleCnt="0"/>
      <dgm:spPr/>
    </dgm:pt>
    <dgm:pt modelId="{A99865B3-790C-46C0-AC93-B01ABB1B1E9B}" type="pres">
      <dgm:prSet presAssocID="{5D80C600-A2C8-4061-8BCF-EB845335F734}" presName="tx1" presStyleLbl="revTx" presStyleIdx="0" presStyleCnt="3"/>
      <dgm:spPr/>
    </dgm:pt>
    <dgm:pt modelId="{52F9DB68-9987-456A-886E-5AA7DF3AA862}" type="pres">
      <dgm:prSet presAssocID="{5D80C600-A2C8-4061-8BCF-EB845335F734}" presName="vert1" presStyleCnt="0"/>
      <dgm:spPr/>
    </dgm:pt>
    <dgm:pt modelId="{B248DF87-4C95-45FE-9CEA-16646496C8ED}" type="pres">
      <dgm:prSet presAssocID="{F4DF497D-C60D-4DAB-88F9-69EAEA723336}" presName="vertSpace2a" presStyleCnt="0"/>
      <dgm:spPr/>
    </dgm:pt>
    <dgm:pt modelId="{04881E0A-342A-4D99-B06D-189290866A67}" type="pres">
      <dgm:prSet presAssocID="{F4DF497D-C60D-4DAB-88F9-69EAEA723336}" presName="horz2" presStyleCnt="0"/>
      <dgm:spPr/>
    </dgm:pt>
    <dgm:pt modelId="{4BBE0E94-D8A9-4496-B46C-90F058EB65D1}" type="pres">
      <dgm:prSet presAssocID="{F4DF497D-C60D-4DAB-88F9-69EAEA723336}" presName="horzSpace2" presStyleCnt="0"/>
      <dgm:spPr/>
    </dgm:pt>
    <dgm:pt modelId="{C8349334-EB92-4C3B-A5D4-BD99EA658FF1}" type="pres">
      <dgm:prSet presAssocID="{F4DF497D-C60D-4DAB-88F9-69EAEA723336}" presName="tx2" presStyleLbl="revTx" presStyleIdx="1" presStyleCnt="3"/>
      <dgm:spPr/>
    </dgm:pt>
    <dgm:pt modelId="{4DE6A61A-FB15-4F27-A1D6-F0BEE1F8E116}" type="pres">
      <dgm:prSet presAssocID="{F4DF497D-C60D-4DAB-88F9-69EAEA723336}" presName="vert2" presStyleCnt="0"/>
      <dgm:spPr/>
    </dgm:pt>
    <dgm:pt modelId="{C2E65B29-8EA8-4FE6-AF8C-104E1FA60DF7}" type="pres">
      <dgm:prSet presAssocID="{F4DF497D-C60D-4DAB-88F9-69EAEA723336}" presName="thinLine2b" presStyleLbl="callout" presStyleIdx="0" presStyleCnt="2"/>
      <dgm:spPr/>
    </dgm:pt>
    <dgm:pt modelId="{97B102AC-8A32-42E0-A60F-82EB59A47229}" type="pres">
      <dgm:prSet presAssocID="{F4DF497D-C60D-4DAB-88F9-69EAEA723336}" presName="vertSpace2b" presStyleCnt="0"/>
      <dgm:spPr/>
    </dgm:pt>
    <dgm:pt modelId="{A301DD9D-831A-45F0-A2B0-43CF0F1F4A0D}" type="pres">
      <dgm:prSet presAssocID="{11B2BFC3-DE30-4518-A470-C4235293E123}" presName="horz2" presStyleCnt="0"/>
      <dgm:spPr/>
    </dgm:pt>
    <dgm:pt modelId="{BF2CB8DF-9571-4C1B-A03E-C88E91837A41}" type="pres">
      <dgm:prSet presAssocID="{11B2BFC3-DE30-4518-A470-C4235293E123}" presName="horzSpace2" presStyleCnt="0"/>
      <dgm:spPr/>
    </dgm:pt>
    <dgm:pt modelId="{6AAAFFB6-DFE9-485B-B7EC-F33453C23DEA}" type="pres">
      <dgm:prSet presAssocID="{11B2BFC3-DE30-4518-A470-C4235293E123}" presName="tx2" presStyleLbl="revTx" presStyleIdx="2" presStyleCnt="3"/>
      <dgm:spPr/>
    </dgm:pt>
    <dgm:pt modelId="{968FB987-989E-4587-A4CE-B5A5453D6FDD}" type="pres">
      <dgm:prSet presAssocID="{11B2BFC3-DE30-4518-A470-C4235293E123}" presName="vert2" presStyleCnt="0"/>
      <dgm:spPr/>
    </dgm:pt>
    <dgm:pt modelId="{EA5EF3FC-6A48-4F09-A6C8-CF2A3AA36302}" type="pres">
      <dgm:prSet presAssocID="{11B2BFC3-DE30-4518-A470-C4235293E123}" presName="thinLine2b" presStyleLbl="callout" presStyleIdx="1" presStyleCnt="2"/>
      <dgm:spPr/>
    </dgm:pt>
    <dgm:pt modelId="{CC03CB97-473A-4B87-850D-F947619FC75D}" type="pres">
      <dgm:prSet presAssocID="{11B2BFC3-DE30-4518-A470-C4235293E123}" presName="vertSpace2b" presStyleCnt="0"/>
      <dgm:spPr/>
    </dgm:pt>
  </dgm:ptLst>
  <dgm:cxnLst>
    <dgm:cxn modelId="{58840A08-ACFA-40D0-8D4A-F142FAE91E32}" srcId="{5D80C600-A2C8-4061-8BCF-EB845335F734}" destId="{11B2BFC3-DE30-4518-A470-C4235293E123}" srcOrd="1" destOrd="0" parTransId="{6934EAE6-6E73-488B-9038-A6D4BEC54343}" sibTransId="{6841EF44-FCC9-423A-BCB0-0A4691AFD1C6}"/>
    <dgm:cxn modelId="{73D8DB12-3520-49EC-A577-06A01C385D52}" type="presOf" srcId="{294D9D1A-28FC-4E5A-9155-917B2969999C}" destId="{BA103A7B-E05F-4EF1-958E-45333D2E0DF3}" srcOrd="0" destOrd="0" presId="urn:microsoft.com/office/officeart/2008/layout/LinedList"/>
    <dgm:cxn modelId="{B9E46A17-9A7B-4470-91BD-6F34F9CE0DA9}" type="presOf" srcId="{5D80C600-A2C8-4061-8BCF-EB845335F734}" destId="{A99865B3-790C-46C0-AC93-B01ABB1B1E9B}" srcOrd="0" destOrd="0" presId="urn:microsoft.com/office/officeart/2008/layout/LinedList"/>
    <dgm:cxn modelId="{76FBD29D-4807-4A0C-917B-0844F76889DE}" srcId="{294D9D1A-28FC-4E5A-9155-917B2969999C}" destId="{5D80C600-A2C8-4061-8BCF-EB845335F734}" srcOrd="0" destOrd="0" parTransId="{FD0FCB34-445F-4EC2-8253-9CC48E78F8F9}" sibTransId="{11EBA329-2E5C-4ED1-A8B8-E7F4425FFA14}"/>
    <dgm:cxn modelId="{E0661BB3-BE64-47B8-BC2F-EB06B00EB4BC}" type="presOf" srcId="{11B2BFC3-DE30-4518-A470-C4235293E123}" destId="{6AAAFFB6-DFE9-485B-B7EC-F33453C23DEA}" srcOrd="0" destOrd="0" presId="urn:microsoft.com/office/officeart/2008/layout/LinedList"/>
    <dgm:cxn modelId="{7E971DCF-8FAB-4DBC-9F73-CB1FCAB6CD27}" srcId="{5D80C600-A2C8-4061-8BCF-EB845335F734}" destId="{F4DF497D-C60D-4DAB-88F9-69EAEA723336}" srcOrd="0" destOrd="0" parTransId="{9AF2A362-21B4-44C4-859D-DC139AFC0A8B}" sibTransId="{FD65ECCA-E5A3-42F5-A1F5-E0D2ACF42249}"/>
    <dgm:cxn modelId="{78786DF7-DEB0-4156-8B12-100430358F24}" type="presOf" srcId="{F4DF497D-C60D-4DAB-88F9-69EAEA723336}" destId="{C8349334-EB92-4C3B-A5D4-BD99EA658FF1}" srcOrd="0" destOrd="0" presId="urn:microsoft.com/office/officeart/2008/layout/LinedList"/>
    <dgm:cxn modelId="{2BD42367-9CBF-4A4E-B5A4-C03E94E9B6CF}" type="presParOf" srcId="{BA103A7B-E05F-4EF1-958E-45333D2E0DF3}" destId="{922907CA-8880-4C3D-9FC9-F3F60AAAFD18}" srcOrd="0" destOrd="0" presId="urn:microsoft.com/office/officeart/2008/layout/LinedList"/>
    <dgm:cxn modelId="{D9D926D3-E2E0-46F4-B48D-6A23AA9A46B4}" type="presParOf" srcId="{BA103A7B-E05F-4EF1-958E-45333D2E0DF3}" destId="{6A1DDFD0-FF62-4386-AA01-BD503ED06636}" srcOrd="1" destOrd="0" presId="urn:microsoft.com/office/officeart/2008/layout/LinedList"/>
    <dgm:cxn modelId="{7FFE638F-6493-4751-88CC-F2A398EE6376}" type="presParOf" srcId="{6A1DDFD0-FF62-4386-AA01-BD503ED06636}" destId="{A99865B3-790C-46C0-AC93-B01ABB1B1E9B}" srcOrd="0" destOrd="0" presId="urn:microsoft.com/office/officeart/2008/layout/LinedList"/>
    <dgm:cxn modelId="{7FD793E6-F537-4B9E-B177-3E35E73EB9DA}" type="presParOf" srcId="{6A1DDFD0-FF62-4386-AA01-BD503ED06636}" destId="{52F9DB68-9987-456A-886E-5AA7DF3AA862}" srcOrd="1" destOrd="0" presId="urn:microsoft.com/office/officeart/2008/layout/LinedList"/>
    <dgm:cxn modelId="{ECB49BFD-8529-498C-86B8-9F3DF2516C79}" type="presParOf" srcId="{52F9DB68-9987-456A-886E-5AA7DF3AA862}" destId="{B248DF87-4C95-45FE-9CEA-16646496C8ED}" srcOrd="0" destOrd="0" presId="urn:microsoft.com/office/officeart/2008/layout/LinedList"/>
    <dgm:cxn modelId="{5A58A453-2991-4C14-BE25-AEAA035CF5D5}" type="presParOf" srcId="{52F9DB68-9987-456A-886E-5AA7DF3AA862}" destId="{04881E0A-342A-4D99-B06D-189290866A67}" srcOrd="1" destOrd="0" presId="urn:microsoft.com/office/officeart/2008/layout/LinedList"/>
    <dgm:cxn modelId="{77A62460-DF48-4BD9-933F-21EA84046B04}" type="presParOf" srcId="{04881E0A-342A-4D99-B06D-189290866A67}" destId="{4BBE0E94-D8A9-4496-B46C-90F058EB65D1}" srcOrd="0" destOrd="0" presId="urn:microsoft.com/office/officeart/2008/layout/LinedList"/>
    <dgm:cxn modelId="{F15DDDD8-579E-4616-A3B9-C9FAD0079646}" type="presParOf" srcId="{04881E0A-342A-4D99-B06D-189290866A67}" destId="{C8349334-EB92-4C3B-A5D4-BD99EA658FF1}" srcOrd="1" destOrd="0" presId="urn:microsoft.com/office/officeart/2008/layout/LinedList"/>
    <dgm:cxn modelId="{F649F28C-1A03-4FDA-96F0-6ACE730DF01F}" type="presParOf" srcId="{04881E0A-342A-4D99-B06D-189290866A67}" destId="{4DE6A61A-FB15-4F27-A1D6-F0BEE1F8E116}" srcOrd="2" destOrd="0" presId="urn:microsoft.com/office/officeart/2008/layout/LinedList"/>
    <dgm:cxn modelId="{CB26A9FC-AAC9-4B9E-93EC-43D70FA68544}" type="presParOf" srcId="{52F9DB68-9987-456A-886E-5AA7DF3AA862}" destId="{C2E65B29-8EA8-4FE6-AF8C-104E1FA60DF7}" srcOrd="2" destOrd="0" presId="urn:microsoft.com/office/officeart/2008/layout/LinedList"/>
    <dgm:cxn modelId="{F3E865E9-EFD7-4015-AF7B-25E2C9E4DC5C}" type="presParOf" srcId="{52F9DB68-9987-456A-886E-5AA7DF3AA862}" destId="{97B102AC-8A32-42E0-A60F-82EB59A47229}" srcOrd="3" destOrd="0" presId="urn:microsoft.com/office/officeart/2008/layout/LinedList"/>
    <dgm:cxn modelId="{B58ADE27-187C-48D8-849D-3C94136ECAEF}" type="presParOf" srcId="{52F9DB68-9987-456A-886E-5AA7DF3AA862}" destId="{A301DD9D-831A-45F0-A2B0-43CF0F1F4A0D}" srcOrd="4" destOrd="0" presId="urn:microsoft.com/office/officeart/2008/layout/LinedList"/>
    <dgm:cxn modelId="{6FC192EB-DE28-44AF-9688-898750F90604}" type="presParOf" srcId="{A301DD9D-831A-45F0-A2B0-43CF0F1F4A0D}" destId="{BF2CB8DF-9571-4C1B-A03E-C88E91837A41}" srcOrd="0" destOrd="0" presId="urn:microsoft.com/office/officeart/2008/layout/LinedList"/>
    <dgm:cxn modelId="{B113BC60-0350-45C4-AE70-3B060CA03C4E}" type="presParOf" srcId="{A301DD9D-831A-45F0-A2B0-43CF0F1F4A0D}" destId="{6AAAFFB6-DFE9-485B-B7EC-F33453C23DEA}" srcOrd="1" destOrd="0" presId="urn:microsoft.com/office/officeart/2008/layout/LinedList"/>
    <dgm:cxn modelId="{3906A0D7-6513-4105-AAB3-6D476E797EB4}" type="presParOf" srcId="{A301DD9D-831A-45F0-A2B0-43CF0F1F4A0D}" destId="{968FB987-989E-4587-A4CE-B5A5453D6FDD}" srcOrd="2" destOrd="0" presId="urn:microsoft.com/office/officeart/2008/layout/LinedList"/>
    <dgm:cxn modelId="{F5740145-54CC-49C3-B9B4-9D35E8E77DEC}" type="presParOf" srcId="{52F9DB68-9987-456A-886E-5AA7DF3AA862}" destId="{EA5EF3FC-6A48-4F09-A6C8-CF2A3AA36302}" srcOrd="5" destOrd="0" presId="urn:microsoft.com/office/officeart/2008/layout/LinedList"/>
    <dgm:cxn modelId="{BF17CE25-875B-4D4F-84F1-9BFE57653DCE}" type="presParOf" srcId="{52F9DB68-9987-456A-886E-5AA7DF3AA862}" destId="{CC03CB97-473A-4B87-850D-F947619FC75D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D1992E9-7B11-461E-B6CE-0793EA39B3A0}" type="doc">
      <dgm:prSet loTypeId="urn:microsoft.com/office/officeart/2005/8/layout/balance1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022C463A-3645-49A6-A8AC-B80D8D47D60A}">
      <dgm:prSet phldrT="[Texte]"/>
      <dgm:spPr/>
      <dgm:t>
        <a:bodyPr/>
        <a:lstStyle/>
        <a:p>
          <a:r>
            <a:rPr lang="fr-FR" dirty="0" err="1"/>
            <a:t>Development</a:t>
          </a:r>
          <a:endParaRPr lang="en-GB" dirty="0"/>
        </a:p>
      </dgm:t>
    </dgm:pt>
    <dgm:pt modelId="{C4B714D9-63C9-466A-B850-10C0DE614711}" type="parTrans" cxnId="{A2506DAF-1BFA-47D0-8050-ECC7B331CACC}">
      <dgm:prSet/>
      <dgm:spPr/>
      <dgm:t>
        <a:bodyPr/>
        <a:lstStyle/>
        <a:p>
          <a:endParaRPr lang="en-GB"/>
        </a:p>
      </dgm:t>
    </dgm:pt>
    <dgm:pt modelId="{E430648C-D866-4259-92AF-2D4473DC78FD}" type="sibTrans" cxnId="{A2506DAF-1BFA-47D0-8050-ECC7B331CACC}">
      <dgm:prSet/>
      <dgm:spPr/>
      <dgm:t>
        <a:bodyPr/>
        <a:lstStyle/>
        <a:p>
          <a:endParaRPr lang="en-GB"/>
        </a:p>
      </dgm:t>
    </dgm:pt>
    <dgm:pt modelId="{FC94586C-1814-40A9-9F90-D2725A6EE905}">
      <dgm:prSet phldrT="[Texte]"/>
      <dgm:spPr/>
      <dgm:t>
        <a:bodyPr/>
        <a:lstStyle/>
        <a:p>
          <a:r>
            <a:rPr lang="fr-FR" dirty="0" err="1"/>
            <a:t>Individual</a:t>
          </a:r>
          <a:r>
            <a:rPr lang="fr-FR" dirty="0"/>
            <a:t> </a:t>
          </a:r>
          <a:r>
            <a:rPr lang="fr-FR" dirty="0" err="1"/>
            <a:t>decision</a:t>
          </a:r>
          <a:r>
            <a:rPr lang="fr-FR" dirty="0"/>
            <a:t>, </a:t>
          </a:r>
          <a:r>
            <a:rPr lang="fr-FR" dirty="0" err="1"/>
            <a:t>personnalized</a:t>
          </a:r>
          <a:endParaRPr lang="en-GB" dirty="0"/>
        </a:p>
      </dgm:t>
    </dgm:pt>
    <dgm:pt modelId="{7EEF161A-4654-455E-8A70-FB753F0649A5}" type="parTrans" cxnId="{3CAC7DD7-4E3B-4DA9-9426-63CBF566A54B}">
      <dgm:prSet/>
      <dgm:spPr/>
      <dgm:t>
        <a:bodyPr/>
        <a:lstStyle/>
        <a:p>
          <a:endParaRPr lang="en-GB"/>
        </a:p>
      </dgm:t>
    </dgm:pt>
    <dgm:pt modelId="{D3660593-301C-458C-97A3-AF6DFCF6FB2B}" type="sibTrans" cxnId="{3CAC7DD7-4E3B-4DA9-9426-63CBF566A54B}">
      <dgm:prSet/>
      <dgm:spPr/>
      <dgm:t>
        <a:bodyPr/>
        <a:lstStyle/>
        <a:p>
          <a:endParaRPr lang="en-GB"/>
        </a:p>
      </dgm:t>
    </dgm:pt>
    <dgm:pt modelId="{981EC3F8-C48F-4C45-9888-9DE2B602FC6E}">
      <dgm:prSet phldrT="[Texte]"/>
      <dgm:spPr/>
      <dgm:t>
        <a:bodyPr/>
        <a:lstStyle/>
        <a:p>
          <a:r>
            <a:rPr lang="fr-FR" dirty="0"/>
            <a:t>Long </a:t>
          </a:r>
          <a:r>
            <a:rPr lang="fr-FR" dirty="0" err="1"/>
            <a:t>term</a:t>
          </a:r>
          <a:endParaRPr lang="en-GB" dirty="0"/>
        </a:p>
      </dgm:t>
    </dgm:pt>
    <dgm:pt modelId="{9F1D0995-B1AB-44E5-BA26-3370FD921A5A}" type="parTrans" cxnId="{3E84D2D9-CF4E-491B-8183-8756157A051D}">
      <dgm:prSet/>
      <dgm:spPr/>
      <dgm:t>
        <a:bodyPr/>
        <a:lstStyle/>
        <a:p>
          <a:endParaRPr lang="en-GB"/>
        </a:p>
      </dgm:t>
    </dgm:pt>
    <dgm:pt modelId="{99EE7C2E-E0E0-4661-A66F-49C87E82F4E5}" type="sibTrans" cxnId="{3E84D2D9-CF4E-491B-8183-8756157A051D}">
      <dgm:prSet/>
      <dgm:spPr/>
      <dgm:t>
        <a:bodyPr/>
        <a:lstStyle/>
        <a:p>
          <a:endParaRPr lang="en-GB"/>
        </a:p>
      </dgm:t>
    </dgm:pt>
    <dgm:pt modelId="{FF4AD38E-667D-4127-AC3D-D64D2420E7A1}">
      <dgm:prSet phldrT="[Texte]"/>
      <dgm:spPr/>
      <dgm:t>
        <a:bodyPr/>
        <a:lstStyle/>
        <a:p>
          <a:r>
            <a:rPr lang="fr-FR" dirty="0" err="1"/>
            <a:t>Employees</a:t>
          </a:r>
          <a:r>
            <a:rPr lang="fr-FR" dirty="0"/>
            <a:t> training</a:t>
          </a:r>
          <a:endParaRPr lang="en-GB" dirty="0"/>
        </a:p>
      </dgm:t>
    </dgm:pt>
    <dgm:pt modelId="{6B34C5DD-BB9D-4F9C-B05F-75A23102A535}" type="parTrans" cxnId="{CDEED8CF-76C3-49E8-9065-4F3371E38549}">
      <dgm:prSet/>
      <dgm:spPr/>
      <dgm:t>
        <a:bodyPr/>
        <a:lstStyle/>
        <a:p>
          <a:endParaRPr lang="en-GB"/>
        </a:p>
      </dgm:t>
    </dgm:pt>
    <dgm:pt modelId="{9D682EC5-8173-48AE-B057-419382449822}" type="sibTrans" cxnId="{CDEED8CF-76C3-49E8-9065-4F3371E38549}">
      <dgm:prSet/>
      <dgm:spPr/>
      <dgm:t>
        <a:bodyPr/>
        <a:lstStyle/>
        <a:p>
          <a:endParaRPr lang="en-GB"/>
        </a:p>
      </dgm:t>
    </dgm:pt>
    <dgm:pt modelId="{4E507729-D6D1-4077-BBEA-BD34A336741A}">
      <dgm:prSet phldrT="[Texte]"/>
      <dgm:spPr/>
      <dgm:t>
        <a:bodyPr/>
        <a:lstStyle/>
        <a:p>
          <a:r>
            <a:rPr lang="fr-FR" dirty="0"/>
            <a:t>Employer </a:t>
          </a:r>
          <a:r>
            <a:rPr lang="fr-FR" dirty="0" err="1"/>
            <a:t>decision</a:t>
          </a:r>
          <a:r>
            <a:rPr lang="fr-FR" dirty="0"/>
            <a:t>, in groups </a:t>
          </a:r>
          <a:r>
            <a:rPr lang="fr-FR" dirty="0" err="1"/>
            <a:t>taught</a:t>
          </a:r>
          <a:r>
            <a:rPr lang="fr-FR" dirty="0"/>
            <a:t> by expert/</a:t>
          </a:r>
          <a:r>
            <a:rPr lang="fr-FR" dirty="0" err="1"/>
            <a:t>tutor</a:t>
          </a:r>
          <a:endParaRPr lang="en-GB" dirty="0"/>
        </a:p>
      </dgm:t>
    </dgm:pt>
    <dgm:pt modelId="{F9E3B188-1105-4C70-9DFD-23137B4FC55D}" type="parTrans" cxnId="{0B25EAFC-B610-4FD2-98C8-586B88779BDE}">
      <dgm:prSet/>
      <dgm:spPr/>
      <dgm:t>
        <a:bodyPr/>
        <a:lstStyle/>
        <a:p>
          <a:endParaRPr lang="en-GB"/>
        </a:p>
      </dgm:t>
    </dgm:pt>
    <dgm:pt modelId="{B5C65601-FD15-4055-8A72-FE8E36FF54CF}" type="sibTrans" cxnId="{0B25EAFC-B610-4FD2-98C8-586B88779BDE}">
      <dgm:prSet/>
      <dgm:spPr/>
      <dgm:t>
        <a:bodyPr/>
        <a:lstStyle/>
        <a:p>
          <a:endParaRPr lang="en-GB"/>
        </a:p>
      </dgm:t>
    </dgm:pt>
    <dgm:pt modelId="{55896417-3E82-4CE7-9469-3236D517E969}">
      <dgm:prSet phldrT="[Texte]"/>
      <dgm:spPr/>
      <dgm:t>
        <a:bodyPr/>
        <a:lstStyle/>
        <a:p>
          <a:r>
            <a:rPr lang="fr-FR" dirty="0"/>
            <a:t>Short </a:t>
          </a:r>
          <a:r>
            <a:rPr lang="fr-FR" dirty="0" err="1"/>
            <a:t>term</a:t>
          </a:r>
          <a:endParaRPr lang="en-GB" dirty="0"/>
        </a:p>
      </dgm:t>
    </dgm:pt>
    <dgm:pt modelId="{5C2C4FA0-DDD3-4210-B000-4D5433D9F203}" type="parTrans" cxnId="{A12EDB4E-8717-47E4-B041-4A54C55E39CA}">
      <dgm:prSet/>
      <dgm:spPr/>
      <dgm:t>
        <a:bodyPr/>
        <a:lstStyle/>
        <a:p>
          <a:endParaRPr lang="en-GB"/>
        </a:p>
      </dgm:t>
    </dgm:pt>
    <dgm:pt modelId="{0D7EB410-8481-4614-A263-DF70177B0992}" type="sibTrans" cxnId="{A12EDB4E-8717-47E4-B041-4A54C55E39CA}">
      <dgm:prSet/>
      <dgm:spPr/>
      <dgm:t>
        <a:bodyPr/>
        <a:lstStyle/>
        <a:p>
          <a:endParaRPr lang="en-GB"/>
        </a:p>
      </dgm:t>
    </dgm:pt>
    <dgm:pt modelId="{45904403-4319-4C96-9D3B-3FB13CFE5B18}">
      <dgm:prSet phldrT="[Texte]"/>
      <dgm:spPr/>
      <dgm:t>
        <a:bodyPr/>
        <a:lstStyle/>
        <a:p>
          <a:r>
            <a:rPr lang="fr-FR" dirty="0" err="1"/>
            <a:t>Specific</a:t>
          </a:r>
          <a:r>
            <a:rPr lang="fr-FR" dirty="0"/>
            <a:t> objectives</a:t>
          </a:r>
          <a:endParaRPr lang="en-GB" dirty="0"/>
        </a:p>
      </dgm:t>
    </dgm:pt>
    <dgm:pt modelId="{7506A2D7-1AFC-49A0-B7BA-7C60FC2DBB82}" type="parTrans" cxnId="{0609C077-7EBC-4D96-BF5D-82A494FA7E3F}">
      <dgm:prSet/>
      <dgm:spPr/>
      <dgm:t>
        <a:bodyPr/>
        <a:lstStyle/>
        <a:p>
          <a:endParaRPr lang="en-GB"/>
        </a:p>
      </dgm:t>
    </dgm:pt>
    <dgm:pt modelId="{ED4E3A73-8AAA-4204-A6B3-A40541AC007D}" type="sibTrans" cxnId="{0609C077-7EBC-4D96-BF5D-82A494FA7E3F}">
      <dgm:prSet/>
      <dgm:spPr/>
      <dgm:t>
        <a:bodyPr/>
        <a:lstStyle/>
        <a:p>
          <a:endParaRPr lang="en-GB"/>
        </a:p>
      </dgm:t>
    </dgm:pt>
    <dgm:pt modelId="{93520C57-EFB9-4036-BCB0-2E57EBAFA5F5}">
      <dgm:prSet phldrT="[Texte]"/>
      <dgm:spPr/>
      <dgm:t>
        <a:bodyPr/>
        <a:lstStyle/>
        <a:p>
          <a:r>
            <a:rPr lang="fr-FR" dirty="0" err="1"/>
            <a:t>Changing</a:t>
          </a:r>
          <a:r>
            <a:rPr lang="fr-FR" dirty="0"/>
            <a:t> habits, </a:t>
          </a:r>
          <a:r>
            <a:rPr lang="fr-FR" dirty="0" err="1"/>
            <a:t>philosophical</a:t>
          </a:r>
          <a:r>
            <a:rPr lang="fr-FR" dirty="0"/>
            <a:t> issues</a:t>
          </a:r>
          <a:endParaRPr lang="en-GB" dirty="0"/>
        </a:p>
      </dgm:t>
    </dgm:pt>
    <dgm:pt modelId="{A915A253-01C0-4FE5-A419-CDBA1B256234}" type="parTrans" cxnId="{6B3622ED-99C4-403C-82B0-F8BCBE8173C6}">
      <dgm:prSet/>
      <dgm:spPr/>
      <dgm:t>
        <a:bodyPr/>
        <a:lstStyle/>
        <a:p>
          <a:endParaRPr lang="en-GB"/>
        </a:p>
      </dgm:t>
    </dgm:pt>
    <dgm:pt modelId="{F14B2EBD-A3CF-491F-BF8D-68CB82421370}" type="sibTrans" cxnId="{6B3622ED-99C4-403C-82B0-F8BCBE8173C6}">
      <dgm:prSet/>
      <dgm:spPr/>
      <dgm:t>
        <a:bodyPr/>
        <a:lstStyle/>
        <a:p>
          <a:endParaRPr lang="en-GB"/>
        </a:p>
      </dgm:t>
    </dgm:pt>
    <dgm:pt modelId="{5BF3FB0B-BDD4-4C16-9422-5ACF8FC60E32}">
      <dgm:prSet phldrT="[Texte]"/>
      <dgm:spPr/>
      <dgm:t>
        <a:bodyPr/>
        <a:lstStyle/>
        <a:p>
          <a:r>
            <a:rPr lang="fr-FR" dirty="0" err="1"/>
            <a:t>Paid</a:t>
          </a:r>
          <a:r>
            <a:rPr lang="fr-FR" dirty="0"/>
            <a:t> by the PTA</a:t>
          </a:r>
          <a:endParaRPr lang="en-GB" dirty="0"/>
        </a:p>
      </dgm:t>
    </dgm:pt>
    <dgm:pt modelId="{F96B87B6-48BB-41D5-9CCD-6BC7A35BC4EE}" type="parTrans" cxnId="{A3A4F8E6-51C2-4B19-BEC3-341262F67B98}">
      <dgm:prSet/>
      <dgm:spPr/>
      <dgm:t>
        <a:bodyPr/>
        <a:lstStyle/>
        <a:p>
          <a:endParaRPr lang="en-GB"/>
        </a:p>
      </dgm:t>
    </dgm:pt>
    <dgm:pt modelId="{2DDF16A0-2A90-4832-BB79-1335A9DFBBA4}" type="sibTrans" cxnId="{A3A4F8E6-51C2-4B19-BEC3-341262F67B98}">
      <dgm:prSet/>
      <dgm:spPr/>
      <dgm:t>
        <a:bodyPr/>
        <a:lstStyle/>
        <a:p>
          <a:endParaRPr lang="en-GB"/>
        </a:p>
      </dgm:t>
    </dgm:pt>
    <dgm:pt modelId="{28D9A017-F802-43EB-86AD-1DBDB3188CE8}">
      <dgm:prSet phldrT="[Texte]"/>
      <dgm:spPr/>
      <dgm:t>
        <a:bodyPr/>
        <a:lstStyle/>
        <a:p>
          <a:r>
            <a:rPr lang="fr-FR" dirty="0" err="1"/>
            <a:t>Paid</a:t>
          </a:r>
          <a:r>
            <a:rPr lang="fr-FR" dirty="0"/>
            <a:t> by the </a:t>
          </a:r>
          <a:r>
            <a:rPr lang="fr-FR" dirty="0" err="1"/>
            <a:t>company</a:t>
          </a:r>
          <a:endParaRPr lang="en-GB" dirty="0"/>
        </a:p>
      </dgm:t>
    </dgm:pt>
    <dgm:pt modelId="{19753A70-A427-414D-9ABF-F7E59FDF3469}" type="parTrans" cxnId="{AEBCE611-94C6-47C4-B0F4-5E4F9CC7687A}">
      <dgm:prSet/>
      <dgm:spPr/>
      <dgm:t>
        <a:bodyPr/>
        <a:lstStyle/>
        <a:p>
          <a:endParaRPr lang="en-GB"/>
        </a:p>
      </dgm:t>
    </dgm:pt>
    <dgm:pt modelId="{6D7E6584-62B1-47B2-BB18-979EFE9DFFEA}" type="sibTrans" cxnId="{AEBCE611-94C6-47C4-B0F4-5E4F9CC7687A}">
      <dgm:prSet/>
      <dgm:spPr/>
      <dgm:t>
        <a:bodyPr/>
        <a:lstStyle/>
        <a:p>
          <a:endParaRPr lang="en-GB"/>
        </a:p>
      </dgm:t>
    </dgm:pt>
    <dgm:pt modelId="{6095E222-4531-4C6A-924A-C01C52C8E08C}" type="pres">
      <dgm:prSet presAssocID="{8D1992E9-7B11-461E-B6CE-0793EA39B3A0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82822A07-59B1-4D3D-8BBB-BFAE820E28B2}" type="pres">
      <dgm:prSet presAssocID="{8D1992E9-7B11-461E-B6CE-0793EA39B3A0}" presName="dummyMaxCanvas" presStyleCnt="0"/>
      <dgm:spPr/>
    </dgm:pt>
    <dgm:pt modelId="{5A4B5B35-FE7A-4EEE-8E00-D6E58979676B}" type="pres">
      <dgm:prSet presAssocID="{8D1992E9-7B11-461E-B6CE-0793EA39B3A0}" presName="parentComposite" presStyleCnt="0"/>
      <dgm:spPr/>
    </dgm:pt>
    <dgm:pt modelId="{7464F42B-24E1-4653-A410-575C7066282F}" type="pres">
      <dgm:prSet presAssocID="{8D1992E9-7B11-461E-B6CE-0793EA39B3A0}" presName="parent1" presStyleLbl="alignAccFollowNode1" presStyleIdx="0" presStyleCnt="4">
        <dgm:presLayoutVars>
          <dgm:chMax val="4"/>
        </dgm:presLayoutVars>
      </dgm:prSet>
      <dgm:spPr/>
    </dgm:pt>
    <dgm:pt modelId="{81D256EF-1521-4242-A9CD-2E171F359CFD}" type="pres">
      <dgm:prSet presAssocID="{8D1992E9-7B11-461E-B6CE-0793EA39B3A0}" presName="parent2" presStyleLbl="alignAccFollowNode1" presStyleIdx="1" presStyleCnt="4">
        <dgm:presLayoutVars>
          <dgm:chMax val="4"/>
        </dgm:presLayoutVars>
      </dgm:prSet>
      <dgm:spPr/>
    </dgm:pt>
    <dgm:pt modelId="{D1E630D9-B568-49BC-9233-FE6693D74C2D}" type="pres">
      <dgm:prSet presAssocID="{8D1992E9-7B11-461E-B6CE-0793EA39B3A0}" presName="childrenComposite" presStyleCnt="0"/>
      <dgm:spPr/>
    </dgm:pt>
    <dgm:pt modelId="{EC8FB7DC-0BF8-4E1F-8F75-96B4DA1BC378}" type="pres">
      <dgm:prSet presAssocID="{8D1992E9-7B11-461E-B6CE-0793EA39B3A0}" presName="dummyMaxCanvas_ChildArea" presStyleCnt="0"/>
      <dgm:spPr/>
    </dgm:pt>
    <dgm:pt modelId="{F93A3737-F199-4A34-B78E-B36883FFC2AE}" type="pres">
      <dgm:prSet presAssocID="{8D1992E9-7B11-461E-B6CE-0793EA39B3A0}" presName="fulcrum" presStyleLbl="alignAccFollowNode1" presStyleIdx="2" presStyleCnt="4"/>
      <dgm:spPr/>
    </dgm:pt>
    <dgm:pt modelId="{2BC34D05-0854-4682-AF02-F49E3F3DEB63}" type="pres">
      <dgm:prSet presAssocID="{8D1992E9-7B11-461E-B6CE-0793EA39B3A0}" presName="balance_44" presStyleLbl="alignAccFollowNode1" presStyleIdx="3" presStyleCnt="4">
        <dgm:presLayoutVars>
          <dgm:bulletEnabled val="1"/>
        </dgm:presLayoutVars>
      </dgm:prSet>
      <dgm:spPr/>
    </dgm:pt>
    <dgm:pt modelId="{E286B144-F94E-4BFE-98D4-9214E7528966}" type="pres">
      <dgm:prSet presAssocID="{8D1992E9-7B11-461E-B6CE-0793EA39B3A0}" presName="right_44_1" presStyleLbl="node1" presStyleIdx="0" presStyleCnt="8">
        <dgm:presLayoutVars>
          <dgm:bulletEnabled val="1"/>
        </dgm:presLayoutVars>
      </dgm:prSet>
      <dgm:spPr/>
    </dgm:pt>
    <dgm:pt modelId="{0A077B88-D0F3-426C-A890-F1BE9E80C8D6}" type="pres">
      <dgm:prSet presAssocID="{8D1992E9-7B11-461E-B6CE-0793EA39B3A0}" presName="right_44_2" presStyleLbl="node1" presStyleIdx="1" presStyleCnt="8">
        <dgm:presLayoutVars>
          <dgm:bulletEnabled val="1"/>
        </dgm:presLayoutVars>
      </dgm:prSet>
      <dgm:spPr/>
    </dgm:pt>
    <dgm:pt modelId="{39940515-7356-4E90-ADA0-6AFE5EB1419C}" type="pres">
      <dgm:prSet presAssocID="{8D1992E9-7B11-461E-B6CE-0793EA39B3A0}" presName="right_44_3" presStyleLbl="node1" presStyleIdx="2" presStyleCnt="8">
        <dgm:presLayoutVars>
          <dgm:bulletEnabled val="1"/>
        </dgm:presLayoutVars>
      </dgm:prSet>
      <dgm:spPr/>
    </dgm:pt>
    <dgm:pt modelId="{64DE762A-8584-4BB3-8860-4E76015D35B7}" type="pres">
      <dgm:prSet presAssocID="{8D1992E9-7B11-461E-B6CE-0793EA39B3A0}" presName="right_44_4" presStyleLbl="node1" presStyleIdx="3" presStyleCnt="8">
        <dgm:presLayoutVars>
          <dgm:bulletEnabled val="1"/>
        </dgm:presLayoutVars>
      </dgm:prSet>
      <dgm:spPr/>
    </dgm:pt>
    <dgm:pt modelId="{3B3FE51F-A878-48BC-B984-EB59647ECFB1}" type="pres">
      <dgm:prSet presAssocID="{8D1992E9-7B11-461E-B6CE-0793EA39B3A0}" presName="left_44_1" presStyleLbl="node1" presStyleIdx="4" presStyleCnt="8">
        <dgm:presLayoutVars>
          <dgm:bulletEnabled val="1"/>
        </dgm:presLayoutVars>
      </dgm:prSet>
      <dgm:spPr/>
    </dgm:pt>
    <dgm:pt modelId="{C2E16E12-C32F-44CD-8E67-93A5DA52B4F3}" type="pres">
      <dgm:prSet presAssocID="{8D1992E9-7B11-461E-B6CE-0793EA39B3A0}" presName="left_44_2" presStyleLbl="node1" presStyleIdx="5" presStyleCnt="8">
        <dgm:presLayoutVars>
          <dgm:bulletEnabled val="1"/>
        </dgm:presLayoutVars>
      </dgm:prSet>
      <dgm:spPr/>
    </dgm:pt>
    <dgm:pt modelId="{B545B02E-DFFB-484D-B2C7-67C5B9715F59}" type="pres">
      <dgm:prSet presAssocID="{8D1992E9-7B11-461E-B6CE-0793EA39B3A0}" presName="left_44_3" presStyleLbl="node1" presStyleIdx="6" presStyleCnt="8">
        <dgm:presLayoutVars>
          <dgm:bulletEnabled val="1"/>
        </dgm:presLayoutVars>
      </dgm:prSet>
      <dgm:spPr/>
    </dgm:pt>
    <dgm:pt modelId="{6FFEE3D8-6631-4237-B4DD-503614AC1791}" type="pres">
      <dgm:prSet presAssocID="{8D1992E9-7B11-461E-B6CE-0793EA39B3A0}" presName="left_44_4" presStyleLbl="node1" presStyleIdx="7" presStyleCnt="8">
        <dgm:presLayoutVars>
          <dgm:bulletEnabled val="1"/>
        </dgm:presLayoutVars>
      </dgm:prSet>
      <dgm:spPr/>
    </dgm:pt>
  </dgm:ptLst>
  <dgm:cxnLst>
    <dgm:cxn modelId="{AEBCE611-94C6-47C4-B0F4-5E4F9CC7687A}" srcId="{FF4AD38E-667D-4127-AC3D-D64D2420E7A1}" destId="{28D9A017-F802-43EB-86AD-1DBDB3188CE8}" srcOrd="3" destOrd="0" parTransId="{19753A70-A427-414D-9ABF-F7E59FDF3469}" sibTransId="{6D7E6584-62B1-47B2-BB18-979EFE9DFFEA}"/>
    <dgm:cxn modelId="{D637A816-AE77-4473-92AC-668A227CE4CE}" type="presOf" srcId="{4E507729-D6D1-4077-BBEA-BD34A336741A}" destId="{E286B144-F94E-4BFE-98D4-9214E7528966}" srcOrd="0" destOrd="0" presId="urn:microsoft.com/office/officeart/2005/8/layout/balance1"/>
    <dgm:cxn modelId="{46E7392B-C732-42E2-A027-F092A922B3CB}" type="presOf" srcId="{93520C57-EFB9-4036-BCB0-2E57EBAFA5F5}" destId="{B545B02E-DFFB-484D-B2C7-67C5B9715F59}" srcOrd="0" destOrd="0" presId="urn:microsoft.com/office/officeart/2005/8/layout/balance1"/>
    <dgm:cxn modelId="{59330F44-64AB-4992-86A2-0867E8422154}" type="presOf" srcId="{5BF3FB0B-BDD4-4C16-9422-5ACF8FC60E32}" destId="{6FFEE3D8-6631-4237-B4DD-503614AC1791}" srcOrd="0" destOrd="0" presId="urn:microsoft.com/office/officeart/2005/8/layout/balance1"/>
    <dgm:cxn modelId="{062C904B-2B6D-4B56-A572-58B0E1065683}" type="presOf" srcId="{55896417-3E82-4CE7-9469-3236D517E969}" destId="{0A077B88-D0F3-426C-A890-F1BE9E80C8D6}" srcOrd="0" destOrd="0" presId="urn:microsoft.com/office/officeart/2005/8/layout/balance1"/>
    <dgm:cxn modelId="{14F7CE6E-BB93-4EEF-A3D0-2C5361172CE3}" type="presOf" srcId="{FC94586C-1814-40A9-9F90-D2725A6EE905}" destId="{3B3FE51F-A878-48BC-B984-EB59647ECFB1}" srcOrd="0" destOrd="0" presId="urn:microsoft.com/office/officeart/2005/8/layout/balance1"/>
    <dgm:cxn modelId="{A12EDB4E-8717-47E4-B041-4A54C55E39CA}" srcId="{FF4AD38E-667D-4127-AC3D-D64D2420E7A1}" destId="{55896417-3E82-4CE7-9469-3236D517E969}" srcOrd="1" destOrd="0" parTransId="{5C2C4FA0-DDD3-4210-B000-4D5433D9F203}" sibTransId="{0D7EB410-8481-4614-A263-DF70177B0992}"/>
    <dgm:cxn modelId="{0609C077-7EBC-4D96-BF5D-82A494FA7E3F}" srcId="{FF4AD38E-667D-4127-AC3D-D64D2420E7A1}" destId="{45904403-4319-4C96-9D3B-3FB13CFE5B18}" srcOrd="2" destOrd="0" parTransId="{7506A2D7-1AFC-49A0-B7BA-7C60FC2DBB82}" sibTransId="{ED4E3A73-8AAA-4204-A6B3-A40541AC007D}"/>
    <dgm:cxn modelId="{EAC175A0-D485-4209-A0C0-164920EDD215}" type="presOf" srcId="{8D1992E9-7B11-461E-B6CE-0793EA39B3A0}" destId="{6095E222-4531-4C6A-924A-C01C52C8E08C}" srcOrd="0" destOrd="0" presId="urn:microsoft.com/office/officeart/2005/8/layout/balance1"/>
    <dgm:cxn modelId="{A2506DAF-1BFA-47D0-8050-ECC7B331CACC}" srcId="{8D1992E9-7B11-461E-B6CE-0793EA39B3A0}" destId="{022C463A-3645-49A6-A8AC-B80D8D47D60A}" srcOrd="0" destOrd="0" parTransId="{C4B714D9-63C9-466A-B850-10C0DE614711}" sibTransId="{E430648C-D866-4259-92AF-2D4473DC78FD}"/>
    <dgm:cxn modelId="{95BAE9B5-F008-4192-809D-AC726828CA18}" type="presOf" srcId="{28D9A017-F802-43EB-86AD-1DBDB3188CE8}" destId="{64DE762A-8584-4BB3-8860-4E76015D35B7}" srcOrd="0" destOrd="0" presId="urn:microsoft.com/office/officeart/2005/8/layout/balance1"/>
    <dgm:cxn modelId="{BB9DAEC6-1355-497C-96BF-BEDDDBA5234E}" type="presOf" srcId="{022C463A-3645-49A6-A8AC-B80D8D47D60A}" destId="{7464F42B-24E1-4653-A410-575C7066282F}" srcOrd="0" destOrd="0" presId="urn:microsoft.com/office/officeart/2005/8/layout/balance1"/>
    <dgm:cxn modelId="{723F69CB-9965-41DC-BE93-6130E1DE5F20}" type="presOf" srcId="{45904403-4319-4C96-9D3B-3FB13CFE5B18}" destId="{39940515-7356-4E90-ADA0-6AFE5EB1419C}" srcOrd="0" destOrd="0" presId="urn:microsoft.com/office/officeart/2005/8/layout/balance1"/>
    <dgm:cxn modelId="{CDEED8CF-76C3-49E8-9065-4F3371E38549}" srcId="{8D1992E9-7B11-461E-B6CE-0793EA39B3A0}" destId="{FF4AD38E-667D-4127-AC3D-D64D2420E7A1}" srcOrd="1" destOrd="0" parTransId="{6B34C5DD-BB9D-4F9C-B05F-75A23102A535}" sibTransId="{9D682EC5-8173-48AE-B057-419382449822}"/>
    <dgm:cxn modelId="{62C137D1-6563-4F39-B96F-CD00C2E9F537}" type="presOf" srcId="{981EC3F8-C48F-4C45-9888-9DE2B602FC6E}" destId="{C2E16E12-C32F-44CD-8E67-93A5DA52B4F3}" srcOrd="0" destOrd="0" presId="urn:microsoft.com/office/officeart/2005/8/layout/balance1"/>
    <dgm:cxn modelId="{3CAC7DD7-4E3B-4DA9-9426-63CBF566A54B}" srcId="{022C463A-3645-49A6-A8AC-B80D8D47D60A}" destId="{FC94586C-1814-40A9-9F90-D2725A6EE905}" srcOrd="0" destOrd="0" parTransId="{7EEF161A-4654-455E-8A70-FB753F0649A5}" sibTransId="{D3660593-301C-458C-97A3-AF6DFCF6FB2B}"/>
    <dgm:cxn modelId="{3E84D2D9-CF4E-491B-8183-8756157A051D}" srcId="{022C463A-3645-49A6-A8AC-B80D8D47D60A}" destId="{981EC3F8-C48F-4C45-9888-9DE2B602FC6E}" srcOrd="1" destOrd="0" parTransId="{9F1D0995-B1AB-44E5-BA26-3370FD921A5A}" sibTransId="{99EE7C2E-E0E0-4661-A66F-49C87E82F4E5}"/>
    <dgm:cxn modelId="{AE40FBDF-D5E4-482C-935E-5DD790F8A0E0}" type="presOf" srcId="{FF4AD38E-667D-4127-AC3D-D64D2420E7A1}" destId="{81D256EF-1521-4242-A9CD-2E171F359CFD}" srcOrd="0" destOrd="0" presId="urn:microsoft.com/office/officeart/2005/8/layout/balance1"/>
    <dgm:cxn modelId="{A3A4F8E6-51C2-4B19-BEC3-341262F67B98}" srcId="{022C463A-3645-49A6-A8AC-B80D8D47D60A}" destId="{5BF3FB0B-BDD4-4C16-9422-5ACF8FC60E32}" srcOrd="3" destOrd="0" parTransId="{F96B87B6-48BB-41D5-9CCD-6BC7A35BC4EE}" sibTransId="{2DDF16A0-2A90-4832-BB79-1335A9DFBBA4}"/>
    <dgm:cxn modelId="{6B3622ED-99C4-403C-82B0-F8BCBE8173C6}" srcId="{022C463A-3645-49A6-A8AC-B80D8D47D60A}" destId="{93520C57-EFB9-4036-BCB0-2E57EBAFA5F5}" srcOrd="2" destOrd="0" parTransId="{A915A253-01C0-4FE5-A419-CDBA1B256234}" sibTransId="{F14B2EBD-A3CF-491F-BF8D-68CB82421370}"/>
    <dgm:cxn modelId="{0B25EAFC-B610-4FD2-98C8-586B88779BDE}" srcId="{FF4AD38E-667D-4127-AC3D-D64D2420E7A1}" destId="{4E507729-D6D1-4077-BBEA-BD34A336741A}" srcOrd="0" destOrd="0" parTransId="{F9E3B188-1105-4C70-9DFD-23137B4FC55D}" sibTransId="{B5C65601-FD15-4055-8A72-FE8E36FF54CF}"/>
    <dgm:cxn modelId="{4BC17271-3B8B-4154-8EBB-13A7EC141F5B}" type="presParOf" srcId="{6095E222-4531-4C6A-924A-C01C52C8E08C}" destId="{82822A07-59B1-4D3D-8BBB-BFAE820E28B2}" srcOrd="0" destOrd="0" presId="urn:microsoft.com/office/officeart/2005/8/layout/balance1"/>
    <dgm:cxn modelId="{4F2A6E3C-2E30-40D9-8216-DDBB3B6D2C28}" type="presParOf" srcId="{6095E222-4531-4C6A-924A-C01C52C8E08C}" destId="{5A4B5B35-FE7A-4EEE-8E00-D6E58979676B}" srcOrd="1" destOrd="0" presId="urn:microsoft.com/office/officeart/2005/8/layout/balance1"/>
    <dgm:cxn modelId="{C87347AC-5145-499B-8B7E-82D16F82BF25}" type="presParOf" srcId="{5A4B5B35-FE7A-4EEE-8E00-D6E58979676B}" destId="{7464F42B-24E1-4653-A410-575C7066282F}" srcOrd="0" destOrd="0" presId="urn:microsoft.com/office/officeart/2005/8/layout/balance1"/>
    <dgm:cxn modelId="{7B727721-7943-4F39-976F-3DA63E57CCF2}" type="presParOf" srcId="{5A4B5B35-FE7A-4EEE-8E00-D6E58979676B}" destId="{81D256EF-1521-4242-A9CD-2E171F359CFD}" srcOrd="1" destOrd="0" presId="urn:microsoft.com/office/officeart/2005/8/layout/balance1"/>
    <dgm:cxn modelId="{EA7D3ACB-4A6F-4793-ABD0-523A0568A4EC}" type="presParOf" srcId="{6095E222-4531-4C6A-924A-C01C52C8E08C}" destId="{D1E630D9-B568-49BC-9233-FE6693D74C2D}" srcOrd="2" destOrd="0" presId="urn:microsoft.com/office/officeart/2005/8/layout/balance1"/>
    <dgm:cxn modelId="{6BB80E72-32F4-4BC1-A945-A3C6A7A594E5}" type="presParOf" srcId="{D1E630D9-B568-49BC-9233-FE6693D74C2D}" destId="{EC8FB7DC-0BF8-4E1F-8F75-96B4DA1BC378}" srcOrd="0" destOrd="0" presId="urn:microsoft.com/office/officeart/2005/8/layout/balance1"/>
    <dgm:cxn modelId="{C29BDD31-4054-43A4-B507-EA0C0E5A6F7E}" type="presParOf" srcId="{D1E630D9-B568-49BC-9233-FE6693D74C2D}" destId="{F93A3737-F199-4A34-B78E-B36883FFC2AE}" srcOrd="1" destOrd="0" presId="urn:microsoft.com/office/officeart/2005/8/layout/balance1"/>
    <dgm:cxn modelId="{6F0E2860-24F6-4AD3-8C3B-470195D2F6CB}" type="presParOf" srcId="{D1E630D9-B568-49BC-9233-FE6693D74C2D}" destId="{2BC34D05-0854-4682-AF02-F49E3F3DEB63}" srcOrd="2" destOrd="0" presId="urn:microsoft.com/office/officeart/2005/8/layout/balance1"/>
    <dgm:cxn modelId="{B1E63EFE-3A39-489F-9FAB-523531DC8CAE}" type="presParOf" srcId="{D1E630D9-B568-49BC-9233-FE6693D74C2D}" destId="{E286B144-F94E-4BFE-98D4-9214E7528966}" srcOrd="3" destOrd="0" presId="urn:microsoft.com/office/officeart/2005/8/layout/balance1"/>
    <dgm:cxn modelId="{10F52D46-08B8-48D6-ABB6-18A8883CDF85}" type="presParOf" srcId="{D1E630D9-B568-49BC-9233-FE6693D74C2D}" destId="{0A077B88-D0F3-426C-A890-F1BE9E80C8D6}" srcOrd="4" destOrd="0" presId="urn:microsoft.com/office/officeart/2005/8/layout/balance1"/>
    <dgm:cxn modelId="{FA9C6AF3-D773-4CB0-9575-C24D12C812AE}" type="presParOf" srcId="{D1E630D9-B568-49BC-9233-FE6693D74C2D}" destId="{39940515-7356-4E90-ADA0-6AFE5EB1419C}" srcOrd="5" destOrd="0" presId="urn:microsoft.com/office/officeart/2005/8/layout/balance1"/>
    <dgm:cxn modelId="{F9889B45-D56E-4336-A769-E7A4E8B617C0}" type="presParOf" srcId="{D1E630D9-B568-49BC-9233-FE6693D74C2D}" destId="{64DE762A-8584-4BB3-8860-4E76015D35B7}" srcOrd="6" destOrd="0" presId="urn:microsoft.com/office/officeart/2005/8/layout/balance1"/>
    <dgm:cxn modelId="{C9729B9F-F27E-4FB5-B8ED-613E087C65D1}" type="presParOf" srcId="{D1E630D9-B568-49BC-9233-FE6693D74C2D}" destId="{3B3FE51F-A878-48BC-B984-EB59647ECFB1}" srcOrd="7" destOrd="0" presId="urn:microsoft.com/office/officeart/2005/8/layout/balance1"/>
    <dgm:cxn modelId="{CA1C5C03-9C23-4F6E-9815-77B82E15E051}" type="presParOf" srcId="{D1E630D9-B568-49BC-9233-FE6693D74C2D}" destId="{C2E16E12-C32F-44CD-8E67-93A5DA52B4F3}" srcOrd="8" destOrd="0" presId="urn:microsoft.com/office/officeart/2005/8/layout/balance1"/>
    <dgm:cxn modelId="{9257E43B-9704-41D9-9A92-FA5D1ABF597F}" type="presParOf" srcId="{D1E630D9-B568-49BC-9233-FE6693D74C2D}" destId="{B545B02E-DFFB-484D-B2C7-67C5B9715F59}" srcOrd="9" destOrd="0" presId="urn:microsoft.com/office/officeart/2005/8/layout/balance1"/>
    <dgm:cxn modelId="{2F57DB90-2E2B-4346-BF29-974E73E56151}" type="presParOf" srcId="{D1E630D9-B568-49BC-9233-FE6693D74C2D}" destId="{6FFEE3D8-6631-4237-B4DD-503614AC1791}" srcOrd="10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C6CC88C-699F-4DC4-B276-FD43B85C1FD2}" type="doc">
      <dgm:prSet loTypeId="urn:microsoft.com/office/officeart/2005/8/layout/cycle1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70467055-F47A-4976-89BF-9479DBD30322}">
      <dgm:prSet phldrT="[Texte]"/>
      <dgm:spPr/>
      <dgm:t>
        <a:bodyPr/>
        <a:lstStyle/>
        <a:p>
          <a:r>
            <a:rPr lang="fr-FR" dirty="0"/>
            <a:t>35 </a:t>
          </a:r>
          <a:r>
            <a:rPr lang="fr-FR" dirty="0" err="1"/>
            <a:t>hours</a:t>
          </a:r>
          <a:r>
            <a:rPr lang="fr-FR" dirty="0"/>
            <a:t>/</a:t>
          </a:r>
          <a:r>
            <a:rPr lang="fr-FR" dirty="0" err="1"/>
            <a:t>day</a:t>
          </a:r>
          <a:r>
            <a:rPr lang="fr-FR" dirty="0"/>
            <a:t> all </a:t>
          </a:r>
          <a:r>
            <a:rPr lang="fr-FR" dirty="0" err="1"/>
            <a:t>year</a:t>
          </a:r>
          <a:r>
            <a:rPr lang="fr-FR" dirty="0"/>
            <a:t> long</a:t>
          </a:r>
          <a:endParaRPr lang="en-GB" dirty="0"/>
        </a:p>
      </dgm:t>
    </dgm:pt>
    <dgm:pt modelId="{D66E7E1E-0273-497A-95D7-7C2C6AFC48FF}" type="parTrans" cxnId="{45726977-5FF8-4B4D-A9D2-BADB4390D79A}">
      <dgm:prSet/>
      <dgm:spPr/>
      <dgm:t>
        <a:bodyPr/>
        <a:lstStyle/>
        <a:p>
          <a:endParaRPr lang="en-GB"/>
        </a:p>
      </dgm:t>
    </dgm:pt>
    <dgm:pt modelId="{2882DA35-3417-460C-BAF2-128F47103520}" type="sibTrans" cxnId="{45726977-5FF8-4B4D-A9D2-BADB4390D79A}">
      <dgm:prSet/>
      <dgm:spPr/>
      <dgm:t>
        <a:bodyPr/>
        <a:lstStyle/>
        <a:p>
          <a:endParaRPr lang="en-GB"/>
        </a:p>
      </dgm:t>
    </dgm:pt>
    <dgm:pt modelId="{59B7410C-D0BA-4BA2-A232-9454D174BF29}">
      <dgm:prSet phldrT="[Texte]"/>
      <dgm:spPr/>
      <dgm:t>
        <a:bodyPr/>
        <a:lstStyle/>
        <a:p>
          <a:r>
            <a:rPr lang="fr-FR" dirty="0"/>
            <a:t>Part time </a:t>
          </a:r>
          <a:r>
            <a:rPr lang="fr-FR" dirty="0" err="1"/>
            <a:t>employees</a:t>
          </a:r>
          <a:endParaRPr lang="en-GB" dirty="0"/>
        </a:p>
      </dgm:t>
    </dgm:pt>
    <dgm:pt modelId="{B47FF704-686D-48CF-8B47-B2DD08CD0C0B}" type="parTrans" cxnId="{1061AE95-0647-4B78-846D-FDF02C1F83D3}">
      <dgm:prSet/>
      <dgm:spPr/>
      <dgm:t>
        <a:bodyPr/>
        <a:lstStyle/>
        <a:p>
          <a:endParaRPr lang="en-GB"/>
        </a:p>
      </dgm:t>
    </dgm:pt>
    <dgm:pt modelId="{73A01583-6FCB-4821-A494-F3E440A8E68F}" type="sibTrans" cxnId="{1061AE95-0647-4B78-846D-FDF02C1F83D3}">
      <dgm:prSet/>
      <dgm:spPr/>
      <dgm:t>
        <a:bodyPr/>
        <a:lstStyle/>
        <a:p>
          <a:endParaRPr lang="en-GB"/>
        </a:p>
      </dgm:t>
    </dgm:pt>
    <dgm:pt modelId="{D17D78C7-966B-43AB-95B4-275517BC742E}">
      <dgm:prSet phldrT="[Texte]"/>
      <dgm:spPr/>
      <dgm:t>
        <a:bodyPr/>
        <a:lstStyle/>
        <a:p>
          <a:r>
            <a:rPr lang="fr-FR" dirty="0"/>
            <a:t>50-100% of the 35 </a:t>
          </a:r>
          <a:r>
            <a:rPr lang="fr-FR" dirty="0" err="1"/>
            <a:t>hours</a:t>
          </a:r>
          <a:endParaRPr lang="en-GB" dirty="0"/>
        </a:p>
      </dgm:t>
    </dgm:pt>
    <dgm:pt modelId="{73C9D7B0-B105-4E73-A608-D90ED3936FB2}" type="parTrans" cxnId="{4BFC10FD-8954-4C2F-B976-E3DADD0047F7}">
      <dgm:prSet/>
      <dgm:spPr/>
      <dgm:t>
        <a:bodyPr/>
        <a:lstStyle/>
        <a:p>
          <a:endParaRPr lang="en-GB"/>
        </a:p>
      </dgm:t>
    </dgm:pt>
    <dgm:pt modelId="{71B69E8B-6FA1-4BFE-A398-F5A8337149C6}" type="sibTrans" cxnId="{4BFC10FD-8954-4C2F-B976-E3DADD0047F7}">
      <dgm:prSet/>
      <dgm:spPr/>
      <dgm:t>
        <a:bodyPr/>
        <a:lstStyle/>
        <a:p>
          <a:endParaRPr lang="en-GB"/>
        </a:p>
      </dgm:t>
    </dgm:pt>
    <dgm:pt modelId="{70A886B6-B4EB-4D67-BDA7-8A58D70A0457}">
      <dgm:prSet phldrT="[Texte]"/>
      <dgm:spPr/>
      <dgm:t>
        <a:bodyPr/>
        <a:lstStyle/>
        <a:p>
          <a:r>
            <a:rPr lang="fr-FR" dirty="0" err="1"/>
            <a:t>Less</a:t>
          </a:r>
          <a:r>
            <a:rPr lang="fr-FR" dirty="0"/>
            <a:t> </a:t>
          </a:r>
          <a:r>
            <a:rPr lang="fr-FR" dirty="0" err="1"/>
            <a:t>than</a:t>
          </a:r>
          <a:r>
            <a:rPr lang="fr-FR" dirty="0"/>
            <a:t> 50% -&gt; </a:t>
          </a:r>
          <a:r>
            <a:rPr lang="fr-FR" dirty="0" err="1"/>
            <a:t>proprated</a:t>
          </a:r>
          <a:endParaRPr lang="en-GB" dirty="0"/>
        </a:p>
      </dgm:t>
    </dgm:pt>
    <dgm:pt modelId="{1922A86B-AC14-4C25-BF22-08ED239C4A9E}" type="parTrans" cxnId="{CE36B6F9-4078-4B44-BFD8-DC85B708F05F}">
      <dgm:prSet/>
      <dgm:spPr/>
      <dgm:t>
        <a:bodyPr/>
        <a:lstStyle/>
        <a:p>
          <a:endParaRPr lang="en-GB"/>
        </a:p>
      </dgm:t>
    </dgm:pt>
    <dgm:pt modelId="{E71069F2-ADAF-4A74-B4BC-E88DE3631649}" type="sibTrans" cxnId="{CE36B6F9-4078-4B44-BFD8-DC85B708F05F}">
      <dgm:prSet/>
      <dgm:spPr/>
      <dgm:t>
        <a:bodyPr/>
        <a:lstStyle/>
        <a:p>
          <a:endParaRPr lang="en-GB"/>
        </a:p>
      </dgm:t>
    </dgm:pt>
    <dgm:pt modelId="{ACA70DA3-CA1D-4BDC-ABEA-96AE6AA3EA54}" type="pres">
      <dgm:prSet presAssocID="{8C6CC88C-699F-4DC4-B276-FD43B85C1FD2}" presName="cycle" presStyleCnt="0">
        <dgm:presLayoutVars>
          <dgm:dir/>
          <dgm:resizeHandles val="exact"/>
        </dgm:presLayoutVars>
      </dgm:prSet>
      <dgm:spPr/>
    </dgm:pt>
    <dgm:pt modelId="{D3C1697A-54A7-492B-AF30-E2C2B36108B2}" type="pres">
      <dgm:prSet presAssocID="{70467055-F47A-4976-89BF-9479DBD30322}" presName="dummy" presStyleCnt="0"/>
      <dgm:spPr/>
    </dgm:pt>
    <dgm:pt modelId="{79A0A6C1-D4BB-4E3D-A1D1-6163413A01C0}" type="pres">
      <dgm:prSet presAssocID="{70467055-F47A-4976-89BF-9479DBD30322}" presName="node" presStyleLbl="revTx" presStyleIdx="0" presStyleCnt="4">
        <dgm:presLayoutVars>
          <dgm:bulletEnabled val="1"/>
        </dgm:presLayoutVars>
      </dgm:prSet>
      <dgm:spPr/>
    </dgm:pt>
    <dgm:pt modelId="{604105E6-5582-4826-BC7B-D9ECE00C88D8}" type="pres">
      <dgm:prSet presAssocID="{2882DA35-3417-460C-BAF2-128F47103520}" presName="sibTrans" presStyleLbl="node1" presStyleIdx="0" presStyleCnt="4"/>
      <dgm:spPr/>
    </dgm:pt>
    <dgm:pt modelId="{FE14D749-4559-4AA3-9921-A3CE6E2131BC}" type="pres">
      <dgm:prSet presAssocID="{59B7410C-D0BA-4BA2-A232-9454D174BF29}" presName="dummy" presStyleCnt="0"/>
      <dgm:spPr/>
    </dgm:pt>
    <dgm:pt modelId="{21115B41-53C1-4B36-A1DF-41DD3D43ECD8}" type="pres">
      <dgm:prSet presAssocID="{59B7410C-D0BA-4BA2-A232-9454D174BF29}" presName="node" presStyleLbl="revTx" presStyleIdx="1" presStyleCnt="4">
        <dgm:presLayoutVars>
          <dgm:bulletEnabled val="1"/>
        </dgm:presLayoutVars>
      </dgm:prSet>
      <dgm:spPr/>
    </dgm:pt>
    <dgm:pt modelId="{895E426C-7E5C-44A8-9818-CCBAE57ECB73}" type="pres">
      <dgm:prSet presAssocID="{73A01583-6FCB-4821-A494-F3E440A8E68F}" presName="sibTrans" presStyleLbl="node1" presStyleIdx="1" presStyleCnt="4"/>
      <dgm:spPr/>
    </dgm:pt>
    <dgm:pt modelId="{E3567D6D-CBC4-45C5-ACF6-D5095E538709}" type="pres">
      <dgm:prSet presAssocID="{D17D78C7-966B-43AB-95B4-275517BC742E}" presName="dummy" presStyleCnt="0"/>
      <dgm:spPr/>
    </dgm:pt>
    <dgm:pt modelId="{F7F4BCC3-16D6-4289-B7BB-1D13A1673287}" type="pres">
      <dgm:prSet presAssocID="{D17D78C7-966B-43AB-95B4-275517BC742E}" presName="node" presStyleLbl="revTx" presStyleIdx="2" presStyleCnt="4">
        <dgm:presLayoutVars>
          <dgm:bulletEnabled val="1"/>
        </dgm:presLayoutVars>
      </dgm:prSet>
      <dgm:spPr/>
    </dgm:pt>
    <dgm:pt modelId="{96E94644-DFCE-41D5-9702-D7D1B9F5CF6C}" type="pres">
      <dgm:prSet presAssocID="{71B69E8B-6FA1-4BFE-A398-F5A8337149C6}" presName="sibTrans" presStyleLbl="node1" presStyleIdx="2" presStyleCnt="4"/>
      <dgm:spPr/>
    </dgm:pt>
    <dgm:pt modelId="{8AB37059-0FFF-49B7-BB11-85D8E2BD0187}" type="pres">
      <dgm:prSet presAssocID="{70A886B6-B4EB-4D67-BDA7-8A58D70A0457}" presName="dummy" presStyleCnt="0"/>
      <dgm:spPr/>
    </dgm:pt>
    <dgm:pt modelId="{CBCADA7D-04E0-4CA1-8010-DBAD405EB835}" type="pres">
      <dgm:prSet presAssocID="{70A886B6-B4EB-4D67-BDA7-8A58D70A0457}" presName="node" presStyleLbl="revTx" presStyleIdx="3" presStyleCnt="4">
        <dgm:presLayoutVars>
          <dgm:bulletEnabled val="1"/>
        </dgm:presLayoutVars>
      </dgm:prSet>
      <dgm:spPr/>
    </dgm:pt>
    <dgm:pt modelId="{51C2CA5D-F4D8-4A36-AF58-1253C1BA95CD}" type="pres">
      <dgm:prSet presAssocID="{E71069F2-ADAF-4A74-B4BC-E88DE3631649}" presName="sibTrans" presStyleLbl="node1" presStyleIdx="3" presStyleCnt="4"/>
      <dgm:spPr/>
    </dgm:pt>
  </dgm:ptLst>
  <dgm:cxnLst>
    <dgm:cxn modelId="{857D800E-AF91-42EC-9C2F-D68204B0519A}" type="presOf" srcId="{D17D78C7-966B-43AB-95B4-275517BC742E}" destId="{F7F4BCC3-16D6-4289-B7BB-1D13A1673287}" srcOrd="0" destOrd="0" presId="urn:microsoft.com/office/officeart/2005/8/layout/cycle1"/>
    <dgm:cxn modelId="{62C5EA1D-CAE6-4F8A-AD10-9E46F3C8C499}" type="presOf" srcId="{70467055-F47A-4976-89BF-9479DBD30322}" destId="{79A0A6C1-D4BB-4E3D-A1D1-6163413A01C0}" srcOrd="0" destOrd="0" presId="urn:microsoft.com/office/officeart/2005/8/layout/cycle1"/>
    <dgm:cxn modelId="{9B923544-CD1F-45A6-92F3-C1062F8BDEC7}" type="presOf" srcId="{E71069F2-ADAF-4A74-B4BC-E88DE3631649}" destId="{51C2CA5D-F4D8-4A36-AF58-1253C1BA95CD}" srcOrd="0" destOrd="0" presId="urn:microsoft.com/office/officeart/2005/8/layout/cycle1"/>
    <dgm:cxn modelId="{5DA1284D-4F58-4A44-9B20-CBC3BB9EA35A}" type="presOf" srcId="{8C6CC88C-699F-4DC4-B276-FD43B85C1FD2}" destId="{ACA70DA3-CA1D-4BDC-ABEA-96AE6AA3EA54}" srcOrd="0" destOrd="0" presId="urn:microsoft.com/office/officeart/2005/8/layout/cycle1"/>
    <dgm:cxn modelId="{8EC12954-D0F9-4A6D-A1B7-CF0B790681EB}" type="presOf" srcId="{71B69E8B-6FA1-4BFE-A398-F5A8337149C6}" destId="{96E94644-DFCE-41D5-9702-D7D1B9F5CF6C}" srcOrd="0" destOrd="0" presId="urn:microsoft.com/office/officeart/2005/8/layout/cycle1"/>
    <dgm:cxn modelId="{EF432857-17AA-48D6-8A11-2BD2B67C59D5}" type="presOf" srcId="{59B7410C-D0BA-4BA2-A232-9454D174BF29}" destId="{21115B41-53C1-4B36-A1DF-41DD3D43ECD8}" srcOrd="0" destOrd="0" presId="urn:microsoft.com/office/officeart/2005/8/layout/cycle1"/>
    <dgm:cxn modelId="{45726977-5FF8-4B4D-A9D2-BADB4390D79A}" srcId="{8C6CC88C-699F-4DC4-B276-FD43B85C1FD2}" destId="{70467055-F47A-4976-89BF-9479DBD30322}" srcOrd="0" destOrd="0" parTransId="{D66E7E1E-0273-497A-95D7-7C2C6AFC48FF}" sibTransId="{2882DA35-3417-460C-BAF2-128F47103520}"/>
    <dgm:cxn modelId="{89B9A35A-FE85-4F2D-B4B7-569DD47A9678}" type="presOf" srcId="{2882DA35-3417-460C-BAF2-128F47103520}" destId="{604105E6-5582-4826-BC7B-D9ECE00C88D8}" srcOrd="0" destOrd="0" presId="urn:microsoft.com/office/officeart/2005/8/layout/cycle1"/>
    <dgm:cxn modelId="{1061AE95-0647-4B78-846D-FDF02C1F83D3}" srcId="{8C6CC88C-699F-4DC4-B276-FD43B85C1FD2}" destId="{59B7410C-D0BA-4BA2-A232-9454D174BF29}" srcOrd="1" destOrd="0" parTransId="{B47FF704-686D-48CF-8B47-B2DD08CD0C0B}" sibTransId="{73A01583-6FCB-4821-A494-F3E440A8E68F}"/>
    <dgm:cxn modelId="{D8D54996-623D-4747-81D2-085F34CBA58F}" type="presOf" srcId="{70A886B6-B4EB-4D67-BDA7-8A58D70A0457}" destId="{CBCADA7D-04E0-4CA1-8010-DBAD405EB835}" srcOrd="0" destOrd="0" presId="urn:microsoft.com/office/officeart/2005/8/layout/cycle1"/>
    <dgm:cxn modelId="{8997A4B7-0D2E-4B61-95AD-99102C45D11F}" type="presOf" srcId="{73A01583-6FCB-4821-A494-F3E440A8E68F}" destId="{895E426C-7E5C-44A8-9818-CCBAE57ECB73}" srcOrd="0" destOrd="0" presId="urn:microsoft.com/office/officeart/2005/8/layout/cycle1"/>
    <dgm:cxn modelId="{CE36B6F9-4078-4B44-BFD8-DC85B708F05F}" srcId="{8C6CC88C-699F-4DC4-B276-FD43B85C1FD2}" destId="{70A886B6-B4EB-4D67-BDA7-8A58D70A0457}" srcOrd="3" destOrd="0" parTransId="{1922A86B-AC14-4C25-BF22-08ED239C4A9E}" sibTransId="{E71069F2-ADAF-4A74-B4BC-E88DE3631649}"/>
    <dgm:cxn modelId="{4BFC10FD-8954-4C2F-B976-E3DADD0047F7}" srcId="{8C6CC88C-699F-4DC4-B276-FD43B85C1FD2}" destId="{D17D78C7-966B-43AB-95B4-275517BC742E}" srcOrd="2" destOrd="0" parTransId="{73C9D7B0-B105-4E73-A608-D90ED3936FB2}" sibTransId="{71B69E8B-6FA1-4BFE-A398-F5A8337149C6}"/>
    <dgm:cxn modelId="{66D61EA8-1F3D-4D79-A029-5CDE73F06C1F}" type="presParOf" srcId="{ACA70DA3-CA1D-4BDC-ABEA-96AE6AA3EA54}" destId="{D3C1697A-54A7-492B-AF30-E2C2B36108B2}" srcOrd="0" destOrd="0" presId="urn:microsoft.com/office/officeart/2005/8/layout/cycle1"/>
    <dgm:cxn modelId="{07D9F539-5344-4A33-8C94-5A7CAFE56F52}" type="presParOf" srcId="{ACA70DA3-CA1D-4BDC-ABEA-96AE6AA3EA54}" destId="{79A0A6C1-D4BB-4E3D-A1D1-6163413A01C0}" srcOrd="1" destOrd="0" presId="urn:microsoft.com/office/officeart/2005/8/layout/cycle1"/>
    <dgm:cxn modelId="{B96DE82E-9691-41D9-AF96-DC68B8338880}" type="presParOf" srcId="{ACA70DA3-CA1D-4BDC-ABEA-96AE6AA3EA54}" destId="{604105E6-5582-4826-BC7B-D9ECE00C88D8}" srcOrd="2" destOrd="0" presId="urn:microsoft.com/office/officeart/2005/8/layout/cycle1"/>
    <dgm:cxn modelId="{DF74BB5D-0414-4468-BBAE-A00A02761826}" type="presParOf" srcId="{ACA70DA3-CA1D-4BDC-ABEA-96AE6AA3EA54}" destId="{FE14D749-4559-4AA3-9921-A3CE6E2131BC}" srcOrd="3" destOrd="0" presId="urn:microsoft.com/office/officeart/2005/8/layout/cycle1"/>
    <dgm:cxn modelId="{743A0EF8-FB90-40D6-902E-87F25D1072B5}" type="presParOf" srcId="{ACA70DA3-CA1D-4BDC-ABEA-96AE6AA3EA54}" destId="{21115B41-53C1-4B36-A1DF-41DD3D43ECD8}" srcOrd="4" destOrd="0" presId="urn:microsoft.com/office/officeart/2005/8/layout/cycle1"/>
    <dgm:cxn modelId="{F2FA624F-4E31-4E18-9F1B-D49FDA149196}" type="presParOf" srcId="{ACA70DA3-CA1D-4BDC-ABEA-96AE6AA3EA54}" destId="{895E426C-7E5C-44A8-9818-CCBAE57ECB73}" srcOrd="5" destOrd="0" presId="urn:microsoft.com/office/officeart/2005/8/layout/cycle1"/>
    <dgm:cxn modelId="{88EC45EA-65E9-449A-8447-77E63697A11C}" type="presParOf" srcId="{ACA70DA3-CA1D-4BDC-ABEA-96AE6AA3EA54}" destId="{E3567D6D-CBC4-45C5-ACF6-D5095E538709}" srcOrd="6" destOrd="0" presId="urn:microsoft.com/office/officeart/2005/8/layout/cycle1"/>
    <dgm:cxn modelId="{A61046DE-96BA-410A-8032-295F64360FCF}" type="presParOf" srcId="{ACA70DA3-CA1D-4BDC-ABEA-96AE6AA3EA54}" destId="{F7F4BCC3-16D6-4289-B7BB-1D13A1673287}" srcOrd="7" destOrd="0" presId="urn:microsoft.com/office/officeart/2005/8/layout/cycle1"/>
    <dgm:cxn modelId="{C8BECC3D-BE44-4BAD-8397-CE5A3EBD1BF6}" type="presParOf" srcId="{ACA70DA3-CA1D-4BDC-ABEA-96AE6AA3EA54}" destId="{96E94644-DFCE-41D5-9702-D7D1B9F5CF6C}" srcOrd="8" destOrd="0" presId="urn:microsoft.com/office/officeart/2005/8/layout/cycle1"/>
    <dgm:cxn modelId="{3F5EDD91-8A9D-4E52-9011-4B7466CAD666}" type="presParOf" srcId="{ACA70DA3-CA1D-4BDC-ABEA-96AE6AA3EA54}" destId="{8AB37059-0FFF-49B7-BB11-85D8E2BD0187}" srcOrd="9" destOrd="0" presId="urn:microsoft.com/office/officeart/2005/8/layout/cycle1"/>
    <dgm:cxn modelId="{3BC21E57-3ABD-4E8D-AD3E-49CC38A6BB8B}" type="presParOf" srcId="{ACA70DA3-CA1D-4BDC-ABEA-96AE6AA3EA54}" destId="{CBCADA7D-04E0-4CA1-8010-DBAD405EB835}" srcOrd="10" destOrd="0" presId="urn:microsoft.com/office/officeart/2005/8/layout/cycle1"/>
    <dgm:cxn modelId="{1C2031BE-9151-4375-B837-3B231577703F}" type="presParOf" srcId="{ACA70DA3-CA1D-4BDC-ABEA-96AE6AA3EA54}" destId="{51C2CA5D-F4D8-4A36-AF58-1253C1BA95CD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7DFF42E-C738-4192-90B1-2EA876EC8F51}" type="doc">
      <dgm:prSet loTypeId="urn:microsoft.com/office/officeart/2005/8/layout/radial5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CF1FFD9D-4BF8-4730-B813-A5B0681BE377}">
      <dgm:prSet phldrT="[Texte]"/>
      <dgm:spPr/>
      <dgm:t>
        <a:bodyPr/>
        <a:lstStyle/>
        <a:p>
          <a:r>
            <a:rPr lang="fr-FR" dirty="0"/>
            <a:t>Obligation to train</a:t>
          </a:r>
          <a:endParaRPr lang="en-GB" dirty="0"/>
        </a:p>
      </dgm:t>
    </dgm:pt>
    <dgm:pt modelId="{AE0AEDD9-35E1-4DF3-9DFF-13C4CE26214C}" type="parTrans" cxnId="{EB435BD9-6C13-4940-963E-2A5E5A31690F}">
      <dgm:prSet/>
      <dgm:spPr/>
      <dgm:t>
        <a:bodyPr/>
        <a:lstStyle/>
        <a:p>
          <a:endParaRPr lang="en-GB"/>
        </a:p>
      </dgm:t>
    </dgm:pt>
    <dgm:pt modelId="{5548D423-67DE-4152-9A6D-35B2324C244F}" type="sibTrans" cxnId="{EB435BD9-6C13-4940-963E-2A5E5A31690F}">
      <dgm:prSet/>
      <dgm:spPr/>
      <dgm:t>
        <a:bodyPr/>
        <a:lstStyle/>
        <a:p>
          <a:endParaRPr lang="en-GB"/>
        </a:p>
      </dgm:t>
    </dgm:pt>
    <dgm:pt modelId="{29C2AAB1-C78E-497A-A6CB-B95A95704F9C}">
      <dgm:prSet phldrT="[Texte]"/>
      <dgm:spPr/>
      <dgm:t>
        <a:bodyPr/>
        <a:lstStyle/>
        <a:p>
          <a:r>
            <a:rPr lang="fr-FR" dirty="0" err="1"/>
            <a:t>Assured</a:t>
          </a:r>
          <a:r>
            <a:rPr lang="fr-FR" dirty="0"/>
            <a:t> adaptation</a:t>
          </a:r>
          <a:endParaRPr lang="en-GB" dirty="0"/>
        </a:p>
      </dgm:t>
    </dgm:pt>
    <dgm:pt modelId="{C2884C44-8D21-4C03-9474-4CA5A4E56D5B}" type="parTrans" cxnId="{11F1DA20-5C35-4019-91D5-631DD2EDF18A}">
      <dgm:prSet/>
      <dgm:spPr/>
      <dgm:t>
        <a:bodyPr/>
        <a:lstStyle/>
        <a:p>
          <a:endParaRPr lang="en-GB"/>
        </a:p>
      </dgm:t>
    </dgm:pt>
    <dgm:pt modelId="{786281F5-4385-4330-95E8-6665468AD36A}" type="sibTrans" cxnId="{11F1DA20-5C35-4019-91D5-631DD2EDF18A}">
      <dgm:prSet/>
      <dgm:spPr/>
      <dgm:t>
        <a:bodyPr/>
        <a:lstStyle/>
        <a:p>
          <a:endParaRPr lang="en-GB"/>
        </a:p>
      </dgm:t>
    </dgm:pt>
    <dgm:pt modelId="{6747C1DF-65BD-4E2A-B2EB-854158426C2F}">
      <dgm:prSet phldrT="[Texte]"/>
      <dgm:spPr/>
      <dgm:t>
        <a:bodyPr/>
        <a:lstStyle/>
        <a:p>
          <a:r>
            <a:rPr lang="fr-FR" dirty="0" err="1"/>
            <a:t>Ensure</a:t>
          </a:r>
          <a:r>
            <a:rPr lang="fr-FR" dirty="0"/>
            <a:t> the </a:t>
          </a:r>
          <a:r>
            <a:rPr lang="fr-FR" dirty="0" err="1"/>
            <a:t>ability</a:t>
          </a:r>
          <a:r>
            <a:rPr lang="fr-FR" dirty="0"/>
            <a:t> to </a:t>
          </a:r>
          <a:r>
            <a:rPr lang="fr-FR" dirty="0" err="1"/>
            <a:t>hold</a:t>
          </a:r>
          <a:r>
            <a:rPr lang="fr-FR" dirty="0"/>
            <a:t> </a:t>
          </a:r>
          <a:r>
            <a:rPr lang="fr-FR" dirty="0" err="1"/>
            <a:t>their</a:t>
          </a:r>
          <a:r>
            <a:rPr lang="fr-FR" dirty="0"/>
            <a:t> jobs</a:t>
          </a:r>
          <a:endParaRPr lang="en-GB" dirty="0"/>
        </a:p>
      </dgm:t>
    </dgm:pt>
    <dgm:pt modelId="{7CC8C31C-063B-4907-AE2C-B97A7A5B22A5}" type="parTrans" cxnId="{3CB95A2F-4C74-47E3-8CE6-363E933883B6}">
      <dgm:prSet/>
      <dgm:spPr/>
      <dgm:t>
        <a:bodyPr/>
        <a:lstStyle/>
        <a:p>
          <a:endParaRPr lang="en-GB"/>
        </a:p>
      </dgm:t>
    </dgm:pt>
    <dgm:pt modelId="{855D71F7-35BD-4653-894C-CD0FF1DD599A}" type="sibTrans" cxnId="{3CB95A2F-4C74-47E3-8CE6-363E933883B6}">
      <dgm:prSet/>
      <dgm:spPr/>
      <dgm:t>
        <a:bodyPr/>
        <a:lstStyle/>
        <a:p>
          <a:endParaRPr lang="en-GB"/>
        </a:p>
      </dgm:t>
    </dgm:pt>
    <dgm:pt modelId="{D1F11A49-48AB-4BDF-8ABB-5EC9A55F786D}">
      <dgm:prSet phldrT="[Texte]"/>
      <dgm:spPr/>
      <dgm:t>
        <a:bodyPr/>
        <a:lstStyle/>
        <a:p>
          <a:r>
            <a:rPr lang="fr-FR" dirty="0"/>
            <a:t>For new </a:t>
          </a:r>
          <a:r>
            <a:rPr lang="fr-FR" dirty="0" err="1"/>
            <a:t>employees</a:t>
          </a:r>
          <a:endParaRPr lang="en-GB" dirty="0"/>
        </a:p>
      </dgm:t>
    </dgm:pt>
    <dgm:pt modelId="{36E84987-0359-4B60-A505-BEDE8F827696}" type="parTrans" cxnId="{CB04BFB1-E7E0-402C-8512-C8B2CCC2C9F6}">
      <dgm:prSet/>
      <dgm:spPr/>
      <dgm:t>
        <a:bodyPr/>
        <a:lstStyle/>
        <a:p>
          <a:endParaRPr lang="en-GB"/>
        </a:p>
      </dgm:t>
    </dgm:pt>
    <dgm:pt modelId="{D792DBD0-E713-449A-A056-8766365ABB19}" type="sibTrans" cxnId="{CB04BFB1-E7E0-402C-8512-C8B2CCC2C9F6}">
      <dgm:prSet/>
      <dgm:spPr/>
      <dgm:t>
        <a:bodyPr/>
        <a:lstStyle/>
        <a:p>
          <a:endParaRPr lang="en-GB"/>
        </a:p>
      </dgm:t>
    </dgm:pt>
    <dgm:pt modelId="{A33DE2FB-B042-47A5-B039-8C69AE810B06}">
      <dgm:prSet phldrT="[Texte]"/>
      <dgm:spPr/>
      <dgm:t>
        <a:bodyPr/>
        <a:lstStyle/>
        <a:p>
          <a:r>
            <a:rPr lang="fr-FR" dirty="0"/>
            <a:t>Under a </a:t>
          </a:r>
          <a:r>
            <a:rPr lang="fr-FR" dirty="0" err="1"/>
            <a:t>contract</a:t>
          </a:r>
          <a:r>
            <a:rPr lang="fr-FR" dirty="0"/>
            <a:t> for a </a:t>
          </a:r>
          <a:r>
            <a:rPr lang="fr-FR" dirty="0" err="1"/>
            <a:t>specified</a:t>
          </a:r>
          <a:r>
            <a:rPr lang="fr-FR" dirty="0"/>
            <a:t> duration</a:t>
          </a:r>
          <a:endParaRPr lang="en-GB" dirty="0"/>
        </a:p>
      </dgm:t>
    </dgm:pt>
    <dgm:pt modelId="{44466C48-5677-44F6-BCBC-A0D032B15BE8}" type="parTrans" cxnId="{BEFF6C55-EDB9-49B5-88A2-DDFC525B2C9B}">
      <dgm:prSet/>
      <dgm:spPr/>
      <dgm:t>
        <a:bodyPr/>
        <a:lstStyle/>
        <a:p>
          <a:endParaRPr lang="en-GB"/>
        </a:p>
      </dgm:t>
    </dgm:pt>
    <dgm:pt modelId="{36F0319F-2F39-41F3-9EAB-5BE0DBDD18A2}" type="sibTrans" cxnId="{BEFF6C55-EDB9-49B5-88A2-DDFC525B2C9B}">
      <dgm:prSet/>
      <dgm:spPr/>
      <dgm:t>
        <a:bodyPr/>
        <a:lstStyle/>
        <a:p>
          <a:endParaRPr lang="en-GB"/>
        </a:p>
      </dgm:t>
    </dgm:pt>
    <dgm:pt modelId="{DA95121F-4406-452D-9ACC-25CC94158D2F}">
      <dgm:prSet phldrT="[Texte]"/>
      <dgm:spPr/>
      <dgm:t>
        <a:bodyPr/>
        <a:lstStyle/>
        <a:p>
          <a:r>
            <a:rPr lang="fr-FR" dirty="0"/>
            <a:t>Change </a:t>
          </a:r>
          <a:r>
            <a:rPr lang="fr-FR" dirty="0" err="1"/>
            <a:t>work</a:t>
          </a:r>
          <a:r>
            <a:rPr lang="fr-FR" dirty="0"/>
            <a:t> post or techniques</a:t>
          </a:r>
          <a:endParaRPr lang="en-GB" dirty="0"/>
        </a:p>
      </dgm:t>
    </dgm:pt>
    <dgm:pt modelId="{85E2B726-D212-4AAA-A6BB-8DB7F40722EB}" type="parTrans" cxnId="{6BBF4FB1-A22F-4D9F-B273-ABD8DDEB4FCA}">
      <dgm:prSet/>
      <dgm:spPr/>
      <dgm:t>
        <a:bodyPr/>
        <a:lstStyle/>
        <a:p>
          <a:endParaRPr lang="en-GB"/>
        </a:p>
      </dgm:t>
    </dgm:pt>
    <dgm:pt modelId="{22390C9D-D961-4E11-8B6D-01A2ED9F9432}" type="sibTrans" cxnId="{6BBF4FB1-A22F-4D9F-B273-ABD8DDEB4FCA}">
      <dgm:prSet/>
      <dgm:spPr/>
      <dgm:t>
        <a:bodyPr/>
        <a:lstStyle/>
        <a:p>
          <a:endParaRPr lang="en-GB"/>
        </a:p>
      </dgm:t>
    </dgm:pt>
    <dgm:pt modelId="{10CB63E9-B676-4FDC-9F47-C28E439FA3DD}">
      <dgm:prSet phldrT="[Texte]"/>
      <dgm:spPr/>
      <dgm:t>
        <a:bodyPr/>
        <a:lstStyle/>
        <a:p>
          <a:r>
            <a:rPr lang="fr-FR" dirty="0" err="1"/>
            <a:t>Get</a:t>
          </a:r>
          <a:r>
            <a:rPr lang="fr-FR" dirty="0"/>
            <a:t> back to </a:t>
          </a:r>
          <a:r>
            <a:rPr lang="fr-FR" dirty="0" err="1"/>
            <a:t>work</a:t>
          </a:r>
          <a:endParaRPr lang="en-GB" dirty="0"/>
        </a:p>
      </dgm:t>
    </dgm:pt>
    <dgm:pt modelId="{5873E769-661D-41DC-9F3E-17DB2C3EC00D}" type="parTrans" cxnId="{32B0E72D-7A1B-4E81-BA65-41725830AD7B}">
      <dgm:prSet/>
      <dgm:spPr/>
      <dgm:t>
        <a:bodyPr/>
        <a:lstStyle/>
        <a:p>
          <a:endParaRPr lang="en-GB"/>
        </a:p>
      </dgm:t>
    </dgm:pt>
    <dgm:pt modelId="{F1364555-9F81-4F77-8888-DC2CE67792E5}" type="sibTrans" cxnId="{32B0E72D-7A1B-4E81-BA65-41725830AD7B}">
      <dgm:prSet/>
      <dgm:spPr/>
      <dgm:t>
        <a:bodyPr/>
        <a:lstStyle/>
        <a:p>
          <a:endParaRPr lang="en-GB"/>
        </a:p>
      </dgm:t>
    </dgm:pt>
    <dgm:pt modelId="{C3A68CDB-67A9-47B2-BE8F-E13D006B2F19}">
      <dgm:prSet phldrT="[Texte]"/>
      <dgm:spPr/>
      <dgm:t>
        <a:bodyPr/>
        <a:lstStyle/>
        <a:p>
          <a:r>
            <a:rPr lang="fr-FR" dirty="0"/>
            <a:t>Have a </a:t>
          </a:r>
          <a:r>
            <a:rPr lang="fr-FR" dirty="0" err="1"/>
            <a:t>temporary</a:t>
          </a:r>
          <a:r>
            <a:rPr lang="fr-FR" dirty="0"/>
            <a:t> </a:t>
          </a:r>
          <a:r>
            <a:rPr lang="fr-FR" dirty="0" err="1"/>
            <a:t>employement</a:t>
          </a:r>
          <a:r>
            <a:rPr lang="fr-FR" dirty="0"/>
            <a:t> </a:t>
          </a:r>
          <a:r>
            <a:rPr lang="fr-FR" dirty="0" err="1"/>
            <a:t>contract</a:t>
          </a:r>
          <a:endParaRPr lang="en-GB" dirty="0"/>
        </a:p>
      </dgm:t>
    </dgm:pt>
    <dgm:pt modelId="{691D2680-B523-4A76-9CB8-443CCCA0CCE4}" type="parTrans" cxnId="{4EEF0E66-5D70-4B2E-884F-E10B60E09736}">
      <dgm:prSet/>
      <dgm:spPr/>
      <dgm:t>
        <a:bodyPr/>
        <a:lstStyle/>
        <a:p>
          <a:endParaRPr lang="en-GB"/>
        </a:p>
      </dgm:t>
    </dgm:pt>
    <dgm:pt modelId="{98752EC5-9239-488D-8311-9A3E113DEAD7}" type="sibTrans" cxnId="{4EEF0E66-5D70-4B2E-884F-E10B60E09736}">
      <dgm:prSet/>
      <dgm:spPr/>
      <dgm:t>
        <a:bodyPr/>
        <a:lstStyle/>
        <a:p>
          <a:endParaRPr lang="en-GB"/>
        </a:p>
      </dgm:t>
    </dgm:pt>
    <dgm:pt modelId="{C9994C0B-E595-4281-9438-3810AB694738}">
      <dgm:prSet phldrT="[Texte]"/>
      <dgm:spPr/>
      <dgm:t>
        <a:bodyPr/>
        <a:lstStyle/>
        <a:p>
          <a:r>
            <a:rPr lang="fr-FR" dirty="0"/>
            <a:t>Article L6321-1</a:t>
          </a:r>
          <a:endParaRPr lang="en-GB" dirty="0"/>
        </a:p>
      </dgm:t>
    </dgm:pt>
    <dgm:pt modelId="{EA4470A2-0D7B-49A4-B771-2C70E3DA9404}" type="parTrans" cxnId="{5C080AA2-E346-4247-A285-5A6F7A7CA80B}">
      <dgm:prSet/>
      <dgm:spPr/>
      <dgm:t>
        <a:bodyPr/>
        <a:lstStyle/>
        <a:p>
          <a:endParaRPr lang="en-GB"/>
        </a:p>
      </dgm:t>
    </dgm:pt>
    <dgm:pt modelId="{3A6C7D8A-3F5B-4020-B3E0-6BB2BB7BDC1A}" type="sibTrans" cxnId="{5C080AA2-E346-4247-A285-5A6F7A7CA80B}">
      <dgm:prSet/>
      <dgm:spPr/>
      <dgm:t>
        <a:bodyPr/>
        <a:lstStyle/>
        <a:p>
          <a:endParaRPr lang="en-GB"/>
        </a:p>
      </dgm:t>
    </dgm:pt>
    <dgm:pt modelId="{A0FA4678-BCD0-476F-B34F-FA5640A5890F}" type="pres">
      <dgm:prSet presAssocID="{77DFF42E-C738-4192-90B1-2EA876EC8F51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E002EBD-CEE8-418A-AFD3-4A97B21E6EBF}" type="pres">
      <dgm:prSet presAssocID="{CF1FFD9D-4BF8-4730-B813-A5B0681BE377}" presName="centerShape" presStyleLbl="node0" presStyleIdx="0" presStyleCnt="1"/>
      <dgm:spPr/>
    </dgm:pt>
    <dgm:pt modelId="{D4537948-9AA5-4ABB-A88A-F28F8109E530}" type="pres">
      <dgm:prSet presAssocID="{EA4470A2-0D7B-49A4-B771-2C70E3DA9404}" presName="parTrans" presStyleLbl="sibTrans2D1" presStyleIdx="0" presStyleCnt="8"/>
      <dgm:spPr/>
    </dgm:pt>
    <dgm:pt modelId="{2ED36DB4-66AD-4730-9F51-98CCB7F692DC}" type="pres">
      <dgm:prSet presAssocID="{EA4470A2-0D7B-49A4-B771-2C70E3DA9404}" presName="connectorText" presStyleLbl="sibTrans2D1" presStyleIdx="0" presStyleCnt="8"/>
      <dgm:spPr/>
    </dgm:pt>
    <dgm:pt modelId="{FB78E886-8D6C-4DD2-ACCF-87BA54A4ED53}" type="pres">
      <dgm:prSet presAssocID="{C9994C0B-E595-4281-9438-3810AB694738}" presName="node" presStyleLbl="node1" presStyleIdx="0" presStyleCnt="8">
        <dgm:presLayoutVars>
          <dgm:bulletEnabled val="1"/>
        </dgm:presLayoutVars>
      </dgm:prSet>
      <dgm:spPr/>
    </dgm:pt>
    <dgm:pt modelId="{E820B408-8828-4A5C-9A49-866E3DD1467A}" type="pres">
      <dgm:prSet presAssocID="{C2884C44-8D21-4C03-9474-4CA5A4E56D5B}" presName="parTrans" presStyleLbl="sibTrans2D1" presStyleIdx="1" presStyleCnt="8"/>
      <dgm:spPr/>
    </dgm:pt>
    <dgm:pt modelId="{A399EAD7-CF4C-4EC9-8716-252FEA049EBA}" type="pres">
      <dgm:prSet presAssocID="{C2884C44-8D21-4C03-9474-4CA5A4E56D5B}" presName="connectorText" presStyleLbl="sibTrans2D1" presStyleIdx="1" presStyleCnt="8"/>
      <dgm:spPr/>
    </dgm:pt>
    <dgm:pt modelId="{CD109F81-0D0D-43AE-BE39-34FAD7133603}" type="pres">
      <dgm:prSet presAssocID="{29C2AAB1-C78E-497A-A6CB-B95A95704F9C}" presName="node" presStyleLbl="node1" presStyleIdx="1" presStyleCnt="8">
        <dgm:presLayoutVars>
          <dgm:bulletEnabled val="1"/>
        </dgm:presLayoutVars>
      </dgm:prSet>
      <dgm:spPr/>
    </dgm:pt>
    <dgm:pt modelId="{162504E8-F1CB-4AF6-AC6E-668CE0A231E6}" type="pres">
      <dgm:prSet presAssocID="{7CC8C31C-063B-4907-AE2C-B97A7A5B22A5}" presName="parTrans" presStyleLbl="sibTrans2D1" presStyleIdx="2" presStyleCnt="8"/>
      <dgm:spPr/>
    </dgm:pt>
    <dgm:pt modelId="{D558692B-DC9E-4922-976E-39EA5A133C22}" type="pres">
      <dgm:prSet presAssocID="{7CC8C31C-063B-4907-AE2C-B97A7A5B22A5}" presName="connectorText" presStyleLbl="sibTrans2D1" presStyleIdx="2" presStyleCnt="8"/>
      <dgm:spPr/>
    </dgm:pt>
    <dgm:pt modelId="{F9F52A9C-B5F1-47A3-9380-AF3330B7C76E}" type="pres">
      <dgm:prSet presAssocID="{6747C1DF-65BD-4E2A-B2EB-854158426C2F}" presName="node" presStyleLbl="node1" presStyleIdx="2" presStyleCnt="8">
        <dgm:presLayoutVars>
          <dgm:bulletEnabled val="1"/>
        </dgm:presLayoutVars>
      </dgm:prSet>
      <dgm:spPr/>
    </dgm:pt>
    <dgm:pt modelId="{D97EDD96-1753-478D-833D-C4C0C00FA187}" type="pres">
      <dgm:prSet presAssocID="{36E84987-0359-4B60-A505-BEDE8F827696}" presName="parTrans" presStyleLbl="sibTrans2D1" presStyleIdx="3" presStyleCnt="8"/>
      <dgm:spPr/>
    </dgm:pt>
    <dgm:pt modelId="{89E6A6AD-919C-4988-8653-A57226D7EF71}" type="pres">
      <dgm:prSet presAssocID="{36E84987-0359-4B60-A505-BEDE8F827696}" presName="connectorText" presStyleLbl="sibTrans2D1" presStyleIdx="3" presStyleCnt="8"/>
      <dgm:spPr/>
    </dgm:pt>
    <dgm:pt modelId="{36B52FA9-FFA3-4BAB-A20C-D1D672BC1C44}" type="pres">
      <dgm:prSet presAssocID="{D1F11A49-48AB-4BDF-8ABB-5EC9A55F786D}" presName="node" presStyleLbl="node1" presStyleIdx="3" presStyleCnt="8">
        <dgm:presLayoutVars>
          <dgm:bulletEnabled val="1"/>
        </dgm:presLayoutVars>
      </dgm:prSet>
      <dgm:spPr/>
    </dgm:pt>
    <dgm:pt modelId="{41B30D59-7812-45C9-AD50-C89B1A323D65}" type="pres">
      <dgm:prSet presAssocID="{44466C48-5677-44F6-BCBC-A0D032B15BE8}" presName="parTrans" presStyleLbl="sibTrans2D1" presStyleIdx="4" presStyleCnt="8"/>
      <dgm:spPr/>
    </dgm:pt>
    <dgm:pt modelId="{3C7132DA-20FF-4633-8160-2D4CD4DEF06B}" type="pres">
      <dgm:prSet presAssocID="{44466C48-5677-44F6-BCBC-A0D032B15BE8}" presName="connectorText" presStyleLbl="sibTrans2D1" presStyleIdx="4" presStyleCnt="8"/>
      <dgm:spPr/>
    </dgm:pt>
    <dgm:pt modelId="{9A70CF62-D44B-40F0-A990-899D08778FDA}" type="pres">
      <dgm:prSet presAssocID="{A33DE2FB-B042-47A5-B039-8C69AE810B06}" presName="node" presStyleLbl="node1" presStyleIdx="4" presStyleCnt="8">
        <dgm:presLayoutVars>
          <dgm:bulletEnabled val="1"/>
        </dgm:presLayoutVars>
      </dgm:prSet>
      <dgm:spPr/>
    </dgm:pt>
    <dgm:pt modelId="{AA2710B1-E205-46DB-A64E-0D21F06EEBC4}" type="pres">
      <dgm:prSet presAssocID="{85E2B726-D212-4AAA-A6BB-8DB7F40722EB}" presName="parTrans" presStyleLbl="sibTrans2D1" presStyleIdx="5" presStyleCnt="8"/>
      <dgm:spPr/>
    </dgm:pt>
    <dgm:pt modelId="{21504C6F-A287-4694-B4E9-E653B7999150}" type="pres">
      <dgm:prSet presAssocID="{85E2B726-D212-4AAA-A6BB-8DB7F40722EB}" presName="connectorText" presStyleLbl="sibTrans2D1" presStyleIdx="5" presStyleCnt="8"/>
      <dgm:spPr/>
    </dgm:pt>
    <dgm:pt modelId="{66A7D658-6D8E-47F3-BF00-248794B50C10}" type="pres">
      <dgm:prSet presAssocID="{DA95121F-4406-452D-9ACC-25CC94158D2F}" presName="node" presStyleLbl="node1" presStyleIdx="5" presStyleCnt="8">
        <dgm:presLayoutVars>
          <dgm:bulletEnabled val="1"/>
        </dgm:presLayoutVars>
      </dgm:prSet>
      <dgm:spPr/>
    </dgm:pt>
    <dgm:pt modelId="{1E8173A9-DAF0-4438-850A-6C088A08D666}" type="pres">
      <dgm:prSet presAssocID="{5873E769-661D-41DC-9F3E-17DB2C3EC00D}" presName="parTrans" presStyleLbl="sibTrans2D1" presStyleIdx="6" presStyleCnt="8"/>
      <dgm:spPr/>
    </dgm:pt>
    <dgm:pt modelId="{0EB7C20E-A144-454D-9540-66329B099E79}" type="pres">
      <dgm:prSet presAssocID="{5873E769-661D-41DC-9F3E-17DB2C3EC00D}" presName="connectorText" presStyleLbl="sibTrans2D1" presStyleIdx="6" presStyleCnt="8"/>
      <dgm:spPr/>
    </dgm:pt>
    <dgm:pt modelId="{D56F5BE1-E9A8-4739-AC9E-2D6A391631E7}" type="pres">
      <dgm:prSet presAssocID="{10CB63E9-B676-4FDC-9F47-C28E439FA3DD}" presName="node" presStyleLbl="node1" presStyleIdx="6" presStyleCnt="8">
        <dgm:presLayoutVars>
          <dgm:bulletEnabled val="1"/>
        </dgm:presLayoutVars>
      </dgm:prSet>
      <dgm:spPr/>
    </dgm:pt>
    <dgm:pt modelId="{C752A202-C448-42B7-8BCA-DDE1865E22A1}" type="pres">
      <dgm:prSet presAssocID="{691D2680-B523-4A76-9CB8-443CCCA0CCE4}" presName="parTrans" presStyleLbl="sibTrans2D1" presStyleIdx="7" presStyleCnt="8"/>
      <dgm:spPr/>
    </dgm:pt>
    <dgm:pt modelId="{BBB17859-21EF-4950-8F39-30C4978B6920}" type="pres">
      <dgm:prSet presAssocID="{691D2680-B523-4A76-9CB8-443CCCA0CCE4}" presName="connectorText" presStyleLbl="sibTrans2D1" presStyleIdx="7" presStyleCnt="8"/>
      <dgm:spPr/>
    </dgm:pt>
    <dgm:pt modelId="{E6289C50-1F56-4A18-8130-50F843AEEC29}" type="pres">
      <dgm:prSet presAssocID="{C3A68CDB-67A9-47B2-BE8F-E13D006B2F19}" presName="node" presStyleLbl="node1" presStyleIdx="7" presStyleCnt="8">
        <dgm:presLayoutVars>
          <dgm:bulletEnabled val="1"/>
        </dgm:presLayoutVars>
      </dgm:prSet>
      <dgm:spPr/>
    </dgm:pt>
  </dgm:ptLst>
  <dgm:cxnLst>
    <dgm:cxn modelId="{7D2D520A-7FD4-4DCA-8792-39338A48B29F}" type="presOf" srcId="{5873E769-661D-41DC-9F3E-17DB2C3EC00D}" destId="{1E8173A9-DAF0-4438-850A-6C088A08D666}" srcOrd="0" destOrd="0" presId="urn:microsoft.com/office/officeart/2005/8/layout/radial5"/>
    <dgm:cxn modelId="{3B9B9F10-9599-4B95-9B89-FD43EE15922A}" type="presOf" srcId="{36E84987-0359-4B60-A505-BEDE8F827696}" destId="{D97EDD96-1753-478D-833D-C4C0C00FA187}" srcOrd="0" destOrd="0" presId="urn:microsoft.com/office/officeart/2005/8/layout/radial5"/>
    <dgm:cxn modelId="{F0466C1C-1DC4-449C-91BC-C64BC1C26656}" type="presOf" srcId="{691D2680-B523-4A76-9CB8-443CCCA0CCE4}" destId="{BBB17859-21EF-4950-8F39-30C4978B6920}" srcOrd="1" destOrd="0" presId="urn:microsoft.com/office/officeart/2005/8/layout/radial5"/>
    <dgm:cxn modelId="{11F1DA20-5C35-4019-91D5-631DD2EDF18A}" srcId="{CF1FFD9D-4BF8-4730-B813-A5B0681BE377}" destId="{29C2AAB1-C78E-497A-A6CB-B95A95704F9C}" srcOrd="1" destOrd="0" parTransId="{C2884C44-8D21-4C03-9474-4CA5A4E56D5B}" sibTransId="{786281F5-4385-4330-95E8-6665468AD36A}"/>
    <dgm:cxn modelId="{55AFB922-F582-4745-8871-C62A5DED951D}" type="presOf" srcId="{691D2680-B523-4A76-9CB8-443CCCA0CCE4}" destId="{C752A202-C448-42B7-8BCA-DDE1865E22A1}" srcOrd="0" destOrd="0" presId="urn:microsoft.com/office/officeart/2005/8/layout/radial5"/>
    <dgm:cxn modelId="{12F17426-48D1-4511-9082-6825FFA593A5}" type="presOf" srcId="{7CC8C31C-063B-4907-AE2C-B97A7A5B22A5}" destId="{162504E8-F1CB-4AF6-AC6E-668CE0A231E6}" srcOrd="0" destOrd="0" presId="urn:microsoft.com/office/officeart/2005/8/layout/radial5"/>
    <dgm:cxn modelId="{32B0E72D-7A1B-4E81-BA65-41725830AD7B}" srcId="{CF1FFD9D-4BF8-4730-B813-A5B0681BE377}" destId="{10CB63E9-B676-4FDC-9F47-C28E439FA3DD}" srcOrd="6" destOrd="0" parTransId="{5873E769-661D-41DC-9F3E-17DB2C3EC00D}" sibTransId="{F1364555-9F81-4F77-8888-DC2CE67792E5}"/>
    <dgm:cxn modelId="{3CB95A2F-4C74-47E3-8CE6-363E933883B6}" srcId="{CF1FFD9D-4BF8-4730-B813-A5B0681BE377}" destId="{6747C1DF-65BD-4E2A-B2EB-854158426C2F}" srcOrd="2" destOrd="0" parTransId="{7CC8C31C-063B-4907-AE2C-B97A7A5B22A5}" sibTransId="{855D71F7-35BD-4653-894C-CD0FF1DD599A}"/>
    <dgm:cxn modelId="{AF86F037-26DD-4D29-827D-8E7552CAC4D5}" type="presOf" srcId="{5873E769-661D-41DC-9F3E-17DB2C3EC00D}" destId="{0EB7C20E-A144-454D-9540-66329B099E79}" srcOrd="1" destOrd="0" presId="urn:microsoft.com/office/officeart/2005/8/layout/radial5"/>
    <dgm:cxn modelId="{3EF1A83A-B763-4417-9EBC-A591402E5340}" type="presOf" srcId="{10CB63E9-B676-4FDC-9F47-C28E439FA3DD}" destId="{D56F5BE1-E9A8-4739-AC9E-2D6A391631E7}" srcOrd="0" destOrd="0" presId="urn:microsoft.com/office/officeart/2005/8/layout/radial5"/>
    <dgm:cxn modelId="{CF498B5B-9E90-4537-B2C8-CDEADB703E1E}" type="presOf" srcId="{C9994C0B-E595-4281-9438-3810AB694738}" destId="{FB78E886-8D6C-4DD2-ACCF-87BA54A4ED53}" srcOrd="0" destOrd="0" presId="urn:microsoft.com/office/officeart/2005/8/layout/radial5"/>
    <dgm:cxn modelId="{E0A74B5E-F99E-4919-8C8A-B35372F1F20D}" type="presOf" srcId="{44466C48-5677-44F6-BCBC-A0D032B15BE8}" destId="{41B30D59-7812-45C9-AD50-C89B1A323D65}" srcOrd="0" destOrd="0" presId="urn:microsoft.com/office/officeart/2005/8/layout/radial5"/>
    <dgm:cxn modelId="{4EEF0E66-5D70-4B2E-884F-E10B60E09736}" srcId="{CF1FFD9D-4BF8-4730-B813-A5B0681BE377}" destId="{C3A68CDB-67A9-47B2-BE8F-E13D006B2F19}" srcOrd="7" destOrd="0" parTransId="{691D2680-B523-4A76-9CB8-443CCCA0CCE4}" sibTransId="{98752EC5-9239-488D-8311-9A3E113DEAD7}"/>
    <dgm:cxn modelId="{30374547-969E-4E7B-B559-A06B8952B237}" type="presOf" srcId="{77DFF42E-C738-4192-90B1-2EA876EC8F51}" destId="{A0FA4678-BCD0-476F-B34F-FA5640A5890F}" srcOrd="0" destOrd="0" presId="urn:microsoft.com/office/officeart/2005/8/layout/radial5"/>
    <dgm:cxn modelId="{F0E1AE4B-6F75-4F9E-AB07-E4A768BA32AC}" type="presOf" srcId="{29C2AAB1-C78E-497A-A6CB-B95A95704F9C}" destId="{CD109F81-0D0D-43AE-BE39-34FAD7133603}" srcOrd="0" destOrd="0" presId="urn:microsoft.com/office/officeart/2005/8/layout/radial5"/>
    <dgm:cxn modelId="{3994084E-3444-4538-97AB-636194B2CD24}" type="presOf" srcId="{C3A68CDB-67A9-47B2-BE8F-E13D006B2F19}" destId="{E6289C50-1F56-4A18-8130-50F843AEEC29}" srcOrd="0" destOrd="0" presId="urn:microsoft.com/office/officeart/2005/8/layout/radial5"/>
    <dgm:cxn modelId="{39268E73-F090-4BE2-93C5-5B03BE7D2E5F}" type="presOf" srcId="{C2884C44-8D21-4C03-9474-4CA5A4E56D5B}" destId="{A399EAD7-CF4C-4EC9-8716-252FEA049EBA}" srcOrd="1" destOrd="0" presId="urn:microsoft.com/office/officeart/2005/8/layout/radial5"/>
    <dgm:cxn modelId="{49389674-5E50-4FD3-B108-C5B92BEBC382}" type="presOf" srcId="{7CC8C31C-063B-4907-AE2C-B97A7A5B22A5}" destId="{D558692B-DC9E-4922-976E-39EA5A133C22}" srcOrd="1" destOrd="0" presId="urn:microsoft.com/office/officeart/2005/8/layout/radial5"/>
    <dgm:cxn modelId="{BEFF6C55-EDB9-49B5-88A2-DDFC525B2C9B}" srcId="{CF1FFD9D-4BF8-4730-B813-A5B0681BE377}" destId="{A33DE2FB-B042-47A5-B039-8C69AE810B06}" srcOrd="4" destOrd="0" parTransId="{44466C48-5677-44F6-BCBC-A0D032B15BE8}" sibTransId="{36F0319F-2F39-41F3-9EAB-5BE0DBDD18A2}"/>
    <dgm:cxn modelId="{4E99B05A-635F-496A-9C1C-2DE6666DD146}" type="presOf" srcId="{A33DE2FB-B042-47A5-B039-8C69AE810B06}" destId="{9A70CF62-D44B-40F0-A990-899D08778FDA}" srcOrd="0" destOrd="0" presId="urn:microsoft.com/office/officeart/2005/8/layout/radial5"/>
    <dgm:cxn modelId="{42066493-6B55-4655-8026-37C93D4AABC2}" type="presOf" srcId="{EA4470A2-0D7B-49A4-B771-2C70E3DA9404}" destId="{D4537948-9AA5-4ABB-A88A-F28F8109E530}" srcOrd="0" destOrd="0" presId="urn:microsoft.com/office/officeart/2005/8/layout/radial5"/>
    <dgm:cxn modelId="{2EABAC96-404C-4356-B707-18BC946E1AAA}" type="presOf" srcId="{D1F11A49-48AB-4BDF-8ABB-5EC9A55F786D}" destId="{36B52FA9-FFA3-4BAB-A20C-D1D672BC1C44}" srcOrd="0" destOrd="0" presId="urn:microsoft.com/office/officeart/2005/8/layout/radial5"/>
    <dgm:cxn modelId="{D5F491A1-07ED-4486-905B-E48D7D6F6C4C}" type="presOf" srcId="{85E2B726-D212-4AAA-A6BB-8DB7F40722EB}" destId="{AA2710B1-E205-46DB-A64E-0D21F06EEBC4}" srcOrd="0" destOrd="0" presId="urn:microsoft.com/office/officeart/2005/8/layout/radial5"/>
    <dgm:cxn modelId="{5C080AA2-E346-4247-A285-5A6F7A7CA80B}" srcId="{CF1FFD9D-4BF8-4730-B813-A5B0681BE377}" destId="{C9994C0B-E595-4281-9438-3810AB694738}" srcOrd="0" destOrd="0" parTransId="{EA4470A2-0D7B-49A4-B771-2C70E3DA9404}" sibTransId="{3A6C7D8A-3F5B-4020-B3E0-6BB2BB7BDC1A}"/>
    <dgm:cxn modelId="{E35814B0-DE9F-4F8F-8517-9DF514767B5B}" type="presOf" srcId="{C2884C44-8D21-4C03-9474-4CA5A4E56D5B}" destId="{E820B408-8828-4A5C-9A49-866E3DD1467A}" srcOrd="0" destOrd="0" presId="urn:microsoft.com/office/officeart/2005/8/layout/radial5"/>
    <dgm:cxn modelId="{6BBF4FB1-A22F-4D9F-B273-ABD8DDEB4FCA}" srcId="{CF1FFD9D-4BF8-4730-B813-A5B0681BE377}" destId="{DA95121F-4406-452D-9ACC-25CC94158D2F}" srcOrd="5" destOrd="0" parTransId="{85E2B726-D212-4AAA-A6BB-8DB7F40722EB}" sibTransId="{22390C9D-D961-4E11-8B6D-01A2ED9F9432}"/>
    <dgm:cxn modelId="{CB04BFB1-E7E0-402C-8512-C8B2CCC2C9F6}" srcId="{CF1FFD9D-4BF8-4730-B813-A5B0681BE377}" destId="{D1F11A49-48AB-4BDF-8ABB-5EC9A55F786D}" srcOrd="3" destOrd="0" parTransId="{36E84987-0359-4B60-A505-BEDE8F827696}" sibTransId="{D792DBD0-E713-449A-A056-8766365ABB19}"/>
    <dgm:cxn modelId="{50AD3FC9-228C-46E5-B78C-8B1CA5575BD6}" type="presOf" srcId="{85E2B726-D212-4AAA-A6BB-8DB7F40722EB}" destId="{21504C6F-A287-4694-B4E9-E653B7999150}" srcOrd="1" destOrd="0" presId="urn:microsoft.com/office/officeart/2005/8/layout/radial5"/>
    <dgm:cxn modelId="{EB435BD9-6C13-4940-963E-2A5E5A31690F}" srcId="{77DFF42E-C738-4192-90B1-2EA876EC8F51}" destId="{CF1FFD9D-4BF8-4730-B813-A5B0681BE377}" srcOrd="0" destOrd="0" parTransId="{AE0AEDD9-35E1-4DF3-9DFF-13C4CE26214C}" sibTransId="{5548D423-67DE-4152-9A6D-35B2324C244F}"/>
    <dgm:cxn modelId="{E5068EDA-C29A-4119-B119-A11C7DA79C22}" type="presOf" srcId="{EA4470A2-0D7B-49A4-B771-2C70E3DA9404}" destId="{2ED36DB4-66AD-4730-9F51-98CCB7F692DC}" srcOrd="1" destOrd="0" presId="urn:microsoft.com/office/officeart/2005/8/layout/radial5"/>
    <dgm:cxn modelId="{BFFF13DF-44B8-4931-969A-48B5E156AFF0}" type="presOf" srcId="{CF1FFD9D-4BF8-4730-B813-A5B0681BE377}" destId="{3E002EBD-CEE8-418A-AFD3-4A97B21E6EBF}" srcOrd="0" destOrd="0" presId="urn:microsoft.com/office/officeart/2005/8/layout/radial5"/>
    <dgm:cxn modelId="{C63773E3-E785-4CAE-993F-BB46876FCAE5}" type="presOf" srcId="{DA95121F-4406-452D-9ACC-25CC94158D2F}" destId="{66A7D658-6D8E-47F3-BF00-248794B50C10}" srcOrd="0" destOrd="0" presId="urn:microsoft.com/office/officeart/2005/8/layout/radial5"/>
    <dgm:cxn modelId="{9C8973EE-9276-4183-A02A-46A7B5D4DB68}" type="presOf" srcId="{6747C1DF-65BD-4E2A-B2EB-854158426C2F}" destId="{F9F52A9C-B5F1-47A3-9380-AF3330B7C76E}" srcOrd="0" destOrd="0" presId="urn:microsoft.com/office/officeart/2005/8/layout/radial5"/>
    <dgm:cxn modelId="{74869BF1-498B-4497-BF1C-46875AC6EC33}" type="presOf" srcId="{44466C48-5677-44F6-BCBC-A0D032B15BE8}" destId="{3C7132DA-20FF-4633-8160-2D4CD4DEF06B}" srcOrd="1" destOrd="0" presId="urn:microsoft.com/office/officeart/2005/8/layout/radial5"/>
    <dgm:cxn modelId="{9C17E8F2-F921-404E-81B1-237CAEA09A6A}" type="presOf" srcId="{36E84987-0359-4B60-A505-BEDE8F827696}" destId="{89E6A6AD-919C-4988-8653-A57226D7EF71}" srcOrd="1" destOrd="0" presId="urn:microsoft.com/office/officeart/2005/8/layout/radial5"/>
    <dgm:cxn modelId="{873F1D02-C9C7-4499-99A1-366F81E03BF7}" type="presParOf" srcId="{A0FA4678-BCD0-476F-B34F-FA5640A5890F}" destId="{3E002EBD-CEE8-418A-AFD3-4A97B21E6EBF}" srcOrd="0" destOrd="0" presId="urn:microsoft.com/office/officeart/2005/8/layout/radial5"/>
    <dgm:cxn modelId="{AFA11EFE-4DE1-4AEC-A834-742F2745B9A1}" type="presParOf" srcId="{A0FA4678-BCD0-476F-B34F-FA5640A5890F}" destId="{D4537948-9AA5-4ABB-A88A-F28F8109E530}" srcOrd="1" destOrd="0" presId="urn:microsoft.com/office/officeart/2005/8/layout/radial5"/>
    <dgm:cxn modelId="{7821C48A-3E1A-46C2-B99A-98F59E6356C0}" type="presParOf" srcId="{D4537948-9AA5-4ABB-A88A-F28F8109E530}" destId="{2ED36DB4-66AD-4730-9F51-98CCB7F692DC}" srcOrd="0" destOrd="0" presId="urn:microsoft.com/office/officeart/2005/8/layout/radial5"/>
    <dgm:cxn modelId="{BBF604B4-A74D-412C-AAB7-7BABE8F3E13D}" type="presParOf" srcId="{A0FA4678-BCD0-476F-B34F-FA5640A5890F}" destId="{FB78E886-8D6C-4DD2-ACCF-87BA54A4ED53}" srcOrd="2" destOrd="0" presId="urn:microsoft.com/office/officeart/2005/8/layout/radial5"/>
    <dgm:cxn modelId="{6D9BCF0C-7C67-404A-8B62-9B96546B4155}" type="presParOf" srcId="{A0FA4678-BCD0-476F-B34F-FA5640A5890F}" destId="{E820B408-8828-4A5C-9A49-866E3DD1467A}" srcOrd="3" destOrd="0" presId="urn:microsoft.com/office/officeart/2005/8/layout/radial5"/>
    <dgm:cxn modelId="{AE192A4F-475C-4F0C-B815-BCDF6C25C406}" type="presParOf" srcId="{E820B408-8828-4A5C-9A49-866E3DD1467A}" destId="{A399EAD7-CF4C-4EC9-8716-252FEA049EBA}" srcOrd="0" destOrd="0" presId="urn:microsoft.com/office/officeart/2005/8/layout/radial5"/>
    <dgm:cxn modelId="{2F2C16E2-4F4C-4042-93DC-34B476593611}" type="presParOf" srcId="{A0FA4678-BCD0-476F-B34F-FA5640A5890F}" destId="{CD109F81-0D0D-43AE-BE39-34FAD7133603}" srcOrd="4" destOrd="0" presId="urn:microsoft.com/office/officeart/2005/8/layout/radial5"/>
    <dgm:cxn modelId="{9EF9A3EB-7458-4C03-994E-EBD82F49A1B1}" type="presParOf" srcId="{A0FA4678-BCD0-476F-B34F-FA5640A5890F}" destId="{162504E8-F1CB-4AF6-AC6E-668CE0A231E6}" srcOrd="5" destOrd="0" presId="urn:microsoft.com/office/officeart/2005/8/layout/radial5"/>
    <dgm:cxn modelId="{94EBDF6C-E5DF-4BAE-BA9B-5F58E0FE9563}" type="presParOf" srcId="{162504E8-F1CB-4AF6-AC6E-668CE0A231E6}" destId="{D558692B-DC9E-4922-976E-39EA5A133C22}" srcOrd="0" destOrd="0" presId="urn:microsoft.com/office/officeart/2005/8/layout/radial5"/>
    <dgm:cxn modelId="{06E58D4A-5030-43C2-8581-EC51675BE53D}" type="presParOf" srcId="{A0FA4678-BCD0-476F-B34F-FA5640A5890F}" destId="{F9F52A9C-B5F1-47A3-9380-AF3330B7C76E}" srcOrd="6" destOrd="0" presId="urn:microsoft.com/office/officeart/2005/8/layout/radial5"/>
    <dgm:cxn modelId="{F29FC861-4D11-421F-A0B2-D773C1F422BA}" type="presParOf" srcId="{A0FA4678-BCD0-476F-B34F-FA5640A5890F}" destId="{D97EDD96-1753-478D-833D-C4C0C00FA187}" srcOrd="7" destOrd="0" presId="urn:microsoft.com/office/officeart/2005/8/layout/radial5"/>
    <dgm:cxn modelId="{586040B4-D1AE-4645-9336-AE9BB87D8DF4}" type="presParOf" srcId="{D97EDD96-1753-478D-833D-C4C0C00FA187}" destId="{89E6A6AD-919C-4988-8653-A57226D7EF71}" srcOrd="0" destOrd="0" presId="urn:microsoft.com/office/officeart/2005/8/layout/radial5"/>
    <dgm:cxn modelId="{B502AFD3-E97D-4611-AA63-A6D4792BFADD}" type="presParOf" srcId="{A0FA4678-BCD0-476F-B34F-FA5640A5890F}" destId="{36B52FA9-FFA3-4BAB-A20C-D1D672BC1C44}" srcOrd="8" destOrd="0" presId="urn:microsoft.com/office/officeart/2005/8/layout/radial5"/>
    <dgm:cxn modelId="{6548861D-DED7-4A44-BBD9-E158B6F656D5}" type="presParOf" srcId="{A0FA4678-BCD0-476F-B34F-FA5640A5890F}" destId="{41B30D59-7812-45C9-AD50-C89B1A323D65}" srcOrd="9" destOrd="0" presId="urn:microsoft.com/office/officeart/2005/8/layout/radial5"/>
    <dgm:cxn modelId="{01B06776-60CF-446D-9C74-88282C44A144}" type="presParOf" srcId="{41B30D59-7812-45C9-AD50-C89B1A323D65}" destId="{3C7132DA-20FF-4633-8160-2D4CD4DEF06B}" srcOrd="0" destOrd="0" presId="urn:microsoft.com/office/officeart/2005/8/layout/radial5"/>
    <dgm:cxn modelId="{6D00706F-1476-4CE2-9329-624F14C27BE8}" type="presParOf" srcId="{A0FA4678-BCD0-476F-B34F-FA5640A5890F}" destId="{9A70CF62-D44B-40F0-A990-899D08778FDA}" srcOrd="10" destOrd="0" presId="urn:microsoft.com/office/officeart/2005/8/layout/radial5"/>
    <dgm:cxn modelId="{30E7A39C-8886-4144-84BC-E2E5E063B287}" type="presParOf" srcId="{A0FA4678-BCD0-476F-B34F-FA5640A5890F}" destId="{AA2710B1-E205-46DB-A64E-0D21F06EEBC4}" srcOrd="11" destOrd="0" presId="urn:microsoft.com/office/officeart/2005/8/layout/radial5"/>
    <dgm:cxn modelId="{0E194BE5-97E7-41BB-BA5B-CA3B0E1CE087}" type="presParOf" srcId="{AA2710B1-E205-46DB-A64E-0D21F06EEBC4}" destId="{21504C6F-A287-4694-B4E9-E653B7999150}" srcOrd="0" destOrd="0" presId="urn:microsoft.com/office/officeart/2005/8/layout/radial5"/>
    <dgm:cxn modelId="{AAD377EB-CCF4-42A1-AFFF-C42BE004164A}" type="presParOf" srcId="{A0FA4678-BCD0-476F-B34F-FA5640A5890F}" destId="{66A7D658-6D8E-47F3-BF00-248794B50C10}" srcOrd="12" destOrd="0" presId="urn:microsoft.com/office/officeart/2005/8/layout/radial5"/>
    <dgm:cxn modelId="{D41E3FF5-5924-46E7-9513-8D75AAD984B2}" type="presParOf" srcId="{A0FA4678-BCD0-476F-B34F-FA5640A5890F}" destId="{1E8173A9-DAF0-4438-850A-6C088A08D666}" srcOrd="13" destOrd="0" presId="urn:microsoft.com/office/officeart/2005/8/layout/radial5"/>
    <dgm:cxn modelId="{413EC9F8-6AC0-4CBA-9B0B-965E469EFFC4}" type="presParOf" srcId="{1E8173A9-DAF0-4438-850A-6C088A08D666}" destId="{0EB7C20E-A144-454D-9540-66329B099E79}" srcOrd="0" destOrd="0" presId="urn:microsoft.com/office/officeart/2005/8/layout/radial5"/>
    <dgm:cxn modelId="{040FB767-CF9F-4DFC-8C39-5079DF9BE09F}" type="presParOf" srcId="{A0FA4678-BCD0-476F-B34F-FA5640A5890F}" destId="{D56F5BE1-E9A8-4739-AC9E-2D6A391631E7}" srcOrd="14" destOrd="0" presId="urn:microsoft.com/office/officeart/2005/8/layout/radial5"/>
    <dgm:cxn modelId="{4C6FABBD-6484-44EB-8230-B728A1357E59}" type="presParOf" srcId="{A0FA4678-BCD0-476F-B34F-FA5640A5890F}" destId="{C752A202-C448-42B7-8BCA-DDE1865E22A1}" srcOrd="15" destOrd="0" presId="urn:microsoft.com/office/officeart/2005/8/layout/radial5"/>
    <dgm:cxn modelId="{A8FBD8EC-E390-4D7D-9E38-256221AF7D06}" type="presParOf" srcId="{C752A202-C448-42B7-8BCA-DDE1865E22A1}" destId="{BBB17859-21EF-4950-8F39-30C4978B6920}" srcOrd="0" destOrd="0" presId="urn:microsoft.com/office/officeart/2005/8/layout/radial5"/>
    <dgm:cxn modelId="{61942793-D18C-48A4-95A2-065446EE3526}" type="presParOf" srcId="{A0FA4678-BCD0-476F-B34F-FA5640A5890F}" destId="{E6289C50-1F56-4A18-8130-50F843AEEC29}" srcOrd="1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A1AB9EA-393E-48F0-AB0B-85959791881F}" type="doc">
      <dgm:prSet loTypeId="urn:microsoft.com/office/officeart/2008/layout/VerticalCurv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76ACE514-F739-4554-AAAD-DC9D4145A28E}">
      <dgm:prSet phldrT="[Texte]"/>
      <dgm:spPr/>
      <dgm:t>
        <a:bodyPr/>
        <a:lstStyle/>
        <a:p>
          <a:r>
            <a:rPr lang="fr-FR" dirty="0" err="1"/>
            <a:t>Lack</a:t>
          </a:r>
          <a:r>
            <a:rPr lang="fr-FR" dirty="0"/>
            <a:t> of communication on the process -&gt; 6/10 </a:t>
          </a:r>
          <a:r>
            <a:rPr lang="fr-FR" dirty="0" err="1"/>
            <a:t>misinformed</a:t>
          </a:r>
          <a:endParaRPr lang="en-GB" dirty="0"/>
        </a:p>
      </dgm:t>
    </dgm:pt>
    <dgm:pt modelId="{E5D71AAC-3B82-4D72-AA4D-19AC29D98F41}" type="parTrans" cxnId="{407B58A7-64CA-43E7-AA02-C3E1C41D4BE2}">
      <dgm:prSet/>
      <dgm:spPr/>
      <dgm:t>
        <a:bodyPr/>
        <a:lstStyle/>
        <a:p>
          <a:endParaRPr lang="en-GB"/>
        </a:p>
      </dgm:t>
    </dgm:pt>
    <dgm:pt modelId="{A1DB062B-3486-43C7-BB8E-D489FBE24E02}" type="sibTrans" cxnId="{407B58A7-64CA-43E7-AA02-C3E1C41D4BE2}">
      <dgm:prSet/>
      <dgm:spPr/>
      <dgm:t>
        <a:bodyPr/>
        <a:lstStyle/>
        <a:p>
          <a:endParaRPr lang="en-GB"/>
        </a:p>
      </dgm:t>
    </dgm:pt>
    <dgm:pt modelId="{FDDF7282-36E6-472E-BD00-46098EDC957B}">
      <dgm:prSet phldrT="[Texte]"/>
      <dgm:spPr/>
      <dgm:t>
        <a:bodyPr/>
        <a:lstStyle/>
        <a:p>
          <a:r>
            <a:rPr lang="fr-FR" dirty="0"/>
            <a:t>20 to 30 </a:t>
          </a:r>
          <a:r>
            <a:rPr lang="fr-FR" dirty="0" err="1"/>
            <a:t>hours</a:t>
          </a:r>
          <a:r>
            <a:rPr lang="fr-FR" dirty="0"/>
            <a:t>/ </a:t>
          </a:r>
          <a:r>
            <a:rPr lang="fr-FR" dirty="0" err="1"/>
            <a:t>week</a:t>
          </a:r>
          <a:r>
            <a:rPr lang="fr-FR" dirty="0"/>
            <a:t> -&gt; </a:t>
          </a:r>
          <a:r>
            <a:rPr lang="fr-FR" dirty="0" err="1"/>
            <a:t>counterproductive</a:t>
          </a:r>
          <a:r>
            <a:rPr lang="fr-FR" dirty="0"/>
            <a:t>/dropout</a:t>
          </a:r>
          <a:endParaRPr lang="en-GB" dirty="0"/>
        </a:p>
      </dgm:t>
    </dgm:pt>
    <dgm:pt modelId="{491288BD-E26C-40DB-A722-3FF10DFB284A}" type="parTrans" cxnId="{4DB2D0DD-C375-441E-8483-6EBDF3C74A52}">
      <dgm:prSet/>
      <dgm:spPr/>
      <dgm:t>
        <a:bodyPr/>
        <a:lstStyle/>
        <a:p>
          <a:endParaRPr lang="en-GB"/>
        </a:p>
      </dgm:t>
    </dgm:pt>
    <dgm:pt modelId="{F4AB55D4-F434-4D04-AEF6-651509144C9B}" type="sibTrans" cxnId="{4DB2D0DD-C375-441E-8483-6EBDF3C74A52}">
      <dgm:prSet/>
      <dgm:spPr/>
      <dgm:t>
        <a:bodyPr/>
        <a:lstStyle/>
        <a:p>
          <a:endParaRPr lang="en-GB"/>
        </a:p>
      </dgm:t>
    </dgm:pt>
    <dgm:pt modelId="{736E24E3-93A8-4959-9760-1A9D0768C245}">
      <dgm:prSet phldrT="[Texte]"/>
      <dgm:spPr/>
      <dgm:t>
        <a:bodyPr/>
        <a:lstStyle/>
        <a:p>
          <a:r>
            <a:rPr lang="fr-FR" dirty="0"/>
            <a:t>Very </a:t>
          </a:r>
          <a:r>
            <a:rPr lang="fr-FR" dirty="0" err="1"/>
            <a:t>expensive</a:t>
          </a:r>
          <a:r>
            <a:rPr lang="fr-FR" dirty="0"/>
            <a:t> and </a:t>
          </a:r>
          <a:r>
            <a:rPr lang="fr-FR" dirty="0" err="1"/>
            <a:t>need</a:t>
          </a:r>
          <a:r>
            <a:rPr lang="fr-FR" dirty="0"/>
            <a:t> a lot of time</a:t>
          </a:r>
          <a:endParaRPr lang="en-GB" dirty="0"/>
        </a:p>
      </dgm:t>
    </dgm:pt>
    <dgm:pt modelId="{CC907543-543A-43DD-B223-FC96FE9120F4}" type="parTrans" cxnId="{BF311F13-7C6B-43A4-BE4C-5DC9C5013F3C}">
      <dgm:prSet/>
      <dgm:spPr/>
      <dgm:t>
        <a:bodyPr/>
        <a:lstStyle/>
        <a:p>
          <a:endParaRPr lang="en-GB"/>
        </a:p>
      </dgm:t>
    </dgm:pt>
    <dgm:pt modelId="{843F16F7-35B5-4DDE-9F01-27557756908B}" type="sibTrans" cxnId="{BF311F13-7C6B-43A4-BE4C-5DC9C5013F3C}">
      <dgm:prSet/>
      <dgm:spPr/>
      <dgm:t>
        <a:bodyPr/>
        <a:lstStyle/>
        <a:p>
          <a:endParaRPr lang="en-GB"/>
        </a:p>
      </dgm:t>
    </dgm:pt>
    <dgm:pt modelId="{8209403E-163E-4AA9-AE7B-D627A769849F}">
      <dgm:prSet phldrT="[Texte]"/>
      <dgm:spPr/>
      <dgm:t>
        <a:bodyPr/>
        <a:lstStyle/>
        <a:p>
          <a:r>
            <a:rPr lang="fr-FR" dirty="0"/>
            <a:t>72% of commercial </a:t>
          </a:r>
          <a:r>
            <a:rPr lang="fr-FR" dirty="0" err="1"/>
            <a:t>employees</a:t>
          </a:r>
          <a:r>
            <a:rPr lang="fr-FR" dirty="0"/>
            <a:t> -&gt; 23% </a:t>
          </a:r>
          <a:r>
            <a:rPr lang="fr-FR" dirty="0" err="1"/>
            <a:t>succeed</a:t>
          </a:r>
          <a:r>
            <a:rPr lang="fr-FR" dirty="0"/>
            <a:t> </a:t>
          </a:r>
          <a:r>
            <a:rPr lang="fr-FR" dirty="0" err="1"/>
            <a:t>against</a:t>
          </a:r>
          <a:r>
            <a:rPr lang="fr-FR" dirty="0"/>
            <a:t> 50% for seniors</a:t>
          </a:r>
          <a:endParaRPr lang="en-GB" dirty="0"/>
        </a:p>
      </dgm:t>
    </dgm:pt>
    <dgm:pt modelId="{A93F4C25-583C-404F-BA5B-E3856B6ED39F}" type="parTrans" cxnId="{F89BF1D5-5D01-45D0-AC5F-24606505B713}">
      <dgm:prSet/>
      <dgm:spPr/>
      <dgm:t>
        <a:bodyPr/>
        <a:lstStyle/>
        <a:p>
          <a:endParaRPr lang="en-GB"/>
        </a:p>
      </dgm:t>
    </dgm:pt>
    <dgm:pt modelId="{3F9E9F65-7985-46C3-BB44-176CA748AF0E}" type="sibTrans" cxnId="{F89BF1D5-5D01-45D0-AC5F-24606505B713}">
      <dgm:prSet/>
      <dgm:spPr/>
      <dgm:t>
        <a:bodyPr/>
        <a:lstStyle/>
        <a:p>
          <a:endParaRPr lang="en-GB"/>
        </a:p>
      </dgm:t>
    </dgm:pt>
    <dgm:pt modelId="{04548E14-F6A5-4981-BB7C-ED6883A053E5}" type="pres">
      <dgm:prSet presAssocID="{BA1AB9EA-393E-48F0-AB0B-85959791881F}" presName="Name0" presStyleCnt="0">
        <dgm:presLayoutVars>
          <dgm:chMax val="7"/>
          <dgm:chPref val="7"/>
          <dgm:dir/>
        </dgm:presLayoutVars>
      </dgm:prSet>
      <dgm:spPr/>
    </dgm:pt>
    <dgm:pt modelId="{CECB90AD-D97F-4AEE-8DC1-519F267AE893}" type="pres">
      <dgm:prSet presAssocID="{BA1AB9EA-393E-48F0-AB0B-85959791881F}" presName="Name1" presStyleCnt="0"/>
      <dgm:spPr/>
    </dgm:pt>
    <dgm:pt modelId="{88E5E3C0-2BF8-4B43-A4C3-F4777C28BD45}" type="pres">
      <dgm:prSet presAssocID="{BA1AB9EA-393E-48F0-AB0B-85959791881F}" presName="cycle" presStyleCnt="0"/>
      <dgm:spPr/>
    </dgm:pt>
    <dgm:pt modelId="{FE7A3CE6-501A-4BC9-B17E-D1C02CE8C572}" type="pres">
      <dgm:prSet presAssocID="{BA1AB9EA-393E-48F0-AB0B-85959791881F}" presName="srcNode" presStyleLbl="node1" presStyleIdx="0" presStyleCnt="4"/>
      <dgm:spPr/>
    </dgm:pt>
    <dgm:pt modelId="{C754788F-8C90-4593-99BB-ED1E44F3ABCE}" type="pres">
      <dgm:prSet presAssocID="{BA1AB9EA-393E-48F0-AB0B-85959791881F}" presName="conn" presStyleLbl="parChTrans1D2" presStyleIdx="0" presStyleCnt="1"/>
      <dgm:spPr/>
    </dgm:pt>
    <dgm:pt modelId="{2AB406D0-2AC4-4825-9957-40EBFE67806E}" type="pres">
      <dgm:prSet presAssocID="{BA1AB9EA-393E-48F0-AB0B-85959791881F}" presName="extraNode" presStyleLbl="node1" presStyleIdx="0" presStyleCnt="4"/>
      <dgm:spPr/>
    </dgm:pt>
    <dgm:pt modelId="{206769D0-FF3A-4359-B922-D1C77B1CDAE6}" type="pres">
      <dgm:prSet presAssocID="{BA1AB9EA-393E-48F0-AB0B-85959791881F}" presName="dstNode" presStyleLbl="node1" presStyleIdx="0" presStyleCnt="4"/>
      <dgm:spPr/>
    </dgm:pt>
    <dgm:pt modelId="{0D4895DB-76A8-416E-B04F-2FF3ECE8DC84}" type="pres">
      <dgm:prSet presAssocID="{76ACE514-F739-4554-AAAD-DC9D4145A28E}" presName="text_1" presStyleLbl="node1" presStyleIdx="0" presStyleCnt="4">
        <dgm:presLayoutVars>
          <dgm:bulletEnabled val="1"/>
        </dgm:presLayoutVars>
      </dgm:prSet>
      <dgm:spPr/>
    </dgm:pt>
    <dgm:pt modelId="{A83BB048-F385-4779-9640-BA8273EF020A}" type="pres">
      <dgm:prSet presAssocID="{76ACE514-F739-4554-AAAD-DC9D4145A28E}" presName="accent_1" presStyleCnt="0"/>
      <dgm:spPr/>
    </dgm:pt>
    <dgm:pt modelId="{FD0A338D-88DA-4400-B6FD-66448FFAA85E}" type="pres">
      <dgm:prSet presAssocID="{76ACE514-F739-4554-AAAD-DC9D4145A28E}" presName="accentRepeatNode" presStyleLbl="solidFgAcc1" presStyleIdx="0" presStyleCnt="4"/>
      <dgm:spPr/>
    </dgm:pt>
    <dgm:pt modelId="{C821AA64-CC11-4360-BAFA-4824E538FD13}" type="pres">
      <dgm:prSet presAssocID="{8209403E-163E-4AA9-AE7B-D627A769849F}" presName="text_2" presStyleLbl="node1" presStyleIdx="1" presStyleCnt="4">
        <dgm:presLayoutVars>
          <dgm:bulletEnabled val="1"/>
        </dgm:presLayoutVars>
      </dgm:prSet>
      <dgm:spPr/>
    </dgm:pt>
    <dgm:pt modelId="{F55751E4-FC7D-42C4-90EF-2CFB370E954C}" type="pres">
      <dgm:prSet presAssocID="{8209403E-163E-4AA9-AE7B-D627A769849F}" presName="accent_2" presStyleCnt="0"/>
      <dgm:spPr/>
    </dgm:pt>
    <dgm:pt modelId="{64FAA284-C690-4A49-A750-785831B5DBCC}" type="pres">
      <dgm:prSet presAssocID="{8209403E-163E-4AA9-AE7B-D627A769849F}" presName="accentRepeatNode" presStyleLbl="solidFgAcc1" presStyleIdx="1" presStyleCnt="4"/>
      <dgm:spPr/>
    </dgm:pt>
    <dgm:pt modelId="{64D0A3E4-EC9D-472A-B1CE-9B9B85311314}" type="pres">
      <dgm:prSet presAssocID="{FDDF7282-36E6-472E-BD00-46098EDC957B}" presName="text_3" presStyleLbl="node1" presStyleIdx="2" presStyleCnt="4">
        <dgm:presLayoutVars>
          <dgm:bulletEnabled val="1"/>
        </dgm:presLayoutVars>
      </dgm:prSet>
      <dgm:spPr/>
    </dgm:pt>
    <dgm:pt modelId="{F92A04E3-090E-4F9A-9114-4218F4D747F9}" type="pres">
      <dgm:prSet presAssocID="{FDDF7282-36E6-472E-BD00-46098EDC957B}" presName="accent_3" presStyleCnt="0"/>
      <dgm:spPr/>
    </dgm:pt>
    <dgm:pt modelId="{43E5FEF8-BD6F-4D2E-A169-6EB57957937D}" type="pres">
      <dgm:prSet presAssocID="{FDDF7282-36E6-472E-BD00-46098EDC957B}" presName="accentRepeatNode" presStyleLbl="solidFgAcc1" presStyleIdx="2" presStyleCnt="4"/>
      <dgm:spPr/>
    </dgm:pt>
    <dgm:pt modelId="{279DCCED-0D02-4755-9095-02223E1B072C}" type="pres">
      <dgm:prSet presAssocID="{736E24E3-93A8-4959-9760-1A9D0768C245}" presName="text_4" presStyleLbl="node1" presStyleIdx="3" presStyleCnt="4">
        <dgm:presLayoutVars>
          <dgm:bulletEnabled val="1"/>
        </dgm:presLayoutVars>
      </dgm:prSet>
      <dgm:spPr/>
    </dgm:pt>
    <dgm:pt modelId="{F1257F5C-46C6-4E17-8A35-13802DD7F57C}" type="pres">
      <dgm:prSet presAssocID="{736E24E3-93A8-4959-9760-1A9D0768C245}" presName="accent_4" presStyleCnt="0"/>
      <dgm:spPr/>
    </dgm:pt>
    <dgm:pt modelId="{422376B5-0FF3-4082-8632-2C5F87642890}" type="pres">
      <dgm:prSet presAssocID="{736E24E3-93A8-4959-9760-1A9D0768C245}" presName="accentRepeatNode" presStyleLbl="solidFgAcc1" presStyleIdx="3" presStyleCnt="4"/>
      <dgm:spPr/>
    </dgm:pt>
  </dgm:ptLst>
  <dgm:cxnLst>
    <dgm:cxn modelId="{6080C006-2900-47E8-A079-94E5E709AB8D}" type="presOf" srcId="{8209403E-163E-4AA9-AE7B-D627A769849F}" destId="{C821AA64-CC11-4360-BAFA-4824E538FD13}" srcOrd="0" destOrd="0" presId="urn:microsoft.com/office/officeart/2008/layout/VerticalCurvedList"/>
    <dgm:cxn modelId="{BF311F13-7C6B-43A4-BE4C-5DC9C5013F3C}" srcId="{BA1AB9EA-393E-48F0-AB0B-85959791881F}" destId="{736E24E3-93A8-4959-9760-1A9D0768C245}" srcOrd="3" destOrd="0" parTransId="{CC907543-543A-43DD-B223-FC96FE9120F4}" sibTransId="{843F16F7-35B5-4DDE-9F01-27557756908B}"/>
    <dgm:cxn modelId="{BED61220-F245-46E6-A959-55768D59727A}" type="presOf" srcId="{FDDF7282-36E6-472E-BD00-46098EDC957B}" destId="{64D0A3E4-EC9D-472A-B1CE-9B9B85311314}" srcOrd="0" destOrd="0" presId="urn:microsoft.com/office/officeart/2008/layout/VerticalCurvedList"/>
    <dgm:cxn modelId="{347C4327-243C-49A0-8C8F-325E66A206A0}" type="presOf" srcId="{BA1AB9EA-393E-48F0-AB0B-85959791881F}" destId="{04548E14-F6A5-4981-BB7C-ED6883A053E5}" srcOrd="0" destOrd="0" presId="urn:microsoft.com/office/officeart/2008/layout/VerticalCurvedList"/>
    <dgm:cxn modelId="{6F88584C-41E3-417F-B83D-B1C784AD6BA8}" type="presOf" srcId="{736E24E3-93A8-4959-9760-1A9D0768C245}" destId="{279DCCED-0D02-4755-9095-02223E1B072C}" srcOrd="0" destOrd="0" presId="urn:microsoft.com/office/officeart/2008/layout/VerticalCurvedList"/>
    <dgm:cxn modelId="{DE8F7D7C-9D22-43D1-A9A2-38C81219C47F}" type="presOf" srcId="{A1DB062B-3486-43C7-BB8E-D489FBE24E02}" destId="{C754788F-8C90-4593-99BB-ED1E44F3ABCE}" srcOrd="0" destOrd="0" presId="urn:microsoft.com/office/officeart/2008/layout/VerticalCurvedList"/>
    <dgm:cxn modelId="{407B58A7-64CA-43E7-AA02-C3E1C41D4BE2}" srcId="{BA1AB9EA-393E-48F0-AB0B-85959791881F}" destId="{76ACE514-F739-4554-AAAD-DC9D4145A28E}" srcOrd="0" destOrd="0" parTransId="{E5D71AAC-3B82-4D72-AA4D-19AC29D98F41}" sibTransId="{A1DB062B-3486-43C7-BB8E-D489FBE24E02}"/>
    <dgm:cxn modelId="{F89BF1D5-5D01-45D0-AC5F-24606505B713}" srcId="{BA1AB9EA-393E-48F0-AB0B-85959791881F}" destId="{8209403E-163E-4AA9-AE7B-D627A769849F}" srcOrd="1" destOrd="0" parTransId="{A93F4C25-583C-404F-BA5B-E3856B6ED39F}" sibTransId="{3F9E9F65-7985-46C3-BB44-176CA748AF0E}"/>
    <dgm:cxn modelId="{4DB2D0DD-C375-441E-8483-6EBDF3C74A52}" srcId="{BA1AB9EA-393E-48F0-AB0B-85959791881F}" destId="{FDDF7282-36E6-472E-BD00-46098EDC957B}" srcOrd="2" destOrd="0" parTransId="{491288BD-E26C-40DB-A722-3FF10DFB284A}" sibTransId="{F4AB55D4-F434-4D04-AEF6-651509144C9B}"/>
    <dgm:cxn modelId="{21A9D1F2-77FF-4C9D-895D-0FC7E166D143}" type="presOf" srcId="{76ACE514-F739-4554-AAAD-DC9D4145A28E}" destId="{0D4895DB-76A8-416E-B04F-2FF3ECE8DC84}" srcOrd="0" destOrd="0" presId="urn:microsoft.com/office/officeart/2008/layout/VerticalCurvedList"/>
    <dgm:cxn modelId="{6B74F40B-3BED-4373-B1DF-3F44C34B8C39}" type="presParOf" srcId="{04548E14-F6A5-4981-BB7C-ED6883A053E5}" destId="{CECB90AD-D97F-4AEE-8DC1-519F267AE893}" srcOrd="0" destOrd="0" presId="urn:microsoft.com/office/officeart/2008/layout/VerticalCurvedList"/>
    <dgm:cxn modelId="{62CC41DF-FC1F-4CD9-93FA-AF52AA2838A2}" type="presParOf" srcId="{CECB90AD-D97F-4AEE-8DC1-519F267AE893}" destId="{88E5E3C0-2BF8-4B43-A4C3-F4777C28BD45}" srcOrd="0" destOrd="0" presId="urn:microsoft.com/office/officeart/2008/layout/VerticalCurvedList"/>
    <dgm:cxn modelId="{FA5A26FD-C2A1-452F-A789-E6D2668305ED}" type="presParOf" srcId="{88E5E3C0-2BF8-4B43-A4C3-F4777C28BD45}" destId="{FE7A3CE6-501A-4BC9-B17E-D1C02CE8C572}" srcOrd="0" destOrd="0" presId="urn:microsoft.com/office/officeart/2008/layout/VerticalCurvedList"/>
    <dgm:cxn modelId="{F6AED654-9DCE-40B8-AD34-E8F6DFDDDA87}" type="presParOf" srcId="{88E5E3C0-2BF8-4B43-A4C3-F4777C28BD45}" destId="{C754788F-8C90-4593-99BB-ED1E44F3ABCE}" srcOrd="1" destOrd="0" presId="urn:microsoft.com/office/officeart/2008/layout/VerticalCurvedList"/>
    <dgm:cxn modelId="{0023437E-C360-477D-AAFF-7CEEC987634F}" type="presParOf" srcId="{88E5E3C0-2BF8-4B43-A4C3-F4777C28BD45}" destId="{2AB406D0-2AC4-4825-9957-40EBFE67806E}" srcOrd="2" destOrd="0" presId="urn:microsoft.com/office/officeart/2008/layout/VerticalCurvedList"/>
    <dgm:cxn modelId="{3E7756DA-CB3A-453F-8870-0D7148894896}" type="presParOf" srcId="{88E5E3C0-2BF8-4B43-A4C3-F4777C28BD45}" destId="{206769D0-FF3A-4359-B922-D1C77B1CDAE6}" srcOrd="3" destOrd="0" presId="urn:microsoft.com/office/officeart/2008/layout/VerticalCurvedList"/>
    <dgm:cxn modelId="{DCF3004B-F002-4CE9-9C5A-4866FF95F9C0}" type="presParOf" srcId="{CECB90AD-D97F-4AEE-8DC1-519F267AE893}" destId="{0D4895DB-76A8-416E-B04F-2FF3ECE8DC84}" srcOrd="1" destOrd="0" presId="urn:microsoft.com/office/officeart/2008/layout/VerticalCurvedList"/>
    <dgm:cxn modelId="{43087EB1-CFDD-4E8C-81BE-2C3D7EAB7073}" type="presParOf" srcId="{CECB90AD-D97F-4AEE-8DC1-519F267AE893}" destId="{A83BB048-F385-4779-9640-BA8273EF020A}" srcOrd="2" destOrd="0" presId="urn:microsoft.com/office/officeart/2008/layout/VerticalCurvedList"/>
    <dgm:cxn modelId="{C5E107C7-E292-484F-BC53-47953AD0439A}" type="presParOf" srcId="{A83BB048-F385-4779-9640-BA8273EF020A}" destId="{FD0A338D-88DA-4400-B6FD-66448FFAA85E}" srcOrd="0" destOrd="0" presId="urn:microsoft.com/office/officeart/2008/layout/VerticalCurvedList"/>
    <dgm:cxn modelId="{CF083E9D-25FB-43A0-8E6D-A64CAACD6ADA}" type="presParOf" srcId="{CECB90AD-D97F-4AEE-8DC1-519F267AE893}" destId="{C821AA64-CC11-4360-BAFA-4824E538FD13}" srcOrd="3" destOrd="0" presId="urn:microsoft.com/office/officeart/2008/layout/VerticalCurvedList"/>
    <dgm:cxn modelId="{D5259567-EB28-49BD-AE6C-2FC39AEFCC3D}" type="presParOf" srcId="{CECB90AD-D97F-4AEE-8DC1-519F267AE893}" destId="{F55751E4-FC7D-42C4-90EF-2CFB370E954C}" srcOrd="4" destOrd="0" presId="urn:microsoft.com/office/officeart/2008/layout/VerticalCurvedList"/>
    <dgm:cxn modelId="{EE04C9C7-4FA0-4D9F-820A-F63175F79545}" type="presParOf" srcId="{F55751E4-FC7D-42C4-90EF-2CFB370E954C}" destId="{64FAA284-C690-4A49-A750-785831B5DBCC}" srcOrd="0" destOrd="0" presId="urn:microsoft.com/office/officeart/2008/layout/VerticalCurvedList"/>
    <dgm:cxn modelId="{D3076E30-9432-41C2-BF7C-A8292DF90FA3}" type="presParOf" srcId="{CECB90AD-D97F-4AEE-8DC1-519F267AE893}" destId="{64D0A3E4-EC9D-472A-B1CE-9B9B85311314}" srcOrd="5" destOrd="0" presId="urn:microsoft.com/office/officeart/2008/layout/VerticalCurvedList"/>
    <dgm:cxn modelId="{2004849A-6493-45ED-A173-7E36EC4FD629}" type="presParOf" srcId="{CECB90AD-D97F-4AEE-8DC1-519F267AE893}" destId="{F92A04E3-090E-4F9A-9114-4218F4D747F9}" srcOrd="6" destOrd="0" presId="urn:microsoft.com/office/officeart/2008/layout/VerticalCurvedList"/>
    <dgm:cxn modelId="{7C2A87C1-650B-4BED-82FD-7634DA45630F}" type="presParOf" srcId="{F92A04E3-090E-4F9A-9114-4218F4D747F9}" destId="{43E5FEF8-BD6F-4D2E-A169-6EB57957937D}" srcOrd="0" destOrd="0" presId="urn:microsoft.com/office/officeart/2008/layout/VerticalCurvedList"/>
    <dgm:cxn modelId="{77DF7822-38E9-4827-B6A0-0591AFCAD0DE}" type="presParOf" srcId="{CECB90AD-D97F-4AEE-8DC1-519F267AE893}" destId="{279DCCED-0D02-4755-9095-02223E1B072C}" srcOrd="7" destOrd="0" presId="urn:microsoft.com/office/officeart/2008/layout/VerticalCurvedList"/>
    <dgm:cxn modelId="{B47786E5-C96A-4B5B-8542-60C0F0E5DFA0}" type="presParOf" srcId="{CECB90AD-D97F-4AEE-8DC1-519F267AE893}" destId="{F1257F5C-46C6-4E17-8A35-13802DD7F57C}" srcOrd="8" destOrd="0" presId="urn:microsoft.com/office/officeart/2008/layout/VerticalCurvedList"/>
    <dgm:cxn modelId="{9F1BCCB3-C43D-4527-9419-08801057EC72}" type="presParOf" srcId="{F1257F5C-46C6-4E17-8A35-13802DD7F57C}" destId="{422376B5-0FF3-4082-8632-2C5F8764289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A1AB9EA-393E-48F0-AB0B-85959791881F}" type="doc">
      <dgm:prSet loTypeId="urn:microsoft.com/office/officeart/2008/layout/VerticalCurv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76ACE514-F739-4554-AAAD-DC9D4145A28E}">
      <dgm:prSet phldrT="[Texte]"/>
      <dgm:spPr/>
      <dgm:t>
        <a:bodyPr/>
        <a:lstStyle/>
        <a:p>
          <a:r>
            <a:rPr lang="fr-FR" dirty="0" err="1"/>
            <a:t>Find</a:t>
          </a:r>
          <a:r>
            <a:rPr lang="fr-FR" dirty="0"/>
            <a:t> the right date for </a:t>
          </a:r>
          <a:r>
            <a:rPr lang="fr-FR" dirty="0" err="1"/>
            <a:t>everyone</a:t>
          </a:r>
          <a:r>
            <a:rPr lang="fr-FR" dirty="0"/>
            <a:t> 			-&gt; groups</a:t>
          </a:r>
          <a:endParaRPr lang="en-GB" dirty="0"/>
        </a:p>
      </dgm:t>
    </dgm:pt>
    <dgm:pt modelId="{E5D71AAC-3B82-4D72-AA4D-19AC29D98F41}" type="parTrans" cxnId="{407B58A7-64CA-43E7-AA02-C3E1C41D4BE2}">
      <dgm:prSet/>
      <dgm:spPr/>
      <dgm:t>
        <a:bodyPr/>
        <a:lstStyle/>
        <a:p>
          <a:endParaRPr lang="en-GB"/>
        </a:p>
      </dgm:t>
    </dgm:pt>
    <dgm:pt modelId="{A1DB062B-3486-43C7-BB8E-D489FBE24E02}" type="sibTrans" cxnId="{407B58A7-64CA-43E7-AA02-C3E1C41D4BE2}">
      <dgm:prSet/>
      <dgm:spPr/>
      <dgm:t>
        <a:bodyPr/>
        <a:lstStyle/>
        <a:p>
          <a:endParaRPr lang="en-GB"/>
        </a:p>
      </dgm:t>
    </dgm:pt>
    <dgm:pt modelId="{56F9396D-C5E2-401C-AC8E-3803ED668A00}">
      <dgm:prSet phldrT="[Texte]"/>
      <dgm:spPr/>
      <dgm:t>
        <a:bodyPr/>
        <a:lstStyle/>
        <a:p>
          <a:r>
            <a:rPr lang="fr-FR" dirty="0"/>
            <a:t>National/international trainings 		-&gt; </a:t>
          </a:r>
          <a:r>
            <a:rPr lang="fr-FR" dirty="0" err="1"/>
            <a:t>expensive</a:t>
          </a:r>
          <a:endParaRPr lang="en-GB" dirty="0"/>
        </a:p>
      </dgm:t>
    </dgm:pt>
    <dgm:pt modelId="{B58FCBA2-CED2-4A31-984E-8C83860DB2A5}" type="parTrans" cxnId="{3EA4BAA4-5ACA-437B-A41B-A85D0011C004}">
      <dgm:prSet/>
      <dgm:spPr/>
      <dgm:t>
        <a:bodyPr/>
        <a:lstStyle/>
        <a:p>
          <a:endParaRPr lang="en-GB"/>
        </a:p>
      </dgm:t>
    </dgm:pt>
    <dgm:pt modelId="{A208C2E1-6025-42EF-968B-1EFEF5BA31D1}" type="sibTrans" cxnId="{3EA4BAA4-5ACA-437B-A41B-A85D0011C004}">
      <dgm:prSet/>
      <dgm:spPr/>
      <dgm:t>
        <a:bodyPr/>
        <a:lstStyle/>
        <a:p>
          <a:endParaRPr lang="en-GB"/>
        </a:p>
      </dgm:t>
    </dgm:pt>
    <dgm:pt modelId="{CA873070-31A5-4A77-B4C2-BCD493EF30C8}">
      <dgm:prSet phldrT="[Texte]"/>
      <dgm:spPr/>
      <dgm:t>
        <a:bodyPr/>
        <a:lstStyle/>
        <a:p>
          <a:r>
            <a:rPr lang="fr-FR" dirty="0" err="1"/>
            <a:t>Shortest</a:t>
          </a:r>
          <a:r>
            <a:rPr lang="fr-FR" dirty="0"/>
            <a:t> time possible -&gt; </a:t>
          </a:r>
          <a:r>
            <a:rPr lang="fr-FR" dirty="0" err="1"/>
            <a:t>don’t</a:t>
          </a:r>
          <a:r>
            <a:rPr lang="fr-FR" dirty="0"/>
            <a:t> have time to </a:t>
          </a:r>
          <a:r>
            <a:rPr lang="fr-FR" dirty="0" err="1"/>
            <a:t>assimilate</a:t>
          </a:r>
          <a:r>
            <a:rPr lang="fr-FR" dirty="0"/>
            <a:t> and </a:t>
          </a:r>
          <a:r>
            <a:rPr lang="fr-FR" dirty="0" err="1"/>
            <a:t>understand</a:t>
          </a:r>
          <a:r>
            <a:rPr lang="fr-FR" dirty="0"/>
            <a:t> all the information</a:t>
          </a:r>
          <a:endParaRPr lang="en-GB" dirty="0"/>
        </a:p>
      </dgm:t>
    </dgm:pt>
    <dgm:pt modelId="{6A658FEE-0B4C-4009-9D74-E0DB89B3480B}" type="parTrans" cxnId="{63933189-4A92-4E40-90B0-7673D67F62E4}">
      <dgm:prSet/>
      <dgm:spPr/>
      <dgm:t>
        <a:bodyPr/>
        <a:lstStyle/>
        <a:p>
          <a:endParaRPr lang="en-GB"/>
        </a:p>
      </dgm:t>
    </dgm:pt>
    <dgm:pt modelId="{A361650B-439A-4577-AC84-8B321D0D3264}" type="sibTrans" cxnId="{63933189-4A92-4E40-90B0-7673D67F62E4}">
      <dgm:prSet/>
      <dgm:spPr/>
      <dgm:t>
        <a:bodyPr/>
        <a:lstStyle/>
        <a:p>
          <a:endParaRPr lang="en-GB"/>
        </a:p>
      </dgm:t>
    </dgm:pt>
    <dgm:pt modelId="{04548E14-F6A5-4981-BB7C-ED6883A053E5}" type="pres">
      <dgm:prSet presAssocID="{BA1AB9EA-393E-48F0-AB0B-85959791881F}" presName="Name0" presStyleCnt="0">
        <dgm:presLayoutVars>
          <dgm:chMax val="7"/>
          <dgm:chPref val="7"/>
          <dgm:dir/>
        </dgm:presLayoutVars>
      </dgm:prSet>
      <dgm:spPr/>
    </dgm:pt>
    <dgm:pt modelId="{CECB90AD-D97F-4AEE-8DC1-519F267AE893}" type="pres">
      <dgm:prSet presAssocID="{BA1AB9EA-393E-48F0-AB0B-85959791881F}" presName="Name1" presStyleCnt="0"/>
      <dgm:spPr/>
    </dgm:pt>
    <dgm:pt modelId="{88E5E3C0-2BF8-4B43-A4C3-F4777C28BD45}" type="pres">
      <dgm:prSet presAssocID="{BA1AB9EA-393E-48F0-AB0B-85959791881F}" presName="cycle" presStyleCnt="0"/>
      <dgm:spPr/>
    </dgm:pt>
    <dgm:pt modelId="{FE7A3CE6-501A-4BC9-B17E-D1C02CE8C572}" type="pres">
      <dgm:prSet presAssocID="{BA1AB9EA-393E-48F0-AB0B-85959791881F}" presName="srcNode" presStyleLbl="node1" presStyleIdx="0" presStyleCnt="3"/>
      <dgm:spPr/>
    </dgm:pt>
    <dgm:pt modelId="{C754788F-8C90-4593-99BB-ED1E44F3ABCE}" type="pres">
      <dgm:prSet presAssocID="{BA1AB9EA-393E-48F0-AB0B-85959791881F}" presName="conn" presStyleLbl="parChTrans1D2" presStyleIdx="0" presStyleCnt="1"/>
      <dgm:spPr/>
    </dgm:pt>
    <dgm:pt modelId="{2AB406D0-2AC4-4825-9957-40EBFE67806E}" type="pres">
      <dgm:prSet presAssocID="{BA1AB9EA-393E-48F0-AB0B-85959791881F}" presName="extraNode" presStyleLbl="node1" presStyleIdx="0" presStyleCnt="3"/>
      <dgm:spPr/>
    </dgm:pt>
    <dgm:pt modelId="{206769D0-FF3A-4359-B922-D1C77B1CDAE6}" type="pres">
      <dgm:prSet presAssocID="{BA1AB9EA-393E-48F0-AB0B-85959791881F}" presName="dstNode" presStyleLbl="node1" presStyleIdx="0" presStyleCnt="3"/>
      <dgm:spPr/>
    </dgm:pt>
    <dgm:pt modelId="{0D4895DB-76A8-416E-B04F-2FF3ECE8DC84}" type="pres">
      <dgm:prSet presAssocID="{76ACE514-F739-4554-AAAD-DC9D4145A28E}" presName="text_1" presStyleLbl="node1" presStyleIdx="0" presStyleCnt="3">
        <dgm:presLayoutVars>
          <dgm:bulletEnabled val="1"/>
        </dgm:presLayoutVars>
      </dgm:prSet>
      <dgm:spPr/>
    </dgm:pt>
    <dgm:pt modelId="{A83BB048-F385-4779-9640-BA8273EF020A}" type="pres">
      <dgm:prSet presAssocID="{76ACE514-F739-4554-AAAD-DC9D4145A28E}" presName="accent_1" presStyleCnt="0"/>
      <dgm:spPr/>
    </dgm:pt>
    <dgm:pt modelId="{FD0A338D-88DA-4400-B6FD-66448FFAA85E}" type="pres">
      <dgm:prSet presAssocID="{76ACE514-F739-4554-AAAD-DC9D4145A28E}" presName="accentRepeatNode" presStyleLbl="solidFgAcc1" presStyleIdx="0" presStyleCnt="3"/>
      <dgm:spPr/>
    </dgm:pt>
    <dgm:pt modelId="{8DA11AD0-0052-4188-97F3-7DB2FB37F08C}" type="pres">
      <dgm:prSet presAssocID="{56F9396D-C5E2-401C-AC8E-3803ED668A00}" presName="text_2" presStyleLbl="node1" presStyleIdx="1" presStyleCnt="3">
        <dgm:presLayoutVars>
          <dgm:bulletEnabled val="1"/>
        </dgm:presLayoutVars>
      </dgm:prSet>
      <dgm:spPr/>
    </dgm:pt>
    <dgm:pt modelId="{54DDAEEA-3930-4451-8759-463E8F73A742}" type="pres">
      <dgm:prSet presAssocID="{56F9396D-C5E2-401C-AC8E-3803ED668A00}" presName="accent_2" presStyleCnt="0"/>
      <dgm:spPr/>
    </dgm:pt>
    <dgm:pt modelId="{0DEEC967-0210-48BE-AF22-0F0723F0EB35}" type="pres">
      <dgm:prSet presAssocID="{56F9396D-C5E2-401C-AC8E-3803ED668A00}" presName="accentRepeatNode" presStyleLbl="solidFgAcc1" presStyleIdx="1" presStyleCnt="3"/>
      <dgm:spPr/>
    </dgm:pt>
    <dgm:pt modelId="{B0505C06-C2AB-4DFA-9E74-F6485971A0C3}" type="pres">
      <dgm:prSet presAssocID="{CA873070-31A5-4A77-B4C2-BCD493EF30C8}" presName="text_3" presStyleLbl="node1" presStyleIdx="2" presStyleCnt="3">
        <dgm:presLayoutVars>
          <dgm:bulletEnabled val="1"/>
        </dgm:presLayoutVars>
      </dgm:prSet>
      <dgm:spPr/>
    </dgm:pt>
    <dgm:pt modelId="{BF2A1413-9942-459F-B290-E5E912A1DFA9}" type="pres">
      <dgm:prSet presAssocID="{CA873070-31A5-4A77-B4C2-BCD493EF30C8}" presName="accent_3" presStyleCnt="0"/>
      <dgm:spPr/>
    </dgm:pt>
    <dgm:pt modelId="{BA8FE22F-ADAE-47AA-96DC-D5DACD591261}" type="pres">
      <dgm:prSet presAssocID="{CA873070-31A5-4A77-B4C2-BCD493EF30C8}" presName="accentRepeatNode" presStyleLbl="solidFgAcc1" presStyleIdx="2" presStyleCnt="3"/>
      <dgm:spPr/>
    </dgm:pt>
  </dgm:ptLst>
  <dgm:cxnLst>
    <dgm:cxn modelId="{EDF6C31E-CC70-4A6D-A0C5-2E8390F08EED}" type="presOf" srcId="{CA873070-31A5-4A77-B4C2-BCD493EF30C8}" destId="{B0505C06-C2AB-4DFA-9E74-F6485971A0C3}" srcOrd="0" destOrd="0" presId="urn:microsoft.com/office/officeart/2008/layout/VerticalCurvedList"/>
    <dgm:cxn modelId="{347C4327-243C-49A0-8C8F-325E66A206A0}" type="presOf" srcId="{BA1AB9EA-393E-48F0-AB0B-85959791881F}" destId="{04548E14-F6A5-4981-BB7C-ED6883A053E5}" srcOrd="0" destOrd="0" presId="urn:microsoft.com/office/officeart/2008/layout/VerticalCurvedList"/>
    <dgm:cxn modelId="{DE8F7D7C-9D22-43D1-A9A2-38C81219C47F}" type="presOf" srcId="{A1DB062B-3486-43C7-BB8E-D489FBE24E02}" destId="{C754788F-8C90-4593-99BB-ED1E44F3ABCE}" srcOrd="0" destOrd="0" presId="urn:microsoft.com/office/officeart/2008/layout/VerticalCurvedList"/>
    <dgm:cxn modelId="{63933189-4A92-4E40-90B0-7673D67F62E4}" srcId="{BA1AB9EA-393E-48F0-AB0B-85959791881F}" destId="{CA873070-31A5-4A77-B4C2-BCD493EF30C8}" srcOrd="2" destOrd="0" parTransId="{6A658FEE-0B4C-4009-9D74-E0DB89B3480B}" sibTransId="{A361650B-439A-4577-AC84-8B321D0D3264}"/>
    <dgm:cxn modelId="{3EA4BAA4-5ACA-437B-A41B-A85D0011C004}" srcId="{BA1AB9EA-393E-48F0-AB0B-85959791881F}" destId="{56F9396D-C5E2-401C-AC8E-3803ED668A00}" srcOrd="1" destOrd="0" parTransId="{B58FCBA2-CED2-4A31-984E-8C83860DB2A5}" sibTransId="{A208C2E1-6025-42EF-968B-1EFEF5BA31D1}"/>
    <dgm:cxn modelId="{407B58A7-64CA-43E7-AA02-C3E1C41D4BE2}" srcId="{BA1AB9EA-393E-48F0-AB0B-85959791881F}" destId="{76ACE514-F739-4554-AAAD-DC9D4145A28E}" srcOrd="0" destOrd="0" parTransId="{E5D71AAC-3B82-4D72-AA4D-19AC29D98F41}" sibTransId="{A1DB062B-3486-43C7-BB8E-D489FBE24E02}"/>
    <dgm:cxn modelId="{8252F1AB-E4AC-4960-ABA1-270F6F5DD1E0}" type="presOf" srcId="{56F9396D-C5E2-401C-AC8E-3803ED668A00}" destId="{8DA11AD0-0052-4188-97F3-7DB2FB37F08C}" srcOrd="0" destOrd="0" presId="urn:microsoft.com/office/officeart/2008/layout/VerticalCurvedList"/>
    <dgm:cxn modelId="{21A9D1F2-77FF-4C9D-895D-0FC7E166D143}" type="presOf" srcId="{76ACE514-F739-4554-AAAD-DC9D4145A28E}" destId="{0D4895DB-76A8-416E-B04F-2FF3ECE8DC84}" srcOrd="0" destOrd="0" presId="urn:microsoft.com/office/officeart/2008/layout/VerticalCurvedList"/>
    <dgm:cxn modelId="{6B74F40B-3BED-4373-B1DF-3F44C34B8C39}" type="presParOf" srcId="{04548E14-F6A5-4981-BB7C-ED6883A053E5}" destId="{CECB90AD-D97F-4AEE-8DC1-519F267AE893}" srcOrd="0" destOrd="0" presId="urn:microsoft.com/office/officeart/2008/layout/VerticalCurvedList"/>
    <dgm:cxn modelId="{62CC41DF-FC1F-4CD9-93FA-AF52AA2838A2}" type="presParOf" srcId="{CECB90AD-D97F-4AEE-8DC1-519F267AE893}" destId="{88E5E3C0-2BF8-4B43-A4C3-F4777C28BD45}" srcOrd="0" destOrd="0" presId="urn:microsoft.com/office/officeart/2008/layout/VerticalCurvedList"/>
    <dgm:cxn modelId="{FA5A26FD-C2A1-452F-A789-E6D2668305ED}" type="presParOf" srcId="{88E5E3C0-2BF8-4B43-A4C3-F4777C28BD45}" destId="{FE7A3CE6-501A-4BC9-B17E-D1C02CE8C572}" srcOrd="0" destOrd="0" presId="urn:microsoft.com/office/officeart/2008/layout/VerticalCurvedList"/>
    <dgm:cxn modelId="{F6AED654-9DCE-40B8-AD34-E8F6DFDDDA87}" type="presParOf" srcId="{88E5E3C0-2BF8-4B43-A4C3-F4777C28BD45}" destId="{C754788F-8C90-4593-99BB-ED1E44F3ABCE}" srcOrd="1" destOrd="0" presId="urn:microsoft.com/office/officeart/2008/layout/VerticalCurvedList"/>
    <dgm:cxn modelId="{0023437E-C360-477D-AAFF-7CEEC987634F}" type="presParOf" srcId="{88E5E3C0-2BF8-4B43-A4C3-F4777C28BD45}" destId="{2AB406D0-2AC4-4825-9957-40EBFE67806E}" srcOrd="2" destOrd="0" presId="urn:microsoft.com/office/officeart/2008/layout/VerticalCurvedList"/>
    <dgm:cxn modelId="{3E7756DA-CB3A-453F-8870-0D7148894896}" type="presParOf" srcId="{88E5E3C0-2BF8-4B43-A4C3-F4777C28BD45}" destId="{206769D0-FF3A-4359-B922-D1C77B1CDAE6}" srcOrd="3" destOrd="0" presId="urn:microsoft.com/office/officeart/2008/layout/VerticalCurvedList"/>
    <dgm:cxn modelId="{DCF3004B-F002-4CE9-9C5A-4866FF95F9C0}" type="presParOf" srcId="{CECB90AD-D97F-4AEE-8DC1-519F267AE893}" destId="{0D4895DB-76A8-416E-B04F-2FF3ECE8DC84}" srcOrd="1" destOrd="0" presId="urn:microsoft.com/office/officeart/2008/layout/VerticalCurvedList"/>
    <dgm:cxn modelId="{43087EB1-CFDD-4E8C-81BE-2C3D7EAB7073}" type="presParOf" srcId="{CECB90AD-D97F-4AEE-8DC1-519F267AE893}" destId="{A83BB048-F385-4779-9640-BA8273EF020A}" srcOrd="2" destOrd="0" presId="urn:microsoft.com/office/officeart/2008/layout/VerticalCurvedList"/>
    <dgm:cxn modelId="{C5E107C7-E292-484F-BC53-47953AD0439A}" type="presParOf" srcId="{A83BB048-F385-4779-9640-BA8273EF020A}" destId="{FD0A338D-88DA-4400-B6FD-66448FFAA85E}" srcOrd="0" destOrd="0" presId="urn:microsoft.com/office/officeart/2008/layout/VerticalCurvedList"/>
    <dgm:cxn modelId="{3CC51F3A-5892-436B-8CA6-D236E0C5CC59}" type="presParOf" srcId="{CECB90AD-D97F-4AEE-8DC1-519F267AE893}" destId="{8DA11AD0-0052-4188-97F3-7DB2FB37F08C}" srcOrd="3" destOrd="0" presId="urn:microsoft.com/office/officeart/2008/layout/VerticalCurvedList"/>
    <dgm:cxn modelId="{C4186FEC-A2DE-4DA8-90D7-EE4E55938925}" type="presParOf" srcId="{CECB90AD-D97F-4AEE-8DC1-519F267AE893}" destId="{54DDAEEA-3930-4451-8759-463E8F73A742}" srcOrd="4" destOrd="0" presId="urn:microsoft.com/office/officeart/2008/layout/VerticalCurvedList"/>
    <dgm:cxn modelId="{2DB93525-8205-4A87-8380-461C007951AC}" type="presParOf" srcId="{54DDAEEA-3930-4451-8759-463E8F73A742}" destId="{0DEEC967-0210-48BE-AF22-0F0723F0EB35}" srcOrd="0" destOrd="0" presId="urn:microsoft.com/office/officeart/2008/layout/VerticalCurvedList"/>
    <dgm:cxn modelId="{AA7093A9-DAA0-48A5-901E-648B7784D602}" type="presParOf" srcId="{CECB90AD-D97F-4AEE-8DC1-519F267AE893}" destId="{B0505C06-C2AB-4DFA-9E74-F6485971A0C3}" srcOrd="5" destOrd="0" presId="urn:microsoft.com/office/officeart/2008/layout/VerticalCurvedList"/>
    <dgm:cxn modelId="{E0621E00-560E-42A1-985E-B7FAF8D50AD6}" type="presParOf" srcId="{CECB90AD-D97F-4AEE-8DC1-519F267AE893}" destId="{BF2A1413-9942-459F-B290-E5E912A1DFA9}" srcOrd="6" destOrd="0" presId="urn:microsoft.com/office/officeart/2008/layout/VerticalCurvedList"/>
    <dgm:cxn modelId="{E930B084-715E-4870-8921-3BDFE5F1CFD4}" type="presParOf" srcId="{BF2A1413-9942-459F-B290-E5E912A1DFA9}" destId="{BA8FE22F-ADAE-47AA-96DC-D5DACD591261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812EEE-6417-413F-915A-1C5F144DC3B2}">
      <dsp:nvSpPr>
        <dsp:cNvPr id="0" name=""/>
        <dsp:cNvSpPr/>
      </dsp:nvSpPr>
      <dsp:spPr>
        <a:xfrm>
          <a:off x="914399" y="0"/>
          <a:ext cx="10363200" cy="4351338"/>
        </a:xfrm>
        <a:prstGeom prst="rightArrow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51612-ACC5-453F-BE86-46C318B3483D}">
      <dsp:nvSpPr>
        <dsp:cNvPr id="0" name=""/>
        <dsp:cNvSpPr/>
      </dsp:nvSpPr>
      <dsp:spPr>
        <a:xfrm>
          <a:off x="6176" y="1305401"/>
          <a:ext cx="1842417" cy="17405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/>
            <a:t>Introduction</a:t>
          </a:r>
          <a:endParaRPr lang="en-GB" sz="2300" kern="1200" dirty="0"/>
        </a:p>
      </dsp:txBody>
      <dsp:txXfrm>
        <a:off x="91142" y="1390367"/>
        <a:ext cx="1672485" cy="1570603"/>
      </dsp:txXfrm>
    </dsp:sp>
    <dsp:sp modelId="{D7C25A8B-7A99-4903-A5D6-AFE7C0FD6F5F}">
      <dsp:nvSpPr>
        <dsp:cNvPr id="0" name=""/>
        <dsp:cNvSpPr/>
      </dsp:nvSpPr>
      <dsp:spPr>
        <a:xfrm>
          <a:off x="2073622" y="1305401"/>
          <a:ext cx="1842417" cy="17405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 err="1"/>
            <a:t>Definition</a:t>
          </a:r>
          <a:endParaRPr lang="en-GB" sz="2300" kern="1200" dirty="0"/>
        </a:p>
      </dsp:txBody>
      <dsp:txXfrm>
        <a:off x="2158588" y="1390367"/>
        <a:ext cx="1672485" cy="1570603"/>
      </dsp:txXfrm>
    </dsp:sp>
    <dsp:sp modelId="{6A28D040-E383-44A3-8856-42F87C4F10F8}">
      <dsp:nvSpPr>
        <dsp:cNvPr id="0" name=""/>
        <dsp:cNvSpPr/>
      </dsp:nvSpPr>
      <dsp:spPr>
        <a:xfrm>
          <a:off x="4141068" y="1305401"/>
          <a:ext cx="1842417" cy="17405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 err="1"/>
            <a:t>Differences</a:t>
          </a:r>
          <a:endParaRPr lang="en-GB" sz="2300" kern="1200" dirty="0"/>
        </a:p>
      </dsp:txBody>
      <dsp:txXfrm>
        <a:off x="4226034" y="1390367"/>
        <a:ext cx="1672485" cy="1570603"/>
      </dsp:txXfrm>
    </dsp:sp>
    <dsp:sp modelId="{D57F087B-926E-47E7-B574-D9324BC354ED}">
      <dsp:nvSpPr>
        <dsp:cNvPr id="0" name=""/>
        <dsp:cNvSpPr/>
      </dsp:nvSpPr>
      <dsp:spPr>
        <a:xfrm>
          <a:off x="6208514" y="1305401"/>
          <a:ext cx="1842417" cy="17405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 err="1"/>
            <a:t>Legislation</a:t>
          </a:r>
          <a:endParaRPr lang="en-GB" sz="2300" kern="1200" dirty="0"/>
        </a:p>
      </dsp:txBody>
      <dsp:txXfrm>
        <a:off x="6293480" y="1390367"/>
        <a:ext cx="1672485" cy="1570603"/>
      </dsp:txXfrm>
    </dsp:sp>
    <dsp:sp modelId="{0E0C6737-084C-4940-B0E9-251F93B5BB19}">
      <dsp:nvSpPr>
        <dsp:cNvPr id="0" name=""/>
        <dsp:cNvSpPr/>
      </dsp:nvSpPr>
      <dsp:spPr>
        <a:xfrm>
          <a:off x="8275959" y="1305401"/>
          <a:ext cx="1842417" cy="17405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/>
            <a:t>Issues</a:t>
          </a:r>
          <a:endParaRPr lang="en-GB" sz="2300" kern="1200" dirty="0"/>
        </a:p>
      </dsp:txBody>
      <dsp:txXfrm>
        <a:off x="8360925" y="1390367"/>
        <a:ext cx="1672485" cy="1570603"/>
      </dsp:txXfrm>
    </dsp:sp>
    <dsp:sp modelId="{D1A4133F-A99C-4907-83DB-47E7D2BB3A2C}">
      <dsp:nvSpPr>
        <dsp:cNvPr id="0" name=""/>
        <dsp:cNvSpPr/>
      </dsp:nvSpPr>
      <dsp:spPr>
        <a:xfrm>
          <a:off x="10343405" y="1305401"/>
          <a:ext cx="1842417" cy="174053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300" kern="1200" dirty="0"/>
            <a:t>Conclusion</a:t>
          </a:r>
          <a:endParaRPr lang="en-GB" sz="2300" kern="1200" dirty="0"/>
        </a:p>
      </dsp:txBody>
      <dsp:txXfrm>
        <a:off x="10428371" y="1390367"/>
        <a:ext cx="1672485" cy="15706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C01F1-CBEF-40F1-89A6-C77C81E9D7E3}">
      <dsp:nvSpPr>
        <dsp:cNvPr id="0" name=""/>
        <dsp:cNvSpPr/>
      </dsp:nvSpPr>
      <dsp:spPr>
        <a:xfrm>
          <a:off x="0" y="14667"/>
          <a:ext cx="10515600" cy="112729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4700" kern="1200" dirty="0"/>
            <a:t>In 20 </a:t>
          </a:r>
          <a:r>
            <a:rPr lang="fr-FR" sz="4700" kern="1200" dirty="0" err="1"/>
            <a:t>years</a:t>
          </a:r>
          <a:endParaRPr lang="en-GB" sz="4700" kern="1200" dirty="0"/>
        </a:p>
      </dsp:txBody>
      <dsp:txXfrm>
        <a:off x="55030" y="69697"/>
        <a:ext cx="10405540" cy="1017235"/>
      </dsp:txXfrm>
    </dsp:sp>
    <dsp:sp modelId="{F3AA0EF7-A654-44FA-8521-78494BD19B6A}">
      <dsp:nvSpPr>
        <dsp:cNvPr id="0" name=""/>
        <dsp:cNvSpPr/>
      </dsp:nvSpPr>
      <dsp:spPr>
        <a:xfrm>
          <a:off x="0" y="1141962"/>
          <a:ext cx="10515600" cy="77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59690" rIns="334264" bIns="59690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fr-FR" sz="3700" kern="1200" dirty="0"/>
            <a:t>More </a:t>
          </a:r>
          <a:r>
            <a:rPr lang="fr-FR" sz="3700" kern="1200" dirty="0" err="1"/>
            <a:t>than</a:t>
          </a:r>
          <a:r>
            <a:rPr lang="fr-FR" sz="3700" kern="1200" dirty="0"/>
            <a:t> </a:t>
          </a:r>
          <a:r>
            <a:rPr lang="fr-FR" sz="3700" kern="1200" dirty="0" err="1"/>
            <a:t>half</a:t>
          </a:r>
          <a:r>
            <a:rPr lang="fr-FR" sz="3700" kern="1200" dirty="0"/>
            <a:t> of </a:t>
          </a:r>
          <a:r>
            <a:rPr lang="fr-FR" sz="3700" kern="1200" dirty="0" err="1"/>
            <a:t>today’s</a:t>
          </a:r>
          <a:r>
            <a:rPr lang="fr-FR" sz="3700" kern="1200" dirty="0"/>
            <a:t> jobs</a:t>
          </a:r>
          <a:endParaRPr lang="en-GB" sz="3700" kern="1200" dirty="0"/>
        </a:p>
      </dsp:txBody>
      <dsp:txXfrm>
        <a:off x="0" y="1141962"/>
        <a:ext cx="10515600" cy="778320"/>
      </dsp:txXfrm>
    </dsp:sp>
    <dsp:sp modelId="{585AC47B-4A1F-416B-9ED4-D729B267DDD6}">
      <dsp:nvSpPr>
        <dsp:cNvPr id="0" name=""/>
        <dsp:cNvSpPr/>
      </dsp:nvSpPr>
      <dsp:spPr>
        <a:xfrm>
          <a:off x="0" y="1920282"/>
          <a:ext cx="10515600" cy="112729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4700" kern="1200" dirty="0"/>
            <a:t>In 2020</a:t>
          </a:r>
          <a:endParaRPr lang="en-GB" sz="4700" kern="1200" dirty="0"/>
        </a:p>
      </dsp:txBody>
      <dsp:txXfrm>
        <a:off x="55030" y="1975312"/>
        <a:ext cx="10405540" cy="1017235"/>
      </dsp:txXfrm>
    </dsp:sp>
    <dsp:sp modelId="{D611806A-08ED-42B4-92BB-6ED7AE7AED70}">
      <dsp:nvSpPr>
        <dsp:cNvPr id="0" name=""/>
        <dsp:cNvSpPr/>
      </dsp:nvSpPr>
      <dsp:spPr>
        <a:xfrm>
          <a:off x="0" y="3047577"/>
          <a:ext cx="10515600" cy="12890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59690" rIns="334264" bIns="59690" numCol="1" spcCol="1270" anchor="t" anchorCtr="0">
          <a:noAutofit/>
        </a:bodyPr>
        <a:lstStyle/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fr-FR" sz="3700" kern="1200" dirty="0"/>
            <a:t>2.3 million </a:t>
          </a:r>
          <a:r>
            <a:rPr lang="fr-FR" sz="3700" kern="1200" dirty="0" err="1"/>
            <a:t>low-skilled</a:t>
          </a:r>
          <a:r>
            <a:rPr lang="fr-FR" sz="3700" kern="1200" dirty="0"/>
            <a:t> jobs</a:t>
          </a:r>
          <a:endParaRPr lang="en-GB" sz="3700" kern="1200" dirty="0"/>
        </a:p>
        <a:p>
          <a:pPr marL="285750" lvl="1" indent="-285750" algn="l" defTabSz="1644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fr-FR" sz="3700" kern="1200" dirty="0"/>
            <a:t>2.2 million </a:t>
          </a:r>
          <a:r>
            <a:rPr lang="fr-FR" sz="3700" kern="1200" dirty="0" err="1"/>
            <a:t>skilled</a:t>
          </a:r>
          <a:r>
            <a:rPr lang="fr-FR" sz="3700" kern="1200" dirty="0"/>
            <a:t> jobs</a:t>
          </a:r>
          <a:endParaRPr lang="en-GB" sz="3700" kern="1200" dirty="0"/>
        </a:p>
      </dsp:txBody>
      <dsp:txXfrm>
        <a:off x="0" y="3047577"/>
        <a:ext cx="10515600" cy="12890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CEEF58-861B-454B-8703-7576E02CFA41}">
      <dsp:nvSpPr>
        <dsp:cNvPr id="0" name=""/>
        <dsp:cNvSpPr/>
      </dsp:nvSpPr>
      <dsp:spPr>
        <a:xfrm>
          <a:off x="4743506" y="1755"/>
          <a:ext cx="1666490" cy="166649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kern="1200" dirty="0" err="1"/>
            <a:t>Employees</a:t>
          </a:r>
          <a:r>
            <a:rPr lang="fr-FR" sz="1600" kern="1200" dirty="0"/>
            <a:t> or </a:t>
          </a:r>
          <a:r>
            <a:rPr lang="fr-FR" sz="1600" kern="1200" dirty="0" err="1"/>
            <a:t>administrator</a:t>
          </a:r>
          <a:endParaRPr lang="en-GB" sz="1600" kern="1200" dirty="0"/>
        </a:p>
      </dsp:txBody>
      <dsp:txXfrm>
        <a:off x="4987558" y="245807"/>
        <a:ext cx="1178386" cy="1178386"/>
      </dsp:txXfrm>
    </dsp:sp>
    <dsp:sp modelId="{158DADAC-03FD-43FE-B805-876F626C17B0}">
      <dsp:nvSpPr>
        <dsp:cNvPr id="0" name=""/>
        <dsp:cNvSpPr/>
      </dsp:nvSpPr>
      <dsp:spPr>
        <a:xfrm rot="2160000">
          <a:off x="6357730" y="1282734"/>
          <a:ext cx="444681" cy="56244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6370469" y="1356016"/>
        <a:ext cx="311277" cy="337464"/>
      </dsp:txXfrm>
    </dsp:sp>
    <dsp:sp modelId="{524A4F0C-C585-4915-8FB0-2B3027211B81}">
      <dsp:nvSpPr>
        <dsp:cNvPr id="0" name=""/>
        <dsp:cNvSpPr/>
      </dsp:nvSpPr>
      <dsp:spPr>
        <a:xfrm>
          <a:off x="6770509" y="1474458"/>
          <a:ext cx="1666490" cy="166649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kern="1200" dirty="0"/>
            <a:t>Accumulation of </a:t>
          </a:r>
          <a:r>
            <a:rPr lang="fr-FR" sz="1600" kern="1200" dirty="0" err="1"/>
            <a:t>knowledge</a:t>
          </a:r>
          <a:endParaRPr lang="en-GB" sz="1600" kern="1200" dirty="0"/>
        </a:p>
      </dsp:txBody>
      <dsp:txXfrm>
        <a:off x="7014561" y="1718510"/>
        <a:ext cx="1178386" cy="1178386"/>
      </dsp:txXfrm>
    </dsp:sp>
    <dsp:sp modelId="{358D63FF-EB6B-4AA9-BFF5-6F6C2E9575C0}">
      <dsp:nvSpPr>
        <dsp:cNvPr id="0" name=""/>
        <dsp:cNvSpPr/>
      </dsp:nvSpPr>
      <dsp:spPr>
        <a:xfrm rot="6480000">
          <a:off x="6998179" y="3205956"/>
          <a:ext cx="444681" cy="56244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7085493" y="3255007"/>
        <a:ext cx="311277" cy="337464"/>
      </dsp:txXfrm>
    </dsp:sp>
    <dsp:sp modelId="{2AFABEB4-E40C-4653-8B28-AB39D9812B95}">
      <dsp:nvSpPr>
        <dsp:cNvPr id="0" name=""/>
        <dsp:cNvSpPr/>
      </dsp:nvSpPr>
      <dsp:spPr>
        <a:xfrm>
          <a:off x="5996263" y="3857343"/>
          <a:ext cx="1666490" cy="166649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kern="1200" dirty="0" err="1"/>
            <a:t>Improvement</a:t>
          </a:r>
          <a:r>
            <a:rPr lang="fr-FR" sz="1600" kern="1200" dirty="0"/>
            <a:t> of </a:t>
          </a:r>
          <a:r>
            <a:rPr lang="fr-FR" sz="1600" kern="1200" dirty="0" err="1"/>
            <a:t>skills</a:t>
          </a:r>
          <a:endParaRPr lang="en-GB" sz="1600" kern="1200" dirty="0"/>
        </a:p>
      </dsp:txBody>
      <dsp:txXfrm>
        <a:off x="6240315" y="4101395"/>
        <a:ext cx="1178386" cy="1178386"/>
      </dsp:txXfrm>
    </dsp:sp>
    <dsp:sp modelId="{ACEDFC25-68A8-4530-B64D-D5538B58EAC2}">
      <dsp:nvSpPr>
        <dsp:cNvPr id="0" name=""/>
        <dsp:cNvSpPr/>
      </dsp:nvSpPr>
      <dsp:spPr>
        <a:xfrm rot="10800000">
          <a:off x="5366996" y="4409368"/>
          <a:ext cx="444681" cy="56244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5500400" y="4521856"/>
        <a:ext cx="311277" cy="337464"/>
      </dsp:txXfrm>
    </dsp:sp>
    <dsp:sp modelId="{FA9CF351-2DD7-4F3A-81A2-AA3E57EF9262}">
      <dsp:nvSpPr>
        <dsp:cNvPr id="0" name=""/>
        <dsp:cNvSpPr/>
      </dsp:nvSpPr>
      <dsp:spPr>
        <a:xfrm>
          <a:off x="3490750" y="3857343"/>
          <a:ext cx="1666490" cy="166649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kern="1200" dirty="0" err="1"/>
            <a:t>Learn</a:t>
          </a:r>
          <a:r>
            <a:rPr lang="fr-FR" sz="1600" kern="1200" dirty="0"/>
            <a:t> new concept</a:t>
          </a:r>
          <a:endParaRPr lang="en-GB" sz="1600" kern="1200" dirty="0"/>
        </a:p>
      </dsp:txBody>
      <dsp:txXfrm>
        <a:off x="3734802" y="4101395"/>
        <a:ext cx="1178386" cy="1178386"/>
      </dsp:txXfrm>
    </dsp:sp>
    <dsp:sp modelId="{534A1F88-875A-4C1E-ACD9-C2B508BF2472}">
      <dsp:nvSpPr>
        <dsp:cNvPr id="0" name=""/>
        <dsp:cNvSpPr/>
      </dsp:nvSpPr>
      <dsp:spPr>
        <a:xfrm rot="15120000">
          <a:off x="3718420" y="3229895"/>
          <a:ext cx="444681" cy="56244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3805734" y="3405820"/>
        <a:ext cx="311277" cy="337464"/>
      </dsp:txXfrm>
    </dsp:sp>
    <dsp:sp modelId="{F8BAFCB3-536A-4558-8AE7-2AF6E0B5BBC4}">
      <dsp:nvSpPr>
        <dsp:cNvPr id="0" name=""/>
        <dsp:cNvSpPr/>
      </dsp:nvSpPr>
      <dsp:spPr>
        <a:xfrm>
          <a:off x="2716504" y="1474458"/>
          <a:ext cx="1666490" cy="166649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kern="1200" dirty="0" err="1"/>
            <a:t>Between</a:t>
          </a:r>
          <a:r>
            <a:rPr lang="fr-FR" sz="1600" kern="1200" dirty="0"/>
            <a:t> few </a:t>
          </a:r>
          <a:r>
            <a:rPr lang="fr-FR" sz="1600" kern="1200" dirty="0" err="1"/>
            <a:t>weeks</a:t>
          </a:r>
          <a:r>
            <a:rPr lang="fr-FR" sz="1600" kern="1200" dirty="0"/>
            <a:t> to </a:t>
          </a:r>
          <a:r>
            <a:rPr lang="fr-FR" sz="1600" kern="1200" dirty="0" err="1"/>
            <a:t>several</a:t>
          </a:r>
          <a:r>
            <a:rPr lang="fr-FR" sz="1600" kern="1200" dirty="0"/>
            <a:t> </a:t>
          </a:r>
          <a:r>
            <a:rPr lang="fr-FR" sz="1600" kern="1200" dirty="0" err="1"/>
            <a:t>years</a:t>
          </a:r>
          <a:endParaRPr lang="en-GB" sz="1600" kern="1200" dirty="0"/>
        </a:p>
      </dsp:txBody>
      <dsp:txXfrm>
        <a:off x="2960556" y="1718510"/>
        <a:ext cx="1178386" cy="1178386"/>
      </dsp:txXfrm>
    </dsp:sp>
    <dsp:sp modelId="{F0128FBC-900E-4215-914A-8B5F4C102939}">
      <dsp:nvSpPr>
        <dsp:cNvPr id="0" name=""/>
        <dsp:cNvSpPr/>
      </dsp:nvSpPr>
      <dsp:spPr>
        <a:xfrm rot="19440000">
          <a:off x="4330728" y="1297529"/>
          <a:ext cx="444681" cy="56244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4343467" y="1449223"/>
        <a:ext cx="311277" cy="3374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2907CA-8880-4C3D-9FC9-F3F60AAAFD18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865B3-790C-46C0-AC93-B01ABB1B1E9B}">
      <dsp:nvSpPr>
        <dsp:cNvPr id="0" name=""/>
        <dsp:cNvSpPr/>
      </dsp:nvSpPr>
      <dsp:spPr>
        <a:xfrm>
          <a:off x="0" y="0"/>
          <a:ext cx="2103120" cy="4351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4900" kern="1200" dirty="0"/>
            <a:t>In France</a:t>
          </a:r>
          <a:endParaRPr lang="en-GB" sz="4900" kern="1200" dirty="0"/>
        </a:p>
      </dsp:txBody>
      <dsp:txXfrm>
        <a:off x="0" y="0"/>
        <a:ext cx="2103120" cy="4351338"/>
      </dsp:txXfrm>
    </dsp:sp>
    <dsp:sp modelId="{C8349334-EB92-4C3B-A5D4-BD99EA658FF1}">
      <dsp:nvSpPr>
        <dsp:cNvPr id="0" name=""/>
        <dsp:cNvSpPr/>
      </dsp:nvSpPr>
      <dsp:spPr>
        <a:xfrm>
          <a:off x="2260854" y="101134"/>
          <a:ext cx="8254746" cy="2022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5000" kern="1200" dirty="0" err="1"/>
            <a:t>Decision</a:t>
          </a:r>
          <a:r>
            <a:rPr lang="fr-FR" sz="5000" kern="1200" dirty="0"/>
            <a:t> of the employer</a:t>
          </a:r>
          <a:endParaRPr lang="en-GB" sz="5000" kern="1200" dirty="0"/>
        </a:p>
      </dsp:txBody>
      <dsp:txXfrm>
        <a:off x="2260854" y="101134"/>
        <a:ext cx="8254746" cy="2022692"/>
      </dsp:txXfrm>
    </dsp:sp>
    <dsp:sp modelId="{C2E65B29-8EA8-4FE6-AF8C-104E1FA60DF7}">
      <dsp:nvSpPr>
        <dsp:cNvPr id="0" name=""/>
        <dsp:cNvSpPr/>
      </dsp:nvSpPr>
      <dsp:spPr>
        <a:xfrm>
          <a:off x="2103120" y="2123826"/>
          <a:ext cx="841248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AAFFB6-DFE9-485B-B7EC-F33453C23DEA}">
      <dsp:nvSpPr>
        <dsp:cNvPr id="0" name=""/>
        <dsp:cNvSpPr/>
      </dsp:nvSpPr>
      <dsp:spPr>
        <a:xfrm>
          <a:off x="2260854" y="2224961"/>
          <a:ext cx="8254746" cy="20226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0" tIns="190500" rIns="190500" bIns="190500" numCol="1" spcCol="1270" anchor="t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5000" kern="1200" dirty="0"/>
            <a:t>By </a:t>
          </a:r>
          <a:r>
            <a:rPr lang="fr-FR" sz="5000" kern="1200" dirty="0" err="1"/>
            <a:t>personnal</a:t>
          </a:r>
          <a:r>
            <a:rPr lang="fr-FR" sz="5000" kern="1200" dirty="0"/>
            <a:t> initiative (time off, </a:t>
          </a:r>
          <a:r>
            <a:rPr lang="fr-FR" sz="5000" kern="1200" dirty="0" err="1"/>
            <a:t>personal</a:t>
          </a:r>
          <a:r>
            <a:rPr lang="fr-FR" sz="5000" kern="1200" dirty="0"/>
            <a:t> training </a:t>
          </a:r>
          <a:r>
            <a:rPr lang="fr-FR" sz="5000" kern="1200" dirty="0" err="1"/>
            <a:t>account</a:t>
          </a:r>
          <a:r>
            <a:rPr lang="fr-FR" sz="5000" kern="1200" dirty="0"/>
            <a:t>)</a:t>
          </a:r>
          <a:endParaRPr lang="en-GB" sz="5000" kern="1200" dirty="0"/>
        </a:p>
      </dsp:txBody>
      <dsp:txXfrm>
        <a:off x="2260854" y="2224961"/>
        <a:ext cx="8254746" cy="2022692"/>
      </dsp:txXfrm>
    </dsp:sp>
    <dsp:sp modelId="{EA5EF3FC-6A48-4F09-A6C8-CF2A3AA36302}">
      <dsp:nvSpPr>
        <dsp:cNvPr id="0" name=""/>
        <dsp:cNvSpPr/>
      </dsp:nvSpPr>
      <dsp:spPr>
        <a:xfrm>
          <a:off x="2103120" y="4247653"/>
          <a:ext cx="841248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64F42B-24E1-4653-A410-575C7066282F}">
      <dsp:nvSpPr>
        <dsp:cNvPr id="0" name=""/>
        <dsp:cNvSpPr/>
      </dsp:nvSpPr>
      <dsp:spPr>
        <a:xfrm>
          <a:off x="3442672" y="0"/>
          <a:ext cx="1989212" cy="1105117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400" kern="1200" dirty="0" err="1"/>
            <a:t>Development</a:t>
          </a:r>
          <a:endParaRPr lang="en-GB" sz="2400" kern="1200" dirty="0"/>
        </a:p>
      </dsp:txBody>
      <dsp:txXfrm>
        <a:off x="3475040" y="32368"/>
        <a:ext cx="1924476" cy="1040381"/>
      </dsp:txXfrm>
    </dsp:sp>
    <dsp:sp modelId="{81D256EF-1521-4242-A9CD-2E171F359CFD}">
      <dsp:nvSpPr>
        <dsp:cNvPr id="0" name=""/>
        <dsp:cNvSpPr/>
      </dsp:nvSpPr>
      <dsp:spPr>
        <a:xfrm>
          <a:off x="6315978" y="0"/>
          <a:ext cx="1989212" cy="1105117"/>
        </a:xfrm>
        <a:prstGeom prst="roundRect">
          <a:avLst>
            <a:gd name="adj" fmla="val 10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400" kern="1200" dirty="0" err="1"/>
            <a:t>Employees</a:t>
          </a:r>
          <a:r>
            <a:rPr lang="fr-FR" sz="2400" kern="1200" dirty="0"/>
            <a:t> training</a:t>
          </a:r>
          <a:endParaRPr lang="en-GB" sz="2400" kern="1200" dirty="0"/>
        </a:p>
      </dsp:txBody>
      <dsp:txXfrm>
        <a:off x="6348346" y="32368"/>
        <a:ext cx="1924476" cy="1040381"/>
      </dsp:txXfrm>
    </dsp:sp>
    <dsp:sp modelId="{F93A3737-F199-4A34-B78E-B36883FFC2AE}">
      <dsp:nvSpPr>
        <dsp:cNvPr id="0" name=""/>
        <dsp:cNvSpPr/>
      </dsp:nvSpPr>
      <dsp:spPr>
        <a:xfrm>
          <a:off x="5459512" y="4696750"/>
          <a:ext cx="828838" cy="828838"/>
        </a:xfrm>
        <a:prstGeom prst="triangle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C34D05-0854-4682-AF02-F49E3F3DEB63}">
      <dsp:nvSpPr>
        <dsp:cNvPr id="0" name=""/>
        <dsp:cNvSpPr/>
      </dsp:nvSpPr>
      <dsp:spPr>
        <a:xfrm>
          <a:off x="3387416" y="4349743"/>
          <a:ext cx="4973030" cy="335955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86B144-F94E-4BFE-98D4-9214E7528966}">
      <dsp:nvSpPr>
        <dsp:cNvPr id="0" name=""/>
        <dsp:cNvSpPr/>
      </dsp:nvSpPr>
      <dsp:spPr>
        <a:xfrm>
          <a:off x="6315978" y="3629206"/>
          <a:ext cx="1989212" cy="680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Employer </a:t>
          </a:r>
          <a:r>
            <a:rPr lang="fr-FR" sz="1200" kern="1200" dirty="0" err="1"/>
            <a:t>decision</a:t>
          </a:r>
          <a:r>
            <a:rPr lang="fr-FR" sz="1200" kern="1200" dirty="0"/>
            <a:t>, in groups </a:t>
          </a:r>
          <a:r>
            <a:rPr lang="fr-FR" sz="1200" kern="1200" dirty="0" err="1"/>
            <a:t>taught</a:t>
          </a:r>
          <a:r>
            <a:rPr lang="fr-FR" sz="1200" kern="1200" dirty="0"/>
            <a:t> by expert/</a:t>
          </a:r>
          <a:r>
            <a:rPr lang="fr-FR" sz="1200" kern="1200" dirty="0" err="1"/>
            <a:t>tutor</a:t>
          </a:r>
          <a:endParaRPr lang="en-GB" sz="1200" kern="1200" dirty="0"/>
        </a:p>
      </dsp:txBody>
      <dsp:txXfrm>
        <a:off x="6349210" y="3662438"/>
        <a:ext cx="1922748" cy="614288"/>
      </dsp:txXfrm>
    </dsp:sp>
    <dsp:sp modelId="{0A077B88-D0F3-426C-A890-F1BE9E80C8D6}">
      <dsp:nvSpPr>
        <dsp:cNvPr id="0" name=""/>
        <dsp:cNvSpPr/>
      </dsp:nvSpPr>
      <dsp:spPr>
        <a:xfrm>
          <a:off x="6315978" y="2895408"/>
          <a:ext cx="1989212" cy="680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Short </a:t>
          </a:r>
          <a:r>
            <a:rPr lang="fr-FR" sz="1200" kern="1200" dirty="0" err="1"/>
            <a:t>term</a:t>
          </a:r>
          <a:endParaRPr lang="en-GB" sz="1200" kern="1200" dirty="0"/>
        </a:p>
      </dsp:txBody>
      <dsp:txXfrm>
        <a:off x="6349210" y="2928640"/>
        <a:ext cx="1922748" cy="614288"/>
      </dsp:txXfrm>
    </dsp:sp>
    <dsp:sp modelId="{39940515-7356-4E90-ADA0-6AFE5EB1419C}">
      <dsp:nvSpPr>
        <dsp:cNvPr id="0" name=""/>
        <dsp:cNvSpPr/>
      </dsp:nvSpPr>
      <dsp:spPr>
        <a:xfrm>
          <a:off x="6315978" y="2161610"/>
          <a:ext cx="1989212" cy="680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 err="1"/>
            <a:t>Specific</a:t>
          </a:r>
          <a:r>
            <a:rPr lang="fr-FR" sz="1200" kern="1200" dirty="0"/>
            <a:t> objectives</a:t>
          </a:r>
          <a:endParaRPr lang="en-GB" sz="1200" kern="1200" dirty="0"/>
        </a:p>
      </dsp:txBody>
      <dsp:txXfrm>
        <a:off x="6349210" y="2194842"/>
        <a:ext cx="1922748" cy="614288"/>
      </dsp:txXfrm>
    </dsp:sp>
    <dsp:sp modelId="{64DE762A-8584-4BB3-8860-4E76015D35B7}">
      <dsp:nvSpPr>
        <dsp:cNvPr id="0" name=""/>
        <dsp:cNvSpPr/>
      </dsp:nvSpPr>
      <dsp:spPr>
        <a:xfrm>
          <a:off x="6315978" y="1414550"/>
          <a:ext cx="1989212" cy="680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 err="1"/>
            <a:t>Paid</a:t>
          </a:r>
          <a:r>
            <a:rPr lang="fr-FR" sz="1200" kern="1200" dirty="0"/>
            <a:t> by the </a:t>
          </a:r>
          <a:r>
            <a:rPr lang="fr-FR" sz="1200" kern="1200" dirty="0" err="1"/>
            <a:t>company</a:t>
          </a:r>
          <a:endParaRPr lang="en-GB" sz="1200" kern="1200" dirty="0"/>
        </a:p>
      </dsp:txBody>
      <dsp:txXfrm>
        <a:off x="6349210" y="1447782"/>
        <a:ext cx="1922748" cy="614288"/>
      </dsp:txXfrm>
    </dsp:sp>
    <dsp:sp modelId="{3B3FE51F-A878-48BC-B984-EB59647ECFB1}">
      <dsp:nvSpPr>
        <dsp:cNvPr id="0" name=""/>
        <dsp:cNvSpPr/>
      </dsp:nvSpPr>
      <dsp:spPr>
        <a:xfrm>
          <a:off x="3442672" y="3629206"/>
          <a:ext cx="1989212" cy="680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 err="1"/>
            <a:t>Individual</a:t>
          </a:r>
          <a:r>
            <a:rPr lang="fr-FR" sz="1200" kern="1200" dirty="0"/>
            <a:t> </a:t>
          </a:r>
          <a:r>
            <a:rPr lang="fr-FR" sz="1200" kern="1200" dirty="0" err="1"/>
            <a:t>decision</a:t>
          </a:r>
          <a:r>
            <a:rPr lang="fr-FR" sz="1200" kern="1200" dirty="0"/>
            <a:t>, </a:t>
          </a:r>
          <a:r>
            <a:rPr lang="fr-FR" sz="1200" kern="1200" dirty="0" err="1"/>
            <a:t>personnalized</a:t>
          </a:r>
          <a:endParaRPr lang="en-GB" sz="1200" kern="1200" dirty="0"/>
        </a:p>
      </dsp:txBody>
      <dsp:txXfrm>
        <a:off x="3475904" y="3662438"/>
        <a:ext cx="1922748" cy="614288"/>
      </dsp:txXfrm>
    </dsp:sp>
    <dsp:sp modelId="{C2E16E12-C32F-44CD-8E67-93A5DA52B4F3}">
      <dsp:nvSpPr>
        <dsp:cNvPr id="0" name=""/>
        <dsp:cNvSpPr/>
      </dsp:nvSpPr>
      <dsp:spPr>
        <a:xfrm>
          <a:off x="3442672" y="2895408"/>
          <a:ext cx="1989212" cy="680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/>
            <a:t>Long </a:t>
          </a:r>
          <a:r>
            <a:rPr lang="fr-FR" sz="1200" kern="1200" dirty="0" err="1"/>
            <a:t>term</a:t>
          </a:r>
          <a:endParaRPr lang="en-GB" sz="1200" kern="1200" dirty="0"/>
        </a:p>
      </dsp:txBody>
      <dsp:txXfrm>
        <a:off x="3475904" y="2928640"/>
        <a:ext cx="1922748" cy="614288"/>
      </dsp:txXfrm>
    </dsp:sp>
    <dsp:sp modelId="{B545B02E-DFFB-484D-B2C7-67C5B9715F59}">
      <dsp:nvSpPr>
        <dsp:cNvPr id="0" name=""/>
        <dsp:cNvSpPr/>
      </dsp:nvSpPr>
      <dsp:spPr>
        <a:xfrm>
          <a:off x="3442672" y="2161610"/>
          <a:ext cx="1989212" cy="680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 err="1"/>
            <a:t>Changing</a:t>
          </a:r>
          <a:r>
            <a:rPr lang="fr-FR" sz="1200" kern="1200" dirty="0"/>
            <a:t> habits, </a:t>
          </a:r>
          <a:r>
            <a:rPr lang="fr-FR" sz="1200" kern="1200" dirty="0" err="1"/>
            <a:t>philosophical</a:t>
          </a:r>
          <a:r>
            <a:rPr lang="fr-FR" sz="1200" kern="1200" dirty="0"/>
            <a:t> issues</a:t>
          </a:r>
          <a:endParaRPr lang="en-GB" sz="1200" kern="1200" dirty="0"/>
        </a:p>
      </dsp:txBody>
      <dsp:txXfrm>
        <a:off x="3475904" y="2194842"/>
        <a:ext cx="1922748" cy="614288"/>
      </dsp:txXfrm>
    </dsp:sp>
    <dsp:sp modelId="{6FFEE3D8-6631-4237-B4DD-503614AC1791}">
      <dsp:nvSpPr>
        <dsp:cNvPr id="0" name=""/>
        <dsp:cNvSpPr/>
      </dsp:nvSpPr>
      <dsp:spPr>
        <a:xfrm>
          <a:off x="3442672" y="1414550"/>
          <a:ext cx="1989212" cy="680752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200" kern="1200" dirty="0" err="1"/>
            <a:t>Paid</a:t>
          </a:r>
          <a:r>
            <a:rPr lang="fr-FR" sz="1200" kern="1200" dirty="0"/>
            <a:t> by the PTA</a:t>
          </a:r>
          <a:endParaRPr lang="en-GB" sz="1200" kern="1200" dirty="0"/>
        </a:p>
      </dsp:txBody>
      <dsp:txXfrm>
        <a:off x="3475904" y="1447782"/>
        <a:ext cx="1922748" cy="6142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0A6C1-D4BB-4E3D-A1D1-6163413A01C0}">
      <dsp:nvSpPr>
        <dsp:cNvPr id="0" name=""/>
        <dsp:cNvSpPr/>
      </dsp:nvSpPr>
      <dsp:spPr>
        <a:xfrm>
          <a:off x="4495512" y="113674"/>
          <a:ext cx="1787380" cy="1787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3000" kern="1200" dirty="0"/>
            <a:t>35 </a:t>
          </a:r>
          <a:r>
            <a:rPr lang="fr-FR" sz="3000" kern="1200" dirty="0" err="1"/>
            <a:t>hours</a:t>
          </a:r>
          <a:r>
            <a:rPr lang="fr-FR" sz="3000" kern="1200" dirty="0"/>
            <a:t>/</a:t>
          </a:r>
          <a:r>
            <a:rPr lang="fr-FR" sz="3000" kern="1200" dirty="0" err="1"/>
            <a:t>day</a:t>
          </a:r>
          <a:r>
            <a:rPr lang="fr-FR" sz="3000" kern="1200" dirty="0"/>
            <a:t> all </a:t>
          </a:r>
          <a:r>
            <a:rPr lang="fr-FR" sz="3000" kern="1200" dirty="0" err="1"/>
            <a:t>year</a:t>
          </a:r>
          <a:r>
            <a:rPr lang="fr-FR" sz="3000" kern="1200" dirty="0"/>
            <a:t> long</a:t>
          </a:r>
          <a:endParaRPr lang="en-GB" sz="3000" kern="1200" dirty="0"/>
        </a:p>
      </dsp:txBody>
      <dsp:txXfrm>
        <a:off x="4495512" y="113674"/>
        <a:ext cx="1787380" cy="1787380"/>
      </dsp:txXfrm>
    </dsp:sp>
    <dsp:sp modelId="{604105E6-5582-4826-BC7B-D9ECE00C88D8}">
      <dsp:nvSpPr>
        <dsp:cNvPr id="0" name=""/>
        <dsp:cNvSpPr/>
      </dsp:nvSpPr>
      <dsp:spPr>
        <a:xfrm>
          <a:off x="1342752" y="302"/>
          <a:ext cx="5053511" cy="5053511"/>
        </a:xfrm>
        <a:prstGeom prst="circularArrow">
          <a:avLst>
            <a:gd name="adj1" fmla="val 6897"/>
            <a:gd name="adj2" fmla="val 464948"/>
            <a:gd name="adj3" fmla="val 551117"/>
            <a:gd name="adj4" fmla="val 20583936"/>
            <a:gd name="adj5" fmla="val 8046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115B41-53C1-4B36-A1DF-41DD3D43ECD8}">
      <dsp:nvSpPr>
        <dsp:cNvPr id="0" name=""/>
        <dsp:cNvSpPr/>
      </dsp:nvSpPr>
      <dsp:spPr>
        <a:xfrm>
          <a:off x="4495512" y="3153062"/>
          <a:ext cx="1787380" cy="1787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3000" kern="1200" dirty="0"/>
            <a:t>Part time </a:t>
          </a:r>
          <a:r>
            <a:rPr lang="fr-FR" sz="3000" kern="1200" dirty="0" err="1"/>
            <a:t>employees</a:t>
          </a:r>
          <a:endParaRPr lang="en-GB" sz="3000" kern="1200" dirty="0"/>
        </a:p>
      </dsp:txBody>
      <dsp:txXfrm>
        <a:off x="4495512" y="3153062"/>
        <a:ext cx="1787380" cy="1787380"/>
      </dsp:txXfrm>
    </dsp:sp>
    <dsp:sp modelId="{895E426C-7E5C-44A8-9818-CCBAE57ECB73}">
      <dsp:nvSpPr>
        <dsp:cNvPr id="0" name=""/>
        <dsp:cNvSpPr/>
      </dsp:nvSpPr>
      <dsp:spPr>
        <a:xfrm>
          <a:off x="1342752" y="302"/>
          <a:ext cx="5053511" cy="5053511"/>
        </a:xfrm>
        <a:prstGeom prst="circularArrow">
          <a:avLst>
            <a:gd name="adj1" fmla="val 6897"/>
            <a:gd name="adj2" fmla="val 464948"/>
            <a:gd name="adj3" fmla="val 5951117"/>
            <a:gd name="adj4" fmla="val 4383936"/>
            <a:gd name="adj5" fmla="val 8046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4BCC3-16D6-4289-B7BB-1D13A1673287}">
      <dsp:nvSpPr>
        <dsp:cNvPr id="0" name=""/>
        <dsp:cNvSpPr/>
      </dsp:nvSpPr>
      <dsp:spPr>
        <a:xfrm>
          <a:off x="1456124" y="3153062"/>
          <a:ext cx="1787380" cy="1787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3000" kern="1200" dirty="0"/>
            <a:t>50-100% of the 35 </a:t>
          </a:r>
          <a:r>
            <a:rPr lang="fr-FR" sz="3000" kern="1200" dirty="0" err="1"/>
            <a:t>hours</a:t>
          </a:r>
          <a:endParaRPr lang="en-GB" sz="3000" kern="1200" dirty="0"/>
        </a:p>
      </dsp:txBody>
      <dsp:txXfrm>
        <a:off x="1456124" y="3153062"/>
        <a:ext cx="1787380" cy="1787380"/>
      </dsp:txXfrm>
    </dsp:sp>
    <dsp:sp modelId="{96E94644-DFCE-41D5-9702-D7D1B9F5CF6C}">
      <dsp:nvSpPr>
        <dsp:cNvPr id="0" name=""/>
        <dsp:cNvSpPr/>
      </dsp:nvSpPr>
      <dsp:spPr>
        <a:xfrm>
          <a:off x="1342752" y="302"/>
          <a:ext cx="5053511" cy="5053511"/>
        </a:xfrm>
        <a:prstGeom prst="circularArrow">
          <a:avLst>
            <a:gd name="adj1" fmla="val 6897"/>
            <a:gd name="adj2" fmla="val 464948"/>
            <a:gd name="adj3" fmla="val 11351117"/>
            <a:gd name="adj4" fmla="val 9783936"/>
            <a:gd name="adj5" fmla="val 8046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ADA7D-04E0-4CA1-8010-DBAD405EB835}">
      <dsp:nvSpPr>
        <dsp:cNvPr id="0" name=""/>
        <dsp:cNvSpPr/>
      </dsp:nvSpPr>
      <dsp:spPr>
        <a:xfrm>
          <a:off x="1456124" y="113674"/>
          <a:ext cx="1787380" cy="1787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3000" kern="1200" dirty="0" err="1"/>
            <a:t>Less</a:t>
          </a:r>
          <a:r>
            <a:rPr lang="fr-FR" sz="3000" kern="1200" dirty="0"/>
            <a:t> </a:t>
          </a:r>
          <a:r>
            <a:rPr lang="fr-FR" sz="3000" kern="1200" dirty="0" err="1"/>
            <a:t>than</a:t>
          </a:r>
          <a:r>
            <a:rPr lang="fr-FR" sz="3000" kern="1200" dirty="0"/>
            <a:t> 50% -&gt; </a:t>
          </a:r>
          <a:r>
            <a:rPr lang="fr-FR" sz="3000" kern="1200" dirty="0" err="1"/>
            <a:t>proprated</a:t>
          </a:r>
          <a:endParaRPr lang="en-GB" sz="3000" kern="1200" dirty="0"/>
        </a:p>
      </dsp:txBody>
      <dsp:txXfrm>
        <a:off x="1456124" y="113674"/>
        <a:ext cx="1787380" cy="1787380"/>
      </dsp:txXfrm>
    </dsp:sp>
    <dsp:sp modelId="{51C2CA5D-F4D8-4A36-AF58-1253C1BA95CD}">
      <dsp:nvSpPr>
        <dsp:cNvPr id="0" name=""/>
        <dsp:cNvSpPr/>
      </dsp:nvSpPr>
      <dsp:spPr>
        <a:xfrm>
          <a:off x="1342752" y="302"/>
          <a:ext cx="5053511" cy="5053511"/>
        </a:xfrm>
        <a:prstGeom prst="circularArrow">
          <a:avLst>
            <a:gd name="adj1" fmla="val 6897"/>
            <a:gd name="adj2" fmla="val 464948"/>
            <a:gd name="adj3" fmla="val 16751117"/>
            <a:gd name="adj4" fmla="val 15183936"/>
            <a:gd name="adj5" fmla="val 8046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02EBD-CEE8-418A-AFD3-4A97B21E6EBF}">
      <dsp:nvSpPr>
        <dsp:cNvPr id="0" name=""/>
        <dsp:cNvSpPr/>
      </dsp:nvSpPr>
      <dsp:spPr>
        <a:xfrm>
          <a:off x="3385723" y="2031057"/>
          <a:ext cx="1356552" cy="1356552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700" kern="1200" dirty="0"/>
            <a:t>Obligation to train</a:t>
          </a:r>
          <a:endParaRPr lang="en-GB" sz="1700" kern="1200" dirty="0"/>
        </a:p>
      </dsp:txBody>
      <dsp:txXfrm>
        <a:off x="3584385" y="2229719"/>
        <a:ext cx="959228" cy="959228"/>
      </dsp:txXfrm>
    </dsp:sp>
    <dsp:sp modelId="{D4537948-9AA5-4ABB-A88A-F28F8109E530}">
      <dsp:nvSpPr>
        <dsp:cNvPr id="0" name=""/>
        <dsp:cNvSpPr/>
      </dsp:nvSpPr>
      <dsp:spPr>
        <a:xfrm rot="16200000">
          <a:off x="3855018" y="1417968"/>
          <a:ext cx="417962" cy="4612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3917713" y="1572908"/>
        <a:ext cx="292573" cy="276737"/>
      </dsp:txXfrm>
    </dsp:sp>
    <dsp:sp modelId="{FB78E886-8D6C-4DD2-ACCF-87BA54A4ED53}">
      <dsp:nvSpPr>
        <dsp:cNvPr id="0" name=""/>
        <dsp:cNvSpPr/>
      </dsp:nvSpPr>
      <dsp:spPr>
        <a:xfrm>
          <a:off x="3453551" y="21551"/>
          <a:ext cx="1220897" cy="122089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100" kern="1200" dirty="0"/>
            <a:t>Article L6321-1</a:t>
          </a:r>
          <a:endParaRPr lang="en-GB" sz="1100" kern="1200" dirty="0"/>
        </a:p>
      </dsp:txBody>
      <dsp:txXfrm>
        <a:off x="3632347" y="200347"/>
        <a:ext cx="863305" cy="863305"/>
      </dsp:txXfrm>
    </dsp:sp>
    <dsp:sp modelId="{E820B408-8828-4A5C-9A49-866E3DD1467A}">
      <dsp:nvSpPr>
        <dsp:cNvPr id="0" name=""/>
        <dsp:cNvSpPr/>
      </dsp:nvSpPr>
      <dsp:spPr>
        <a:xfrm rot="18900000">
          <a:off x="4605083" y="1728654"/>
          <a:ext cx="417962" cy="4612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623446" y="1865231"/>
        <a:ext cx="292573" cy="276737"/>
      </dsp:txXfrm>
    </dsp:sp>
    <dsp:sp modelId="{CD109F81-0D0D-43AE-BE39-34FAD7133603}">
      <dsp:nvSpPr>
        <dsp:cNvPr id="0" name=""/>
        <dsp:cNvSpPr/>
      </dsp:nvSpPr>
      <dsp:spPr>
        <a:xfrm>
          <a:off x="4922447" y="629988"/>
          <a:ext cx="1220897" cy="122089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100" kern="1200" dirty="0" err="1"/>
            <a:t>Assured</a:t>
          </a:r>
          <a:r>
            <a:rPr lang="fr-FR" sz="1100" kern="1200" dirty="0"/>
            <a:t> adaptation</a:t>
          </a:r>
          <a:endParaRPr lang="en-GB" sz="1100" kern="1200" dirty="0"/>
        </a:p>
      </dsp:txBody>
      <dsp:txXfrm>
        <a:off x="5101243" y="808784"/>
        <a:ext cx="863305" cy="863305"/>
      </dsp:txXfrm>
    </dsp:sp>
    <dsp:sp modelId="{162504E8-F1CB-4AF6-AC6E-668CE0A231E6}">
      <dsp:nvSpPr>
        <dsp:cNvPr id="0" name=""/>
        <dsp:cNvSpPr/>
      </dsp:nvSpPr>
      <dsp:spPr>
        <a:xfrm>
          <a:off x="4915770" y="2478719"/>
          <a:ext cx="417962" cy="4612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915770" y="2570964"/>
        <a:ext cx="292573" cy="276737"/>
      </dsp:txXfrm>
    </dsp:sp>
    <dsp:sp modelId="{F9F52A9C-B5F1-47A3-9380-AF3330B7C76E}">
      <dsp:nvSpPr>
        <dsp:cNvPr id="0" name=""/>
        <dsp:cNvSpPr/>
      </dsp:nvSpPr>
      <dsp:spPr>
        <a:xfrm>
          <a:off x="5530884" y="2098884"/>
          <a:ext cx="1220897" cy="122089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100" kern="1200" dirty="0" err="1"/>
            <a:t>Ensure</a:t>
          </a:r>
          <a:r>
            <a:rPr lang="fr-FR" sz="1100" kern="1200" dirty="0"/>
            <a:t> the </a:t>
          </a:r>
          <a:r>
            <a:rPr lang="fr-FR" sz="1100" kern="1200" dirty="0" err="1"/>
            <a:t>ability</a:t>
          </a:r>
          <a:r>
            <a:rPr lang="fr-FR" sz="1100" kern="1200" dirty="0"/>
            <a:t> to </a:t>
          </a:r>
          <a:r>
            <a:rPr lang="fr-FR" sz="1100" kern="1200" dirty="0" err="1"/>
            <a:t>hold</a:t>
          </a:r>
          <a:r>
            <a:rPr lang="fr-FR" sz="1100" kern="1200" dirty="0"/>
            <a:t> </a:t>
          </a:r>
          <a:r>
            <a:rPr lang="fr-FR" sz="1100" kern="1200" dirty="0" err="1"/>
            <a:t>their</a:t>
          </a:r>
          <a:r>
            <a:rPr lang="fr-FR" sz="1100" kern="1200" dirty="0"/>
            <a:t> jobs</a:t>
          </a:r>
          <a:endParaRPr lang="en-GB" sz="1100" kern="1200" dirty="0"/>
        </a:p>
      </dsp:txBody>
      <dsp:txXfrm>
        <a:off x="5709680" y="2277680"/>
        <a:ext cx="863305" cy="863305"/>
      </dsp:txXfrm>
    </dsp:sp>
    <dsp:sp modelId="{D97EDD96-1753-478D-833D-C4C0C00FA187}">
      <dsp:nvSpPr>
        <dsp:cNvPr id="0" name=""/>
        <dsp:cNvSpPr/>
      </dsp:nvSpPr>
      <dsp:spPr>
        <a:xfrm rot="2700000">
          <a:off x="4605083" y="3228784"/>
          <a:ext cx="417962" cy="4612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623446" y="3276697"/>
        <a:ext cx="292573" cy="276737"/>
      </dsp:txXfrm>
    </dsp:sp>
    <dsp:sp modelId="{36B52FA9-FFA3-4BAB-A20C-D1D672BC1C44}">
      <dsp:nvSpPr>
        <dsp:cNvPr id="0" name=""/>
        <dsp:cNvSpPr/>
      </dsp:nvSpPr>
      <dsp:spPr>
        <a:xfrm>
          <a:off x="4922447" y="3567781"/>
          <a:ext cx="1220897" cy="122089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100" kern="1200" dirty="0"/>
            <a:t>For new </a:t>
          </a:r>
          <a:r>
            <a:rPr lang="fr-FR" sz="1100" kern="1200" dirty="0" err="1"/>
            <a:t>employees</a:t>
          </a:r>
          <a:endParaRPr lang="en-GB" sz="1100" kern="1200" dirty="0"/>
        </a:p>
      </dsp:txBody>
      <dsp:txXfrm>
        <a:off x="5101243" y="3746577"/>
        <a:ext cx="863305" cy="863305"/>
      </dsp:txXfrm>
    </dsp:sp>
    <dsp:sp modelId="{41B30D59-7812-45C9-AD50-C89B1A323D65}">
      <dsp:nvSpPr>
        <dsp:cNvPr id="0" name=""/>
        <dsp:cNvSpPr/>
      </dsp:nvSpPr>
      <dsp:spPr>
        <a:xfrm rot="5400000">
          <a:off x="3855018" y="3539470"/>
          <a:ext cx="417962" cy="4612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3917713" y="3569021"/>
        <a:ext cx="292573" cy="276737"/>
      </dsp:txXfrm>
    </dsp:sp>
    <dsp:sp modelId="{9A70CF62-D44B-40F0-A990-899D08778FDA}">
      <dsp:nvSpPr>
        <dsp:cNvPr id="0" name=""/>
        <dsp:cNvSpPr/>
      </dsp:nvSpPr>
      <dsp:spPr>
        <a:xfrm>
          <a:off x="3453551" y="4176218"/>
          <a:ext cx="1220897" cy="122089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100" kern="1200" dirty="0"/>
            <a:t>Under a </a:t>
          </a:r>
          <a:r>
            <a:rPr lang="fr-FR" sz="1100" kern="1200" dirty="0" err="1"/>
            <a:t>contract</a:t>
          </a:r>
          <a:r>
            <a:rPr lang="fr-FR" sz="1100" kern="1200" dirty="0"/>
            <a:t> for a </a:t>
          </a:r>
          <a:r>
            <a:rPr lang="fr-FR" sz="1100" kern="1200" dirty="0" err="1"/>
            <a:t>specified</a:t>
          </a:r>
          <a:r>
            <a:rPr lang="fr-FR" sz="1100" kern="1200" dirty="0"/>
            <a:t> duration</a:t>
          </a:r>
          <a:endParaRPr lang="en-GB" sz="1100" kern="1200" dirty="0"/>
        </a:p>
      </dsp:txBody>
      <dsp:txXfrm>
        <a:off x="3632347" y="4355014"/>
        <a:ext cx="863305" cy="863305"/>
      </dsp:txXfrm>
    </dsp:sp>
    <dsp:sp modelId="{AA2710B1-E205-46DB-A64E-0D21F06EEBC4}">
      <dsp:nvSpPr>
        <dsp:cNvPr id="0" name=""/>
        <dsp:cNvSpPr/>
      </dsp:nvSpPr>
      <dsp:spPr>
        <a:xfrm rot="8100000">
          <a:off x="3104954" y="3228784"/>
          <a:ext cx="417962" cy="4612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3211980" y="3276697"/>
        <a:ext cx="292573" cy="276737"/>
      </dsp:txXfrm>
    </dsp:sp>
    <dsp:sp modelId="{66A7D658-6D8E-47F3-BF00-248794B50C10}">
      <dsp:nvSpPr>
        <dsp:cNvPr id="0" name=""/>
        <dsp:cNvSpPr/>
      </dsp:nvSpPr>
      <dsp:spPr>
        <a:xfrm>
          <a:off x="1984654" y="3567781"/>
          <a:ext cx="1220897" cy="122089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100" kern="1200" dirty="0"/>
            <a:t>Change </a:t>
          </a:r>
          <a:r>
            <a:rPr lang="fr-FR" sz="1100" kern="1200" dirty="0" err="1"/>
            <a:t>work</a:t>
          </a:r>
          <a:r>
            <a:rPr lang="fr-FR" sz="1100" kern="1200" dirty="0"/>
            <a:t> post or techniques</a:t>
          </a:r>
          <a:endParaRPr lang="en-GB" sz="1100" kern="1200" dirty="0"/>
        </a:p>
      </dsp:txBody>
      <dsp:txXfrm>
        <a:off x="2163450" y="3746577"/>
        <a:ext cx="863305" cy="863305"/>
      </dsp:txXfrm>
    </dsp:sp>
    <dsp:sp modelId="{1E8173A9-DAF0-4438-850A-6C088A08D666}">
      <dsp:nvSpPr>
        <dsp:cNvPr id="0" name=""/>
        <dsp:cNvSpPr/>
      </dsp:nvSpPr>
      <dsp:spPr>
        <a:xfrm rot="10800000">
          <a:off x="2794267" y="2478719"/>
          <a:ext cx="417962" cy="4612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2919656" y="2570964"/>
        <a:ext cx="292573" cy="276737"/>
      </dsp:txXfrm>
    </dsp:sp>
    <dsp:sp modelId="{D56F5BE1-E9A8-4739-AC9E-2D6A391631E7}">
      <dsp:nvSpPr>
        <dsp:cNvPr id="0" name=""/>
        <dsp:cNvSpPr/>
      </dsp:nvSpPr>
      <dsp:spPr>
        <a:xfrm>
          <a:off x="1376217" y="2098884"/>
          <a:ext cx="1220897" cy="122089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100" kern="1200" dirty="0" err="1"/>
            <a:t>Get</a:t>
          </a:r>
          <a:r>
            <a:rPr lang="fr-FR" sz="1100" kern="1200" dirty="0"/>
            <a:t> back to </a:t>
          </a:r>
          <a:r>
            <a:rPr lang="fr-FR" sz="1100" kern="1200" dirty="0" err="1"/>
            <a:t>work</a:t>
          </a:r>
          <a:endParaRPr lang="en-GB" sz="1100" kern="1200" dirty="0"/>
        </a:p>
      </dsp:txBody>
      <dsp:txXfrm>
        <a:off x="1555013" y="2277680"/>
        <a:ext cx="863305" cy="863305"/>
      </dsp:txXfrm>
    </dsp:sp>
    <dsp:sp modelId="{C752A202-C448-42B7-8BCA-DDE1865E22A1}">
      <dsp:nvSpPr>
        <dsp:cNvPr id="0" name=""/>
        <dsp:cNvSpPr/>
      </dsp:nvSpPr>
      <dsp:spPr>
        <a:xfrm rot="13500000">
          <a:off x="3104954" y="1728654"/>
          <a:ext cx="417962" cy="46122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3211980" y="1865231"/>
        <a:ext cx="292573" cy="276737"/>
      </dsp:txXfrm>
    </dsp:sp>
    <dsp:sp modelId="{E6289C50-1F56-4A18-8130-50F843AEEC29}">
      <dsp:nvSpPr>
        <dsp:cNvPr id="0" name=""/>
        <dsp:cNvSpPr/>
      </dsp:nvSpPr>
      <dsp:spPr>
        <a:xfrm>
          <a:off x="1984654" y="629988"/>
          <a:ext cx="1220897" cy="122089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100" kern="1200" dirty="0"/>
            <a:t>Have a </a:t>
          </a:r>
          <a:r>
            <a:rPr lang="fr-FR" sz="1100" kern="1200" dirty="0" err="1"/>
            <a:t>temporary</a:t>
          </a:r>
          <a:r>
            <a:rPr lang="fr-FR" sz="1100" kern="1200" dirty="0"/>
            <a:t> </a:t>
          </a:r>
          <a:r>
            <a:rPr lang="fr-FR" sz="1100" kern="1200" dirty="0" err="1"/>
            <a:t>employement</a:t>
          </a:r>
          <a:r>
            <a:rPr lang="fr-FR" sz="1100" kern="1200" dirty="0"/>
            <a:t> </a:t>
          </a:r>
          <a:r>
            <a:rPr lang="fr-FR" sz="1100" kern="1200" dirty="0" err="1"/>
            <a:t>contract</a:t>
          </a:r>
          <a:endParaRPr lang="en-GB" sz="1100" kern="1200" dirty="0"/>
        </a:p>
      </dsp:txBody>
      <dsp:txXfrm>
        <a:off x="2163450" y="808784"/>
        <a:ext cx="863305" cy="8633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54788F-8C90-4593-99BB-ED1E44F3ABCE}">
      <dsp:nvSpPr>
        <dsp:cNvPr id="0" name=""/>
        <dsp:cNvSpPr/>
      </dsp:nvSpPr>
      <dsp:spPr>
        <a:xfrm>
          <a:off x="-6126981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4895DB-76A8-416E-B04F-2FF3ECE8DC84}">
      <dsp:nvSpPr>
        <dsp:cNvPr id="0" name=""/>
        <dsp:cNvSpPr/>
      </dsp:nvSpPr>
      <dsp:spPr>
        <a:xfrm>
          <a:off x="610504" y="416587"/>
          <a:ext cx="7440913" cy="83360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676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500" kern="1200" dirty="0" err="1"/>
            <a:t>Lack</a:t>
          </a:r>
          <a:r>
            <a:rPr lang="fr-FR" sz="2500" kern="1200" dirty="0"/>
            <a:t> of communication on the process -&gt; 6/10 </a:t>
          </a:r>
          <a:r>
            <a:rPr lang="fr-FR" sz="2500" kern="1200" dirty="0" err="1"/>
            <a:t>misinformed</a:t>
          </a:r>
          <a:endParaRPr lang="en-GB" sz="2500" kern="1200" dirty="0"/>
        </a:p>
      </dsp:txBody>
      <dsp:txXfrm>
        <a:off x="610504" y="416587"/>
        <a:ext cx="7440913" cy="833607"/>
      </dsp:txXfrm>
    </dsp:sp>
    <dsp:sp modelId="{FD0A338D-88DA-4400-B6FD-66448FFAA85E}">
      <dsp:nvSpPr>
        <dsp:cNvPr id="0" name=""/>
        <dsp:cNvSpPr/>
      </dsp:nvSpPr>
      <dsp:spPr>
        <a:xfrm>
          <a:off x="89500" y="312386"/>
          <a:ext cx="1042009" cy="1042009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21AA64-CC11-4360-BAFA-4824E538FD13}">
      <dsp:nvSpPr>
        <dsp:cNvPr id="0" name=""/>
        <dsp:cNvSpPr/>
      </dsp:nvSpPr>
      <dsp:spPr>
        <a:xfrm>
          <a:off x="1088431" y="1667215"/>
          <a:ext cx="6962986" cy="83360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676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500" kern="1200" dirty="0"/>
            <a:t>72% of commercial </a:t>
          </a:r>
          <a:r>
            <a:rPr lang="fr-FR" sz="2500" kern="1200" dirty="0" err="1"/>
            <a:t>employees</a:t>
          </a:r>
          <a:r>
            <a:rPr lang="fr-FR" sz="2500" kern="1200" dirty="0"/>
            <a:t> -&gt; 23% </a:t>
          </a:r>
          <a:r>
            <a:rPr lang="fr-FR" sz="2500" kern="1200" dirty="0" err="1"/>
            <a:t>succeed</a:t>
          </a:r>
          <a:r>
            <a:rPr lang="fr-FR" sz="2500" kern="1200" dirty="0"/>
            <a:t> </a:t>
          </a:r>
          <a:r>
            <a:rPr lang="fr-FR" sz="2500" kern="1200" dirty="0" err="1"/>
            <a:t>against</a:t>
          </a:r>
          <a:r>
            <a:rPr lang="fr-FR" sz="2500" kern="1200" dirty="0"/>
            <a:t> 50% for seniors</a:t>
          </a:r>
          <a:endParaRPr lang="en-GB" sz="2500" kern="1200" dirty="0"/>
        </a:p>
      </dsp:txBody>
      <dsp:txXfrm>
        <a:off x="1088431" y="1667215"/>
        <a:ext cx="6962986" cy="833607"/>
      </dsp:txXfrm>
    </dsp:sp>
    <dsp:sp modelId="{64FAA284-C690-4A49-A750-785831B5DBCC}">
      <dsp:nvSpPr>
        <dsp:cNvPr id="0" name=""/>
        <dsp:cNvSpPr/>
      </dsp:nvSpPr>
      <dsp:spPr>
        <a:xfrm>
          <a:off x="567426" y="1563014"/>
          <a:ext cx="1042009" cy="1042009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D0A3E4-EC9D-472A-B1CE-9B9B85311314}">
      <dsp:nvSpPr>
        <dsp:cNvPr id="0" name=""/>
        <dsp:cNvSpPr/>
      </dsp:nvSpPr>
      <dsp:spPr>
        <a:xfrm>
          <a:off x="1088431" y="2917843"/>
          <a:ext cx="6962986" cy="83360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676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500" kern="1200" dirty="0"/>
            <a:t>20 to 30 </a:t>
          </a:r>
          <a:r>
            <a:rPr lang="fr-FR" sz="2500" kern="1200" dirty="0" err="1"/>
            <a:t>hours</a:t>
          </a:r>
          <a:r>
            <a:rPr lang="fr-FR" sz="2500" kern="1200" dirty="0"/>
            <a:t>/ </a:t>
          </a:r>
          <a:r>
            <a:rPr lang="fr-FR" sz="2500" kern="1200" dirty="0" err="1"/>
            <a:t>week</a:t>
          </a:r>
          <a:r>
            <a:rPr lang="fr-FR" sz="2500" kern="1200" dirty="0"/>
            <a:t> -&gt; </a:t>
          </a:r>
          <a:r>
            <a:rPr lang="fr-FR" sz="2500" kern="1200" dirty="0" err="1"/>
            <a:t>counterproductive</a:t>
          </a:r>
          <a:r>
            <a:rPr lang="fr-FR" sz="2500" kern="1200" dirty="0"/>
            <a:t>/dropout</a:t>
          </a:r>
          <a:endParaRPr lang="en-GB" sz="2500" kern="1200" dirty="0"/>
        </a:p>
      </dsp:txBody>
      <dsp:txXfrm>
        <a:off x="1088431" y="2917843"/>
        <a:ext cx="6962986" cy="833607"/>
      </dsp:txXfrm>
    </dsp:sp>
    <dsp:sp modelId="{43E5FEF8-BD6F-4D2E-A169-6EB57957937D}">
      <dsp:nvSpPr>
        <dsp:cNvPr id="0" name=""/>
        <dsp:cNvSpPr/>
      </dsp:nvSpPr>
      <dsp:spPr>
        <a:xfrm>
          <a:off x="567426" y="2813642"/>
          <a:ext cx="1042009" cy="1042009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DCCED-0D02-4755-9095-02223E1B072C}">
      <dsp:nvSpPr>
        <dsp:cNvPr id="0" name=""/>
        <dsp:cNvSpPr/>
      </dsp:nvSpPr>
      <dsp:spPr>
        <a:xfrm>
          <a:off x="610504" y="4168472"/>
          <a:ext cx="7440913" cy="83360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1676" tIns="63500" rIns="63500" bIns="6350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500" kern="1200" dirty="0"/>
            <a:t>Very </a:t>
          </a:r>
          <a:r>
            <a:rPr lang="fr-FR" sz="2500" kern="1200" dirty="0" err="1"/>
            <a:t>expensive</a:t>
          </a:r>
          <a:r>
            <a:rPr lang="fr-FR" sz="2500" kern="1200" dirty="0"/>
            <a:t> and </a:t>
          </a:r>
          <a:r>
            <a:rPr lang="fr-FR" sz="2500" kern="1200" dirty="0" err="1"/>
            <a:t>need</a:t>
          </a:r>
          <a:r>
            <a:rPr lang="fr-FR" sz="2500" kern="1200" dirty="0"/>
            <a:t> a lot of time</a:t>
          </a:r>
          <a:endParaRPr lang="en-GB" sz="2500" kern="1200" dirty="0"/>
        </a:p>
      </dsp:txBody>
      <dsp:txXfrm>
        <a:off x="610504" y="4168472"/>
        <a:ext cx="7440913" cy="833607"/>
      </dsp:txXfrm>
    </dsp:sp>
    <dsp:sp modelId="{422376B5-0FF3-4082-8632-2C5F87642890}">
      <dsp:nvSpPr>
        <dsp:cNvPr id="0" name=""/>
        <dsp:cNvSpPr/>
      </dsp:nvSpPr>
      <dsp:spPr>
        <a:xfrm>
          <a:off x="89500" y="4064271"/>
          <a:ext cx="1042009" cy="1042009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54788F-8C90-4593-99BB-ED1E44F3ABCE}">
      <dsp:nvSpPr>
        <dsp:cNvPr id="0" name=""/>
        <dsp:cNvSpPr/>
      </dsp:nvSpPr>
      <dsp:spPr>
        <a:xfrm>
          <a:off x="-6125176" y="-937410"/>
          <a:ext cx="7293488" cy="7293488"/>
        </a:xfrm>
        <a:prstGeom prst="blockArc">
          <a:avLst>
            <a:gd name="adj1" fmla="val 18900000"/>
            <a:gd name="adj2" fmla="val 2700000"/>
            <a:gd name="adj3" fmla="val 296"/>
          </a:avLst>
        </a:prstGeom>
        <a:noFill/>
        <a:ln w="127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4895DB-76A8-416E-B04F-2FF3ECE8DC84}">
      <dsp:nvSpPr>
        <dsp:cNvPr id="0" name=""/>
        <dsp:cNvSpPr/>
      </dsp:nvSpPr>
      <dsp:spPr>
        <a:xfrm>
          <a:off x="752110" y="541866"/>
          <a:ext cx="7301111" cy="10837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0213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700" kern="1200" dirty="0" err="1"/>
            <a:t>Find</a:t>
          </a:r>
          <a:r>
            <a:rPr lang="fr-FR" sz="2700" kern="1200" dirty="0"/>
            <a:t> the right date for </a:t>
          </a:r>
          <a:r>
            <a:rPr lang="fr-FR" sz="2700" kern="1200" dirty="0" err="1"/>
            <a:t>everyone</a:t>
          </a:r>
          <a:r>
            <a:rPr lang="fr-FR" sz="2700" kern="1200" dirty="0"/>
            <a:t> 			-&gt; groups</a:t>
          </a:r>
          <a:endParaRPr lang="en-GB" sz="2700" kern="1200" dirty="0"/>
        </a:p>
      </dsp:txBody>
      <dsp:txXfrm>
        <a:off x="752110" y="541866"/>
        <a:ext cx="7301111" cy="1083733"/>
      </dsp:txXfrm>
    </dsp:sp>
    <dsp:sp modelId="{FD0A338D-88DA-4400-B6FD-66448FFAA85E}">
      <dsp:nvSpPr>
        <dsp:cNvPr id="0" name=""/>
        <dsp:cNvSpPr/>
      </dsp:nvSpPr>
      <dsp:spPr>
        <a:xfrm>
          <a:off x="74777" y="406400"/>
          <a:ext cx="1354666" cy="135466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A11AD0-0052-4188-97F3-7DB2FB37F08C}">
      <dsp:nvSpPr>
        <dsp:cNvPr id="0" name=""/>
        <dsp:cNvSpPr/>
      </dsp:nvSpPr>
      <dsp:spPr>
        <a:xfrm>
          <a:off x="1146048" y="2167466"/>
          <a:ext cx="6907174" cy="10837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0213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700" kern="1200" dirty="0"/>
            <a:t>National/international trainings 		-&gt; </a:t>
          </a:r>
          <a:r>
            <a:rPr lang="fr-FR" sz="2700" kern="1200" dirty="0" err="1"/>
            <a:t>expensive</a:t>
          </a:r>
          <a:endParaRPr lang="en-GB" sz="2700" kern="1200" dirty="0"/>
        </a:p>
      </dsp:txBody>
      <dsp:txXfrm>
        <a:off x="1146048" y="2167466"/>
        <a:ext cx="6907174" cy="1083733"/>
      </dsp:txXfrm>
    </dsp:sp>
    <dsp:sp modelId="{0DEEC967-0210-48BE-AF22-0F0723F0EB35}">
      <dsp:nvSpPr>
        <dsp:cNvPr id="0" name=""/>
        <dsp:cNvSpPr/>
      </dsp:nvSpPr>
      <dsp:spPr>
        <a:xfrm>
          <a:off x="468714" y="2032000"/>
          <a:ext cx="1354666" cy="135466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05C06-C2AB-4DFA-9E74-F6485971A0C3}">
      <dsp:nvSpPr>
        <dsp:cNvPr id="0" name=""/>
        <dsp:cNvSpPr/>
      </dsp:nvSpPr>
      <dsp:spPr>
        <a:xfrm>
          <a:off x="752110" y="3793066"/>
          <a:ext cx="7301111" cy="10837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0213" tIns="68580" rIns="68580" bIns="6858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2700" kern="1200" dirty="0" err="1"/>
            <a:t>Shortest</a:t>
          </a:r>
          <a:r>
            <a:rPr lang="fr-FR" sz="2700" kern="1200" dirty="0"/>
            <a:t> time possible -&gt; </a:t>
          </a:r>
          <a:r>
            <a:rPr lang="fr-FR" sz="2700" kern="1200" dirty="0" err="1"/>
            <a:t>don’t</a:t>
          </a:r>
          <a:r>
            <a:rPr lang="fr-FR" sz="2700" kern="1200" dirty="0"/>
            <a:t> have time to </a:t>
          </a:r>
          <a:r>
            <a:rPr lang="fr-FR" sz="2700" kern="1200" dirty="0" err="1"/>
            <a:t>assimilate</a:t>
          </a:r>
          <a:r>
            <a:rPr lang="fr-FR" sz="2700" kern="1200" dirty="0"/>
            <a:t> and </a:t>
          </a:r>
          <a:r>
            <a:rPr lang="fr-FR" sz="2700" kern="1200" dirty="0" err="1"/>
            <a:t>understand</a:t>
          </a:r>
          <a:r>
            <a:rPr lang="fr-FR" sz="2700" kern="1200" dirty="0"/>
            <a:t> all the information</a:t>
          </a:r>
          <a:endParaRPr lang="en-GB" sz="2700" kern="1200" dirty="0"/>
        </a:p>
      </dsp:txBody>
      <dsp:txXfrm>
        <a:off x="752110" y="3793066"/>
        <a:ext cx="7301111" cy="1083733"/>
      </dsp:txXfrm>
    </dsp:sp>
    <dsp:sp modelId="{BA8FE22F-ADAE-47AA-96DC-D5DACD591261}">
      <dsp:nvSpPr>
        <dsp:cNvPr id="0" name=""/>
        <dsp:cNvSpPr/>
      </dsp:nvSpPr>
      <dsp:spPr>
        <a:xfrm>
          <a:off x="74777" y="3657600"/>
          <a:ext cx="1354666" cy="1354666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BD71F2B-FCCF-40D2-A31E-5E256223F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A69F62B1-5FB2-459A-B375-2703778E7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9053CC30-FEF0-4018-AF34-603839F41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668BD492-2FD1-4F85-B9F2-5F843CCC9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EBA7E09-79FF-4EA7-9052-C4B637683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709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BB17882-2A53-48A4-B6EF-EA3E270EE2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BD9EEB1-07E4-4C6D-A957-17BA991DD2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B3B2933-867D-4C0E-B105-595CE8606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339C9A3-3738-4DE2-8D5B-88C473439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8F34536-17A5-4DF3-B324-9CE764C33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002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869B64D-6AC7-4848-B3F0-E3A414F8C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7C4F25F5-7031-47A5-B5E0-F72F39328C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AD86AA85-DA02-4C43-AD93-DF15B2FED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9A66E7F-6EA7-4642-9FC2-5FB169492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420AE41A-CF25-467F-8F32-E3C14E961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63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069F004-0EA5-4A64-8143-D2B4F07F0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15F4C99-D2AC-466F-AF2E-76EF16B50A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4756FACC-BDB3-44D6-A3C0-9E58088632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0369CD6D-1D43-44D7-952B-AAF3B7491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FBF75CC-22AD-4B6D-BCA2-8DF1951C2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B2AD6A73-3D85-430E-8A80-A0BA93EF40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889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A2C4C1B-167E-4648-A805-205757AE6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92E9634-4755-49D3-A5D0-F5345A74FE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D4A2DF54-480A-47F9-9B33-76DB8C7A73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9F25AA14-D9DD-47D8-B717-9CC7AB2CD0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059AC36F-095B-4C0A-98A4-2FE3F30438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FF4A28D5-26C9-4B01-94FD-EFC29CE1A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7E13BB8D-8A12-4D07-8690-B76DEC2A9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3E5B7D6E-0A96-4DA9-B140-48D438ED1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10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9A7AE4A-B155-4AAB-A460-2C2775405F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DDCA584F-3E8A-4208-82BA-A551C66B2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8B48538D-8221-4CF5-AB69-A0782E7D7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30266D3D-62F2-479A-AB0D-B05F9A7851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853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9E46232E-0E75-4924-B142-A0EB4B6D06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FB0A49EC-49EB-418F-9A13-92B5D1506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9BE1D55F-DB30-47A9-8665-7BED9E741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708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9C268C99-21C5-45C4-AD8F-252D0FF7A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7D6D02E-AC75-4E35-B9D9-1077F5E37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3FEE0E6-BB97-4963-B3D8-9BAA8BAC12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6482856C-7146-4CE0-B412-E9D88006F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5B29307-5985-474D-9FC9-E835C192B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CB36DECF-7D9D-40E9-9194-7E5CCA580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441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BF546FA-034C-40DF-BF16-38F7B7209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49890A59-2F7A-48C4-850E-138DD9ECB2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369D5F89-53DB-495E-BD47-9FCAD71EEB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01A867E-D26A-4212-8550-88179F43A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C6FC94B-99BE-4CEC-B304-93F2E0628C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2293F5C1-7C6E-4F11-ADC8-B42444C37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391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FA76882-4793-412C-AA3E-9D8EAB43D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495C00B2-B931-44F1-A0C4-D155F6A117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F29EEB6-1620-4666-B270-4907394481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D852A2F-DF31-4D1D-AB0E-6D6ED2AD7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DD4CAAA-E210-4F1E-8E12-4E5F7137B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879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D610B777-E017-4229-9E90-D7B5402D15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AECB3D8F-E3F4-4702-BA55-837D7D5D2E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9A412D8E-255C-4573-B597-02B095626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774191B-D2E8-4D99-9A8A-E89A00393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1B5070D-5D8D-4492-AF84-5D3B93CA4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085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7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4F947BC3-636B-4CAB-A7B8-6F839436B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  <a:endParaRPr lang="en-GB"/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39C7D4C0-A200-4047-9492-550C963DD5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  <a:endParaRPr lang="en-GB"/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E99674BB-8ACC-463B-876D-0CC012A4DF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83D517-E190-4313-B68E-14D39D7AF292}" type="datetimeFigureOut">
              <a:rPr lang="en-GB" smtClean="0"/>
              <a:t>25/05/2020</a:t>
            </a:fld>
            <a:endParaRPr lang="en-GB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4BA9FABE-9CEC-477F-8A70-50E0EF1D73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2F4B63D2-532D-4A78-A32F-47D9B8BC40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2E6E15-69EB-44F7-B814-5B5C5E85D21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215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AF508D6-6D19-4FD3-A344-37D3C3FF76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fr-FR" sz="7200" dirty="0"/>
              <a:t>Human Ressources Management</a:t>
            </a:r>
            <a:endParaRPr lang="en-GB" sz="7200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9D4D2E90-8A7F-4BCF-95E0-70220B6E46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fr-FR" sz="4800" dirty="0"/>
              <a:t>Laura JESTIN</a:t>
            </a:r>
            <a:endParaRPr lang="en-GB" sz="4800" dirty="0"/>
          </a:p>
        </p:txBody>
      </p:sp>
      <p:cxnSp>
        <p:nvCxnSpPr>
          <p:cNvPr id="5" name="Connecteur droit 4">
            <a:extLst>
              <a:ext uri="{FF2B5EF4-FFF2-40B4-BE49-F238E27FC236}">
                <a16:creationId xmlns:a16="http://schemas.microsoft.com/office/drawing/2014/main" id="{EB221288-7AE2-487A-9CB7-564F63BC1DF9}"/>
              </a:ext>
            </a:extLst>
          </p:cNvPr>
          <p:cNvCxnSpPr/>
          <p:nvPr/>
        </p:nvCxnSpPr>
        <p:spPr>
          <a:xfrm>
            <a:off x="2325189" y="3509963"/>
            <a:ext cx="7210697" cy="0"/>
          </a:xfrm>
          <a:prstGeom prst="line">
            <a:avLst/>
          </a:prstGeom>
          <a:ln w="127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136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968A1AF-A9C0-4363-9F6B-6FD249CC4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/>
              <a:t>Content </a:t>
            </a:r>
            <a:r>
              <a:rPr lang="fr-FR" sz="4800" dirty="0" err="1"/>
              <a:t>map</a:t>
            </a:r>
            <a:endParaRPr lang="en-GB" sz="4800" dirty="0"/>
          </a:p>
        </p:txBody>
      </p:sp>
      <p:graphicFrame>
        <p:nvGraphicFramePr>
          <p:cNvPr id="4" name="Espace réservé du contenu 3">
            <a:extLst>
              <a:ext uri="{FF2B5EF4-FFF2-40B4-BE49-F238E27FC236}">
                <a16:creationId xmlns:a16="http://schemas.microsoft.com/office/drawing/2014/main" id="{F3CB12D5-6A0A-4ABC-8AAD-8D28446E6F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5204494"/>
              </p:ext>
            </p:extLst>
          </p:nvPr>
        </p:nvGraphicFramePr>
        <p:xfrm>
          <a:off x="0" y="1690688"/>
          <a:ext cx="121920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461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812EEE-6417-413F-915A-1C5F144DC3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551612-ACC5-453F-BE86-46C318B34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7C25A8B-7A99-4903-A5D6-AFE7C0FD6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A28D040-E383-44A3-8856-42F87C4F10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7F087B-926E-47E7-B574-D9324BC354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E0C6737-084C-4940-B0E9-251F93B5BB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A4133F-A99C-4907-83DB-47E7D2BB3A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17B8171-3207-4982-A5AF-0573F1369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Introduction</a:t>
            </a:r>
            <a:endParaRPr lang="en-GB" dirty="0"/>
          </a:p>
        </p:txBody>
      </p:sp>
      <p:graphicFrame>
        <p:nvGraphicFramePr>
          <p:cNvPr id="4" name="Espace réservé du contenu 3">
            <a:extLst>
              <a:ext uri="{FF2B5EF4-FFF2-40B4-BE49-F238E27FC236}">
                <a16:creationId xmlns:a16="http://schemas.microsoft.com/office/drawing/2014/main" id="{0880C495-CFD3-4D76-AAD3-2D31940C3D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70295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372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C1C8A0B-F0EC-4FF2-BF4C-AB8809D83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 err="1"/>
              <a:t>Definition</a:t>
            </a:r>
            <a:endParaRPr lang="en-GB" sz="4800" dirty="0"/>
          </a:p>
        </p:txBody>
      </p:sp>
      <p:graphicFrame>
        <p:nvGraphicFramePr>
          <p:cNvPr id="4" name="Espace réservé du contenu 3">
            <a:extLst>
              <a:ext uri="{FF2B5EF4-FFF2-40B4-BE49-F238E27FC236}">
                <a16:creationId xmlns:a16="http://schemas.microsoft.com/office/drawing/2014/main" id="{222CAEE9-A587-486C-A70B-EEC6170B2C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5493521"/>
              </p:ext>
            </p:extLst>
          </p:nvPr>
        </p:nvGraphicFramePr>
        <p:xfrm>
          <a:off x="519248" y="1332411"/>
          <a:ext cx="11153504" cy="5525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8834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CEEF58-861B-454B-8703-7576E02CFA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8DADAC-03FD-43FE-B805-876F626C17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4A4F0C-C585-4915-8FB0-2B3027211B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8D63FF-EB6B-4AA9-BFF5-6F6C2E9575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FABEB4-E40C-4653-8B28-AB39D9812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EDFC25-68A8-4530-B64D-D5538B58EA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A9CF351-2DD7-4F3A-81A2-AA3E57EF9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4A1F88-875A-4C1E-ACD9-C2B508BF24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BAFCB3-536A-4558-8AE7-2AF6E0B5BB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128FBC-900E-4215-914A-8B5F4C1029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C1C8A0B-F0EC-4FF2-BF4C-AB8809D83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 err="1"/>
              <a:t>Definition</a:t>
            </a:r>
            <a:endParaRPr lang="en-GB" sz="4800" dirty="0"/>
          </a:p>
        </p:txBody>
      </p:sp>
      <p:graphicFrame>
        <p:nvGraphicFramePr>
          <p:cNvPr id="6" name="Espace réservé du contenu 5">
            <a:extLst>
              <a:ext uri="{FF2B5EF4-FFF2-40B4-BE49-F238E27FC236}">
                <a16:creationId xmlns:a16="http://schemas.microsoft.com/office/drawing/2014/main" id="{2185AD75-8B97-4CBF-BC07-BC1C70573B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472549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826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22907CA-8880-4C3D-9FC9-F3F60AAAFD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99865B3-790C-46C0-AC93-B01ABB1B1E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2E65B29-8EA8-4FE6-AF8C-104E1FA60D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8349334-EB92-4C3B-A5D4-BD99EA658F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A5EF3FC-6A48-4F09-A6C8-CF2A3AA363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AAAFFB6-DFE9-485B-B7EC-F33453C23D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C1C8A0B-F0EC-4FF2-BF4C-AB8809D83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 err="1"/>
              <a:t>Definition</a:t>
            </a:r>
            <a:endParaRPr lang="en-GB" sz="4800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7C9E7555-CAA9-4B50-9548-F5C10551C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sz="4000" dirty="0" err="1"/>
              <a:t>Development</a:t>
            </a:r>
            <a:r>
              <a:rPr lang="fr-FR" sz="4000" dirty="0"/>
              <a:t> / Professional training</a:t>
            </a:r>
          </a:p>
          <a:p>
            <a:pPr marL="0" indent="0">
              <a:buNone/>
            </a:pPr>
            <a:r>
              <a:rPr lang="fr-FR" dirty="0" err="1"/>
              <a:t>Who</a:t>
            </a:r>
            <a:r>
              <a:rPr lang="fr-FR" dirty="0"/>
              <a:t> ? </a:t>
            </a:r>
            <a:r>
              <a:rPr lang="fr-FR" dirty="0" err="1"/>
              <a:t>Employees</a:t>
            </a:r>
            <a:r>
              <a:rPr lang="fr-FR" dirty="0"/>
              <a:t>, </a:t>
            </a:r>
            <a:r>
              <a:rPr lang="fr-FR" dirty="0" err="1"/>
              <a:t>independant</a:t>
            </a:r>
            <a:r>
              <a:rPr lang="fr-FR" dirty="0"/>
              <a:t>, CEO or job </a:t>
            </a:r>
            <a:r>
              <a:rPr lang="fr-FR" dirty="0" err="1"/>
              <a:t>seekers</a:t>
            </a:r>
            <a:r>
              <a:rPr lang="fr-FR" dirty="0"/>
              <a:t>.</a:t>
            </a:r>
            <a:endParaRPr lang="en-GB" dirty="0"/>
          </a:p>
          <a:p>
            <a:pPr marL="0" indent="0">
              <a:buNone/>
            </a:pPr>
            <a:r>
              <a:rPr lang="fr-FR" dirty="0" err="1"/>
              <a:t>Why</a:t>
            </a:r>
            <a:r>
              <a:rPr lang="fr-FR" dirty="0"/>
              <a:t> ? - </a:t>
            </a:r>
            <a:r>
              <a:rPr lang="fr-FR" dirty="0" err="1"/>
              <a:t>Allowing</a:t>
            </a:r>
            <a:r>
              <a:rPr lang="fr-FR" dirty="0"/>
              <a:t> people </a:t>
            </a:r>
            <a:r>
              <a:rPr lang="fr-FR" dirty="0" err="1"/>
              <a:t>without</a:t>
            </a:r>
            <a:r>
              <a:rPr lang="fr-FR" dirty="0"/>
              <a:t> jobs to have the best possible </a:t>
            </a:r>
            <a:r>
              <a:rPr lang="fr-FR" dirty="0" err="1"/>
              <a:t>access</a:t>
            </a:r>
            <a:r>
              <a:rPr lang="fr-FR" dirty="0"/>
              <a:t> to a job.</a:t>
            </a:r>
          </a:p>
          <a:p>
            <a:pPr marL="0" indent="0">
              <a:buNone/>
            </a:pPr>
            <a:r>
              <a:rPr lang="fr-FR" dirty="0"/>
              <a:t>	- Encourage </a:t>
            </a:r>
            <a:r>
              <a:rPr lang="fr-FR" dirty="0" err="1"/>
              <a:t>workers</a:t>
            </a:r>
            <a:r>
              <a:rPr lang="fr-FR" dirty="0"/>
              <a:t> to </a:t>
            </a:r>
            <a:r>
              <a:rPr lang="fr-FR" dirty="0" err="1"/>
              <a:t>adapt</a:t>
            </a:r>
            <a:r>
              <a:rPr lang="fr-FR" dirty="0"/>
              <a:t>, change, </a:t>
            </a:r>
            <a:r>
              <a:rPr lang="fr-FR" dirty="0" err="1"/>
              <a:t>maintain</a:t>
            </a:r>
            <a:r>
              <a:rPr lang="fr-FR" dirty="0"/>
              <a:t> and </a:t>
            </a:r>
            <a:r>
              <a:rPr lang="fr-FR" dirty="0" err="1"/>
              <a:t>participate</a:t>
            </a:r>
            <a:r>
              <a:rPr lang="fr-FR" dirty="0"/>
              <a:t> to the </a:t>
            </a:r>
            <a:r>
              <a:rPr lang="fr-FR" dirty="0" err="1"/>
              <a:t>development</a:t>
            </a:r>
            <a:r>
              <a:rPr lang="fr-FR" dirty="0"/>
              <a:t> of </a:t>
            </a:r>
            <a:r>
              <a:rPr lang="fr-FR" dirty="0" err="1"/>
              <a:t>their</a:t>
            </a:r>
            <a:r>
              <a:rPr lang="fr-FR" dirty="0"/>
              <a:t> jobs</a:t>
            </a:r>
          </a:p>
          <a:p>
            <a:pPr marL="0" indent="0">
              <a:buNone/>
            </a:pPr>
            <a:r>
              <a:rPr lang="fr-FR" dirty="0"/>
              <a:t>	- </a:t>
            </a:r>
            <a:r>
              <a:rPr lang="fr-FR" dirty="0" err="1"/>
              <a:t>Reduce</a:t>
            </a:r>
            <a:r>
              <a:rPr lang="fr-FR" dirty="0"/>
              <a:t> the </a:t>
            </a:r>
            <a:r>
              <a:rPr lang="fr-FR" dirty="0" err="1"/>
              <a:t>risks</a:t>
            </a:r>
            <a:r>
              <a:rPr lang="fr-FR" dirty="0"/>
              <a:t> </a:t>
            </a:r>
            <a:r>
              <a:rPr lang="fr-FR" dirty="0" err="1"/>
              <a:t>from</a:t>
            </a:r>
            <a:r>
              <a:rPr lang="fr-FR" dirty="0"/>
              <a:t> a qualification </a:t>
            </a:r>
            <a:r>
              <a:rPr lang="fr-FR" dirty="0" err="1"/>
              <a:t>unsuited</a:t>
            </a:r>
            <a:r>
              <a:rPr lang="fr-FR" dirty="0"/>
              <a:t> to the </a:t>
            </a:r>
            <a:r>
              <a:rPr lang="fr-FR" dirty="0" err="1"/>
              <a:t>evolution</a:t>
            </a:r>
            <a:r>
              <a:rPr lang="fr-FR" dirty="0"/>
              <a:t> of the techniques and structures</a:t>
            </a:r>
          </a:p>
          <a:p>
            <a:pPr marL="0" indent="0">
              <a:buNone/>
            </a:pPr>
            <a:r>
              <a:rPr lang="fr-FR" dirty="0"/>
              <a:t>	- Promote </a:t>
            </a:r>
            <a:r>
              <a:rPr lang="fr-FR" dirty="0" err="1"/>
              <a:t>professional</a:t>
            </a:r>
            <a:r>
              <a:rPr lang="fr-FR" dirty="0"/>
              <a:t> </a:t>
            </a:r>
            <a:r>
              <a:rPr lang="fr-FR" dirty="0" err="1"/>
              <a:t>mobility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76567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C1C8A0B-F0EC-4FF2-BF4C-AB8809D83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 err="1"/>
              <a:t>Definition</a:t>
            </a:r>
            <a:endParaRPr lang="en-GB" sz="4800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0E914AC5-E17A-416E-878C-11FC4E6F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sz="4000" dirty="0" err="1"/>
              <a:t>Development</a:t>
            </a:r>
            <a:r>
              <a:rPr lang="fr-FR" sz="4000" dirty="0"/>
              <a:t> / Professional training</a:t>
            </a:r>
          </a:p>
          <a:p>
            <a:r>
              <a:rPr lang="en-GB" dirty="0" err="1"/>
              <a:t>Personnal</a:t>
            </a:r>
            <a:r>
              <a:rPr lang="en-GB" dirty="0"/>
              <a:t> training account</a:t>
            </a:r>
          </a:p>
          <a:p>
            <a:pPr lvl="1"/>
            <a:r>
              <a:rPr lang="en-GB" dirty="0"/>
              <a:t>Any active person -&gt; entering in the work market</a:t>
            </a:r>
          </a:p>
          <a:p>
            <a:pPr lvl="1"/>
            <a:r>
              <a:rPr lang="en-GB" dirty="0"/>
              <a:t>500€/per year</a:t>
            </a:r>
          </a:p>
          <a:p>
            <a:pPr lvl="1"/>
            <a:r>
              <a:rPr lang="en-GB" dirty="0"/>
              <a:t>800€/per year -&gt; least qualified/handicap people</a:t>
            </a:r>
          </a:p>
          <a:p>
            <a:pPr lvl="1"/>
            <a:r>
              <a:rPr lang="en-GB" dirty="0"/>
              <a:t>To attend trainings</a:t>
            </a:r>
          </a:p>
          <a:p>
            <a:pPr lvl="1"/>
            <a:r>
              <a:rPr lang="en-GB" dirty="0"/>
              <a:t>Can be used anytime throughout the working life</a:t>
            </a:r>
          </a:p>
        </p:txBody>
      </p:sp>
    </p:spTree>
    <p:extLst>
      <p:ext uri="{BB962C8B-B14F-4D97-AF65-F5344CB8AC3E}">
        <p14:creationId xmlns:p14="http://schemas.microsoft.com/office/powerpoint/2010/main" val="542618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C1C8A0B-F0EC-4FF2-BF4C-AB8809D83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 err="1"/>
              <a:t>Definition</a:t>
            </a:r>
            <a:endParaRPr lang="en-GB" sz="4800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0E914AC5-E17A-416E-878C-11FC4E6F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sz="4000" dirty="0" err="1"/>
              <a:t>Employees</a:t>
            </a:r>
            <a:r>
              <a:rPr lang="fr-FR" sz="4000" dirty="0"/>
              <a:t> trainings</a:t>
            </a:r>
          </a:p>
          <a:p>
            <a:pPr marL="0" indent="0">
              <a:buNone/>
            </a:pPr>
            <a:r>
              <a:rPr lang="fr-FR" sz="2400" dirty="0" err="1"/>
              <a:t>Who</a:t>
            </a:r>
            <a:r>
              <a:rPr lang="fr-FR" sz="2400" dirty="0"/>
              <a:t> ? </a:t>
            </a:r>
            <a:r>
              <a:rPr lang="fr-FR" sz="2400" dirty="0" err="1"/>
              <a:t>Employees</a:t>
            </a:r>
            <a:endParaRPr lang="fr-FR" sz="2400" dirty="0"/>
          </a:p>
          <a:p>
            <a:pPr marL="0" indent="0">
              <a:buNone/>
            </a:pPr>
            <a:r>
              <a:rPr lang="fr-FR" sz="2400" dirty="0" err="1"/>
              <a:t>Why</a:t>
            </a:r>
            <a:r>
              <a:rPr lang="fr-FR" sz="2400" dirty="0"/>
              <a:t> ? – </a:t>
            </a:r>
            <a:r>
              <a:rPr lang="fr-FR" sz="2400" dirty="0" err="1"/>
              <a:t>Adapt</a:t>
            </a:r>
            <a:r>
              <a:rPr lang="fr-FR" sz="2400" dirty="0"/>
              <a:t> </a:t>
            </a:r>
            <a:r>
              <a:rPr lang="fr-FR" sz="2400" dirty="0" err="1"/>
              <a:t>skills</a:t>
            </a:r>
            <a:r>
              <a:rPr lang="fr-FR" sz="2400" dirty="0"/>
              <a:t> of the </a:t>
            </a:r>
            <a:r>
              <a:rPr lang="fr-FR" sz="2400" dirty="0" err="1"/>
              <a:t>employees</a:t>
            </a:r>
            <a:endParaRPr lang="fr-FR" sz="2400" dirty="0"/>
          </a:p>
          <a:p>
            <a:pPr marL="0" indent="0">
              <a:buNone/>
            </a:pPr>
            <a:r>
              <a:rPr lang="fr-FR" sz="2400" dirty="0"/>
              <a:t>	- </a:t>
            </a:r>
            <a:r>
              <a:rPr lang="fr-FR" sz="2400" dirty="0" err="1"/>
              <a:t>Maintain</a:t>
            </a:r>
            <a:r>
              <a:rPr lang="fr-FR" sz="2400" dirty="0"/>
              <a:t> </a:t>
            </a:r>
            <a:r>
              <a:rPr lang="fr-FR" sz="2400" dirty="0" err="1"/>
              <a:t>their</a:t>
            </a:r>
            <a:r>
              <a:rPr lang="fr-FR" sz="2400" dirty="0"/>
              <a:t> </a:t>
            </a:r>
            <a:r>
              <a:rPr lang="fr-FR" sz="2400" dirty="0" err="1"/>
              <a:t>employability</a:t>
            </a:r>
            <a:endParaRPr lang="fr-FR" sz="2400" dirty="0"/>
          </a:p>
          <a:p>
            <a:pPr marL="0" indent="0">
              <a:buNone/>
            </a:pPr>
            <a:r>
              <a:rPr lang="fr-FR" sz="2400" dirty="0"/>
              <a:t>	- </a:t>
            </a:r>
            <a:r>
              <a:rPr lang="fr-FR" sz="2400" dirty="0" err="1"/>
              <a:t>Develop</a:t>
            </a:r>
            <a:r>
              <a:rPr lang="fr-FR" sz="2400" dirty="0"/>
              <a:t> </a:t>
            </a:r>
            <a:r>
              <a:rPr lang="fr-FR" sz="2400" dirty="0" err="1"/>
              <a:t>their</a:t>
            </a:r>
            <a:r>
              <a:rPr lang="fr-FR" sz="2400" dirty="0"/>
              <a:t> </a:t>
            </a:r>
            <a:r>
              <a:rPr lang="fr-FR" sz="2400" dirty="0" err="1"/>
              <a:t>skills</a:t>
            </a:r>
            <a:r>
              <a:rPr lang="fr-FR" sz="2400" dirty="0"/>
              <a:t> to </a:t>
            </a:r>
            <a:r>
              <a:rPr lang="fr-FR" sz="2400" dirty="0" err="1"/>
              <a:t>conquer</a:t>
            </a:r>
            <a:r>
              <a:rPr lang="fr-FR" sz="2400" dirty="0"/>
              <a:t> new </a:t>
            </a:r>
            <a:r>
              <a:rPr lang="fr-FR" sz="2400" dirty="0" err="1"/>
              <a:t>markets</a:t>
            </a:r>
            <a:endParaRPr lang="fr-FR" sz="2400" dirty="0"/>
          </a:p>
          <a:p>
            <a:pPr marL="0" indent="0">
              <a:buNone/>
            </a:pPr>
            <a:r>
              <a:rPr lang="fr-FR" sz="2400" dirty="0"/>
              <a:t>	- </a:t>
            </a:r>
            <a:r>
              <a:rPr lang="fr-FR" sz="2400" dirty="0" err="1"/>
              <a:t>Improve</a:t>
            </a:r>
            <a:r>
              <a:rPr lang="fr-FR" sz="2400" dirty="0"/>
              <a:t> social dialogue </a:t>
            </a:r>
            <a:r>
              <a:rPr lang="fr-FR" sz="2400" dirty="0" err="1"/>
              <a:t>within</a:t>
            </a:r>
            <a:r>
              <a:rPr lang="fr-FR" sz="2400" dirty="0"/>
              <a:t> the </a:t>
            </a:r>
            <a:r>
              <a:rPr lang="fr-FR" sz="2400" dirty="0" err="1"/>
              <a:t>company</a:t>
            </a:r>
            <a:endParaRPr lang="fr-FR" sz="2400" dirty="0"/>
          </a:p>
          <a:p>
            <a:pPr marL="0" indent="0">
              <a:buNone/>
            </a:pPr>
            <a:r>
              <a:rPr lang="fr-FR" sz="2400" dirty="0"/>
              <a:t>	- </a:t>
            </a:r>
            <a:r>
              <a:rPr lang="fr-FR" sz="2400" dirty="0" err="1"/>
              <a:t>Adapt</a:t>
            </a:r>
            <a:r>
              <a:rPr lang="fr-FR" sz="2400" dirty="0"/>
              <a:t> to change in positions</a:t>
            </a:r>
          </a:p>
        </p:txBody>
      </p:sp>
    </p:spTree>
    <p:extLst>
      <p:ext uri="{BB962C8B-B14F-4D97-AF65-F5344CB8AC3E}">
        <p14:creationId xmlns:p14="http://schemas.microsoft.com/office/powerpoint/2010/main" val="251106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C1C8A0B-F0EC-4FF2-BF4C-AB8809D83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 err="1"/>
              <a:t>Definition</a:t>
            </a:r>
            <a:endParaRPr lang="en-GB" sz="4800" dirty="0"/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0E914AC5-E17A-416E-878C-11FC4E6F7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19" y="1840373"/>
            <a:ext cx="8507361" cy="4351338"/>
          </a:xfrm>
        </p:spPr>
        <p:txBody>
          <a:bodyPr/>
          <a:lstStyle/>
          <a:p>
            <a:pPr marL="0" indent="0" algn="ctr">
              <a:buNone/>
            </a:pPr>
            <a:r>
              <a:rPr lang="fr-FR" sz="4000" dirty="0"/>
              <a:t>Online trainings</a:t>
            </a:r>
          </a:p>
          <a:p>
            <a:pPr marL="0" indent="0">
              <a:buNone/>
            </a:pPr>
            <a:r>
              <a:rPr lang="fr-FR" sz="2400" dirty="0"/>
              <a:t>Train online </a:t>
            </a:r>
            <a:r>
              <a:rPr lang="fr-FR" sz="2400" dirty="0" err="1"/>
              <a:t>allows</a:t>
            </a:r>
            <a:r>
              <a:rPr lang="fr-FR" sz="2000" dirty="0"/>
              <a:t>:</a:t>
            </a:r>
          </a:p>
          <a:p>
            <a:pPr>
              <a:buFontTx/>
              <a:buChar char="-"/>
            </a:pPr>
            <a:r>
              <a:rPr lang="fr-FR" sz="2000" dirty="0" err="1"/>
              <a:t>Keep</a:t>
            </a:r>
            <a:r>
              <a:rPr lang="fr-FR" sz="2000" dirty="0"/>
              <a:t> a </a:t>
            </a:r>
            <a:r>
              <a:rPr lang="fr-FR" sz="2000" dirty="0" err="1"/>
              <a:t>work</a:t>
            </a:r>
            <a:endParaRPr lang="fr-FR" sz="2000" dirty="0"/>
          </a:p>
          <a:p>
            <a:pPr>
              <a:buFontTx/>
              <a:buChar char="-"/>
            </a:pPr>
            <a:r>
              <a:rPr lang="fr-FR" sz="2000" dirty="0"/>
              <a:t>Double </a:t>
            </a:r>
            <a:r>
              <a:rPr lang="fr-FR" sz="2000" dirty="0" err="1"/>
              <a:t>diploma</a:t>
            </a:r>
            <a:endParaRPr lang="fr-FR" sz="2000" dirty="0"/>
          </a:p>
          <a:p>
            <a:pPr>
              <a:buFontTx/>
              <a:buChar char="-"/>
            </a:pPr>
            <a:r>
              <a:rPr lang="fr-FR" sz="2000" dirty="0"/>
              <a:t>Watch </a:t>
            </a:r>
            <a:r>
              <a:rPr lang="fr-FR" sz="2000" dirty="0" err="1"/>
              <a:t>after</a:t>
            </a:r>
            <a:r>
              <a:rPr lang="fr-FR" sz="2000" dirty="0"/>
              <a:t> kids</a:t>
            </a:r>
          </a:p>
          <a:p>
            <a:pPr>
              <a:buFontTx/>
              <a:buChar char="-"/>
            </a:pPr>
            <a:r>
              <a:rPr lang="fr-FR" sz="2000" dirty="0"/>
              <a:t>Train </a:t>
            </a:r>
            <a:r>
              <a:rPr lang="fr-FR" sz="2000" dirty="0" err="1"/>
              <a:t>during</a:t>
            </a:r>
            <a:r>
              <a:rPr lang="fr-FR" sz="2000" dirty="0"/>
              <a:t> </a:t>
            </a:r>
            <a:r>
              <a:rPr lang="fr-FR" sz="2000" dirty="0" err="1"/>
              <a:t>work</a:t>
            </a:r>
            <a:r>
              <a:rPr lang="fr-FR" sz="2000" dirty="0"/>
              <a:t> </a:t>
            </a:r>
          </a:p>
          <a:p>
            <a:pPr>
              <a:buFontTx/>
              <a:buChar char="-"/>
            </a:pPr>
            <a:r>
              <a:rPr lang="fr-FR" sz="2000" dirty="0"/>
              <a:t>No trips</a:t>
            </a:r>
          </a:p>
          <a:p>
            <a:pPr>
              <a:buFontTx/>
              <a:buChar char="-"/>
            </a:pPr>
            <a:r>
              <a:rPr lang="fr-FR" sz="2000" dirty="0" err="1"/>
              <a:t>Less</a:t>
            </a:r>
            <a:r>
              <a:rPr lang="fr-FR" sz="2000" dirty="0"/>
              <a:t> </a:t>
            </a:r>
            <a:r>
              <a:rPr lang="fr-FR" sz="2000" dirty="0" err="1"/>
              <a:t>expensive</a:t>
            </a:r>
            <a:endParaRPr lang="fr-FR" sz="2000" dirty="0"/>
          </a:p>
          <a:p>
            <a:pPr>
              <a:buFontTx/>
              <a:buChar char="-"/>
            </a:pPr>
            <a:endParaRPr lang="fr-FR" sz="2000" dirty="0"/>
          </a:p>
        </p:txBody>
      </p:sp>
    </p:spTree>
    <p:extLst>
      <p:ext uri="{BB962C8B-B14F-4D97-AF65-F5344CB8AC3E}">
        <p14:creationId xmlns:p14="http://schemas.microsoft.com/office/powerpoint/2010/main" val="3540387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B189B04-145E-42C5-AF3C-C9E094278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fr-FR" sz="4800" dirty="0" err="1"/>
              <a:t>Differences</a:t>
            </a:r>
            <a:endParaRPr lang="en-GB" sz="4800" dirty="0"/>
          </a:p>
        </p:txBody>
      </p:sp>
      <p:graphicFrame>
        <p:nvGraphicFramePr>
          <p:cNvPr id="4" name="Espace réservé du contenu 3">
            <a:extLst>
              <a:ext uri="{FF2B5EF4-FFF2-40B4-BE49-F238E27FC236}">
                <a16:creationId xmlns:a16="http://schemas.microsoft.com/office/drawing/2014/main" id="{1E66FD4D-8938-46F7-91C0-DBFB0F8B8F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7144591"/>
              </p:ext>
            </p:extLst>
          </p:nvPr>
        </p:nvGraphicFramePr>
        <p:xfrm>
          <a:off x="222068" y="1332411"/>
          <a:ext cx="11747863" cy="55255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4476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3A3737-F199-4A34-B78E-B36883FFC2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C34D05-0854-4682-AF02-F49E3F3DEB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64F42B-24E1-4653-A410-575C706628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1D256EF-1521-4242-A9CD-2E171F359C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3FE51F-A878-48BC-B984-EB59647ECF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2E16E12-C32F-44CD-8E67-93A5DA52B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545B02E-DFFB-484D-B2C7-67C5B9715F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FEE3D8-6631-4237-B4DD-503614AC17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86B144-F94E-4BFE-98D4-9214E75289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077B88-D0F3-426C-A890-F1BE9E80C8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9940515-7356-4E90-ADA0-6AFE5EB141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DE762A-8584-4BB3-8860-4E76015D35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AtOnc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 err="1"/>
              <a:t>Legislation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dirty="0"/>
              <a:t>Professional training</a:t>
            </a:r>
          </a:p>
          <a:p>
            <a:pPr marL="0" indent="0">
              <a:buNone/>
            </a:pPr>
            <a:endParaRPr lang="fr-FR" dirty="0"/>
          </a:p>
          <a:p>
            <a:pPr marL="0" indent="0">
              <a:buNone/>
            </a:pPr>
            <a:r>
              <a:rPr lang="fr-FR" dirty="0" err="1"/>
              <a:t>Who</a:t>
            </a:r>
            <a:r>
              <a:rPr lang="fr-FR" dirty="0"/>
              <a:t> ? </a:t>
            </a:r>
          </a:p>
          <a:p>
            <a:pPr marL="0" indent="0">
              <a:buNone/>
            </a:pPr>
            <a:r>
              <a:rPr lang="fr-FR" dirty="0"/>
              <a:t>- </a:t>
            </a:r>
            <a:r>
              <a:rPr lang="fr-FR" dirty="0" err="1"/>
              <a:t>Every</a:t>
            </a:r>
            <a:r>
              <a:rPr lang="fr-FR" dirty="0"/>
              <a:t> </a:t>
            </a:r>
            <a:r>
              <a:rPr lang="fr-FR" dirty="0" err="1"/>
              <a:t>person</a:t>
            </a:r>
            <a:r>
              <a:rPr lang="fr-FR" dirty="0"/>
              <a:t> </a:t>
            </a:r>
            <a:r>
              <a:rPr lang="fr-FR" dirty="0" err="1"/>
              <a:t>that</a:t>
            </a:r>
            <a:r>
              <a:rPr lang="fr-FR" dirty="0"/>
              <a:t> have 16 </a:t>
            </a:r>
            <a:r>
              <a:rPr lang="fr-FR" dirty="0" err="1"/>
              <a:t>years</a:t>
            </a:r>
            <a:r>
              <a:rPr lang="fr-FR" dirty="0"/>
              <a:t> </a:t>
            </a:r>
            <a:r>
              <a:rPr lang="fr-FR" dirty="0" err="1"/>
              <a:t>old</a:t>
            </a:r>
            <a:r>
              <a:rPr lang="fr-FR" dirty="0"/>
              <a:t> or more and have </a:t>
            </a:r>
            <a:r>
              <a:rPr lang="fr-FR" dirty="0" err="1"/>
              <a:t>began</a:t>
            </a:r>
            <a:r>
              <a:rPr lang="fr-FR" dirty="0"/>
              <a:t> to 		</a:t>
            </a:r>
            <a:r>
              <a:rPr lang="fr-FR" dirty="0" err="1"/>
              <a:t>work</a:t>
            </a:r>
            <a:endParaRPr lang="fr-FR" dirty="0"/>
          </a:p>
          <a:p>
            <a:pPr marL="0" indent="0">
              <a:buNone/>
            </a:pPr>
            <a:r>
              <a:rPr lang="fr-FR" dirty="0"/>
              <a:t>- </a:t>
            </a:r>
            <a:r>
              <a:rPr lang="fr-FR" dirty="0" err="1"/>
              <a:t>Some</a:t>
            </a:r>
            <a:r>
              <a:rPr lang="fr-FR" dirty="0"/>
              <a:t> 15 </a:t>
            </a:r>
            <a:r>
              <a:rPr lang="fr-FR" dirty="0" err="1"/>
              <a:t>years</a:t>
            </a:r>
            <a:r>
              <a:rPr lang="fr-FR" dirty="0"/>
              <a:t> </a:t>
            </a:r>
            <a:r>
              <a:rPr lang="fr-FR" dirty="0" err="1"/>
              <a:t>old</a:t>
            </a:r>
            <a:r>
              <a:rPr lang="fr-FR" dirty="0"/>
              <a:t> </a:t>
            </a:r>
            <a:r>
              <a:rPr lang="fr-FR" dirty="0" err="1"/>
              <a:t>that</a:t>
            </a:r>
            <a:r>
              <a:rPr lang="fr-FR" dirty="0"/>
              <a:t> have an </a:t>
            </a:r>
            <a:r>
              <a:rPr lang="fr-FR" dirty="0" err="1"/>
              <a:t>apprenticeship</a:t>
            </a:r>
            <a:r>
              <a:rPr lang="fr-FR" dirty="0"/>
              <a:t> </a:t>
            </a:r>
            <a:r>
              <a:rPr lang="fr-FR" dirty="0" err="1"/>
              <a:t>contract</a:t>
            </a:r>
            <a:endParaRPr lang="fr-FR" dirty="0"/>
          </a:p>
          <a:p>
            <a:pPr marL="0" indent="0">
              <a:buNone/>
            </a:pPr>
            <a:r>
              <a:rPr lang="fr-FR" dirty="0"/>
              <a:t>- </a:t>
            </a:r>
            <a:r>
              <a:rPr lang="fr-FR" dirty="0" err="1"/>
              <a:t>Closed</a:t>
            </a:r>
            <a:r>
              <a:rPr lang="fr-FR" dirty="0"/>
              <a:t> </a:t>
            </a:r>
            <a:r>
              <a:rPr lang="fr-FR" dirty="0" err="1"/>
              <a:t>when</a:t>
            </a:r>
            <a:r>
              <a:rPr lang="fr-FR" dirty="0"/>
              <a:t> all </a:t>
            </a:r>
            <a:r>
              <a:rPr lang="fr-FR" dirty="0" err="1"/>
              <a:t>retirement’s</a:t>
            </a:r>
            <a:r>
              <a:rPr lang="fr-FR" dirty="0"/>
              <a:t> </a:t>
            </a:r>
            <a:r>
              <a:rPr lang="fr-FR" dirty="0" err="1"/>
              <a:t>rights</a:t>
            </a:r>
            <a:r>
              <a:rPr lang="fr-FR" dirty="0"/>
              <a:t> are </a:t>
            </a:r>
            <a:r>
              <a:rPr lang="fr-FR" dirty="0" err="1"/>
              <a:t>claimed</a:t>
            </a:r>
            <a:r>
              <a:rPr lang="fr-FR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4042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 err="1"/>
              <a:t>Legislation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dirty="0"/>
              <a:t>Professional training</a:t>
            </a:r>
          </a:p>
          <a:p>
            <a:pPr marL="0" indent="0">
              <a:buNone/>
            </a:pPr>
            <a:r>
              <a:rPr lang="en-GB" dirty="0"/>
              <a:t>The account put to use: </a:t>
            </a:r>
          </a:p>
          <a:p>
            <a:pPr>
              <a:buFontTx/>
              <a:buChar char="-"/>
            </a:pPr>
            <a:r>
              <a:rPr lang="en-GB" dirty="0"/>
              <a:t>Personal information</a:t>
            </a:r>
          </a:p>
          <a:p>
            <a:pPr>
              <a:buFontTx/>
              <a:buChar char="-"/>
            </a:pPr>
            <a:r>
              <a:rPr lang="en-GB" dirty="0"/>
              <a:t>Information about trainings</a:t>
            </a:r>
          </a:p>
          <a:p>
            <a:pPr>
              <a:buFontTx/>
              <a:buChar char="-"/>
            </a:pPr>
            <a:r>
              <a:rPr lang="en-GB" dirty="0"/>
              <a:t>The funding of the training</a:t>
            </a:r>
          </a:p>
          <a:p>
            <a:pPr>
              <a:buFontTx/>
              <a:buChar char="-"/>
            </a:pPr>
            <a:r>
              <a:rPr lang="en-GB" dirty="0"/>
              <a:t>Online services for professional orientation</a:t>
            </a: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220788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 err="1"/>
              <a:t>Legislation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dirty="0"/>
              <a:t>Professional training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Which trainings ?</a:t>
            </a:r>
          </a:p>
          <a:p>
            <a:pPr>
              <a:buFontTx/>
              <a:buChar char="-"/>
            </a:pPr>
            <a:r>
              <a:rPr lang="en-GB" dirty="0"/>
              <a:t>Actions allowing to validate experience acquired</a:t>
            </a:r>
          </a:p>
          <a:p>
            <a:pPr>
              <a:buFontTx/>
              <a:buChar char="-"/>
            </a:pPr>
            <a:r>
              <a:rPr lang="en-GB" dirty="0"/>
              <a:t>Skill assessment</a:t>
            </a:r>
          </a:p>
          <a:p>
            <a:pPr>
              <a:buFontTx/>
              <a:buChar char="-"/>
            </a:pPr>
            <a:r>
              <a:rPr lang="en-GB" dirty="0"/>
              <a:t>Trainings for creators or takeovers</a:t>
            </a:r>
          </a:p>
          <a:p>
            <a:pPr>
              <a:buFontTx/>
              <a:buChar char="-"/>
            </a:pPr>
            <a:r>
              <a:rPr lang="en-GB" dirty="0"/>
              <a:t>Preparation for driving licence </a:t>
            </a:r>
          </a:p>
        </p:txBody>
      </p:sp>
    </p:spTree>
    <p:extLst>
      <p:ext uri="{BB962C8B-B14F-4D97-AF65-F5344CB8AC3E}">
        <p14:creationId xmlns:p14="http://schemas.microsoft.com/office/powerpoint/2010/main" val="2869401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 err="1"/>
              <a:t>Legislation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5380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fr-FR" dirty="0"/>
              <a:t>Professional training</a:t>
            </a:r>
          </a:p>
          <a:p>
            <a:pPr marL="0" indent="0">
              <a:buNone/>
            </a:pPr>
            <a:endParaRPr lang="fr-FR" dirty="0"/>
          </a:p>
        </p:txBody>
      </p:sp>
      <p:graphicFrame>
        <p:nvGraphicFramePr>
          <p:cNvPr id="4" name="Diagramme 3">
            <a:extLst>
              <a:ext uri="{FF2B5EF4-FFF2-40B4-BE49-F238E27FC236}">
                <a16:creationId xmlns:a16="http://schemas.microsoft.com/office/drawing/2014/main" id="{8A1E4535-F378-42F7-8C2B-07B26F06C8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3800091"/>
              </p:ext>
            </p:extLst>
          </p:nvPr>
        </p:nvGraphicFramePr>
        <p:xfrm>
          <a:off x="2226491" y="1803883"/>
          <a:ext cx="7739017" cy="5054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1608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9A0A6C1-D4BB-4E3D-A1D1-6163413A01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4105E6-5582-4826-BC7B-D9ECE00C88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115B41-53C1-4B36-A1DF-41DD3D43EC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5E426C-7E5C-44A8-9818-CCBAE57ECB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F4BCC3-16D6-4289-B7BB-1D13A16732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E94644-DFCE-41D5-9702-D7D1B9F5CF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CADA7D-04E0-4CA1-8010-DBAD405EB8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C2CA5D-F4D8-4A36-AF58-1253C1BA95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 err="1"/>
              <a:t>Legislation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dirty="0"/>
              <a:t>Professional training</a:t>
            </a:r>
          </a:p>
          <a:p>
            <a:pPr marL="0" indent="0">
              <a:buNone/>
            </a:pPr>
            <a:r>
              <a:rPr lang="fr-FR" dirty="0" err="1"/>
              <a:t>Personal</a:t>
            </a:r>
            <a:r>
              <a:rPr lang="fr-FR" dirty="0"/>
              <a:t> training </a:t>
            </a:r>
            <a:r>
              <a:rPr lang="fr-FR" dirty="0" err="1"/>
              <a:t>account</a:t>
            </a:r>
            <a:r>
              <a:rPr lang="fr-FR" dirty="0"/>
              <a:t>:</a:t>
            </a:r>
          </a:p>
          <a:p>
            <a:pPr>
              <a:buFontTx/>
              <a:buChar char="-"/>
            </a:pPr>
            <a:r>
              <a:rPr lang="fr-FR" dirty="0"/>
              <a:t>Refuse to do a training </a:t>
            </a:r>
            <a:r>
              <a:rPr lang="fr-FR" dirty="0" err="1"/>
              <a:t>is</a:t>
            </a:r>
            <a:r>
              <a:rPr lang="fr-FR" dirty="0"/>
              <a:t> not a </a:t>
            </a:r>
            <a:r>
              <a:rPr lang="fr-FR" dirty="0" err="1"/>
              <a:t>fault</a:t>
            </a:r>
            <a:endParaRPr lang="fr-FR" dirty="0"/>
          </a:p>
          <a:p>
            <a:pPr>
              <a:buFontTx/>
              <a:buChar char="-"/>
            </a:pPr>
            <a:r>
              <a:rPr lang="fr-FR" dirty="0" err="1"/>
              <a:t>Outside</a:t>
            </a:r>
            <a:r>
              <a:rPr lang="fr-FR" dirty="0"/>
              <a:t> of </a:t>
            </a:r>
            <a:r>
              <a:rPr lang="fr-FR" dirty="0" err="1"/>
              <a:t>work</a:t>
            </a:r>
            <a:r>
              <a:rPr lang="fr-FR" dirty="0"/>
              <a:t> time -&gt; </a:t>
            </a:r>
            <a:r>
              <a:rPr lang="fr-FR" dirty="0" err="1"/>
              <a:t>doesn’t</a:t>
            </a:r>
            <a:r>
              <a:rPr lang="fr-FR" dirty="0"/>
              <a:t> </a:t>
            </a:r>
            <a:r>
              <a:rPr lang="fr-FR" dirty="0" err="1"/>
              <a:t>need</a:t>
            </a:r>
            <a:r>
              <a:rPr lang="fr-FR" dirty="0"/>
              <a:t> approbation of employer</a:t>
            </a:r>
          </a:p>
          <a:p>
            <a:pPr>
              <a:buFontTx/>
              <a:buChar char="-"/>
            </a:pPr>
            <a:r>
              <a:rPr lang="fr-FR" dirty="0" err="1"/>
              <a:t>During</a:t>
            </a:r>
            <a:r>
              <a:rPr lang="fr-FR" dirty="0"/>
              <a:t> the </a:t>
            </a:r>
            <a:r>
              <a:rPr lang="fr-FR" dirty="0" err="1"/>
              <a:t>work</a:t>
            </a:r>
            <a:r>
              <a:rPr lang="fr-FR" dirty="0"/>
              <a:t> time -&gt; </a:t>
            </a:r>
            <a:r>
              <a:rPr lang="fr-FR" dirty="0" err="1"/>
              <a:t>ask</a:t>
            </a:r>
            <a:r>
              <a:rPr lang="fr-FR" dirty="0"/>
              <a:t> 60 </a:t>
            </a:r>
            <a:r>
              <a:rPr lang="fr-FR" dirty="0" err="1"/>
              <a:t>days</a:t>
            </a:r>
            <a:r>
              <a:rPr lang="fr-FR" dirty="0"/>
              <a:t> </a:t>
            </a:r>
            <a:r>
              <a:rPr lang="fr-FR" dirty="0" err="1"/>
              <a:t>before</a:t>
            </a:r>
            <a:r>
              <a:rPr lang="fr-FR" dirty="0"/>
              <a:t> the </a:t>
            </a:r>
            <a:r>
              <a:rPr lang="fr-FR" dirty="0" err="1"/>
              <a:t>begining</a:t>
            </a:r>
            <a:r>
              <a:rPr lang="fr-FR" dirty="0"/>
              <a:t> for </a:t>
            </a:r>
            <a:r>
              <a:rPr lang="fr-FR" dirty="0" err="1"/>
              <a:t>less</a:t>
            </a:r>
            <a:r>
              <a:rPr lang="fr-FR" dirty="0"/>
              <a:t> </a:t>
            </a:r>
            <a:r>
              <a:rPr lang="fr-FR" dirty="0" err="1"/>
              <a:t>than</a:t>
            </a:r>
            <a:r>
              <a:rPr lang="fr-FR" dirty="0"/>
              <a:t> 			      	6 </a:t>
            </a:r>
            <a:r>
              <a:rPr lang="fr-FR" dirty="0" err="1"/>
              <a:t>month</a:t>
            </a:r>
            <a:r>
              <a:rPr lang="fr-FR" dirty="0"/>
              <a:t> training </a:t>
            </a:r>
          </a:p>
          <a:p>
            <a:pPr marL="3200400" lvl="7" indent="0">
              <a:buNone/>
            </a:pPr>
            <a:r>
              <a:rPr lang="fr-FR" sz="2800" dirty="0"/>
              <a:t>  -&gt; </a:t>
            </a:r>
            <a:r>
              <a:rPr lang="fr-FR" sz="2800" dirty="0" err="1"/>
              <a:t>ask</a:t>
            </a:r>
            <a:r>
              <a:rPr lang="fr-FR" sz="2800" dirty="0"/>
              <a:t> 120 </a:t>
            </a:r>
            <a:r>
              <a:rPr lang="fr-FR" sz="2800" dirty="0" err="1"/>
              <a:t>days</a:t>
            </a:r>
            <a:r>
              <a:rPr lang="fr-FR" sz="2800" dirty="0"/>
              <a:t> </a:t>
            </a:r>
            <a:r>
              <a:rPr lang="fr-FR" sz="2800" dirty="0" err="1"/>
              <a:t>before</a:t>
            </a:r>
            <a:r>
              <a:rPr lang="fr-FR" sz="2800" dirty="0"/>
              <a:t> the </a:t>
            </a:r>
            <a:r>
              <a:rPr lang="fr-FR" sz="2800" dirty="0" err="1"/>
              <a:t>beginning</a:t>
            </a:r>
            <a:r>
              <a:rPr lang="fr-FR" sz="2800" dirty="0"/>
              <a:t> for more 	</a:t>
            </a:r>
            <a:r>
              <a:rPr lang="fr-FR" sz="2800" dirty="0" err="1"/>
              <a:t>than</a:t>
            </a:r>
            <a:r>
              <a:rPr lang="fr-FR" sz="2800" dirty="0"/>
              <a:t> 6 </a:t>
            </a:r>
            <a:r>
              <a:rPr lang="fr-FR" sz="2800" dirty="0" err="1"/>
              <a:t>month</a:t>
            </a:r>
            <a:r>
              <a:rPr lang="fr-FR" sz="2800" dirty="0"/>
              <a:t> training</a:t>
            </a:r>
          </a:p>
          <a:p>
            <a:pPr marL="0" lvl="7" indent="0">
              <a:buNone/>
            </a:pPr>
            <a:r>
              <a:rPr lang="fr-FR" sz="2800" dirty="0"/>
              <a:t>- Employer has 30 </a:t>
            </a:r>
            <a:r>
              <a:rPr lang="fr-FR" sz="2800" dirty="0" err="1"/>
              <a:t>days</a:t>
            </a:r>
            <a:r>
              <a:rPr lang="fr-FR" sz="2800" dirty="0"/>
              <a:t> to </a:t>
            </a:r>
            <a:r>
              <a:rPr lang="fr-FR" sz="2800" dirty="0" err="1"/>
              <a:t>give</a:t>
            </a:r>
            <a:r>
              <a:rPr lang="fr-FR" sz="2800" dirty="0"/>
              <a:t> an </a:t>
            </a:r>
            <a:r>
              <a:rPr lang="fr-FR" sz="2800" dirty="0" err="1"/>
              <a:t>answer</a:t>
            </a:r>
            <a:endParaRPr lang="fr-FR" sz="2800" dirty="0"/>
          </a:p>
        </p:txBody>
      </p:sp>
    </p:spTree>
    <p:extLst>
      <p:ext uri="{BB962C8B-B14F-4D97-AF65-F5344CB8AC3E}">
        <p14:creationId xmlns:p14="http://schemas.microsoft.com/office/powerpoint/2010/main" val="3783481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 err="1"/>
              <a:t>Legislation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fr-FR" dirty="0"/>
              <a:t>Professional training</a:t>
            </a:r>
          </a:p>
          <a:p>
            <a:pPr marL="0" indent="0">
              <a:buNone/>
            </a:pPr>
            <a:r>
              <a:rPr lang="fr-FR" dirty="0" err="1"/>
              <a:t>Personal</a:t>
            </a:r>
            <a:r>
              <a:rPr lang="fr-FR" dirty="0"/>
              <a:t> training </a:t>
            </a:r>
            <a:r>
              <a:rPr lang="fr-FR" dirty="0" err="1"/>
              <a:t>account</a:t>
            </a:r>
            <a:r>
              <a:rPr lang="fr-FR" dirty="0"/>
              <a:t>:</a:t>
            </a:r>
          </a:p>
          <a:p>
            <a:pPr marL="0" indent="0">
              <a:buNone/>
            </a:pPr>
            <a:r>
              <a:rPr lang="fr-FR" dirty="0"/>
              <a:t>For a training to </a:t>
            </a:r>
            <a:r>
              <a:rPr lang="fr-FR" dirty="0" err="1"/>
              <a:t>be</a:t>
            </a:r>
            <a:r>
              <a:rPr lang="fr-FR" dirty="0"/>
              <a:t> </a:t>
            </a:r>
            <a:r>
              <a:rPr lang="fr-FR" dirty="0" err="1"/>
              <a:t>eligible</a:t>
            </a:r>
            <a:r>
              <a:rPr lang="fr-FR" dirty="0"/>
              <a:t> to </a:t>
            </a:r>
            <a:r>
              <a:rPr lang="fr-FR" dirty="0" err="1"/>
              <a:t>be</a:t>
            </a:r>
            <a:r>
              <a:rPr lang="fr-FR" dirty="0"/>
              <a:t> in the PTA </a:t>
            </a:r>
            <a:r>
              <a:rPr lang="fr-FR" dirty="0" err="1"/>
              <a:t>need</a:t>
            </a:r>
            <a:r>
              <a:rPr lang="fr-FR" dirty="0"/>
              <a:t> to have:</a:t>
            </a:r>
          </a:p>
          <a:p>
            <a:r>
              <a:rPr lang="en-GB" dirty="0"/>
              <a:t>A professional certification registered to the national director of professional certifications</a:t>
            </a:r>
          </a:p>
          <a:p>
            <a:pPr lvl="0"/>
            <a:r>
              <a:rPr lang="en-GB" dirty="0"/>
              <a:t>A skill block validation certificate part of A professional certification registered to the national director of professional certifications;</a:t>
            </a:r>
          </a:p>
          <a:p>
            <a:pPr lvl="0"/>
            <a:r>
              <a:rPr lang="en-GB" dirty="0"/>
              <a:t>A certification or authorization registered to the specific directory. </a:t>
            </a:r>
          </a:p>
          <a:p>
            <a:pPr>
              <a:buFontTx/>
              <a:buChar char="-"/>
            </a:pPr>
            <a:endParaRPr lang="fr-FR" dirty="0"/>
          </a:p>
        </p:txBody>
      </p:sp>
    </p:spTree>
    <p:extLst>
      <p:ext uri="{BB962C8B-B14F-4D97-AF65-F5344CB8AC3E}">
        <p14:creationId xmlns:p14="http://schemas.microsoft.com/office/powerpoint/2010/main" val="32577764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2232"/>
            <a:ext cx="10515600" cy="1325563"/>
          </a:xfrm>
        </p:spPr>
        <p:txBody>
          <a:bodyPr/>
          <a:lstStyle/>
          <a:p>
            <a:pPr algn="ctr"/>
            <a:r>
              <a:rPr lang="fr-FR" dirty="0" err="1"/>
              <a:t>Legislation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15974"/>
            <a:ext cx="10515600" cy="4351338"/>
          </a:xfrm>
        </p:spPr>
        <p:txBody>
          <a:bodyPr/>
          <a:lstStyle/>
          <a:p>
            <a:pPr marL="0" indent="0" algn="ctr">
              <a:buNone/>
            </a:pPr>
            <a:r>
              <a:rPr lang="fr-FR" dirty="0" err="1"/>
              <a:t>Employee</a:t>
            </a:r>
            <a:r>
              <a:rPr lang="fr-FR" dirty="0"/>
              <a:t> trainings</a:t>
            </a:r>
          </a:p>
          <a:p>
            <a:pPr marL="0" indent="0">
              <a:buNone/>
            </a:pPr>
            <a:endParaRPr lang="fr-FR" dirty="0"/>
          </a:p>
          <a:p>
            <a:pPr>
              <a:buFontTx/>
              <a:buChar char="-"/>
            </a:pPr>
            <a:endParaRPr lang="fr-FR" dirty="0"/>
          </a:p>
        </p:txBody>
      </p:sp>
      <p:graphicFrame>
        <p:nvGraphicFramePr>
          <p:cNvPr id="4" name="Diagramme 3">
            <a:extLst>
              <a:ext uri="{FF2B5EF4-FFF2-40B4-BE49-F238E27FC236}">
                <a16:creationId xmlns:a16="http://schemas.microsoft.com/office/drawing/2014/main" id="{D384FA72-B973-4377-8A53-82E51C61BB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4748456"/>
              </p:ext>
            </p:extLst>
          </p:nvPr>
        </p:nvGraphicFramePr>
        <p:xfrm>
          <a:off x="2032000" y="143933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092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002EBD-CEE8-418A-AFD3-4A97B21E6E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537948-9AA5-4ABB-A88A-F28F8109E5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78E886-8D6C-4DD2-ACCF-87BA54A4E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20B408-8828-4A5C-9A49-866E3DD14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109F81-0D0D-43AE-BE39-34FAD71336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62504E8-F1CB-4AF6-AC6E-668CE0A231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F52A9C-B5F1-47A3-9380-AF3330B7C7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7EDD96-1753-478D-833D-C4C0C00FA1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B52FA9-FFA3-4BAB-A20C-D1D672BC1C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B30D59-7812-45C9-AD50-C89B1A323D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70CF62-D44B-40F0-A990-899D08778F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2710B1-E205-46DB-A64E-0D21F06EEB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A7D658-6D8E-47F3-BF00-248794B50C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8173A9-DAF0-4438-850A-6C088A08D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6F5BE1-E9A8-4739-AC9E-2D6A391631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52A202-C448-42B7-8BCA-DDE1865E22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289C50-1F56-4A18-8130-50F843AEEC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4503"/>
            <a:ext cx="10515600" cy="1325563"/>
          </a:xfrm>
        </p:spPr>
        <p:txBody>
          <a:bodyPr/>
          <a:lstStyle/>
          <a:p>
            <a:pPr algn="ctr"/>
            <a:r>
              <a:rPr lang="fr-FR" dirty="0" err="1"/>
              <a:t>Profesionnal</a:t>
            </a:r>
            <a:r>
              <a:rPr lang="fr-FR" dirty="0"/>
              <a:t> trainings issues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5042966"/>
          </a:xfrm>
        </p:spPr>
        <p:txBody>
          <a:bodyPr/>
          <a:lstStyle/>
          <a:p>
            <a:pPr marL="0" indent="0">
              <a:buNone/>
            </a:pPr>
            <a:endParaRPr lang="fr-FR" dirty="0"/>
          </a:p>
          <a:p>
            <a:pPr>
              <a:buFontTx/>
              <a:buChar char="-"/>
            </a:pPr>
            <a:endParaRPr lang="fr-FR" dirty="0"/>
          </a:p>
        </p:txBody>
      </p:sp>
      <p:graphicFrame>
        <p:nvGraphicFramePr>
          <p:cNvPr id="5" name="Diagramme 4">
            <a:extLst>
              <a:ext uri="{FF2B5EF4-FFF2-40B4-BE49-F238E27FC236}">
                <a16:creationId xmlns:a16="http://schemas.microsoft.com/office/drawing/2014/main" id="{7B7A59E8-4FFC-4E41-93A9-CD0D3768C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5475685"/>
              </p:ext>
            </p:extLst>
          </p:nvPr>
        </p:nvGraphicFramePr>
        <p:xfrm>
          <a:off x="2032000" y="125333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416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54788F-8C90-4593-99BB-ED1E44F3AB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0A338D-88DA-4400-B6FD-66448FFAA8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4895DB-76A8-416E-B04F-2FF3ECE8D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FAA284-C690-4A49-A750-785831B5DB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21AA64-CC11-4360-BAFA-4824E538FD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E5FEF8-BD6F-4D2E-A169-6EB5795793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D0A3E4-EC9D-472A-B1CE-9B9B853113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2376B5-0FF3-4082-8632-2C5F876428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79DCCED-0D02-4755-9095-02223E1B07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9BB88B9-40C8-48A4-957D-0D068EEFD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4503"/>
            <a:ext cx="10515600" cy="1325563"/>
          </a:xfrm>
        </p:spPr>
        <p:txBody>
          <a:bodyPr/>
          <a:lstStyle/>
          <a:p>
            <a:pPr algn="ctr"/>
            <a:r>
              <a:rPr lang="fr-FR" dirty="0" err="1"/>
              <a:t>Employees</a:t>
            </a:r>
            <a:r>
              <a:rPr lang="fr-FR" dirty="0"/>
              <a:t> trainings issues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AFD6462-A294-4B04-B53D-49B0CDE17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5042966"/>
          </a:xfrm>
        </p:spPr>
        <p:txBody>
          <a:bodyPr/>
          <a:lstStyle/>
          <a:p>
            <a:pPr marL="0" indent="0">
              <a:buNone/>
            </a:pPr>
            <a:endParaRPr lang="fr-FR" dirty="0"/>
          </a:p>
          <a:p>
            <a:pPr>
              <a:buFontTx/>
              <a:buChar char="-"/>
            </a:pPr>
            <a:endParaRPr lang="fr-FR" dirty="0"/>
          </a:p>
        </p:txBody>
      </p:sp>
      <p:graphicFrame>
        <p:nvGraphicFramePr>
          <p:cNvPr id="5" name="Diagramme 4">
            <a:extLst>
              <a:ext uri="{FF2B5EF4-FFF2-40B4-BE49-F238E27FC236}">
                <a16:creationId xmlns:a16="http://schemas.microsoft.com/office/drawing/2014/main" id="{7B7A59E8-4FFC-4E41-93A9-CD0D3768C02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9060192"/>
              </p:ext>
            </p:extLst>
          </p:nvPr>
        </p:nvGraphicFramePr>
        <p:xfrm>
          <a:off x="2032000" y="1253331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897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54788F-8C90-4593-99BB-ED1E44F3AB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0A338D-88DA-4400-B6FD-66448FFAA8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4895DB-76A8-416E-B04F-2FF3ECE8D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EEC967-0210-48BE-AF22-0F0723F0E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DA11AD0-0052-4188-97F3-7DB2FB37F0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8FE22F-ADAE-47AA-96DC-D5DACD591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0505C06-C2AB-4DFA-9E74-F6485971A0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CC86CCF-D27D-44C4-B952-79C4F1935F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/>
              <a:t>Conclusion</a:t>
            </a:r>
            <a:endParaRPr lang="en-GB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7E1E1B8-C03C-4620-9836-8DA8A88F5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fr-FR" dirty="0"/>
          </a:p>
          <a:p>
            <a:endParaRPr lang="fr-FR" dirty="0"/>
          </a:p>
          <a:p>
            <a:r>
              <a:rPr lang="fr-FR" dirty="0"/>
              <a:t>Trainings </a:t>
            </a:r>
            <a:r>
              <a:rPr lang="fr-FR" dirty="0" err="1"/>
              <a:t>well</a:t>
            </a:r>
            <a:r>
              <a:rPr lang="fr-FR" dirty="0"/>
              <a:t> </a:t>
            </a:r>
            <a:r>
              <a:rPr lang="fr-FR" dirty="0" err="1"/>
              <a:t>developped</a:t>
            </a:r>
            <a:r>
              <a:rPr lang="fr-FR" dirty="0"/>
              <a:t> but </a:t>
            </a:r>
            <a:r>
              <a:rPr lang="fr-FR" dirty="0" err="1"/>
              <a:t>difficult</a:t>
            </a:r>
            <a:r>
              <a:rPr lang="fr-FR" dirty="0"/>
              <a:t> to </a:t>
            </a:r>
            <a:r>
              <a:rPr lang="fr-FR" dirty="0" err="1"/>
              <a:t>access</a:t>
            </a:r>
            <a:endParaRPr lang="fr-FR" dirty="0"/>
          </a:p>
          <a:p>
            <a:r>
              <a:rPr lang="fr-FR" dirty="0" err="1"/>
              <a:t>Allows</a:t>
            </a:r>
            <a:r>
              <a:rPr lang="fr-FR" dirty="0"/>
              <a:t> to </a:t>
            </a:r>
            <a:r>
              <a:rPr lang="fr-FR" dirty="0" err="1"/>
              <a:t>develop</a:t>
            </a:r>
            <a:r>
              <a:rPr lang="fr-FR" dirty="0"/>
              <a:t> </a:t>
            </a:r>
            <a:r>
              <a:rPr lang="fr-FR" dirty="0" err="1"/>
              <a:t>competences</a:t>
            </a:r>
            <a:r>
              <a:rPr lang="fr-FR" dirty="0"/>
              <a:t> and </a:t>
            </a:r>
            <a:r>
              <a:rPr lang="fr-FR" dirty="0" err="1"/>
              <a:t>knowledge</a:t>
            </a:r>
            <a:endParaRPr lang="fr-FR" dirty="0"/>
          </a:p>
          <a:p>
            <a:r>
              <a:rPr lang="fr-FR" dirty="0" err="1"/>
              <a:t>Personal</a:t>
            </a:r>
            <a:r>
              <a:rPr lang="fr-FR" dirty="0"/>
              <a:t> training </a:t>
            </a:r>
            <a:r>
              <a:rPr lang="fr-FR" dirty="0" err="1"/>
              <a:t>account</a:t>
            </a:r>
            <a:r>
              <a:rPr lang="fr-FR" dirty="0"/>
              <a:t>: trainings </a:t>
            </a:r>
            <a:r>
              <a:rPr lang="fr-FR" dirty="0" err="1"/>
              <a:t>eligible</a:t>
            </a:r>
            <a:r>
              <a:rPr lang="fr-FR" dirty="0"/>
              <a:t>, </a:t>
            </a:r>
            <a:r>
              <a:rPr lang="fr-FR" dirty="0" err="1"/>
              <a:t>save</a:t>
            </a:r>
            <a:r>
              <a:rPr lang="fr-FR" dirty="0"/>
              <a:t> money for trainings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967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682</Words>
  <Application>Microsoft Office PowerPoint</Application>
  <PresentationFormat>Grand écran</PresentationFormat>
  <Paragraphs>137</Paragraphs>
  <Slides>20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Thème Office</vt:lpstr>
      <vt:lpstr>Human Ressources Management</vt:lpstr>
      <vt:lpstr>Content map</vt:lpstr>
      <vt:lpstr>Introduction</vt:lpstr>
      <vt:lpstr>Definition</vt:lpstr>
      <vt:lpstr>Definition</vt:lpstr>
      <vt:lpstr>Definition</vt:lpstr>
      <vt:lpstr>Definition</vt:lpstr>
      <vt:lpstr>Definition</vt:lpstr>
      <vt:lpstr>Definition</vt:lpstr>
      <vt:lpstr>Differences</vt:lpstr>
      <vt:lpstr>Legislation</vt:lpstr>
      <vt:lpstr>Legislation</vt:lpstr>
      <vt:lpstr>Legislation</vt:lpstr>
      <vt:lpstr>Legislation</vt:lpstr>
      <vt:lpstr>Legislation</vt:lpstr>
      <vt:lpstr>Legislation</vt:lpstr>
      <vt:lpstr>Legislation</vt:lpstr>
      <vt:lpstr>Profesionnal trainings issues</vt:lpstr>
      <vt:lpstr>Employees trainings issues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Ressources Management</dc:title>
  <dc:creator>Laura Jestin</dc:creator>
  <cp:lastModifiedBy>Laura Jestin</cp:lastModifiedBy>
  <cp:revision>43</cp:revision>
  <dcterms:created xsi:type="dcterms:W3CDTF">2020-05-23T07:53:00Z</dcterms:created>
  <dcterms:modified xsi:type="dcterms:W3CDTF">2020-05-25T09:56:15Z</dcterms:modified>
</cp:coreProperties>
</file>