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2" r:id="rId6"/>
    <p:sldId id="260" r:id="rId7"/>
    <p:sldId id="261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-612" y="-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pPr/>
              <a:t>3/13/2020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pPr/>
              <a:t>3/13/2020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pPr/>
              <a:t>3/13/2020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3/13/2020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Understanding and engaging in the customer experience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 smtClean="0"/>
              <a:t>Sofina</a:t>
            </a:r>
            <a:r>
              <a:rPr lang="en-GB" dirty="0" smtClean="0"/>
              <a:t> </a:t>
            </a:r>
            <a:r>
              <a:rPr lang="en-GB" dirty="0" err="1" smtClean="0"/>
              <a:t>Hoque</a:t>
            </a:r>
            <a:endParaRPr lang="en-GB" dirty="0"/>
          </a:p>
        </p:txBody>
      </p:sp>
      <p:pic>
        <p:nvPicPr>
          <p:cNvPr id="4" name="Picture 3" descr="Image result for asda logo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9562" y="4181158"/>
            <a:ext cx="4537075" cy="228028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8769194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Customer Relationship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657913"/>
            <a:ext cx="8596668" cy="3880773"/>
          </a:xfrm>
        </p:spPr>
        <p:txBody>
          <a:bodyPr>
            <a:normAutofit/>
          </a:bodyPr>
          <a:lstStyle/>
          <a:p>
            <a:pPr algn="ctr"/>
            <a:r>
              <a:rPr lang="en-GB" sz="2400" dirty="0"/>
              <a:t>A Customer Relationship Management (CRM) is defined by Fletcher (2001) as a system or strategy that is utilised to improve the relationship with the customer by becoming more attentive as well as help increase profitability by concentrating on the customer. </a:t>
            </a:r>
          </a:p>
        </p:txBody>
      </p:sp>
      <p:pic>
        <p:nvPicPr>
          <p:cNvPr id="2050" name="Picture 2" descr="Image result for customer relationship managemen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98675" y="3598300"/>
            <a:ext cx="5953125" cy="325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503917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41034" y="875506"/>
            <a:ext cx="8596668" cy="1320800"/>
          </a:xfrm>
        </p:spPr>
        <p:txBody>
          <a:bodyPr/>
          <a:lstStyle/>
          <a:p>
            <a:r>
              <a:rPr lang="en-GB" dirty="0" smtClean="0"/>
              <a:t>Ethics &amp; Sustainability </a:t>
            </a:r>
            <a:endParaRPr lang="en-GB" dirty="0"/>
          </a:p>
        </p:txBody>
      </p:sp>
      <p:pic>
        <p:nvPicPr>
          <p:cNvPr id="3074" name="Picture 2" descr="Image result for ethics and sustainability in business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80394" y="2196306"/>
            <a:ext cx="6191250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859843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Advantages &amp; Drawbacks of ethics and sustainability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Advantages:</a:t>
            </a:r>
          </a:p>
          <a:p>
            <a:r>
              <a:rPr lang="en-GB" dirty="0" smtClean="0"/>
              <a:t>Helping the community and society</a:t>
            </a:r>
          </a:p>
          <a:p>
            <a:r>
              <a:rPr lang="en-GB" dirty="0" smtClean="0"/>
              <a:t>Sourcing ethical and sustainable products will help protect the environment</a:t>
            </a:r>
          </a:p>
          <a:p>
            <a:r>
              <a:rPr lang="en-GB" dirty="0" smtClean="0"/>
              <a:t>Customers are retained and happier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Drawbacks:</a:t>
            </a:r>
          </a:p>
          <a:p>
            <a:r>
              <a:rPr lang="en-GB" dirty="0" smtClean="0"/>
              <a:t>Have to invest money and time into developing strategies</a:t>
            </a:r>
          </a:p>
          <a:p>
            <a:r>
              <a:rPr lang="en-GB" dirty="0" smtClean="0"/>
              <a:t>Can be costly</a:t>
            </a:r>
          </a:p>
          <a:p>
            <a:r>
              <a:rPr lang="en-GB" dirty="0" smtClean="0"/>
              <a:t>Have to invest in marketing the strategies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5776122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Examples of Asda engaging in ethics </a:t>
            </a:r>
            <a:r>
              <a:rPr lang="en-GB" smtClean="0"/>
              <a:t>&amp; sustainability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Selling ethically sourced coffee</a:t>
            </a:r>
          </a:p>
          <a:p>
            <a:r>
              <a:rPr lang="en-GB" sz="2800" dirty="0" smtClean="0"/>
              <a:t>Using Recycled plastic</a:t>
            </a:r>
          </a:p>
          <a:p>
            <a:r>
              <a:rPr lang="en-GB" sz="2800" dirty="0" smtClean="0"/>
              <a:t>Cutting down on energy costs</a:t>
            </a:r>
          </a:p>
          <a:p>
            <a:r>
              <a:rPr lang="en-GB" sz="2800" dirty="0" smtClean="0"/>
              <a:t>Donating to Food Banks</a:t>
            </a:r>
          </a:p>
          <a:p>
            <a:r>
              <a:rPr lang="en-GB" sz="2800" dirty="0" smtClean="0"/>
              <a:t>Recycling Plastic</a:t>
            </a:r>
          </a:p>
          <a:p>
            <a:r>
              <a:rPr lang="en-GB" sz="2800" dirty="0" smtClean="0"/>
              <a:t>Recycled packaging</a:t>
            </a:r>
            <a:endParaRPr lang="en-GB" sz="2800" dirty="0"/>
          </a:p>
        </p:txBody>
      </p:sp>
      <p:sp>
        <p:nvSpPr>
          <p:cNvPr id="4" name="AutoShape 2" descr="Image result for recycled plastic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102" name="Picture 6" descr="Various plastic garbage on the light blue background, problem of waste sorting and utilisati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24575" y="2778573"/>
            <a:ext cx="3679825" cy="2449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444942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SWOT ANALYSIS</a:t>
            </a:r>
            <a:endParaRPr lang="en-GB" dirty="0"/>
          </a:p>
        </p:txBody>
      </p:sp>
      <p:graphicFrame>
        <p:nvGraphicFramePr>
          <p:cNvPr id="7" name="Table 4">
            <a:extLst>
              <a:ext uri="{FF2B5EF4-FFF2-40B4-BE49-F238E27FC236}">
                <a16:creationId xmlns:a16="http://schemas.microsoft.com/office/drawing/2014/main" xmlns="" id="{2F146B97-87D7-4426-BEC8-8625F351FD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124295006"/>
              </p:ext>
            </p:extLst>
          </p:nvPr>
        </p:nvGraphicFramePr>
        <p:xfrm>
          <a:off x="444500" y="1270000"/>
          <a:ext cx="8661400" cy="53698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30700">
                  <a:extLst>
                    <a:ext uri="{9D8B030D-6E8A-4147-A177-3AD203B41FA5}">
                      <a16:colId xmlns:a16="http://schemas.microsoft.com/office/drawing/2014/main" xmlns="" val="419122650"/>
                    </a:ext>
                  </a:extLst>
                </a:gridCol>
                <a:gridCol w="4330700">
                  <a:extLst>
                    <a:ext uri="{9D8B030D-6E8A-4147-A177-3AD203B41FA5}">
                      <a16:colId xmlns:a16="http://schemas.microsoft.com/office/drawing/2014/main" xmlns="" val="3066114357"/>
                    </a:ext>
                  </a:extLst>
                </a:gridCol>
              </a:tblGrid>
              <a:tr h="2514270"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Strengths </a:t>
                      </a:r>
                    </a:p>
                    <a:p>
                      <a:endParaRPr lang="en-GB" sz="1400" dirty="0">
                        <a:solidFill>
                          <a:schemeClr val="tx1"/>
                        </a:solidFill>
                      </a:endParaRP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Well established company –many years of experience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 lots of stores around the uk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 good links with big brands i.e. coke, Kellogg's 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 good use of website and mobile app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 large broad customer base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 wide selection of products 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 George is the best selling supermarket clothing line </a:t>
                      </a: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Weaknesses </a:t>
                      </a:r>
                    </a:p>
                    <a:p>
                      <a:endParaRPr lang="en-GB" sz="1400" dirty="0">
                        <a:solidFill>
                          <a:schemeClr val="tx1"/>
                        </a:solidFill>
                      </a:endParaRP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Lots of competition 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 home brand is of a poor quality 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 only has large stores, no small ones like Sainsbury local and Tesco express 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 does not have a loyalty scheme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 does not have a big social media presence, does not make enough use of social media </a:t>
                      </a:r>
                    </a:p>
                    <a:p>
                      <a:pPr marL="342900" indent="-342900">
                        <a:buAutoNum type="arabicPeriod"/>
                      </a:pPr>
                      <a:endParaRPr lang="en-GB" sz="1400" dirty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endParaRPr lang="en-GB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2817547073"/>
                  </a:ext>
                </a:extLst>
              </a:tr>
              <a:tr h="2718130">
                <a:tc>
                  <a:txBody>
                    <a:bodyPr/>
                    <a:lstStyle/>
                    <a:p>
                      <a:r>
                        <a:rPr lang="en-GB" sz="1400" dirty="0"/>
                        <a:t>Opportunities </a:t>
                      </a:r>
                    </a:p>
                    <a:p>
                      <a:endParaRPr lang="en-GB" sz="1400" dirty="0"/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400" dirty="0"/>
                        <a:t>Can reach into different markets like mobile and broadband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400" dirty="0"/>
                        <a:t> can open smaller stores 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400" dirty="0"/>
                        <a:t> can market sustainable and ethical goods better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400" dirty="0"/>
                        <a:t> take advantage of Brexit 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400" dirty="0"/>
                        <a:t> take advantage of corona virus 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400" dirty="0"/>
                        <a:t> to invest more into social media 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400" dirty="0"/>
                        <a:t>Could partner with Starbucks or costa coffee 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Threats </a:t>
                      </a:r>
                    </a:p>
                    <a:p>
                      <a:endParaRPr lang="en-GB" sz="1400" dirty="0"/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400" dirty="0"/>
                        <a:t>Budget supermarkets are on the rise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400" dirty="0"/>
                        <a:t> needs to invest more into security for staff and inventory 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400" dirty="0"/>
                        <a:t> heavy competition from M&amp;S , Waitrose, Tesco 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400" dirty="0"/>
                        <a:t>Government legislation on green policies 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400" dirty="0"/>
                        <a:t> local and farm shops are thought of as more ethical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400" dirty="0"/>
                        <a:t>Amazon could become a serious threat with online shopping </a:t>
                      </a: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30626846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0449056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thank you for listening GREE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28875" y="88900"/>
            <a:ext cx="5715000" cy="666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6624977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37</TotalTime>
  <Words>346</Words>
  <Application>Microsoft Office PowerPoint</Application>
  <PresentationFormat>Custom</PresentationFormat>
  <Paragraphs>57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Facet</vt:lpstr>
      <vt:lpstr>Understanding and engaging in the customer experience </vt:lpstr>
      <vt:lpstr>Customer Relationship Management</vt:lpstr>
      <vt:lpstr>Ethics &amp; Sustainability </vt:lpstr>
      <vt:lpstr>Advantages &amp; Drawbacks of ethics and sustainability </vt:lpstr>
      <vt:lpstr>Examples of Asda engaging in ethics &amp; sustainability </vt:lpstr>
      <vt:lpstr>SWOT ANALYSIS</vt:lpstr>
      <vt:lpstr>Slide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Understanding and engaging in the customer experience</dc:title>
  <dc:creator>Windows User</dc:creator>
  <cp:lastModifiedBy>Shujonul Hoque</cp:lastModifiedBy>
  <cp:revision>5</cp:revision>
  <dcterms:created xsi:type="dcterms:W3CDTF">2020-03-13T00:10:28Z</dcterms:created>
  <dcterms:modified xsi:type="dcterms:W3CDTF">2020-03-13T12:14:24Z</dcterms:modified>
</cp:coreProperties>
</file>