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9A022E-08A7-4DDF-9405-EBA94B35F265}" v="16" dt="2021-10-04T12:52:13.3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2EE9A-57E9-4DE5-8019-D9BC6E01E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461C09-DA29-4753-B610-FA934A1B71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8751F-0B8F-4DCE-ADB8-62372C990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BD63A-F29B-4C48-A9E7-A9965076A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62D230-DE78-4445-A775-8625C5092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865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AE7C7-903F-4D44-97CD-84131B32F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574F0-18B1-4C78-AA10-05956C670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E84D5-0823-4957-9868-360A29D42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0E4358-3734-4E09-B015-25960771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494B95-8EA3-4FBF-B644-EA2F6E41E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479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873A7-3E69-40EE-9D39-15327D848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4976F-900D-41C6-8B73-55B2060042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D5247-3853-4B46-98E5-CAD803FB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A9EE7-7C5D-4591-959A-745254968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0D9BA-AA67-4AE6-BAEB-4D091B6FB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649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9310D-D391-4179-8734-C5C1CEA48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8302E-AF43-4B7A-8927-C833C04820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544343-8591-4FA9-89DC-1153EE209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D04755-B992-431B-8D63-655B301D5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8AE0E-281C-45F6-A250-E8E52EE87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A79614-5577-4FD4-A3E1-F8A30E631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253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C0A04-765C-4950-9777-1FB08CDF4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A9DFBD-CA9A-41E4-B812-EDBAF75DB5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162AA6-66F7-4DD0-ADD0-FA98727AA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4A33F2-8A7F-4271-8D4C-B5C16736E5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3AD70E-9B80-451C-808C-BC1140A1BE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F17E6A-B561-42F8-863B-0EA47F093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7F2D05-D0B5-4DBF-AA30-46B8BE026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4CEACF-BA13-416A-A914-A4FB65ACA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793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408BF-05E0-4979-9751-E68005648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FA120F-B7E2-4B8A-98E7-3C1DE3C19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32DC62-6CFB-4711-BB32-2B7D5D8D7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56E70-64AC-4C91-BD30-97C03F44B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35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A1DD46-B227-4AD3-BB7F-11F459C85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BB0543-3231-48EF-B778-33EC7F9BF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53C479-4AB1-4A2E-992A-2DABB51A8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77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476AB-EE6E-4BEC-9140-3008E38DC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8FEBB-B259-4AEF-BD57-BC9EA8B80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E88945-BD78-4AD3-AB83-2DF3CE12F7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B2BA44-4EF3-4573-AC94-178D01A6C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47B681-C030-4D1F-A66E-E07DB4220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F78BB3-E35D-4D2E-8942-1F385A469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125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8F964-AE39-4D78-89B0-3B524F4F6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D80EDA-F911-44A4-ACFC-21C7B850A8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ABAF3-DC66-4A27-975A-93D4621219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474C66-1FAA-4F2F-994B-D2CAFEF7D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CF9B38-051C-4B89-89A5-5E0555ACC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3C0E71-902C-4E05-89C3-783A20DA4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60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4D969-590D-49C4-A00D-0AB057B72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7CF4F-C6E9-49C9-A90C-CCDAA63165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FC575-3EE0-46A9-909F-77593EDE6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370C47-A534-4AC4-A225-15B190058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DA0501-662B-4A2F-A8A2-38A4A4873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550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F292E4-E52E-4A5F-938B-92109D870E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3711B4-2B86-4A99-B9CE-E9C2EABF42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C0E61-AD6F-41F7-AEFC-E53F1B951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540A1-E936-43CE-9836-FAC62FA3E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9901A-F13A-4184-B902-697E95F85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847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1B437-8E59-451F-A771-4227C0A0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77A95-0B75-410A-A5D7-0E9A1EBF80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73F0FC-37D5-4039-BE99-F9AC3083D6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2D9A6-3CED-412F-BD6C-1E8F4520513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87D3F-C44A-4BAB-8772-C663FBDB95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C84AE-68EC-4689-9B59-AEB6135CE6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AE52A-357C-4D27-89EF-D3F5176C6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263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9130EFA-BC70-43C9-B732-EB474DEE97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rgbClr val="FFFFFF"/>
                </a:solidFill>
              </a:rPr>
              <a:t>Source: 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The Welsh Folk Museum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F84CBAE-084A-4418-969C-871F3C9387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>
            <a:normAutofit/>
          </a:bodyPr>
          <a:lstStyle/>
          <a:p>
            <a:pPr algn="r"/>
            <a:r>
              <a:rPr lang="en-GB" b="0" i="0" u="none" strike="noStrike" baseline="0" dirty="0">
                <a:solidFill>
                  <a:srgbClr val="FFFFFF"/>
                </a:solidFill>
                <a:latin typeface="Code"/>
              </a:rPr>
              <a:t>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291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wearing glasses&#10;&#10;Description automatically generated with low confidence">
            <a:extLst>
              <a:ext uri="{FF2B5EF4-FFF2-40B4-BE49-F238E27FC236}">
                <a16:creationId xmlns:a16="http://schemas.microsoft.com/office/drawing/2014/main" id="{958DEE42-6690-4D08-B27C-56676BBBBF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15" r="11665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6FFFE2D-38B0-48CD-A1CF-036BDE957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Who is the author?</a:t>
            </a:r>
          </a:p>
        </p:txBody>
      </p:sp>
    </p:spTree>
    <p:extLst>
      <p:ext uri="{BB962C8B-B14F-4D97-AF65-F5344CB8AC3E}">
        <p14:creationId xmlns:p14="http://schemas.microsoft.com/office/powerpoint/2010/main" val="2904112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58FA1F8-7429-4C07-B954-12BB2DFE0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What is the source?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CDFBED-A248-410D-B1EE-35ECB2ADE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3" y="1208748"/>
            <a:ext cx="8173591" cy="4458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78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Main Building, St Fagans National Museum of History">
            <a:extLst>
              <a:ext uri="{FF2B5EF4-FFF2-40B4-BE49-F238E27FC236}">
                <a16:creationId xmlns:a16="http://schemas.microsoft.com/office/drawing/2014/main" id="{E078A581-0E1F-4C6F-9AB7-12527D72503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21" r="18772" b="-1"/>
          <a:stretch/>
        </p:blipFill>
        <p:spPr bwMode="auto">
          <a:xfrm>
            <a:off x="4038599" y="10"/>
            <a:ext cx="8160026" cy="687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15DE49-58D7-4598-9880-71E605E24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Historical and geographical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context</a:t>
            </a:r>
          </a:p>
        </p:txBody>
      </p:sp>
    </p:spTree>
    <p:extLst>
      <p:ext uri="{BB962C8B-B14F-4D97-AF65-F5344CB8AC3E}">
        <p14:creationId xmlns:p14="http://schemas.microsoft.com/office/powerpoint/2010/main" val="42136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aint Fagans National Museum of History - Part 2 - Hisdoryan">
            <a:extLst>
              <a:ext uri="{FF2B5EF4-FFF2-40B4-BE49-F238E27FC236}">
                <a16:creationId xmlns:a16="http://schemas.microsoft.com/office/drawing/2014/main" id="{A369CBAF-64E3-447B-8E94-530F7201968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70" r="3712"/>
          <a:stretch/>
        </p:blipFill>
        <p:spPr bwMode="auto">
          <a:xfrm>
            <a:off x="4038599" y="10"/>
            <a:ext cx="8160026" cy="6875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98D01-FBC5-4B8C-BBCE-3FCF7B2E2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So what?</a:t>
            </a:r>
          </a:p>
        </p:txBody>
      </p:sp>
    </p:spTree>
    <p:extLst>
      <p:ext uri="{BB962C8B-B14F-4D97-AF65-F5344CB8AC3E}">
        <p14:creationId xmlns:p14="http://schemas.microsoft.com/office/powerpoint/2010/main" val="1682561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26</Words>
  <Application>Microsoft Office PowerPoint</Application>
  <PresentationFormat>Widescreen</PresentationFormat>
  <Paragraphs>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Code</vt:lpstr>
      <vt:lpstr>Office Theme</vt:lpstr>
      <vt:lpstr>Source:  The Welsh Folk Museum</vt:lpstr>
      <vt:lpstr>Who is the author?</vt:lpstr>
      <vt:lpstr>What is the source?</vt:lpstr>
      <vt:lpstr>Historical and geographical context</vt:lpstr>
      <vt:lpstr>So what?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Source:  The Welsh Folk Museum</dc:title>
  <dc:creator>Dan Jones (2104067)</dc:creator>
  <cp:lastModifiedBy>Dan Jones (2104067)</cp:lastModifiedBy>
  <cp:revision>1</cp:revision>
  <dcterms:created xsi:type="dcterms:W3CDTF">2021-10-04T08:11:14Z</dcterms:created>
  <dcterms:modified xsi:type="dcterms:W3CDTF">2021-10-04T12:56:45Z</dcterms:modified>
</cp:coreProperties>
</file>