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73" r:id="rId1"/>
  </p:sldMasterIdLst>
  <p:notesMasterIdLst>
    <p:notesMasterId r:id="rId25"/>
  </p:notesMasterIdLst>
  <p:sldIdLst>
    <p:sldId id="2570" r:id="rId2"/>
    <p:sldId id="261" r:id="rId3"/>
    <p:sldId id="274" r:id="rId4"/>
    <p:sldId id="275" r:id="rId5"/>
    <p:sldId id="276" r:id="rId6"/>
    <p:sldId id="278" r:id="rId7"/>
    <p:sldId id="263" r:id="rId8"/>
    <p:sldId id="264" r:id="rId9"/>
    <p:sldId id="281" r:id="rId10"/>
    <p:sldId id="265" r:id="rId11"/>
    <p:sldId id="267" r:id="rId12"/>
    <p:sldId id="391" r:id="rId13"/>
    <p:sldId id="2572" r:id="rId14"/>
    <p:sldId id="393" r:id="rId15"/>
    <p:sldId id="394" r:id="rId16"/>
    <p:sldId id="326" r:id="rId17"/>
    <p:sldId id="271" r:id="rId18"/>
    <p:sldId id="272" r:id="rId19"/>
    <p:sldId id="273" r:id="rId20"/>
    <p:sldId id="280" r:id="rId21"/>
    <p:sldId id="377" r:id="rId22"/>
    <p:sldId id="317" r:id="rId23"/>
    <p:sldId id="369" r:id="rId24"/>
  </p:sldIdLst>
  <p:sldSz cx="12192000" cy="6858000"/>
  <p:notesSz cx="6858000" cy="9144000"/>
  <p:embeddedFontLst>
    <p:embeddedFont>
      <p:font typeface="Gill Sans MT" panose="020B0502020104020203" pitchFamily="34" charset="0"/>
      <p:regular r:id="rId26"/>
      <p:bold r:id="rId27"/>
      <p:italic r:id="rId28"/>
      <p:boldItalic r:id="rId29"/>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7C2D83-5E72-4909-8096-2B632E512E3A}" v="15" dt="2025-11-12T14:32:56.593"/>
    <p1510:client id="{AA58B2B1-613C-4D0E-95CF-14A3DCCD7CC4}" v="4" dt="2025-11-12T15:46:03.2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97" d="100"/>
          <a:sy n="97" d="100"/>
        </p:scale>
        <p:origin x="68" y="192"/>
      </p:cViewPr>
      <p:guideLst/>
    </p:cSldViewPr>
  </p:slideViewPr>
  <p:notesTextViewPr>
    <p:cViewPr>
      <p:scale>
        <a:sx n="1" d="1"/>
        <a:sy n="1" d="1"/>
      </p:scale>
      <p:origin x="0" y="0"/>
    </p:cViewPr>
  </p:notesTextViewPr>
  <p:sorterViewPr>
    <p:cViewPr>
      <p:scale>
        <a:sx n="100" d="100"/>
        <a:sy n="100" d="100"/>
      </p:scale>
      <p:origin x="0" y="-11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2.fntdata"/><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8792EDBA-51A9-4F41-BBDC-414909E78C45}"/>
    <pc:docChg chg="custSel addSld delSld modSld">
      <pc:chgData name="Ceri Phelps" userId="44e5b747-28bd-454d-8b1f-8b8d7db49187" providerId="ADAL" clId="{8792EDBA-51A9-4F41-BBDC-414909E78C45}" dt="2025-11-12T15:46:03.253" v="18"/>
      <pc:docMkLst>
        <pc:docMk/>
      </pc:docMkLst>
      <pc:sldChg chg="modSp del mod">
        <pc:chgData name="Ceri Phelps" userId="44e5b747-28bd-454d-8b1f-8b8d7db49187" providerId="ADAL" clId="{8792EDBA-51A9-4F41-BBDC-414909E78C45}" dt="2025-11-12T14:35:54.146" v="8" actId="47"/>
        <pc:sldMkLst>
          <pc:docMk/>
          <pc:sldMk cId="3358118395" sldId="257"/>
        </pc:sldMkLst>
        <pc:spChg chg="mod">
          <ac:chgData name="Ceri Phelps" userId="44e5b747-28bd-454d-8b1f-8b8d7db49187" providerId="ADAL" clId="{8792EDBA-51A9-4F41-BBDC-414909E78C45}" dt="2025-11-12T14:35:44.609" v="3" actId="21"/>
          <ac:spMkLst>
            <pc:docMk/>
            <pc:sldMk cId="3358118395" sldId="257"/>
            <ac:spMk id="2" creationId="{00000000-0000-0000-0000-000000000000}"/>
          </ac:spMkLst>
        </pc:spChg>
      </pc:sldChg>
      <pc:sldChg chg="delSp add setBg delDesignElem">
        <pc:chgData name="Ceri Phelps" userId="44e5b747-28bd-454d-8b1f-8b8d7db49187" providerId="ADAL" clId="{8792EDBA-51A9-4F41-BBDC-414909E78C45}" dt="2025-11-12T15:46:03.253" v="18"/>
        <pc:sldMkLst>
          <pc:docMk/>
          <pc:sldMk cId="0" sldId="317"/>
        </pc:sldMkLst>
        <pc:spChg chg="del">
          <ac:chgData name="Ceri Phelps" userId="44e5b747-28bd-454d-8b1f-8b8d7db49187" providerId="ADAL" clId="{8792EDBA-51A9-4F41-BBDC-414909E78C45}" dt="2025-11-12T15:46:03.253" v="18"/>
          <ac:spMkLst>
            <pc:docMk/>
            <pc:sldMk cId="0" sldId="317"/>
            <ac:spMk id="75783" creationId="{23522FE7-5A29-4EF6-B1EF-2CA55748A772}"/>
          </ac:spMkLst>
        </pc:spChg>
        <pc:spChg chg="del">
          <ac:chgData name="Ceri Phelps" userId="44e5b747-28bd-454d-8b1f-8b8d7db49187" providerId="ADAL" clId="{8792EDBA-51A9-4F41-BBDC-414909E78C45}" dt="2025-11-12T15:46:03.253" v="18"/>
          <ac:spMkLst>
            <pc:docMk/>
            <pc:sldMk cId="0" sldId="317"/>
            <ac:spMk id="75791" creationId="{1C69834E-5EEE-4D61-833E-04928896454C}"/>
          </ac:spMkLst>
        </pc:spChg>
        <pc:spChg chg="del">
          <ac:chgData name="Ceri Phelps" userId="44e5b747-28bd-454d-8b1f-8b8d7db49187" providerId="ADAL" clId="{8792EDBA-51A9-4F41-BBDC-414909E78C45}" dt="2025-11-12T15:46:03.253" v="18"/>
          <ac:spMkLst>
            <pc:docMk/>
            <pc:sldMk cId="0" sldId="317"/>
            <ac:spMk id="75793" creationId="{58E5D9BA-46E7-4BFA-9C74-75495BF6F54D}"/>
          </ac:spMkLst>
        </pc:spChg>
        <pc:spChg chg="del">
          <ac:chgData name="Ceri Phelps" userId="44e5b747-28bd-454d-8b1f-8b8d7db49187" providerId="ADAL" clId="{8792EDBA-51A9-4F41-BBDC-414909E78C45}" dt="2025-11-12T15:46:03.253" v="18"/>
          <ac:spMkLst>
            <pc:docMk/>
            <pc:sldMk cId="0" sldId="317"/>
            <ac:spMk id="75795" creationId="{5B033D76-5800-44B6-AFE9-EE2106935115}"/>
          </ac:spMkLst>
        </pc:spChg>
        <pc:spChg chg="del">
          <ac:chgData name="Ceri Phelps" userId="44e5b747-28bd-454d-8b1f-8b8d7db49187" providerId="ADAL" clId="{8792EDBA-51A9-4F41-BBDC-414909E78C45}" dt="2025-11-12T15:46:03.253" v="18"/>
          <ac:spMkLst>
            <pc:docMk/>
            <pc:sldMk cId="0" sldId="317"/>
            <ac:spMk id="75797" creationId="{522D6F85-FFBA-4F81-AEE5-AAA17CB7AA98}"/>
          </ac:spMkLst>
        </pc:spChg>
        <pc:spChg chg="del">
          <ac:chgData name="Ceri Phelps" userId="44e5b747-28bd-454d-8b1f-8b8d7db49187" providerId="ADAL" clId="{8792EDBA-51A9-4F41-BBDC-414909E78C45}" dt="2025-11-12T15:46:03.253" v="18"/>
          <ac:spMkLst>
            <pc:docMk/>
            <pc:sldMk cId="0" sldId="317"/>
            <ac:spMk id="75799" creationId="{13B31514-E6DF-4357-9EEA-EFB7983080DA}"/>
          </ac:spMkLst>
        </pc:spChg>
        <pc:picChg chg="del">
          <ac:chgData name="Ceri Phelps" userId="44e5b747-28bd-454d-8b1f-8b8d7db49187" providerId="ADAL" clId="{8792EDBA-51A9-4F41-BBDC-414909E78C45}" dt="2025-11-12T15:46:03.253" v="18"/>
          <ac:picMkLst>
            <pc:docMk/>
            <pc:sldMk cId="0" sldId="317"/>
            <ac:picMk id="75785" creationId="{C2192E09-EBC7-416C-B887-DFF915D7F43D}"/>
          </ac:picMkLst>
        </pc:picChg>
        <pc:picChg chg="del">
          <ac:chgData name="Ceri Phelps" userId="44e5b747-28bd-454d-8b1f-8b8d7db49187" providerId="ADAL" clId="{8792EDBA-51A9-4F41-BBDC-414909E78C45}" dt="2025-11-12T15:46:03.253" v="18"/>
          <ac:picMkLst>
            <pc:docMk/>
            <pc:sldMk cId="0" sldId="317"/>
            <ac:picMk id="75801" creationId="{4C401D57-600A-4C91-AC9A-14CA1ED6F7D8}"/>
          </ac:picMkLst>
        </pc:picChg>
        <pc:cxnChg chg="del">
          <ac:chgData name="Ceri Phelps" userId="44e5b747-28bd-454d-8b1f-8b8d7db49187" providerId="ADAL" clId="{8792EDBA-51A9-4F41-BBDC-414909E78C45}" dt="2025-11-12T15:46:03.253" v="18"/>
          <ac:cxnSpMkLst>
            <pc:docMk/>
            <pc:sldMk cId="0" sldId="317"/>
            <ac:cxnSpMk id="75787" creationId="{2924498D-E084-44BE-A196-CFCE35564350}"/>
          </ac:cxnSpMkLst>
        </pc:cxnChg>
        <pc:cxnChg chg="del">
          <ac:chgData name="Ceri Phelps" userId="44e5b747-28bd-454d-8b1f-8b8d7db49187" providerId="ADAL" clId="{8792EDBA-51A9-4F41-BBDC-414909E78C45}" dt="2025-11-12T15:46:03.253" v="18"/>
          <ac:cxnSpMkLst>
            <pc:docMk/>
            <pc:sldMk cId="0" sldId="317"/>
            <ac:cxnSpMk id="75789" creationId="{3BBC7667-C352-4842-9AFD-E5C16AD002F4}"/>
          </ac:cxnSpMkLst>
        </pc:cxnChg>
      </pc:sldChg>
      <pc:sldChg chg="delSp add setBg delDesignElem">
        <pc:chgData name="Ceri Phelps" userId="44e5b747-28bd-454d-8b1f-8b8d7db49187" providerId="ADAL" clId="{8792EDBA-51A9-4F41-BBDC-414909E78C45}" dt="2025-11-12T15:45:30.856" v="14"/>
        <pc:sldMkLst>
          <pc:docMk/>
          <pc:sldMk cId="0" sldId="326"/>
        </pc:sldMkLst>
        <pc:spChg chg="del">
          <ac:chgData name="Ceri Phelps" userId="44e5b747-28bd-454d-8b1f-8b8d7db49187" providerId="ADAL" clId="{8792EDBA-51A9-4F41-BBDC-414909E78C45}" dt="2025-11-12T15:45:30.856" v="14"/>
          <ac:spMkLst>
            <pc:docMk/>
            <pc:sldMk cId="0" sldId="326"/>
            <ac:spMk id="24584" creationId="{23522FE7-5A29-4EF6-B1EF-2CA55748A772}"/>
          </ac:spMkLst>
        </pc:spChg>
        <pc:spChg chg="del">
          <ac:chgData name="Ceri Phelps" userId="44e5b747-28bd-454d-8b1f-8b8d7db49187" providerId="ADAL" clId="{8792EDBA-51A9-4F41-BBDC-414909E78C45}" dt="2025-11-12T15:45:30.856" v="14"/>
          <ac:spMkLst>
            <pc:docMk/>
            <pc:sldMk cId="0" sldId="326"/>
            <ac:spMk id="24592" creationId="{29C51009-A09A-4689-8E6C-F8FC99E6A840}"/>
          </ac:spMkLst>
        </pc:spChg>
        <pc:picChg chg="del">
          <ac:chgData name="Ceri Phelps" userId="44e5b747-28bd-454d-8b1f-8b8d7db49187" providerId="ADAL" clId="{8792EDBA-51A9-4F41-BBDC-414909E78C45}" dt="2025-11-12T15:45:30.856" v="14"/>
          <ac:picMkLst>
            <pc:docMk/>
            <pc:sldMk cId="0" sldId="326"/>
            <ac:picMk id="24586" creationId="{C2192E09-EBC7-416C-B887-DFF915D7F43D}"/>
          </ac:picMkLst>
        </pc:picChg>
        <pc:cxnChg chg="del">
          <ac:chgData name="Ceri Phelps" userId="44e5b747-28bd-454d-8b1f-8b8d7db49187" providerId="ADAL" clId="{8792EDBA-51A9-4F41-BBDC-414909E78C45}" dt="2025-11-12T15:45:30.856" v="14"/>
          <ac:cxnSpMkLst>
            <pc:docMk/>
            <pc:sldMk cId="0" sldId="326"/>
            <ac:cxnSpMk id="24588" creationId="{2924498D-E084-44BE-A196-CFCE35564350}"/>
          </ac:cxnSpMkLst>
        </pc:cxnChg>
        <pc:cxnChg chg="del">
          <ac:chgData name="Ceri Phelps" userId="44e5b747-28bd-454d-8b1f-8b8d7db49187" providerId="ADAL" clId="{8792EDBA-51A9-4F41-BBDC-414909E78C45}" dt="2025-11-12T15:45:30.856" v="14"/>
          <ac:cxnSpMkLst>
            <pc:docMk/>
            <pc:sldMk cId="0" sldId="326"/>
            <ac:cxnSpMk id="24590" creationId="{14C12901-9FCC-461E-A64A-89B4791235E9}"/>
          </ac:cxnSpMkLst>
        </pc:cxnChg>
        <pc:cxnChg chg="del">
          <ac:chgData name="Ceri Phelps" userId="44e5b747-28bd-454d-8b1f-8b8d7db49187" providerId="ADAL" clId="{8792EDBA-51A9-4F41-BBDC-414909E78C45}" dt="2025-11-12T15:45:30.856" v="14"/>
          <ac:cxnSpMkLst>
            <pc:docMk/>
            <pc:sldMk cId="0" sldId="326"/>
            <ac:cxnSpMk id="24594" creationId="{9EC65442-F244-409C-BF44-C5D6472E810A}"/>
          </ac:cxnSpMkLst>
        </pc:cxnChg>
      </pc:sldChg>
      <pc:sldChg chg="delSp add setBg delDesignElem">
        <pc:chgData name="Ceri Phelps" userId="44e5b747-28bd-454d-8b1f-8b8d7db49187" providerId="ADAL" clId="{8792EDBA-51A9-4F41-BBDC-414909E78C45}" dt="2025-11-12T15:46:03.253" v="18"/>
        <pc:sldMkLst>
          <pc:docMk/>
          <pc:sldMk cId="0" sldId="369"/>
        </pc:sldMkLst>
        <pc:spChg chg="del">
          <ac:chgData name="Ceri Phelps" userId="44e5b747-28bd-454d-8b1f-8b8d7db49187" providerId="ADAL" clId="{8792EDBA-51A9-4F41-BBDC-414909E78C45}" dt="2025-11-12T15:46:03.253" v="18"/>
          <ac:spMkLst>
            <pc:docMk/>
            <pc:sldMk cId="0" sldId="369"/>
            <ac:spMk id="77833" creationId="{32D32A60-013B-47A8-8833-D2424080917B}"/>
          </ac:spMkLst>
        </pc:spChg>
        <pc:spChg chg="del">
          <ac:chgData name="Ceri Phelps" userId="44e5b747-28bd-454d-8b1f-8b8d7db49187" providerId="ADAL" clId="{8792EDBA-51A9-4F41-BBDC-414909E78C45}" dt="2025-11-12T15:46:03.253" v="18"/>
          <ac:spMkLst>
            <pc:docMk/>
            <pc:sldMk cId="0" sldId="369"/>
            <ac:spMk id="77835" creationId="{AE27932B-B694-4C4C-90D7-A0333A7C5876}"/>
          </ac:spMkLst>
        </pc:spChg>
        <pc:spChg chg="del">
          <ac:chgData name="Ceri Phelps" userId="44e5b747-28bd-454d-8b1f-8b8d7db49187" providerId="ADAL" clId="{8792EDBA-51A9-4F41-BBDC-414909E78C45}" dt="2025-11-12T15:46:03.253" v="18"/>
          <ac:spMkLst>
            <pc:docMk/>
            <pc:sldMk cId="0" sldId="369"/>
            <ac:spMk id="77839" creationId="{A9DA474E-6B91-4200-840F-0257B2358A75}"/>
          </ac:spMkLst>
        </pc:spChg>
        <pc:picChg chg="del">
          <ac:chgData name="Ceri Phelps" userId="44e5b747-28bd-454d-8b1f-8b8d7db49187" providerId="ADAL" clId="{8792EDBA-51A9-4F41-BBDC-414909E78C45}" dt="2025-11-12T15:46:03.253" v="18"/>
          <ac:picMkLst>
            <pc:docMk/>
            <pc:sldMk cId="0" sldId="369"/>
            <ac:picMk id="77841" creationId="{DF63C9AD-AE6E-4512-8171-91612E84CCFB}"/>
          </ac:picMkLst>
        </pc:picChg>
        <pc:cxnChg chg="del">
          <ac:chgData name="Ceri Phelps" userId="44e5b747-28bd-454d-8b1f-8b8d7db49187" providerId="ADAL" clId="{8792EDBA-51A9-4F41-BBDC-414909E78C45}" dt="2025-11-12T15:46:03.253" v="18"/>
          <ac:cxnSpMkLst>
            <pc:docMk/>
            <pc:sldMk cId="0" sldId="369"/>
            <ac:cxnSpMk id="77837" creationId="{9EBB0476-5CF0-4F44-8D68-5D42D7AEE43A}"/>
          </ac:cxnSpMkLst>
        </pc:cxnChg>
        <pc:cxnChg chg="del">
          <ac:chgData name="Ceri Phelps" userId="44e5b747-28bd-454d-8b1f-8b8d7db49187" providerId="ADAL" clId="{8792EDBA-51A9-4F41-BBDC-414909E78C45}" dt="2025-11-12T15:46:03.253" v="18"/>
          <ac:cxnSpMkLst>
            <pc:docMk/>
            <pc:sldMk cId="0" sldId="369"/>
            <ac:cxnSpMk id="77843" creationId="{FE1A49CE-B63D-457A-A180-1C883E1A63D2}"/>
          </ac:cxnSpMkLst>
        </pc:cxnChg>
      </pc:sldChg>
      <pc:sldChg chg="delSp add setBg delDesignElem">
        <pc:chgData name="Ceri Phelps" userId="44e5b747-28bd-454d-8b1f-8b8d7db49187" providerId="ADAL" clId="{8792EDBA-51A9-4F41-BBDC-414909E78C45}" dt="2025-11-12T15:46:03.253" v="18"/>
        <pc:sldMkLst>
          <pc:docMk/>
          <pc:sldMk cId="0" sldId="377"/>
        </pc:sldMkLst>
        <pc:spChg chg="del">
          <ac:chgData name="Ceri Phelps" userId="44e5b747-28bd-454d-8b1f-8b8d7db49187" providerId="ADAL" clId="{8792EDBA-51A9-4F41-BBDC-414909E78C45}" dt="2025-11-12T15:46:03.253" v="18"/>
          <ac:spMkLst>
            <pc:docMk/>
            <pc:sldMk cId="0" sldId="377"/>
            <ac:spMk id="29704" creationId="{32D32A60-013B-47A8-8833-D2424080917B}"/>
          </ac:spMkLst>
        </pc:spChg>
        <pc:spChg chg="del">
          <ac:chgData name="Ceri Phelps" userId="44e5b747-28bd-454d-8b1f-8b8d7db49187" providerId="ADAL" clId="{8792EDBA-51A9-4F41-BBDC-414909E78C45}" dt="2025-11-12T15:46:03.253" v="18"/>
          <ac:spMkLst>
            <pc:docMk/>
            <pc:sldMk cId="0" sldId="377"/>
            <ac:spMk id="29706" creationId="{AE27932B-B694-4C4C-90D7-A0333A7C5876}"/>
          </ac:spMkLst>
        </pc:spChg>
        <pc:spChg chg="del">
          <ac:chgData name="Ceri Phelps" userId="44e5b747-28bd-454d-8b1f-8b8d7db49187" providerId="ADAL" clId="{8792EDBA-51A9-4F41-BBDC-414909E78C45}" dt="2025-11-12T15:46:03.253" v="18"/>
          <ac:spMkLst>
            <pc:docMk/>
            <pc:sldMk cId="0" sldId="377"/>
            <ac:spMk id="29710" creationId="{A9DA474E-6B91-4200-840F-0257B2358A75}"/>
          </ac:spMkLst>
        </pc:spChg>
        <pc:picChg chg="del">
          <ac:chgData name="Ceri Phelps" userId="44e5b747-28bd-454d-8b1f-8b8d7db49187" providerId="ADAL" clId="{8792EDBA-51A9-4F41-BBDC-414909E78C45}" dt="2025-11-12T15:46:03.253" v="18"/>
          <ac:picMkLst>
            <pc:docMk/>
            <pc:sldMk cId="0" sldId="377"/>
            <ac:picMk id="29712" creationId="{DF63C9AD-AE6E-4512-8171-91612E84CCFB}"/>
          </ac:picMkLst>
        </pc:picChg>
        <pc:cxnChg chg="del">
          <ac:chgData name="Ceri Phelps" userId="44e5b747-28bd-454d-8b1f-8b8d7db49187" providerId="ADAL" clId="{8792EDBA-51A9-4F41-BBDC-414909E78C45}" dt="2025-11-12T15:46:03.253" v="18"/>
          <ac:cxnSpMkLst>
            <pc:docMk/>
            <pc:sldMk cId="0" sldId="377"/>
            <ac:cxnSpMk id="29708" creationId="{9EBB0476-5CF0-4F44-8D68-5D42D7AEE43A}"/>
          </ac:cxnSpMkLst>
        </pc:cxnChg>
        <pc:cxnChg chg="del">
          <ac:chgData name="Ceri Phelps" userId="44e5b747-28bd-454d-8b1f-8b8d7db49187" providerId="ADAL" clId="{8792EDBA-51A9-4F41-BBDC-414909E78C45}" dt="2025-11-12T15:46:03.253" v="18"/>
          <ac:cxnSpMkLst>
            <pc:docMk/>
            <pc:sldMk cId="0" sldId="377"/>
            <ac:cxnSpMk id="29714" creationId="{FE1A49CE-B63D-457A-A180-1C883E1A63D2}"/>
          </ac:cxnSpMkLst>
        </pc:cxnChg>
      </pc:sldChg>
      <pc:sldChg chg="delSp add setBg delDesignElem">
        <pc:chgData name="Ceri Phelps" userId="44e5b747-28bd-454d-8b1f-8b8d7db49187" providerId="ADAL" clId="{8792EDBA-51A9-4F41-BBDC-414909E78C45}" dt="2025-11-12T15:45:30.856" v="14"/>
        <pc:sldMkLst>
          <pc:docMk/>
          <pc:sldMk cId="0" sldId="391"/>
        </pc:sldMkLst>
        <pc:spChg chg="del">
          <ac:chgData name="Ceri Phelps" userId="44e5b747-28bd-454d-8b1f-8b8d7db49187" providerId="ADAL" clId="{8792EDBA-51A9-4F41-BBDC-414909E78C45}" dt="2025-11-12T15:45:30.856" v="14"/>
          <ac:spMkLst>
            <pc:docMk/>
            <pc:sldMk cId="0" sldId="391"/>
            <ac:spMk id="20488" creationId="{08E7A6F0-5CD3-481E-B0F2-E7F99FE675B0}"/>
          </ac:spMkLst>
        </pc:spChg>
        <pc:spChg chg="del">
          <ac:chgData name="Ceri Phelps" userId="44e5b747-28bd-454d-8b1f-8b8d7db49187" providerId="ADAL" clId="{8792EDBA-51A9-4F41-BBDC-414909E78C45}" dt="2025-11-12T15:45:30.856" v="14"/>
          <ac:spMkLst>
            <pc:docMk/>
            <pc:sldMk cId="0" sldId="391"/>
            <ac:spMk id="20490" creationId="{511290DF-4975-4FCD-8B8D-BBC86B836668}"/>
          </ac:spMkLst>
        </pc:spChg>
        <pc:spChg chg="del">
          <ac:chgData name="Ceri Phelps" userId="44e5b747-28bd-454d-8b1f-8b8d7db49187" providerId="ADAL" clId="{8792EDBA-51A9-4F41-BBDC-414909E78C45}" dt="2025-11-12T15:45:30.856" v="14"/>
          <ac:spMkLst>
            <pc:docMk/>
            <pc:sldMk cId="0" sldId="391"/>
            <ac:spMk id="20496" creationId="{D9FE1511-6E1B-4F0E-8FF0-958527181CC9}"/>
          </ac:spMkLst>
        </pc:spChg>
        <pc:grpChg chg="del">
          <ac:chgData name="Ceri Phelps" userId="44e5b747-28bd-454d-8b1f-8b8d7db49187" providerId="ADAL" clId="{8792EDBA-51A9-4F41-BBDC-414909E78C45}" dt="2025-11-12T15:45:30.856" v="14"/>
          <ac:grpSpMkLst>
            <pc:docMk/>
            <pc:sldMk cId="0" sldId="391"/>
            <ac:grpSpMk id="20492" creationId="{357CA18A-A333-4DCB-842B-76827D2ECB24}"/>
          </ac:grpSpMkLst>
        </pc:grpChg>
        <pc:picChg chg="del">
          <ac:chgData name="Ceri Phelps" userId="44e5b747-28bd-454d-8b1f-8b8d7db49187" providerId="ADAL" clId="{8792EDBA-51A9-4F41-BBDC-414909E78C45}" dt="2025-11-12T15:45:30.856" v="14"/>
          <ac:picMkLst>
            <pc:docMk/>
            <pc:sldMk cId="0" sldId="391"/>
            <ac:picMk id="20498" creationId="{025CEF6D-5E98-4B5C-A10F-7459C1EEF10E}"/>
          </ac:picMkLst>
        </pc:picChg>
        <pc:cxnChg chg="del">
          <ac:chgData name="Ceri Phelps" userId="44e5b747-28bd-454d-8b1f-8b8d7db49187" providerId="ADAL" clId="{8792EDBA-51A9-4F41-BBDC-414909E78C45}" dt="2025-11-12T15:45:30.856" v="14"/>
          <ac:cxnSpMkLst>
            <pc:docMk/>
            <pc:sldMk cId="0" sldId="391"/>
            <ac:cxnSpMk id="20500" creationId="{05C73161-1E4E-4E6A-91B2-E885CF8FFBA6}"/>
          </ac:cxnSpMkLst>
        </pc:cxnChg>
      </pc:sldChg>
      <pc:sldChg chg="delSp add setBg delDesignElem">
        <pc:chgData name="Ceri Phelps" userId="44e5b747-28bd-454d-8b1f-8b8d7db49187" providerId="ADAL" clId="{8792EDBA-51A9-4F41-BBDC-414909E78C45}" dt="2025-11-12T15:45:30.856" v="14"/>
        <pc:sldMkLst>
          <pc:docMk/>
          <pc:sldMk cId="0" sldId="393"/>
        </pc:sldMkLst>
        <pc:spChg chg="del">
          <ac:chgData name="Ceri Phelps" userId="44e5b747-28bd-454d-8b1f-8b8d7db49187" providerId="ADAL" clId="{8792EDBA-51A9-4F41-BBDC-414909E78C45}" dt="2025-11-12T15:45:30.856" v="14"/>
          <ac:spMkLst>
            <pc:docMk/>
            <pc:sldMk cId="0" sldId="393"/>
            <ac:spMk id="31752" creationId="{08E7A6F0-5CD3-481E-B0F2-E7F99FE675B0}"/>
          </ac:spMkLst>
        </pc:spChg>
        <pc:spChg chg="del">
          <ac:chgData name="Ceri Phelps" userId="44e5b747-28bd-454d-8b1f-8b8d7db49187" providerId="ADAL" clId="{8792EDBA-51A9-4F41-BBDC-414909E78C45}" dt="2025-11-12T15:45:30.856" v="14"/>
          <ac:spMkLst>
            <pc:docMk/>
            <pc:sldMk cId="0" sldId="393"/>
            <ac:spMk id="31754" creationId="{511290DF-4975-4FCD-8B8D-BBC86B836668}"/>
          </ac:spMkLst>
        </pc:spChg>
        <pc:spChg chg="del">
          <ac:chgData name="Ceri Phelps" userId="44e5b747-28bd-454d-8b1f-8b8d7db49187" providerId="ADAL" clId="{8792EDBA-51A9-4F41-BBDC-414909E78C45}" dt="2025-11-12T15:45:30.856" v="14"/>
          <ac:spMkLst>
            <pc:docMk/>
            <pc:sldMk cId="0" sldId="393"/>
            <ac:spMk id="31760" creationId="{D9FE1511-6E1B-4F0E-8FF0-958527181CC9}"/>
          </ac:spMkLst>
        </pc:spChg>
        <pc:grpChg chg="del">
          <ac:chgData name="Ceri Phelps" userId="44e5b747-28bd-454d-8b1f-8b8d7db49187" providerId="ADAL" clId="{8792EDBA-51A9-4F41-BBDC-414909E78C45}" dt="2025-11-12T15:45:30.856" v="14"/>
          <ac:grpSpMkLst>
            <pc:docMk/>
            <pc:sldMk cId="0" sldId="393"/>
            <ac:grpSpMk id="31756" creationId="{357CA18A-A333-4DCB-842B-76827D2ECB24}"/>
          </ac:grpSpMkLst>
        </pc:grpChg>
        <pc:picChg chg="del">
          <ac:chgData name="Ceri Phelps" userId="44e5b747-28bd-454d-8b1f-8b8d7db49187" providerId="ADAL" clId="{8792EDBA-51A9-4F41-BBDC-414909E78C45}" dt="2025-11-12T15:45:30.856" v="14"/>
          <ac:picMkLst>
            <pc:docMk/>
            <pc:sldMk cId="0" sldId="393"/>
            <ac:picMk id="31762" creationId="{025CEF6D-5E98-4B5C-A10F-7459C1EEF10E}"/>
          </ac:picMkLst>
        </pc:picChg>
        <pc:cxnChg chg="del">
          <ac:chgData name="Ceri Phelps" userId="44e5b747-28bd-454d-8b1f-8b8d7db49187" providerId="ADAL" clId="{8792EDBA-51A9-4F41-BBDC-414909E78C45}" dt="2025-11-12T15:45:30.856" v="14"/>
          <ac:cxnSpMkLst>
            <pc:docMk/>
            <pc:sldMk cId="0" sldId="393"/>
            <ac:cxnSpMk id="31764" creationId="{05C73161-1E4E-4E6A-91B2-E885CF8FFBA6}"/>
          </ac:cxnSpMkLst>
        </pc:cxnChg>
      </pc:sldChg>
      <pc:sldChg chg="delSp add setBg delDesignElem">
        <pc:chgData name="Ceri Phelps" userId="44e5b747-28bd-454d-8b1f-8b8d7db49187" providerId="ADAL" clId="{8792EDBA-51A9-4F41-BBDC-414909E78C45}" dt="2025-11-12T15:45:30.856" v="14"/>
        <pc:sldMkLst>
          <pc:docMk/>
          <pc:sldMk cId="0" sldId="394"/>
        </pc:sldMkLst>
        <pc:spChg chg="del">
          <ac:chgData name="Ceri Phelps" userId="44e5b747-28bd-454d-8b1f-8b8d7db49187" providerId="ADAL" clId="{8792EDBA-51A9-4F41-BBDC-414909E78C45}" dt="2025-11-12T15:45:30.856" v="14"/>
          <ac:spMkLst>
            <pc:docMk/>
            <pc:sldMk cId="0" sldId="394"/>
            <ac:spMk id="23576" creationId="{482E7304-2AC2-4A5C-924D-A6AC3FFC5EAC}"/>
          </ac:spMkLst>
        </pc:spChg>
        <pc:spChg chg="del">
          <ac:chgData name="Ceri Phelps" userId="44e5b747-28bd-454d-8b1f-8b8d7db49187" providerId="ADAL" clId="{8792EDBA-51A9-4F41-BBDC-414909E78C45}" dt="2025-11-12T15:45:30.856" v="14"/>
          <ac:spMkLst>
            <pc:docMk/>
            <pc:sldMk cId="0" sldId="394"/>
            <ac:spMk id="23580" creationId="{A3C183B1-1D4B-4E3D-A02E-A426E3BFA016}"/>
          </ac:spMkLst>
        </pc:spChg>
        <pc:cxnChg chg="del">
          <ac:chgData name="Ceri Phelps" userId="44e5b747-28bd-454d-8b1f-8b8d7db49187" providerId="ADAL" clId="{8792EDBA-51A9-4F41-BBDC-414909E78C45}" dt="2025-11-12T15:45:30.856" v="14"/>
          <ac:cxnSpMkLst>
            <pc:docMk/>
            <pc:sldMk cId="0" sldId="394"/>
            <ac:cxnSpMk id="23578" creationId="{D259FEF2-F6A5-442F-BA10-4E39EECD0ABE}"/>
          </ac:cxnSpMkLst>
        </pc:cxnChg>
      </pc:sldChg>
      <pc:sldChg chg="del">
        <pc:chgData name="Ceri Phelps" userId="44e5b747-28bd-454d-8b1f-8b8d7db49187" providerId="ADAL" clId="{8792EDBA-51A9-4F41-BBDC-414909E78C45}" dt="2025-11-12T14:35:33.620" v="1" actId="47"/>
        <pc:sldMkLst>
          <pc:docMk/>
          <pc:sldMk cId="1558913952" sldId="2563"/>
        </pc:sldMkLst>
      </pc:sldChg>
      <pc:sldChg chg="del">
        <pc:chgData name="Ceri Phelps" userId="44e5b747-28bd-454d-8b1f-8b8d7db49187" providerId="ADAL" clId="{8792EDBA-51A9-4F41-BBDC-414909E78C45}" dt="2025-11-12T14:35:31.911" v="0" actId="47"/>
        <pc:sldMkLst>
          <pc:docMk/>
          <pc:sldMk cId="243799293" sldId="2565"/>
        </pc:sldMkLst>
      </pc:sldChg>
      <pc:sldChg chg="del">
        <pc:chgData name="Ceri Phelps" userId="44e5b747-28bd-454d-8b1f-8b8d7db49187" providerId="ADAL" clId="{8792EDBA-51A9-4F41-BBDC-414909E78C45}" dt="2025-11-12T14:35:34.469" v="2" actId="47"/>
        <pc:sldMkLst>
          <pc:docMk/>
          <pc:sldMk cId="1484614759" sldId="2567"/>
        </pc:sldMkLst>
      </pc:sldChg>
      <pc:sldChg chg="del">
        <pc:chgData name="Ceri Phelps" userId="44e5b747-28bd-454d-8b1f-8b8d7db49187" providerId="ADAL" clId="{8792EDBA-51A9-4F41-BBDC-414909E78C45}" dt="2025-11-12T14:35:31.911" v="0" actId="47"/>
        <pc:sldMkLst>
          <pc:docMk/>
          <pc:sldMk cId="3470373721" sldId="2569"/>
        </pc:sldMkLst>
      </pc:sldChg>
      <pc:sldChg chg="modSp mod">
        <pc:chgData name="Ceri Phelps" userId="44e5b747-28bd-454d-8b1f-8b8d7db49187" providerId="ADAL" clId="{8792EDBA-51A9-4F41-BBDC-414909E78C45}" dt="2025-11-12T14:35:50.250" v="7" actId="27636"/>
        <pc:sldMkLst>
          <pc:docMk/>
          <pc:sldMk cId="399447084" sldId="2570"/>
        </pc:sldMkLst>
        <pc:spChg chg="mod">
          <ac:chgData name="Ceri Phelps" userId="44e5b747-28bd-454d-8b1f-8b8d7db49187" providerId="ADAL" clId="{8792EDBA-51A9-4F41-BBDC-414909E78C45}" dt="2025-11-12T14:35:50.250" v="7" actId="27636"/>
          <ac:spMkLst>
            <pc:docMk/>
            <pc:sldMk cId="399447084" sldId="2570"/>
            <ac:spMk id="2" creationId="{5B0BBABE-9B4F-DA9B-F989-4ABDF34CACDC}"/>
          </ac:spMkLst>
        </pc:spChg>
      </pc:sldChg>
      <pc:sldChg chg="delSp add setBg delDesignElem">
        <pc:chgData name="Ceri Phelps" userId="44e5b747-28bd-454d-8b1f-8b8d7db49187" providerId="ADAL" clId="{8792EDBA-51A9-4F41-BBDC-414909E78C45}" dt="2025-11-12T15:45:30.856" v="14"/>
        <pc:sldMkLst>
          <pc:docMk/>
          <pc:sldMk cId="1503299970" sldId="2572"/>
        </pc:sldMkLst>
        <pc:spChg chg="del">
          <ac:chgData name="Ceri Phelps" userId="44e5b747-28bd-454d-8b1f-8b8d7db49187" providerId="ADAL" clId="{8792EDBA-51A9-4F41-BBDC-414909E78C45}" dt="2025-11-12T15:45:30.856" v="14"/>
          <ac:spMkLst>
            <pc:docMk/>
            <pc:sldMk cId="1503299970" sldId="2572"/>
            <ac:spMk id="30729" creationId="{08E7A6F0-5CD3-481E-B0F2-E7F99FE675B0}"/>
          </ac:spMkLst>
        </pc:spChg>
        <pc:spChg chg="del">
          <ac:chgData name="Ceri Phelps" userId="44e5b747-28bd-454d-8b1f-8b8d7db49187" providerId="ADAL" clId="{8792EDBA-51A9-4F41-BBDC-414909E78C45}" dt="2025-11-12T15:45:30.856" v="14"/>
          <ac:spMkLst>
            <pc:docMk/>
            <pc:sldMk cId="1503299970" sldId="2572"/>
            <ac:spMk id="30731" creationId="{511290DF-4975-4FCD-8B8D-BBC86B836668}"/>
          </ac:spMkLst>
        </pc:spChg>
        <pc:spChg chg="del">
          <ac:chgData name="Ceri Phelps" userId="44e5b747-28bd-454d-8b1f-8b8d7db49187" providerId="ADAL" clId="{8792EDBA-51A9-4F41-BBDC-414909E78C45}" dt="2025-11-12T15:45:30.856" v="14"/>
          <ac:spMkLst>
            <pc:docMk/>
            <pc:sldMk cId="1503299970" sldId="2572"/>
            <ac:spMk id="30737" creationId="{D9FE1511-6E1B-4F0E-8FF0-958527181CC9}"/>
          </ac:spMkLst>
        </pc:spChg>
        <pc:grpChg chg="del">
          <ac:chgData name="Ceri Phelps" userId="44e5b747-28bd-454d-8b1f-8b8d7db49187" providerId="ADAL" clId="{8792EDBA-51A9-4F41-BBDC-414909E78C45}" dt="2025-11-12T15:45:30.856" v="14"/>
          <ac:grpSpMkLst>
            <pc:docMk/>
            <pc:sldMk cId="1503299970" sldId="2572"/>
            <ac:grpSpMk id="30733" creationId="{357CA18A-A333-4DCB-842B-76827D2ECB24}"/>
          </ac:grpSpMkLst>
        </pc:grpChg>
        <pc:picChg chg="del">
          <ac:chgData name="Ceri Phelps" userId="44e5b747-28bd-454d-8b1f-8b8d7db49187" providerId="ADAL" clId="{8792EDBA-51A9-4F41-BBDC-414909E78C45}" dt="2025-11-12T15:45:30.856" v="14"/>
          <ac:picMkLst>
            <pc:docMk/>
            <pc:sldMk cId="1503299970" sldId="2572"/>
            <ac:picMk id="30739" creationId="{025CEF6D-5E98-4B5C-A10F-7459C1EEF10E}"/>
          </ac:picMkLst>
        </pc:picChg>
        <pc:cxnChg chg="del">
          <ac:chgData name="Ceri Phelps" userId="44e5b747-28bd-454d-8b1f-8b8d7db49187" providerId="ADAL" clId="{8792EDBA-51A9-4F41-BBDC-414909E78C45}" dt="2025-11-12T15:45:30.856" v="14"/>
          <ac:cxnSpMkLst>
            <pc:docMk/>
            <pc:sldMk cId="1503299970" sldId="2572"/>
            <ac:cxnSpMk id="30741" creationId="{05C73161-1E4E-4E6A-91B2-E885CF8FFBA6}"/>
          </ac:cxnSpMkLst>
        </pc:cxnChg>
      </pc:sldChg>
      <pc:sldMasterChg chg="delSldLayout">
        <pc:chgData name="Ceri Phelps" userId="44e5b747-28bd-454d-8b1f-8b8d7db49187" providerId="ADAL" clId="{8792EDBA-51A9-4F41-BBDC-414909E78C45}" dt="2025-11-12T14:35:34.469" v="2" actId="47"/>
        <pc:sldMasterMkLst>
          <pc:docMk/>
          <pc:sldMasterMk cId="3841925178" sldId="2147483673"/>
        </pc:sldMasterMkLst>
        <pc:sldLayoutChg chg="del">
          <pc:chgData name="Ceri Phelps" userId="44e5b747-28bd-454d-8b1f-8b8d7db49187" providerId="ADAL" clId="{8792EDBA-51A9-4F41-BBDC-414909E78C45}" dt="2025-11-12T14:35:33.620" v="1" actId="47"/>
          <pc:sldLayoutMkLst>
            <pc:docMk/>
            <pc:sldMasterMk cId="3841925178" sldId="2147483673"/>
            <pc:sldLayoutMk cId="1209034882" sldId="2147483685"/>
          </pc:sldLayoutMkLst>
        </pc:sldLayoutChg>
        <pc:sldLayoutChg chg="del">
          <pc:chgData name="Ceri Phelps" userId="44e5b747-28bd-454d-8b1f-8b8d7db49187" providerId="ADAL" clId="{8792EDBA-51A9-4F41-BBDC-414909E78C45}" dt="2025-11-12T14:35:34.469" v="2" actId="47"/>
          <pc:sldLayoutMkLst>
            <pc:docMk/>
            <pc:sldMasterMk cId="3841925178" sldId="2147483673"/>
            <pc:sldLayoutMk cId="3455934214" sldId="2147483686"/>
          </pc:sldLayoutMkLst>
        </pc:sldLayoutChg>
      </pc:sldMasterChg>
    </pc:docChg>
  </pc:docChgLst>
</pc:chgInfo>
</file>

<file path=ppt/diagrams/_rels/data9.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10.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9.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4123C7-BEA4-4E20-8509-9D7C968A140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F0867CF-D719-4967-B453-611F37CF0661}">
      <dgm:prSet/>
      <dgm:spPr/>
      <dgm:t>
        <a:bodyPr/>
        <a:lstStyle/>
        <a:p>
          <a:r>
            <a:rPr lang="en-GB"/>
            <a:t>In-depth exploration of a topic: often “how” “what” or “why”</a:t>
          </a:r>
          <a:endParaRPr lang="en-US"/>
        </a:p>
      </dgm:t>
    </dgm:pt>
    <dgm:pt modelId="{BC17C45D-F428-4E1E-8568-1BAACC874D5C}" type="parTrans" cxnId="{CD37D213-4F4A-468D-9CDA-DB1935A62569}">
      <dgm:prSet/>
      <dgm:spPr/>
      <dgm:t>
        <a:bodyPr/>
        <a:lstStyle/>
        <a:p>
          <a:endParaRPr lang="en-US"/>
        </a:p>
      </dgm:t>
    </dgm:pt>
    <dgm:pt modelId="{96B85EBF-A766-4068-AE32-0F5EC4467BE4}" type="sibTrans" cxnId="{CD37D213-4F4A-468D-9CDA-DB1935A62569}">
      <dgm:prSet/>
      <dgm:spPr/>
      <dgm:t>
        <a:bodyPr/>
        <a:lstStyle/>
        <a:p>
          <a:endParaRPr lang="en-US"/>
        </a:p>
      </dgm:t>
    </dgm:pt>
    <dgm:pt modelId="{D9CF15AF-9517-4A6B-B17C-9CBBE4CA50E7}">
      <dgm:prSet/>
      <dgm:spPr/>
      <dgm:t>
        <a:bodyPr/>
        <a:lstStyle/>
        <a:p>
          <a:r>
            <a:rPr lang="en-GB"/>
            <a:t>How do people cope with……..? </a:t>
          </a:r>
          <a:endParaRPr lang="en-US"/>
        </a:p>
      </dgm:t>
    </dgm:pt>
    <dgm:pt modelId="{9A636108-922D-47B0-B613-EFBAF043E753}" type="parTrans" cxnId="{86743D42-5C0C-44F7-9078-DBA5E90085DA}">
      <dgm:prSet/>
      <dgm:spPr/>
      <dgm:t>
        <a:bodyPr/>
        <a:lstStyle/>
        <a:p>
          <a:endParaRPr lang="en-US"/>
        </a:p>
      </dgm:t>
    </dgm:pt>
    <dgm:pt modelId="{77FFE5E5-C492-4DB1-BB85-FFF1ABDEC246}" type="sibTrans" cxnId="{86743D42-5C0C-44F7-9078-DBA5E90085DA}">
      <dgm:prSet/>
      <dgm:spPr/>
      <dgm:t>
        <a:bodyPr/>
        <a:lstStyle/>
        <a:p>
          <a:endParaRPr lang="en-US"/>
        </a:p>
      </dgm:t>
    </dgm:pt>
    <dgm:pt modelId="{FAA96628-DA39-4ADA-8C9F-12CE3CCBABFD}">
      <dgm:prSet/>
      <dgm:spPr/>
      <dgm:t>
        <a:bodyPr/>
        <a:lstStyle/>
        <a:p>
          <a:r>
            <a:rPr lang="en-GB"/>
            <a:t>What do people understand about ……?</a:t>
          </a:r>
          <a:endParaRPr lang="en-US"/>
        </a:p>
      </dgm:t>
    </dgm:pt>
    <dgm:pt modelId="{078FF3FC-EE6F-470E-9E5A-2FEC92503BE5}" type="parTrans" cxnId="{FA54C909-BC72-4A1D-A315-015629A9C82F}">
      <dgm:prSet/>
      <dgm:spPr/>
      <dgm:t>
        <a:bodyPr/>
        <a:lstStyle/>
        <a:p>
          <a:endParaRPr lang="en-US"/>
        </a:p>
      </dgm:t>
    </dgm:pt>
    <dgm:pt modelId="{727D40E7-B948-491B-9106-BA8EFDD9A935}" type="sibTrans" cxnId="{FA54C909-BC72-4A1D-A315-015629A9C82F}">
      <dgm:prSet/>
      <dgm:spPr/>
      <dgm:t>
        <a:bodyPr/>
        <a:lstStyle/>
        <a:p>
          <a:endParaRPr lang="en-US"/>
        </a:p>
      </dgm:t>
    </dgm:pt>
    <dgm:pt modelId="{A627E7A7-ACDC-4693-9AB8-22D2EADD2C5F}">
      <dgm:prSet/>
      <dgm:spPr/>
      <dgm:t>
        <a:bodyPr/>
        <a:lstStyle/>
        <a:p>
          <a:r>
            <a:rPr lang="en-GB"/>
            <a:t>Why are people reluctant to…….?</a:t>
          </a:r>
          <a:endParaRPr lang="en-US"/>
        </a:p>
      </dgm:t>
    </dgm:pt>
    <dgm:pt modelId="{A1374BF2-E156-4002-B4E4-8AC14E3796EA}" type="parTrans" cxnId="{11B0E67F-15A0-4A6A-9A22-80EB990498CE}">
      <dgm:prSet/>
      <dgm:spPr/>
      <dgm:t>
        <a:bodyPr/>
        <a:lstStyle/>
        <a:p>
          <a:endParaRPr lang="en-US"/>
        </a:p>
      </dgm:t>
    </dgm:pt>
    <dgm:pt modelId="{E5EA85BF-7DA0-4C5B-AB7D-14B12DF36FCE}" type="sibTrans" cxnId="{11B0E67F-15A0-4A6A-9A22-80EB990498CE}">
      <dgm:prSet/>
      <dgm:spPr/>
      <dgm:t>
        <a:bodyPr/>
        <a:lstStyle/>
        <a:p>
          <a:endParaRPr lang="en-US"/>
        </a:p>
      </dgm:t>
    </dgm:pt>
    <dgm:pt modelId="{3B6B16CF-7FF4-4321-9CAD-816ECC30221F}">
      <dgm:prSet/>
      <dgm:spPr/>
      <dgm:t>
        <a:bodyPr/>
        <a:lstStyle/>
        <a:p>
          <a:r>
            <a:rPr lang="en-GB"/>
            <a:t>Research questions – not testable hypotheses!</a:t>
          </a:r>
          <a:endParaRPr lang="en-US"/>
        </a:p>
      </dgm:t>
    </dgm:pt>
    <dgm:pt modelId="{E0FE4CF2-C2E1-4213-A57D-FB128044FD82}" type="parTrans" cxnId="{798EEBFE-919E-46E3-BC3B-E4F268EB612E}">
      <dgm:prSet/>
      <dgm:spPr/>
      <dgm:t>
        <a:bodyPr/>
        <a:lstStyle/>
        <a:p>
          <a:endParaRPr lang="en-US"/>
        </a:p>
      </dgm:t>
    </dgm:pt>
    <dgm:pt modelId="{4DE77E30-8E04-48BE-A885-A2C9A3CFD313}" type="sibTrans" cxnId="{798EEBFE-919E-46E3-BC3B-E4F268EB612E}">
      <dgm:prSet/>
      <dgm:spPr/>
      <dgm:t>
        <a:bodyPr/>
        <a:lstStyle/>
        <a:p>
          <a:endParaRPr lang="en-US"/>
        </a:p>
      </dgm:t>
    </dgm:pt>
    <dgm:pt modelId="{47C82CAC-A2CB-4177-BB75-6D25ED66C6AD}">
      <dgm:prSet/>
      <dgm:spPr/>
      <dgm:t>
        <a:bodyPr/>
        <a:lstStyle/>
        <a:p>
          <a:r>
            <a:rPr lang="en-GB"/>
            <a:t>Is there a lack of current theory/literature/evidence in the area?</a:t>
          </a:r>
          <a:endParaRPr lang="en-US"/>
        </a:p>
      </dgm:t>
    </dgm:pt>
    <dgm:pt modelId="{85D6B6DC-08D6-4C7D-B859-67BA33609D2D}" type="parTrans" cxnId="{EAAF26B7-CCA4-4748-801A-3C8AB5B95773}">
      <dgm:prSet/>
      <dgm:spPr/>
      <dgm:t>
        <a:bodyPr/>
        <a:lstStyle/>
        <a:p>
          <a:endParaRPr lang="en-US"/>
        </a:p>
      </dgm:t>
    </dgm:pt>
    <dgm:pt modelId="{7E1046B2-980F-4AEC-BB39-470C974962DF}" type="sibTrans" cxnId="{EAAF26B7-CCA4-4748-801A-3C8AB5B95773}">
      <dgm:prSet/>
      <dgm:spPr/>
      <dgm:t>
        <a:bodyPr/>
        <a:lstStyle/>
        <a:p>
          <a:endParaRPr lang="en-US"/>
        </a:p>
      </dgm:t>
    </dgm:pt>
    <dgm:pt modelId="{266D75BA-4190-4D61-B0FE-8F5756F16CC5}" type="pres">
      <dgm:prSet presAssocID="{074123C7-BEA4-4E20-8509-9D7C968A1407}" presName="linear" presStyleCnt="0">
        <dgm:presLayoutVars>
          <dgm:animLvl val="lvl"/>
          <dgm:resizeHandles val="exact"/>
        </dgm:presLayoutVars>
      </dgm:prSet>
      <dgm:spPr/>
    </dgm:pt>
    <dgm:pt modelId="{2018683E-84EA-470E-A1B4-77A7E218C1E4}" type="pres">
      <dgm:prSet presAssocID="{2F0867CF-D719-4967-B453-611F37CF0661}" presName="parentText" presStyleLbl="node1" presStyleIdx="0" presStyleCnt="3">
        <dgm:presLayoutVars>
          <dgm:chMax val="0"/>
          <dgm:bulletEnabled val="1"/>
        </dgm:presLayoutVars>
      </dgm:prSet>
      <dgm:spPr/>
    </dgm:pt>
    <dgm:pt modelId="{E0F59C88-F87B-4126-84C7-722D7000D2D9}" type="pres">
      <dgm:prSet presAssocID="{2F0867CF-D719-4967-B453-611F37CF0661}" presName="childText" presStyleLbl="revTx" presStyleIdx="0" presStyleCnt="1">
        <dgm:presLayoutVars>
          <dgm:bulletEnabled val="1"/>
        </dgm:presLayoutVars>
      </dgm:prSet>
      <dgm:spPr/>
    </dgm:pt>
    <dgm:pt modelId="{8CAF416A-2CA0-495F-9671-0C37974FEED0}" type="pres">
      <dgm:prSet presAssocID="{3B6B16CF-7FF4-4321-9CAD-816ECC30221F}" presName="parentText" presStyleLbl="node1" presStyleIdx="1" presStyleCnt="3">
        <dgm:presLayoutVars>
          <dgm:chMax val="0"/>
          <dgm:bulletEnabled val="1"/>
        </dgm:presLayoutVars>
      </dgm:prSet>
      <dgm:spPr/>
    </dgm:pt>
    <dgm:pt modelId="{9F91C462-78BF-476C-A395-7BF8554DBBD3}" type="pres">
      <dgm:prSet presAssocID="{4DE77E30-8E04-48BE-A885-A2C9A3CFD313}" presName="spacer" presStyleCnt="0"/>
      <dgm:spPr/>
    </dgm:pt>
    <dgm:pt modelId="{790ACBA6-A220-4878-93FE-C317437F39F6}" type="pres">
      <dgm:prSet presAssocID="{47C82CAC-A2CB-4177-BB75-6D25ED66C6AD}" presName="parentText" presStyleLbl="node1" presStyleIdx="2" presStyleCnt="3">
        <dgm:presLayoutVars>
          <dgm:chMax val="0"/>
          <dgm:bulletEnabled val="1"/>
        </dgm:presLayoutVars>
      </dgm:prSet>
      <dgm:spPr/>
    </dgm:pt>
  </dgm:ptLst>
  <dgm:cxnLst>
    <dgm:cxn modelId="{9825C003-9A26-45F1-B057-02CF3E1567CF}" type="presOf" srcId="{D9CF15AF-9517-4A6B-B17C-9CBBE4CA50E7}" destId="{E0F59C88-F87B-4126-84C7-722D7000D2D9}" srcOrd="0" destOrd="0" presId="urn:microsoft.com/office/officeart/2005/8/layout/vList2"/>
    <dgm:cxn modelId="{FA54C909-BC72-4A1D-A315-015629A9C82F}" srcId="{2F0867CF-D719-4967-B453-611F37CF0661}" destId="{FAA96628-DA39-4ADA-8C9F-12CE3CCBABFD}" srcOrd="1" destOrd="0" parTransId="{078FF3FC-EE6F-470E-9E5A-2FEC92503BE5}" sibTransId="{727D40E7-B948-491B-9106-BA8EFDD9A935}"/>
    <dgm:cxn modelId="{CD37D213-4F4A-468D-9CDA-DB1935A62569}" srcId="{074123C7-BEA4-4E20-8509-9D7C968A1407}" destId="{2F0867CF-D719-4967-B453-611F37CF0661}" srcOrd="0" destOrd="0" parTransId="{BC17C45D-F428-4E1E-8568-1BAACC874D5C}" sibTransId="{96B85EBF-A766-4068-AE32-0F5EC4467BE4}"/>
    <dgm:cxn modelId="{E0FEDE60-31B8-4161-817C-603C8A39DEB6}" type="presOf" srcId="{074123C7-BEA4-4E20-8509-9D7C968A1407}" destId="{266D75BA-4190-4D61-B0FE-8F5756F16CC5}" srcOrd="0" destOrd="0" presId="urn:microsoft.com/office/officeart/2005/8/layout/vList2"/>
    <dgm:cxn modelId="{86743D42-5C0C-44F7-9078-DBA5E90085DA}" srcId="{2F0867CF-D719-4967-B453-611F37CF0661}" destId="{D9CF15AF-9517-4A6B-B17C-9CBBE4CA50E7}" srcOrd="0" destOrd="0" parTransId="{9A636108-922D-47B0-B613-EFBAF043E753}" sibTransId="{77FFE5E5-C492-4DB1-BB85-FFF1ABDEC246}"/>
    <dgm:cxn modelId="{D940A570-2B1A-4CF4-B58F-A88805351EFD}" type="presOf" srcId="{A627E7A7-ACDC-4693-9AB8-22D2EADD2C5F}" destId="{E0F59C88-F87B-4126-84C7-722D7000D2D9}" srcOrd="0" destOrd="2" presId="urn:microsoft.com/office/officeart/2005/8/layout/vList2"/>
    <dgm:cxn modelId="{D66DE259-3891-4AA5-976F-D8EC3D3E80F0}" type="presOf" srcId="{3B6B16CF-7FF4-4321-9CAD-816ECC30221F}" destId="{8CAF416A-2CA0-495F-9671-0C37974FEED0}" srcOrd="0" destOrd="0" presId="urn:microsoft.com/office/officeart/2005/8/layout/vList2"/>
    <dgm:cxn modelId="{11B0E67F-15A0-4A6A-9A22-80EB990498CE}" srcId="{2F0867CF-D719-4967-B453-611F37CF0661}" destId="{A627E7A7-ACDC-4693-9AB8-22D2EADD2C5F}" srcOrd="2" destOrd="0" parTransId="{A1374BF2-E156-4002-B4E4-8AC14E3796EA}" sibTransId="{E5EA85BF-7DA0-4C5B-AB7D-14B12DF36FCE}"/>
    <dgm:cxn modelId="{60CB53A4-9D66-4937-A551-85B6A94FAF65}" type="presOf" srcId="{FAA96628-DA39-4ADA-8C9F-12CE3CCBABFD}" destId="{E0F59C88-F87B-4126-84C7-722D7000D2D9}" srcOrd="0" destOrd="1" presId="urn:microsoft.com/office/officeart/2005/8/layout/vList2"/>
    <dgm:cxn modelId="{EAAF26B7-CCA4-4748-801A-3C8AB5B95773}" srcId="{074123C7-BEA4-4E20-8509-9D7C968A1407}" destId="{47C82CAC-A2CB-4177-BB75-6D25ED66C6AD}" srcOrd="2" destOrd="0" parTransId="{85D6B6DC-08D6-4C7D-B859-67BA33609D2D}" sibTransId="{7E1046B2-980F-4AEC-BB39-470C974962DF}"/>
    <dgm:cxn modelId="{EAF1EEE9-044D-40C9-A33F-8C1F3470BEF6}" type="presOf" srcId="{2F0867CF-D719-4967-B453-611F37CF0661}" destId="{2018683E-84EA-470E-A1B4-77A7E218C1E4}" srcOrd="0" destOrd="0" presId="urn:microsoft.com/office/officeart/2005/8/layout/vList2"/>
    <dgm:cxn modelId="{F83726F3-BD5B-462C-A218-E7078C8EF96E}" type="presOf" srcId="{47C82CAC-A2CB-4177-BB75-6D25ED66C6AD}" destId="{790ACBA6-A220-4878-93FE-C317437F39F6}" srcOrd="0" destOrd="0" presId="urn:microsoft.com/office/officeart/2005/8/layout/vList2"/>
    <dgm:cxn modelId="{798EEBFE-919E-46E3-BC3B-E4F268EB612E}" srcId="{074123C7-BEA4-4E20-8509-9D7C968A1407}" destId="{3B6B16CF-7FF4-4321-9CAD-816ECC30221F}" srcOrd="1" destOrd="0" parTransId="{E0FE4CF2-C2E1-4213-A57D-FB128044FD82}" sibTransId="{4DE77E30-8E04-48BE-A885-A2C9A3CFD313}"/>
    <dgm:cxn modelId="{C8D0FE33-4353-40C7-ABC9-8ACB2100F244}" type="presParOf" srcId="{266D75BA-4190-4D61-B0FE-8F5756F16CC5}" destId="{2018683E-84EA-470E-A1B4-77A7E218C1E4}" srcOrd="0" destOrd="0" presId="urn:microsoft.com/office/officeart/2005/8/layout/vList2"/>
    <dgm:cxn modelId="{3203758B-4763-4AA6-AAF2-5E47BC33AA5C}" type="presParOf" srcId="{266D75BA-4190-4D61-B0FE-8F5756F16CC5}" destId="{E0F59C88-F87B-4126-84C7-722D7000D2D9}" srcOrd="1" destOrd="0" presId="urn:microsoft.com/office/officeart/2005/8/layout/vList2"/>
    <dgm:cxn modelId="{E0026499-1D17-41AB-AD26-F8CFB697864B}" type="presParOf" srcId="{266D75BA-4190-4D61-B0FE-8F5756F16CC5}" destId="{8CAF416A-2CA0-495F-9671-0C37974FEED0}" srcOrd="2" destOrd="0" presId="urn:microsoft.com/office/officeart/2005/8/layout/vList2"/>
    <dgm:cxn modelId="{768C7556-FD4C-4E4F-929F-397290CFDB60}" type="presParOf" srcId="{266D75BA-4190-4D61-B0FE-8F5756F16CC5}" destId="{9F91C462-78BF-476C-A395-7BF8554DBBD3}" srcOrd="3" destOrd="0" presId="urn:microsoft.com/office/officeart/2005/8/layout/vList2"/>
    <dgm:cxn modelId="{2F844EE6-8DE8-41F3-ACB2-3A8FB76E672C}" type="presParOf" srcId="{266D75BA-4190-4D61-B0FE-8F5756F16CC5}" destId="{790ACBA6-A220-4878-93FE-C317437F39F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FB5CED-934E-47D1-86BB-0B4B6838275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72FD84B-ABAA-4059-8FDB-600045C5C5BD}">
      <dgm:prSet/>
      <dgm:spPr/>
      <dgm:t>
        <a:bodyPr/>
        <a:lstStyle/>
        <a:p>
          <a:r>
            <a:rPr lang="en-GB"/>
            <a:t>What is your research question?</a:t>
          </a:r>
          <a:endParaRPr lang="en-US"/>
        </a:p>
      </dgm:t>
    </dgm:pt>
    <dgm:pt modelId="{BD045A4E-183C-4B57-92F5-2B6ED4A3A83F}" type="parTrans" cxnId="{28192A03-8BC5-4BCD-80D8-96A5FB787C85}">
      <dgm:prSet/>
      <dgm:spPr/>
      <dgm:t>
        <a:bodyPr/>
        <a:lstStyle/>
        <a:p>
          <a:endParaRPr lang="en-US"/>
        </a:p>
      </dgm:t>
    </dgm:pt>
    <dgm:pt modelId="{936673F5-4137-40D5-8CC3-21E6E32E2B98}" type="sibTrans" cxnId="{28192A03-8BC5-4BCD-80D8-96A5FB787C85}">
      <dgm:prSet/>
      <dgm:spPr/>
      <dgm:t>
        <a:bodyPr/>
        <a:lstStyle/>
        <a:p>
          <a:endParaRPr lang="en-US"/>
        </a:p>
      </dgm:t>
    </dgm:pt>
    <dgm:pt modelId="{4CB6D091-4DED-4FA8-8BC5-782FDC40EC7B}">
      <dgm:prSet/>
      <dgm:spPr/>
      <dgm:t>
        <a:bodyPr/>
        <a:lstStyle/>
        <a:p>
          <a:r>
            <a:rPr lang="en-GB"/>
            <a:t>Why do you want to do it in the way you propose?</a:t>
          </a:r>
          <a:endParaRPr lang="en-US"/>
        </a:p>
      </dgm:t>
    </dgm:pt>
    <dgm:pt modelId="{CF45090F-A0B8-4801-9376-77DD766B7B99}" type="parTrans" cxnId="{B774967F-70BD-4C48-B578-C0C4326FA644}">
      <dgm:prSet/>
      <dgm:spPr/>
      <dgm:t>
        <a:bodyPr/>
        <a:lstStyle/>
        <a:p>
          <a:endParaRPr lang="en-US"/>
        </a:p>
      </dgm:t>
    </dgm:pt>
    <dgm:pt modelId="{030F65B2-CC7E-4C94-808F-9014F543B9C4}" type="sibTrans" cxnId="{B774967F-70BD-4C48-B578-C0C4326FA644}">
      <dgm:prSet/>
      <dgm:spPr/>
      <dgm:t>
        <a:bodyPr/>
        <a:lstStyle/>
        <a:p>
          <a:endParaRPr lang="en-US"/>
        </a:p>
      </dgm:t>
    </dgm:pt>
    <dgm:pt modelId="{4BD02F1A-DE5E-48C0-A4CD-44C507780835}">
      <dgm:prSet/>
      <dgm:spPr/>
      <dgm:t>
        <a:bodyPr/>
        <a:lstStyle/>
        <a:p>
          <a:r>
            <a:rPr lang="en-GB"/>
            <a:t>What is the wider context?</a:t>
          </a:r>
          <a:endParaRPr lang="en-US"/>
        </a:p>
      </dgm:t>
    </dgm:pt>
    <dgm:pt modelId="{BAFE8F0A-77B4-4F7F-8647-2795EE195A17}" type="parTrans" cxnId="{A931C179-44A6-4760-A9D0-D6FA09EF6907}">
      <dgm:prSet/>
      <dgm:spPr/>
      <dgm:t>
        <a:bodyPr/>
        <a:lstStyle/>
        <a:p>
          <a:endParaRPr lang="en-US"/>
        </a:p>
      </dgm:t>
    </dgm:pt>
    <dgm:pt modelId="{D4591861-4495-4452-B3F5-87094A858880}" type="sibTrans" cxnId="{A931C179-44A6-4760-A9D0-D6FA09EF6907}">
      <dgm:prSet/>
      <dgm:spPr/>
      <dgm:t>
        <a:bodyPr/>
        <a:lstStyle/>
        <a:p>
          <a:endParaRPr lang="en-US"/>
        </a:p>
      </dgm:t>
    </dgm:pt>
    <dgm:pt modelId="{0446626A-6EFF-4F1A-9042-B05637F729A3}" type="pres">
      <dgm:prSet presAssocID="{08FB5CED-934E-47D1-86BB-0B4B6838275F}" presName="linear" presStyleCnt="0">
        <dgm:presLayoutVars>
          <dgm:animLvl val="lvl"/>
          <dgm:resizeHandles val="exact"/>
        </dgm:presLayoutVars>
      </dgm:prSet>
      <dgm:spPr/>
    </dgm:pt>
    <dgm:pt modelId="{1C88C86A-A4EC-4582-BB55-417F0E8E6EF8}" type="pres">
      <dgm:prSet presAssocID="{B72FD84B-ABAA-4059-8FDB-600045C5C5BD}" presName="parentText" presStyleLbl="node1" presStyleIdx="0" presStyleCnt="3">
        <dgm:presLayoutVars>
          <dgm:chMax val="0"/>
          <dgm:bulletEnabled val="1"/>
        </dgm:presLayoutVars>
      </dgm:prSet>
      <dgm:spPr/>
    </dgm:pt>
    <dgm:pt modelId="{11F02A85-A9E6-48D0-9E01-DBEEC745FF94}" type="pres">
      <dgm:prSet presAssocID="{936673F5-4137-40D5-8CC3-21E6E32E2B98}" presName="spacer" presStyleCnt="0"/>
      <dgm:spPr/>
    </dgm:pt>
    <dgm:pt modelId="{E933C83A-F4F2-4F38-88C8-5E0F818359EB}" type="pres">
      <dgm:prSet presAssocID="{4CB6D091-4DED-4FA8-8BC5-782FDC40EC7B}" presName="parentText" presStyleLbl="node1" presStyleIdx="1" presStyleCnt="3">
        <dgm:presLayoutVars>
          <dgm:chMax val="0"/>
          <dgm:bulletEnabled val="1"/>
        </dgm:presLayoutVars>
      </dgm:prSet>
      <dgm:spPr/>
    </dgm:pt>
    <dgm:pt modelId="{F922CC39-B598-40C9-92A6-3275E3AA7023}" type="pres">
      <dgm:prSet presAssocID="{030F65B2-CC7E-4C94-808F-9014F543B9C4}" presName="spacer" presStyleCnt="0"/>
      <dgm:spPr/>
    </dgm:pt>
    <dgm:pt modelId="{12DE52C4-D120-43E7-9A45-A6004321EFE9}" type="pres">
      <dgm:prSet presAssocID="{4BD02F1A-DE5E-48C0-A4CD-44C507780835}" presName="parentText" presStyleLbl="node1" presStyleIdx="2" presStyleCnt="3">
        <dgm:presLayoutVars>
          <dgm:chMax val="0"/>
          <dgm:bulletEnabled val="1"/>
        </dgm:presLayoutVars>
      </dgm:prSet>
      <dgm:spPr/>
    </dgm:pt>
  </dgm:ptLst>
  <dgm:cxnLst>
    <dgm:cxn modelId="{28192A03-8BC5-4BCD-80D8-96A5FB787C85}" srcId="{08FB5CED-934E-47D1-86BB-0B4B6838275F}" destId="{B72FD84B-ABAA-4059-8FDB-600045C5C5BD}" srcOrd="0" destOrd="0" parTransId="{BD045A4E-183C-4B57-92F5-2B6ED4A3A83F}" sibTransId="{936673F5-4137-40D5-8CC3-21E6E32E2B98}"/>
    <dgm:cxn modelId="{D7A2730A-ABC7-4D4B-B528-4DC6B3E57D03}" type="presOf" srcId="{4BD02F1A-DE5E-48C0-A4CD-44C507780835}" destId="{12DE52C4-D120-43E7-9A45-A6004321EFE9}" srcOrd="0" destOrd="0" presId="urn:microsoft.com/office/officeart/2005/8/layout/vList2"/>
    <dgm:cxn modelId="{A931C179-44A6-4760-A9D0-D6FA09EF6907}" srcId="{08FB5CED-934E-47D1-86BB-0B4B6838275F}" destId="{4BD02F1A-DE5E-48C0-A4CD-44C507780835}" srcOrd="2" destOrd="0" parTransId="{BAFE8F0A-77B4-4F7F-8647-2795EE195A17}" sibTransId="{D4591861-4495-4452-B3F5-87094A858880}"/>
    <dgm:cxn modelId="{98CEAA7A-0DD5-4C7D-9C61-41345D3765E8}" type="presOf" srcId="{B72FD84B-ABAA-4059-8FDB-600045C5C5BD}" destId="{1C88C86A-A4EC-4582-BB55-417F0E8E6EF8}" srcOrd="0" destOrd="0" presId="urn:microsoft.com/office/officeart/2005/8/layout/vList2"/>
    <dgm:cxn modelId="{B774967F-70BD-4C48-B578-C0C4326FA644}" srcId="{08FB5CED-934E-47D1-86BB-0B4B6838275F}" destId="{4CB6D091-4DED-4FA8-8BC5-782FDC40EC7B}" srcOrd="1" destOrd="0" parTransId="{CF45090F-A0B8-4801-9376-77DD766B7B99}" sibTransId="{030F65B2-CC7E-4C94-808F-9014F543B9C4}"/>
    <dgm:cxn modelId="{E4C3F9C6-681E-4678-AD5B-95FC710F59A6}" type="presOf" srcId="{4CB6D091-4DED-4FA8-8BC5-782FDC40EC7B}" destId="{E933C83A-F4F2-4F38-88C8-5E0F818359EB}" srcOrd="0" destOrd="0" presId="urn:microsoft.com/office/officeart/2005/8/layout/vList2"/>
    <dgm:cxn modelId="{9554FAFA-1EE7-4D2B-A6D9-0EECE9782D14}" type="presOf" srcId="{08FB5CED-934E-47D1-86BB-0B4B6838275F}" destId="{0446626A-6EFF-4F1A-9042-B05637F729A3}" srcOrd="0" destOrd="0" presId="urn:microsoft.com/office/officeart/2005/8/layout/vList2"/>
    <dgm:cxn modelId="{D7923EB3-BD86-4414-B58B-D194308F341F}" type="presParOf" srcId="{0446626A-6EFF-4F1A-9042-B05637F729A3}" destId="{1C88C86A-A4EC-4582-BB55-417F0E8E6EF8}" srcOrd="0" destOrd="0" presId="urn:microsoft.com/office/officeart/2005/8/layout/vList2"/>
    <dgm:cxn modelId="{BC97E5B9-3DED-40FA-8341-69EAA7550D75}" type="presParOf" srcId="{0446626A-6EFF-4F1A-9042-B05637F729A3}" destId="{11F02A85-A9E6-48D0-9E01-DBEEC745FF94}" srcOrd="1" destOrd="0" presId="urn:microsoft.com/office/officeart/2005/8/layout/vList2"/>
    <dgm:cxn modelId="{12A9FAB9-24AF-43ED-A53C-92FD77139C32}" type="presParOf" srcId="{0446626A-6EFF-4F1A-9042-B05637F729A3}" destId="{E933C83A-F4F2-4F38-88C8-5E0F818359EB}" srcOrd="2" destOrd="0" presId="urn:microsoft.com/office/officeart/2005/8/layout/vList2"/>
    <dgm:cxn modelId="{EE107BE7-50F9-4E6A-B1D9-2A2F7BBDF79E}" type="presParOf" srcId="{0446626A-6EFF-4F1A-9042-B05637F729A3}" destId="{F922CC39-B598-40C9-92A6-3275E3AA7023}" srcOrd="3" destOrd="0" presId="urn:microsoft.com/office/officeart/2005/8/layout/vList2"/>
    <dgm:cxn modelId="{81ABE962-BD90-4186-9D95-D1D43A396BA1}" type="presParOf" srcId="{0446626A-6EFF-4F1A-9042-B05637F729A3}" destId="{12DE52C4-D120-43E7-9A45-A6004321EFE9}"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C81121-866C-45E7-B208-7D6E43BA346B}" type="doc">
      <dgm:prSet loTypeId="urn:microsoft.com/office/officeart/2016/7/layout/RepeatingBendingProcessNew" loCatId="process" qsTypeId="urn:microsoft.com/office/officeart/2005/8/quickstyle/simple1" qsCatId="simple" csTypeId="urn:microsoft.com/office/officeart/2005/8/colors/accent2_2" csCatId="accent2"/>
      <dgm:spPr/>
      <dgm:t>
        <a:bodyPr/>
        <a:lstStyle/>
        <a:p>
          <a:endParaRPr lang="en-US"/>
        </a:p>
      </dgm:t>
    </dgm:pt>
    <dgm:pt modelId="{0C4BB1C8-99E8-40EC-B512-6E5AD51E87E1}">
      <dgm:prSet/>
      <dgm:spPr/>
      <dgm:t>
        <a:bodyPr/>
        <a:lstStyle/>
        <a:p>
          <a:r>
            <a:rPr lang="en-GB" dirty="0"/>
            <a:t>Define purpose and outcomes of study</a:t>
          </a:r>
          <a:endParaRPr lang="en-US" dirty="0"/>
        </a:p>
      </dgm:t>
    </dgm:pt>
    <dgm:pt modelId="{3499AA03-5D56-41F5-B0CD-60BE827A4FB1}" type="parTrans" cxnId="{1E491B70-0C1C-4A90-9FC5-AF6DA8ABAB1C}">
      <dgm:prSet/>
      <dgm:spPr/>
      <dgm:t>
        <a:bodyPr/>
        <a:lstStyle/>
        <a:p>
          <a:endParaRPr lang="en-US"/>
        </a:p>
      </dgm:t>
    </dgm:pt>
    <dgm:pt modelId="{5B8925C6-DD3C-47C4-8334-C0D5F52BA477}" type="sibTrans" cxnId="{1E491B70-0C1C-4A90-9FC5-AF6DA8ABAB1C}">
      <dgm:prSet/>
      <dgm:spPr/>
      <dgm:t>
        <a:bodyPr/>
        <a:lstStyle/>
        <a:p>
          <a:endParaRPr lang="en-US"/>
        </a:p>
      </dgm:t>
    </dgm:pt>
    <dgm:pt modelId="{FC2E770C-8134-48AD-A579-97CC48ED3F5B}">
      <dgm:prSet/>
      <dgm:spPr/>
      <dgm:t>
        <a:bodyPr/>
        <a:lstStyle/>
        <a:p>
          <a:r>
            <a:rPr lang="en-GB"/>
            <a:t>Develop timeline</a:t>
          </a:r>
          <a:endParaRPr lang="en-US"/>
        </a:p>
      </dgm:t>
    </dgm:pt>
    <dgm:pt modelId="{537F0357-7104-43FA-B274-B63B889E5563}" type="parTrans" cxnId="{18468FAD-49E0-42D4-B065-49F89A3D2A52}">
      <dgm:prSet/>
      <dgm:spPr/>
      <dgm:t>
        <a:bodyPr/>
        <a:lstStyle/>
        <a:p>
          <a:endParaRPr lang="en-US"/>
        </a:p>
      </dgm:t>
    </dgm:pt>
    <dgm:pt modelId="{04CA643F-7A08-41DB-87D7-DEAA5DB5D4CD}" type="sibTrans" cxnId="{18468FAD-49E0-42D4-B065-49F89A3D2A52}">
      <dgm:prSet/>
      <dgm:spPr/>
      <dgm:t>
        <a:bodyPr/>
        <a:lstStyle/>
        <a:p>
          <a:endParaRPr lang="en-US"/>
        </a:p>
      </dgm:t>
    </dgm:pt>
    <dgm:pt modelId="{D53F777A-38FE-4A04-B83B-FCC04F7A1C3B}">
      <dgm:prSet/>
      <dgm:spPr/>
      <dgm:t>
        <a:bodyPr/>
        <a:lstStyle/>
        <a:p>
          <a:r>
            <a:rPr lang="en-GB"/>
            <a:t>Determine participants</a:t>
          </a:r>
          <a:endParaRPr lang="en-US"/>
        </a:p>
      </dgm:t>
    </dgm:pt>
    <dgm:pt modelId="{B182F493-7E9E-43BB-BE65-C1E5CB86B706}" type="parTrans" cxnId="{891CD301-83DB-4100-9387-B60F2F71234F}">
      <dgm:prSet/>
      <dgm:spPr/>
      <dgm:t>
        <a:bodyPr/>
        <a:lstStyle/>
        <a:p>
          <a:endParaRPr lang="en-US"/>
        </a:p>
      </dgm:t>
    </dgm:pt>
    <dgm:pt modelId="{31DA0591-35EB-4B73-B242-57ADEE2C1D60}" type="sibTrans" cxnId="{891CD301-83DB-4100-9387-B60F2F71234F}">
      <dgm:prSet/>
      <dgm:spPr/>
      <dgm:t>
        <a:bodyPr/>
        <a:lstStyle/>
        <a:p>
          <a:endParaRPr lang="en-US"/>
        </a:p>
      </dgm:t>
    </dgm:pt>
    <dgm:pt modelId="{1BE9479A-7A2D-404D-BEC8-40A42105E2FF}">
      <dgm:prSet/>
      <dgm:spPr/>
      <dgm:t>
        <a:bodyPr/>
        <a:lstStyle/>
        <a:p>
          <a:r>
            <a:rPr lang="en-GB"/>
            <a:t>Write interview guide</a:t>
          </a:r>
          <a:endParaRPr lang="en-US"/>
        </a:p>
      </dgm:t>
    </dgm:pt>
    <dgm:pt modelId="{1EBDF1ED-AB37-42A7-8F51-92F4B74DE6C0}" type="parTrans" cxnId="{23CB7E07-171C-4EC0-B2BC-1867E027A28E}">
      <dgm:prSet/>
      <dgm:spPr/>
      <dgm:t>
        <a:bodyPr/>
        <a:lstStyle/>
        <a:p>
          <a:endParaRPr lang="en-US"/>
        </a:p>
      </dgm:t>
    </dgm:pt>
    <dgm:pt modelId="{63DBF32F-FE0B-448A-A297-A73CA12A98AA}" type="sibTrans" cxnId="{23CB7E07-171C-4EC0-B2BC-1867E027A28E}">
      <dgm:prSet/>
      <dgm:spPr/>
      <dgm:t>
        <a:bodyPr/>
        <a:lstStyle/>
        <a:p>
          <a:endParaRPr lang="en-US"/>
        </a:p>
      </dgm:t>
    </dgm:pt>
    <dgm:pt modelId="{CFF8CD78-32AD-42AA-9FF7-ADC8FEA84972}">
      <dgm:prSet/>
      <dgm:spPr/>
      <dgm:t>
        <a:bodyPr/>
        <a:lstStyle/>
        <a:p>
          <a:r>
            <a:rPr lang="en-GB"/>
            <a:t>Develop recruitment plan</a:t>
          </a:r>
          <a:endParaRPr lang="en-US"/>
        </a:p>
      </dgm:t>
    </dgm:pt>
    <dgm:pt modelId="{D8B57A75-3224-464E-968F-A1A281C295B9}" type="parTrans" cxnId="{F64632A6-F83E-4FBA-A39C-28038D87D452}">
      <dgm:prSet/>
      <dgm:spPr/>
      <dgm:t>
        <a:bodyPr/>
        <a:lstStyle/>
        <a:p>
          <a:endParaRPr lang="en-US"/>
        </a:p>
      </dgm:t>
    </dgm:pt>
    <dgm:pt modelId="{07CCD377-427A-4484-9F0D-232274D1ED99}" type="sibTrans" cxnId="{F64632A6-F83E-4FBA-A39C-28038D87D452}">
      <dgm:prSet/>
      <dgm:spPr/>
      <dgm:t>
        <a:bodyPr/>
        <a:lstStyle/>
        <a:p>
          <a:endParaRPr lang="en-US"/>
        </a:p>
      </dgm:t>
    </dgm:pt>
    <dgm:pt modelId="{E6A42355-3D4F-45FD-B5FA-FA35685B1977}">
      <dgm:prSet/>
      <dgm:spPr/>
      <dgm:t>
        <a:bodyPr/>
        <a:lstStyle/>
        <a:p>
          <a:r>
            <a:rPr lang="en-GB"/>
            <a:t>Identify locations, dates and time for the sessions</a:t>
          </a:r>
          <a:endParaRPr lang="en-US"/>
        </a:p>
      </dgm:t>
    </dgm:pt>
    <dgm:pt modelId="{52A5A755-18BF-40C3-8723-5DD71208D2AF}" type="parTrans" cxnId="{05C2B38E-C3D8-42A8-B243-90804B032B58}">
      <dgm:prSet/>
      <dgm:spPr/>
      <dgm:t>
        <a:bodyPr/>
        <a:lstStyle/>
        <a:p>
          <a:endParaRPr lang="en-US"/>
        </a:p>
      </dgm:t>
    </dgm:pt>
    <dgm:pt modelId="{CAD31BEA-636C-4BD3-A020-3589B635010C}" type="sibTrans" cxnId="{05C2B38E-C3D8-42A8-B243-90804B032B58}">
      <dgm:prSet/>
      <dgm:spPr/>
      <dgm:t>
        <a:bodyPr/>
        <a:lstStyle/>
        <a:p>
          <a:endParaRPr lang="en-US"/>
        </a:p>
      </dgm:t>
    </dgm:pt>
    <dgm:pt modelId="{3202F480-3E45-4FF1-85CC-D6D0E29AFF93}">
      <dgm:prSet/>
      <dgm:spPr/>
      <dgm:t>
        <a:bodyPr/>
        <a:lstStyle/>
        <a:p>
          <a:r>
            <a:rPr lang="en-GB"/>
            <a:t>Design analysis plan</a:t>
          </a:r>
          <a:endParaRPr lang="en-US"/>
        </a:p>
      </dgm:t>
    </dgm:pt>
    <dgm:pt modelId="{3326A68A-5099-4A78-AE93-B3A7E6E84B61}" type="parTrans" cxnId="{0FD82F2B-BEBC-4D1B-A6DF-63E9B301F2A8}">
      <dgm:prSet/>
      <dgm:spPr/>
      <dgm:t>
        <a:bodyPr/>
        <a:lstStyle/>
        <a:p>
          <a:endParaRPr lang="en-US"/>
        </a:p>
      </dgm:t>
    </dgm:pt>
    <dgm:pt modelId="{7AB9964F-A20B-4B68-9374-D5634BCB6A40}" type="sibTrans" cxnId="{0FD82F2B-BEBC-4D1B-A6DF-63E9B301F2A8}">
      <dgm:prSet/>
      <dgm:spPr/>
      <dgm:t>
        <a:bodyPr/>
        <a:lstStyle/>
        <a:p>
          <a:endParaRPr lang="en-US"/>
        </a:p>
      </dgm:t>
    </dgm:pt>
    <dgm:pt modelId="{03F91693-A526-4C29-A501-718DD35D0B4D}" type="pres">
      <dgm:prSet presAssocID="{09C81121-866C-45E7-B208-7D6E43BA346B}" presName="Name0" presStyleCnt="0">
        <dgm:presLayoutVars>
          <dgm:dir/>
          <dgm:resizeHandles val="exact"/>
        </dgm:presLayoutVars>
      </dgm:prSet>
      <dgm:spPr/>
    </dgm:pt>
    <dgm:pt modelId="{6BDB7B23-95ED-4E0A-A421-D9A235F3E64B}" type="pres">
      <dgm:prSet presAssocID="{0C4BB1C8-99E8-40EC-B512-6E5AD51E87E1}" presName="node" presStyleLbl="node1" presStyleIdx="0" presStyleCnt="7">
        <dgm:presLayoutVars>
          <dgm:bulletEnabled val="1"/>
        </dgm:presLayoutVars>
      </dgm:prSet>
      <dgm:spPr/>
    </dgm:pt>
    <dgm:pt modelId="{3DD305CA-8F4F-4466-9070-384B97E53C7A}" type="pres">
      <dgm:prSet presAssocID="{5B8925C6-DD3C-47C4-8334-C0D5F52BA477}" presName="sibTrans" presStyleLbl="sibTrans1D1" presStyleIdx="0" presStyleCnt="6"/>
      <dgm:spPr/>
    </dgm:pt>
    <dgm:pt modelId="{04CBEEBD-E500-4947-B21A-35EF0D3DEA40}" type="pres">
      <dgm:prSet presAssocID="{5B8925C6-DD3C-47C4-8334-C0D5F52BA477}" presName="connectorText" presStyleLbl="sibTrans1D1" presStyleIdx="0" presStyleCnt="6"/>
      <dgm:spPr/>
    </dgm:pt>
    <dgm:pt modelId="{3A9E037B-EA34-44C7-8E9A-587398B1314B}" type="pres">
      <dgm:prSet presAssocID="{FC2E770C-8134-48AD-A579-97CC48ED3F5B}" presName="node" presStyleLbl="node1" presStyleIdx="1" presStyleCnt="7">
        <dgm:presLayoutVars>
          <dgm:bulletEnabled val="1"/>
        </dgm:presLayoutVars>
      </dgm:prSet>
      <dgm:spPr/>
    </dgm:pt>
    <dgm:pt modelId="{624ADBF9-A4D3-4F8A-A21C-16F2F6DEDAD3}" type="pres">
      <dgm:prSet presAssocID="{04CA643F-7A08-41DB-87D7-DEAA5DB5D4CD}" presName="sibTrans" presStyleLbl="sibTrans1D1" presStyleIdx="1" presStyleCnt="6"/>
      <dgm:spPr/>
    </dgm:pt>
    <dgm:pt modelId="{944A4CAA-F25E-48B6-8F22-F838789758B6}" type="pres">
      <dgm:prSet presAssocID="{04CA643F-7A08-41DB-87D7-DEAA5DB5D4CD}" presName="connectorText" presStyleLbl="sibTrans1D1" presStyleIdx="1" presStyleCnt="6"/>
      <dgm:spPr/>
    </dgm:pt>
    <dgm:pt modelId="{050BBA68-3C0F-401E-99C8-87246C49ED30}" type="pres">
      <dgm:prSet presAssocID="{D53F777A-38FE-4A04-B83B-FCC04F7A1C3B}" presName="node" presStyleLbl="node1" presStyleIdx="2" presStyleCnt="7">
        <dgm:presLayoutVars>
          <dgm:bulletEnabled val="1"/>
        </dgm:presLayoutVars>
      </dgm:prSet>
      <dgm:spPr/>
    </dgm:pt>
    <dgm:pt modelId="{D6462075-D620-4BC3-848F-C4A730D3AA79}" type="pres">
      <dgm:prSet presAssocID="{31DA0591-35EB-4B73-B242-57ADEE2C1D60}" presName="sibTrans" presStyleLbl="sibTrans1D1" presStyleIdx="2" presStyleCnt="6"/>
      <dgm:spPr/>
    </dgm:pt>
    <dgm:pt modelId="{D874EE2D-7126-453E-BE16-15B5FAF39ED2}" type="pres">
      <dgm:prSet presAssocID="{31DA0591-35EB-4B73-B242-57ADEE2C1D60}" presName="connectorText" presStyleLbl="sibTrans1D1" presStyleIdx="2" presStyleCnt="6"/>
      <dgm:spPr/>
    </dgm:pt>
    <dgm:pt modelId="{E58D8985-7299-48A3-A321-459D46DBD5CB}" type="pres">
      <dgm:prSet presAssocID="{1BE9479A-7A2D-404D-BEC8-40A42105E2FF}" presName="node" presStyleLbl="node1" presStyleIdx="3" presStyleCnt="7">
        <dgm:presLayoutVars>
          <dgm:bulletEnabled val="1"/>
        </dgm:presLayoutVars>
      </dgm:prSet>
      <dgm:spPr/>
    </dgm:pt>
    <dgm:pt modelId="{BC043088-6BD3-40B8-A496-620E903B40E3}" type="pres">
      <dgm:prSet presAssocID="{63DBF32F-FE0B-448A-A297-A73CA12A98AA}" presName="sibTrans" presStyleLbl="sibTrans1D1" presStyleIdx="3" presStyleCnt="6"/>
      <dgm:spPr/>
    </dgm:pt>
    <dgm:pt modelId="{A660F459-293F-422D-9ED4-3E54A05037E1}" type="pres">
      <dgm:prSet presAssocID="{63DBF32F-FE0B-448A-A297-A73CA12A98AA}" presName="connectorText" presStyleLbl="sibTrans1D1" presStyleIdx="3" presStyleCnt="6"/>
      <dgm:spPr/>
    </dgm:pt>
    <dgm:pt modelId="{8D760A47-0F1B-4B11-BAB0-5B05E41F7EF3}" type="pres">
      <dgm:prSet presAssocID="{CFF8CD78-32AD-42AA-9FF7-ADC8FEA84972}" presName="node" presStyleLbl="node1" presStyleIdx="4" presStyleCnt="7">
        <dgm:presLayoutVars>
          <dgm:bulletEnabled val="1"/>
        </dgm:presLayoutVars>
      </dgm:prSet>
      <dgm:spPr/>
    </dgm:pt>
    <dgm:pt modelId="{FBE151E5-E7F2-4F91-AE57-DB5E2696E0D2}" type="pres">
      <dgm:prSet presAssocID="{07CCD377-427A-4484-9F0D-232274D1ED99}" presName="sibTrans" presStyleLbl="sibTrans1D1" presStyleIdx="4" presStyleCnt="6"/>
      <dgm:spPr/>
    </dgm:pt>
    <dgm:pt modelId="{B6C5F217-A4DB-433A-988C-BC77117D9C3D}" type="pres">
      <dgm:prSet presAssocID="{07CCD377-427A-4484-9F0D-232274D1ED99}" presName="connectorText" presStyleLbl="sibTrans1D1" presStyleIdx="4" presStyleCnt="6"/>
      <dgm:spPr/>
    </dgm:pt>
    <dgm:pt modelId="{FC60DB86-8614-42C9-BED6-DCAB91E89F1F}" type="pres">
      <dgm:prSet presAssocID="{E6A42355-3D4F-45FD-B5FA-FA35685B1977}" presName="node" presStyleLbl="node1" presStyleIdx="5" presStyleCnt="7">
        <dgm:presLayoutVars>
          <dgm:bulletEnabled val="1"/>
        </dgm:presLayoutVars>
      </dgm:prSet>
      <dgm:spPr/>
    </dgm:pt>
    <dgm:pt modelId="{8E680A6E-443B-4BB1-A868-D11432B68422}" type="pres">
      <dgm:prSet presAssocID="{CAD31BEA-636C-4BD3-A020-3589B635010C}" presName="sibTrans" presStyleLbl="sibTrans1D1" presStyleIdx="5" presStyleCnt="6"/>
      <dgm:spPr/>
    </dgm:pt>
    <dgm:pt modelId="{B4D9A408-FC13-4989-9FBC-5BB83C6CC177}" type="pres">
      <dgm:prSet presAssocID="{CAD31BEA-636C-4BD3-A020-3589B635010C}" presName="connectorText" presStyleLbl="sibTrans1D1" presStyleIdx="5" presStyleCnt="6"/>
      <dgm:spPr/>
    </dgm:pt>
    <dgm:pt modelId="{6CEFBA95-F588-47B0-A73E-1BF4E781506A}" type="pres">
      <dgm:prSet presAssocID="{3202F480-3E45-4FF1-85CC-D6D0E29AFF93}" presName="node" presStyleLbl="node1" presStyleIdx="6" presStyleCnt="7">
        <dgm:presLayoutVars>
          <dgm:bulletEnabled val="1"/>
        </dgm:presLayoutVars>
      </dgm:prSet>
      <dgm:spPr/>
    </dgm:pt>
  </dgm:ptLst>
  <dgm:cxnLst>
    <dgm:cxn modelId="{891CD301-83DB-4100-9387-B60F2F71234F}" srcId="{09C81121-866C-45E7-B208-7D6E43BA346B}" destId="{D53F777A-38FE-4A04-B83B-FCC04F7A1C3B}" srcOrd="2" destOrd="0" parTransId="{B182F493-7E9E-43BB-BE65-C1E5CB86B706}" sibTransId="{31DA0591-35EB-4B73-B242-57ADEE2C1D60}"/>
    <dgm:cxn modelId="{23CB7E07-171C-4EC0-B2BC-1867E027A28E}" srcId="{09C81121-866C-45E7-B208-7D6E43BA346B}" destId="{1BE9479A-7A2D-404D-BEC8-40A42105E2FF}" srcOrd="3" destOrd="0" parTransId="{1EBDF1ED-AB37-42A7-8F51-92F4B74DE6C0}" sibTransId="{63DBF32F-FE0B-448A-A297-A73CA12A98AA}"/>
    <dgm:cxn modelId="{62193D0A-2470-4E2C-BE40-BC619A0793FB}" type="presOf" srcId="{31DA0591-35EB-4B73-B242-57ADEE2C1D60}" destId="{D874EE2D-7126-453E-BE16-15B5FAF39ED2}" srcOrd="1" destOrd="0" presId="urn:microsoft.com/office/officeart/2016/7/layout/RepeatingBendingProcessNew"/>
    <dgm:cxn modelId="{1A191324-4BE9-4BA2-9D6E-DF5AEACEF486}" type="presOf" srcId="{D53F777A-38FE-4A04-B83B-FCC04F7A1C3B}" destId="{050BBA68-3C0F-401E-99C8-87246C49ED30}" srcOrd="0" destOrd="0" presId="urn:microsoft.com/office/officeart/2016/7/layout/RepeatingBendingProcessNew"/>
    <dgm:cxn modelId="{0FD82F2B-BEBC-4D1B-A6DF-63E9B301F2A8}" srcId="{09C81121-866C-45E7-B208-7D6E43BA346B}" destId="{3202F480-3E45-4FF1-85CC-D6D0E29AFF93}" srcOrd="6" destOrd="0" parTransId="{3326A68A-5099-4A78-AE93-B3A7E6E84B61}" sibTransId="{7AB9964F-A20B-4B68-9374-D5634BCB6A40}"/>
    <dgm:cxn modelId="{7734275B-9B91-4CCB-BE9B-2FDCA7416E7D}" type="presOf" srcId="{CAD31BEA-636C-4BD3-A020-3589B635010C}" destId="{B4D9A408-FC13-4989-9FBC-5BB83C6CC177}" srcOrd="1" destOrd="0" presId="urn:microsoft.com/office/officeart/2016/7/layout/RepeatingBendingProcessNew"/>
    <dgm:cxn modelId="{7D53E142-96B3-465C-AA76-B2B2B54B1011}" type="presOf" srcId="{04CA643F-7A08-41DB-87D7-DEAA5DB5D4CD}" destId="{944A4CAA-F25E-48B6-8F22-F838789758B6}" srcOrd="1" destOrd="0" presId="urn:microsoft.com/office/officeart/2016/7/layout/RepeatingBendingProcessNew"/>
    <dgm:cxn modelId="{3201FE45-9150-4790-9781-61555CB880FC}" type="presOf" srcId="{04CA643F-7A08-41DB-87D7-DEAA5DB5D4CD}" destId="{624ADBF9-A4D3-4F8A-A21C-16F2F6DEDAD3}" srcOrd="0" destOrd="0" presId="urn:microsoft.com/office/officeart/2016/7/layout/RepeatingBendingProcessNew"/>
    <dgm:cxn modelId="{4BF7D26B-F03E-4B15-80BC-7AD6919B6AFB}" type="presOf" srcId="{09C81121-866C-45E7-B208-7D6E43BA346B}" destId="{03F91693-A526-4C29-A501-718DD35D0B4D}" srcOrd="0" destOrd="0" presId="urn:microsoft.com/office/officeart/2016/7/layout/RepeatingBendingProcessNew"/>
    <dgm:cxn modelId="{1E491B70-0C1C-4A90-9FC5-AF6DA8ABAB1C}" srcId="{09C81121-866C-45E7-B208-7D6E43BA346B}" destId="{0C4BB1C8-99E8-40EC-B512-6E5AD51E87E1}" srcOrd="0" destOrd="0" parTransId="{3499AA03-5D56-41F5-B0CD-60BE827A4FB1}" sibTransId="{5B8925C6-DD3C-47C4-8334-C0D5F52BA477}"/>
    <dgm:cxn modelId="{46099A71-273B-43F2-A377-0E192F35762A}" type="presOf" srcId="{07CCD377-427A-4484-9F0D-232274D1ED99}" destId="{B6C5F217-A4DB-433A-988C-BC77117D9C3D}" srcOrd="1" destOrd="0" presId="urn:microsoft.com/office/officeart/2016/7/layout/RepeatingBendingProcessNew"/>
    <dgm:cxn modelId="{6E25A372-937F-424C-8CF8-2E55D641FF7F}" type="presOf" srcId="{5B8925C6-DD3C-47C4-8334-C0D5F52BA477}" destId="{3DD305CA-8F4F-4466-9070-384B97E53C7A}" srcOrd="0" destOrd="0" presId="urn:microsoft.com/office/officeart/2016/7/layout/RepeatingBendingProcessNew"/>
    <dgm:cxn modelId="{1CAA6984-5364-46F2-AFDD-47AD2CD69D56}" type="presOf" srcId="{5B8925C6-DD3C-47C4-8334-C0D5F52BA477}" destId="{04CBEEBD-E500-4947-B21A-35EF0D3DEA40}" srcOrd="1" destOrd="0" presId="urn:microsoft.com/office/officeart/2016/7/layout/RepeatingBendingProcessNew"/>
    <dgm:cxn modelId="{D59EF989-3E20-4D33-AE7A-D18698DB4508}" type="presOf" srcId="{CFF8CD78-32AD-42AA-9FF7-ADC8FEA84972}" destId="{8D760A47-0F1B-4B11-BAB0-5B05E41F7EF3}" srcOrd="0" destOrd="0" presId="urn:microsoft.com/office/officeart/2016/7/layout/RepeatingBendingProcessNew"/>
    <dgm:cxn modelId="{05C2B38E-C3D8-42A8-B243-90804B032B58}" srcId="{09C81121-866C-45E7-B208-7D6E43BA346B}" destId="{E6A42355-3D4F-45FD-B5FA-FA35685B1977}" srcOrd="5" destOrd="0" parTransId="{52A5A755-18BF-40C3-8723-5DD71208D2AF}" sibTransId="{CAD31BEA-636C-4BD3-A020-3589B635010C}"/>
    <dgm:cxn modelId="{C1F57396-18A2-4434-8A49-C7B5D52E7C06}" type="presOf" srcId="{FC2E770C-8134-48AD-A579-97CC48ED3F5B}" destId="{3A9E037B-EA34-44C7-8E9A-587398B1314B}" srcOrd="0" destOrd="0" presId="urn:microsoft.com/office/officeart/2016/7/layout/RepeatingBendingProcessNew"/>
    <dgm:cxn modelId="{F64632A6-F83E-4FBA-A39C-28038D87D452}" srcId="{09C81121-866C-45E7-B208-7D6E43BA346B}" destId="{CFF8CD78-32AD-42AA-9FF7-ADC8FEA84972}" srcOrd="4" destOrd="0" parTransId="{D8B57A75-3224-464E-968F-A1A281C295B9}" sibTransId="{07CCD377-427A-4484-9F0D-232274D1ED99}"/>
    <dgm:cxn modelId="{18468FAD-49E0-42D4-B065-49F89A3D2A52}" srcId="{09C81121-866C-45E7-B208-7D6E43BA346B}" destId="{FC2E770C-8134-48AD-A579-97CC48ED3F5B}" srcOrd="1" destOrd="0" parTransId="{537F0357-7104-43FA-B274-B63B889E5563}" sibTransId="{04CA643F-7A08-41DB-87D7-DEAA5DB5D4CD}"/>
    <dgm:cxn modelId="{880A1FB2-59B7-4281-AA49-0524E38FC79F}" type="presOf" srcId="{07CCD377-427A-4484-9F0D-232274D1ED99}" destId="{FBE151E5-E7F2-4F91-AE57-DB5E2696E0D2}" srcOrd="0" destOrd="0" presId="urn:microsoft.com/office/officeart/2016/7/layout/RepeatingBendingProcessNew"/>
    <dgm:cxn modelId="{6A36C7B5-63F9-4475-9609-E8F7FF73AE22}" type="presOf" srcId="{63DBF32F-FE0B-448A-A297-A73CA12A98AA}" destId="{A660F459-293F-422D-9ED4-3E54A05037E1}" srcOrd="1" destOrd="0" presId="urn:microsoft.com/office/officeart/2016/7/layout/RepeatingBendingProcessNew"/>
    <dgm:cxn modelId="{86E08CB8-7A28-4B62-A237-2E9DE3C52F6A}" type="presOf" srcId="{63DBF32F-FE0B-448A-A297-A73CA12A98AA}" destId="{BC043088-6BD3-40B8-A496-620E903B40E3}" srcOrd="0" destOrd="0" presId="urn:microsoft.com/office/officeart/2016/7/layout/RepeatingBendingProcessNew"/>
    <dgm:cxn modelId="{C14F3CC3-D6FB-4A44-9FFE-44ADCF5F1FDF}" type="presOf" srcId="{3202F480-3E45-4FF1-85CC-D6D0E29AFF93}" destId="{6CEFBA95-F588-47B0-A73E-1BF4E781506A}" srcOrd="0" destOrd="0" presId="urn:microsoft.com/office/officeart/2016/7/layout/RepeatingBendingProcessNew"/>
    <dgm:cxn modelId="{867CA1CD-CA31-4D7D-83D1-11F85B41BEE3}" type="presOf" srcId="{E6A42355-3D4F-45FD-B5FA-FA35685B1977}" destId="{FC60DB86-8614-42C9-BED6-DCAB91E89F1F}" srcOrd="0" destOrd="0" presId="urn:microsoft.com/office/officeart/2016/7/layout/RepeatingBendingProcessNew"/>
    <dgm:cxn modelId="{FA2CE5CE-EE6F-491E-86BA-D1E6AF61FCAE}" type="presOf" srcId="{0C4BB1C8-99E8-40EC-B512-6E5AD51E87E1}" destId="{6BDB7B23-95ED-4E0A-A421-D9A235F3E64B}" srcOrd="0" destOrd="0" presId="urn:microsoft.com/office/officeart/2016/7/layout/RepeatingBendingProcessNew"/>
    <dgm:cxn modelId="{15D168D3-7B32-468C-A985-ADB7D189D0AF}" type="presOf" srcId="{CAD31BEA-636C-4BD3-A020-3589B635010C}" destId="{8E680A6E-443B-4BB1-A868-D11432B68422}" srcOrd="0" destOrd="0" presId="urn:microsoft.com/office/officeart/2016/7/layout/RepeatingBendingProcessNew"/>
    <dgm:cxn modelId="{98B520E1-B92E-4251-93FC-F01FBF92F926}" type="presOf" srcId="{1BE9479A-7A2D-404D-BEC8-40A42105E2FF}" destId="{E58D8985-7299-48A3-A321-459D46DBD5CB}" srcOrd="0" destOrd="0" presId="urn:microsoft.com/office/officeart/2016/7/layout/RepeatingBendingProcessNew"/>
    <dgm:cxn modelId="{7F7081F6-826E-4E87-BB57-190FD26A9DCA}" type="presOf" srcId="{31DA0591-35EB-4B73-B242-57ADEE2C1D60}" destId="{D6462075-D620-4BC3-848F-C4A730D3AA79}" srcOrd="0" destOrd="0" presId="urn:microsoft.com/office/officeart/2016/7/layout/RepeatingBendingProcessNew"/>
    <dgm:cxn modelId="{4C6C376D-35EB-4246-9A4D-D76939C28C6D}" type="presParOf" srcId="{03F91693-A526-4C29-A501-718DD35D0B4D}" destId="{6BDB7B23-95ED-4E0A-A421-D9A235F3E64B}" srcOrd="0" destOrd="0" presId="urn:microsoft.com/office/officeart/2016/7/layout/RepeatingBendingProcessNew"/>
    <dgm:cxn modelId="{331EC5A9-89D7-4050-9E28-3C25DB92CFE0}" type="presParOf" srcId="{03F91693-A526-4C29-A501-718DD35D0B4D}" destId="{3DD305CA-8F4F-4466-9070-384B97E53C7A}" srcOrd="1" destOrd="0" presId="urn:microsoft.com/office/officeart/2016/7/layout/RepeatingBendingProcessNew"/>
    <dgm:cxn modelId="{7CE906D1-63F4-48C0-9DAD-BAAC50089549}" type="presParOf" srcId="{3DD305CA-8F4F-4466-9070-384B97E53C7A}" destId="{04CBEEBD-E500-4947-B21A-35EF0D3DEA40}" srcOrd="0" destOrd="0" presId="urn:microsoft.com/office/officeart/2016/7/layout/RepeatingBendingProcessNew"/>
    <dgm:cxn modelId="{3C27BB48-01EC-48B7-8DE1-28A394F9A703}" type="presParOf" srcId="{03F91693-A526-4C29-A501-718DD35D0B4D}" destId="{3A9E037B-EA34-44C7-8E9A-587398B1314B}" srcOrd="2" destOrd="0" presId="urn:microsoft.com/office/officeart/2016/7/layout/RepeatingBendingProcessNew"/>
    <dgm:cxn modelId="{ED359E36-DA34-427F-BCE9-D1595F900174}" type="presParOf" srcId="{03F91693-A526-4C29-A501-718DD35D0B4D}" destId="{624ADBF9-A4D3-4F8A-A21C-16F2F6DEDAD3}" srcOrd="3" destOrd="0" presId="urn:microsoft.com/office/officeart/2016/7/layout/RepeatingBendingProcessNew"/>
    <dgm:cxn modelId="{F7EF0B16-C716-4AAF-9607-FA8DB7666F15}" type="presParOf" srcId="{624ADBF9-A4D3-4F8A-A21C-16F2F6DEDAD3}" destId="{944A4CAA-F25E-48B6-8F22-F838789758B6}" srcOrd="0" destOrd="0" presId="urn:microsoft.com/office/officeart/2016/7/layout/RepeatingBendingProcessNew"/>
    <dgm:cxn modelId="{EAF4615C-40D8-4861-B217-210581B97235}" type="presParOf" srcId="{03F91693-A526-4C29-A501-718DD35D0B4D}" destId="{050BBA68-3C0F-401E-99C8-87246C49ED30}" srcOrd="4" destOrd="0" presId="urn:microsoft.com/office/officeart/2016/7/layout/RepeatingBendingProcessNew"/>
    <dgm:cxn modelId="{C882AA5B-CD24-4CEB-8DFC-3E4E20B28DCA}" type="presParOf" srcId="{03F91693-A526-4C29-A501-718DD35D0B4D}" destId="{D6462075-D620-4BC3-848F-C4A730D3AA79}" srcOrd="5" destOrd="0" presId="urn:microsoft.com/office/officeart/2016/7/layout/RepeatingBendingProcessNew"/>
    <dgm:cxn modelId="{23680041-083C-4AB6-90B2-4E53B4B8C964}" type="presParOf" srcId="{D6462075-D620-4BC3-848F-C4A730D3AA79}" destId="{D874EE2D-7126-453E-BE16-15B5FAF39ED2}" srcOrd="0" destOrd="0" presId="urn:microsoft.com/office/officeart/2016/7/layout/RepeatingBendingProcessNew"/>
    <dgm:cxn modelId="{64CDF248-CFF1-49D1-8FD9-921932025FB6}" type="presParOf" srcId="{03F91693-A526-4C29-A501-718DD35D0B4D}" destId="{E58D8985-7299-48A3-A321-459D46DBD5CB}" srcOrd="6" destOrd="0" presId="urn:microsoft.com/office/officeart/2016/7/layout/RepeatingBendingProcessNew"/>
    <dgm:cxn modelId="{1CBF4FFA-49F0-4F29-A320-9F252A5DA92D}" type="presParOf" srcId="{03F91693-A526-4C29-A501-718DD35D0B4D}" destId="{BC043088-6BD3-40B8-A496-620E903B40E3}" srcOrd="7" destOrd="0" presId="urn:microsoft.com/office/officeart/2016/7/layout/RepeatingBendingProcessNew"/>
    <dgm:cxn modelId="{A1C8D1E0-AE7B-493C-9275-46560C9BA02E}" type="presParOf" srcId="{BC043088-6BD3-40B8-A496-620E903B40E3}" destId="{A660F459-293F-422D-9ED4-3E54A05037E1}" srcOrd="0" destOrd="0" presId="urn:microsoft.com/office/officeart/2016/7/layout/RepeatingBendingProcessNew"/>
    <dgm:cxn modelId="{07767C06-2D14-4A5F-8BDA-5AED093D92A2}" type="presParOf" srcId="{03F91693-A526-4C29-A501-718DD35D0B4D}" destId="{8D760A47-0F1B-4B11-BAB0-5B05E41F7EF3}" srcOrd="8" destOrd="0" presId="urn:microsoft.com/office/officeart/2016/7/layout/RepeatingBendingProcessNew"/>
    <dgm:cxn modelId="{D05F276D-7AC6-4FE5-A6A6-098553788FBD}" type="presParOf" srcId="{03F91693-A526-4C29-A501-718DD35D0B4D}" destId="{FBE151E5-E7F2-4F91-AE57-DB5E2696E0D2}" srcOrd="9" destOrd="0" presId="urn:microsoft.com/office/officeart/2016/7/layout/RepeatingBendingProcessNew"/>
    <dgm:cxn modelId="{579B05E1-0932-4324-9794-3C2CB26A41DE}" type="presParOf" srcId="{FBE151E5-E7F2-4F91-AE57-DB5E2696E0D2}" destId="{B6C5F217-A4DB-433A-988C-BC77117D9C3D}" srcOrd="0" destOrd="0" presId="urn:microsoft.com/office/officeart/2016/7/layout/RepeatingBendingProcessNew"/>
    <dgm:cxn modelId="{E4521FF0-EFC7-404E-9037-18AE5A16CBE4}" type="presParOf" srcId="{03F91693-A526-4C29-A501-718DD35D0B4D}" destId="{FC60DB86-8614-42C9-BED6-DCAB91E89F1F}" srcOrd="10" destOrd="0" presId="urn:microsoft.com/office/officeart/2016/7/layout/RepeatingBendingProcessNew"/>
    <dgm:cxn modelId="{163A7A5E-C340-4F61-9D2A-B4EA7FEC3F73}" type="presParOf" srcId="{03F91693-A526-4C29-A501-718DD35D0B4D}" destId="{8E680A6E-443B-4BB1-A868-D11432B68422}" srcOrd="11" destOrd="0" presId="urn:microsoft.com/office/officeart/2016/7/layout/RepeatingBendingProcessNew"/>
    <dgm:cxn modelId="{BEB43D25-CC1D-4ED4-AA4A-7EC5A8249ED4}" type="presParOf" srcId="{8E680A6E-443B-4BB1-A868-D11432B68422}" destId="{B4D9A408-FC13-4989-9FBC-5BB83C6CC177}" srcOrd="0" destOrd="0" presId="urn:microsoft.com/office/officeart/2016/7/layout/RepeatingBendingProcessNew"/>
    <dgm:cxn modelId="{883D1977-8D9C-47B2-943F-C99D23570180}" type="presParOf" srcId="{03F91693-A526-4C29-A501-718DD35D0B4D}" destId="{6CEFBA95-F588-47B0-A73E-1BF4E781506A}"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0E84D7E-A3A0-44C6-94E1-E6E1E9D3F2E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7CF26EB-4B2E-45E0-948A-112A35D59DE0}">
      <dgm:prSet custT="1"/>
      <dgm:spPr/>
      <dgm:t>
        <a:bodyPr/>
        <a:lstStyle/>
        <a:p>
          <a:r>
            <a:rPr lang="en-GB" sz="1600"/>
            <a:t>How many participants do you need?  Sample size must be justified!</a:t>
          </a:r>
          <a:endParaRPr lang="en-US" sz="1600"/>
        </a:p>
      </dgm:t>
    </dgm:pt>
    <dgm:pt modelId="{1B7A3242-9F01-4C9C-89E0-B79242B2390E}" type="parTrans" cxnId="{A3CA6064-8A6E-40DC-8E2E-6B9950B10CFE}">
      <dgm:prSet/>
      <dgm:spPr/>
      <dgm:t>
        <a:bodyPr/>
        <a:lstStyle/>
        <a:p>
          <a:endParaRPr lang="en-US" sz="2400"/>
        </a:p>
      </dgm:t>
    </dgm:pt>
    <dgm:pt modelId="{4DD70C1E-3901-42A4-AEF1-302FBC096A99}" type="sibTrans" cxnId="{A3CA6064-8A6E-40DC-8E2E-6B9950B10CFE}">
      <dgm:prSet/>
      <dgm:spPr/>
      <dgm:t>
        <a:bodyPr/>
        <a:lstStyle/>
        <a:p>
          <a:endParaRPr lang="en-US" sz="2400"/>
        </a:p>
      </dgm:t>
    </dgm:pt>
    <dgm:pt modelId="{77FDBE4F-64F5-4879-9160-9FC670F436BF}">
      <dgm:prSet custT="1"/>
      <dgm:spPr/>
      <dgm:t>
        <a:bodyPr/>
        <a:lstStyle/>
        <a:p>
          <a:r>
            <a:rPr lang="en-GB" sz="1600"/>
            <a:t>Who are your target participants?  </a:t>
          </a:r>
          <a:endParaRPr lang="en-US" sz="1600"/>
        </a:p>
      </dgm:t>
    </dgm:pt>
    <dgm:pt modelId="{B66E5597-283D-478F-86AA-BE2AC19AF706}" type="parTrans" cxnId="{76C6F8A3-EEBA-4570-9E8F-634AA950A7C0}">
      <dgm:prSet/>
      <dgm:spPr/>
      <dgm:t>
        <a:bodyPr/>
        <a:lstStyle/>
        <a:p>
          <a:endParaRPr lang="en-US" sz="2400"/>
        </a:p>
      </dgm:t>
    </dgm:pt>
    <dgm:pt modelId="{28B3A2C3-ECCD-47EE-A150-3A0A17D6EF4C}" type="sibTrans" cxnId="{76C6F8A3-EEBA-4570-9E8F-634AA950A7C0}">
      <dgm:prSet/>
      <dgm:spPr/>
      <dgm:t>
        <a:bodyPr/>
        <a:lstStyle/>
        <a:p>
          <a:endParaRPr lang="en-US" sz="2400"/>
        </a:p>
      </dgm:t>
    </dgm:pt>
    <dgm:pt modelId="{E3A0F55B-B18C-4F21-9C06-88222C3CCBC3}">
      <dgm:prSet custT="1"/>
      <dgm:spPr/>
      <dgm:t>
        <a:bodyPr/>
        <a:lstStyle/>
        <a:p>
          <a:r>
            <a:rPr lang="en-GB" sz="1600"/>
            <a:t>Are they able to answer your question i.e. A relevant participant group?</a:t>
          </a:r>
          <a:endParaRPr lang="en-US" sz="1600" dirty="0"/>
        </a:p>
      </dgm:t>
    </dgm:pt>
    <dgm:pt modelId="{901A7160-E1EB-48D3-A886-E3D7DEB4551D}" type="parTrans" cxnId="{C16FAF6C-7DC7-4905-8621-90FADD403EFD}">
      <dgm:prSet/>
      <dgm:spPr/>
      <dgm:t>
        <a:bodyPr/>
        <a:lstStyle/>
        <a:p>
          <a:endParaRPr lang="en-US" sz="2400"/>
        </a:p>
      </dgm:t>
    </dgm:pt>
    <dgm:pt modelId="{EF7351F9-8F6B-40E9-8602-77F7B4CE1222}" type="sibTrans" cxnId="{C16FAF6C-7DC7-4905-8621-90FADD403EFD}">
      <dgm:prSet/>
      <dgm:spPr/>
      <dgm:t>
        <a:bodyPr/>
        <a:lstStyle/>
        <a:p>
          <a:endParaRPr lang="en-US" sz="2400"/>
        </a:p>
      </dgm:t>
    </dgm:pt>
    <dgm:pt modelId="{C866E43A-239A-49A2-9CC0-1F4D87311C94}">
      <dgm:prSet custT="1"/>
      <dgm:spPr/>
      <dgm:t>
        <a:bodyPr/>
        <a:lstStyle/>
        <a:p>
          <a:r>
            <a:rPr lang="en-GB" sz="1600"/>
            <a:t>Are they representative?</a:t>
          </a:r>
          <a:endParaRPr lang="en-US" sz="1600"/>
        </a:p>
      </dgm:t>
    </dgm:pt>
    <dgm:pt modelId="{5D0D5401-2CE4-43D5-826E-D10E4E44AB83}" type="parTrans" cxnId="{C8396ED2-F0C4-4306-A6CA-115EB4102A3A}">
      <dgm:prSet/>
      <dgm:spPr/>
      <dgm:t>
        <a:bodyPr/>
        <a:lstStyle/>
        <a:p>
          <a:endParaRPr lang="en-US" sz="2400"/>
        </a:p>
      </dgm:t>
    </dgm:pt>
    <dgm:pt modelId="{4CE3E095-FB5F-4043-A28A-A30D5E93B2F1}" type="sibTrans" cxnId="{C8396ED2-F0C4-4306-A6CA-115EB4102A3A}">
      <dgm:prSet/>
      <dgm:spPr/>
      <dgm:t>
        <a:bodyPr/>
        <a:lstStyle/>
        <a:p>
          <a:endParaRPr lang="en-US" sz="2400"/>
        </a:p>
      </dgm:t>
    </dgm:pt>
    <dgm:pt modelId="{7C8B12C1-CA4C-4015-A345-4CA9EF85B818}">
      <dgm:prSet custT="1"/>
      <dgm:spPr/>
      <dgm:t>
        <a:bodyPr/>
        <a:lstStyle/>
        <a:p>
          <a:r>
            <a:rPr lang="en-GB" sz="1600"/>
            <a:t>Any inclusion/exclusion criteria </a:t>
          </a:r>
          <a:endParaRPr lang="en-US" sz="1600"/>
        </a:p>
      </dgm:t>
    </dgm:pt>
    <dgm:pt modelId="{6613BD43-05A5-40D3-8C23-A8E3A367E891}" type="parTrans" cxnId="{10129C11-AC3F-490C-A06D-A690DCC7507B}">
      <dgm:prSet/>
      <dgm:spPr/>
      <dgm:t>
        <a:bodyPr/>
        <a:lstStyle/>
        <a:p>
          <a:endParaRPr lang="en-US" sz="2400"/>
        </a:p>
      </dgm:t>
    </dgm:pt>
    <dgm:pt modelId="{847A12E8-4631-412D-9BC2-EDC878B17107}" type="sibTrans" cxnId="{10129C11-AC3F-490C-A06D-A690DCC7507B}">
      <dgm:prSet/>
      <dgm:spPr/>
      <dgm:t>
        <a:bodyPr/>
        <a:lstStyle/>
        <a:p>
          <a:endParaRPr lang="en-US" sz="2400"/>
        </a:p>
      </dgm:t>
    </dgm:pt>
    <dgm:pt modelId="{BE61ED4E-B7C3-4E41-8776-A2D3969C3F19}">
      <dgm:prSet custT="1"/>
      <dgm:spPr/>
      <dgm:t>
        <a:bodyPr/>
        <a:lstStyle/>
        <a:p>
          <a:r>
            <a:rPr lang="en-GB" sz="1600"/>
            <a:t>Do you need different sub-groups?</a:t>
          </a:r>
          <a:endParaRPr lang="en-US" sz="1600"/>
        </a:p>
      </dgm:t>
    </dgm:pt>
    <dgm:pt modelId="{79483CF3-755E-4B9E-8370-D73EF494986D}" type="parTrans" cxnId="{90EA23C6-178C-4F89-9EA2-E4142119DBB5}">
      <dgm:prSet/>
      <dgm:spPr/>
      <dgm:t>
        <a:bodyPr/>
        <a:lstStyle/>
        <a:p>
          <a:endParaRPr lang="en-US" sz="2400"/>
        </a:p>
      </dgm:t>
    </dgm:pt>
    <dgm:pt modelId="{836CB9A6-7CD3-4CF9-9C69-98C050FA4CEA}" type="sibTrans" cxnId="{90EA23C6-178C-4F89-9EA2-E4142119DBB5}">
      <dgm:prSet/>
      <dgm:spPr/>
      <dgm:t>
        <a:bodyPr/>
        <a:lstStyle/>
        <a:p>
          <a:endParaRPr lang="en-US" sz="2400"/>
        </a:p>
      </dgm:t>
    </dgm:pt>
    <dgm:pt modelId="{B0B3131C-999D-49B3-8AAD-070E67F9FDE7}">
      <dgm:prSet custT="1"/>
      <dgm:spPr/>
      <dgm:t>
        <a:bodyPr/>
        <a:lstStyle/>
        <a:p>
          <a:r>
            <a:rPr lang="en-GB" sz="1600"/>
            <a:t>Written informed consent?</a:t>
          </a:r>
          <a:endParaRPr lang="en-US" sz="1600"/>
        </a:p>
      </dgm:t>
    </dgm:pt>
    <dgm:pt modelId="{E56F04F1-1B6D-431F-8ABB-4D483E43A993}" type="parTrans" cxnId="{10432FBB-DB3A-4673-A911-E30C0D2B8389}">
      <dgm:prSet/>
      <dgm:spPr/>
      <dgm:t>
        <a:bodyPr/>
        <a:lstStyle/>
        <a:p>
          <a:endParaRPr lang="en-US" sz="2400"/>
        </a:p>
      </dgm:t>
    </dgm:pt>
    <dgm:pt modelId="{9A39E329-DA37-4AE5-8B34-3CB35231208A}" type="sibTrans" cxnId="{10432FBB-DB3A-4673-A911-E30C0D2B8389}">
      <dgm:prSet/>
      <dgm:spPr/>
      <dgm:t>
        <a:bodyPr/>
        <a:lstStyle/>
        <a:p>
          <a:endParaRPr lang="en-US" sz="2400"/>
        </a:p>
      </dgm:t>
    </dgm:pt>
    <dgm:pt modelId="{456AD760-407B-4FBB-83C1-DF6C750C26FA}">
      <dgm:prSet custT="1"/>
      <dgm:spPr/>
      <dgm:t>
        <a:bodyPr/>
        <a:lstStyle/>
        <a:p>
          <a:r>
            <a:rPr lang="en-GB" sz="1600"/>
            <a:t>How many interviews are you going to conduct? (time, cost, meeting aim of research)</a:t>
          </a:r>
          <a:endParaRPr lang="en-US" sz="1600"/>
        </a:p>
      </dgm:t>
    </dgm:pt>
    <dgm:pt modelId="{3B7CA7A3-01DE-4F10-BE65-88DD6442547A}" type="parTrans" cxnId="{9A2DC224-6BC3-4150-A68F-CCBDB915029C}">
      <dgm:prSet/>
      <dgm:spPr/>
      <dgm:t>
        <a:bodyPr/>
        <a:lstStyle/>
        <a:p>
          <a:endParaRPr lang="en-US" sz="2400"/>
        </a:p>
      </dgm:t>
    </dgm:pt>
    <dgm:pt modelId="{29B1A971-234D-440F-AB61-FF8251793D3F}" type="sibTrans" cxnId="{9A2DC224-6BC3-4150-A68F-CCBDB915029C}">
      <dgm:prSet/>
      <dgm:spPr/>
      <dgm:t>
        <a:bodyPr/>
        <a:lstStyle/>
        <a:p>
          <a:endParaRPr lang="en-US" sz="2400"/>
        </a:p>
      </dgm:t>
    </dgm:pt>
    <dgm:pt modelId="{E02C06D5-CEAC-4EE5-9D43-E2E085D0E2A9}" type="pres">
      <dgm:prSet presAssocID="{50E84D7E-A3A0-44C6-94E1-E6E1E9D3F2E5}" presName="hierChild1" presStyleCnt="0">
        <dgm:presLayoutVars>
          <dgm:chPref val="1"/>
          <dgm:dir/>
          <dgm:animOne val="branch"/>
          <dgm:animLvl val="lvl"/>
          <dgm:resizeHandles/>
        </dgm:presLayoutVars>
      </dgm:prSet>
      <dgm:spPr/>
    </dgm:pt>
    <dgm:pt modelId="{ED27E985-E910-429F-AC8E-E8C83EF15838}" type="pres">
      <dgm:prSet presAssocID="{17CF26EB-4B2E-45E0-948A-112A35D59DE0}" presName="hierRoot1" presStyleCnt="0"/>
      <dgm:spPr/>
    </dgm:pt>
    <dgm:pt modelId="{DF3DB7F1-A47F-4C7E-BF6F-8CD585A1FCCF}" type="pres">
      <dgm:prSet presAssocID="{17CF26EB-4B2E-45E0-948A-112A35D59DE0}" presName="composite" presStyleCnt="0"/>
      <dgm:spPr/>
    </dgm:pt>
    <dgm:pt modelId="{53851730-34F4-4CAD-BFF9-30B57BA3C0A7}" type="pres">
      <dgm:prSet presAssocID="{17CF26EB-4B2E-45E0-948A-112A35D59DE0}" presName="background" presStyleLbl="node0" presStyleIdx="0" presStyleCnt="3"/>
      <dgm:spPr/>
    </dgm:pt>
    <dgm:pt modelId="{3970348A-E985-4834-AAD5-17AD78058E2B}" type="pres">
      <dgm:prSet presAssocID="{17CF26EB-4B2E-45E0-948A-112A35D59DE0}" presName="text" presStyleLbl="fgAcc0" presStyleIdx="0" presStyleCnt="3">
        <dgm:presLayoutVars>
          <dgm:chPref val="3"/>
        </dgm:presLayoutVars>
      </dgm:prSet>
      <dgm:spPr/>
    </dgm:pt>
    <dgm:pt modelId="{87CE3CD7-587D-47AA-8DBB-5E7C5D4D7BBC}" type="pres">
      <dgm:prSet presAssocID="{17CF26EB-4B2E-45E0-948A-112A35D59DE0}" presName="hierChild2" presStyleCnt="0"/>
      <dgm:spPr/>
    </dgm:pt>
    <dgm:pt modelId="{3C2366C8-66E2-4538-B2EC-444745EED5D1}" type="pres">
      <dgm:prSet presAssocID="{77FDBE4F-64F5-4879-9160-9FC670F436BF}" presName="hierRoot1" presStyleCnt="0"/>
      <dgm:spPr/>
    </dgm:pt>
    <dgm:pt modelId="{3A468099-C024-43E1-BEF3-0F626C1A2C1F}" type="pres">
      <dgm:prSet presAssocID="{77FDBE4F-64F5-4879-9160-9FC670F436BF}" presName="composite" presStyleCnt="0"/>
      <dgm:spPr/>
    </dgm:pt>
    <dgm:pt modelId="{41DAE1D1-01B6-4556-8CA3-FF681DAE08BB}" type="pres">
      <dgm:prSet presAssocID="{77FDBE4F-64F5-4879-9160-9FC670F436BF}" presName="background" presStyleLbl="node0" presStyleIdx="1" presStyleCnt="3"/>
      <dgm:spPr/>
    </dgm:pt>
    <dgm:pt modelId="{F5731BED-32A1-44BE-A69B-9A9DE893A364}" type="pres">
      <dgm:prSet presAssocID="{77FDBE4F-64F5-4879-9160-9FC670F436BF}" presName="text" presStyleLbl="fgAcc0" presStyleIdx="1" presStyleCnt="3">
        <dgm:presLayoutVars>
          <dgm:chPref val="3"/>
        </dgm:presLayoutVars>
      </dgm:prSet>
      <dgm:spPr/>
    </dgm:pt>
    <dgm:pt modelId="{1DF07A98-6F87-4F97-845B-BB0E1A9639C4}" type="pres">
      <dgm:prSet presAssocID="{77FDBE4F-64F5-4879-9160-9FC670F436BF}" presName="hierChild2" presStyleCnt="0"/>
      <dgm:spPr/>
    </dgm:pt>
    <dgm:pt modelId="{E3CAD2F1-2425-4177-966A-417DEE1B85F2}" type="pres">
      <dgm:prSet presAssocID="{901A7160-E1EB-48D3-A886-E3D7DEB4551D}" presName="Name10" presStyleLbl="parChTrans1D2" presStyleIdx="0" presStyleCnt="5"/>
      <dgm:spPr/>
    </dgm:pt>
    <dgm:pt modelId="{9AAD7E6E-761A-4BBB-9269-99DEC2CB9A23}" type="pres">
      <dgm:prSet presAssocID="{E3A0F55B-B18C-4F21-9C06-88222C3CCBC3}" presName="hierRoot2" presStyleCnt="0"/>
      <dgm:spPr/>
    </dgm:pt>
    <dgm:pt modelId="{DC9A3233-A0BD-4A15-A001-CAF88516325E}" type="pres">
      <dgm:prSet presAssocID="{E3A0F55B-B18C-4F21-9C06-88222C3CCBC3}" presName="composite2" presStyleCnt="0"/>
      <dgm:spPr/>
    </dgm:pt>
    <dgm:pt modelId="{34FCDA7A-51C4-47B4-8AF6-B805F89FA372}" type="pres">
      <dgm:prSet presAssocID="{E3A0F55B-B18C-4F21-9C06-88222C3CCBC3}" presName="background2" presStyleLbl="node2" presStyleIdx="0" presStyleCnt="5"/>
      <dgm:spPr/>
    </dgm:pt>
    <dgm:pt modelId="{14A81953-EBB1-4BE0-9FB9-67936A8042F0}" type="pres">
      <dgm:prSet presAssocID="{E3A0F55B-B18C-4F21-9C06-88222C3CCBC3}" presName="text2" presStyleLbl="fgAcc2" presStyleIdx="0" presStyleCnt="5">
        <dgm:presLayoutVars>
          <dgm:chPref val="3"/>
        </dgm:presLayoutVars>
      </dgm:prSet>
      <dgm:spPr/>
    </dgm:pt>
    <dgm:pt modelId="{4EBF5047-5E00-4851-BE9E-FD606AF6A216}" type="pres">
      <dgm:prSet presAssocID="{E3A0F55B-B18C-4F21-9C06-88222C3CCBC3}" presName="hierChild3" presStyleCnt="0"/>
      <dgm:spPr/>
    </dgm:pt>
    <dgm:pt modelId="{248C08F9-FAEB-4ACA-A701-1B5D1AB72A93}" type="pres">
      <dgm:prSet presAssocID="{5D0D5401-2CE4-43D5-826E-D10E4E44AB83}" presName="Name10" presStyleLbl="parChTrans1D2" presStyleIdx="1" presStyleCnt="5"/>
      <dgm:spPr/>
    </dgm:pt>
    <dgm:pt modelId="{E79843F2-6A42-4FDE-AD64-D33BAD9EECD5}" type="pres">
      <dgm:prSet presAssocID="{C866E43A-239A-49A2-9CC0-1F4D87311C94}" presName="hierRoot2" presStyleCnt="0"/>
      <dgm:spPr/>
    </dgm:pt>
    <dgm:pt modelId="{C52161F5-D846-44AF-9681-89D154912C18}" type="pres">
      <dgm:prSet presAssocID="{C866E43A-239A-49A2-9CC0-1F4D87311C94}" presName="composite2" presStyleCnt="0"/>
      <dgm:spPr/>
    </dgm:pt>
    <dgm:pt modelId="{E5C529EA-B52B-4889-BB56-389740B93CD4}" type="pres">
      <dgm:prSet presAssocID="{C866E43A-239A-49A2-9CC0-1F4D87311C94}" presName="background2" presStyleLbl="node2" presStyleIdx="1" presStyleCnt="5"/>
      <dgm:spPr/>
    </dgm:pt>
    <dgm:pt modelId="{B75D0B7F-367E-45AF-898B-7A4A33EAD74F}" type="pres">
      <dgm:prSet presAssocID="{C866E43A-239A-49A2-9CC0-1F4D87311C94}" presName="text2" presStyleLbl="fgAcc2" presStyleIdx="1" presStyleCnt="5">
        <dgm:presLayoutVars>
          <dgm:chPref val="3"/>
        </dgm:presLayoutVars>
      </dgm:prSet>
      <dgm:spPr/>
    </dgm:pt>
    <dgm:pt modelId="{428BF150-9A2A-403D-87C8-B50E8E3517BB}" type="pres">
      <dgm:prSet presAssocID="{C866E43A-239A-49A2-9CC0-1F4D87311C94}" presName="hierChild3" presStyleCnt="0"/>
      <dgm:spPr/>
    </dgm:pt>
    <dgm:pt modelId="{BC41CE2C-0CE5-4677-A6BE-AC138C257B34}" type="pres">
      <dgm:prSet presAssocID="{6613BD43-05A5-40D3-8C23-A8E3A367E891}" presName="Name10" presStyleLbl="parChTrans1D2" presStyleIdx="2" presStyleCnt="5"/>
      <dgm:spPr/>
    </dgm:pt>
    <dgm:pt modelId="{7E3AD3AB-EEF4-4688-91F5-96CD092F77A0}" type="pres">
      <dgm:prSet presAssocID="{7C8B12C1-CA4C-4015-A345-4CA9EF85B818}" presName="hierRoot2" presStyleCnt="0"/>
      <dgm:spPr/>
    </dgm:pt>
    <dgm:pt modelId="{19AC6549-1B86-449F-8E41-F584DB25CBF9}" type="pres">
      <dgm:prSet presAssocID="{7C8B12C1-CA4C-4015-A345-4CA9EF85B818}" presName="composite2" presStyleCnt="0"/>
      <dgm:spPr/>
    </dgm:pt>
    <dgm:pt modelId="{B14835AB-744D-4342-BD87-AE7DAA636F77}" type="pres">
      <dgm:prSet presAssocID="{7C8B12C1-CA4C-4015-A345-4CA9EF85B818}" presName="background2" presStyleLbl="node2" presStyleIdx="2" presStyleCnt="5"/>
      <dgm:spPr/>
    </dgm:pt>
    <dgm:pt modelId="{BFCD9565-1111-42C6-BCD0-86F022375BE8}" type="pres">
      <dgm:prSet presAssocID="{7C8B12C1-CA4C-4015-A345-4CA9EF85B818}" presName="text2" presStyleLbl="fgAcc2" presStyleIdx="2" presStyleCnt="5">
        <dgm:presLayoutVars>
          <dgm:chPref val="3"/>
        </dgm:presLayoutVars>
      </dgm:prSet>
      <dgm:spPr/>
    </dgm:pt>
    <dgm:pt modelId="{9A76C1EA-E7A2-4F66-976F-556F9CA28D93}" type="pres">
      <dgm:prSet presAssocID="{7C8B12C1-CA4C-4015-A345-4CA9EF85B818}" presName="hierChild3" presStyleCnt="0"/>
      <dgm:spPr/>
    </dgm:pt>
    <dgm:pt modelId="{D725E895-1397-4E92-A68A-DB6E07C2BE95}" type="pres">
      <dgm:prSet presAssocID="{79483CF3-755E-4B9E-8370-D73EF494986D}" presName="Name10" presStyleLbl="parChTrans1D2" presStyleIdx="3" presStyleCnt="5"/>
      <dgm:spPr/>
    </dgm:pt>
    <dgm:pt modelId="{7518AFE8-A6F4-4286-BD94-E77B2B397C7A}" type="pres">
      <dgm:prSet presAssocID="{BE61ED4E-B7C3-4E41-8776-A2D3969C3F19}" presName="hierRoot2" presStyleCnt="0"/>
      <dgm:spPr/>
    </dgm:pt>
    <dgm:pt modelId="{D3E44565-4D0A-4AFB-8677-C5308DDE5BE8}" type="pres">
      <dgm:prSet presAssocID="{BE61ED4E-B7C3-4E41-8776-A2D3969C3F19}" presName="composite2" presStyleCnt="0"/>
      <dgm:spPr/>
    </dgm:pt>
    <dgm:pt modelId="{F424583D-34AA-4AE2-A096-1655D3491390}" type="pres">
      <dgm:prSet presAssocID="{BE61ED4E-B7C3-4E41-8776-A2D3969C3F19}" presName="background2" presStyleLbl="node2" presStyleIdx="3" presStyleCnt="5"/>
      <dgm:spPr/>
    </dgm:pt>
    <dgm:pt modelId="{3A0DC28D-A53D-4E0B-92A5-FB1717B4339D}" type="pres">
      <dgm:prSet presAssocID="{BE61ED4E-B7C3-4E41-8776-A2D3969C3F19}" presName="text2" presStyleLbl="fgAcc2" presStyleIdx="3" presStyleCnt="5">
        <dgm:presLayoutVars>
          <dgm:chPref val="3"/>
        </dgm:presLayoutVars>
      </dgm:prSet>
      <dgm:spPr/>
    </dgm:pt>
    <dgm:pt modelId="{5A4FA685-E517-44D4-9FF5-3497EA79DBFF}" type="pres">
      <dgm:prSet presAssocID="{BE61ED4E-B7C3-4E41-8776-A2D3969C3F19}" presName="hierChild3" presStyleCnt="0"/>
      <dgm:spPr/>
    </dgm:pt>
    <dgm:pt modelId="{01D0E890-20B8-4183-B389-ED4283D2425C}" type="pres">
      <dgm:prSet presAssocID="{E56F04F1-1B6D-431F-8ABB-4D483E43A993}" presName="Name10" presStyleLbl="parChTrans1D2" presStyleIdx="4" presStyleCnt="5"/>
      <dgm:spPr/>
    </dgm:pt>
    <dgm:pt modelId="{DE3F4E97-BC75-4FFD-8243-1344865B683F}" type="pres">
      <dgm:prSet presAssocID="{B0B3131C-999D-49B3-8AAD-070E67F9FDE7}" presName="hierRoot2" presStyleCnt="0"/>
      <dgm:spPr/>
    </dgm:pt>
    <dgm:pt modelId="{B0B27641-326D-437A-99F1-0528014AB689}" type="pres">
      <dgm:prSet presAssocID="{B0B3131C-999D-49B3-8AAD-070E67F9FDE7}" presName="composite2" presStyleCnt="0"/>
      <dgm:spPr/>
    </dgm:pt>
    <dgm:pt modelId="{ECEA74F5-B70F-4EF5-BBFE-C50FB400202A}" type="pres">
      <dgm:prSet presAssocID="{B0B3131C-999D-49B3-8AAD-070E67F9FDE7}" presName="background2" presStyleLbl="node2" presStyleIdx="4" presStyleCnt="5"/>
      <dgm:spPr/>
    </dgm:pt>
    <dgm:pt modelId="{69C1EE2C-009B-4C55-987B-7888CB7B0B2F}" type="pres">
      <dgm:prSet presAssocID="{B0B3131C-999D-49B3-8AAD-070E67F9FDE7}" presName="text2" presStyleLbl="fgAcc2" presStyleIdx="4" presStyleCnt="5">
        <dgm:presLayoutVars>
          <dgm:chPref val="3"/>
        </dgm:presLayoutVars>
      </dgm:prSet>
      <dgm:spPr/>
    </dgm:pt>
    <dgm:pt modelId="{7F6BA0D2-A198-40AB-9B3C-462EC9FE9F8D}" type="pres">
      <dgm:prSet presAssocID="{B0B3131C-999D-49B3-8AAD-070E67F9FDE7}" presName="hierChild3" presStyleCnt="0"/>
      <dgm:spPr/>
    </dgm:pt>
    <dgm:pt modelId="{AF94D6E8-C333-4A92-A909-FF4936755EFF}" type="pres">
      <dgm:prSet presAssocID="{456AD760-407B-4FBB-83C1-DF6C750C26FA}" presName="hierRoot1" presStyleCnt="0"/>
      <dgm:spPr/>
    </dgm:pt>
    <dgm:pt modelId="{871350B4-E3B5-478D-A257-D29D2AD7A9A0}" type="pres">
      <dgm:prSet presAssocID="{456AD760-407B-4FBB-83C1-DF6C750C26FA}" presName="composite" presStyleCnt="0"/>
      <dgm:spPr/>
    </dgm:pt>
    <dgm:pt modelId="{2295BC6A-61B3-4FDD-8F6B-9105B3823296}" type="pres">
      <dgm:prSet presAssocID="{456AD760-407B-4FBB-83C1-DF6C750C26FA}" presName="background" presStyleLbl="node0" presStyleIdx="2" presStyleCnt="3"/>
      <dgm:spPr/>
    </dgm:pt>
    <dgm:pt modelId="{7E0F4710-2FF3-4A25-AE4C-B341D637AE50}" type="pres">
      <dgm:prSet presAssocID="{456AD760-407B-4FBB-83C1-DF6C750C26FA}" presName="text" presStyleLbl="fgAcc0" presStyleIdx="2" presStyleCnt="3">
        <dgm:presLayoutVars>
          <dgm:chPref val="3"/>
        </dgm:presLayoutVars>
      </dgm:prSet>
      <dgm:spPr/>
    </dgm:pt>
    <dgm:pt modelId="{69039897-C0B9-42C2-A43F-2579A3FE9B83}" type="pres">
      <dgm:prSet presAssocID="{456AD760-407B-4FBB-83C1-DF6C750C26FA}" presName="hierChild2" presStyleCnt="0"/>
      <dgm:spPr/>
    </dgm:pt>
  </dgm:ptLst>
  <dgm:cxnLst>
    <dgm:cxn modelId="{5A7FA90F-05D5-4421-A00B-8173291E0FFA}" type="presOf" srcId="{C866E43A-239A-49A2-9CC0-1F4D87311C94}" destId="{B75D0B7F-367E-45AF-898B-7A4A33EAD74F}" srcOrd="0" destOrd="0" presId="urn:microsoft.com/office/officeart/2005/8/layout/hierarchy1"/>
    <dgm:cxn modelId="{10129C11-AC3F-490C-A06D-A690DCC7507B}" srcId="{77FDBE4F-64F5-4879-9160-9FC670F436BF}" destId="{7C8B12C1-CA4C-4015-A345-4CA9EF85B818}" srcOrd="2" destOrd="0" parTransId="{6613BD43-05A5-40D3-8C23-A8E3A367E891}" sibTransId="{847A12E8-4631-412D-9BC2-EDC878B17107}"/>
    <dgm:cxn modelId="{9A2DC224-6BC3-4150-A68F-CCBDB915029C}" srcId="{50E84D7E-A3A0-44C6-94E1-E6E1E9D3F2E5}" destId="{456AD760-407B-4FBB-83C1-DF6C750C26FA}" srcOrd="2" destOrd="0" parTransId="{3B7CA7A3-01DE-4F10-BE65-88DD6442547A}" sibTransId="{29B1A971-234D-440F-AB61-FF8251793D3F}"/>
    <dgm:cxn modelId="{1E8F453E-4426-4A0D-9126-66DE4BDFF864}" type="presOf" srcId="{BE61ED4E-B7C3-4E41-8776-A2D3969C3F19}" destId="{3A0DC28D-A53D-4E0B-92A5-FB1717B4339D}" srcOrd="0" destOrd="0" presId="urn:microsoft.com/office/officeart/2005/8/layout/hierarchy1"/>
    <dgm:cxn modelId="{3CF2925B-438D-4B4E-9034-6FC88D33BDAA}" type="presOf" srcId="{79483CF3-755E-4B9E-8370-D73EF494986D}" destId="{D725E895-1397-4E92-A68A-DB6E07C2BE95}" srcOrd="0" destOrd="0" presId="urn:microsoft.com/office/officeart/2005/8/layout/hierarchy1"/>
    <dgm:cxn modelId="{A3CA6064-8A6E-40DC-8E2E-6B9950B10CFE}" srcId="{50E84D7E-A3A0-44C6-94E1-E6E1E9D3F2E5}" destId="{17CF26EB-4B2E-45E0-948A-112A35D59DE0}" srcOrd="0" destOrd="0" parTransId="{1B7A3242-9F01-4C9C-89E0-B79242B2390E}" sibTransId="{4DD70C1E-3901-42A4-AEF1-302FBC096A99}"/>
    <dgm:cxn modelId="{B0369544-5DEF-4B66-9620-3040465AEAB9}" type="presOf" srcId="{6613BD43-05A5-40D3-8C23-A8E3A367E891}" destId="{BC41CE2C-0CE5-4677-A6BE-AC138C257B34}" srcOrd="0" destOrd="0" presId="urn:microsoft.com/office/officeart/2005/8/layout/hierarchy1"/>
    <dgm:cxn modelId="{13C0DC65-7076-4791-869A-4520415DAE5B}" type="presOf" srcId="{E56F04F1-1B6D-431F-8ABB-4D483E43A993}" destId="{01D0E890-20B8-4183-B389-ED4283D2425C}" srcOrd="0" destOrd="0" presId="urn:microsoft.com/office/officeart/2005/8/layout/hierarchy1"/>
    <dgm:cxn modelId="{42844A46-D8B9-4C4E-BDD8-F38459C5CB31}" type="presOf" srcId="{E3A0F55B-B18C-4F21-9C06-88222C3CCBC3}" destId="{14A81953-EBB1-4BE0-9FB9-67936A8042F0}" srcOrd="0" destOrd="0" presId="urn:microsoft.com/office/officeart/2005/8/layout/hierarchy1"/>
    <dgm:cxn modelId="{C16FAF6C-7DC7-4905-8621-90FADD403EFD}" srcId="{77FDBE4F-64F5-4879-9160-9FC670F436BF}" destId="{E3A0F55B-B18C-4F21-9C06-88222C3CCBC3}" srcOrd="0" destOrd="0" parTransId="{901A7160-E1EB-48D3-A886-E3D7DEB4551D}" sibTransId="{EF7351F9-8F6B-40E9-8602-77F7B4CE1222}"/>
    <dgm:cxn modelId="{07BA947B-CF7C-4651-9E8F-7B460B20045A}" type="presOf" srcId="{77FDBE4F-64F5-4879-9160-9FC670F436BF}" destId="{F5731BED-32A1-44BE-A69B-9A9DE893A364}" srcOrd="0" destOrd="0" presId="urn:microsoft.com/office/officeart/2005/8/layout/hierarchy1"/>
    <dgm:cxn modelId="{BC3AF998-AC4E-4C5E-B10F-AB8E79B685CB}" type="presOf" srcId="{456AD760-407B-4FBB-83C1-DF6C750C26FA}" destId="{7E0F4710-2FF3-4A25-AE4C-B341D637AE50}" srcOrd="0" destOrd="0" presId="urn:microsoft.com/office/officeart/2005/8/layout/hierarchy1"/>
    <dgm:cxn modelId="{76C6F8A3-EEBA-4570-9E8F-634AA950A7C0}" srcId="{50E84D7E-A3A0-44C6-94E1-E6E1E9D3F2E5}" destId="{77FDBE4F-64F5-4879-9160-9FC670F436BF}" srcOrd="1" destOrd="0" parTransId="{B66E5597-283D-478F-86AA-BE2AC19AF706}" sibTransId="{28B3A2C3-ECCD-47EE-A150-3A0A17D6EF4C}"/>
    <dgm:cxn modelId="{88CD6BAD-AF9B-40B2-B8A5-AE7869D1E634}" type="presOf" srcId="{17CF26EB-4B2E-45E0-948A-112A35D59DE0}" destId="{3970348A-E985-4834-AAD5-17AD78058E2B}" srcOrd="0" destOrd="0" presId="urn:microsoft.com/office/officeart/2005/8/layout/hierarchy1"/>
    <dgm:cxn modelId="{89F700B0-DC36-404B-B771-6C9067CBD507}" type="presOf" srcId="{50E84D7E-A3A0-44C6-94E1-E6E1E9D3F2E5}" destId="{E02C06D5-CEAC-4EE5-9D43-E2E085D0E2A9}" srcOrd="0" destOrd="0" presId="urn:microsoft.com/office/officeart/2005/8/layout/hierarchy1"/>
    <dgm:cxn modelId="{10432FBB-DB3A-4673-A911-E30C0D2B8389}" srcId="{77FDBE4F-64F5-4879-9160-9FC670F436BF}" destId="{B0B3131C-999D-49B3-8AAD-070E67F9FDE7}" srcOrd="4" destOrd="0" parTransId="{E56F04F1-1B6D-431F-8ABB-4D483E43A993}" sibTransId="{9A39E329-DA37-4AE5-8B34-3CB35231208A}"/>
    <dgm:cxn modelId="{2D750FC2-59F6-48A3-BF83-966ED82D05CD}" type="presOf" srcId="{7C8B12C1-CA4C-4015-A345-4CA9EF85B818}" destId="{BFCD9565-1111-42C6-BCD0-86F022375BE8}" srcOrd="0" destOrd="0" presId="urn:microsoft.com/office/officeart/2005/8/layout/hierarchy1"/>
    <dgm:cxn modelId="{039B90C2-5F29-4C3D-BF80-8BD87B001265}" type="presOf" srcId="{B0B3131C-999D-49B3-8AAD-070E67F9FDE7}" destId="{69C1EE2C-009B-4C55-987B-7888CB7B0B2F}" srcOrd="0" destOrd="0" presId="urn:microsoft.com/office/officeart/2005/8/layout/hierarchy1"/>
    <dgm:cxn modelId="{90EA23C6-178C-4F89-9EA2-E4142119DBB5}" srcId="{77FDBE4F-64F5-4879-9160-9FC670F436BF}" destId="{BE61ED4E-B7C3-4E41-8776-A2D3969C3F19}" srcOrd="3" destOrd="0" parTransId="{79483CF3-755E-4B9E-8370-D73EF494986D}" sibTransId="{836CB9A6-7CD3-4CF9-9C69-98C050FA4CEA}"/>
    <dgm:cxn modelId="{1BDD1DC8-E10D-4AD3-ACED-FC2D9E52A019}" type="presOf" srcId="{901A7160-E1EB-48D3-A886-E3D7DEB4551D}" destId="{E3CAD2F1-2425-4177-966A-417DEE1B85F2}" srcOrd="0" destOrd="0" presId="urn:microsoft.com/office/officeart/2005/8/layout/hierarchy1"/>
    <dgm:cxn modelId="{C8396ED2-F0C4-4306-A6CA-115EB4102A3A}" srcId="{77FDBE4F-64F5-4879-9160-9FC670F436BF}" destId="{C866E43A-239A-49A2-9CC0-1F4D87311C94}" srcOrd="1" destOrd="0" parTransId="{5D0D5401-2CE4-43D5-826E-D10E4E44AB83}" sibTransId="{4CE3E095-FB5F-4043-A28A-A30D5E93B2F1}"/>
    <dgm:cxn modelId="{5F7CD8F5-EBAE-438A-9159-3817414141A5}" type="presOf" srcId="{5D0D5401-2CE4-43D5-826E-D10E4E44AB83}" destId="{248C08F9-FAEB-4ACA-A701-1B5D1AB72A93}" srcOrd="0" destOrd="0" presId="urn:microsoft.com/office/officeart/2005/8/layout/hierarchy1"/>
    <dgm:cxn modelId="{8ADC3085-C378-4045-8E80-3E2CF9AE07FF}" type="presParOf" srcId="{E02C06D5-CEAC-4EE5-9D43-E2E085D0E2A9}" destId="{ED27E985-E910-429F-AC8E-E8C83EF15838}" srcOrd="0" destOrd="0" presId="urn:microsoft.com/office/officeart/2005/8/layout/hierarchy1"/>
    <dgm:cxn modelId="{F3E0DD0F-7F33-4869-ACBA-6A9AA172D8AE}" type="presParOf" srcId="{ED27E985-E910-429F-AC8E-E8C83EF15838}" destId="{DF3DB7F1-A47F-4C7E-BF6F-8CD585A1FCCF}" srcOrd="0" destOrd="0" presId="urn:microsoft.com/office/officeart/2005/8/layout/hierarchy1"/>
    <dgm:cxn modelId="{AF12F871-321F-408E-BFCE-76343BA71914}" type="presParOf" srcId="{DF3DB7F1-A47F-4C7E-BF6F-8CD585A1FCCF}" destId="{53851730-34F4-4CAD-BFF9-30B57BA3C0A7}" srcOrd="0" destOrd="0" presId="urn:microsoft.com/office/officeart/2005/8/layout/hierarchy1"/>
    <dgm:cxn modelId="{5650888D-DD96-4ABB-8B0D-BCD671DF3F8D}" type="presParOf" srcId="{DF3DB7F1-A47F-4C7E-BF6F-8CD585A1FCCF}" destId="{3970348A-E985-4834-AAD5-17AD78058E2B}" srcOrd="1" destOrd="0" presId="urn:microsoft.com/office/officeart/2005/8/layout/hierarchy1"/>
    <dgm:cxn modelId="{A3945BE3-6FF9-45BA-A638-9626F1A488C3}" type="presParOf" srcId="{ED27E985-E910-429F-AC8E-E8C83EF15838}" destId="{87CE3CD7-587D-47AA-8DBB-5E7C5D4D7BBC}" srcOrd="1" destOrd="0" presId="urn:microsoft.com/office/officeart/2005/8/layout/hierarchy1"/>
    <dgm:cxn modelId="{15A87813-FFD4-4A99-BA0D-3AC09B00676E}" type="presParOf" srcId="{E02C06D5-CEAC-4EE5-9D43-E2E085D0E2A9}" destId="{3C2366C8-66E2-4538-B2EC-444745EED5D1}" srcOrd="1" destOrd="0" presId="urn:microsoft.com/office/officeart/2005/8/layout/hierarchy1"/>
    <dgm:cxn modelId="{BC81655A-D09C-43CF-B5C5-0E17DB4EE413}" type="presParOf" srcId="{3C2366C8-66E2-4538-B2EC-444745EED5D1}" destId="{3A468099-C024-43E1-BEF3-0F626C1A2C1F}" srcOrd="0" destOrd="0" presId="urn:microsoft.com/office/officeart/2005/8/layout/hierarchy1"/>
    <dgm:cxn modelId="{2096D35B-FA72-4247-A043-FB5B0458115A}" type="presParOf" srcId="{3A468099-C024-43E1-BEF3-0F626C1A2C1F}" destId="{41DAE1D1-01B6-4556-8CA3-FF681DAE08BB}" srcOrd="0" destOrd="0" presId="urn:microsoft.com/office/officeart/2005/8/layout/hierarchy1"/>
    <dgm:cxn modelId="{F09821F1-51B9-4E6B-BDE9-9F1C7389F5F8}" type="presParOf" srcId="{3A468099-C024-43E1-BEF3-0F626C1A2C1F}" destId="{F5731BED-32A1-44BE-A69B-9A9DE893A364}" srcOrd="1" destOrd="0" presId="urn:microsoft.com/office/officeart/2005/8/layout/hierarchy1"/>
    <dgm:cxn modelId="{9A9D530F-0049-4430-BB16-62EBB0EA7D3B}" type="presParOf" srcId="{3C2366C8-66E2-4538-B2EC-444745EED5D1}" destId="{1DF07A98-6F87-4F97-845B-BB0E1A9639C4}" srcOrd="1" destOrd="0" presId="urn:microsoft.com/office/officeart/2005/8/layout/hierarchy1"/>
    <dgm:cxn modelId="{F53003ED-2747-48B7-9CF0-70D3FF30C95E}" type="presParOf" srcId="{1DF07A98-6F87-4F97-845B-BB0E1A9639C4}" destId="{E3CAD2F1-2425-4177-966A-417DEE1B85F2}" srcOrd="0" destOrd="0" presId="urn:microsoft.com/office/officeart/2005/8/layout/hierarchy1"/>
    <dgm:cxn modelId="{7C4925E3-2E60-4A4F-9062-485FE307DA48}" type="presParOf" srcId="{1DF07A98-6F87-4F97-845B-BB0E1A9639C4}" destId="{9AAD7E6E-761A-4BBB-9269-99DEC2CB9A23}" srcOrd="1" destOrd="0" presId="urn:microsoft.com/office/officeart/2005/8/layout/hierarchy1"/>
    <dgm:cxn modelId="{3F5F1EA5-C1CE-45FE-9FC2-ACFF395884E3}" type="presParOf" srcId="{9AAD7E6E-761A-4BBB-9269-99DEC2CB9A23}" destId="{DC9A3233-A0BD-4A15-A001-CAF88516325E}" srcOrd="0" destOrd="0" presId="urn:microsoft.com/office/officeart/2005/8/layout/hierarchy1"/>
    <dgm:cxn modelId="{DDF8DAA3-40A9-428C-84DA-D6F931FA4147}" type="presParOf" srcId="{DC9A3233-A0BD-4A15-A001-CAF88516325E}" destId="{34FCDA7A-51C4-47B4-8AF6-B805F89FA372}" srcOrd="0" destOrd="0" presId="urn:microsoft.com/office/officeart/2005/8/layout/hierarchy1"/>
    <dgm:cxn modelId="{D04E4568-AF7A-4628-9934-3EF4BEDBCD78}" type="presParOf" srcId="{DC9A3233-A0BD-4A15-A001-CAF88516325E}" destId="{14A81953-EBB1-4BE0-9FB9-67936A8042F0}" srcOrd="1" destOrd="0" presId="urn:microsoft.com/office/officeart/2005/8/layout/hierarchy1"/>
    <dgm:cxn modelId="{CEFA8643-91DC-44C6-9877-E7B848E087AC}" type="presParOf" srcId="{9AAD7E6E-761A-4BBB-9269-99DEC2CB9A23}" destId="{4EBF5047-5E00-4851-BE9E-FD606AF6A216}" srcOrd="1" destOrd="0" presId="urn:microsoft.com/office/officeart/2005/8/layout/hierarchy1"/>
    <dgm:cxn modelId="{242F67D8-809E-4A11-8EB9-268DF2225A93}" type="presParOf" srcId="{1DF07A98-6F87-4F97-845B-BB0E1A9639C4}" destId="{248C08F9-FAEB-4ACA-A701-1B5D1AB72A93}" srcOrd="2" destOrd="0" presId="urn:microsoft.com/office/officeart/2005/8/layout/hierarchy1"/>
    <dgm:cxn modelId="{676F2FED-DA36-4E40-9DC1-2CFA3EB6B024}" type="presParOf" srcId="{1DF07A98-6F87-4F97-845B-BB0E1A9639C4}" destId="{E79843F2-6A42-4FDE-AD64-D33BAD9EECD5}" srcOrd="3" destOrd="0" presId="urn:microsoft.com/office/officeart/2005/8/layout/hierarchy1"/>
    <dgm:cxn modelId="{160E8367-CC4D-46D6-B427-9042C7CFFF35}" type="presParOf" srcId="{E79843F2-6A42-4FDE-AD64-D33BAD9EECD5}" destId="{C52161F5-D846-44AF-9681-89D154912C18}" srcOrd="0" destOrd="0" presId="urn:microsoft.com/office/officeart/2005/8/layout/hierarchy1"/>
    <dgm:cxn modelId="{162A2202-5EBE-45E9-A5E0-293A893FA4DC}" type="presParOf" srcId="{C52161F5-D846-44AF-9681-89D154912C18}" destId="{E5C529EA-B52B-4889-BB56-389740B93CD4}" srcOrd="0" destOrd="0" presId="urn:microsoft.com/office/officeart/2005/8/layout/hierarchy1"/>
    <dgm:cxn modelId="{7F35E6A3-F977-4917-BF08-84DDDD562EE7}" type="presParOf" srcId="{C52161F5-D846-44AF-9681-89D154912C18}" destId="{B75D0B7F-367E-45AF-898B-7A4A33EAD74F}" srcOrd="1" destOrd="0" presId="urn:microsoft.com/office/officeart/2005/8/layout/hierarchy1"/>
    <dgm:cxn modelId="{26CA7CE8-11E1-45D5-9329-8488FCED75C0}" type="presParOf" srcId="{E79843F2-6A42-4FDE-AD64-D33BAD9EECD5}" destId="{428BF150-9A2A-403D-87C8-B50E8E3517BB}" srcOrd="1" destOrd="0" presId="urn:microsoft.com/office/officeart/2005/8/layout/hierarchy1"/>
    <dgm:cxn modelId="{53666694-27EA-4DA3-984C-801FC0525E22}" type="presParOf" srcId="{1DF07A98-6F87-4F97-845B-BB0E1A9639C4}" destId="{BC41CE2C-0CE5-4677-A6BE-AC138C257B34}" srcOrd="4" destOrd="0" presId="urn:microsoft.com/office/officeart/2005/8/layout/hierarchy1"/>
    <dgm:cxn modelId="{98B06CAD-A99C-4EA4-91B3-8E64FC6DE015}" type="presParOf" srcId="{1DF07A98-6F87-4F97-845B-BB0E1A9639C4}" destId="{7E3AD3AB-EEF4-4688-91F5-96CD092F77A0}" srcOrd="5" destOrd="0" presId="urn:microsoft.com/office/officeart/2005/8/layout/hierarchy1"/>
    <dgm:cxn modelId="{2028FDCB-7BBB-454F-A26F-217DAABB2F68}" type="presParOf" srcId="{7E3AD3AB-EEF4-4688-91F5-96CD092F77A0}" destId="{19AC6549-1B86-449F-8E41-F584DB25CBF9}" srcOrd="0" destOrd="0" presId="urn:microsoft.com/office/officeart/2005/8/layout/hierarchy1"/>
    <dgm:cxn modelId="{7328988B-BBDF-4F78-A07C-D26291CF41DD}" type="presParOf" srcId="{19AC6549-1B86-449F-8E41-F584DB25CBF9}" destId="{B14835AB-744D-4342-BD87-AE7DAA636F77}" srcOrd="0" destOrd="0" presId="urn:microsoft.com/office/officeart/2005/8/layout/hierarchy1"/>
    <dgm:cxn modelId="{05364A3A-761C-4453-9E16-0EBD01308637}" type="presParOf" srcId="{19AC6549-1B86-449F-8E41-F584DB25CBF9}" destId="{BFCD9565-1111-42C6-BCD0-86F022375BE8}" srcOrd="1" destOrd="0" presId="urn:microsoft.com/office/officeart/2005/8/layout/hierarchy1"/>
    <dgm:cxn modelId="{6A5147F6-130F-44BD-991E-1350D4B0BDB3}" type="presParOf" srcId="{7E3AD3AB-EEF4-4688-91F5-96CD092F77A0}" destId="{9A76C1EA-E7A2-4F66-976F-556F9CA28D93}" srcOrd="1" destOrd="0" presId="urn:microsoft.com/office/officeart/2005/8/layout/hierarchy1"/>
    <dgm:cxn modelId="{630013B0-CA25-4091-A81C-973B10FE0609}" type="presParOf" srcId="{1DF07A98-6F87-4F97-845B-BB0E1A9639C4}" destId="{D725E895-1397-4E92-A68A-DB6E07C2BE95}" srcOrd="6" destOrd="0" presId="urn:microsoft.com/office/officeart/2005/8/layout/hierarchy1"/>
    <dgm:cxn modelId="{AE37D679-7AD6-435B-9FB6-10B42DED2523}" type="presParOf" srcId="{1DF07A98-6F87-4F97-845B-BB0E1A9639C4}" destId="{7518AFE8-A6F4-4286-BD94-E77B2B397C7A}" srcOrd="7" destOrd="0" presId="urn:microsoft.com/office/officeart/2005/8/layout/hierarchy1"/>
    <dgm:cxn modelId="{3E633826-92FA-479B-81AF-01D52F224B93}" type="presParOf" srcId="{7518AFE8-A6F4-4286-BD94-E77B2B397C7A}" destId="{D3E44565-4D0A-4AFB-8677-C5308DDE5BE8}" srcOrd="0" destOrd="0" presId="urn:microsoft.com/office/officeart/2005/8/layout/hierarchy1"/>
    <dgm:cxn modelId="{4414F3A7-2820-488C-84C8-16F2DD3ECF52}" type="presParOf" srcId="{D3E44565-4D0A-4AFB-8677-C5308DDE5BE8}" destId="{F424583D-34AA-4AE2-A096-1655D3491390}" srcOrd="0" destOrd="0" presId="urn:microsoft.com/office/officeart/2005/8/layout/hierarchy1"/>
    <dgm:cxn modelId="{3D556C8C-9A9D-420C-A0CD-21E56F484932}" type="presParOf" srcId="{D3E44565-4D0A-4AFB-8677-C5308DDE5BE8}" destId="{3A0DC28D-A53D-4E0B-92A5-FB1717B4339D}" srcOrd="1" destOrd="0" presId="urn:microsoft.com/office/officeart/2005/8/layout/hierarchy1"/>
    <dgm:cxn modelId="{93414780-E4E6-421B-B5C4-745B97CC5043}" type="presParOf" srcId="{7518AFE8-A6F4-4286-BD94-E77B2B397C7A}" destId="{5A4FA685-E517-44D4-9FF5-3497EA79DBFF}" srcOrd="1" destOrd="0" presId="urn:microsoft.com/office/officeart/2005/8/layout/hierarchy1"/>
    <dgm:cxn modelId="{05C533AB-AF6B-4C18-AA86-5E2A6E41DF47}" type="presParOf" srcId="{1DF07A98-6F87-4F97-845B-BB0E1A9639C4}" destId="{01D0E890-20B8-4183-B389-ED4283D2425C}" srcOrd="8" destOrd="0" presId="urn:microsoft.com/office/officeart/2005/8/layout/hierarchy1"/>
    <dgm:cxn modelId="{A12CAD01-E74F-438A-98DB-894AAF7A7948}" type="presParOf" srcId="{1DF07A98-6F87-4F97-845B-BB0E1A9639C4}" destId="{DE3F4E97-BC75-4FFD-8243-1344865B683F}" srcOrd="9" destOrd="0" presId="urn:microsoft.com/office/officeart/2005/8/layout/hierarchy1"/>
    <dgm:cxn modelId="{FE80E31D-B252-4EB6-89ED-2401C633CCF8}" type="presParOf" srcId="{DE3F4E97-BC75-4FFD-8243-1344865B683F}" destId="{B0B27641-326D-437A-99F1-0528014AB689}" srcOrd="0" destOrd="0" presId="urn:microsoft.com/office/officeart/2005/8/layout/hierarchy1"/>
    <dgm:cxn modelId="{BA75E5AB-F04F-4C58-A86F-B697F29528E6}" type="presParOf" srcId="{B0B27641-326D-437A-99F1-0528014AB689}" destId="{ECEA74F5-B70F-4EF5-BBFE-C50FB400202A}" srcOrd="0" destOrd="0" presId="urn:microsoft.com/office/officeart/2005/8/layout/hierarchy1"/>
    <dgm:cxn modelId="{7FF56BAD-EED8-462E-AC5E-D438A90EBD3F}" type="presParOf" srcId="{B0B27641-326D-437A-99F1-0528014AB689}" destId="{69C1EE2C-009B-4C55-987B-7888CB7B0B2F}" srcOrd="1" destOrd="0" presId="urn:microsoft.com/office/officeart/2005/8/layout/hierarchy1"/>
    <dgm:cxn modelId="{47A01B19-F759-4995-8624-1D4D6DDA127C}" type="presParOf" srcId="{DE3F4E97-BC75-4FFD-8243-1344865B683F}" destId="{7F6BA0D2-A198-40AB-9B3C-462EC9FE9F8D}" srcOrd="1" destOrd="0" presId="urn:microsoft.com/office/officeart/2005/8/layout/hierarchy1"/>
    <dgm:cxn modelId="{04E89DDA-D14A-4F57-8F71-85D02590E247}" type="presParOf" srcId="{E02C06D5-CEAC-4EE5-9D43-E2E085D0E2A9}" destId="{AF94D6E8-C333-4A92-A909-FF4936755EFF}" srcOrd="2" destOrd="0" presId="urn:microsoft.com/office/officeart/2005/8/layout/hierarchy1"/>
    <dgm:cxn modelId="{10B59ADE-C242-4453-80E2-DF556A59F74A}" type="presParOf" srcId="{AF94D6E8-C333-4A92-A909-FF4936755EFF}" destId="{871350B4-E3B5-478D-A257-D29D2AD7A9A0}" srcOrd="0" destOrd="0" presId="urn:microsoft.com/office/officeart/2005/8/layout/hierarchy1"/>
    <dgm:cxn modelId="{B702BF86-E878-4B1F-A120-22729D94E51C}" type="presParOf" srcId="{871350B4-E3B5-478D-A257-D29D2AD7A9A0}" destId="{2295BC6A-61B3-4FDD-8F6B-9105B3823296}" srcOrd="0" destOrd="0" presId="urn:microsoft.com/office/officeart/2005/8/layout/hierarchy1"/>
    <dgm:cxn modelId="{AD3F9EF5-CBD1-45BD-8375-E0C3C35E4714}" type="presParOf" srcId="{871350B4-E3B5-478D-A257-D29D2AD7A9A0}" destId="{7E0F4710-2FF3-4A25-AE4C-B341D637AE50}" srcOrd="1" destOrd="0" presId="urn:microsoft.com/office/officeart/2005/8/layout/hierarchy1"/>
    <dgm:cxn modelId="{D5F0F4DF-5741-45B7-A916-0B28B939E6E2}" type="presParOf" srcId="{AF94D6E8-C333-4A92-A909-FF4936755EFF}" destId="{69039897-C0B9-42C2-A43F-2579A3FE9B8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C762B32-CC61-4552-8F83-BEB234C5B2F6}"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AD24B5C3-C845-4DED-9515-6C452A9C0C04}">
      <dgm:prSet custT="1"/>
      <dgm:spPr/>
      <dgm:t>
        <a:bodyPr/>
        <a:lstStyle/>
        <a:p>
          <a:r>
            <a:rPr lang="en-GB" sz="2000"/>
            <a:t>If wanting to approach vulnerable populations ….</a:t>
          </a:r>
          <a:endParaRPr lang="en-US" sz="2000"/>
        </a:p>
      </dgm:t>
    </dgm:pt>
    <dgm:pt modelId="{137F90FF-6E95-493C-8C14-675BFC303DA8}" type="parTrans" cxnId="{995D8EED-7F72-42EA-ABA4-B7625052A197}">
      <dgm:prSet/>
      <dgm:spPr/>
      <dgm:t>
        <a:bodyPr/>
        <a:lstStyle/>
        <a:p>
          <a:endParaRPr lang="en-US" sz="3200"/>
        </a:p>
      </dgm:t>
    </dgm:pt>
    <dgm:pt modelId="{AF718E6C-FF44-432B-87F9-A92D2D8C5341}" type="sibTrans" cxnId="{995D8EED-7F72-42EA-ABA4-B7625052A197}">
      <dgm:prSet/>
      <dgm:spPr/>
      <dgm:t>
        <a:bodyPr/>
        <a:lstStyle/>
        <a:p>
          <a:endParaRPr lang="en-US" sz="3200"/>
        </a:p>
      </dgm:t>
    </dgm:pt>
    <dgm:pt modelId="{A36FC512-98EC-4A73-9301-84B957F67083}">
      <dgm:prSet custT="1"/>
      <dgm:spPr/>
      <dgm:t>
        <a:bodyPr/>
        <a:lstStyle/>
        <a:p>
          <a:r>
            <a:rPr lang="en-GB" sz="1800"/>
            <a:t>If wanting to ask sensitive questions…</a:t>
          </a:r>
          <a:endParaRPr lang="en-US" sz="1800"/>
        </a:p>
      </dgm:t>
    </dgm:pt>
    <dgm:pt modelId="{757CDCCF-23B8-44CA-93E5-8600DD3C443B}" type="parTrans" cxnId="{2E8918A3-A692-4376-A499-03773715F9E4}">
      <dgm:prSet/>
      <dgm:spPr/>
      <dgm:t>
        <a:bodyPr/>
        <a:lstStyle/>
        <a:p>
          <a:endParaRPr lang="en-US" sz="3200"/>
        </a:p>
      </dgm:t>
    </dgm:pt>
    <dgm:pt modelId="{9997D514-F363-4D17-9AA1-F5B85D4DFF0A}" type="sibTrans" cxnId="{2E8918A3-A692-4376-A499-03773715F9E4}">
      <dgm:prSet/>
      <dgm:spPr/>
      <dgm:t>
        <a:bodyPr/>
        <a:lstStyle/>
        <a:p>
          <a:endParaRPr lang="en-US" sz="3200"/>
        </a:p>
      </dgm:t>
    </dgm:pt>
    <dgm:pt modelId="{0E71751A-E4DE-4707-B4C7-3E33360A711A}">
      <dgm:prSet custT="1"/>
      <dgm:spPr/>
      <dgm:t>
        <a:bodyPr/>
        <a:lstStyle/>
        <a:p>
          <a:r>
            <a:rPr lang="en-GB" sz="1800" dirty="0"/>
            <a:t>Consider your experience and skill set!</a:t>
          </a:r>
          <a:endParaRPr lang="en-US" sz="1800" dirty="0"/>
        </a:p>
      </dgm:t>
    </dgm:pt>
    <dgm:pt modelId="{DFF81F95-343E-42F8-88BA-1360DCE8AA3A}" type="parTrans" cxnId="{A69C8F67-7F31-4645-9DF2-2931916D56F7}">
      <dgm:prSet/>
      <dgm:spPr/>
      <dgm:t>
        <a:bodyPr/>
        <a:lstStyle/>
        <a:p>
          <a:endParaRPr lang="en-US" sz="3200"/>
        </a:p>
      </dgm:t>
    </dgm:pt>
    <dgm:pt modelId="{FFDFAC70-D737-4B43-B27B-24732A66BA70}" type="sibTrans" cxnId="{A69C8F67-7F31-4645-9DF2-2931916D56F7}">
      <dgm:prSet/>
      <dgm:spPr/>
      <dgm:t>
        <a:bodyPr/>
        <a:lstStyle/>
        <a:p>
          <a:endParaRPr lang="en-US" sz="3200"/>
        </a:p>
      </dgm:t>
    </dgm:pt>
    <dgm:pt modelId="{3B1DF050-12D2-4A1C-83A3-9A0C15E8BAB9}">
      <dgm:prSet custT="1"/>
      <dgm:spPr/>
      <dgm:t>
        <a:bodyPr/>
        <a:lstStyle/>
        <a:p>
          <a:r>
            <a:rPr lang="en-GB" sz="1800"/>
            <a:t>You will need to convince ethics panel of your competence and professionalism – you may be turned down!</a:t>
          </a:r>
          <a:endParaRPr lang="en-US" sz="1800"/>
        </a:p>
      </dgm:t>
    </dgm:pt>
    <dgm:pt modelId="{98FFEB64-95E8-4EA2-9885-DE7122BC22C8}" type="parTrans" cxnId="{F18CC4E8-31E1-413C-BD8A-44E5DA749874}">
      <dgm:prSet/>
      <dgm:spPr/>
      <dgm:t>
        <a:bodyPr/>
        <a:lstStyle/>
        <a:p>
          <a:endParaRPr lang="en-US" sz="3200"/>
        </a:p>
      </dgm:t>
    </dgm:pt>
    <dgm:pt modelId="{FDFA899D-D7E1-4D70-B389-21111A7FC165}" type="sibTrans" cxnId="{F18CC4E8-31E1-413C-BD8A-44E5DA749874}">
      <dgm:prSet/>
      <dgm:spPr/>
      <dgm:t>
        <a:bodyPr/>
        <a:lstStyle/>
        <a:p>
          <a:endParaRPr lang="en-US" sz="3200"/>
        </a:p>
      </dgm:t>
    </dgm:pt>
    <dgm:pt modelId="{EFE07C0C-D808-414F-839A-E4C1B9CF369E}">
      <dgm:prSet custT="1"/>
      <dgm:spPr/>
      <dgm:t>
        <a:bodyPr/>
        <a:lstStyle/>
        <a:p>
          <a:r>
            <a:rPr lang="en-GB" sz="2400"/>
            <a:t>Your protection </a:t>
          </a:r>
          <a:endParaRPr lang="en-US" sz="2400"/>
        </a:p>
      </dgm:t>
    </dgm:pt>
    <dgm:pt modelId="{05A76E1B-05AA-4AD0-9DA2-7E3A986C9CEF}" type="parTrans" cxnId="{EE25C262-610E-4F03-B3D4-3C4865F0CC69}">
      <dgm:prSet/>
      <dgm:spPr/>
      <dgm:t>
        <a:bodyPr/>
        <a:lstStyle/>
        <a:p>
          <a:endParaRPr lang="en-US" sz="3200"/>
        </a:p>
      </dgm:t>
    </dgm:pt>
    <dgm:pt modelId="{7FD1FEA7-5296-437D-844D-2FE962CCB401}" type="sibTrans" cxnId="{EE25C262-610E-4F03-B3D4-3C4865F0CC69}">
      <dgm:prSet/>
      <dgm:spPr/>
      <dgm:t>
        <a:bodyPr/>
        <a:lstStyle/>
        <a:p>
          <a:endParaRPr lang="en-US" sz="3200"/>
        </a:p>
      </dgm:t>
    </dgm:pt>
    <dgm:pt modelId="{1E071543-986E-4F63-9340-6855E22A55E1}">
      <dgm:prSet custT="1"/>
      <dgm:spPr/>
      <dgm:t>
        <a:bodyPr/>
        <a:lstStyle/>
        <a:p>
          <a:r>
            <a:rPr lang="en-GB" sz="2400"/>
            <a:t>Protection of potential participants </a:t>
          </a:r>
          <a:endParaRPr lang="en-US" sz="2400"/>
        </a:p>
      </dgm:t>
    </dgm:pt>
    <dgm:pt modelId="{5334F22A-E9EF-40FD-9407-3431DDB7B970}" type="parTrans" cxnId="{BBFD0E98-585D-472D-B42F-0D177859E040}">
      <dgm:prSet/>
      <dgm:spPr/>
      <dgm:t>
        <a:bodyPr/>
        <a:lstStyle/>
        <a:p>
          <a:endParaRPr lang="en-US" sz="3200"/>
        </a:p>
      </dgm:t>
    </dgm:pt>
    <dgm:pt modelId="{7EBC1BA7-0B1F-4DB7-8069-FB4343C55EE6}" type="sibTrans" cxnId="{BBFD0E98-585D-472D-B42F-0D177859E040}">
      <dgm:prSet/>
      <dgm:spPr/>
      <dgm:t>
        <a:bodyPr/>
        <a:lstStyle/>
        <a:p>
          <a:endParaRPr lang="en-US" sz="3200"/>
        </a:p>
      </dgm:t>
    </dgm:pt>
    <dgm:pt modelId="{CA44057E-0A2B-490B-BE85-B0FEACD8C3EE}" type="pres">
      <dgm:prSet presAssocID="{BC762B32-CC61-4552-8F83-BEB234C5B2F6}" presName="Name0" presStyleCnt="0">
        <dgm:presLayoutVars>
          <dgm:dir/>
          <dgm:animLvl val="lvl"/>
          <dgm:resizeHandles val="exact"/>
        </dgm:presLayoutVars>
      </dgm:prSet>
      <dgm:spPr/>
    </dgm:pt>
    <dgm:pt modelId="{E33DDD1D-68E2-4A3C-B4B7-DD2B8190541B}" type="pres">
      <dgm:prSet presAssocID="{3B1DF050-12D2-4A1C-83A3-9A0C15E8BAB9}" presName="boxAndChildren" presStyleCnt="0"/>
      <dgm:spPr/>
    </dgm:pt>
    <dgm:pt modelId="{608C417F-6E09-4751-ADC0-D4BCAC5CA1F2}" type="pres">
      <dgm:prSet presAssocID="{3B1DF050-12D2-4A1C-83A3-9A0C15E8BAB9}" presName="parentTextBox" presStyleLbl="node1" presStyleIdx="0" presStyleCnt="4"/>
      <dgm:spPr/>
    </dgm:pt>
    <dgm:pt modelId="{41C5264E-EBA2-466D-BAF6-BCB54E59BDEA}" type="pres">
      <dgm:prSet presAssocID="{3B1DF050-12D2-4A1C-83A3-9A0C15E8BAB9}" presName="entireBox" presStyleLbl="node1" presStyleIdx="0" presStyleCnt="4"/>
      <dgm:spPr/>
    </dgm:pt>
    <dgm:pt modelId="{D6342058-372D-4E95-AA35-28D99D1E48BD}" type="pres">
      <dgm:prSet presAssocID="{3B1DF050-12D2-4A1C-83A3-9A0C15E8BAB9}" presName="descendantBox" presStyleCnt="0"/>
      <dgm:spPr/>
    </dgm:pt>
    <dgm:pt modelId="{EBEAF191-268B-4FF5-B992-F77091AE1748}" type="pres">
      <dgm:prSet presAssocID="{EFE07C0C-D808-414F-839A-E4C1B9CF369E}" presName="childTextBox" presStyleLbl="fgAccFollowNode1" presStyleIdx="0" presStyleCnt="2">
        <dgm:presLayoutVars>
          <dgm:bulletEnabled val="1"/>
        </dgm:presLayoutVars>
      </dgm:prSet>
      <dgm:spPr/>
    </dgm:pt>
    <dgm:pt modelId="{30299A9A-568A-4062-98F7-285910958B8E}" type="pres">
      <dgm:prSet presAssocID="{1E071543-986E-4F63-9340-6855E22A55E1}" presName="childTextBox" presStyleLbl="fgAccFollowNode1" presStyleIdx="1" presStyleCnt="2">
        <dgm:presLayoutVars>
          <dgm:bulletEnabled val="1"/>
        </dgm:presLayoutVars>
      </dgm:prSet>
      <dgm:spPr/>
    </dgm:pt>
    <dgm:pt modelId="{E9C53361-D033-4E6F-A558-F254443747B1}" type="pres">
      <dgm:prSet presAssocID="{FFDFAC70-D737-4B43-B27B-24732A66BA70}" presName="sp" presStyleCnt="0"/>
      <dgm:spPr/>
    </dgm:pt>
    <dgm:pt modelId="{FFD20099-A28C-4AC3-9515-173AB12A0DE1}" type="pres">
      <dgm:prSet presAssocID="{0E71751A-E4DE-4707-B4C7-3E33360A711A}" presName="arrowAndChildren" presStyleCnt="0"/>
      <dgm:spPr/>
    </dgm:pt>
    <dgm:pt modelId="{6E217E9F-13BD-4F55-A8B7-484C3526D2C5}" type="pres">
      <dgm:prSet presAssocID="{0E71751A-E4DE-4707-B4C7-3E33360A711A}" presName="parentTextArrow" presStyleLbl="node1" presStyleIdx="1" presStyleCnt="4"/>
      <dgm:spPr/>
    </dgm:pt>
    <dgm:pt modelId="{316CA23B-8DF0-40EE-A7B5-E7095FC63CB2}" type="pres">
      <dgm:prSet presAssocID="{9997D514-F363-4D17-9AA1-F5B85D4DFF0A}" presName="sp" presStyleCnt="0"/>
      <dgm:spPr/>
    </dgm:pt>
    <dgm:pt modelId="{935671C1-1AC4-4E09-8549-70A76F014FC4}" type="pres">
      <dgm:prSet presAssocID="{A36FC512-98EC-4A73-9301-84B957F67083}" presName="arrowAndChildren" presStyleCnt="0"/>
      <dgm:spPr/>
    </dgm:pt>
    <dgm:pt modelId="{16329F76-2D0A-44B7-B857-811E4ADB688F}" type="pres">
      <dgm:prSet presAssocID="{A36FC512-98EC-4A73-9301-84B957F67083}" presName="parentTextArrow" presStyleLbl="node1" presStyleIdx="2" presStyleCnt="4"/>
      <dgm:spPr/>
    </dgm:pt>
    <dgm:pt modelId="{552994D0-44DE-4897-91C0-4FA325636303}" type="pres">
      <dgm:prSet presAssocID="{AF718E6C-FF44-432B-87F9-A92D2D8C5341}" presName="sp" presStyleCnt="0"/>
      <dgm:spPr/>
    </dgm:pt>
    <dgm:pt modelId="{9163DBA4-E263-4475-984D-02C07F78F8DE}" type="pres">
      <dgm:prSet presAssocID="{AD24B5C3-C845-4DED-9515-6C452A9C0C04}" presName="arrowAndChildren" presStyleCnt="0"/>
      <dgm:spPr/>
    </dgm:pt>
    <dgm:pt modelId="{680DA362-96A0-4BCB-90EE-BFD23CC06474}" type="pres">
      <dgm:prSet presAssocID="{AD24B5C3-C845-4DED-9515-6C452A9C0C04}" presName="parentTextArrow" presStyleLbl="node1" presStyleIdx="3" presStyleCnt="4"/>
      <dgm:spPr/>
    </dgm:pt>
  </dgm:ptLst>
  <dgm:cxnLst>
    <dgm:cxn modelId="{46F5AC5B-0789-4B33-BC67-D2CCC059EC01}" type="presOf" srcId="{AD24B5C3-C845-4DED-9515-6C452A9C0C04}" destId="{680DA362-96A0-4BCB-90EE-BFD23CC06474}" srcOrd="0" destOrd="0" presId="urn:microsoft.com/office/officeart/2005/8/layout/process4"/>
    <dgm:cxn modelId="{EE25C262-610E-4F03-B3D4-3C4865F0CC69}" srcId="{3B1DF050-12D2-4A1C-83A3-9A0C15E8BAB9}" destId="{EFE07C0C-D808-414F-839A-E4C1B9CF369E}" srcOrd="0" destOrd="0" parTransId="{05A76E1B-05AA-4AD0-9DA2-7E3A986C9CEF}" sibTransId="{7FD1FEA7-5296-437D-844D-2FE962CCB401}"/>
    <dgm:cxn modelId="{A69C8F67-7F31-4645-9DF2-2931916D56F7}" srcId="{BC762B32-CC61-4552-8F83-BEB234C5B2F6}" destId="{0E71751A-E4DE-4707-B4C7-3E33360A711A}" srcOrd="2" destOrd="0" parTransId="{DFF81F95-343E-42F8-88BA-1360DCE8AA3A}" sibTransId="{FFDFAC70-D737-4B43-B27B-24732A66BA70}"/>
    <dgm:cxn modelId="{82EC298C-4FA8-4A7B-BCE9-EDB1B93C92FE}" type="presOf" srcId="{A36FC512-98EC-4A73-9301-84B957F67083}" destId="{16329F76-2D0A-44B7-B857-811E4ADB688F}" srcOrd="0" destOrd="0" presId="urn:microsoft.com/office/officeart/2005/8/layout/process4"/>
    <dgm:cxn modelId="{BBFD0E98-585D-472D-B42F-0D177859E040}" srcId="{3B1DF050-12D2-4A1C-83A3-9A0C15E8BAB9}" destId="{1E071543-986E-4F63-9340-6855E22A55E1}" srcOrd="1" destOrd="0" parTransId="{5334F22A-E9EF-40FD-9407-3431DDB7B970}" sibTransId="{7EBC1BA7-0B1F-4DB7-8069-FB4343C55EE6}"/>
    <dgm:cxn modelId="{2E8918A3-A692-4376-A499-03773715F9E4}" srcId="{BC762B32-CC61-4552-8F83-BEB234C5B2F6}" destId="{A36FC512-98EC-4A73-9301-84B957F67083}" srcOrd="1" destOrd="0" parTransId="{757CDCCF-23B8-44CA-93E5-8600DD3C443B}" sibTransId="{9997D514-F363-4D17-9AA1-F5B85D4DFF0A}"/>
    <dgm:cxn modelId="{9E2F54B4-D2C9-4590-9EA4-2AC6CE7BD969}" type="presOf" srcId="{0E71751A-E4DE-4707-B4C7-3E33360A711A}" destId="{6E217E9F-13BD-4F55-A8B7-484C3526D2C5}" srcOrd="0" destOrd="0" presId="urn:microsoft.com/office/officeart/2005/8/layout/process4"/>
    <dgm:cxn modelId="{D0A5CEC1-B10C-4C60-9DF3-266FA519B2F7}" type="presOf" srcId="{BC762B32-CC61-4552-8F83-BEB234C5B2F6}" destId="{CA44057E-0A2B-490B-BE85-B0FEACD8C3EE}" srcOrd="0" destOrd="0" presId="urn:microsoft.com/office/officeart/2005/8/layout/process4"/>
    <dgm:cxn modelId="{46A342D2-944F-4B24-929C-4C3A56229F2D}" type="presOf" srcId="{3B1DF050-12D2-4A1C-83A3-9A0C15E8BAB9}" destId="{608C417F-6E09-4751-ADC0-D4BCAC5CA1F2}" srcOrd="0" destOrd="0" presId="urn:microsoft.com/office/officeart/2005/8/layout/process4"/>
    <dgm:cxn modelId="{3F4947D9-D2D6-4186-BDD2-AEAC217EDE85}" type="presOf" srcId="{EFE07C0C-D808-414F-839A-E4C1B9CF369E}" destId="{EBEAF191-268B-4FF5-B992-F77091AE1748}" srcOrd="0" destOrd="0" presId="urn:microsoft.com/office/officeart/2005/8/layout/process4"/>
    <dgm:cxn modelId="{6670B9D9-F9E3-4B5F-B217-789EA8A32C17}" type="presOf" srcId="{3B1DF050-12D2-4A1C-83A3-9A0C15E8BAB9}" destId="{41C5264E-EBA2-466D-BAF6-BCB54E59BDEA}" srcOrd="1" destOrd="0" presId="urn:microsoft.com/office/officeart/2005/8/layout/process4"/>
    <dgm:cxn modelId="{F18CC4E8-31E1-413C-BD8A-44E5DA749874}" srcId="{BC762B32-CC61-4552-8F83-BEB234C5B2F6}" destId="{3B1DF050-12D2-4A1C-83A3-9A0C15E8BAB9}" srcOrd="3" destOrd="0" parTransId="{98FFEB64-95E8-4EA2-9885-DE7122BC22C8}" sibTransId="{FDFA899D-D7E1-4D70-B389-21111A7FC165}"/>
    <dgm:cxn modelId="{995D8EED-7F72-42EA-ABA4-B7625052A197}" srcId="{BC762B32-CC61-4552-8F83-BEB234C5B2F6}" destId="{AD24B5C3-C845-4DED-9515-6C452A9C0C04}" srcOrd="0" destOrd="0" parTransId="{137F90FF-6E95-493C-8C14-675BFC303DA8}" sibTransId="{AF718E6C-FF44-432B-87F9-A92D2D8C5341}"/>
    <dgm:cxn modelId="{52F16CF8-AC45-4EAD-BB9A-37C496FA26B4}" type="presOf" srcId="{1E071543-986E-4F63-9340-6855E22A55E1}" destId="{30299A9A-568A-4062-98F7-285910958B8E}" srcOrd="0" destOrd="0" presId="urn:microsoft.com/office/officeart/2005/8/layout/process4"/>
    <dgm:cxn modelId="{87DBF531-DB7D-4808-861B-438E678AD007}" type="presParOf" srcId="{CA44057E-0A2B-490B-BE85-B0FEACD8C3EE}" destId="{E33DDD1D-68E2-4A3C-B4B7-DD2B8190541B}" srcOrd="0" destOrd="0" presId="urn:microsoft.com/office/officeart/2005/8/layout/process4"/>
    <dgm:cxn modelId="{A31A19D8-346B-4705-B30A-8DD43C3DA1F1}" type="presParOf" srcId="{E33DDD1D-68E2-4A3C-B4B7-DD2B8190541B}" destId="{608C417F-6E09-4751-ADC0-D4BCAC5CA1F2}" srcOrd="0" destOrd="0" presId="urn:microsoft.com/office/officeart/2005/8/layout/process4"/>
    <dgm:cxn modelId="{2260D1FC-7B24-4B7F-9287-55D46E9A481D}" type="presParOf" srcId="{E33DDD1D-68E2-4A3C-B4B7-DD2B8190541B}" destId="{41C5264E-EBA2-466D-BAF6-BCB54E59BDEA}" srcOrd="1" destOrd="0" presId="urn:microsoft.com/office/officeart/2005/8/layout/process4"/>
    <dgm:cxn modelId="{BDECAE72-414C-4D46-8440-43136EB8BA13}" type="presParOf" srcId="{E33DDD1D-68E2-4A3C-B4B7-DD2B8190541B}" destId="{D6342058-372D-4E95-AA35-28D99D1E48BD}" srcOrd="2" destOrd="0" presId="urn:microsoft.com/office/officeart/2005/8/layout/process4"/>
    <dgm:cxn modelId="{2A18C3A3-8488-432E-A654-9AE0B8A6AFE8}" type="presParOf" srcId="{D6342058-372D-4E95-AA35-28D99D1E48BD}" destId="{EBEAF191-268B-4FF5-B992-F77091AE1748}" srcOrd="0" destOrd="0" presId="urn:microsoft.com/office/officeart/2005/8/layout/process4"/>
    <dgm:cxn modelId="{D8916E3A-3F57-4388-A4A7-38D571460D04}" type="presParOf" srcId="{D6342058-372D-4E95-AA35-28D99D1E48BD}" destId="{30299A9A-568A-4062-98F7-285910958B8E}" srcOrd="1" destOrd="0" presId="urn:microsoft.com/office/officeart/2005/8/layout/process4"/>
    <dgm:cxn modelId="{1811DA83-0607-4D88-9227-7BEBD91BD1CD}" type="presParOf" srcId="{CA44057E-0A2B-490B-BE85-B0FEACD8C3EE}" destId="{E9C53361-D033-4E6F-A558-F254443747B1}" srcOrd="1" destOrd="0" presId="urn:microsoft.com/office/officeart/2005/8/layout/process4"/>
    <dgm:cxn modelId="{49036C79-3A5B-4879-A21C-A0D1654037F7}" type="presParOf" srcId="{CA44057E-0A2B-490B-BE85-B0FEACD8C3EE}" destId="{FFD20099-A28C-4AC3-9515-173AB12A0DE1}" srcOrd="2" destOrd="0" presId="urn:microsoft.com/office/officeart/2005/8/layout/process4"/>
    <dgm:cxn modelId="{22373F5E-2407-4139-81E8-1A42259BBFAF}" type="presParOf" srcId="{FFD20099-A28C-4AC3-9515-173AB12A0DE1}" destId="{6E217E9F-13BD-4F55-A8B7-484C3526D2C5}" srcOrd="0" destOrd="0" presId="urn:microsoft.com/office/officeart/2005/8/layout/process4"/>
    <dgm:cxn modelId="{84BB566D-849E-4E95-AF55-DF5002C9B1B4}" type="presParOf" srcId="{CA44057E-0A2B-490B-BE85-B0FEACD8C3EE}" destId="{316CA23B-8DF0-40EE-A7B5-E7095FC63CB2}" srcOrd="3" destOrd="0" presId="urn:microsoft.com/office/officeart/2005/8/layout/process4"/>
    <dgm:cxn modelId="{4FD89152-E3D0-4FE0-AD2D-A1F4DBB6A648}" type="presParOf" srcId="{CA44057E-0A2B-490B-BE85-B0FEACD8C3EE}" destId="{935671C1-1AC4-4E09-8549-70A76F014FC4}" srcOrd="4" destOrd="0" presId="urn:microsoft.com/office/officeart/2005/8/layout/process4"/>
    <dgm:cxn modelId="{C03817ED-CE30-49F7-B48B-8E75917F3468}" type="presParOf" srcId="{935671C1-1AC4-4E09-8549-70A76F014FC4}" destId="{16329F76-2D0A-44B7-B857-811E4ADB688F}" srcOrd="0" destOrd="0" presId="urn:microsoft.com/office/officeart/2005/8/layout/process4"/>
    <dgm:cxn modelId="{B5DD5953-7C0C-4029-B36C-DB61CAF391AE}" type="presParOf" srcId="{CA44057E-0A2B-490B-BE85-B0FEACD8C3EE}" destId="{552994D0-44DE-4897-91C0-4FA325636303}" srcOrd="5" destOrd="0" presId="urn:microsoft.com/office/officeart/2005/8/layout/process4"/>
    <dgm:cxn modelId="{571E476D-6CFF-42A7-98CD-FE60F28E8A3C}" type="presParOf" srcId="{CA44057E-0A2B-490B-BE85-B0FEACD8C3EE}" destId="{9163DBA4-E263-4475-984D-02C07F78F8DE}" srcOrd="6" destOrd="0" presId="urn:microsoft.com/office/officeart/2005/8/layout/process4"/>
    <dgm:cxn modelId="{DD41BA3F-A59A-457C-878B-03C6693717A9}" type="presParOf" srcId="{9163DBA4-E263-4475-984D-02C07F78F8DE}" destId="{680DA362-96A0-4BCB-90EE-BFD23CC06474}"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CD95932-B2FE-4EAD-A46A-4E58529EEE4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E0C1B6F-7F3A-47B4-8697-E81596C44CF8}">
      <dgm:prSet/>
      <dgm:spPr/>
      <dgm:t>
        <a:bodyPr/>
        <a:lstStyle/>
        <a:p>
          <a:r>
            <a:rPr lang="en-GB"/>
            <a:t>How are you going to collect data?</a:t>
          </a:r>
          <a:endParaRPr lang="en-US"/>
        </a:p>
      </dgm:t>
    </dgm:pt>
    <dgm:pt modelId="{9C931A72-666C-423D-8D64-39068E2AC3E8}" type="parTrans" cxnId="{5DA08FD0-C110-4749-9DA6-CF22016F2380}">
      <dgm:prSet/>
      <dgm:spPr/>
      <dgm:t>
        <a:bodyPr/>
        <a:lstStyle/>
        <a:p>
          <a:endParaRPr lang="en-US"/>
        </a:p>
      </dgm:t>
    </dgm:pt>
    <dgm:pt modelId="{726279F5-FB4F-45D1-8748-ED22F1A22589}" type="sibTrans" cxnId="{5DA08FD0-C110-4749-9DA6-CF22016F2380}">
      <dgm:prSet/>
      <dgm:spPr/>
      <dgm:t>
        <a:bodyPr/>
        <a:lstStyle/>
        <a:p>
          <a:endParaRPr lang="en-US"/>
        </a:p>
      </dgm:t>
    </dgm:pt>
    <dgm:pt modelId="{FFA97D2E-B08F-4843-BA9D-C1521E7DE368}">
      <dgm:prSet/>
      <dgm:spPr/>
      <dgm:t>
        <a:bodyPr/>
        <a:lstStyle/>
        <a:p>
          <a:r>
            <a:rPr lang="en-GB"/>
            <a:t>Face-to-face? By Phone?  Online? </a:t>
          </a:r>
          <a:endParaRPr lang="en-US"/>
        </a:p>
      </dgm:t>
    </dgm:pt>
    <dgm:pt modelId="{47DC1CB6-73CE-4FBE-8672-5CF19DF1E1BE}" type="parTrans" cxnId="{A1BBD1AA-EB16-4001-92FF-E1C0D297AF15}">
      <dgm:prSet/>
      <dgm:spPr/>
      <dgm:t>
        <a:bodyPr/>
        <a:lstStyle/>
        <a:p>
          <a:endParaRPr lang="en-US"/>
        </a:p>
      </dgm:t>
    </dgm:pt>
    <dgm:pt modelId="{23831C33-3CE5-4380-86AF-AAA91927CB66}" type="sibTrans" cxnId="{A1BBD1AA-EB16-4001-92FF-E1C0D297AF15}">
      <dgm:prSet/>
      <dgm:spPr/>
      <dgm:t>
        <a:bodyPr/>
        <a:lstStyle/>
        <a:p>
          <a:endParaRPr lang="en-US"/>
        </a:p>
      </dgm:t>
    </dgm:pt>
    <dgm:pt modelId="{D9814313-ECD6-469F-A526-FA5EDA1822B9}">
      <dgm:prSet/>
      <dgm:spPr/>
      <dgm:t>
        <a:bodyPr/>
        <a:lstStyle/>
        <a:p>
          <a:r>
            <a:rPr lang="en-GB"/>
            <a:t>Where are you going to collect your data?</a:t>
          </a:r>
          <a:endParaRPr lang="en-US"/>
        </a:p>
      </dgm:t>
    </dgm:pt>
    <dgm:pt modelId="{563C6D36-1724-40B4-8A15-6BCFB641E786}" type="parTrans" cxnId="{A392BD8B-8FA9-40A1-BA48-B2B1F3FE9FC7}">
      <dgm:prSet/>
      <dgm:spPr/>
      <dgm:t>
        <a:bodyPr/>
        <a:lstStyle/>
        <a:p>
          <a:endParaRPr lang="en-US"/>
        </a:p>
      </dgm:t>
    </dgm:pt>
    <dgm:pt modelId="{4DEE9C9D-5E56-4DCA-851B-A79DC559FDCB}" type="sibTrans" cxnId="{A392BD8B-8FA9-40A1-BA48-B2B1F3FE9FC7}">
      <dgm:prSet/>
      <dgm:spPr/>
      <dgm:t>
        <a:bodyPr/>
        <a:lstStyle/>
        <a:p>
          <a:endParaRPr lang="en-US"/>
        </a:p>
      </dgm:t>
    </dgm:pt>
    <dgm:pt modelId="{293E03A5-DD96-456B-8BFC-673429DC51C4}">
      <dgm:prSet/>
      <dgm:spPr/>
      <dgm:t>
        <a:bodyPr/>
        <a:lstStyle/>
        <a:p>
          <a:r>
            <a:rPr lang="en-GB"/>
            <a:t>In participants’ homes? </a:t>
          </a:r>
          <a:endParaRPr lang="en-US"/>
        </a:p>
      </dgm:t>
    </dgm:pt>
    <dgm:pt modelId="{824F4A1B-A4F3-4140-92CC-A2D332474299}" type="parTrans" cxnId="{AC6FFA2F-A7D8-4963-8508-8D585EA02786}">
      <dgm:prSet/>
      <dgm:spPr/>
      <dgm:t>
        <a:bodyPr/>
        <a:lstStyle/>
        <a:p>
          <a:endParaRPr lang="en-US"/>
        </a:p>
      </dgm:t>
    </dgm:pt>
    <dgm:pt modelId="{15F8A8B7-B170-4243-9F62-AC7622A6A78F}" type="sibTrans" cxnId="{AC6FFA2F-A7D8-4963-8508-8D585EA02786}">
      <dgm:prSet/>
      <dgm:spPr/>
      <dgm:t>
        <a:bodyPr/>
        <a:lstStyle/>
        <a:p>
          <a:endParaRPr lang="en-US"/>
        </a:p>
      </dgm:t>
    </dgm:pt>
    <dgm:pt modelId="{309A219D-7E30-4F94-BFA8-B1C30F5D47FE}">
      <dgm:prSet/>
      <dgm:spPr/>
      <dgm:t>
        <a:bodyPr/>
        <a:lstStyle/>
        <a:p>
          <a:r>
            <a:rPr lang="en-GB"/>
            <a:t>(ensure your safety!)</a:t>
          </a:r>
          <a:endParaRPr lang="en-US"/>
        </a:p>
      </dgm:t>
    </dgm:pt>
    <dgm:pt modelId="{B336351E-646B-43AE-ADBC-61AE88A43BF1}" type="parTrans" cxnId="{2095D033-DECB-4386-A494-19188718BEDA}">
      <dgm:prSet/>
      <dgm:spPr/>
      <dgm:t>
        <a:bodyPr/>
        <a:lstStyle/>
        <a:p>
          <a:endParaRPr lang="en-US"/>
        </a:p>
      </dgm:t>
    </dgm:pt>
    <dgm:pt modelId="{427C2894-D3E4-4958-81BE-C84F890BBE60}" type="sibTrans" cxnId="{2095D033-DECB-4386-A494-19188718BEDA}">
      <dgm:prSet/>
      <dgm:spPr/>
      <dgm:t>
        <a:bodyPr/>
        <a:lstStyle/>
        <a:p>
          <a:endParaRPr lang="en-US"/>
        </a:p>
      </dgm:t>
    </dgm:pt>
    <dgm:pt modelId="{DDBA65B7-B95F-4738-A13B-59D9F2BB1729}">
      <dgm:prSet/>
      <dgm:spPr/>
      <dgm:t>
        <a:bodyPr/>
        <a:lstStyle/>
        <a:p>
          <a:r>
            <a:rPr lang="en-GB"/>
            <a:t>May be noisy/interruptions</a:t>
          </a:r>
          <a:endParaRPr lang="en-US"/>
        </a:p>
      </dgm:t>
    </dgm:pt>
    <dgm:pt modelId="{470EC8FA-3D47-45B8-A695-B1E65D5E71DF}" type="parTrans" cxnId="{7088619A-1392-4ABF-A218-2D4C361DF873}">
      <dgm:prSet/>
      <dgm:spPr/>
      <dgm:t>
        <a:bodyPr/>
        <a:lstStyle/>
        <a:p>
          <a:endParaRPr lang="en-US"/>
        </a:p>
      </dgm:t>
    </dgm:pt>
    <dgm:pt modelId="{84D91E11-F664-493B-8A0D-C041CA462E35}" type="sibTrans" cxnId="{7088619A-1392-4ABF-A218-2D4C361DF873}">
      <dgm:prSet/>
      <dgm:spPr/>
      <dgm:t>
        <a:bodyPr/>
        <a:lstStyle/>
        <a:p>
          <a:endParaRPr lang="en-US"/>
        </a:p>
      </dgm:t>
    </dgm:pt>
    <dgm:pt modelId="{630CDAA5-6EC3-4803-B7BD-C1A80E49B1F4}">
      <dgm:prSet/>
      <dgm:spPr/>
      <dgm:t>
        <a:bodyPr/>
        <a:lstStyle/>
        <a:p>
          <a:r>
            <a:rPr lang="en-GB"/>
            <a:t>In a neutral location?</a:t>
          </a:r>
          <a:endParaRPr lang="en-US"/>
        </a:p>
      </dgm:t>
    </dgm:pt>
    <dgm:pt modelId="{64310E96-ABFF-409B-9F94-A2682FB136B4}" type="parTrans" cxnId="{85D74117-02B8-442B-B0F5-A0AEB8743BAB}">
      <dgm:prSet/>
      <dgm:spPr/>
      <dgm:t>
        <a:bodyPr/>
        <a:lstStyle/>
        <a:p>
          <a:endParaRPr lang="en-US"/>
        </a:p>
      </dgm:t>
    </dgm:pt>
    <dgm:pt modelId="{910B7675-57BC-46CC-8E8E-E0B82A0DB763}" type="sibTrans" cxnId="{85D74117-02B8-442B-B0F5-A0AEB8743BAB}">
      <dgm:prSet/>
      <dgm:spPr/>
      <dgm:t>
        <a:bodyPr/>
        <a:lstStyle/>
        <a:p>
          <a:endParaRPr lang="en-US"/>
        </a:p>
      </dgm:t>
    </dgm:pt>
    <dgm:pt modelId="{D1C2EBE6-96B6-4A6D-8321-445EF9210F2C}" type="pres">
      <dgm:prSet presAssocID="{DCD95932-B2FE-4EAD-A46A-4E58529EEE4D}" presName="linear" presStyleCnt="0">
        <dgm:presLayoutVars>
          <dgm:animLvl val="lvl"/>
          <dgm:resizeHandles val="exact"/>
        </dgm:presLayoutVars>
      </dgm:prSet>
      <dgm:spPr/>
    </dgm:pt>
    <dgm:pt modelId="{7E694E06-C73B-4EB7-924D-EEA4182402DC}" type="pres">
      <dgm:prSet presAssocID="{4E0C1B6F-7F3A-47B4-8697-E81596C44CF8}" presName="parentText" presStyleLbl="node1" presStyleIdx="0" presStyleCnt="4">
        <dgm:presLayoutVars>
          <dgm:chMax val="0"/>
          <dgm:bulletEnabled val="1"/>
        </dgm:presLayoutVars>
      </dgm:prSet>
      <dgm:spPr/>
    </dgm:pt>
    <dgm:pt modelId="{BCEF65DE-06E4-4E71-BA71-F99EEBE30C95}" type="pres">
      <dgm:prSet presAssocID="{726279F5-FB4F-45D1-8748-ED22F1A22589}" presName="spacer" presStyleCnt="0"/>
      <dgm:spPr/>
    </dgm:pt>
    <dgm:pt modelId="{E2D4F68A-7A13-4AA2-8F2B-A76BCEDDC790}" type="pres">
      <dgm:prSet presAssocID="{FFA97D2E-B08F-4843-BA9D-C1521E7DE368}" presName="parentText" presStyleLbl="node1" presStyleIdx="1" presStyleCnt="4">
        <dgm:presLayoutVars>
          <dgm:chMax val="0"/>
          <dgm:bulletEnabled val="1"/>
        </dgm:presLayoutVars>
      </dgm:prSet>
      <dgm:spPr/>
    </dgm:pt>
    <dgm:pt modelId="{54DD99AE-C370-4562-8D72-FD21BCE4B1D2}" type="pres">
      <dgm:prSet presAssocID="{23831C33-3CE5-4380-86AF-AAA91927CB66}" presName="spacer" presStyleCnt="0"/>
      <dgm:spPr/>
    </dgm:pt>
    <dgm:pt modelId="{C3541544-CFF4-47AC-B652-2E0ECB9F7146}" type="pres">
      <dgm:prSet presAssocID="{D9814313-ECD6-469F-A526-FA5EDA1822B9}" presName="parentText" presStyleLbl="node1" presStyleIdx="2" presStyleCnt="4">
        <dgm:presLayoutVars>
          <dgm:chMax val="0"/>
          <dgm:bulletEnabled val="1"/>
        </dgm:presLayoutVars>
      </dgm:prSet>
      <dgm:spPr/>
    </dgm:pt>
    <dgm:pt modelId="{19596ABA-3AA3-477E-B821-F61A38BAF862}" type="pres">
      <dgm:prSet presAssocID="{4DEE9C9D-5E56-4DCA-851B-A79DC559FDCB}" presName="spacer" presStyleCnt="0"/>
      <dgm:spPr/>
    </dgm:pt>
    <dgm:pt modelId="{F9DB2780-2ECB-4BC3-A28A-C1173CC7DB15}" type="pres">
      <dgm:prSet presAssocID="{293E03A5-DD96-456B-8BFC-673429DC51C4}" presName="parentText" presStyleLbl="node1" presStyleIdx="3" presStyleCnt="4">
        <dgm:presLayoutVars>
          <dgm:chMax val="0"/>
          <dgm:bulletEnabled val="1"/>
        </dgm:presLayoutVars>
      </dgm:prSet>
      <dgm:spPr/>
    </dgm:pt>
    <dgm:pt modelId="{F024E8CA-3984-47B0-8C0B-577E177FC717}" type="pres">
      <dgm:prSet presAssocID="{293E03A5-DD96-456B-8BFC-673429DC51C4}" presName="childText" presStyleLbl="revTx" presStyleIdx="0" presStyleCnt="1">
        <dgm:presLayoutVars>
          <dgm:bulletEnabled val="1"/>
        </dgm:presLayoutVars>
      </dgm:prSet>
      <dgm:spPr/>
    </dgm:pt>
  </dgm:ptLst>
  <dgm:cxnLst>
    <dgm:cxn modelId="{85D74117-02B8-442B-B0F5-A0AEB8743BAB}" srcId="{293E03A5-DD96-456B-8BFC-673429DC51C4}" destId="{630CDAA5-6EC3-4803-B7BD-C1A80E49B1F4}" srcOrd="2" destOrd="0" parTransId="{64310E96-ABFF-409B-9F94-A2682FB136B4}" sibTransId="{910B7675-57BC-46CC-8E8E-E0B82A0DB763}"/>
    <dgm:cxn modelId="{9A8F2F28-9A70-4FD7-984E-42F618D36C5A}" type="presOf" srcId="{DCD95932-B2FE-4EAD-A46A-4E58529EEE4D}" destId="{D1C2EBE6-96B6-4A6D-8321-445EF9210F2C}" srcOrd="0" destOrd="0" presId="urn:microsoft.com/office/officeart/2005/8/layout/vList2"/>
    <dgm:cxn modelId="{AC6FFA2F-A7D8-4963-8508-8D585EA02786}" srcId="{DCD95932-B2FE-4EAD-A46A-4E58529EEE4D}" destId="{293E03A5-DD96-456B-8BFC-673429DC51C4}" srcOrd="3" destOrd="0" parTransId="{824F4A1B-A4F3-4140-92CC-A2D332474299}" sibTransId="{15F8A8B7-B170-4243-9F62-AC7622A6A78F}"/>
    <dgm:cxn modelId="{2095D033-DECB-4386-A494-19188718BEDA}" srcId="{293E03A5-DD96-456B-8BFC-673429DC51C4}" destId="{309A219D-7E30-4F94-BFA8-B1C30F5D47FE}" srcOrd="0" destOrd="0" parTransId="{B336351E-646B-43AE-ADBC-61AE88A43BF1}" sibTransId="{427C2894-D3E4-4958-81BE-C84F890BBE60}"/>
    <dgm:cxn modelId="{8AB7C93B-2639-4F5A-BBA6-42A8A5286282}" type="presOf" srcId="{309A219D-7E30-4F94-BFA8-B1C30F5D47FE}" destId="{F024E8CA-3984-47B0-8C0B-577E177FC717}" srcOrd="0" destOrd="0" presId="urn:microsoft.com/office/officeart/2005/8/layout/vList2"/>
    <dgm:cxn modelId="{C225E05C-1FCD-45DB-8482-362B7E92D6B4}" type="presOf" srcId="{FFA97D2E-B08F-4843-BA9D-C1521E7DE368}" destId="{E2D4F68A-7A13-4AA2-8F2B-A76BCEDDC790}" srcOrd="0" destOrd="0" presId="urn:microsoft.com/office/officeart/2005/8/layout/vList2"/>
    <dgm:cxn modelId="{21E65D74-B9FF-4F21-88A3-63EDCA811DA2}" type="presOf" srcId="{D9814313-ECD6-469F-A526-FA5EDA1822B9}" destId="{C3541544-CFF4-47AC-B652-2E0ECB9F7146}" srcOrd="0" destOrd="0" presId="urn:microsoft.com/office/officeart/2005/8/layout/vList2"/>
    <dgm:cxn modelId="{A392BD8B-8FA9-40A1-BA48-B2B1F3FE9FC7}" srcId="{DCD95932-B2FE-4EAD-A46A-4E58529EEE4D}" destId="{D9814313-ECD6-469F-A526-FA5EDA1822B9}" srcOrd="2" destOrd="0" parTransId="{563C6D36-1724-40B4-8A15-6BCFB641E786}" sibTransId="{4DEE9C9D-5E56-4DCA-851B-A79DC559FDCB}"/>
    <dgm:cxn modelId="{C17C059A-615C-4D51-AD16-E52775E7587C}" type="presOf" srcId="{4E0C1B6F-7F3A-47B4-8697-E81596C44CF8}" destId="{7E694E06-C73B-4EB7-924D-EEA4182402DC}" srcOrd="0" destOrd="0" presId="urn:microsoft.com/office/officeart/2005/8/layout/vList2"/>
    <dgm:cxn modelId="{7088619A-1392-4ABF-A218-2D4C361DF873}" srcId="{293E03A5-DD96-456B-8BFC-673429DC51C4}" destId="{DDBA65B7-B95F-4738-A13B-59D9F2BB1729}" srcOrd="1" destOrd="0" parTransId="{470EC8FA-3D47-45B8-A695-B1E65D5E71DF}" sibTransId="{84D91E11-F664-493B-8A0D-C041CA462E35}"/>
    <dgm:cxn modelId="{3A1A85A9-C5D6-4208-9174-BD8B24DC4120}" type="presOf" srcId="{630CDAA5-6EC3-4803-B7BD-C1A80E49B1F4}" destId="{F024E8CA-3984-47B0-8C0B-577E177FC717}" srcOrd="0" destOrd="2" presId="urn:microsoft.com/office/officeart/2005/8/layout/vList2"/>
    <dgm:cxn modelId="{A1BBD1AA-EB16-4001-92FF-E1C0D297AF15}" srcId="{DCD95932-B2FE-4EAD-A46A-4E58529EEE4D}" destId="{FFA97D2E-B08F-4843-BA9D-C1521E7DE368}" srcOrd="1" destOrd="0" parTransId="{47DC1CB6-73CE-4FBE-8672-5CF19DF1E1BE}" sibTransId="{23831C33-3CE5-4380-86AF-AAA91927CB66}"/>
    <dgm:cxn modelId="{5DA08FD0-C110-4749-9DA6-CF22016F2380}" srcId="{DCD95932-B2FE-4EAD-A46A-4E58529EEE4D}" destId="{4E0C1B6F-7F3A-47B4-8697-E81596C44CF8}" srcOrd="0" destOrd="0" parTransId="{9C931A72-666C-423D-8D64-39068E2AC3E8}" sibTransId="{726279F5-FB4F-45D1-8748-ED22F1A22589}"/>
    <dgm:cxn modelId="{DA9AB9F2-F400-49B7-A09F-1C6439E89EF8}" type="presOf" srcId="{293E03A5-DD96-456B-8BFC-673429DC51C4}" destId="{F9DB2780-2ECB-4BC3-A28A-C1173CC7DB15}" srcOrd="0" destOrd="0" presId="urn:microsoft.com/office/officeart/2005/8/layout/vList2"/>
    <dgm:cxn modelId="{7EC220FF-16CF-4A44-8432-7D75C529744D}" type="presOf" srcId="{DDBA65B7-B95F-4738-A13B-59D9F2BB1729}" destId="{F024E8CA-3984-47B0-8C0B-577E177FC717}" srcOrd="0" destOrd="1" presId="urn:microsoft.com/office/officeart/2005/8/layout/vList2"/>
    <dgm:cxn modelId="{D4F80991-2BD3-4D24-BEA0-430C3844AFCF}" type="presParOf" srcId="{D1C2EBE6-96B6-4A6D-8321-445EF9210F2C}" destId="{7E694E06-C73B-4EB7-924D-EEA4182402DC}" srcOrd="0" destOrd="0" presId="urn:microsoft.com/office/officeart/2005/8/layout/vList2"/>
    <dgm:cxn modelId="{88DAF2FC-3A3E-4A35-B35F-87654539A91F}" type="presParOf" srcId="{D1C2EBE6-96B6-4A6D-8321-445EF9210F2C}" destId="{BCEF65DE-06E4-4E71-BA71-F99EEBE30C95}" srcOrd="1" destOrd="0" presId="urn:microsoft.com/office/officeart/2005/8/layout/vList2"/>
    <dgm:cxn modelId="{A557FB18-DDD8-46CC-A226-9489EE915D51}" type="presParOf" srcId="{D1C2EBE6-96B6-4A6D-8321-445EF9210F2C}" destId="{E2D4F68A-7A13-4AA2-8F2B-A76BCEDDC790}" srcOrd="2" destOrd="0" presId="urn:microsoft.com/office/officeart/2005/8/layout/vList2"/>
    <dgm:cxn modelId="{9AB86237-486D-48A1-8464-41DC9334847F}" type="presParOf" srcId="{D1C2EBE6-96B6-4A6D-8321-445EF9210F2C}" destId="{54DD99AE-C370-4562-8D72-FD21BCE4B1D2}" srcOrd="3" destOrd="0" presId="urn:microsoft.com/office/officeart/2005/8/layout/vList2"/>
    <dgm:cxn modelId="{09960124-EEC0-4634-A36D-625ABB092D0D}" type="presParOf" srcId="{D1C2EBE6-96B6-4A6D-8321-445EF9210F2C}" destId="{C3541544-CFF4-47AC-B652-2E0ECB9F7146}" srcOrd="4" destOrd="0" presId="urn:microsoft.com/office/officeart/2005/8/layout/vList2"/>
    <dgm:cxn modelId="{8F8E7FD9-A8A0-4CEA-9836-148FB49F2514}" type="presParOf" srcId="{D1C2EBE6-96B6-4A6D-8321-445EF9210F2C}" destId="{19596ABA-3AA3-477E-B821-F61A38BAF862}" srcOrd="5" destOrd="0" presId="urn:microsoft.com/office/officeart/2005/8/layout/vList2"/>
    <dgm:cxn modelId="{CD7F6803-2F88-4ED4-9A02-69D25957C283}" type="presParOf" srcId="{D1C2EBE6-96B6-4A6D-8321-445EF9210F2C}" destId="{F9DB2780-2ECB-4BC3-A28A-C1173CC7DB15}" srcOrd="6" destOrd="0" presId="urn:microsoft.com/office/officeart/2005/8/layout/vList2"/>
    <dgm:cxn modelId="{D067CD80-944A-470A-9A93-B1F9B837249A}" type="presParOf" srcId="{D1C2EBE6-96B6-4A6D-8321-445EF9210F2C}" destId="{F024E8CA-3984-47B0-8C0B-577E177FC717}" srcOrd="7"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A2C142E-B7EE-45FD-9253-7A47E08400D9}"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A301F1FF-6EC5-4F9B-AD2C-3BCF227E22CF}">
      <dgm:prSet/>
      <dgm:spPr/>
      <dgm:t>
        <a:bodyPr/>
        <a:lstStyle/>
        <a:p>
          <a:r>
            <a:rPr lang="en-GB"/>
            <a:t>What information do you want to get from your participants?</a:t>
          </a:r>
          <a:endParaRPr lang="en-US"/>
        </a:p>
      </dgm:t>
    </dgm:pt>
    <dgm:pt modelId="{CF28B62D-989C-42D6-8B42-390CE20E8B7C}" type="parTrans" cxnId="{55088824-69FE-4023-AC7A-562EDFF53BB4}">
      <dgm:prSet/>
      <dgm:spPr/>
      <dgm:t>
        <a:bodyPr/>
        <a:lstStyle/>
        <a:p>
          <a:endParaRPr lang="en-US"/>
        </a:p>
      </dgm:t>
    </dgm:pt>
    <dgm:pt modelId="{1E4E3376-A046-4656-A931-EB564CFB3AD2}" type="sibTrans" cxnId="{55088824-69FE-4023-AC7A-562EDFF53BB4}">
      <dgm:prSet/>
      <dgm:spPr/>
      <dgm:t>
        <a:bodyPr/>
        <a:lstStyle/>
        <a:p>
          <a:endParaRPr lang="en-US"/>
        </a:p>
      </dgm:t>
    </dgm:pt>
    <dgm:pt modelId="{809FBDC3-7CA9-47CB-9D78-F59EB55FC375}">
      <dgm:prSet custT="1"/>
      <dgm:spPr/>
      <dgm:t>
        <a:bodyPr/>
        <a:lstStyle/>
        <a:p>
          <a:r>
            <a:rPr lang="en-GB" sz="1800" dirty="0"/>
            <a:t>Develop an </a:t>
          </a:r>
          <a:r>
            <a:rPr lang="en-GB" sz="2400" dirty="0"/>
            <a:t>interview</a:t>
          </a:r>
          <a:r>
            <a:rPr lang="en-GB" sz="1800" dirty="0"/>
            <a:t> schedule/topic guide to guide your questions to ensure you cover all important areas. Include: </a:t>
          </a:r>
          <a:endParaRPr lang="en-US" sz="1800" dirty="0"/>
        </a:p>
      </dgm:t>
    </dgm:pt>
    <dgm:pt modelId="{3AF88C33-30A3-47DA-989A-F68E64F58F50}" type="parTrans" cxnId="{40769B75-8836-4DC3-B4A4-F77D6E3CCC34}">
      <dgm:prSet/>
      <dgm:spPr/>
      <dgm:t>
        <a:bodyPr/>
        <a:lstStyle/>
        <a:p>
          <a:endParaRPr lang="en-US"/>
        </a:p>
      </dgm:t>
    </dgm:pt>
    <dgm:pt modelId="{9FAD0D21-D53D-48D8-9205-DAA9EF50C3A6}" type="sibTrans" cxnId="{40769B75-8836-4DC3-B4A4-F77D6E3CCC34}">
      <dgm:prSet/>
      <dgm:spPr/>
      <dgm:t>
        <a:bodyPr/>
        <a:lstStyle/>
        <a:p>
          <a:endParaRPr lang="en-US"/>
        </a:p>
      </dgm:t>
    </dgm:pt>
    <dgm:pt modelId="{AF9A489E-3A1D-4DF9-B2AC-14C375EA02CB}">
      <dgm:prSet custT="1"/>
      <dgm:spPr/>
      <dgm:t>
        <a:bodyPr/>
        <a:lstStyle/>
        <a:p>
          <a:r>
            <a:rPr lang="en-GB" sz="1400"/>
            <a:t>Introduction </a:t>
          </a:r>
          <a:endParaRPr lang="en-US" sz="1400"/>
        </a:p>
      </dgm:t>
    </dgm:pt>
    <dgm:pt modelId="{683BF8A1-ECC2-4A46-9CAF-58F01DC6261F}" type="parTrans" cxnId="{253FC76C-08EC-413C-85D2-8C19F6AFC92A}">
      <dgm:prSet/>
      <dgm:spPr/>
      <dgm:t>
        <a:bodyPr/>
        <a:lstStyle/>
        <a:p>
          <a:endParaRPr lang="en-US"/>
        </a:p>
      </dgm:t>
    </dgm:pt>
    <dgm:pt modelId="{4BFBEE98-A249-4FDA-ABBF-269CD8E0F479}" type="sibTrans" cxnId="{253FC76C-08EC-413C-85D2-8C19F6AFC92A}">
      <dgm:prSet/>
      <dgm:spPr/>
      <dgm:t>
        <a:bodyPr/>
        <a:lstStyle/>
        <a:p>
          <a:endParaRPr lang="en-US"/>
        </a:p>
      </dgm:t>
    </dgm:pt>
    <dgm:pt modelId="{E3367B34-E6C7-456A-9195-1A88926FB4AD}">
      <dgm:prSet/>
      <dgm:spPr/>
      <dgm:t>
        <a:bodyPr/>
        <a:lstStyle/>
        <a:p>
          <a:r>
            <a:rPr lang="en-GB" dirty="0"/>
            <a:t>Permission to record interview/anonymity </a:t>
          </a:r>
          <a:endParaRPr lang="en-US" dirty="0"/>
        </a:p>
      </dgm:t>
    </dgm:pt>
    <dgm:pt modelId="{7CA00AC0-252E-45CE-97D6-A5A3AA73299E}" type="parTrans" cxnId="{8F60841B-6309-4F80-A05E-AE5A58F16338}">
      <dgm:prSet/>
      <dgm:spPr/>
      <dgm:t>
        <a:bodyPr/>
        <a:lstStyle/>
        <a:p>
          <a:endParaRPr lang="en-US"/>
        </a:p>
      </dgm:t>
    </dgm:pt>
    <dgm:pt modelId="{6BD5809D-A0C9-485E-AC3A-79C41008B753}" type="sibTrans" cxnId="{8F60841B-6309-4F80-A05E-AE5A58F16338}">
      <dgm:prSet/>
      <dgm:spPr/>
      <dgm:t>
        <a:bodyPr/>
        <a:lstStyle/>
        <a:p>
          <a:endParaRPr lang="en-US"/>
        </a:p>
      </dgm:t>
    </dgm:pt>
    <dgm:pt modelId="{420FB741-2A9E-479C-B908-48C630BF7AB8}">
      <dgm:prSet/>
      <dgm:spPr/>
      <dgm:t>
        <a:bodyPr/>
        <a:lstStyle/>
        <a:p>
          <a:r>
            <a:rPr lang="en-GB" dirty="0"/>
            <a:t>prompts and hints for follow-up questions</a:t>
          </a:r>
          <a:endParaRPr lang="en-US" dirty="0"/>
        </a:p>
      </dgm:t>
    </dgm:pt>
    <dgm:pt modelId="{BFB11233-C59D-4DBB-A444-7E44AAED208C}" type="parTrans" cxnId="{6D36B47B-1FF4-4D24-99C7-831F38BD8D63}">
      <dgm:prSet/>
      <dgm:spPr/>
      <dgm:t>
        <a:bodyPr/>
        <a:lstStyle/>
        <a:p>
          <a:endParaRPr lang="en-US"/>
        </a:p>
      </dgm:t>
    </dgm:pt>
    <dgm:pt modelId="{170B3970-1D27-4D50-85A3-A97DB7227318}" type="sibTrans" cxnId="{6D36B47B-1FF4-4D24-99C7-831F38BD8D63}">
      <dgm:prSet/>
      <dgm:spPr/>
      <dgm:t>
        <a:bodyPr/>
        <a:lstStyle/>
        <a:p>
          <a:endParaRPr lang="en-US"/>
        </a:p>
      </dgm:t>
    </dgm:pt>
    <dgm:pt modelId="{93950D68-4199-4D0C-AA93-54B4E2885700}">
      <dgm:prSet/>
      <dgm:spPr/>
      <dgm:t>
        <a:bodyPr/>
        <a:lstStyle/>
        <a:p>
          <a:r>
            <a:rPr lang="en-GB"/>
            <a:t>Wrap-up at end (thank and summary of research aim)</a:t>
          </a:r>
          <a:endParaRPr lang="en-US"/>
        </a:p>
      </dgm:t>
    </dgm:pt>
    <dgm:pt modelId="{4C52094D-415D-44CC-8D55-5276E3D56117}" type="parTrans" cxnId="{2A281075-2DC5-4E1A-AD05-F19BC9F667DA}">
      <dgm:prSet/>
      <dgm:spPr/>
      <dgm:t>
        <a:bodyPr/>
        <a:lstStyle/>
        <a:p>
          <a:endParaRPr lang="en-US"/>
        </a:p>
      </dgm:t>
    </dgm:pt>
    <dgm:pt modelId="{88843583-92D4-46B9-A218-58064756F633}" type="sibTrans" cxnId="{2A281075-2DC5-4E1A-AD05-F19BC9F667DA}">
      <dgm:prSet/>
      <dgm:spPr/>
      <dgm:t>
        <a:bodyPr/>
        <a:lstStyle/>
        <a:p>
          <a:endParaRPr lang="en-US"/>
        </a:p>
      </dgm:t>
    </dgm:pt>
    <dgm:pt modelId="{050B9F8A-AB99-4ED1-8FDC-6BCF233C256C}" type="pres">
      <dgm:prSet presAssocID="{CA2C142E-B7EE-45FD-9253-7A47E08400D9}" presName="Name0" presStyleCnt="0">
        <dgm:presLayoutVars>
          <dgm:dir/>
          <dgm:animLvl val="lvl"/>
          <dgm:resizeHandles val="exact"/>
        </dgm:presLayoutVars>
      </dgm:prSet>
      <dgm:spPr/>
    </dgm:pt>
    <dgm:pt modelId="{93702B23-5B3D-490B-A32E-1F1E5805485E}" type="pres">
      <dgm:prSet presAssocID="{809FBDC3-7CA9-47CB-9D78-F59EB55FC375}" presName="boxAndChildren" presStyleCnt="0"/>
      <dgm:spPr/>
    </dgm:pt>
    <dgm:pt modelId="{EA2EF099-8974-4159-9197-83BA0EB19F1D}" type="pres">
      <dgm:prSet presAssocID="{809FBDC3-7CA9-47CB-9D78-F59EB55FC375}" presName="parentTextBox" presStyleLbl="node1" presStyleIdx="0" presStyleCnt="2"/>
      <dgm:spPr/>
    </dgm:pt>
    <dgm:pt modelId="{CEE47156-9796-4B9F-AD50-4CCBFA96F7A5}" type="pres">
      <dgm:prSet presAssocID="{809FBDC3-7CA9-47CB-9D78-F59EB55FC375}" presName="entireBox" presStyleLbl="node1" presStyleIdx="0" presStyleCnt="2"/>
      <dgm:spPr/>
    </dgm:pt>
    <dgm:pt modelId="{64174DF4-9EA0-4FA2-9667-8B0B9E8E88E0}" type="pres">
      <dgm:prSet presAssocID="{809FBDC3-7CA9-47CB-9D78-F59EB55FC375}" presName="descendantBox" presStyleCnt="0"/>
      <dgm:spPr/>
    </dgm:pt>
    <dgm:pt modelId="{3BF848DA-F12D-4973-9E31-DE0682B9C32F}" type="pres">
      <dgm:prSet presAssocID="{AF9A489E-3A1D-4DF9-B2AC-14C375EA02CB}" presName="childTextBox" presStyleLbl="fgAccFollowNode1" presStyleIdx="0" presStyleCnt="4">
        <dgm:presLayoutVars>
          <dgm:bulletEnabled val="1"/>
        </dgm:presLayoutVars>
      </dgm:prSet>
      <dgm:spPr/>
    </dgm:pt>
    <dgm:pt modelId="{D060F8F3-136F-4BBA-A7DD-49913B9B9C72}" type="pres">
      <dgm:prSet presAssocID="{E3367B34-E6C7-456A-9195-1A88926FB4AD}" presName="childTextBox" presStyleLbl="fgAccFollowNode1" presStyleIdx="1" presStyleCnt="4">
        <dgm:presLayoutVars>
          <dgm:bulletEnabled val="1"/>
        </dgm:presLayoutVars>
      </dgm:prSet>
      <dgm:spPr/>
    </dgm:pt>
    <dgm:pt modelId="{3225FC20-8534-4CE9-96DE-F28860E8FD9D}" type="pres">
      <dgm:prSet presAssocID="{420FB741-2A9E-479C-B908-48C630BF7AB8}" presName="childTextBox" presStyleLbl="fgAccFollowNode1" presStyleIdx="2" presStyleCnt="4">
        <dgm:presLayoutVars>
          <dgm:bulletEnabled val="1"/>
        </dgm:presLayoutVars>
      </dgm:prSet>
      <dgm:spPr/>
    </dgm:pt>
    <dgm:pt modelId="{CB1D8622-1369-4736-BB9E-435C617BE72C}" type="pres">
      <dgm:prSet presAssocID="{93950D68-4199-4D0C-AA93-54B4E2885700}" presName="childTextBox" presStyleLbl="fgAccFollowNode1" presStyleIdx="3" presStyleCnt="4">
        <dgm:presLayoutVars>
          <dgm:bulletEnabled val="1"/>
        </dgm:presLayoutVars>
      </dgm:prSet>
      <dgm:spPr/>
    </dgm:pt>
    <dgm:pt modelId="{CE0F7BEE-DEE3-4E51-AAC0-9923DA3BE6E6}" type="pres">
      <dgm:prSet presAssocID="{1E4E3376-A046-4656-A931-EB564CFB3AD2}" presName="sp" presStyleCnt="0"/>
      <dgm:spPr/>
    </dgm:pt>
    <dgm:pt modelId="{C7ECDB7A-B074-42AE-BBA4-1FA4A998EDDF}" type="pres">
      <dgm:prSet presAssocID="{A301F1FF-6EC5-4F9B-AD2C-3BCF227E22CF}" presName="arrowAndChildren" presStyleCnt="0"/>
      <dgm:spPr/>
    </dgm:pt>
    <dgm:pt modelId="{4B2EDE7C-5F9C-4A7D-854D-ACFBBAC3D331}" type="pres">
      <dgm:prSet presAssocID="{A301F1FF-6EC5-4F9B-AD2C-3BCF227E22CF}" presName="parentTextArrow" presStyleLbl="node1" presStyleIdx="1" presStyleCnt="2" custLinFactNeighborX="-3526" custLinFactNeighborY="-1586"/>
      <dgm:spPr/>
    </dgm:pt>
  </dgm:ptLst>
  <dgm:cxnLst>
    <dgm:cxn modelId="{8F60841B-6309-4F80-A05E-AE5A58F16338}" srcId="{809FBDC3-7CA9-47CB-9D78-F59EB55FC375}" destId="{E3367B34-E6C7-456A-9195-1A88926FB4AD}" srcOrd="1" destOrd="0" parTransId="{7CA00AC0-252E-45CE-97D6-A5A3AA73299E}" sibTransId="{6BD5809D-A0C9-485E-AC3A-79C41008B753}"/>
    <dgm:cxn modelId="{55088824-69FE-4023-AC7A-562EDFF53BB4}" srcId="{CA2C142E-B7EE-45FD-9253-7A47E08400D9}" destId="{A301F1FF-6EC5-4F9B-AD2C-3BCF227E22CF}" srcOrd="0" destOrd="0" parTransId="{CF28B62D-989C-42D6-8B42-390CE20E8B7C}" sibTransId="{1E4E3376-A046-4656-A931-EB564CFB3AD2}"/>
    <dgm:cxn modelId="{72143F3C-6A27-4E60-98C7-396F47DD4BF8}" type="presOf" srcId="{CA2C142E-B7EE-45FD-9253-7A47E08400D9}" destId="{050B9F8A-AB99-4ED1-8FDC-6BCF233C256C}" srcOrd="0" destOrd="0" presId="urn:microsoft.com/office/officeart/2005/8/layout/process4"/>
    <dgm:cxn modelId="{EC77625E-C55C-40D5-9A6D-D61BDC4B253D}" type="presOf" srcId="{420FB741-2A9E-479C-B908-48C630BF7AB8}" destId="{3225FC20-8534-4CE9-96DE-F28860E8FD9D}" srcOrd="0" destOrd="0" presId="urn:microsoft.com/office/officeart/2005/8/layout/process4"/>
    <dgm:cxn modelId="{A44CFB43-87BE-4F8A-9012-C32F6429AF07}" type="presOf" srcId="{E3367B34-E6C7-456A-9195-1A88926FB4AD}" destId="{D060F8F3-136F-4BBA-A7DD-49913B9B9C72}" srcOrd="0" destOrd="0" presId="urn:microsoft.com/office/officeart/2005/8/layout/process4"/>
    <dgm:cxn modelId="{40CEEB67-F159-4AA6-BA39-D58398188E07}" type="presOf" srcId="{809FBDC3-7CA9-47CB-9D78-F59EB55FC375}" destId="{CEE47156-9796-4B9F-AD50-4CCBFA96F7A5}" srcOrd="1" destOrd="0" presId="urn:microsoft.com/office/officeart/2005/8/layout/process4"/>
    <dgm:cxn modelId="{253FC76C-08EC-413C-85D2-8C19F6AFC92A}" srcId="{809FBDC3-7CA9-47CB-9D78-F59EB55FC375}" destId="{AF9A489E-3A1D-4DF9-B2AC-14C375EA02CB}" srcOrd="0" destOrd="0" parTransId="{683BF8A1-ECC2-4A46-9CAF-58F01DC6261F}" sibTransId="{4BFBEE98-A249-4FDA-ABBF-269CD8E0F479}"/>
    <dgm:cxn modelId="{8E54C052-94CF-4B9D-BFA9-8FD23C5555EF}" type="presOf" srcId="{A301F1FF-6EC5-4F9B-AD2C-3BCF227E22CF}" destId="{4B2EDE7C-5F9C-4A7D-854D-ACFBBAC3D331}" srcOrd="0" destOrd="0" presId="urn:microsoft.com/office/officeart/2005/8/layout/process4"/>
    <dgm:cxn modelId="{2A281075-2DC5-4E1A-AD05-F19BC9F667DA}" srcId="{809FBDC3-7CA9-47CB-9D78-F59EB55FC375}" destId="{93950D68-4199-4D0C-AA93-54B4E2885700}" srcOrd="3" destOrd="0" parTransId="{4C52094D-415D-44CC-8D55-5276E3D56117}" sibTransId="{88843583-92D4-46B9-A218-58064756F633}"/>
    <dgm:cxn modelId="{40769B75-8836-4DC3-B4A4-F77D6E3CCC34}" srcId="{CA2C142E-B7EE-45FD-9253-7A47E08400D9}" destId="{809FBDC3-7CA9-47CB-9D78-F59EB55FC375}" srcOrd="1" destOrd="0" parTransId="{3AF88C33-30A3-47DA-989A-F68E64F58F50}" sibTransId="{9FAD0D21-D53D-48D8-9205-DAA9EF50C3A6}"/>
    <dgm:cxn modelId="{E8AA065A-7DE0-46E7-87DC-24BAE29118E2}" type="presOf" srcId="{809FBDC3-7CA9-47CB-9D78-F59EB55FC375}" destId="{EA2EF099-8974-4159-9197-83BA0EB19F1D}" srcOrd="0" destOrd="0" presId="urn:microsoft.com/office/officeart/2005/8/layout/process4"/>
    <dgm:cxn modelId="{6D36B47B-1FF4-4D24-99C7-831F38BD8D63}" srcId="{809FBDC3-7CA9-47CB-9D78-F59EB55FC375}" destId="{420FB741-2A9E-479C-B908-48C630BF7AB8}" srcOrd="2" destOrd="0" parTransId="{BFB11233-C59D-4DBB-A444-7E44AAED208C}" sibTransId="{170B3970-1D27-4D50-85A3-A97DB7227318}"/>
    <dgm:cxn modelId="{BB0DF3DD-2581-472B-9178-540A990B6304}" type="presOf" srcId="{AF9A489E-3A1D-4DF9-B2AC-14C375EA02CB}" destId="{3BF848DA-F12D-4973-9E31-DE0682B9C32F}" srcOrd="0" destOrd="0" presId="urn:microsoft.com/office/officeart/2005/8/layout/process4"/>
    <dgm:cxn modelId="{B2A0E7DE-70DD-497B-B74E-666BA3B5C35B}" type="presOf" srcId="{93950D68-4199-4D0C-AA93-54B4E2885700}" destId="{CB1D8622-1369-4736-BB9E-435C617BE72C}" srcOrd="0" destOrd="0" presId="urn:microsoft.com/office/officeart/2005/8/layout/process4"/>
    <dgm:cxn modelId="{3F87CBCE-520A-4942-BDD4-8ACBB4FAFB8B}" type="presParOf" srcId="{050B9F8A-AB99-4ED1-8FDC-6BCF233C256C}" destId="{93702B23-5B3D-490B-A32E-1F1E5805485E}" srcOrd="0" destOrd="0" presId="urn:microsoft.com/office/officeart/2005/8/layout/process4"/>
    <dgm:cxn modelId="{A09329B7-8F5B-4F7E-B106-BF2EF5CC5572}" type="presParOf" srcId="{93702B23-5B3D-490B-A32E-1F1E5805485E}" destId="{EA2EF099-8974-4159-9197-83BA0EB19F1D}" srcOrd="0" destOrd="0" presId="urn:microsoft.com/office/officeart/2005/8/layout/process4"/>
    <dgm:cxn modelId="{6D6F4711-3566-43FB-87D9-4799534FDBAD}" type="presParOf" srcId="{93702B23-5B3D-490B-A32E-1F1E5805485E}" destId="{CEE47156-9796-4B9F-AD50-4CCBFA96F7A5}" srcOrd="1" destOrd="0" presId="urn:microsoft.com/office/officeart/2005/8/layout/process4"/>
    <dgm:cxn modelId="{A95C7415-5CF7-480A-A7D9-B2731674BC9D}" type="presParOf" srcId="{93702B23-5B3D-490B-A32E-1F1E5805485E}" destId="{64174DF4-9EA0-4FA2-9667-8B0B9E8E88E0}" srcOrd="2" destOrd="0" presId="urn:microsoft.com/office/officeart/2005/8/layout/process4"/>
    <dgm:cxn modelId="{DD8A0D11-824C-4AF5-9116-53239FA612DE}" type="presParOf" srcId="{64174DF4-9EA0-4FA2-9667-8B0B9E8E88E0}" destId="{3BF848DA-F12D-4973-9E31-DE0682B9C32F}" srcOrd="0" destOrd="0" presId="urn:microsoft.com/office/officeart/2005/8/layout/process4"/>
    <dgm:cxn modelId="{612F61A1-1D51-4160-9948-EC0EBC32D5E0}" type="presParOf" srcId="{64174DF4-9EA0-4FA2-9667-8B0B9E8E88E0}" destId="{D060F8F3-136F-4BBA-A7DD-49913B9B9C72}" srcOrd="1" destOrd="0" presId="urn:microsoft.com/office/officeart/2005/8/layout/process4"/>
    <dgm:cxn modelId="{9186F802-EA52-4EB7-BDB0-2A445FF6EBE2}" type="presParOf" srcId="{64174DF4-9EA0-4FA2-9667-8B0B9E8E88E0}" destId="{3225FC20-8534-4CE9-96DE-F28860E8FD9D}" srcOrd="2" destOrd="0" presId="urn:microsoft.com/office/officeart/2005/8/layout/process4"/>
    <dgm:cxn modelId="{A8523451-5154-4FC7-8BA0-2FABCF84F053}" type="presParOf" srcId="{64174DF4-9EA0-4FA2-9667-8B0B9E8E88E0}" destId="{CB1D8622-1369-4736-BB9E-435C617BE72C}" srcOrd="3" destOrd="0" presId="urn:microsoft.com/office/officeart/2005/8/layout/process4"/>
    <dgm:cxn modelId="{A372A0C7-0119-480C-A261-D940917020A8}" type="presParOf" srcId="{050B9F8A-AB99-4ED1-8FDC-6BCF233C256C}" destId="{CE0F7BEE-DEE3-4E51-AAC0-9923DA3BE6E6}" srcOrd="1" destOrd="0" presId="urn:microsoft.com/office/officeart/2005/8/layout/process4"/>
    <dgm:cxn modelId="{12536E9F-5888-4C9D-8CE9-667244048C60}" type="presParOf" srcId="{050B9F8A-AB99-4ED1-8FDC-6BCF233C256C}" destId="{C7ECDB7A-B074-42AE-BBA4-1FA4A998EDDF}" srcOrd="2" destOrd="0" presId="urn:microsoft.com/office/officeart/2005/8/layout/process4"/>
    <dgm:cxn modelId="{034A583F-05FE-4CC3-AA20-A51A856E4A76}" type="presParOf" srcId="{C7ECDB7A-B074-42AE-BBA4-1FA4A998EDDF}" destId="{4B2EDE7C-5F9C-4A7D-854D-ACFBBAC3D331}"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4368DBB-1353-42D6-B84B-513122AFF6E0}"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365F436A-1E52-48BA-B18B-323FFC20A72A}">
      <dgm:prSet custT="1"/>
      <dgm:spPr/>
      <dgm:t>
        <a:bodyPr/>
        <a:lstStyle/>
        <a:p>
          <a:r>
            <a:rPr lang="en-GB" sz="1800" b="1"/>
            <a:t>Opening:</a:t>
          </a:r>
          <a:r>
            <a:rPr lang="en-GB" sz="1800"/>
            <a:t> get acquainted and feel connected</a:t>
          </a:r>
          <a:endParaRPr lang="en-US" sz="1800"/>
        </a:p>
      </dgm:t>
    </dgm:pt>
    <dgm:pt modelId="{174A2C1A-6802-46B4-80D3-FFB4126B7D24}" type="parTrans" cxnId="{8892A543-7347-4A6D-B226-10CBE406AD80}">
      <dgm:prSet/>
      <dgm:spPr/>
      <dgm:t>
        <a:bodyPr/>
        <a:lstStyle/>
        <a:p>
          <a:endParaRPr lang="en-US" sz="2800"/>
        </a:p>
      </dgm:t>
    </dgm:pt>
    <dgm:pt modelId="{4F32BE5B-C3D1-41A9-91F5-7CDA1349A811}" type="sibTrans" cxnId="{8892A543-7347-4A6D-B226-10CBE406AD80}">
      <dgm:prSet custT="1"/>
      <dgm:spPr/>
      <dgm:t>
        <a:bodyPr/>
        <a:lstStyle/>
        <a:p>
          <a:endParaRPr lang="en-US" sz="3200"/>
        </a:p>
      </dgm:t>
    </dgm:pt>
    <dgm:pt modelId="{8A50F923-0BFA-4243-98E3-E175C111040F}">
      <dgm:prSet custT="1"/>
      <dgm:spPr/>
      <dgm:t>
        <a:bodyPr/>
        <a:lstStyle/>
        <a:p>
          <a:r>
            <a:rPr lang="en-GB" sz="1800" b="1"/>
            <a:t>Introductory</a:t>
          </a:r>
          <a:r>
            <a:rPr lang="en-GB" sz="1800"/>
            <a:t>: Begins discussion of topic</a:t>
          </a:r>
          <a:endParaRPr lang="en-US" sz="1800"/>
        </a:p>
      </dgm:t>
    </dgm:pt>
    <dgm:pt modelId="{2E985626-71F4-4198-84CC-392ED364ABB3}" type="parTrans" cxnId="{08840178-8CC6-4D2F-8599-24E26B6C2EDD}">
      <dgm:prSet/>
      <dgm:spPr/>
      <dgm:t>
        <a:bodyPr/>
        <a:lstStyle/>
        <a:p>
          <a:endParaRPr lang="en-US" sz="2800"/>
        </a:p>
      </dgm:t>
    </dgm:pt>
    <dgm:pt modelId="{BC3C3F11-790C-4BF9-8727-31288218A16A}" type="sibTrans" cxnId="{08840178-8CC6-4D2F-8599-24E26B6C2EDD}">
      <dgm:prSet custT="1"/>
      <dgm:spPr/>
      <dgm:t>
        <a:bodyPr/>
        <a:lstStyle/>
        <a:p>
          <a:endParaRPr lang="en-US" sz="3200"/>
        </a:p>
      </dgm:t>
    </dgm:pt>
    <dgm:pt modelId="{2927D02C-41B7-46C2-8564-7868F31D7EE1}">
      <dgm:prSet custT="1"/>
      <dgm:spPr/>
      <dgm:t>
        <a:bodyPr/>
        <a:lstStyle/>
        <a:p>
          <a:r>
            <a:rPr lang="en-GB" sz="1800" b="1"/>
            <a:t>Transition:</a:t>
          </a:r>
          <a:r>
            <a:rPr lang="en-GB" sz="1800"/>
            <a:t> Moves smoothly and seamlessly into key questions</a:t>
          </a:r>
          <a:endParaRPr lang="en-US" sz="1800"/>
        </a:p>
      </dgm:t>
    </dgm:pt>
    <dgm:pt modelId="{4EE3E547-B81F-4A2F-8B0F-667B2923540B}" type="parTrans" cxnId="{3B4EB67C-7962-46B4-AD2A-B0B45B28E78F}">
      <dgm:prSet/>
      <dgm:spPr/>
      <dgm:t>
        <a:bodyPr/>
        <a:lstStyle/>
        <a:p>
          <a:endParaRPr lang="en-US" sz="2800"/>
        </a:p>
      </dgm:t>
    </dgm:pt>
    <dgm:pt modelId="{C666C28D-C9CF-4F7A-82EF-CE615FDD748D}" type="sibTrans" cxnId="{3B4EB67C-7962-46B4-AD2A-B0B45B28E78F}">
      <dgm:prSet custT="1"/>
      <dgm:spPr/>
      <dgm:t>
        <a:bodyPr/>
        <a:lstStyle/>
        <a:p>
          <a:endParaRPr lang="en-US" sz="3200"/>
        </a:p>
      </dgm:t>
    </dgm:pt>
    <dgm:pt modelId="{084C737A-ACBC-4DB4-A22E-62C2F4074746}">
      <dgm:prSet custT="1"/>
      <dgm:spPr/>
      <dgm:t>
        <a:bodyPr/>
        <a:lstStyle/>
        <a:p>
          <a:r>
            <a:rPr lang="en-GB" sz="1800" b="1"/>
            <a:t>Key:</a:t>
          </a:r>
          <a:r>
            <a:rPr lang="en-GB" sz="1800"/>
            <a:t> Obtains insight on areas of central concern in the study</a:t>
          </a:r>
          <a:endParaRPr lang="en-US" sz="1800"/>
        </a:p>
      </dgm:t>
    </dgm:pt>
    <dgm:pt modelId="{02F29BF3-E837-4BB2-951B-2816C88C493E}" type="parTrans" cxnId="{C0E1161F-ECBB-4077-A38A-7963F46C484E}">
      <dgm:prSet/>
      <dgm:spPr/>
      <dgm:t>
        <a:bodyPr/>
        <a:lstStyle/>
        <a:p>
          <a:endParaRPr lang="en-US" sz="2800"/>
        </a:p>
      </dgm:t>
    </dgm:pt>
    <dgm:pt modelId="{E399FA0F-3D78-4574-8FC8-BF1A3A1041DD}" type="sibTrans" cxnId="{C0E1161F-ECBB-4077-A38A-7963F46C484E}">
      <dgm:prSet custT="1"/>
      <dgm:spPr/>
      <dgm:t>
        <a:bodyPr/>
        <a:lstStyle/>
        <a:p>
          <a:endParaRPr lang="en-US" sz="3200"/>
        </a:p>
      </dgm:t>
    </dgm:pt>
    <dgm:pt modelId="{9962ACE8-C893-4B11-9C27-E4B30A225E08}">
      <dgm:prSet custT="1"/>
      <dgm:spPr/>
      <dgm:t>
        <a:bodyPr/>
        <a:lstStyle/>
        <a:p>
          <a:r>
            <a:rPr lang="en-GB" sz="1800" b="1"/>
            <a:t>Ending:</a:t>
          </a:r>
          <a:r>
            <a:rPr lang="en-GB" sz="1800"/>
            <a:t> Helps researchers determine where to place emphasis and brings closure to the discussion</a:t>
          </a:r>
          <a:br>
            <a:rPr lang="en-GB" sz="1800"/>
          </a:br>
          <a:r>
            <a:rPr lang="en-GB" sz="1800"/>
            <a:t> </a:t>
          </a:r>
          <a:endParaRPr lang="en-US" sz="1800"/>
        </a:p>
      </dgm:t>
    </dgm:pt>
    <dgm:pt modelId="{B6A87B48-93A8-42A8-9B01-BB78A06DB391}" type="parTrans" cxnId="{2202D25C-0916-4DA4-A052-0E8B13E3FF97}">
      <dgm:prSet/>
      <dgm:spPr/>
      <dgm:t>
        <a:bodyPr/>
        <a:lstStyle/>
        <a:p>
          <a:endParaRPr lang="en-US" sz="2800"/>
        </a:p>
      </dgm:t>
    </dgm:pt>
    <dgm:pt modelId="{AA6F4C53-53E5-4B71-A131-B90FD0A14871}" type="sibTrans" cxnId="{2202D25C-0916-4DA4-A052-0E8B13E3FF97}">
      <dgm:prSet/>
      <dgm:spPr/>
      <dgm:t>
        <a:bodyPr/>
        <a:lstStyle/>
        <a:p>
          <a:endParaRPr lang="en-US" sz="2800"/>
        </a:p>
      </dgm:t>
    </dgm:pt>
    <dgm:pt modelId="{0E91D332-94A0-499D-A997-0CC85332C9D0}">
      <dgm:prSet/>
      <dgm:spPr/>
      <dgm:t>
        <a:bodyPr/>
        <a:lstStyle/>
        <a:p>
          <a:endParaRPr lang="en-US" sz="2800" dirty="0"/>
        </a:p>
      </dgm:t>
    </dgm:pt>
    <dgm:pt modelId="{9505B433-11EB-42E6-9293-400CC176AC25}" type="parTrans" cxnId="{2291758D-A9EF-4105-B2B0-1EC716796DF0}">
      <dgm:prSet/>
      <dgm:spPr/>
      <dgm:t>
        <a:bodyPr/>
        <a:lstStyle/>
        <a:p>
          <a:endParaRPr lang="en-US" sz="2800"/>
        </a:p>
      </dgm:t>
    </dgm:pt>
    <dgm:pt modelId="{59498B5F-2116-4119-B826-C915BC4CB0EE}" type="sibTrans" cxnId="{2291758D-A9EF-4105-B2B0-1EC716796DF0}">
      <dgm:prSet/>
      <dgm:spPr/>
      <dgm:t>
        <a:bodyPr/>
        <a:lstStyle/>
        <a:p>
          <a:endParaRPr lang="en-US" sz="2800"/>
        </a:p>
      </dgm:t>
    </dgm:pt>
    <dgm:pt modelId="{D03AAFD6-F9DD-439E-A81B-6ABD840F9B07}" type="pres">
      <dgm:prSet presAssocID="{A4368DBB-1353-42D6-B84B-513122AFF6E0}" presName="outerComposite" presStyleCnt="0">
        <dgm:presLayoutVars>
          <dgm:chMax val="5"/>
          <dgm:dir/>
          <dgm:resizeHandles val="exact"/>
        </dgm:presLayoutVars>
      </dgm:prSet>
      <dgm:spPr/>
    </dgm:pt>
    <dgm:pt modelId="{29C5B6DC-7B67-40C7-9988-48C3A135C79B}" type="pres">
      <dgm:prSet presAssocID="{A4368DBB-1353-42D6-B84B-513122AFF6E0}" presName="dummyMaxCanvas" presStyleCnt="0">
        <dgm:presLayoutVars/>
      </dgm:prSet>
      <dgm:spPr/>
    </dgm:pt>
    <dgm:pt modelId="{896F890E-AD6F-4770-B35A-446E21B8D0BE}" type="pres">
      <dgm:prSet presAssocID="{A4368DBB-1353-42D6-B84B-513122AFF6E0}" presName="FiveNodes_1" presStyleLbl="node1" presStyleIdx="0" presStyleCnt="5">
        <dgm:presLayoutVars>
          <dgm:bulletEnabled val="1"/>
        </dgm:presLayoutVars>
      </dgm:prSet>
      <dgm:spPr/>
    </dgm:pt>
    <dgm:pt modelId="{77397574-74B6-4716-AE17-DD29AB10CBB9}" type="pres">
      <dgm:prSet presAssocID="{A4368DBB-1353-42D6-B84B-513122AFF6E0}" presName="FiveNodes_2" presStyleLbl="node1" presStyleIdx="1" presStyleCnt="5">
        <dgm:presLayoutVars>
          <dgm:bulletEnabled val="1"/>
        </dgm:presLayoutVars>
      </dgm:prSet>
      <dgm:spPr/>
    </dgm:pt>
    <dgm:pt modelId="{573727B1-1CE0-4CDA-A4D4-348164E73A58}" type="pres">
      <dgm:prSet presAssocID="{A4368DBB-1353-42D6-B84B-513122AFF6E0}" presName="FiveNodes_3" presStyleLbl="node1" presStyleIdx="2" presStyleCnt="5">
        <dgm:presLayoutVars>
          <dgm:bulletEnabled val="1"/>
        </dgm:presLayoutVars>
      </dgm:prSet>
      <dgm:spPr/>
    </dgm:pt>
    <dgm:pt modelId="{DE4A609B-5826-47DA-AB29-7F85126A0D06}" type="pres">
      <dgm:prSet presAssocID="{A4368DBB-1353-42D6-B84B-513122AFF6E0}" presName="FiveNodes_4" presStyleLbl="node1" presStyleIdx="3" presStyleCnt="5">
        <dgm:presLayoutVars>
          <dgm:bulletEnabled val="1"/>
        </dgm:presLayoutVars>
      </dgm:prSet>
      <dgm:spPr/>
    </dgm:pt>
    <dgm:pt modelId="{E9064D34-06BA-4D16-80DC-2FF2EDEE24A1}" type="pres">
      <dgm:prSet presAssocID="{A4368DBB-1353-42D6-B84B-513122AFF6E0}" presName="FiveNodes_5" presStyleLbl="node1" presStyleIdx="4" presStyleCnt="5">
        <dgm:presLayoutVars>
          <dgm:bulletEnabled val="1"/>
        </dgm:presLayoutVars>
      </dgm:prSet>
      <dgm:spPr/>
    </dgm:pt>
    <dgm:pt modelId="{82D9C5CB-B032-401E-9ACE-7C46E1D3E1E7}" type="pres">
      <dgm:prSet presAssocID="{A4368DBB-1353-42D6-B84B-513122AFF6E0}" presName="FiveConn_1-2" presStyleLbl="fgAccFollowNode1" presStyleIdx="0" presStyleCnt="4">
        <dgm:presLayoutVars>
          <dgm:bulletEnabled val="1"/>
        </dgm:presLayoutVars>
      </dgm:prSet>
      <dgm:spPr/>
    </dgm:pt>
    <dgm:pt modelId="{B41EF55A-4F8F-4639-A574-F8E9B69A48C2}" type="pres">
      <dgm:prSet presAssocID="{A4368DBB-1353-42D6-B84B-513122AFF6E0}" presName="FiveConn_2-3" presStyleLbl="fgAccFollowNode1" presStyleIdx="1" presStyleCnt="4">
        <dgm:presLayoutVars>
          <dgm:bulletEnabled val="1"/>
        </dgm:presLayoutVars>
      </dgm:prSet>
      <dgm:spPr/>
    </dgm:pt>
    <dgm:pt modelId="{C5DD966F-88F9-4B55-8FBC-683AF46B841C}" type="pres">
      <dgm:prSet presAssocID="{A4368DBB-1353-42D6-B84B-513122AFF6E0}" presName="FiveConn_3-4" presStyleLbl="fgAccFollowNode1" presStyleIdx="2" presStyleCnt="4">
        <dgm:presLayoutVars>
          <dgm:bulletEnabled val="1"/>
        </dgm:presLayoutVars>
      </dgm:prSet>
      <dgm:spPr/>
    </dgm:pt>
    <dgm:pt modelId="{A71A09A9-F395-4683-A5DD-0B2698BD2836}" type="pres">
      <dgm:prSet presAssocID="{A4368DBB-1353-42D6-B84B-513122AFF6E0}" presName="FiveConn_4-5" presStyleLbl="fgAccFollowNode1" presStyleIdx="3" presStyleCnt="4">
        <dgm:presLayoutVars>
          <dgm:bulletEnabled val="1"/>
        </dgm:presLayoutVars>
      </dgm:prSet>
      <dgm:spPr/>
    </dgm:pt>
    <dgm:pt modelId="{C2216FE4-9BD3-4ECB-8EB8-0F047E765D8B}" type="pres">
      <dgm:prSet presAssocID="{A4368DBB-1353-42D6-B84B-513122AFF6E0}" presName="FiveNodes_1_text" presStyleLbl="node1" presStyleIdx="4" presStyleCnt="5">
        <dgm:presLayoutVars>
          <dgm:bulletEnabled val="1"/>
        </dgm:presLayoutVars>
      </dgm:prSet>
      <dgm:spPr/>
    </dgm:pt>
    <dgm:pt modelId="{21D999D8-6474-4ACF-A10C-122557652F9B}" type="pres">
      <dgm:prSet presAssocID="{A4368DBB-1353-42D6-B84B-513122AFF6E0}" presName="FiveNodes_2_text" presStyleLbl="node1" presStyleIdx="4" presStyleCnt="5">
        <dgm:presLayoutVars>
          <dgm:bulletEnabled val="1"/>
        </dgm:presLayoutVars>
      </dgm:prSet>
      <dgm:spPr/>
    </dgm:pt>
    <dgm:pt modelId="{6515447E-4BE1-4389-95A2-F242F06EF39E}" type="pres">
      <dgm:prSet presAssocID="{A4368DBB-1353-42D6-B84B-513122AFF6E0}" presName="FiveNodes_3_text" presStyleLbl="node1" presStyleIdx="4" presStyleCnt="5">
        <dgm:presLayoutVars>
          <dgm:bulletEnabled val="1"/>
        </dgm:presLayoutVars>
      </dgm:prSet>
      <dgm:spPr/>
    </dgm:pt>
    <dgm:pt modelId="{55064F6E-D741-40BA-998B-5A19ABAB67A9}" type="pres">
      <dgm:prSet presAssocID="{A4368DBB-1353-42D6-B84B-513122AFF6E0}" presName="FiveNodes_4_text" presStyleLbl="node1" presStyleIdx="4" presStyleCnt="5">
        <dgm:presLayoutVars>
          <dgm:bulletEnabled val="1"/>
        </dgm:presLayoutVars>
      </dgm:prSet>
      <dgm:spPr/>
    </dgm:pt>
    <dgm:pt modelId="{1FFCF858-F9CE-4D14-BA05-4CF08C47B45C}" type="pres">
      <dgm:prSet presAssocID="{A4368DBB-1353-42D6-B84B-513122AFF6E0}" presName="FiveNodes_5_text" presStyleLbl="node1" presStyleIdx="4" presStyleCnt="5">
        <dgm:presLayoutVars>
          <dgm:bulletEnabled val="1"/>
        </dgm:presLayoutVars>
      </dgm:prSet>
      <dgm:spPr/>
    </dgm:pt>
  </dgm:ptLst>
  <dgm:cxnLst>
    <dgm:cxn modelId="{256A2813-1490-4C7F-8253-7171516AE631}" type="presOf" srcId="{084C737A-ACBC-4DB4-A22E-62C2F4074746}" destId="{DE4A609B-5826-47DA-AB29-7F85126A0D06}" srcOrd="0" destOrd="0" presId="urn:microsoft.com/office/officeart/2005/8/layout/vProcess5"/>
    <dgm:cxn modelId="{576A5F13-C6FF-4B02-ADEB-1C5351DFD88D}" type="presOf" srcId="{9962ACE8-C893-4B11-9C27-E4B30A225E08}" destId="{E9064D34-06BA-4D16-80DC-2FF2EDEE24A1}" srcOrd="0" destOrd="0" presId="urn:microsoft.com/office/officeart/2005/8/layout/vProcess5"/>
    <dgm:cxn modelId="{22E6FD1C-7402-4D41-8EC7-6A5F479833F8}" type="presOf" srcId="{8A50F923-0BFA-4243-98E3-E175C111040F}" destId="{21D999D8-6474-4ACF-A10C-122557652F9B}" srcOrd="1" destOrd="0" presId="urn:microsoft.com/office/officeart/2005/8/layout/vProcess5"/>
    <dgm:cxn modelId="{C0E1161F-ECBB-4077-A38A-7963F46C484E}" srcId="{A4368DBB-1353-42D6-B84B-513122AFF6E0}" destId="{084C737A-ACBC-4DB4-A22E-62C2F4074746}" srcOrd="3" destOrd="0" parTransId="{02F29BF3-E837-4BB2-951B-2816C88C493E}" sibTransId="{E399FA0F-3D78-4574-8FC8-BF1A3A1041DD}"/>
    <dgm:cxn modelId="{35363C22-1B79-4ADD-9D45-6BDEA2873EBF}" type="presOf" srcId="{A4368DBB-1353-42D6-B84B-513122AFF6E0}" destId="{D03AAFD6-F9DD-439E-A81B-6ABD840F9B07}" srcOrd="0" destOrd="0" presId="urn:microsoft.com/office/officeart/2005/8/layout/vProcess5"/>
    <dgm:cxn modelId="{2202D25C-0916-4DA4-A052-0E8B13E3FF97}" srcId="{A4368DBB-1353-42D6-B84B-513122AFF6E0}" destId="{9962ACE8-C893-4B11-9C27-E4B30A225E08}" srcOrd="4" destOrd="0" parTransId="{B6A87B48-93A8-42A8-9B01-BB78A06DB391}" sibTransId="{AA6F4C53-53E5-4B71-A131-B90FD0A14871}"/>
    <dgm:cxn modelId="{AA802361-7D95-43E7-8091-650D9D1DF088}" type="presOf" srcId="{E399FA0F-3D78-4574-8FC8-BF1A3A1041DD}" destId="{A71A09A9-F395-4683-A5DD-0B2698BD2836}" srcOrd="0" destOrd="0" presId="urn:microsoft.com/office/officeart/2005/8/layout/vProcess5"/>
    <dgm:cxn modelId="{8892A543-7347-4A6D-B226-10CBE406AD80}" srcId="{A4368DBB-1353-42D6-B84B-513122AFF6E0}" destId="{365F436A-1E52-48BA-B18B-323FFC20A72A}" srcOrd="0" destOrd="0" parTransId="{174A2C1A-6802-46B4-80D3-FFB4126B7D24}" sibTransId="{4F32BE5B-C3D1-41A9-91F5-7CDA1349A811}"/>
    <dgm:cxn modelId="{08840178-8CC6-4D2F-8599-24E26B6C2EDD}" srcId="{A4368DBB-1353-42D6-B84B-513122AFF6E0}" destId="{8A50F923-0BFA-4243-98E3-E175C111040F}" srcOrd="1" destOrd="0" parTransId="{2E985626-71F4-4198-84CC-392ED364ABB3}" sibTransId="{BC3C3F11-790C-4BF9-8727-31288218A16A}"/>
    <dgm:cxn modelId="{05F64A5A-43FF-4355-A139-C3A9EBAB344F}" type="presOf" srcId="{4F32BE5B-C3D1-41A9-91F5-7CDA1349A811}" destId="{82D9C5CB-B032-401E-9ACE-7C46E1D3E1E7}" srcOrd="0" destOrd="0" presId="urn:microsoft.com/office/officeart/2005/8/layout/vProcess5"/>
    <dgm:cxn modelId="{3B4EB67C-7962-46B4-AD2A-B0B45B28E78F}" srcId="{A4368DBB-1353-42D6-B84B-513122AFF6E0}" destId="{2927D02C-41B7-46C2-8564-7868F31D7EE1}" srcOrd="2" destOrd="0" parTransId="{4EE3E547-B81F-4A2F-8B0F-667B2923540B}" sibTransId="{C666C28D-C9CF-4F7A-82EF-CE615FDD748D}"/>
    <dgm:cxn modelId="{22A58F7E-7340-48A6-9DD2-ADDC5C96C1EB}" type="presOf" srcId="{365F436A-1E52-48BA-B18B-323FFC20A72A}" destId="{896F890E-AD6F-4770-B35A-446E21B8D0BE}" srcOrd="0" destOrd="0" presId="urn:microsoft.com/office/officeart/2005/8/layout/vProcess5"/>
    <dgm:cxn modelId="{2291758D-A9EF-4105-B2B0-1EC716796DF0}" srcId="{A4368DBB-1353-42D6-B84B-513122AFF6E0}" destId="{0E91D332-94A0-499D-A997-0CC85332C9D0}" srcOrd="5" destOrd="0" parTransId="{9505B433-11EB-42E6-9293-400CC176AC25}" sibTransId="{59498B5F-2116-4119-B826-C915BC4CB0EE}"/>
    <dgm:cxn modelId="{A67A4E94-DD4D-460E-BAFC-D37BA1A6F1C8}" type="presOf" srcId="{2927D02C-41B7-46C2-8564-7868F31D7EE1}" destId="{573727B1-1CE0-4CDA-A4D4-348164E73A58}" srcOrd="0" destOrd="0" presId="urn:microsoft.com/office/officeart/2005/8/layout/vProcess5"/>
    <dgm:cxn modelId="{77624AB3-F0DA-4015-A3BC-C5FB3678337D}" type="presOf" srcId="{084C737A-ACBC-4DB4-A22E-62C2F4074746}" destId="{55064F6E-D741-40BA-998B-5A19ABAB67A9}" srcOrd="1" destOrd="0" presId="urn:microsoft.com/office/officeart/2005/8/layout/vProcess5"/>
    <dgm:cxn modelId="{6B5F2AC0-C781-4D70-8717-0BB03521777E}" type="presOf" srcId="{365F436A-1E52-48BA-B18B-323FFC20A72A}" destId="{C2216FE4-9BD3-4ECB-8EB8-0F047E765D8B}" srcOrd="1" destOrd="0" presId="urn:microsoft.com/office/officeart/2005/8/layout/vProcess5"/>
    <dgm:cxn modelId="{657A76C4-8021-4DBD-BD64-B99902D5FBF7}" type="presOf" srcId="{8A50F923-0BFA-4243-98E3-E175C111040F}" destId="{77397574-74B6-4716-AE17-DD29AB10CBB9}" srcOrd="0" destOrd="0" presId="urn:microsoft.com/office/officeart/2005/8/layout/vProcess5"/>
    <dgm:cxn modelId="{115A46CA-80C3-4D07-B494-199442C66474}" type="presOf" srcId="{BC3C3F11-790C-4BF9-8727-31288218A16A}" destId="{B41EF55A-4F8F-4639-A574-F8E9B69A48C2}" srcOrd="0" destOrd="0" presId="urn:microsoft.com/office/officeart/2005/8/layout/vProcess5"/>
    <dgm:cxn modelId="{6E334FD3-A00A-411C-BE8D-F757A16442E4}" type="presOf" srcId="{C666C28D-C9CF-4F7A-82EF-CE615FDD748D}" destId="{C5DD966F-88F9-4B55-8FBC-683AF46B841C}" srcOrd="0" destOrd="0" presId="urn:microsoft.com/office/officeart/2005/8/layout/vProcess5"/>
    <dgm:cxn modelId="{769799DE-53EE-4B8C-92DF-C1575F86D16C}" type="presOf" srcId="{2927D02C-41B7-46C2-8564-7868F31D7EE1}" destId="{6515447E-4BE1-4389-95A2-F242F06EF39E}" srcOrd="1" destOrd="0" presId="urn:microsoft.com/office/officeart/2005/8/layout/vProcess5"/>
    <dgm:cxn modelId="{2DBB37E0-AF58-4862-B878-A3720A2DC31F}" type="presOf" srcId="{9962ACE8-C893-4B11-9C27-E4B30A225E08}" destId="{1FFCF858-F9CE-4D14-BA05-4CF08C47B45C}" srcOrd="1" destOrd="0" presId="urn:microsoft.com/office/officeart/2005/8/layout/vProcess5"/>
    <dgm:cxn modelId="{B35982CA-7C77-484B-A135-26E17D7BD256}" type="presParOf" srcId="{D03AAFD6-F9DD-439E-A81B-6ABD840F9B07}" destId="{29C5B6DC-7B67-40C7-9988-48C3A135C79B}" srcOrd="0" destOrd="0" presId="urn:microsoft.com/office/officeart/2005/8/layout/vProcess5"/>
    <dgm:cxn modelId="{2616200D-9439-4AF2-9296-560776356AFB}" type="presParOf" srcId="{D03AAFD6-F9DD-439E-A81B-6ABD840F9B07}" destId="{896F890E-AD6F-4770-B35A-446E21B8D0BE}" srcOrd="1" destOrd="0" presId="urn:microsoft.com/office/officeart/2005/8/layout/vProcess5"/>
    <dgm:cxn modelId="{C1697813-6ECC-4E25-9FAE-B4464391A3DF}" type="presParOf" srcId="{D03AAFD6-F9DD-439E-A81B-6ABD840F9B07}" destId="{77397574-74B6-4716-AE17-DD29AB10CBB9}" srcOrd="2" destOrd="0" presId="urn:microsoft.com/office/officeart/2005/8/layout/vProcess5"/>
    <dgm:cxn modelId="{A8BB66B6-D742-4CA0-A1EE-0B3AF2EC606F}" type="presParOf" srcId="{D03AAFD6-F9DD-439E-A81B-6ABD840F9B07}" destId="{573727B1-1CE0-4CDA-A4D4-348164E73A58}" srcOrd="3" destOrd="0" presId="urn:microsoft.com/office/officeart/2005/8/layout/vProcess5"/>
    <dgm:cxn modelId="{5C7B1216-4112-4D91-8110-A225C861753A}" type="presParOf" srcId="{D03AAFD6-F9DD-439E-A81B-6ABD840F9B07}" destId="{DE4A609B-5826-47DA-AB29-7F85126A0D06}" srcOrd="4" destOrd="0" presId="urn:microsoft.com/office/officeart/2005/8/layout/vProcess5"/>
    <dgm:cxn modelId="{0898BE83-77A6-4601-B7EA-3BDEA4F5A853}" type="presParOf" srcId="{D03AAFD6-F9DD-439E-A81B-6ABD840F9B07}" destId="{E9064D34-06BA-4D16-80DC-2FF2EDEE24A1}" srcOrd="5" destOrd="0" presId="urn:microsoft.com/office/officeart/2005/8/layout/vProcess5"/>
    <dgm:cxn modelId="{2BEA82C5-C1E2-41D8-BE70-E488BEF2EBAA}" type="presParOf" srcId="{D03AAFD6-F9DD-439E-A81B-6ABD840F9B07}" destId="{82D9C5CB-B032-401E-9ACE-7C46E1D3E1E7}" srcOrd="6" destOrd="0" presId="urn:microsoft.com/office/officeart/2005/8/layout/vProcess5"/>
    <dgm:cxn modelId="{E88FD095-5F02-430F-B1DF-76F40AE84E0D}" type="presParOf" srcId="{D03AAFD6-F9DD-439E-A81B-6ABD840F9B07}" destId="{B41EF55A-4F8F-4639-A574-F8E9B69A48C2}" srcOrd="7" destOrd="0" presId="urn:microsoft.com/office/officeart/2005/8/layout/vProcess5"/>
    <dgm:cxn modelId="{8D11E8CF-5315-4106-AE37-4F1878328134}" type="presParOf" srcId="{D03AAFD6-F9DD-439E-A81B-6ABD840F9B07}" destId="{C5DD966F-88F9-4B55-8FBC-683AF46B841C}" srcOrd="8" destOrd="0" presId="urn:microsoft.com/office/officeart/2005/8/layout/vProcess5"/>
    <dgm:cxn modelId="{AA8B83D9-540C-4E4C-B7C1-7309293C6E04}" type="presParOf" srcId="{D03AAFD6-F9DD-439E-A81B-6ABD840F9B07}" destId="{A71A09A9-F395-4683-A5DD-0B2698BD2836}" srcOrd="9" destOrd="0" presId="urn:microsoft.com/office/officeart/2005/8/layout/vProcess5"/>
    <dgm:cxn modelId="{32FBFCDC-0409-4268-A818-96500B204DC9}" type="presParOf" srcId="{D03AAFD6-F9DD-439E-A81B-6ABD840F9B07}" destId="{C2216FE4-9BD3-4ECB-8EB8-0F047E765D8B}" srcOrd="10" destOrd="0" presId="urn:microsoft.com/office/officeart/2005/8/layout/vProcess5"/>
    <dgm:cxn modelId="{636323B8-8586-4B72-AFE1-BEBE6D40FB3D}" type="presParOf" srcId="{D03AAFD6-F9DD-439E-A81B-6ABD840F9B07}" destId="{21D999D8-6474-4ACF-A10C-122557652F9B}" srcOrd="11" destOrd="0" presId="urn:microsoft.com/office/officeart/2005/8/layout/vProcess5"/>
    <dgm:cxn modelId="{CFB122DA-EE38-4FE5-9641-17BD328BE65C}" type="presParOf" srcId="{D03AAFD6-F9DD-439E-A81B-6ABD840F9B07}" destId="{6515447E-4BE1-4389-95A2-F242F06EF39E}" srcOrd="12" destOrd="0" presId="urn:microsoft.com/office/officeart/2005/8/layout/vProcess5"/>
    <dgm:cxn modelId="{BB722406-5C3C-408B-AA95-F3ADC4766772}" type="presParOf" srcId="{D03AAFD6-F9DD-439E-A81B-6ABD840F9B07}" destId="{55064F6E-D741-40BA-998B-5A19ABAB67A9}" srcOrd="13" destOrd="0" presId="urn:microsoft.com/office/officeart/2005/8/layout/vProcess5"/>
    <dgm:cxn modelId="{68CE6549-1EB2-4810-92BC-1CB7DDBBFD9E}" type="presParOf" srcId="{D03AAFD6-F9DD-439E-A81B-6ABD840F9B07}" destId="{1FFCF858-F9CE-4D14-BA05-4CF08C47B45C}"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4F1D76D-A51D-437A-A7A6-2693606BF807}"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3C0825F-8A04-47B4-AAA4-FE2317F825D2}">
      <dgm:prSet custT="1"/>
      <dgm:spPr/>
      <dgm:t>
        <a:bodyPr/>
        <a:lstStyle/>
        <a:p>
          <a:r>
            <a:rPr lang="en-GB" sz="2000" b="1"/>
            <a:t>Opening:</a:t>
          </a:r>
          <a:r>
            <a:rPr lang="en-GB" sz="2000"/>
            <a:t> get acquainted and feel connected</a:t>
          </a:r>
          <a:endParaRPr lang="en-US" sz="2000"/>
        </a:p>
      </dgm:t>
    </dgm:pt>
    <dgm:pt modelId="{6D024945-CB21-4119-8134-BF5BFAF106C9}" type="parTrans" cxnId="{3CC7D058-410A-448F-9934-55273BAFD773}">
      <dgm:prSet/>
      <dgm:spPr/>
      <dgm:t>
        <a:bodyPr/>
        <a:lstStyle/>
        <a:p>
          <a:endParaRPr lang="en-US" sz="2000"/>
        </a:p>
      </dgm:t>
    </dgm:pt>
    <dgm:pt modelId="{B56E2430-0A11-496E-B89E-AECE69283CE3}" type="sibTrans" cxnId="{3CC7D058-410A-448F-9934-55273BAFD773}">
      <dgm:prSet/>
      <dgm:spPr/>
      <dgm:t>
        <a:bodyPr/>
        <a:lstStyle/>
        <a:p>
          <a:endParaRPr lang="en-US" sz="2000"/>
        </a:p>
      </dgm:t>
    </dgm:pt>
    <dgm:pt modelId="{D60BB9EF-EDB6-4847-B3B0-4B6130397CA5}">
      <dgm:prSet custT="1"/>
      <dgm:spPr/>
      <dgm:t>
        <a:bodyPr/>
        <a:lstStyle/>
        <a:p>
          <a:r>
            <a:rPr lang="en-GB" sz="2000" b="1"/>
            <a:t>Introductory</a:t>
          </a:r>
          <a:r>
            <a:rPr lang="en-GB" sz="2000"/>
            <a:t>: Begins discussion of topic</a:t>
          </a:r>
          <a:endParaRPr lang="en-US" sz="2000"/>
        </a:p>
      </dgm:t>
    </dgm:pt>
    <dgm:pt modelId="{B675C312-1C5B-4091-A56D-4E33ED548D43}" type="parTrans" cxnId="{CA75D775-9902-4B4D-8A80-F1101C566A9F}">
      <dgm:prSet/>
      <dgm:spPr/>
      <dgm:t>
        <a:bodyPr/>
        <a:lstStyle/>
        <a:p>
          <a:endParaRPr lang="en-US" sz="2000"/>
        </a:p>
      </dgm:t>
    </dgm:pt>
    <dgm:pt modelId="{C19848AD-0BAE-4F1D-ADD5-4151DE4176A1}" type="sibTrans" cxnId="{CA75D775-9902-4B4D-8A80-F1101C566A9F}">
      <dgm:prSet/>
      <dgm:spPr/>
      <dgm:t>
        <a:bodyPr/>
        <a:lstStyle/>
        <a:p>
          <a:endParaRPr lang="en-US" sz="2000"/>
        </a:p>
      </dgm:t>
    </dgm:pt>
    <dgm:pt modelId="{863AAC77-E884-4F9A-8D26-E671A1A78F11}">
      <dgm:prSet custT="1"/>
      <dgm:spPr/>
      <dgm:t>
        <a:bodyPr/>
        <a:lstStyle/>
        <a:p>
          <a:r>
            <a:rPr lang="en-GB" sz="2000" b="1"/>
            <a:t>Transition:</a:t>
          </a:r>
          <a:r>
            <a:rPr lang="en-GB" sz="2000"/>
            <a:t> Moves smoothly and seamlessly into key questions</a:t>
          </a:r>
          <a:endParaRPr lang="en-US" sz="2000"/>
        </a:p>
      </dgm:t>
    </dgm:pt>
    <dgm:pt modelId="{FDFDB2E0-C435-41DB-8A6D-9C50F71B0FC6}" type="parTrans" cxnId="{664857C9-7AE1-4F12-ABCC-4872D4684608}">
      <dgm:prSet/>
      <dgm:spPr/>
      <dgm:t>
        <a:bodyPr/>
        <a:lstStyle/>
        <a:p>
          <a:endParaRPr lang="en-US" sz="2000"/>
        </a:p>
      </dgm:t>
    </dgm:pt>
    <dgm:pt modelId="{73ABA116-210A-4C82-A71C-B4A9AA1E3B93}" type="sibTrans" cxnId="{664857C9-7AE1-4F12-ABCC-4872D4684608}">
      <dgm:prSet/>
      <dgm:spPr/>
      <dgm:t>
        <a:bodyPr/>
        <a:lstStyle/>
        <a:p>
          <a:endParaRPr lang="en-US" sz="2000"/>
        </a:p>
      </dgm:t>
    </dgm:pt>
    <dgm:pt modelId="{D9E173A6-5971-4190-BB50-C4A86BB16088}">
      <dgm:prSet custT="1"/>
      <dgm:spPr/>
      <dgm:t>
        <a:bodyPr/>
        <a:lstStyle/>
        <a:p>
          <a:r>
            <a:rPr lang="en-GB" sz="2000" b="1"/>
            <a:t>Key:</a:t>
          </a:r>
          <a:r>
            <a:rPr lang="en-GB" sz="2000"/>
            <a:t> Obtains insight on areas of central concern in the study</a:t>
          </a:r>
          <a:endParaRPr lang="en-US" sz="2000"/>
        </a:p>
      </dgm:t>
    </dgm:pt>
    <dgm:pt modelId="{D0A02C0B-41C4-4AE6-89DB-0719434DC63F}" type="parTrans" cxnId="{0BFE8520-BF50-4845-8D3A-5F59BA0D9BF2}">
      <dgm:prSet/>
      <dgm:spPr/>
      <dgm:t>
        <a:bodyPr/>
        <a:lstStyle/>
        <a:p>
          <a:endParaRPr lang="en-US" sz="2000"/>
        </a:p>
      </dgm:t>
    </dgm:pt>
    <dgm:pt modelId="{73D95E4E-5A84-4C7C-9635-37BB93F9F778}" type="sibTrans" cxnId="{0BFE8520-BF50-4845-8D3A-5F59BA0D9BF2}">
      <dgm:prSet/>
      <dgm:spPr/>
      <dgm:t>
        <a:bodyPr/>
        <a:lstStyle/>
        <a:p>
          <a:endParaRPr lang="en-US" sz="2000"/>
        </a:p>
      </dgm:t>
    </dgm:pt>
    <dgm:pt modelId="{EE911161-38F8-44F0-8CDD-16728667B9B0}">
      <dgm:prSet custT="1"/>
      <dgm:spPr/>
      <dgm:t>
        <a:bodyPr/>
        <a:lstStyle/>
        <a:p>
          <a:r>
            <a:rPr lang="en-GB" sz="2000" b="1"/>
            <a:t>Ending:</a:t>
          </a:r>
          <a:r>
            <a:rPr lang="en-GB" sz="2000"/>
            <a:t> Helps researchers determine where to place emphasis and brings closure to the discussion</a:t>
          </a:r>
          <a:br>
            <a:rPr lang="en-GB" sz="2000"/>
          </a:br>
          <a:r>
            <a:rPr lang="en-GB" sz="2000"/>
            <a:t> </a:t>
          </a:r>
          <a:endParaRPr lang="en-US" sz="2000"/>
        </a:p>
      </dgm:t>
    </dgm:pt>
    <dgm:pt modelId="{50AAB316-F27E-45C7-915E-F348C443371A}" type="parTrans" cxnId="{D5DC4979-FDCE-4244-850E-30110502FD0C}">
      <dgm:prSet/>
      <dgm:spPr/>
      <dgm:t>
        <a:bodyPr/>
        <a:lstStyle/>
        <a:p>
          <a:endParaRPr lang="en-US" sz="2000"/>
        </a:p>
      </dgm:t>
    </dgm:pt>
    <dgm:pt modelId="{3D40C0C7-C186-48AF-A23A-35E443D91F14}" type="sibTrans" cxnId="{D5DC4979-FDCE-4244-850E-30110502FD0C}">
      <dgm:prSet/>
      <dgm:spPr/>
      <dgm:t>
        <a:bodyPr/>
        <a:lstStyle/>
        <a:p>
          <a:endParaRPr lang="en-US" sz="2000"/>
        </a:p>
      </dgm:t>
    </dgm:pt>
    <dgm:pt modelId="{DE991DD5-D088-4BE7-AFB0-FF1776388532}">
      <dgm:prSet custT="1"/>
      <dgm:spPr/>
      <dgm:t>
        <a:bodyPr/>
        <a:lstStyle/>
        <a:p>
          <a:r>
            <a:rPr lang="en-GB" sz="2000"/>
            <a:t>(Krueger, 1998)</a:t>
          </a:r>
          <a:endParaRPr lang="en-US" sz="2000"/>
        </a:p>
      </dgm:t>
    </dgm:pt>
    <dgm:pt modelId="{BDF93B5E-786A-4B36-B8CE-05EABAB6E67A}" type="parTrans" cxnId="{D1CE36ED-FB6F-4CF2-ACBF-0DE8027DC44A}">
      <dgm:prSet/>
      <dgm:spPr/>
      <dgm:t>
        <a:bodyPr/>
        <a:lstStyle/>
        <a:p>
          <a:endParaRPr lang="en-US" sz="2000"/>
        </a:p>
      </dgm:t>
    </dgm:pt>
    <dgm:pt modelId="{3A9ED696-078A-4207-A135-40DF27AE1A75}" type="sibTrans" cxnId="{D1CE36ED-FB6F-4CF2-ACBF-0DE8027DC44A}">
      <dgm:prSet/>
      <dgm:spPr/>
      <dgm:t>
        <a:bodyPr/>
        <a:lstStyle/>
        <a:p>
          <a:endParaRPr lang="en-US" sz="2000"/>
        </a:p>
      </dgm:t>
    </dgm:pt>
    <dgm:pt modelId="{0F2E96F0-AB87-4A1F-A60D-43716B89F58C}" type="pres">
      <dgm:prSet presAssocID="{C4F1D76D-A51D-437A-A7A6-2693606BF807}" presName="root" presStyleCnt="0">
        <dgm:presLayoutVars>
          <dgm:dir/>
          <dgm:resizeHandles val="exact"/>
        </dgm:presLayoutVars>
      </dgm:prSet>
      <dgm:spPr/>
    </dgm:pt>
    <dgm:pt modelId="{8D4B9E09-82D8-4730-BCA1-E9687FA1CA4A}" type="pres">
      <dgm:prSet presAssocID="{C4F1D76D-A51D-437A-A7A6-2693606BF807}" presName="container" presStyleCnt="0">
        <dgm:presLayoutVars>
          <dgm:dir/>
          <dgm:resizeHandles val="exact"/>
        </dgm:presLayoutVars>
      </dgm:prSet>
      <dgm:spPr/>
    </dgm:pt>
    <dgm:pt modelId="{46B6BDE5-D6AC-4269-A375-FC1F838AD02C}" type="pres">
      <dgm:prSet presAssocID="{B3C0825F-8A04-47B4-AAA4-FE2317F825D2}" presName="compNode" presStyleCnt="0"/>
      <dgm:spPr/>
    </dgm:pt>
    <dgm:pt modelId="{ADA5FA08-439C-4442-9B45-489E6FEA465C}" type="pres">
      <dgm:prSet presAssocID="{B3C0825F-8A04-47B4-AAA4-FE2317F825D2}" presName="iconBgRect" presStyleLbl="bgShp" presStyleIdx="0" presStyleCnt="6"/>
      <dgm:spPr/>
    </dgm:pt>
    <dgm:pt modelId="{5B4EB5AA-AFD0-4B48-9C8D-1D752EA1A503}" type="pres">
      <dgm:prSet presAssocID="{B3C0825F-8A04-47B4-AAA4-FE2317F825D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DA4BCD88-D159-4911-946C-B811193362B8}" type="pres">
      <dgm:prSet presAssocID="{B3C0825F-8A04-47B4-AAA4-FE2317F825D2}" presName="spaceRect" presStyleCnt="0"/>
      <dgm:spPr/>
    </dgm:pt>
    <dgm:pt modelId="{FFE4357C-72F2-4629-BC7B-0FB8690A8D92}" type="pres">
      <dgm:prSet presAssocID="{B3C0825F-8A04-47B4-AAA4-FE2317F825D2}" presName="textRect" presStyleLbl="revTx" presStyleIdx="0" presStyleCnt="6">
        <dgm:presLayoutVars>
          <dgm:chMax val="1"/>
          <dgm:chPref val="1"/>
        </dgm:presLayoutVars>
      </dgm:prSet>
      <dgm:spPr/>
    </dgm:pt>
    <dgm:pt modelId="{C8325C8A-20F1-4C6D-B951-5D68695FDE2A}" type="pres">
      <dgm:prSet presAssocID="{B56E2430-0A11-496E-B89E-AECE69283CE3}" presName="sibTrans" presStyleLbl="sibTrans2D1" presStyleIdx="0" presStyleCnt="0"/>
      <dgm:spPr/>
    </dgm:pt>
    <dgm:pt modelId="{E4D37DA3-1FC0-4F7C-A327-AADC9A21FFAC}" type="pres">
      <dgm:prSet presAssocID="{D60BB9EF-EDB6-4847-B3B0-4B6130397CA5}" presName="compNode" presStyleCnt="0"/>
      <dgm:spPr/>
    </dgm:pt>
    <dgm:pt modelId="{C04766B2-A20A-4D01-A6D0-54CA6099B727}" type="pres">
      <dgm:prSet presAssocID="{D60BB9EF-EDB6-4847-B3B0-4B6130397CA5}" presName="iconBgRect" presStyleLbl="bgShp" presStyleIdx="1" presStyleCnt="6"/>
      <dgm:spPr/>
    </dgm:pt>
    <dgm:pt modelId="{C13D82BC-B41D-48B8-A58E-21760AD19D64}" type="pres">
      <dgm:prSet presAssocID="{D60BB9EF-EDB6-4847-B3B0-4B6130397CA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94B2A518-76C5-41D9-B329-47E075ED1227}" type="pres">
      <dgm:prSet presAssocID="{D60BB9EF-EDB6-4847-B3B0-4B6130397CA5}" presName="spaceRect" presStyleCnt="0"/>
      <dgm:spPr/>
    </dgm:pt>
    <dgm:pt modelId="{7A1DA2BB-8A61-4443-8509-6E068ECD5F7C}" type="pres">
      <dgm:prSet presAssocID="{D60BB9EF-EDB6-4847-B3B0-4B6130397CA5}" presName="textRect" presStyleLbl="revTx" presStyleIdx="1" presStyleCnt="6">
        <dgm:presLayoutVars>
          <dgm:chMax val="1"/>
          <dgm:chPref val="1"/>
        </dgm:presLayoutVars>
      </dgm:prSet>
      <dgm:spPr/>
    </dgm:pt>
    <dgm:pt modelId="{6A8A025D-2DF2-4648-8CAB-55738B927222}" type="pres">
      <dgm:prSet presAssocID="{C19848AD-0BAE-4F1D-ADD5-4151DE4176A1}" presName="sibTrans" presStyleLbl="sibTrans2D1" presStyleIdx="0" presStyleCnt="0"/>
      <dgm:spPr/>
    </dgm:pt>
    <dgm:pt modelId="{2CACABA3-C7FE-4347-9FE6-D9B21614DA1D}" type="pres">
      <dgm:prSet presAssocID="{863AAC77-E884-4F9A-8D26-E671A1A78F11}" presName="compNode" presStyleCnt="0"/>
      <dgm:spPr/>
    </dgm:pt>
    <dgm:pt modelId="{506BB028-73ED-4632-ADBC-F6B3ECDD9C52}" type="pres">
      <dgm:prSet presAssocID="{863AAC77-E884-4F9A-8D26-E671A1A78F11}" presName="iconBgRect" presStyleLbl="bgShp" presStyleIdx="2" presStyleCnt="6"/>
      <dgm:spPr/>
    </dgm:pt>
    <dgm:pt modelId="{20CE17D9-CA4C-417E-A7BC-6B956FD04565}" type="pres">
      <dgm:prSet presAssocID="{863AAC77-E884-4F9A-8D26-E671A1A78F1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4E72A32F-30D0-407E-BDDD-004A1CCF1307}" type="pres">
      <dgm:prSet presAssocID="{863AAC77-E884-4F9A-8D26-E671A1A78F11}" presName="spaceRect" presStyleCnt="0"/>
      <dgm:spPr/>
    </dgm:pt>
    <dgm:pt modelId="{FAF6E3A5-5EEE-487A-9D44-C33013DB4E77}" type="pres">
      <dgm:prSet presAssocID="{863AAC77-E884-4F9A-8D26-E671A1A78F11}" presName="textRect" presStyleLbl="revTx" presStyleIdx="2" presStyleCnt="6">
        <dgm:presLayoutVars>
          <dgm:chMax val="1"/>
          <dgm:chPref val="1"/>
        </dgm:presLayoutVars>
      </dgm:prSet>
      <dgm:spPr/>
    </dgm:pt>
    <dgm:pt modelId="{39EF0CEE-70F6-482D-93BE-B1B96D8EE83D}" type="pres">
      <dgm:prSet presAssocID="{73ABA116-210A-4C82-A71C-B4A9AA1E3B93}" presName="sibTrans" presStyleLbl="sibTrans2D1" presStyleIdx="0" presStyleCnt="0"/>
      <dgm:spPr/>
    </dgm:pt>
    <dgm:pt modelId="{32F4D312-D1BB-4721-8742-252A796476DD}" type="pres">
      <dgm:prSet presAssocID="{D9E173A6-5971-4190-BB50-C4A86BB16088}" presName="compNode" presStyleCnt="0"/>
      <dgm:spPr/>
    </dgm:pt>
    <dgm:pt modelId="{63496663-40AF-4491-8FB6-EFC6C2D6C639}" type="pres">
      <dgm:prSet presAssocID="{D9E173A6-5971-4190-BB50-C4A86BB16088}" presName="iconBgRect" presStyleLbl="bgShp" presStyleIdx="3" presStyleCnt="6"/>
      <dgm:spPr/>
    </dgm:pt>
    <dgm:pt modelId="{DEA86259-D07F-4F39-A7D0-76CC9CB2657F}" type="pres">
      <dgm:prSet presAssocID="{D9E173A6-5971-4190-BB50-C4A86BB1608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A64EDAED-5595-4F0E-9DA3-73DCBF617757}" type="pres">
      <dgm:prSet presAssocID="{D9E173A6-5971-4190-BB50-C4A86BB16088}" presName="spaceRect" presStyleCnt="0"/>
      <dgm:spPr/>
    </dgm:pt>
    <dgm:pt modelId="{DF951D47-6C99-4978-B02B-12DE236357F3}" type="pres">
      <dgm:prSet presAssocID="{D9E173A6-5971-4190-BB50-C4A86BB16088}" presName="textRect" presStyleLbl="revTx" presStyleIdx="3" presStyleCnt="6">
        <dgm:presLayoutVars>
          <dgm:chMax val="1"/>
          <dgm:chPref val="1"/>
        </dgm:presLayoutVars>
      </dgm:prSet>
      <dgm:spPr/>
    </dgm:pt>
    <dgm:pt modelId="{78B07FD4-5F0E-4D73-8CCB-E66A1830FB7B}" type="pres">
      <dgm:prSet presAssocID="{73D95E4E-5A84-4C7C-9635-37BB93F9F778}" presName="sibTrans" presStyleLbl="sibTrans2D1" presStyleIdx="0" presStyleCnt="0"/>
      <dgm:spPr/>
    </dgm:pt>
    <dgm:pt modelId="{6A00D798-5DD9-4020-BAB4-C4D9552A88B9}" type="pres">
      <dgm:prSet presAssocID="{EE911161-38F8-44F0-8CDD-16728667B9B0}" presName="compNode" presStyleCnt="0"/>
      <dgm:spPr/>
    </dgm:pt>
    <dgm:pt modelId="{FF5FFF0F-436D-4551-BD33-D4F50C11C1AA}" type="pres">
      <dgm:prSet presAssocID="{EE911161-38F8-44F0-8CDD-16728667B9B0}" presName="iconBgRect" presStyleLbl="bgShp" presStyleIdx="4" presStyleCnt="6"/>
      <dgm:spPr/>
    </dgm:pt>
    <dgm:pt modelId="{C850E6CB-2F05-4490-B269-F58B4ECE4489}" type="pres">
      <dgm:prSet presAssocID="{EE911161-38F8-44F0-8CDD-16728667B9B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AF85D38E-5A48-4D99-A97C-26B0695D0236}" type="pres">
      <dgm:prSet presAssocID="{EE911161-38F8-44F0-8CDD-16728667B9B0}" presName="spaceRect" presStyleCnt="0"/>
      <dgm:spPr/>
    </dgm:pt>
    <dgm:pt modelId="{5E9C33D5-8F1F-4559-9FC0-90E48569310D}" type="pres">
      <dgm:prSet presAssocID="{EE911161-38F8-44F0-8CDD-16728667B9B0}" presName="textRect" presStyleLbl="revTx" presStyleIdx="4" presStyleCnt="6">
        <dgm:presLayoutVars>
          <dgm:chMax val="1"/>
          <dgm:chPref val="1"/>
        </dgm:presLayoutVars>
      </dgm:prSet>
      <dgm:spPr/>
    </dgm:pt>
    <dgm:pt modelId="{D2135DE9-AEA2-46A8-856C-56C655C73E73}" type="pres">
      <dgm:prSet presAssocID="{3D40C0C7-C186-48AF-A23A-35E443D91F14}" presName="sibTrans" presStyleLbl="sibTrans2D1" presStyleIdx="0" presStyleCnt="0"/>
      <dgm:spPr/>
    </dgm:pt>
    <dgm:pt modelId="{CA47170F-BF95-4C0F-BDCE-86311E7A25E2}" type="pres">
      <dgm:prSet presAssocID="{DE991DD5-D088-4BE7-AFB0-FF1776388532}" presName="compNode" presStyleCnt="0"/>
      <dgm:spPr/>
    </dgm:pt>
    <dgm:pt modelId="{E4CCF590-AF37-44BF-8748-5BF93F0B058A}" type="pres">
      <dgm:prSet presAssocID="{DE991DD5-D088-4BE7-AFB0-FF1776388532}" presName="iconBgRect" presStyleLbl="bgShp" presStyleIdx="5" presStyleCnt="6"/>
      <dgm:spPr/>
    </dgm:pt>
    <dgm:pt modelId="{D9C34D8F-C61E-4621-984C-862BBEBF5FA4}" type="pres">
      <dgm:prSet presAssocID="{DE991DD5-D088-4BE7-AFB0-FF177638853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ining Tools"/>
        </a:ext>
      </dgm:extLst>
    </dgm:pt>
    <dgm:pt modelId="{225BC6E9-F7E8-4AAE-9CAD-152721257AC0}" type="pres">
      <dgm:prSet presAssocID="{DE991DD5-D088-4BE7-AFB0-FF1776388532}" presName="spaceRect" presStyleCnt="0"/>
      <dgm:spPr/>
    </dgm:pt>
    <dgm:pt modelId="{8482CFEC-A5A8-466A-B440-2CA44DA76F02}" type="pres">
      <dgm:prSet presAssocID="{DE991DD5-D088-4BE7-AFB0-FF1776388532}" presName="textRect" presStyleLbl="revTx" presStyleIdx="5" presStyleCnt="6">
        <dgm:presLayoutVars>
          <dgm:chMax val="1"/>
          <dgm:chPref val="1"/>
        </dgm:presLayoutVars>
      </dgm:prSet>
      <dgm:spPr/>
    </dgm:pt>
  </dgm:ptLst>
  <dgm:cxnLst>
    <dgm:cxn modelId="{B1FAA406-844D-41CB-8966-A0484C07E503}" type="presOf" srcId="{863AAC77-E884-4F9A-8D26-E671A1A78F11}" destId="{FAF6E3A5-5EEE-487A-9D44-C33013DB4E77}" srcOrd="0" destOrd="0" presId="urn:microsoft.com/office/officeart/2018/2/layout/IconCircleList"/>
    <dgm:cxn modelId="{0A57C310-D9B4-4CF2-9721-CAFA3AC6BF39}" type="presOf" srcId="{73ABA116-210A-4C82-A71C-B4A9AA1E3B93}" destId="{39EF0CEE-70F6-482D-93BE-B1B96D8EE83D}" srcOrd="0" destOrd="0" presId="urn:microsoft.com/office/officeart/2018/2/layout/IconCircleList"/>
    <dgm:cxn modelId="{0BFE8520-BF50-4845-8D3A-5F59BA0D9BF2}" srcId="{C4F1D76D-A51D-437A-A7A6-2693606BF807}" destId="{D9E173A6-5971-4190-BB50-C4A86BB16088}" srcOrd="3" destOrd="0" parTransId="{D0A02C0B-41C4-4AE6-89DB-0719434DC63F}" sibTransId="{73D95E4E-5A84-4C7C-9635-37BB93F9F778}"/>
    <dgm:cxn modelId="{A2D43645-C593-4820-B047-9A30E6825736}" type="presOf" srcId="{B56E2430-0A11-496E-B89E-AECE69283CE3}" destId="{C8325C8A-20F1-4C6D-B951-5D68695FDE2A}" srcOrd="0" destOrd="0" presId="urn:microsoft.com/office/officeart/2018/2/layout/IconCircleList"/>
    <dgm:cxn modelId="{75F7C465-B849-4D77-8A50-B217C5CF9850}" type="presOf" srcId="{C4F1D76D-A51D-437A-A7A6-2693606BF807}" destId="{0F2E96F0-AB87-4A1F-A60D-43716B89F58C}" srcOrd="0" destOrd="0" presId="urn:microsoft.com/office/officeart/2018/2/layout/IconCircleList"/>
    <dgm:cxn modelId="{B1FA6247-1CDE-4281-9E1A-B7DD552B626F}" type="presOf" srcId="{3D40C0C7-C186-48AF-A23A-35E443D91F14}" destId="{D2135DE9-AEA2-46A8-856C-56C655C73E73}" srcOrd="0" destOrd="0" presId="urn:microsoft.com/office/officeart/2018/2/layout/IconCircleList"/>
    <dgm:cxn modelId="{CA75D775-9902-4B4D-8A80-F1101C566A9F}" srcId="{C4F1D76D-A51D-437A-A7A6-2693606BF807}" destId="{D60BB9EF-EDB6-4847-B3B0-4B6130397CA5}" srcOrd="1" destOrd="0" parTransId="{B675C312-1C5B-4091-A56D-4E33ED548D43}" sibTransId="{C19848AD-0BAE-4F1D-ADD5-4151DE4176A1}"/>
    <dgm:cxn modelId="{3CC7D058-410A-448F-9934-55273BAFD773}" srcId="{C4F1D76D-A51D-437A-A7A6-2693606BF807}" destId="{B3C0825F-8A04-47B4-AAA4-FE2317F825D2}" srcOrd="0" destOrd="0" parTransId="{6D024945-CB21-4119-8134-BF5BFAF106C9}" sibTransId="{B56E2430-0A11-496E-B89E-AECE69283CE3}"/>
    <dgm:cxn modelId="{D5DC4979-FDCE-4244-850E-30110502FD0C}" srcId="{C4F1D76D-A51D-437A-A7A6-2693606BF807}" destId="{EE911161-38F8-44F0-8CDD-16728667B9B0}" srcOrd="4" destOrd="0" parTransId="{50AAB316-F27E-45C7-915E-F348C443371A}" sibTransId="{3D40C0C7-C186-48AF-A23A-35E443D91F14}"/>
    <dgm:cxn modelId="{CC329C91-1716-499E-AA8B-D0F989086DC9}" type="presOf" srcId="{DE991DD5-D088-4BE7-AFB0-FF1776388532}" destId="{8482CFEC-A5A8-466A-B440-2CA44DA76F02}" srcOrd="0" destOrd="0" presId="urn:microsoft.com/office/officeart/2018/2/layout/IconCircleList"/>
    <dgm:cxn modelId="{9DCC1697-898B-4940-A9D2-B11010BFE0FE}" type="presOf" srcId="{D9E173A6-5971-4190-BB50-C4A86BB16088}" destId="{DF951D47-6C99-4978-B02B-12DE236357F3}" srcOrd="0" destOrd="0" presId="urn:microsoft.com/office/officeart/2018/2/layout/IconCircleList"/>
    <dgm:cxn modelId="{8E790DA5-B09A-44A9-826F-8E673B870527}" type="presOf" srcId="{EE911161-38F8-44F0-8CDD-16728667B9B0}" destId="{5E9C33D5-8F1F-4559-9FC0-90E48569310D}" srcOrd="0" destOrd="0" presId="urn:microsoft.com/office/officeart/2018/2/layout/IconCircleList"/>
    <dgm:cxn modelId="{0848BFA6-93DD-4B57-B2DA-1DB64A570899}" type="presOf" srcId="{73D95E4E-5A84-4C7C-9635-37BB93F9F778}" destId="{78B07FD4-5F0E-4D73-8CCB-E66A1830FB7B}" srcOrd="0" destOrd="0" presId="urn:microsoft.com/office/officeart/2018/2/layout/IconCircleList"/>
    <dgm:cxn modelId="{E76C40C2-DFB6-456C-959A-CEAF45276379}" type="presOf" srcId="{D60BB9EF-EDB6-4847-B3B0-4B6130397CA5}" destId="{7A1DA2BB-8A61-4443-8509-6E068ECD5F7C}" srcOrd="0" destOrd="0" presId="urn:microsoft.com/office/officeart/2018/2/layout/IconCircleList"/>
    <dgm:cxn modelId="{664857C9-7AE1-4F12-ABCC-4872D4684608}" srcId="{C4F1D76D-A51D-437A-A7A6-2693606BF807}" destId="{863AAC77-E884-4F9A-8D26-E671A1A78F11}" srcOrd="2" destOrd="0" parTransId="{FDFDB2E0-C435-41DB-8A6D-9C50F71B0FC6}" sibTransId="{73ABA116-210A-4C82-A71C-B4A9AA1E3B93}"/>
    <dgm:cxn modelId="{6F2D4EDC-80CC-4495-80FC-B50794C98050}" type="presOf" srcId="{B3C0825F-8A04-47B4-AAA4-FE2317F825D2}" destId="{FFE4357C-72F2-4629-BC7B-0FB8690A8D92}" srcOrd="0" destOrd="0" presId="urn:microsoft.com/office/officeart/2018/2/layout/IconCircleList"/>
    <dgm:cxn modelId="{D1CE36ED-FB6F-4CF2-ACBF-0DE8027DC44A}" srcId="{C4F1D76D-A51D-437A-A7A6-2693606BF807}" destId="{DE991DD5-D088-4BE7-AFB0-FF1776388532}" srcOrd="5" destOrd="0" parTransId="{BDF93B5E-786A-4B36-B8CE-05EABAB6E67A}" sibTransId="{3A9ED696-078A-4207-A135-40DF27AE1A75}"/>
    <dgm:cxn modelId="{A17BC2F4-8A8F-406F-8422-76AC2769EC0E}" type="presOf" srcId="{C19848AD-0BAE-4F1D-ADD5-4151DE4176A1}" destId="{6A8A025D-2DF2-4648-8CAB-55738B927222}" srcOrd="0" destOrd="0" presId="urn:microsoft.com/office/officeart/2018/2/layout/IconCircleList"/>
    <dgm:cxn modelId="{0215EC7C-2C7F-465D-8830-F3D7CF3549CE}" type="presParOf" srcId="{0F2E96F0-AB87-4A1F-A60D-43716B89F58C}" destId="{8D4B9E09-82D8-4730-BCA1-E9687FA1CA4A}" srcOrd="0" destOrd="0" presId="urn:microsoft.com/office/officeart/2018/2/layout/IconCircleList"/>
    <dgm:cxn modelId="{77453A17-8480-4E8D-B072-E4877D35A7C9}" type="presParOf" srcId="{8D4B9E09-82D8-4730-BCA1-E9687FA1CA4A}" destId="{46B6BDE5-D6AC-4269-A375-FC1F838AD02C}" srcOrd="0" destOrd="0" presId="urn:microsoft.com/office/officeart/2018/2/layout/IconCircleList"/>
    <dgm:cxn modelId="{F6154D80-4605-4AD3-82F5-CEE1A0DA56AF}" type="presParOf" srcId="{46B6BDE5-D6AC-4269-A375-FC1F838AD02C}" destId="{ADA5FA08-439C-4442-9B45-489E6FEA465C}" srcOrd="0" destOrd="0" presId="urn:microsoft.com/office/officeart/2018/2/layout/IconCircleList"/>
    <dgm:cxn modelId="{6C8696E3-2008-4735-8554-5BDEA908DD47}" type="presParOf" srcId="{46B6BDE5-D6AC-4269-A375-FC1F838AD02C}" destId="{5B4EB5AA-AFD0-4B48-9C8D-1D752EA1A503}" srcOrd="1" destOrd="0" presId="urn:microsoft.com/office/officeart/2018/2/layout/IconCircleList"/>
    <dgm:cxn modelId="{94C9C3ED-454F-4210-AC0E-86DB21DE7728}" type="presParOf" srcId="{46B6BDE5-D6AC-4269-A375-FC1F838AD02C}" destId="{DA4BCD88-D159-4911-946C-B811193362B8}" srcOrd="2" destOrd="0" presId="urn:microsoft.com/office/officeart/2018/2/layout/IconCircleList"/>
    <dgm:cxn modelId="{CC2DED8A-1E27-4847-B78A-B3404C9C6350}" type="presParOf" srcId="{46B6BDE5-D6AC-4269-A375-FC1F838AD02C}" destId="{FFE4357C-72F2-4629-BC7B-0FB8690A8D92}" srcOrd="3" destOrd="0" presId="urn:microsoft.com/office/officeart/2018/2/layout/IconCircleList"/>
    <dgm:cxn modelId="{AEDBAD17-4F6D-46C3-8945-D91D27CBF14D}" type="presParOf" srcId="{8D4B9E09-82D8-4730-BCA1-E9687FA1CA4A}" destId="{C8325C8A-20F1-4C6D-B951-5D68695FDE2A}" srcOrd="1" destOrd="0" presId="urn:microsoft.com/office/officeart/2018/2/layout/IconCircleList"/>
    <dgm:cxn modelId="{709107C9-3158-47C4-A4E3-EE7BDFA1E658}" type="presParOf" srcId="{8D4B9E09-82D8-4730-BCA1-E9687FA1CA4A}" destId="{E4D37DA3-1FC0-4F7C-A327-AADC9A21FFAC}" srcOrd="2" destOrd="0" presId="urn:microsoft.com/office/officeart/2018/2/layout/IconCircleList"/>
    <dgm:cxn modelId="{2CEBA0C9-340F-4DE6-8A5D-AC6DB4DF42F3}" type="presParOf" srcId="{E4D37DA3-1FC0-4F7C-A327-AADC9A21FFAC}" destId="{C04766B2-A20A-4D01-A6D0-54CA6099B727}" srcOrd="0" destOrd="0" presId="urn:microsoft.com/office/officeart/2018/2/layout/IconCircleList"/>
    <dgm:cxn modelId="{3D4EFC11-71F6-4FBC-94C1-6F134C4BEBDC}" type="presParOf" srcId="{E4D37DA3-1FC0-4F7C-A327-AADC9A21FFAC}" destId="{C13D82BC-B41D-48B8-A58E-21760AD19D64}" srcOrd="1" destOrd="0" presId="urn:microsoft.com/office/officeart/2018/2/layout/IconCircleList"/>
    <dgm:cxn modelId="{90D51A27-9CDE-439F-9C87-E972921AD2F3}" type="presParOf" srcId="{E4D37DA3-1FC0-4F7C-A327-AADC9A21FFAC}" destId="{94B2A518-76C5-41D9-B329-47E075ED1227}" srcOrd="2" destOrd="0" presId="urn:microsoft.com/office/officeart/2018/2/layout/IconCircleList"/>
    <dgm:cxn modelId="{53577CD7-DC5E-4170-A1C6-D4344AB0C56B}" type="presParOf" srcId="{E4D37DA3-1FC0-4F7C-A327-AADC9A21FFAC}" destId="{7A1DA2BB-8A61-4443-8509-6E068ECD5F7C}" srcOrd="3" destOrd="0" presId="urn:microsoft.com/office/officeart/2018/2/layout/IconCircleList"/>
    <dgm:cxn modelId="{912CB9E3-744E-4781-BE2E-B3CB894B0A53}" type="presParOf" srcId="{8D4B9E09-82D8-4730-BCA1-E9687FA1CA4A}" destId="{6A8A025D-2DF2-4648-8CAB-55738B927222}" srcOrd="3" destOrd="0" presId="urn:microsoft.com/office/officeart/2018/2/layout/IconCircleList"/>
    <dgm:cxn modelId="{57B4E7AA-288A-4D06-A7D4-291FE903DB4B}" type="presParOf" srcId="{8D4B9E09-82D8-4730-BCA1-E9687FA1CA4A}" destId="{2CACABA3-C7FE-4347-9FE6-D9B21614DA1D}" srcOrd="4" destOrd="0" presId="urn:microsoft.com/office/officeart/2018/2/layout/IconCircleList"/>
    <dgm:cxn modelId="{76A9FE0F-5B03-4F55-A21B-E2FBC713D552}" type="presParOf" srcId="{2CACABA3-C7FE-4347-9FE6-D9B21614DA1D}" destId="{506BB028-73ED-4632-ADBC-F6B3ECDD9C52}" srcOrd="0" destOrd="0" presId="urn:microsoft.com/office/officeart/2018/2/layout/IconCircleList"/>
    <dgm:cxn modelId="{F24D9127-C83A-455D-B4AA-B2563E04AD48}" type="presParOf" srcId="{2CACABA3-C7FE-4347-9FE6-D9B21614DA1D}" destId="{20CE17D9-CA4C-417E-A7BC-6B956FD04565}" srcOrd="1" destOrd="0" presId="urn:microsoft.com/office/officeart/2018/2/layout/IconCircleList"/>
    <dgm:cxn modelId="{06457957-3575-4632-83DD-51CBD3EA54FE}" type="presParOf" srcId="{2CACABA3-C7FE-4347-9FE6-D9B21614DA1D}" destId="{4E72A32F-30D0-407E-BDDD-004A1CCF1307}" srcOrd="2" destOrd="0" presId="urn:microsoft.com/office/officeart/2018/2/layout/IconCircleList"/>
    <dgm:cxn modelId="{2DBDD1F2-4EA4-4762-94B0-FC58DF8365C8}" type="presParOf" srcId="{2CACABA3-C7FE-4347-9FE6-D9B21614DA1D}" destId="{FAF6E3A5-5EEE-487A-9D44-C33013DB4E77}" srcOrd="3" destOrd="0" presId="urn:microsoft.com/office/officeart/2018/2/layout/IconCircleList"/>
    <dgm:cxn modelId="{1C44AD4E-6003-4524-83C9-7A91379D5070}" type="presParOf" srcId="{8D4B9E09-82D8-4730-BCA1-E9687FA1CA4A}" destId="{39EF0CEE-70F6-482D-93BE-B1B96D8EE83D}" srcOrd="5" destOrd="0" presId="urn:microsoft.com/office/officeart/2018/2/layout/IconCircleList"/>
    <dgm:cxn modelId="{75BB59CC-D170-418D-85C6-5457CE651DC3}" type="presParOf" srcId="{8D4B9E09-82D8-4730-BCA1-E9687FA1CA4A}" destId="{32F4D312-D1BB-4721-8742-252A796476DD}" srcOrd="6" destOrd="0" presId="urn:microsoft.com/office/officeart/2018/2/layout/IconCircleList"/>
    <dgm:cxn modelId="{E0EACBE2-881E-47ED-9828-4188432D10B8}" type="presParOf" srcId="{32F4D312-D1BB-4721-8742-252A796476DD}" destId="{63496663-40AF-4491-8FB6-EFC6C2D6C639}" srcOrd="0" destOrd="0" presId="urn:microsoft.com/office/officeart/2018/2/layout/IconCircleList"/>
    <dgm:cxn modelId="{6F83B1AC-ED88-4D78-8DE2-AEE43E720A35}" type="presParOf" srcId="{32F4D312-D1BB-4721-8742-252A796476DD}" destId="{DEA86259-D07F-4F39-A7D0-76CC9CB2657F}" srcOrd="1" destOrd="0" presId="urn:microsoft.com/office/officeart/2018/2/layout/IconCircleList"/>
    <dgm:cxn modelId="{9B178981-FF35-47FD-9E10-B7E8540A18AA}" type="presParOf" srcId="{32F4D312-D1BB-4721-8742-252A796476DD}" destId="{A64EDAED-5595-4F0E-9DA3-73DCBF617757}" srcOrd="2" destOrd="0" presId="urn:microsoft.com/office/officeart/2018/2/layout/IconCircleList"/>
    <dgm:cxn modelId="{836B88F0-3FAC-4C2C-9400-01642D61C033}" type="presParOf" srcId="{32F4D312-D1BB-4721-8742-252A796476DD}" destId="{DF951D47-6C99-4978-B02B-12DE236357F3}" srcOrd="3" destOrd="0" presId="urn:microsoft.com/office/officeart/2018/2/layout/IconCircleList"/>
    <dgm:cxn modelId="{850C4FF7-D06A-4B35-8B54-379D4059A5D9}" type="presParOf" srcId="{8D4B9E09-82D8-4730-BCA1-E9687FA1CA4A}" destId="{78B07FD4-5F0E-4D73-8CCB-E66A1830FB7B}" srcOrd="7" destOrd="0" presId="urn:microsoft.com/office/officeart/2018/2/layout/IconCircleList"/>
    <dgm:cxn modelId="{D530EF0C-32B8-4F47-919E-7E16368B5032}" type="presParOf" srcId="{8D4B9E09-82D8-4730-BCA1-E9687FA1CA4A}" destId="{6A00D798-5DD9-4020-BAB4-C4D9552A88B9}" srcOrd="8" destOrd="0" presId="urn:microsoft.com/office/officeart/2018/2/layout/IconCircleList"/>
    <dgm:cxn modelId="{A8752A22-981A-4859-913C-221DA13B67BB}" type="presParOf" srcId="{6A00D798-5DD9-4020-BAB4-C4D9552A88B9}" destId="{FF5FFF0F-436D-4551-BD33-D4F50C11C1AA}" srcOrd="0" destOrd="0" presId="urn:microsoft.com/office/officeart/2018/2/layout/IconCircleList"/>
    <dgm:cxn modelId="{2B49F4CE-D2B9-4ADD-A0CA-27F8B059009C}" type="presParOf" srcId="{6A00D798-5DD9-4020-BAB4-C4D9552A88B9}" destId="{C850E6CB-2F05-4490-B269-F58B4ECE4489}" srcOrd="1" destOrd="0" presId="urn:microsoft.com/office/officeart/2018/2/layout/IconCircleList"/>
    <dgm:cxn modelId="{94A7E143-1004-48AD-AA82-0B7597B0D086}" type="presParOf" srcId="{6A00D798-5DD9-4020-BAB4-C4D9552A88B9}" destId="{AF85D38E-5A48-4D99-A97C-26B0695D0236}" srcOrd="2" destOrd="0" presId="urn:microsoft.com/office/officeart/2018/2/layout/IconCircleList"/>
    <dgm:cxn modelId="{D42FD832-9D5D-4203-89B4-0989B0D3681B}" type="presParOf" srcId="{6A00D798-5DD9-4020-BAB4-C4D9552A88B9}" destId="{5E9C33D5-8F1F-4559-9FC0-90E48569310D}" srcOrd="3" destOrd="0" presId="urn:microsoft.com/office/officeart/2018/2/layout/IconCircleList"/>
    <dgm:cxn modelId="{2A242266-9B42-466E-AD4B-A4141D409078}" type="presParOf" srcId="{8D4B9E09-82D8-4730-BCA1-E9687FA1CA4A}" destId="{D2135DE9-AEA2-46A8-856C-56C655C73E73}" srcOrd="9" destOrd="0" presId="urn:microsoft.com/office/officeart/2018/2/layout/IconCircleList"/>
    <dgm:cxn modelId="{23CBAAF5-41E3-4CF2-8D20-15A175410351}" type="presParOf" srcId="{8D4B9E09-82D8-4730-BCA1-E9687FA1CA4A}" destId="{CA47170F-BF95-4C0F-BDCE-86311E7A25E2}" srcOrd="10" destOrd="0" presId="urn:microsoft.com/office/officeart/2018/2/layout/IconCircleList"/>
    <dgm:cxn modelId="{89C8D2B8-5337-4862-B05E-E82794308720}" type="presParOf" srcId="{CA47170F-BF95-4C0F-BDCE-86311E7A25E2}" destId="{E4CCF590-AF37-44BF-8748-5BF93F0B058A}" srcOrd="0" destOrd="0" presId="urn:microsoft.com/office/officeart/2018/2/layout/IconCircleList"/>
    <dgm:cxn modelId="{5044E262-986C-4A00-8A8A-54050235A682}" type="presParOf" srcId="{CA47170F-BF95-4C0F-BDCE-86311E7A25E2}" destId="{D9C34D8F-C61E-4621-984C-862BBEBF5FA4}" srcOrd="1" destOrd="0" presId="urn:microsoft.com/office/officeart/2018/2/layout/IconCircleList"/>
    <dgm:cxn modelId="{79E28480-DED7-4996-9FF9-FFB5A37A9A39}" type="presParOf" srcId="{CA47170F-BF95-4C0F-BDCE-86311E7A25E2}" destId="{225BC6E9-F7E8-4AAE-9CAD-152721257AC0}" srcOrd="2" destOrd="0" presId="urn:microsoft.com/office/officeart/2018/2/layout/IconCircleList"/>
    <dgm:cxn modelId="{77C6E18C-16B5-43BD-B4F6-7723BCBB856A}" type="presParOf" srcId="{CA47170F-BF95-4C0F-BDCE-86311E7A25E2}" destId="{8482CFEC-A5A8-466A-B440-2CA44DA76F0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2D49A23-508D-409C-9024-9674F8DBDD8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5A6D805-7C1D-46A5-B8DC-0988C8D015FC}">
      <dgm:prSet/>
      <dgm:spPr/>
      <dgm:t>
        <a:bodyPr/>
        <a:lstStyle/>
        <a:p>
          <a:r>
            <a:rPr lang="en-GB" b="1"/>
            <a:t>Ask questions in a conversational manner</a:t>
          </a:r>
          <a:endParaRPr lang="en-US"/>
        </a:p>
      </dgm:t>
    </dgm:pt>
    <dgm:pt modelId="{3C461EE8-0B2F-48A7-99D5-070DE2014AC5}" type="parTrans" cxnId="{53129FF7-88BA-4973-B9D2-8CFD41B724E3}">
      <dgm:prSet/>
      <dgm:spPr/>
      <dgm:t>
        <a:bodyPr/>
        <a:lstStyle/>
        <a:p>
          <a:endParaRPr lang="en-US"/>
        </a:p>
      </dgm:t>
    </dgm:pt>
    <dgm:pt modelId="{7A3B2404-61F5-4720-A330-69DADA97170D}" type="sibTrans" cxnId="{53129FF7-88BA-4973-B9D2-8CFD41B724E3}">
      <dgm:prSet/>
      <dgm:spPr/>
      <dgm:t>
        <a:bodyPr/>
        <a:lstStyle/>
        <a:p>
          <a:endParaRPr lang="en-US"/>
        </a:p>
      </dgm:t>
    </dgm:pt>
    <dgm:pt modelId="{B6BCE50F-96EF-49BE-85C6-1A24515B77EF}">
      <dgm:prSet/>
      <dgm:spPr/>
      <dgm:t>
        <a:bodyPr/>
        <a:lstStyle/>
        <a:p>
          <a:r>
            <a:rPr lang="en-GB" b="1"/>
            <a:t>Keep questions clear, brief, reasonable, uni-dimensional and avoid jargon.</a:t>
          </a:r>
          <a:endParaRPr lang="en-US"/>
        </a:p>
      </dgm:t>
    </dgm:pt>
    <dgm:pt modelId="{665F5F3A-DF4C-48EE-A9C6-1BF6F0E92AB8}" type="parTrans" cxnId="{C3109042-AB4A-4D82-84DF-0A0D019C6B46}">
      <dgm:prSet/>
      <dgm:spPr/>
      <dgm:t>
        <a:bodyPr/>
        <a:lstStyle/>
        <a:p>
          <a:endParaRPr lang="en-US"/>
        </a:p>
      </dgm:t>
    </dgm:pt>
    <dgm:pt modelId="{14706AF7-2AF1-48DB-9AB9-99D86427CCF6}" type="sibTrans" cxnId="{C3109042-AB4A-4D82-84DF-0A0D019C6B46}">
      <dgm:prSet/>
      <dgm:spPr/>
      <dgm:t>
        <a:bodyPr/>
        <a:lstStyle/>
        <a:p>
          <a:endParaRPr lang="en-US"/>
        </a:p>
      </dgm:t>
    </dgm:pt>
    <dgm:pt modelId="{9945EA9E-181D-48FF-9B7C-99B454BD1DEA}">
      <dgm:prSet/>
      <dgm:spPr/>
      <dgm:t>
        <a:bodyPr/>
        <a:lstStyle/>
        <a:p>
          <a:r>
            <a:rPr lang="en-GB" b="1"/>
            <a:t>Obtain feedback from others </a:t>
          </a:r>
          <a:endParaRPr lang="en-US"/>
        </a:p>
      </dgm:t>
    </dgm:pt>
    <dgm:pt modelId="{CB972296-B95E-45A2-83F6-F346F9A2CE07}" type="parTrans" cxnId="{87074CB5-3363-4AD2-9EEF-13BABEE6C1F5}">
      <dgm:prSet/>
      <dgm:spPr/>
      <dgm:t>
        <a:bodyPr/>
        <a:lstStyle/>
        <a:p>
          <a:endParaRPr lang="en-US"/>
        </a:p>
      </dgm:t>
    </dgm:pt>
    <dgm:pt modelId="{80D4D626-C989-4E9E-BC9B-F9D7E11F8D89}" type="sibTrans" cxnId="{87074CB5-3363-4AD2-9EEF-13BABEE6C1F5}">
      <dgm:prSet/>
      <dgm:spPr/>
      <dgm:t>
        <a:bodyPr/>
        <a:lstStyle/>
        <a:p>
          <a:endParaRPr lang="en-US"/>
        </a:p>
      </dgm:t>
    </dgm:pt>
    <dgm:pt modelId="{001927AB-AF03-46A5-A825-1E806B2F8B28}">
      <dgm:prSet/>
      <dgm:spPr/>
      <dgm:t>
        <a:bodyPr/>
        <a:lstStyle/>
        <a:p>
          <a:r>
            <a:rPr lang="en-GB" b="1"/>
            <a:t>Allow enough time to make revisions</a:t>
          </a:r>
          <a:endParaRPr lang="en-US"/>
        </a:p>
      </dgm:t>
    </dgm:pt>
    <dgm:pt modelId="{66570CF2-98A3-4C76-B01A-7FE4AF8C0958}" type="parTrans" cxnId="{EADEA7D4-4E5F-4A4F-B279-DEF8D5F1E0D6}">
      <dgm:prSet/>
      <dgm:spPr/>
      <dgm:t>
        <a:bodyPr/>
        <a:lstStyle/>
        <a:p>
          <a:endParaRPr lang="en-US"/>
        </a:p>
      </dgm:t>
    </dgm:pt>
    <dgm:pt modelId="{57B080F2-9F24-43E4-B754-62ED8156B88C}" type="sibTrans" cxnId="{EADEA7D4-4E5F-4A4F-B279-DEF8D5F1E0D6}">
      <dgm:prSet/>
      <dgm:spPr/>
      <dgm:t>
        <a:bodyPr/>
        <a:lstStyle/>
        <a:p>
          <a:endParaRPr lang="en-US"/>
        </a:p>
      </dgm:t>
    </dgm:pt>
    <dgm:pt modelId="{D6ED3ADD-309D-4AE5-8405-3070C90EAA72}" type="pres">
      <dgm:prSet presAssocID="{62D49A23-508D-409C-9024-9674F8DBDD8D}" presName="root" presStyleCnt="0">
        <dgm:presLayoutVars>
          <dgm:dir/>
          <dgm:resizeHandles val="exact"/>
        </dgm:presLayoutVars>
      </dgm:prSet>
      <dgm:spPr/>
    </dgm:pt>
    <dgm:pt modelId="{BB593C99-E57C-4B79-A85E-C758E855A1ED}" type="pres">
      <dgm:prSet presAssocID="{95A6D805-7C1D-46A5-B8DC-0988C8D015FC}" presName="compNode" presStyleCnt="0"/>
      <dgm:spPr/>
    </dgm:pt>
    <dgm:pt modelId="{D1287D56-5CCB-4F4C-B646-8F8CE17CB876}" type="pres">
      <dgm:prSet presAssocID="{95A6D805-7C1D-46A5-B8DC-0988C8D015FC}" presName="bgRect" presStyleLbl="bgShp" presStyleIdx="0" presStyleCnt="4"/>
      <dgm:spPr/>
    </dgm:pt>
    <dgm:pt modelId="{8436D1D5-D587-409E-9304-4C00346B9A0E}" type="pres">
      <dgm:prSet presAssocID="{95A6D805-7C1D-46A5-B8DC-0988C8D015F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5EA40544-0802-4ABC-863F-55FA596385DB}" type="pres">
      <dgm:prSet presAssocID="{95A6D805-7C1D-46A5-B8DC-0988C8D015FC}" presName="spaceRect" presStyleCnt="0"/>
      <dgm:spPr/>
    </dgm:pt>
    <dgm:pt modelId="{E39BB665-6062-4E09-8FE4-A98EB4B47BDD}" type="pres">
      <dgm:prSet presAssocID="{95A6D805-7C1D-46A5-B8DC-0988C8D015FC}" presName="parTx" presStyleLbl="revTx" presStyleIdx="0" presStyleCnt="4">
        <dgm:presLayoutVars>
          <dgm:chMax val="0"/>
          <dgm:chPref val="0"/>
        </dgm:presLayoutVars>
      </dgm:prSet>
      <dgm:spPr/>
    </dgm:pt>
    <dgm:pt modelId="{548DE269-5BBC-424B-AAD3-D6FB4917C80A}" type="pres">
      <dgm:prSet presAssocID="{7A3B2404-61F5-4720-A330-69DADA97170D}" presName="sibTrans" presStyleCnt="0"/>
      <dgm:spPr/>
    </dgm:pt>
    <dgm:pt modelId="{25147AC2-6A6A-4FF2-9F56-722F2D6D0318}" type="pres">
      <dgm:prSet presAssocID="{B6BCE50F-96EF-49BE-85C6-1A24515B77EF}" presName="compNode" presStyleCnt="0"/>
      <dgm:spPr/>
    </dgm:pt>
    <dgm:pt modelId="{3A378674-68A5-4352-936A-700489503383}" type="pres">
      <dgm:prSet presAssocID="{B6BCE50F-96EF-49BE-85C6-1A24515B77EF}" presName="bgRect" presStyleLbl="bgShp" presStyleIdx="1" presStyleCnt="4"/>
      <dgm:spPr/>
    </dgm:pt>
    <dgm:pt modelId="{A3C5EEF4-C2CC-442D-9AAE-3185D86A001C}" type="pres">
      <dgm:prSet presAssocID="{B6BCE50F-96EF-49BE-85C6-1A24515B77E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a:ext>
      </dgm:extLst>
    </dgm:pt>
    <dgm:pt modelId="{F87A862C-608F-492C-9B56-59A39888D842}" type="pres">
      <dgm:prSet presAssocID="{B6BCE50F-96EF-49BE-85C6-1A24515B77EF}" presName="spaceRect" presStyleCnt="0"/>
      <dgm:spPr/>
    </dgm:pt>
    <dgm:pt modelId="{E05E0A19-0494-42EE-830A-13DBE95D0A9E}" type="pres">
      <dgm:prSet presAssocID="{B6BCE50F-96EF-49BE-85C6-1A24515B77EF}" presName="parTx" presStyleLbl="revTx" presStyleIdx="1" presStyleCnt="4">
        <dgm:presLayoutVars>
          <dgm:chMax val="0"/>
          <dgm:chPref val="0"/>
        </dgm:presLayoutVars>
      </dgm:prSet>
      <dgm:spPr/>
    </dgm:pt>
    <dgm:pt modelId="{D237C23A-897E-44D3-BAA8-FAC95323EC3E}" type="pres">
      <dgm:prSet presAssocID="{14706AF7-2AF1-48DB-9AB9-99D86427CCF6}" presName="sibTrans" presStyleCnt="0"/>
      <dgm:spPr/>
    </dgm:pt>
    <dgm:pt modelId="{A818B46D-8033-44EC-BC4B-FEA8CD8CBF3B}" type="pres">
      <dgm:prSet presAssocID="{9945EA9E-181D-48FF-9B7C-99B454BD1DEA}" presName="compNode" presStyleCnt="0"/>
      <dgm:spPr/>
    </dgm:pt>
    <dgm:pt modelId="{0A6DC2E2-7A3F-4554-88B6-8BCDDD749CFF}" type="pres">
      <dgm:prSet presAssocID="{9945EA9E-181D-48FF-9B7C-99B454BD1DEA}" presName="bgRect" presStyleLbl="bgShp" presStyleIdx="2" presStyleCnt="4"/>
      <dgm:spPr/>
    </dgm:pt>
    <dgm:pt modelId="{C8CBB413-B4D1-48A6-B62F-20008BC3FC52}" type="pres">
      <dgm:prSet presAssocID="{9945EA9E-181D-48FF-9B7C-99B454BD1DE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459C2B4F-1E89-4757-88ED-11D8D7F0EBA0}" type="pres">
      <dgm:prSet presAssocID="{9945EA9E-181D-48FF-9B7C-99B454BD1DEA}" presName="spaceRect" presStyleCnt="0"/>
      <dgm:spPr/>
    </dgm:pt>
    <dgm:pt modelId="{A3A1F52D-2C82-474D-8B31-E9FE5012AE0B}" type="pres">
      <dgm:prSet presAssocID="{9945EA9E-181D-48FF-9B7C-99B454BD1DEA}" presName="parTx" presStyleLbl="revTx" presStyleIdx="2" presStyleCnt="4">
        <dgm:presLayoutVars>
          <dgm:chMax val="0"/>
          <dgm:chPref val="0"/>
        </dgm:presLayoutVars>
      </dgm:prSet>
      <dgm:spPr/>
    </dgm:pt>
    <dgm:pt modelId="{49034FBC-F7A9-4E42-9B1A-B58936641C7E}" type="pres">
      <dgm:prSet presAssocID="{80D4D626-C989-4E9E-BC9B-F9D7E11F8D89}" presName="sibTrans" presStyleCnt="0"/>
      <dgm:spPr/>
    </dgm:pt>
    <dgm:pt modelId="{27E94493-F76C-4404-98D4-5EA16568AD16}" type="pres">
      <dgm:prSet presAssocID="{001927AB-AF03-46A5-A825-1E806B2F8B28}" presName="compNode" presStyleCnt="0"/>
      <dgm:spPr/>
    </dgm:pt>
    <dgm:pt modelId="{87C2C902-6CE9-41D4-B9E5-1D7DB68FB2F3}" type="pres">
      <dgm:prSet presAssocID="{001927AB-AF03-46A5-A825-1E806B2F8B28}" presName="bgRect" presStyleLbl="bgShp" presStyleIdx="3" presStyleCnt="4"/>
      <dgm:spPr/>
    </dgm:pt>
    <dgm:pt modelId="{04890B42-F4FB-4395-8F98-0828D42FBE46}" type="pres">
      <dgm:prSet presAssocID="{001927AB-AF03-46A5-A825-1E806B2F8B2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66EF3FF0-6D0C-4B37-9AD3-350DA25EA165}" type="pres">
      <dgm:prSet presAssocID="{001927AB-AF03-46A5-A825-1E806B2F8B28}" presName="spaceRect" presStyleCnt="0"/>
      <dgm:spPr/>
    </dgm:pt>
    <dgm:pt modelId="{A936E586-81E2-4039-AF8E-600C8FC708C0}" type="pres">
      <dgm:prSet presAssocID="{001927AB-AF03-46A5-A825-1E806B2F8B28}" presName="parTx" presStyleLbl="revTx" presStyleIdx="3" presStyleCnt="4">
        <dgm:presLayoutVars>
          <dgm:chMax val="0"/>
          <dgm:chPref val="0"/>
        </dgm:presLayoutVars>
      </dgm:prSet>
      <dgm:spPr/>
    </dgm:pt>
  </dgm:ptLst>
  <dgm:cxnLst>
    <dgm:cxn modelId="{594EF716-8EDF-4F06-BF5F-C3799E96E47E}" type="presOf" srcId="{95A6D805-7C1D-46A5-B8DC-0988C8D015FC}" destId="{E39BB665-6062-4E09-8FE4-A98EB4B47BDD}" srcOrd="0" destOrd="0" presId="urn:microsoft.com/office/officeart/2018/2/layout/IconVerticalSolidList"/>
    <dgm:cxn modelId="{90CAD438-6C00-46AF-B52E-AE1279BE5974}" type="presOf" srcId="{62D49A23-508D-409C-9024-9674F8DBDD8D}" destId="{D6ED3ADD-309D-4AE5-8405-3070C90EAA72}" srcOrd="0" destOrd="0" presId="urn:microsoft.com/office/officeart/2018/2/layout/IconVerticalSolidList"/>
    <dgm:cxn modelId="{C3109042-AB4A-4D82-84DF-0A0D019C6B46}" srcId="{62D49A23-508D-409C-9024-9674F8DBDD8D}" destId="{B6BCE50F-96EF-49BE-85C6-1A24515B77EF}" srcOrd="1" destOrd="0" parTransId="{665F5F3A-DF4C-48EE-A9C6-1BF6F0E92AB8}" sibTransId="{14706AF7-2AF1-48DB-9AB9-99D86427CCF6}"/>
    <dgm:cxn modelId="{F2A6979B-A3EF-4136-A759-40A56625838F}" type="presOf" srcId="{9945EA9E-181D-48FF-9B7C-99B454BD1DEA}" destId="{A3A1F52D-2C82-474D-8B31-E9FE5012AE0B}" srcOrd="0" destOrd="0" presId="urn:microsoft.com/office/officeart/2018/2/layout/IconVerticalSolidList"/>
    <dgm:cxn modelId="{41CD889E-C315-4EC4-870B-3B916CC3FF73}" type="presOf" srcId="{001927AB-AF03-46A5-A825-1E806B2F8B28}" destId="{A936E586-81E2-4039-AF8E-600C8FC708C0}" srcOrd="0" destOrd="0" presId="urn:microsoft.com/office/officeart/2018/2/layout/IconVerticalSolidList"/>
    <dgm:cxn modelId="{87074CB5-3363-4AD2-9EEF-13BABEE6C1F5}" srcId="{62D49A23-508D-409C-9024-9674F8DBDD8D}" destId="{9945EA9E-181D-48FF-9B7C-99B454BD1DEA}" srcOrd="2" destOrd="0" parTransId="{CB972296-B95E-45A2-83F6-F346F9A2CE07}" sibTransId="{80D4D626-C989-4E9E-BC9B-F9D7E11F8D89}"/>
    <dgm:cxn modelId="{EADEA7D4-4E5F-4A4F-B279-DEF8D5F1E0D6}" srcId="{62D49A23-508D-409C-9024-9674F8DBDD8D}" destId="{001927AB-AF03-46A5-A825-1E806B2F8B28}" srcOrd="3" destOrd="0" parTransId="{66570CF2-98A3-4C76-B01A-7FE4AF8C0958}" sibTransId="{57B080F2-9F24-43E4-B754-62ED8156B88C}"/>
    <dgm:cxn modelId="{9AF5CBDD-E5D5-4498-A57D-D93DE7623023}" type="presOf" srcId="{B6BCE50F-96EF-49BE-85C6-1A24515B77EF}" destId="{E05E0A19-0494-42EE-830A-13DBE95D0A9E}" srcOrd="0" destOrd="0" presId="urn:microsoft.com/office/officeart/2018/2/layout/IconVerticalSolidList"/>
    <dgm:cxn modelId="{53129FF7-88BA-4973-B9D2-8CFD41B724E3}" srcId="{62D49A23-508D-409C-9024-9674F8DBDD8D}" destId="{95A6D805-7C1D-46A5-B8DC-0988C8D015FC}" srcOrd="0" destOrd="0" parTransId="{3C461EE8-0B2F-48A7-99D5-070DE2014AC5}" sibTransId="{7A3B2404-61F5-4720-A330-69DADA97170D}"/>
    <dgm:cxn modelId="{61413652-7B57-4C6E-AC94-EAA6FE4AE4C5}" type="presParOf" srcId="{D6ED3ADD-309D-4AE5-8405-3070C90EAA72}" destId="{BB593C99-E57C-4B79-A85E-C758E855A1ED}" srcOrd="0" destOrd="0" presId="urn:microsoft.com/office/officeart/2018/2/layout/IconVerticalSolidList"/>
    <dgm:cxn modelId="{D816C418-D9DC-4156-A228-0853C860DC0E}" type="presParOf" srcId="{BB593C99-E57C-4B79-A85E-C758E855A1ED}" destId="{D1287D56-5CCB-4F4C-B646-8F8CE17CB876}" srcOrd="0" destOrd="0" presId="urn:microsoft.com/office/officeart/2018/2/layout/IconVerticalSolidList"/>
    <dgm:cxn modelId="{B9BD44F6-2F4E-4B9E-B768-18E0B37CBE55}" type="presParOf" srcId="{BB593C99-E57C-4B79-A85E-C758E855A1ED}" destId="{8436D1D5-D587-409E-9304-4C00346B9A0E}" srcOrd="1" destOrd="0" presId="urn:microsoft.com/office/officeart/2018/2/layout/IconVerticalSolidList"/>
    <dgm:cxn modelId="{00000450-82D7-432C-A530-0AB529854D8D}" type="presParOf" srcId="{BB593C99-E57C-4B79-A85E-C758E855A1ED}" destId="{5EA40544-0802-4ABC-863F-55FA596385DB}" srcOrd="2" destOrd="0" presId="urn:microsoft.com/office/officeart/2018/2/layout/IconVerticalSolidList"/>
    <dgm:cxn modelId="{C2D67C46-A01A-4C92-AAEC-9F6108E8063B}" type="presParOf" srcId="{BB593C99-E57C-4B79-A85E-C758E855A1ED}" destId="{E39BB665-6062-4E09-8FE4-A98EB4B47BDD}" srcOrd="3" destOrd="0" presId="urn:microsoft.com/office/officeart/2018/2/layout/IconVerticalSolidList"/>
    <dgm:cxn modelId="{603087D1-B15E-423F-87FC-0332EE2DE7F5}" type="presParOf" srcId="{D6ED3ADD-309D-4AE5-8405-3070C90EAA72}" destId="{548DE269-5BBC-424B-AAD3-D6FB4917C80A}" srcOrd="1" destOrd="0" presId="urn:microsoft.com/office/officeart/2018/2/layout/IconVerticalSolidList"/>
    <dgm:cxn modelId="{1CDBDCB3-2FDA-4589-95AD-B7B7EAC77E60}" type="presParOf" srcId="{D6ED3ADD-309D-4AE5-8405-3070C90EAA72}" destId="{25147AC2-6A6A-4FF2-9F56-722F2D6D0318}" srcOrd="2" destOrd="0" presId="urn:microsoft.com/office/officeart/2018/2/layout/IconVerticalSolidList"/>
    <dgm:cxn modelId="{3D9BFE0F-5EFB-4FE0-9CB2-42D5DD5C6F94}" type="presParOf" srcId="{25147AC2-6A6A-4FF2-9F56-722F2D6D0318}" destId="{3A378674-68A5-4352-936A-700489503383}" srcOrd="0" destOrd="0" presId="urn:microsoft.com/office/officeart/2018/2/layout/IconVerticalSolidList"/>
    <dgm:cxn modelId="{4C8C6680-3BA6-49C8-AE49-D35BFD06CD5E}" type="presParOf" srcId="{25147AC2-6A6A-4FF2-9F56-722F2D6D0318}" destId="{A3C5EEF4-C2CC-442D-9AAE-3185D86A001C}" srcOrd="1" destOrd="0" presId="urn:microsoft.com/office/officeart/2018/2/layout/IconVerticalSolidList"/>
    <dgm:cxn modelId="{9BDBD608-D802-4209-8A3E-D67AB1AE6728}" type="presParOf" srcId="{25147AC2-6A6A-4FF2-9F56-722F2D6D0318}" destId="{F87A862C-608F-492C-9B56-59A39888D842}" srcOrd="2" destOrd="0" presId="urn:microsoft.com/office/officeart/2018/2/layout/IconVerticalSolidList"/>
    <dgm:cxn modelId="{995522CB-5922-49A9-B734-A0D5B943B992}" type="presParOf" srcId="{25147AC2-6A6A-4FF2-9F56-722F2D6D0318}" destId="{E05E0A19-0494-42EE-830A-13DBE95D0A9E}" srcOrd="3" destOrd="0" presId="urn:microsoft.com/office/officeart/2018/2/layout/IconVerticalSolidList"/>
    <dgm:cxn modelId="{32CDE75E-B61B-4D5A-9AAE-31CF907A22C7}" type="presParOf" srcId="{D6ED3ADD-309D-4AE5-8405-3070C90EAA72}" destId="{D237C23A-897E-44D3-BAA8-FAC95323EC3E}" srcOrd="3" destOrd="0" presId="urn:microsoft.com/office/officeart/2018/2/layout/IconVerticalSolidList"/>
    <dgm:cxn modelId="{8B646A0B-94B3-4982-A681-FE21F821AE6F}" type="presParOf" srcId="{D6ED3ADD-309D-4AE5-8405-3070C90EAA72}" destId="{A818B46D-8033-44EC-BC4B-FEA8CD8CBF3B}" srcOrd="4" destOrd="0" presId="urn:microsoft.com/office/officeart/2018/2/layout/IconVerticalSolidList"/>
    <dgm:cxn modelId="{0E5A5564-BB06-413B-A9FC-64B125A4E4A6}" type="presParOf" srcId="{A818B46D-8033-44EC-BC4B-FEA8CD8CBF3B}" destId="{0A6DC2E2-7A3F-4554-88B6-8BCDDD749CFF}" srcOrd="0" destOrd="0" presId="urn:microsoft.com/office/officeart/2018/2/layout/IconVerticalSolidList"/>
    <dgm:cxn modelId="{CD2CAD31-FF1E-4E2E-8EE6-5DADB42B869E}" type="presParOf" srcId="{A818B46D-8033-44EC-BC4B-FEA8CD8CBF3B}" destId="{C8CBB413-B4D1-48A6-B62F-20008BC3FC52}" srcOrd="1" destOrd="0" presId="urn:microsoft.com/office/officeart/2018/2/layout/IconVerticalSolidList"/>
    <dgm:cxn modelId="{8903EA3C-1B58-433A-B83D-766F184DF226}" type="presParOf" srcId="{A818B46D-8033-44EC-BC4B-FEA8CD8CBF3B}" destId="{459C2B4F-1E89-4757-88ED-11D8D7F0EBA0}" srcOrd="2" destOrd="0" presId="urn:microsoft.com/office/officeart/2018/2/layout/IconVerticalSolidList"/>
    <dgm:cxn modelId="{5CC45B77-3021-4ABF-8B21-1D3576379520}" type="presParOf" srcId="{A818B46D-8033-44EC-BC4B-FEA8CD8CBF3B}" destId="{A3A1F52D-2C82-474D-8B31-E9FE5012AE0B}" srcOrd="3" destOrd="0" presId="urn:microsoft.com/office/officeart/2018/2/layout/IconVerticalSolidList"/>
    <dgm:cxn modelId="{A43D1104-CDA5-4ABC-90E8-ABDFDFD03912}" type="presParOf" srcId="{D6ED3ADD-309D-4AE5-8405-3070C90EAA72}" destId="{49034FBC-F7A9-4E42-9B1A-B58936641C7E}" srcOrd="5" destOrd="0" presId="urn:microsoft.com/office/officeart/2018/2/layout/IconVerticalSolidList"/>
    <dgm:cxn modelId="{9441CFC3-37BD-4EF8-ADAA-3F0EEE3A797A}" type="presParOf" srcId="{D6ED3ADD-309D-4AE5-8405-3070C90EAA72}" destId="{27E94493-F76C-4404-98D4-5EA16568AD16}" srcOrd="6" destOrd="0" presId="urn:microsoft.com/office/officeart/2018/2/layout/IconVerticalSolidList"/>
    <dgm:cxn modelId="{DC234675-DBA2-433B-B36D-F2B896B4D951}" type="presParOf" srcId="{27E94493-F76C-4404-98D4-5EA16568AD16}" destId="{87C2C902-6CE9-41D4-B9E5-1D7DB68FB2F3}" srcOrd="0" destOrd="0" presId="urn:microsoft.com/office/officeart/2018/2/layout/IconVerticalSolidList"/>
    <dgm:cxn modelId="{EE439679-BAF2-4ABB-BE75-4DB61BA3CFB1}" type="presParOf" srcId="{27E94493-F76C-4404-98D4-5EA16568AD16}" destId="{04890B42-F4FB-4395-8F98-0828D42FBE46}" srcOrd="1" destOrd="0" presId="urn:microsoft.com/office/officeart/2018/2/layout/IconVerticalSolidList"/>
    <dgm:cxn modelId="{428072F6-DA3A-40F3-A349-6A0045C9EB23}" type="presParOf" srcId="{27E94493-F76C-4404-98D4-5EA16568AD16}" destId="{66EF3FF0-6D0C-4B37-9AD3-350DA25EA165}" srcOrd="2" destOrd="0" presId="urn:microsoft.com/office/officeart/2018/2/layout/IconVerticalSolidList"/>
    <dgm:cxn modelId="{8A0ED6BD-BAAE-423B-B03D-C8CDF529E02C}" type="presParOf" srcId="{27E94493-F76C-4404-98D4-5EA16568AD16}" destId="{A936E586-81E2-4039-AF8E-600C8FC708C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3FF8C51-6789-48E0-8449-B4FA687DEDA2}"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CC2B18F-8BB0-4CAC-84F2-FF52DFB33482}">
      <dgm:prSet/>
      <dgm:spPr/>
      <dgm:t>
        <a:bodyPr/>
        <a:lstStyle/>
        <a:p>
          <a:r>
            <a:rPr lang="en-GB" b="1"/>
            <a:t>Convey a sense that the research will be interesting and worthwhile</a:t>
          </a:r>
          <a:endParaRPr lang="en-US"/>
        </a:p>
      </dgm:t>
    </dgm:pt>
    <dgm:pt modelId="{D21694B6-D308-4F0F-95DE-9032F1A0A181}" type="parTrans" cxnId="{5776FDD2-C942-4725-AE46-7E071A2B0532}">
      <dgm:prSet/>
      <dgm:spPr/>
      <dgm:t>
        <a:bodyPr/>
        <a:lstStyle/>
        <a:p>
          <a:endParaRPr lang="en-US"/>
        </a:p>
      </dgm:t>
    </dgm:pt>
    <dgm:pt modelId="{389EEA3E-66FC-44BC-A5C5-3BFD62EAD87C}" type="sibTrans" cxnId="{5776FDD2-C942-4725-AE46-7E071A2B0532}">
      <dgm:prSet/>
      <dgm:spPr/>
      <dgm:t>
        <a:bodyPr/>
        <a:lstStyle/>
        <a:p>
          <a:endParaRPr lang="en-US"/>
        </a:p>
      </dgm:t>
    </dgm:pt>
    <dgm:pt modelId="{CB87A2F5-0FA1-4F0D-BAAC-FF7289E98B80}">
      <dgm:prSet/>
      <dgm:spPr/>
      <dgm:t>
        <a:bodyPr/>
        <a:lstStyle/>
        <a:p>
          <a:r>
            <a:rPr lang="en-GB" b="1"/>
            <a:t>Make the contacts personal (where appropriate!)</a:t>
          </a:r>
          <a:endParaRPr lang="en-US"/>
        </a:p>
      </dgm:t>
    </dgm:pt>
    <dgm:pt modelId="{6A0A5ED9-83CD-40C6-8891-BCCD351511C9}" type="parTrans" cxnId="{B5603F51-9006-4A75-8EA0-34826D666161}">
      <dgm:prSet/>
      <dgm:spPr/>
      <dgm:t>
        <a:bodyPr/>
        <a:lstStyle/>
        <a:p>
          <a:endParaRPr lang="en-US"/>
        </a:p>
      </dgm:t>
    </dgm:pt>
    <dgm:pt modelId="{5E389AD8-36A8-4A52-A590-44F306DC3E8A}" type="sibTrans" cxnId="{B5603F51-9006-4A75-8EA0-34826D666161}">
      <dgm:prSet/>
      <dgm:spPr/>
      <dgm:t>
        <a:bodyPr/>
        <a:lstStyle/>
        <a:p>
          <a:endParaRPr lang="en-US"/>
        </a:p>
      </dgm:t>
    </dgm:pt>
    <dgm:pt modelId="{BBBC6312-DB05-4242-B594-13FA57F85B36}">
      <dgm:prSet/>
      <dgm:spPr/>
      <dgm:t>
        <a:bodyPr/>
        <a:lstStyle/>
        <a:p>
          <a:r>
            <a:rPr lang="en-GB" b="1"/>
            <a:t>Build on existing relationships whenever possible (where appropriate!)</a:t>
          </a:r>
          <a:endParaRPr lang="en-US"/>
        </a:p>
      </dgm:t>
    </dgm:pt>
    <dgm:pt modelId="{1C029C50-165B-4E9D-BAAC-3B81EFF1DB35}" type="parTrans" cxnId="{A64A75CC-7FEE-4E1C-AC66-BC5230929637}">
      <dgm:prSet/>
      <dgm:spPr/>
      <dgm:t>
        <a:bodyPr/>
        <a:lstStyle/>
        <a:p>
          <a:endParaRPr lang="en-US"/>
        </a:p>
      </dgm:t>
    </dgm:pt>
    <dgm:pt modelId="{F2822844-DC5C-4B33-9D76-C2CAC566EDC1}" type="sibTrans" cxnId="{A64A75CC-7FEE-4E1C-AC66-BC5230929637}">
      <dgm:prSet/>
      <dgm:spPr/>
      <dgm:t>
        <a:bodyPr/>
        <a:lstStyle/>
        <a:p>
          <a:endParaRPr lang="en-US"/>
        </a:p>
      </dgm:t>
    </dgm:pt>
    <dgm:pt modelId="{981E57B8-7B16-4C4E-9F4E-885B25738D83}">
      <dgm:prSet/>
      <dgm:spPr/>
      <dgm:t>
        <a:bodyPr/>
        <a:lstStyle/>
        <a:p>
          <a:r>
            <a:rPr lang="en-GB" b="1"/>
            <a:t>Use appropriate screening criteria</a:t>
          </a:r>
          <a:endParaRPr lang="en-US"/>
        </a:p>
      </dgm:t>
    </dgm:pt>
    <dgm:pt modelId="{69B3138B-5467-4C8F-A1C7-5513CBF471CE}" type="parTrans" cxnId="{661B98CB-7FA7-43EB-A445-93887C90E015}">
      <dgm:prSet/>
      <dgm:spPr/>
      <dgm:t>
        <a:bodyPr/>
        <a:lstStyle/>
        <a:p>
          <a:endParaRPr lang="en-US"/>
        </a:p>
      </dgm:t>
    </dgm:pt>
    <dgm:pt modelId="{400A5BAF-ED70-4373-AFF5-9C5CEE4D3091}" type="sibTrans" cxnId="{661B98CB-7FA7-43EB-A445-93887C90E015}">
      <dgm:prSet/>
      <dgm:spPr/>
      <dgm:t>
        <a:bodyPr/>
        <a:lstStyle/>
        <a:p>
          <a:endParaRPr lang="en-US"/>
        </a:p>
      </dgm:t>
    </dgm:pt>
    <dgm:pt modelId="{E6282B41-EB7F-4FA3-B33E-D3DC9C58331B}">
      <dgm:prSet/>
      <dgm:spPr/>
      <dgm:t>
        <a:bodyPr/>
        <a:lstStyle/>
        <a:p>
          <a:r>
            <a:rPr lang="en-GB" b="1"/>
            <a:t>Make participation as convenient as possible</a:t>
          </a:r>
          <a:endParaRPr lang="en-US"/>
        </a:p>
      </dgm:t>
    </dgm:pt>
    <dgm:pt modelId="{A2B51E3F-0E60-4F1A-8A84-ED9F7AF1D391}" type="parTrans" cxnId="{53932A1F-126B-409E-ABEC-BA4B6A668157}">
      <dgm:prSet/>
      <dgm:spPr/>
      <dgm:t>
        <a:bodyPr/>
        <a:lstStyle/>
        <a:p>
          <a:endParaRPr lang="en-US"/>
        </a:p>
      </dgm:t>
    </dgm:pt>
    <dgm:pt modelId="{202B5477-A173-4E13-A0F5-BE8EC633CB13}" type="sibTrans" cxnId="{53932A1F-126B-409E-ABEC-BA4B6A668157}">
      <dgm:prSet/>
      <dgm:spPr/>
      <dgm:t>
        <a:bodyPr/>
        <a:lstStyle/>
        <a:p>
          <a:endParaRPr lang="en-US"/>
        </a:p>
      </dgm:t>
    </dgm:pt>
    <dgm:pt modelId="{12D0FF33-7818-4649-9F3F-D201FA73660F}">
      <dgm:prSet/>
      <dgm:spPr/>
      <dgm:t>
        <a:bodyPr/>
        <a:lstStyle/>
        <a:p>
          <a:r>
            <a:rPr lang="en-GB" b="1"/>
            <a:t>Follow up</a:t>
          </a:r>
          <a:endParaRPr lang="en-US"/>
        </a:p>
      </dgm:t>
    </dgm:pt>
    <dgm:pt modelId="{3B8512AD-B3AA-4C6F-BCE1-ED27EDE9F030}" type="parTrans" cxnId="{37C062A3-A54A-4A89-99FE-3239682CED52}">
      <dgm:prSet/>
      <dgm:spPr/>
      <dgm:t>
        <a:bodyPr/>
        <a:lstStyle/>
        <a:p>
          <a:endParaRPr lang="en-US"/>
        </a:p>
      </dgm:t>
    </dgm:pt>
    <dgm:pt modelId="{E095CB83-7E11-4022-81EC-D05D1547703F}" type="sibTrans" cxnId="{37C062A3-A54A-4A89-99FE-3239682CED52}">
      <dgm:prSet/>
      <dgm:spPr/>
      <dgm:t>
        <a:bodyPr/>
        <a:lstStyle/>
        <a:p>
          <a:endParaRPr lang="en-US"/>
        </a:p>
      </dgm:t>
    </dgm:pt>
    <dgm:pt modelId="{AB43E294-7C38-4665-955A-B9B0F6C24A4D}" type="pres">
      <dgm:prSet presAssocID="{33FF8C51-6789-48E0-8449-B4FA687DEDA2}" presName="diagram" presStyleCnt="0">
        <dgm:presLayoutVars>
          <dgm:dir/>
          <dgm:resizeHandles val="exact"/>
        </dgm:presLayoutVars>
      </dgm:prSet>
      <dgm:spPr/>
    </dgm:pt>
    <dgm:pt modelId="{0A32DE0F-730C-4ABE-B602-4BB6A58F44AB}" type="pres">
      <dgm:prSet presAssocID="{4CC2B18F-8BB0-4CAC-84F2-FF52DFB33482}" presName="node" presStyleLbl="node1" presStyleIdx="0" presStyleCnt="6">
        <dgm:presLayoutVars>
          <dgm:bulletEnabled val="1"/>
        </dgm:presLayoutVars>
      </dgm:prSet>
      <dgm:spPr/>
    </dgm:pt>
    <dgm:pt modelId="{20DF9BC8-C08B-45D8-AF26-0C16631C4D4E}" type="pres">
      <dgm:prSet presAssocID="{389EEA3E-66FC-44BC-A5C5-3BFD62EAD87C}" presName="sibTrans" presStyleCnt="0"/>
      <dgm:spPr/>
    </dgm:pt>
    <dgm:pt modelId="{E58906C4-174C-4AC9-88D6-DA472FF888D7}" type="pres">
      <dgm:prSet presAssocID="{CB87A2F5-0FA1-4F0D-BAAC-FF7289E98B80}" presName="node" presStyleLbl="node1" presStyleIdx="1" presStyleCnt="6">
        <dgm:presLayoutVars>
          <dgm:bulletEnabled val="1"/>
        </dgm:presLayoutVars>
      </dgm:prSet>
      <dgm:spPr/>
    </dgm:pt>
    <dgm:pt modelId="{A696D929-A321-4631-90FE-0372B73D81B4}" type="pres">
      <dgm:prSet presAssocID="{5E389AD8-36A8-4A52-A590-44F306DC3E8A}" presName="sibTrans" presStyleCnt="0"/>
      <dgm:spPr/>
    </dgm:pt>
    <dgm:pt modelId="{A4F29D2B-75BA-406E-AACD-8B1B77CB07B1}" type="pres">
      <dgm:prSet presAssocID="{BBBC6312-DB05-4242-B594-13FA57F85B36}" presName="node" presStyleLbl="node1" presStyleIdx="2" presStyleCnt="6">
        <dgm:presLayoutVars>
          <dgm:bulletEnabled val="1"/>
        </dgm:presLayoutVars>
      </dgm:prSet>
      <dgm:spPr/>
    </dgm:pt>
    <dgm:pt modelId="{F7079F7A-D9FE-493E-890B-21AC5A4315D6}" type="pres">
      <dgm:prSet presAssocID="{F2822844-DC5C-4B33-9D76-C2CAC566EDC1}" presName="sibTrans" presStyleCnt="0"/>
      <dgm:spPr/>
    </dgm:pt>
    <dgm:pt modelId="{3AE54D61-AA61-4EF9-8DC1-C38F20E73403}" type="pres">
      <dgm:prSet presAssocID="{981E57B8-7B16-4C4E-9F4E-885B25738D83}" presName="node" presStyleLbl="node1" presStyleIdx="3" presStyleCnt="6">
        <dgm:presLayoutVars>
          <dgm:bulletEnabled val="1"/>
        </dgm:presLayoutVars>
      </dgm:prSet>
      <dgm:spPr/>
    </dgm:pt>
    <dgm:pt modelId="{5A48F22E-98B1-4968-A706-D8281CF2F99C}" type="pres">
      <dgm:prSet presAssocID="{400A5BAF-ED70-4373-AFF5-9C5CEE4D3091}" presName="sibTrans" presStyleCnt="0"/>
      <dgm:spPr/>
    </dgm:pt>
    <dgm:pt modelId="{FC3F89C8-636B-4BDE-BE9D-3A27D049E06A}" type="pres">
      <dgm:prSet presAssocID="{E6282B41-EB7F-4FA3-B33E-D3DC9C58331B}" presName="node" presStyleLbl="node1" presStyleIdx="4" presStyleCnt="6">
        <dgm:presLayoutVars>
          <dgm:bulletEnabled val="1"/>
        </dgm:presLayoutVars>
      </dgm:prSet>
      <dgm:spPr/>
    </dgm:pt>
    <dgm:pt modelId="{9603231A-11A8-447A-BCD8-DF9C8426E172}" type="pres">
      <dgm:prSet presAssocID="{202B5477-A173-4E13-A0F5-BE8EC633CB13}" presName="sibTrans" presStyleCnt="0"/>
      <dgm:spPr/>
    </dgm:pt>
    <dgm:pt modelId="{473794DF-2160-4BB1-B040-CA8955097390}" type="pres">
      <dgm:prSet presAssocID="{12D0FF33-7818-4649-9F3F-D201FA73660F}" presName="node" presStyleLbl="node1" presStyleIdx="5" presStyleCnt="6">
        <dgm:presLayoutVars>
          <dgm:bulletEnabled val="1"/>
        </dgm:presLayoutVars>
      </dgm:prSet>
      <dgm:spPr/>
    </dgm:pt>
  </dgm:ptLst>
  <dgm:cxnLst>
    <dgm:cxn modelId="{F6E94305-5A00-4705-976F-A7AFA0A32B4E}" type="presOf" srcId="{981E57B8-7B16-4C4E-9F4E-885B25738D83}" destId="{3AE54D61-AA61-4EF9-8DC1-C38F20E73403}" srcOrd="0" destOrd="0" presId="urn:microsoft.com/office/officeart/2005/8/layout/default"/>
    <dgm:cxn modelId="{53932A1F-126B-409E-ABEC-BA4B6A668157}" srcId="{33FF8C51-6789-48E0-8449-B4FA687DEDA2}" destId="{E6282B41-EB7F-4FA3-B33E-D3DC9C58331B}" srcOrd="4" destOrd="0" parTransId="{A2B51E3F-0E60-4F1A-8A84-ED9F7AF1D391}" sibTransId="{202B5477-A173-4E13-A0F5-BE8EC633CB13}"/>
    <dgm:cxn modelId="{F4182B3E-0CF1-4C3F-B2F4-8522CF975137}" type="presOf" srcId="{12D0FF33-7818-4649-9F3F-D201FA73660F}" destId="{473794DF-2160-4BB1-B040-CA8955097390}" srcOrd="0" destOrd="0" presId="urn:microsoft.com/office/officeart/2005/8/layout/default"/>
    <dgm:cxn modelId="{3059804E-A8D1-4B41-B24F-348A133AEA82}" type="presOf" srcId="{33FF8C51-6789-48E0-8449-B4FA687DEDA2}" destId="{AB43E294-7C38-4665-955A-B9B0F6C24A4D}" srcOrd="0" destOrd="0" presId="urn:microsoft.com/office/officeart/2005/8/layout/default"/>
    <dgm:cxn modelId="{B5603F51-9006-4A75-8EA0-34826D666161}" srcId="{33FF8C51-6789-48E0-8449-B4FA687DEDA2}" destId="{CB87A2F5-0FA1-4F0D-BAAC-FF7289E98B80}" srcOrd="1" destOrd="0" parTransId="{6A0A5ED9-83CD-40C6-8891-BCCD351511C9}" sibTransId="{5E389AD8-36A8-4A52-A590-44F306DC3E8A}"/>
    <dgm:cxn modelId="{B59ABF74-754B-4580-A983-54F5070ECFE3}" type="presOf" srcId="{BBBC6312-DB05-4242-B594-13FA57F85B36}" destId="{A4F29D2B-75BA-406E-AACD-8B1B77CB07B1}" srcOrd="0" destOrd="0" presId="urn:microsoft.com/office/officeart/2005/8/layout/default"/>
    <dgm:cxn modelId="{A603A388-3FBF-4857-AF26-ADD734AEC7E9}" type="presOf" srcId="{CB87A2F5-0FA1-4F0D-BAAC-FF7289E98B80}" destId="{E58906C4-174C-4AC9-88D6-DA472FF888D7}" srcOrd="0" destOrd="0" presId="urn:microsoft.com/office/officeart/2005/8/layout/default"/>
    <dgm:cxn modelId="{37C062A3-A54A-4A89-99FE-3239682CED52}" srcId="{33FF8C51-6789-48E0-8449-B4FA687DEDA2}" destId="{12D0FF33-7818-4649-9F3F-D201FA73660F}" srcOrd="5" destOrd="0" parTransId="{3B8512AD-B3AA-4C6F-BCE1-ED27EDE9F030}" sibTransId="{E095CB83-7E11-4022-81EC-D05D1547703F}"/>
    <dgm:cxn modelId="{3A8991CB-DED6-427D-8185-35CD176C1423}" type="presOf" srcId="{E6282B41-EB7F-4FA3-B33E-D3DC9C58331B}" destId="{FC3F89C8-636B-4BDE-BE9D-3A27D049E06A}" srcOrd="0" destOrd="0" presId="urn:microsoft.com/office/officeart/2005/8/layout/default"/>
    <dgm:cxn modelId="{661B98CB-7FA7-43EB-A445-93887C90E015}" srcId="{33FF8C51-6789-48E0-8449-B4FA687DEDA2}" destId="{981E57B8-7B16-4C4E-9F4E-885B25738D83}" srcOrd="3" destOrd="0" parTransId="{69B3138B-5467-4C8F-A1C7-5513CBF471CE}" sibTransId="{400A5BAF-ED70-4373-AFF5-9C5CEE4D3091}"/>
    <dgm:cxn modelId="{A64A75CC-7FEE-4E1C-AC66-BC5230929637}" srcId="{33FF8C51-6789-48E0-8449-B4FA687DEDA2}" destId="{BBBC6312-DB05-4242-B594-13FA57F85B36}" srcOrd="2" destOrd="0" parTransId="{1C029C50-165B-4E9D-BAAC-3B81EFF1DB35}" sibTransId="{F2822844-DC5C-4B33-9D76-C2CAC566EDC1}"/>
    <dgm:cxn modelId="{5776FDD2-C942-4725-AE46-7E071A2B0532}" srcId="{33FF8C51-6789-48E0-8449-B4FA687DEDA2}" destId="{4CC2B18F-8BB0-4CAC-84F2-FF52DFB33482}" srcOrd="0" destOrd="0" parTransId="{D21694B6-D308-4F0F-95DE-9032F1A0A181}" sibTransId="{389EEA3E-66FC-44BC-A5C5-3BFD62EAD87C}"/>
    <dgm:cxn modelId="{45B1F0E6-54DB-4DCD-83F2-58ABD93D8FE3}" type="presOf" srcId="{4CC2B18F-8BB0-4CAC-84F2-FF52DFB33482}" destId="{0A32DE0F-730C-4ABE-B602-4BB6A58F44AB}" srcOrd="0" destOrd="0" presId="urn:microsoft.com/office/officeart/2005/8/layout/default"/>
    <dgm:cxn modelId="{F09EFA20-1B5A-4476-99B1-BCC9EFE261B3}" type="presParOf" srcId="{AB43E294-7C38-4665-955A-B9B0F6C24A4D}" destId="{0A32DE0F-730C-4ABE-B602-4BB6A58F44AB}" srcOrd="0" destOrd="0" presId="urn:microsoft.com/office/officeart/2005/8/layout/default"/>
    <dgm:cxn modelId="{3A5427E8-A303-4E39-A541-A09174F53DD4}" type="presParOf" srcId="{AB43E294-7C38-4665-955A-B9B0F6C24A4D}" destId="{20DF9BC8-C08B-45D8-AF26-0C16631C4D4E}" srcOrd="1" destOrd="0" presId="urn:microsoft.com/office/officeart/2005/8/layout/default"/>
    <dgm:cxn modelId="{ADC099E6-9BC2-4E1F-BE66-BF03F1F11104}" type="presParOf" srcId="{AB43E294-7C38-4665-955A-B9B0F6C24A4D}" destId="{E58906C4-174C-4AC9-88D6-DA472FF888D7}" srcOrd="2" destOrd="0" presId="urn:microsoft.com/office/officeart/2005/8/layout/default"/>
    <dgm:cxn modelId="{D9A76DDC-FED3-4ECA-8DF8-30442EAEBCA2}" type="presParOf" srcId="{AB43E294-7C38-4665-955A-B9B0F6C24A4D}" destId="{A696D929-A321-4631-90FE-0372B73D81B4}" srcOrd="3" destOrd="0" presId="urn:microsoft.com/office/officeart/2005/8/layout/default"/>
    <dgm:cxn modelId="{9805055D-AC7D-4611-B0A1-B3EC9E12E383}" type="presParOf" srcId="{AB43E294-7C38-4665-955A-B9B0F6C24A4D}" destId="{A4F29D2B-75BA-406E-AACD-8B1B77CB07B1}" srcOrd="4" destOrd="0" presId="urn:microsoft.com/office/officeart/2005/8/layout/default"/>
    <dgm:cxn modelId="{FB737443-5208-4D29-B5C7-250E3BD46906}" type="presParOf" srcId="{AB43E294-7C38-4665-955A-B9B0F6C24A4D}" destId="{F7079F7A-D9FE-493E-890B-21AC5A4315D6}" srcOrd="5" destOrd="0" presId="urn:microsoft.com/office/officeart/2005/8/layout/default"/>
    <dgm:cxn modelId="{891C8D06-9E8C-40FD-998B-566DF75ECBC2}" type="presParOf" srcId="{AB43E294-7C38-4665-955A-B9B0F6C24A4D}" destId="{3AE54D61-AA61-4EF9-8DC1-C38F20E73403}" srcOrd="6" destOrd="0" presId="urn:microsoft.com/office/officeart/2005/8/layout/default"/>
    <dgm:cxn modelId="{F4C42C92-2702-4DB1-86B4-C1312869AA8F}" type="presParOf" srcId="{AB43E294-7C38-4665-955A-B9B0F6C24A4D}" destId="{5A48F22E-98B1-4968-A706-D8281CF2F99C}" srcOrd="7" destOrd="0" presId="urn:microsoft.com/office/officeart/2005/8/layout/default"/>
    <dgm:cxn modelId="{74BEAFA1-F976-4180-8BAD-EE4EB06504F0}" type="presParOf" srcId="{AB43E294-7C38-4665-955A-B9B0F6C24A4D}" destId="{FC3F89C8-636B-4BDE-BE9D-3A27D049E06A}" srcOrd="8" destOrd="0" presId="urn:microsoft.com/office/officeart/2005/8/layout/default"/>
    <dgm:cxn modelId="{08E4C357-C453-4E64-97D7-C178DA3B5D55}" type="presParOf" srcId="{AB43E294-7C38-4665-955A-B9B0F6C24A4D}" destId="{9603231A-11A8-447A-BCD8-DF9C8426E172}" srcOrd="9" destOrd="0" presId="urn:microsoft.com/office/officeart/2005/8/layout/default"/>
    <dgm:cxn modelId="{14EC220A-583B-41F6-96C2-7401457AFD9F}" type="presParOf" srcId="{AB43E294-7C38-4665-955A-B9B0F6C24A4D}" destId="{473794DF-2160-4BB1-B040-CA895509739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BADACDF-1F8C-4054-9DAD-75DAAE1B0FE5}"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8D556E8-3698-4F27-945A-7EC028AB6F0C}">
      <dgm:prSet/>
      <dgm:spPr/>
      <dgm:t>
        <a:bodyPr/>
        <a:lstStyle/>
        <a:p>
          <a:r>
            <a:rPr lang="en-GB" b="1"/>
            <a:t>Analysis must be systematic</a:t>
          </a:r>
          <a:endParaRPr lang="en-US"/>
        </a:p>
      </dgm:t>
    </dgm:pt>
    <dgm:pt modelId="{F0E22992-1553-4D27-821C-D5C47252F1CD}" type="parTrans" cxnId="{80DA9D41-1F4E-4FFE-9D1C-D0BB848D5DF3}">
      <dgm:prSet/>
      <dgm:spPr/>
      <dgm:t>
        <a:bodyPr/>
        <a:lstStyle/>
        <a:p>
          <a:endParaRPr lang="en-US"/>
        </a:p>
      </dgm:t>
    </dgm:pt>
    <dgm:pt modelId="{112FAB27-FBB2-4205-B5C3-335ADF08780C}" type="sibTrans" cxnId="{80DA9D41-1F4E-4FFE-9D1C-D0BB848D5DF3}">
      <dgm:prSet/>
      <dgm:spPr/>
      <dgm:t>
        <a:bodyPr/>
        <a:lstStyle/>
        <a:p>
          <a:endParaRPr lang="en-US"/>
        </a:p>
      </dgm:t>
    </dgm:pt>
    <dgm:pt modelId="{FFDEA6B4-729C-4817-8C0B-7EAE1F91C22C}">
      <dgm:prSet/>
      <dgm:spPr/>
      <dgm:t>
        <a:bodyPr/>
        <a:lstStyle/>
        <a:p>
          <a:r>
            <a:rPr lang="en-GB" b="1"/>
            <a:t>Analysis must be verifiable</a:t>
          </a:r>
          <a:endParaRPr lang="en-US"/>
        </a:p>
      </dgm:t>
    </dgm:pt>
    <dgm:pt modelId="{A2F1BF6E-37C4-4FA0-A5D8-0EE04DCB5392}" type="parTrans" cxnId="{E322B0D8-5F0C-43B6-BE8C-1791B979AC5A}">
      <dgm:prSet/>
      <dgm:spPr/>
      <dgm:t>
        <a:bodyPr/>
        <a:lstStyle/>
        <a:p>
          <a:endParaRPr lang="en-US"/>
        </a:p>
      </dgm:t>
    </dgm:pt>
    <dgm:pt modelId="{FA41349E-BFB4-4336-B1AD-D951904C47D6}" type="sibTrans" cxnId="{E322B0D8-5F0C-43B6-BE8C-1791B979AC5A}">
      <dgm:prSet/>
      <dgm:spPr/>
      <dgm:t>
        <a:bodyPr/>
        <a:lstStyle/>
        <a:p>
          <a:endParaRPr lang="en-US"/>
        </a:p>
      </dgm:t>
    </dgm:pt>
    <dgm:pt modelId="{B8566F55-9296-4E08-947A-D3EE241BBC5D}">
      <dgm:prSet/>
      <dgm:spPr/>
      <dgm:t>
        <a:bodyPr/>
        <a:lstStyle/>
        <a:p>
          <a:r>
            <a:rPr lang="en-GB" b="1"/>
            <a:t>Analysis requires time</a:t>
          </a:r>
          <a:endParaRPr lang="en-US"/>
        </a:p>
      </dgm:t>
    </dgm:pt>
    <dgm:pt modelId="{511DDE20-A72E-4A27-93C1-B05706574CAF}" type="parTrans" cxnId="{D3BBA9E2-D5AA-4835-AE13-086AC1DE20F3}">
      <dgm:prSet/>
      <dgm:spPr/>
      <dgm:t>
        <a:bodyPr/>
        <a:lstStyle/>
        <a:p>
          <a:endParaRPr lang="en-US"/>
        </a:p>
      </dgm:t>
    </dgm:pt>
    <dgm:pt modelId="{D223ABEF-3DF9-4A68-99A3-024430DF869E}" type="sibTrans" cxnId="{D3BBA9E2-D5AA-4835-AE13-086AC1DE20F3}">
      <dgm:prSet/>
      <dgm:spPr/>
      <dgm:t>
        <a:bodyPr/>
        <a:lstStyle/>
        <a:p>
          <a:endParaRPr lang="en-US"/>
        </a:p>
      </dgm:t>
    </dgm:pt>
    <dgm:pt modelId="{41BF8112-73C8-4D19-AA61-B8E685324C50}">
      <dgm:prSet/>
      <dgm:spPr/>
      <dgm:t>
        <a:bodyPr/>
        <a:lstStyle/>
        <a:p>
          <a:r>
            <a:rPr lang="en-GB" b="1"/>
            <a:t>Analysis is jeopardised by delay</a:t>
          </a:r>
          <a:endParaRPr lang="en-US"/>
        </a:p>
      </dgm:t>
    </dgm:pt>
    <dgm:pt modelId="{F9866DAE-731B-49FE-9C0A-9EF64126025D}" type="parTrans" cxnId="{27B7F85B-9EA9-4AE0-B760-AE9D34835F31}">
      <dgm:prSet/>
      <dgm:spPr/>
      <dgm:t>
        <a:bodyPr/>
        <a:lstStyle/>
        <a:p>
          <a:endParaRPr lang="en-US"/>
        </a:p>
      </dgm:t>
    </dgm:pt>
    <dgm:pt modelId="{4E7DC794-10C0-4731-B757-B1F7100259D7}" type="sibTrans" cxnId="{27B7F85B-9EA9-4AE0-B760-AE9D34835F31}">
      <dgm:prSet/>
      <dgm:spPr/>
      <dgm:t>
        <a:bodyPr/>
        <a:lstStyle/>
        <a:p>
          <a:endParaRPr lang="en-US"/>
        </a:p>
      </dgm:t>
    </dgm:pt>
    <dgm:pt modelId="{1CBD537E-A9AE-4DF1-B48B-E0E9A3760986}">
      <dgm:prSet/>
      <dgm:spPr/>
      <dgm:t>
        <a:bodyPr/>
        <a:lstStyle/>
        <a:p>
          <a:r>
            <a:rPr lang="en-GB" b="1"/>
            <a:t>Analysis should entertain alternative explanations</a:t>
          </a:r>
          <a:endParaRPr lang="en-US"/>
        </a:p>
      </dgm:t>
    </dgm:pt>
    <dgm:pt modelId="{31F25537-F6CC-4147-9BFD-5E912CDF1E97}" type="parTrans" cxnId="{35F01CAD-95F8-4558-9C14-4CB8C279DD6D}">
      <dgm:prSet/>
      <dgm:spPr/>
      <dgm:t>
        <a:bodyPr/>
        <a:lstStyle/>
        <a:p>
          <a:endParaRPr lang="en-US"/>
        </a:p>
      </dgm:t>
    </dgm:pt>
    <dgm:pt modelId="{4F76C8FD-25AE-421D-89C4-5D3E56ECA3FA}" type="sibTrans" cxnId="{35F01CAD-95F8-4558-9C14-4CB8C279DD6D}">
      <dgm:prSet/>
      <dgm:spPr/>
      <dgm:t>
        <a:bodyPr/>
        <a:lstStyle/>
        <a:p>
          <a:endParaRPr lang="en-US"/>
        </a:p>
      </dgm:t>
    </dgm:pt>
    <dgm:pt modelId="{71802FD0-33C9-407E-A99F-DDB27D59BE09}">
      <dgm:prSet/>
      <dgm:spPr/>
      <dgm:t>
        <a:bodyPr/>
        <a:lstStyle/>
        <a:p>
          <a:r>
            <a:rPr lang="en-GB" b="1"/>
            <a:t>Analysis is improved by feedback</a:t>
          </a:r>
          <a:endParaRPr lang="en-US"/>
        </a:p>
      </dgm:t>
    </dgm:pt>
    <dgm:pt modelId="{E4FDADD7-ADFF-4B41-90B4-0AF5B8388581}" type="parTrans" cxnId="{27E656D3-DAE8-46D6-8DD2-2B40D4C64855}">
      <dgm:prSet/>
      <dgm:spPr/>
      <dgm:t>
        <a:bodyPr/>
        <a:lstStyle/>
        <a:p>
          <a:endParaRPr lang="en-US"/>
        </a:p>
      </dgm:t>
    </dgm:pt>
    <dgm:pt modelId="{068592E9-977F-4676-B966-2A56753A0465}" type="sibTrans" cxnId="{27E656D3-DAE8-46D6-8DD2-2B40D4C64855}">
      <dgm:prSet/>
      <dgm:spPr/>
      <dgm:t>
        <a:bodyPr/>
        <a:lstStyle/>
        <a:p>
          <a:endParaRPr lang="en-US"/>
        </a:p>
      </dgm:t>
    </dgm:pt>
    <dgm:pt modelId="{F99DD8C6-CDCE-434D-8037-3BC0E74CA8FA}">
      <dgm:prSet/>
      <dgm:spPr/>
      <dgm:t>
        <a:bodyPr/>
        <a:lstStyle/>
        <a:p>
          <a:r>
            <a:rPr lang="en-GB" b="1"/>
            <a:t>Analysis is a process of comparison</a:t>
          </a:r>
          <a:endParaRPr lang="en-US"/>
        </a:p>
      </dgm:t>
    </dgm:pt>
    <dgm:pt modelId="{4EC45796-0E96-4517-9DAD-7E650A07716C}" type="parTrans" cxnId="{1A2633C0-4DFC-459D-9F4B-86E63B3873A0}">
      <dgm:prSet/>
      <dgm:spPr/>
      <dgm:t>
        <a:bodyPr/>
        <a:lstStyle/>
        <a:p>
          <a:endParaRPr lang="en-US"/>
        </a:p>
      </dgm:t>
    </dgm:pt>
    <dgm:pt modelId="{FD131D12-5709-4272-AF8F-C8A6827D5B5E}" type="sibTrans" cxnId="{1A2633C0-4DFC-459D-9F4B-86E63B3873A0}">
      <dgm:prSet/>
      <dgm:spPr/>
      <dgm:t>
        <a:bodyPr/>
        <a:lstStyle/>
        <a:p>
          <a:endParaRPr lang="en-US"/>
        </a:p>
      </dgm:t>
    </dgm:pt>
    <dgm:pt modelId="{5922C738-59E0-4B77-B851-2E781470D5A1}">
      <dgm:prSet/>
      <dgm:spPr/>
      <dgm:t>
        <a:bodyPr/>
        <a:lstStyle/>
        <a:p>
          <a:r>
            <a:rPr lang="en-GB" b="1"/>
            <a:t>Analysis is situationally responsive</a:t>
          </a:r>
          <a:r>
            <a:rPr lang="en-GB"/>
            <a:t> </a:t>
          </a:r>
          <a:endParaRPr lang="en-US"/>
        </a:p>
      </dgm:t>
    </dgm:pt>
    <dgm:pt modelId="{B4272108-E3BD-446D-915D-3721CD199D99}" type="parTrans" cxnId="{C547BCDF-3645-4EEC-9349-55E879F621B9}">
      <dgm:prSet/>
      <dgm:spPr/>
      <dgm:t>
        <a:bodyPr/>
        <a:lstStyle/>
        <a:p>
          <a:endParaRPr lang="en-US"/>
        </a:p>
      </dgm:t>
    </dgm:pt>
    <dgm:pt modelId="{CB168CFE-E26F-4496-A716-06196377CBCE}" type="sibTrans" cxnId="{C547BCDF-3645-4EEC-9349-55E879F621B9}">
      <dgm:prSet/>
      <dgm:spPr/>
      <dgm:t>
        <a:bodyPr/>
        <a:lstStyle/>
        <a:p>
          <a:endParaRPr lang="en-US"/>
        </a:p>
      </dgm:t>
    </dgm:pt>
    <dgm:pt modelId="{2E35C993-4BF2-49E6-8B85-480EBE474E32}" type="pres">
      <dgm:prSet presAssocID="{ABADACDF-1F8C-4054-9DAD-75DAAE1B0FE5}" presName="diagram" presStyleCnt="0">
        <dgm:presLayoutVars>
          <dgm:dir/>
          <dgm:resizeHandles val="exact"/>
        </dgm:presLayoutVars>
      </dgm:prSet>
      <dgm:spPr/>
    </dgm:pt>
    <dgm:pt modelId="{1112B272-91B6-4630-8A83-9B58B02CA929}" type="pres">
      <dgm:prSet presAssocID="{B8D556E8-3698-4F27-945A-7EC028AB6F0C}" presName="node" presStyleLbl="node1" presStyleIdx="0" presStyleCnt="8">
        <dgm:presLayoutVars>
          <dgm:bulletEnabled val="1"/>
        </dgm:presLayoutVars>
      </dgm:prSet>
      <dgm:spPr/>
    </dgm:pt>
    <dgm:pt modelId="{C49593CC-814F-4CE7-BC7A-4EA67BA59767}" type="pres">
      <dgm:prSet presAssocID="{112FAB27-FBB2-4205-B5C3-335ADF08780C}" presName="sibTrans" presStyleCnt="0"/>
      <dgm:spPr/>
    </dgm:pt>
    <dgm:pt modelId="{B02B26DA-E6B9-460B-AC49-804A6CBB0EB1}" type="pres">
      <dgm:prSet presAssocID="{FFDEA6B4-729C-4817-8C0B-7EAE1F91C22C}" presName="node" presStyleLbl="node1" presStyleIdx="1" presStyleCnt="8">
        <dgm:presLayoutVars>
          <dgm:bulletEnabled val="1"/>
        </dgm:presLayoutVars>
      </dgm:prSet>
      <dgm:spPr/>
    </dgm:pt>
    <dgm:pt modelId="{5959D551-0255-46B1-B61A-8BFE8753BE9E}" type="pres">
      <dgm:prSet presAssocID="{FA41349E-BFB4-4336-B1AD-D951904C47D6}" presName="sibTrans" presStyleCnt="0"/>
      <dgm:spPr/>
    </dgm:pt>
    <dgm:pt modelId="{2AFAD4CA-0EFD-417C-AF8B-279264E47B17}" type="pres">
      <dgm:prSet presAssocID="{B8566F55-9296-4E08-947A-D3EE241BBC5D}" presName="node" presStyleLbl="node1" presStyleIdx="2" presStyleCnt="8">
        <dgm:presLayoutVars>
          <dgm:bulletEnabled val="1"/>
        </dgm:presLayoutVars>
      </dgm:prSet>
      <dgm:spPr/>
    </dgm:pt>
    <dgm:pt modelId="{E5CD2A9C-C175-4F06-A78B-0C2400C9B2D8}" type="pres">
      <dgm:prSet presAssocID="{D223ABEF-3DF9-4A68-99A3-024430DF869E}" presName="sibTrans" presStyleCnt="0"/>
      <dgm:spPr/>
    </dgm:pt>
    <dgm:pt modelId="{1E7DFBD5-FFE1-4082-A6E8-57E4F89E133D}" type="pres">
      <dgm:prSet presAssocID="{41BF8112-73C8-4D19-AA61-B8E685324C50}" presName="node" presStyleLbl="node1" presStyleIdx="3" presStyleCnt="8">
        <dgm:presLayoutVars>
          <dgm:bulletEnabled val="1"/>
        </dgm:presLayoutVars>
      </dgm:prSet>
      <dgm:spPr/>
    </dgm:pt>
    <dgm:pt modelId="{3159F00D-7DA8-40EC-B65D-C53D16B3097D}" type="pres">
      <dgm:prSet presAssocID="{4E7DC794-10C0-4731-B757-B1F7100259D7}" presName="sibTrans" presStyleCnt="0"/>
      <dgm:spPr/>
    </dgm:pt>
    <dgm:pt modelId="{C7EF65EF-2B5B-4836-A5B8-EB7A9A4A38AF}" type="pres">
      <dgm:prSet presAssocID="{1CBD537E-A9AE-4DF1-B48B-E0E9A3760986}" presName="node" presStyleLbl="node1" presStyleIdx="4" presStyleCnt="8">
        <dgm:presLayoutVars>
          <dgm:bulletEnabled val="1"/>
        </dgm:presLayoutVars>
      </dgm:prSet>
      <dgm:spPr/>
    </dgm:pt>
    <dgm:pt modelId="{3D602C18-8B9B-44E1-975B-3F0F35064C28}" type="pres">
      <dgm:prSet presAssocID="{4F76C8FD-25AE-421D-89C4-5D3E56ECA3FA}" presName="sibTrans" presStyleCnt="0"/>
      <dgm:spPr/>
    </dgm:pt>
    <dgm:pt modelId="{0DCB704C-44FF-453A-9BF0-E593B448C080}" type="pres">
      <dgm:prSet presAssocID="{71802FD0-33C9-407E-A99F-DDB27D59BE09}" presName="node" presStyleLbl="node1" presStyleIdx="5" presStyleCnt="8">
        <dgm:presLayoutVars>
          <dgm:bulletEnabled val="1"/>
        </dgm:presLayoutVars>
      </dgm:prSet>
      <dgm:spPr/>
    </dgm:pt>
    <dgm:pt modelId="{FF4F3930-1761-4C03-9410-B8F2BEA84625}" type="pres">
      <dgm:prSet presAssocID="{068592E9-977F-4676-B966-2A56753A0465}" presName="sibTrans" presStyleCnt="0"/>
      <dgm:spPr/>
    </dgm:pt>
    <dgm:pt modelId="{E0697AB8-82A0-405D-BE7F-156D9223AA4E}" type="pres">
      <dgm:prSet presAssocID="{F99DD8C6-CDCE-434D-8037-3BC0E74CA8FA}" presName="node" presStyleLbl="node1" presStyleIdx="6" presStyleCnt="8">
        <dgm:presLayoutVars>
          <dgm:bulletEnabled val="1"/>
        </dgm:presLayoutVars>
      </dgm:prSet>
      <dgm:spPr/>
    </dgm:pt>
    <dgm:pt modelId="{09BC03FA-2B76-4F6A-8EC2-EE49D03D7DCF}" type="pres">
      <dgm:prSet presAssocID="{FD131D12-5709-4272-AF8F-C8A6827D5B5E}" presName="sibTrans" presStyleCnt="0"/>
      <dgm:spPr/>
    </dgm:pt>
    <dgm:pt modelId="{7A689676-1D1D-414F-ACBC-8480A1BB1FB7}" type="pres">
      <dgm:prSet presAssocID="{5922C738-59E0-4B77-B851-2E781470D5A1}" presName="node" presStyleLbl="node1" presStyleIdx="7" presStyleCnt="8">
        <dgm:presLayoutVars>
          <dgm:bulletEnabled val="1"/>
        </dgm:presLayoutVars>
      </dgm:prSet>
      <dgm:spPr/>
    </dgm:pt>
  </dgm:ptLst>
  <dgm:cxnLst>
    <dgm:cxn modelId="{EB19901A-A4A1-4F77-BAA1-04B79F547698}" type="presOf" srcId="{B8566F55-9296-4E08-947A-D3EE241BBC5D}" destId="{2AFAD4CA-0EFD-417C-AF8B-279264E47B17}" srcOrd="0" destOrd="0" presId="urn:microsoft.com/office/officeart/2005/8/layout/default"/>
    <dgm:cxn modelId="{F36F932E-E823-4ECE-B2DD-05F89F72A908}" type="presOf" srcId="{ABADACDF-1F8C-4054-9DAD-75DAAE1B0FE5}" destId="{2E35C993-4BF2-49E6-8B85-480EBE474E32}" srcOrd="0" destOrd="0" presId="urn:microsoft.com/office/officeart/2005/8/layout/default"/>
    <dgm:cxn modelId="{B46FC13D-88B0-4A01-A008-1E6832D283E7}" type="presOf" srcId="{41BF8112-73C8-4D19-AA61-B8E685324C50}" destId="{1E7DFBD5-FFE1-4082-A6E8-57E4F89E133D}" srcOrd="0" destOrd="0" presId="urn:microsoft.com/office/officeart/2005/8/layout/default"/>
    <dgm:cxn modelId="{27B7F85B-9EA9-4AE0-B760-AE9D34835F31}" srcId="{ABADACDF-1F8C-4054-9DAD-75DAAE1B0FE5}" destId="{41BF8112-73C8-4D19-AA61-B8E685324C50}" srcOrd="3" destOrd="0" parTransId="{F9866DAE-731B-49FE-9C0A-9EF64126025D}" sibTransId="{4E7DC794-10C0-4731-B757-B1F7100259D7}"/>
    <dgm:cxn modelId="{80DA9D41-1F4E-4FFE-9D1C-D0BB848D5DF3}" srcId="{ABADACDF-1F8C-4054-9DAD-75DAAE1B0FE5}" destId="{B8D556E8-3698-4F27-945A-7EC028AB6F0C}" srcOrd="0" destOrd="0" parTransId="{F0E22992-1553-4D27-821C-D5C47252F1CD}" sibTransId="{112FAB27-FBB2-4205-B5C3-335ADF08780C}"/>
    <dgm:cxn modelId="{E9BBB446-4563-4E85-9558-60DF4940D43E}" type="presOf" srcId="{B8D556E8-3698-4F27-945A-7EC028AB6F0C}" destId="{1112B272-91B6-4630-8A83-9B58B02CA929}" srcOrd="0" destOrd="0" presId="urn:microsoft.com/office/officeart/2005/8/layout/default"/>
    <dgm:cxn modelId="{C1E0AA75-B33C-4295-A373-A927C59E7708}" type="presOf" srcId="{FFDEA6B4-729C-4817-8C0B-7EAE1F91C22C}" destId="{B02B26DA-E6B9-460B-AC49-804A6CBB0EB1}" srcOrd="0" destOrd="0" presId="urn:microsoft.com/office/officeart/2005/8/layout/default"/>
    <dgm:cxn modelId="{640A527C-B2FC-49C8-A978-E01B87725723}" type="presOf" srcId="{1CBD537E-A9AE-4DF1-B48B-E0E9A3760986}" destId="{C7EF65EF-2B5B-4836-A5B8-EB7A9A4A38AF}" srcOrd="0" destOrd="0" presId="urn:microsoft.com/office/officeart/2005/8/layout/default"/>
    <dgm:cxn modelId="{991388A7-7C8C-4768-9594-1F25C4E502FA}" type="presOf" srcId="{71802FD0-33C9-407E-A99F-DDB27D59BE09}" destId="{0DCB704C-44FF-453A-9BF0-E593B448C080}" srcOrd="0" destOrd="0" presId="urn:microsoft.com/office/officeart/2005/8/layout/default"/>
    <dgm:cxn modelId="{35F01CAD-95F8-4558-9C14-4CB8C279DD6D}" srcId="{ABADACDF-1F8C-4054-9DAD-75DAAE1B0FE5}" destId="{1CBD537E-A9AE-4DF1-B48B-E0E9A3760986}" srcOrd="4" destOrd="0" parTransId="{31F25537-F6CC-4147-9BFD-5E912CDF1E97}" sibTransId="{4F76C8FD-25AE-421D-89C4-5D3E56ECA3FA}"/>
    <dgm:cxn modelId="{1A2633C0-4DFC-459D-9F4B-86E63B3873A0}" srcId="{ABADACDF-1F8C-4054-9DAD-75DAAE1B0FE5}" destId="{F99DD8C6-CDCE-434D-8037-3BC0E74CA8FA}" srcOrd="6" destOrd="0" parTransId="{4EC45796-0E96-4517-9DAD-7E650A07716C}" sibTransId="{FD131D12-5709-4272-AF8F-C8A6827D5B5E}"/>
    <dgm:cxn modelId="{27E656D3-DAE8-46D6-8DD2-2B40D4C64855}" srcId="{ABADACDF-1F8C-4054-9DAD-75DAAE1B0FE5}" destId="{71802FD0-33C9-407E-A99F-DDB27D59BE09}" srcOrd="5" destOrd="0" parTransId="{E4FDADD7-ADFF-4B41-90B4-0AF5B8388581}" sibTransId="{068592E9-977F-4676-B966-2A56753A0465}"/>
    <dgm:cxn modelId="{A48DEBD6-6978-4C89-B332-015CC6D6BB38}" type="presOf" srcId="{F99DD8C6-CDCE-434D-8037-3BC0E74CA8FA}" destId="{E0697AB8-82A0-405D-BE7F-156D9223AA4E}" srcOrd="0" destOrd="0" presId="urn:microsoft.com/office/officeart/2005/8/layout/default"/>
    <dgm:cxn modelId="{E322B0D8-5F0C-43B6-BE8C-1791B979AC5A}" srcId="{ABADACDF-1F8C-4054-9DAD-75DAAE1B0FE5}" destId="{FFDEA6B4-729C-4817-8C0B-7EAE1F91C22C}" srcOrd="1" destOrd="0" parTransId="{A2F1BF6E-37C4-4FA0-A5D8-0EE04DCB5392}" sibTransId="{FA41349E-BFB4-4336-B1AD-D951904C47D6}"/>
    <dgm:cxn modelId="{C547BCDF-3645-4EEC-9349-55E879F621B9}" srcId="{ABADACDF-1F8C-4054-9DAD-75DAAE1B0FE5}" destId="{5922C738-59E0-4B77-B851-2E781470D5A1}" srcOrd="7" destOrd="0" parTransId="{B4272108-E3BD-446D-915D-3721CD199D99}" sibTransId="{CB168CFE-E26F-4496-A716-06196377CBCE}"/>
    <dgm:cxn modelId="{D3BBA9E2-D5AA-4835-AE13-086AC1DE20F3}" srcId="{ABADACDF-1F8C-4054-9DAD-75DAAE1B0FE5}" destId="{B8566F55-9296-4E08-947A-D3EE241BBC5D}" srcOrd="2" destOrd="0" parTransId="{511DDE20-A72E-4A27-93C1-B05706574CAF}" sibTransId="{D223ABEF-3DF9-4A68-99A3-024430DF869E}"/>
    <dgm:cxn modelId="{DD25DBF9-3FBB-47F6-AC64-3A4FEE68D92A}" type="presOf" srcId="{5922C738-59E0-4B77-B851-2E781470D5A1}" destId="{7A689676-1D1D-414F-ACBC-8480A1BB1FB7}" srcOrd="0" destOrd="0" presId="urn:microsoft.com/office/officeart/2005/8/layout/default"/>
    <dgm:cxn modelId="{209FB8E7-1A51-429F-B894-C84BF0C665DC}" type="presParOf" srcId="{2E35C993-4BF2-49E6-8B85-480EBE474E32}" destId="{1112B272-91B6-4630-8A83-9B58B02CA929}" srcOrd="0" destOrd="0" presId="urn:microsoft.com/office/officeart/2005/8/layout/default"/>
    <dgm:cxn modelId="{05F5E71F-9329-4E3D-AFDC-2ED9AEF4494E}" type="presParOf" srcId="{2E35C993-4BF2-49E6-8B85-480EBE474E32}" destId="{C49593CC-814F-4CE7-BC7A-4EA67BA59767}" srcOrd="1" destOrd="0" presId="urn:microsoft.com/office/officeart/2005/8/layout/default"/>
    <dgm:cxn modelId="{F513ECDA-DFF7-49F5-9628-17AD1CDE6491}" type="presParOf" srcId="{2E35C993-4BF2-49E6-8B85-480EBE474E32}" destId="{B02B26DA-E6B9-460B-AC49-804A6CBB0EB1}" srcOrd="2" destOrd="0" presId="urn:microsoft.com/office/officeart/2005/8/layout/default"/>
    <dgm:cxn modelId="{B5E49E2A-8C8C-4564-9C03-F3666CFE7A0C}" type="presParOf" srcId="{2E35C993-4BF2-49E6-8B85-480EBE474E32}" destId="{5959D551-0255-46B1-B61A-8BFE8753BE9E}" srcOrd="3" destOrd="0" presId="urn:microsoft.com/office/officeart/2005/8/layout/default"/>
    <dgm:cxn modelId="{051C396B-F01A-4590-9180-9E313D23D8E8}" type="presParOf" srcId="{2E35C993-4BF2-49E6-8B85-480EBE474E32}" destId="{2AFAD4CA-0EFD-417C-AF8B-279264E47B17}" srcOrd="4" destOrd="0" presId="urn:microsoft.com/office/officeart/2005/8/layout/default"/>
    <dgm:cxn modelId="{612B6D77-7E72-4B5F-B0BA-3503D276261B}" type="presParOf" srcId="{2E35C993-4BF2-49E6-8B85-480EBE474E32}" destId="{E5CD2A9C-C175-4F06-A78B-0C2400C9B2D8}" srcOrd="5" destOrd="0" presId="urn:microsoft.com/office/officeart/2005/8/layout/default"/>
    <dgm:cxn modelId="{197C7002-7A40-4034-9926-AA312D12E751}" type="presParOf" srcId="{2E35C993-4BF2-49E6-8B85-480EBE474E32}" destId="{1E7DFBD5-FFE1-4082-A6E8-57E4F89E133D}" srcOrd="6" destOrd="0" presId="urn:microsoft.com/office/officeart/2005/8/layout/default"/>
    <dgm:cxn modelId="{D454B579-37D0-493D-A6E6-F62F144211C0}" type="presParOf" srcId="{2E35C993-4BF2-49E6-8B85-480EBE474E32}" destId="{3159F00D-7DA8-40EC-B65D-C53D16B3097D}" srcOrd="7" destOrd="0" presId="urn:microsoft.com/office/officeart/2005/8/layout/default"/>
    <dgm:cxn modelId="{1E303577-249A-44C0-B5B6-DC0D5B41E95B}" type="presParOf" srcId="{2E35C993-4BF2-49E6-8B85-480EBE474E32}" destId="{C7EF65EF-2B5B-4836-A5B8-EB7A9A4A38AF}" srcOrd="8" destOrd="0" presId="urn:microsoft.com/office/officeart/2005/8/layout/default"/>
    <dgm:cxn modelId="{A240D623-8D09-465B-AB54-B68BBE33C0C7}" type="presParOf" srcId="{2E35C993-4BF2-49E6-8B85-480EBE474E32}" destId="{3D602C18-8B9B-44E1-975B-3F0F35064C28}" srcOrd="9" destOrd="0" presId="urn:microsoft.com/office/officeart/2005/8/layout/default"/>
    <dgm:cxn modelId="{B301CC16-5C8E-4C37-B25E-83087432AAE7}" type="presParOf" srcId="{2E35C993-4BF2-49E6-8B85-480EBE474E32}" destId="{0DCB704C-44FF-453A-9BF0-E593B448C080}" srcOrd="10" destOrd="0" presId="urn:microsoft.com/office/officeart/2005/8/layout/default"/>
    <dgm:cxn modelId="{48ABD286-FBE2-4B8D-A01F-3B318884379F}" type="presParOf" srcId="{2E35C993-4BF2-49E6-8B85-480EBE474E32}" destId="{FF4F3930-1761-4C03-9410-B8F2BEA84625}" srcOrd="11" destOrd="0" presId="urn:microsoft.com/office/officeart/2005/8/layout/default"/>
    <dgm:cxn modelId="{593812AF-F1EE-4980-89EF-9718A87E3986}" type="presParOf" srcId="{2E35C993-4BF2-49E6-8B85-480EBE474E32}" destId="{E0697AB8-82A0-405D-BE7F-156D9223AA4E}" srcOrd="12" destOrd="0" presId="urn:microsoft.com/office/officeart/2005/8/layout/default"/>
    <dgm:cxn modelId="{F9AFEA1B-1790-44D9-BB70-F7C557BB6271}" type="presParOf" srcId="{2E35C993-4BF2-49E6-8B85-480EBE474E32}" destId="{09BC03FA-2B76-4F6A-8EC2-EE49D03D7DCF}" srcOrd="13" destOrd="0" presId="urn:microsoft.com/office/officeart/2005/8/layout/default"/>
    <dgm:cxn modelId="{FABC7012-6132-4BA8-B50B-900D3FBB7E13}" type="presParOf" srcId="{2E35C993-4BF2-49E6-8B85-480EBE474E32}" destId="{7A689676-1D1D-414F-ACBC-8480A1BB1FB7}"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8AEBAC1-F8CA-40A6-B74E-F59911CCEC4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70B1664-033C-4C2C-B7E3-A2EC4294018A}">
      <dgm:prSet/>
      <dgm:spPr/>
      <dgm:t>
        <a:bodyPr/>
        <a:lstStyle/>
        <a:p>
          <a:r>
            <a:rPr lang="en-GB"/>
            <a:t>Starting point for analysis</a:t>
          </a:r>
          <a:endParaRPr lang="en-US"/>
        </a:p>
      </dgm:t>
    </dgm:pt>
    <dgm:pt modelId="{4EFF25E3-6ECE-4022-9086-B262E8585CA8}" type="parTrans" cxnId="{4272ED63-D5DD-45E5-80C2-4E84F50D602B}">
      <dgm:prSet/>
      <dgm:spPr/>
      <dgm:t>
        <a:bodyPr/>
        <a:lstStyle/>
        <a:p>
          <a:endParaRPr lang="en-US"/>
        </a:p>
      </dgm:t>
    </dgm:pt>
    <dgm:pt modelId="{35F6C590-22D0-47C4-9C08-8C3EF3E00049}" type="sibTrans" cxnId="{4272ED63-D5DD-45E5-80C2-4E84F50D602B}">
      <dgm:prSet/>
      <dgm:spPr/>
      <dgm:t>
        <a:bodyPr/>
        <a:lstStyle/>
        <a:p>
          <a:endParaRPr lang="en-US"/>
        </a:p>
      </dgm:t>
    </dgm:pt>
    <dgm:pt modelId="{8F09F59C-9904-4CBA-BF34-73EF915A1212}">
      <dgm:prSet/>
      <dgm:spPr/>
      <dgm:t>
        <a:bodyPr/>
        <a:lstStyle/>
        <a:p>
          <a:r>
            <a:rPr lang="en-GB"/>
            <a:t>Requires detailed transcription </a:t>
          </a:r>
          <a:endParaRPr lang="en-US"/>
        </a:p>
      </dgm:t>
    </dgm:pt>
    <dgm:pt modelId="{0CA2BC35-A96D-44C9-B292-248C932C9BF5}" type="parTrans" cxnId="{F60A6D9D-B908-451E-A448-295E29ED54CD}">
      <dgm:prSet/>
      <dgm:spPr/>
      <dgm:t>
        <a:bodyPr/>
        <a:lstStyle/>
        <a:p>
          <a:endParaRPr lang="en-US"/>
        </a:p>
      </dgm:t>
    </dgm:pt>
    <dgm:pt modelId="{C69798DE-113C-48D2-965F-2A8979C44E8B}" type="sibTrans" cxnId="{F60A6D9D-B908-451E-A448-295E29ED54CD}">
      <dgm:prSet/>
      <dgm:spPr/>
      <dgm:t>
        <a:bodyPr/>
        <a:lstStyle/>
        <a:p>
          <a:endParaRPr lang="en-US"/>
        </a:p>
      </dgm:t>
    </dgm:pt>
    <dgm:pt modelId="{2A3639BB-AB84-4D6B-A981-AB01140A67D0}">
      <dgm:prSet/>
      <dgm:spPr/>
      <dgm:t>
        <a:bodyPr/>
        <a:lstStyle/>
        <a:p>
          <a:r>
            <a:rPr lang="en-GB"/>
            <a:t>Reading and re-reading/familiarsation with transcript </a:t>
          </a:r>
          <a:endParaRPr lang="en-US"/>
        </a:p>
      </dgm:t>
    </dgm:pt>
    <dgm:pt modelId="{9097DCF6-9367-4EB5-8279-650400ED77B7}" type="parTrans" cxnId="{001487CE-24BE-4B31-8385-C1A839645C0D}">
      <dgm:prSet/>
      <dgm:spPr/>
      <dgm:t>
        <a:bodyPr/>
        <a:lstStyle/>
        <a:p>
          <a:endParaRPr lang="en-US"/>
        </a:p>
      </dgm:t>
    </dgm:pt>
    <dgm:pt modelId="{53FEC96E-7C6E-4EBD-B361-A746FA97A58E}" type="sibTrans" cxnId="{001487CE-24BE-4B31-8385-C1A839645C0D}">
      <dgm:prSet/>
      <dgm:spPr/>
      <dgm:t>
        <a:bodyPr/>
        <a:lstStyle/>
        <a:p>
          <a:endParaRPr lang="en-US"/>
        </a:p>
      </dgm:t>
    </dgm:pt>
    <dgm:pt modelId="{77EC04FB-F139-496A-84F4-E1CEDB035A43}" type="pres">
      <dgm:prSet presAssocID="{58AEBAC1-F8CA-40A6-B74E-F59911CCEC42}" presName="root" presStyleCnt="0">
        <dgm:presLayoutVars>
          <dgm:dir/>
          <dgm:resizeHandles val="exact"/>
        </dgm:presLayoutVars>
      </dgm:prSet>
      <dgm:spPr/>
    </dgm:pt>
    <dgm:pt modelId="{127211EE-6EE3-4C7D-B7AF-903C0E8B87CE}" type="pres">
      <dgm:prSet presAssocID="{470B1664-033C-4C2C-B7E3-A2EC4294018A}" presName="compNode" presStyleCnt="0"/>
      <dgm:spPr/>
    </dgm:pt>
    <dgm:pt modelId="{92545853-7CCD-435C-821A-220A383E19EF}" type="pres">
      <dgm:prSet presAssocID="{470B1664-033C-4C2C-B7E3-A2EC4294018A}" presName="bgRect" presStyleLbl="bgShp" presStyleIdx="0" presStyleCnt="3"/>
      <dgm:spPr/>
    </dgm:pt>
    <dgm:pt modelId="{5FBCBD0C-167A-4A01-8430-D73F20FE2793}" type="pres">
      <dgm:prSet presAssocID="{470B1664-033C-4C2C-B7E3-A2EC4294018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8334B166-4D91-4FA5-9211-28A18D1387B6}" type="pres">
      <dgm:prSet presAssocID="{470B1664-033C-4C2C-B7E3-A2EC4294018A}" presName="spaceRect" presStyleCnt="0"/>
      <dgm:spPr/>
    </dgm:pt>
    <dgm:pt modelId="{9C45548B-60BF-4FC4-A95E-B480AF627840}" type="pres">
      <dgm:prSet presAssocID="{470B1664-033C-4C2C-B7E3-A2EC4294018A}" presName="parTx" presStyleLbl="revTx" presStyleIdx="0" presStyleCnt="3">
        <dgm:presLayoutVars>
          <dgm:chMax val="0"/>
          <dgm:chPref val="0"/>
        </dgm:presLayoutVars>
      </dgm:prSet>
      <dgm:spPr/>
    </dgm:pt>
    <dgm:pt modelId="{15E5B5A8-50D1-42AE-9928-93B0221ADC13}" type="pres">
      <dgm:prSet presAssocID="{35F6C590-22D0-47C4-9C08-8C3EF3E00049}" presName="sibTrans" presStyleCnt="0"/>
      <dgm:spPr/>
    </dgm:pt>
    <dgm:pt modelId="{8F10D986-44FB-459D-BD02-0EA7CAF2B57F}" type="pres">
      <dgm:prSet presAssocID="{8F09F59C-9904-4CBA-BF34-73EF915A1212}" presName="compNode" presStyleCnt="0"/>
      <dgm:spPr/>
    </dgm:pt>
    <dgm:pt modelId="{9AD59581-DA58-4A42-8690-48C5C82F77A3}" type="pres">
      <dgm:prSet presAssocID="{8F09F59C-9904-4CBA-BF34-73EF915A1212}" presName="bgRect" presStyleLbl="bgShp" presStyleIdx="1" presStyleCnt="3"/>
      <dgm:spPr/>
    </dgm:pt>
    <dgm:pt modelId="{D4749FA0-F5D0-4A67-B34D-7C59B6E8BBC4}" type="pres">
      <dgm:prSet presAssocID="{8F09F59C-9904-4CBA-BF34-73EF915A121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BBCB6A09-43FE-4945-9D34-23681BCB52AD}" type="pres">
      <dgm:prSet presAssocID="{8F09F59C-9904-4CBA-BF34-73EF915A1212}" presName="spaceRect" presStyleCnt="0"/>
      <dgm:spPr/>
    </dgm:pt>
    <dgm:pt modelId="{5B76A42A-796A-4720-9E78-26DF61100559}" type="pres">
      <dgm:prSet presAssocID="{8F09F59C-9904-4CBA-BF34-73EF915A1212}" presName="parTx" presStyleLbl="revTx" presStyleIdx="1" presStyleCnt="3">
        <dgm:presLayoutVars>
          <dgm:chMax val="0"/>
          <dgm:chPref val="0"/>
        </dgm:presLayoutVars>
      </dgm:prSet>
      <dgm:spPr/>
    </dgm:pt>
    <dgm:pt modelId="{2F5EADB8-164A-4C3F-9F64-7C479F88C708}" type="pres">
      <dgm:prSet presAssocID="{C69798DE-113C-48D2-965F-2A8979C44E8B}" presName="sibTrans" presStyleCnt="0"/>
      <dgm:spPr/>
    </dgm:pt>
    <dgm:pt modelId="{D7760C66-A8C5-45C5-A859-AE8C3C9DCB64}" type="pres">
      <dgm:prSet presAssocID="{2A3639BB-AB84-4D6B-A981-AB01140A67D0}" presName="compNode" presStyleCnt="0"/>
      <dgm:spPr/>
    </dgm:pt>
    <dgm:pt modelId="{48002C45-0A35-49B6-9405-E3AFB5DAB530}" type="pres">
      <dgm:prSet presAssocID="{2A3639BB-AB84-4D6B-A981-AB01140A67D0}" presName="bgRect" presStyleLbl="bgShp" presStyleIdx="2" presStyleCnt="3"/>
      <dgm:spPr/>
    </dgm:pt>
    <dgm:pt modelId="{082EB61C-34A6-44C9-817C-0A9948B131EB}" type="pres">
      <dgm:prSet presAssocID="{2A3639BB-AB84-4D6B-A981-AB01140A67D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on Shelf"/>
        </a:ext>
      </dgm:extLst>
    </dgm:pt>
    <dgm:pt modelId="{F2A9D3BC-7D20-4D19-8BE8-1730966F491B}" type="pres">
      <dgm:prSet presAssocID="{2A3639BB-AB84-4D6B-A981-AB01140A67D0}" presName="spaceRect" presStyleCnt="0"/>
      <dgm:spPr/>
    </dgm:pt>
    <dgm:pt modelId="{BF9121D8-3F58-4905-9CD4-332943B331BE}" type="pres">
      <dgm:prSet presAssocID="{2A3639BB-AB84-4D6B-A981-AB01140A67D0}" presName="parTx" presStyleLbl="revTx" presStyleIdx="2" presStyleCnt="3">
        <dgm:presLayoutVars>
          <dgm:chMax val="0"/>
          <dgm:chPref val="0"/>
        </dgm:presLayoutVars>
      </dgm:prSet>
      <dgm:spPr/>
    </dgm:pt>
  </dgm:ptLst>
  <dgm:cxnLst>
    <dgm:cxn modelId="{5CAF0816-41E7-469B-9D50-551C44B15635}" type="presOf" srcId="{470B1664-033C-4C2C-B7E3-A2EC4294018A}" destId="{9C45548B-60BF-4FC4-A95E-B480AF627840}" srcOrd="0" destOrd="0" presId="urn:microsoft.com/office/officeart/2018/2/layout/IconVerticalSolidList"/>
    <dgm:cxn modelId="{4272ED63-D5DD-45E5-80C2-4E84F50D602B}" srcId="{58AEBAC1-F8CA-40A6-B74E-F59911CCEC42}" destId="{470B1664-033C-4C2C-B7E3-A2EC4294018A}" srcOrd="0" destOrd="0" parTransId="{4EFF25E3-6ECE-4022-9086-B262E8585CA8}" sibTransId="{35F6C590-22D0-47C4-9C08-8C3EF3E00049}"/>
    <dgm:cxn modelId="{999CF87F-9AD2-40B3-862E-946FC9681AD6}" type="presOf" srcId="{8F09F59C-9904-4CBA-BF34-73EF915A1212}" destId="{5B76A42A-796A-4720-9E78-26DF61100559}" srcOrd="0" destOrd="0" presId="urn:microsoft.com/office/officeart/2018/2/layout/IconVerticalSolidList"/>
    <dgm:cxn modelId="{D783D082-E2C8-4AE5-B443-01B2D20ABF04}" type="presOf" srcId="{58AEBAC1-F8CA-40A6-B74E-F59911CCEC42}" destId="{77EC04FB-F139-496A-84F4-E1CEDB035A43}" srcOrd="0" destOrd="0" presId="urn:microsoft.com/office/officeart/2018/2/layout/IconVerticalSolidList"/>
    <dgm:cxn modelId="{F60A6D9D-B908-451E-A448-295E29ED54CD}" srcId="{58AEBAC1-F8CA-40A6-B74E-F59911CCEC42}" destId="{8F09F59C-9904-4CBA-BF34-73EF915A1212}" srcOrd="1" destOrd="0" parTransId="{0CA2BC35-A96D-44C9-B292-248C932C9BF5}" sibTransId="{C69798DE-113C-48D2-965F-2A8979C44E8B}"/>
    <dgm:cxn modelId="{001487CE-24BE-4B31-8385-C1A839645C0D}" srcId="{58AEBAC1-F8CA-40A6-B74E-F59911CCEC42}" destId="{2A3639BB-AB84-4D6B-A981-AB01140A67D0}" srcOrd="2" destOrd="0" parTransId="{9097DCF6-9367-4EB5-8279-650400ED77B7}" sibTransId="{53FEC96E-7C6E-4EBD-B361-A746FA97A58E}"/>
    <dgm:cxn modelId="{DC8C2BD0-E179-4C5C-AEA4-6403753747DA}" type="presOf" srcId="{2A3639BB-AB84-4D6B-A981-AB01140A67D0}" destId="{BF9121D8-3F58-4905-9CD4-332943B331BE}" srcOrd="0" destOrd="0" presId="urn:microsoft.com/office/officeart/2018/2/layout/IconVerticalSolidList"/>
    <dgm:cxn modelId="{7C5ED7FD-325E-4008-83B8-324D6E34BD40}" type="presParOf" srcId="{77EC04FB-F139-496A-84F4-E1CEDB035A43}" destId="{127211EE-6EE3-4C7D-B7AF-903C0E8B87CE}" srcOrd="0" destOrd="0" presId="urn:microsoft.com/office/officeart/2018/2/layout/IconVerticalSolidList"/>
    <dgm:cxn modelId="{F46C5C9D-D6A3-4688-B812-99B800C0F1D3}" type="presParOf" srcId="{127211EE-6EE3-4C7D-B7AF-903C0E8B87CE}" destId="{92545853-7CCD-435C-821A-220A383E19EF}" srcOrd="0" destOrd="0" presId="urn:microsoft.com/office/officeart/2018/2/layout/IconVerticalSolidList"/>
    <dgm:cxn modelId="{E0D60D0D-D5F7-4A4D-A71B-E2A2DE3E0045}" type="presParOf" srcId="{127211EE-6EE3-4C7D-B7AF-903C0E8B87CE}" destId="{5FBCBD0C-167A-4A01-8430-D73F20FE2793}" srcOrd="1" destOrd="0" presId="urn:microsoft.com/office/officeart/2018/2/layout/IconVerticalSolidList"/>
    <dgm:cxn modelId="{6D4D7B96-5957-4F38-8364-E885143C9325}" type="presParOf" srcId="{127211EE-6EE3-4C7D-B7AF-903C0E8B87CE}" destId="{8334B166-4D91-4FA5-9211-28A18D1387B6}" srcOrd="2" destOrd="0" presId="urn:microsoft.com/office/officeart/2018/2/layout/IconVerticalSolidList"/>
    <dgm:cxn modelId="{2ECB09E6-FA75-4D1C-9534-6CC55893DD32}" type="presParOf" srcId="{127211EE-6EE3-4C7D-B7AF-903C0E8B87CE}" destId="{9C45548B-60BF-4FC4-A95E-B480AF627840}" srcOrd="3" destOrd="0" presId="urn:microsoft.com/office/officeart/2018/2/layout/IconVerticalSolidList"/>
    <dgm:cxn modelId="{A611CFDA-7FBE-44BD-A21F-378014B648F7}" type="presParOf" srcId="{77EC04FB-F139-496A-84F4-E1CEDB035A43}" destId="{15E5B5A8-50D1-42AE-9928-93B0221ADC13}" srcOrd="1" destOrd="0" presId="urn:microsoft.com/office/officeart/2018/2/layout/IconVerticalSolidList"/>
    <dgm:cxn modelId="{9E7DC1CA-169E-45D6-B515-D202B293383C}" type="presParOf" srcId="{77EC04FB-F139-496A-84F4-E1CEDB035A43}" destId="{8F10D986-44FB-459D-BD02-0EA7CAF2B57F}" srcOrd="2" destOrd="0" presId="urn:microsoft.com/office/officeart/2018/2/layout/IconVerticalSolidList"/>
    <dgm:cxn modelId="{529405A0-6955-4286-ADC6-0499E193CABF}" type="presParOf" srcId="{8F10D986-44FB-459D-BD02-0EA7CAF2B57F}" destId="{9AD59581-DA58-4A42-8690-48C5C82F77A3}" srcOrd="0" destOrd="0" presId="urn:microsoft.com/office/officeart/2018/2/layout/IconVerticalSolidList"/>
    <dgm:cxn modelId="{164A184A-E077-4C63-A39C-3FC34DFB25E2}" type="presParOf" srcId="{8F10D986-44FB-459D-BD02-0EA7CAF2B57F}" destId="{D4749FA0-F5D0-4A67-B34D-7C59B6E8BBC4}" srcOrd="1" destOrd="0" presId="urn:microsoft.com/office/officeart/2018/2/layout/IconVerticalSolidList"/>
    <dgm:cxn modelId="{D6B803DB-BB79-4263-A25E-507307FCCE58}" type="presParOf" srcId="{8F10D986-44FB-459D-BD02-0EA7CAF2B57F}" destId="{BBCB6A09-43FE-4945-9D34-23681BCB52AD}" srcOrd="2" destOrd="0" presId="urn:microsoft.com/office/officeart/2018/2/layout/IconVerticalSolidList"/>
    <dgm:cxn modelId="{1F3A36E4-7BBB-485D-AB33-DD3E9E291A0D}" type="presParOf" srcId="{8F10D986-44FB-459D-BD02-0EA7CAF2B57F}" destId="{5B76A42A-796A-4720-9E78-26DF61100559}" srcOrd="3" destOrd="0" presId="urn:microsoft.com/office/officeart/2018/2/layout/IconVerticalSolidList"/>
    <dgm:cxn modelId="{FF6A65A1-C0BD-4F3A-B9E2-D60E475155B5}" type="presParOf" srcId="{77EC04FB-F139-496A-84F4-E1CEDB035A43}" destId="{2F5EADB8-164A-4C3F-9F64-7C479F88C708}" srcOrd="3" destOrd="0" presId="urn:microsoft.com/office/officeart/2018/2/layout/IconVerticalSolidList"/>
    <dgm:cxn modelId="{06563C3C-C677-478C-B5D0-4776FF8C8EAA}" type="presParOf" srcId="{77EC04FB-F139-496A-84F4-E1CEDB035A43}" destId="{D7760C66-A8C5-45C5-A859-AE8C3C9DCB64}" srcOrd="4" destOrd="0" presId="urn:microsoft.com/office/officeart/2018/2/layout/IconVerticalSolidList"/>
    <dgm:cxn modelId="{F1B874FA-6FDD-4AB8-A0D6-7DF520B0F56D}" type="presParOf" srcId="{D7760C66-A8C5-45C5-A859-AE8C3C9DCB64}" destId="{48002C45-0A35-49B6-9405-E3AFB5DAB530}" srcOrd="0" destOrd="0" presId="urn:microsoft.com/office/officeart/2018/2/layout/IconVerticalSolidList"/>
    <dgm:cxn modelId="{6F8D5AB0-F579-4528-8854-CADA064FC29E}" type="presParOf" srcId="{D7760C66-A8C5-45C5-A859-AE8C3C9DCB64}" destId="{082EB61C-34A6-44C9-817C-0A9948B131EB}" srcOrd="1" destOrd="0" presId="urn:microsoft.com/office/officeart/2018/2/layout/IconVerticalSolidList"/>
    <dgm:cxn modelId="{561D0F8E-7086-46F3-9321-34035C9E2A0B}" type="presParOf" srcId="{D7760C66-A8C5-45C5-A859-AE8C3C9DCB64}" destId="{F2A9D3BC-7D20-4D19-8BE8-1730966F491B}" srcOrd="2" destOrd="0" presId="urn:microsoft.com/office/officeart/2018/2/layout/IconVerticalSolidList"/>
    <dgm:cxn modelId="{67D8E75A-9A92-423D-AA05-66EBE713B567}" type="presParOf" srcId="{D7760C66-A8C5-45C5-A859-AE8C3C9DCB64}" destId="{BF9121D8-3F58-4905-9CD4-332943B331B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5A2AB1F-89C4-4FF2-B436-2292E40F46F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DDF348B-C5FB-409B-A0BD-5E7022988CCA}">
      <dgm:prSet/>
      <dgm:spPr/>
      <dgm:t>
        <a:bodyPr/>
        <a:lstStyle/>
        <a:p>
          <a:r>
            <a:rPr lang="en-GB"/>
            <a:t>Research design/proposal should document specific research steps in same level of depth as quantitative research </a:t>
          </a:r>
          <a:endParaRPr lang="en-US"/>
        </a:p>
      </dgm:t>
    </dgm:pt>
    <dgm:pt modelId="{FFEDB888-E33A-4715-822A-F999685FD4DB}" type="parTrans" cxnId="{E669A7E0-711B-44A9-85F3-8B9F8E3BF45D}">
      <dgm:prSet/>
      <dgm:spPr/>
      <dgm:t>
        <a:bodyPr/>
        <a:lstStyle/>
        <a:p>
          <a:endParaRPr lang="en-US"/>
        </a:p>
      </dgm:t>
    </dgm:pt>
    <dgm:pt modelId="{7341F1EE-E5BA-4DDF-92E2-BB6BEF830E6E}" type="sibTrans" cxnId="{E669A7E0-711B-44A9-85F3-8B9F8E3BF45D}">
      <dgm:prSet/>
      <dgm:spPr/>
      <dgm:t>
        <a:bodyPr/>
        <a:lstStyle/>
        <a:p>
          <a:endParaRPr lang="en-US"/>
        </a:p>
      </dgm:t>
    </dgm:pt>
    <dgm:pt modelId="{375CF5BB-0384-457E-8DE5-22C80D7D771E}">
      <dgm:prSet/>
      <dgm:spPr/>
      <dgm:t>
        <a:bodyPr/>
        <a:lstStyle/>
        <a:p>
          <a:r>
            <a:rPr lang="en-GB"/>
            <a:t>Trustworthiness rather than generalisability – can you trust that the research is believable and reliable</a:t>
          </a:r>
          <a:endParaRPr lang="en-US"/>
        </a:p>
      </dgm:t>
    </dgm:pt>
    <dgm:pt modelId="{8FF52C14-8C50-456E-8794-990D5AF72B4B}" type="parTrans" cxnId="{CE799747-B676-4245-AF37-51760178041C}">
      <dgm:prSet/>
      <dgm:spPr/>
      <dgm:t>
        <a:bodyPr/>
        <a:lstStyle/>
        <a:p>
          <a:endParaRPr lang="en-US"/>
        </a:p>
      </dgm:t>
    </dgm:pt>
    <dgm:pt modelId="{E04C4A78-B39B-42AB-9C52-7DCC0CC4D26F}" type="sibTrans" cxnId="{CE799747-B676-4245-AF37-51760178041C}">
      <dgm:prSet/>
      <dgm:spPr/>
      <dgm:t>
        <a:bodyPr/>
        <a:lstStyle/>
        <a:p>
          <a:endParaRPr lang="en-US"/>
        </a:p>
      </dgm:t>
    </dgm:pt>
    <dgm:pt modelId="{4560E44D-08A0-4A78-9F59-8A7A00D4A09E}">
      <dgm:prSet/>
      <dgm:spPr/>
      <dgm:t>
        <a:bodyPr/>
        <a:lstStyle/>
        <a:p>
          <a:r>
            <a:rPr lang="en-GB"/>
            <a:t>Sustainability – what is going to come out of this study- the “so-what” factor is just as important!</a:t>
          </a:r>
          <a:endParaRPr lang="en-US"/>
        </a:p>
      </dgm:t>
    </dgm:pt>
    <dgm:pt modelId="{02ABCED4-F8DF-4108-8F66-6FC3D7FF50F7}" type="parTrans" cxnId="{21D48688-771D-4534-A8EB-979772591DC1}">
      <dgm:prSet/>
      <dgm:spPr/>
      <dgm:t>
        <a:bodyPr/>
        <a:lstStyle/>
        <a:p>
          <a:endParaRPr lang="en-US"/>
        </a:p>
      </dgm:t>
    </dgm:pt>
    <dgm:pt modelId="{844D942D-8A46-4DD2-86B8-37EBB5470F5B}" type="sibTrans" cxnId="{21D48688-771D-4534-A8EB-979772591DC1}">
      <dgm:prSet/>
      <dgm:spPr/>
      <dgm:t>
        <a:bodyPr/>
        <a:lstStyle/>
        <a:p>
          <a:endParaRPr lang="en-US"/>
        </a:p>
      </dgm:t>
    </dgm:pt>
    <dgm:pt modelId="{F1C67838-654C-4DB2-B555-FDA035D8B340}" type="pres">
      <dgm:prSet presAssocID="{55A2AB1F-89C4-4FF2-B436-2292E40F46FE}" presName="linear" presStyleCnt="0">
        <dgm:presLayoutVars>
          <dgm:animLvl val="lvl"/>
          <dgm:resizeHandles val="exact"/>
        </dgm:presLayoutVars>
      </dgm:prSet>
      <dgm:spPr/>
    </dgm:pt>
    <dgm:pt modelId="{D98D4395-2437-4437-9F99-4AE7B6106B4E}" type="pres">
      <dgm:prSet presAssocID="{FDDF348B-C5FB-409B-A0BD-5E7022988CCA}" presName="parentText" presStyleLbl="node1" presStyleIdx="0" presStyleCnt="3">
        <dgm:presLayoutVars>
          <dgm:chMax val="0"/>
          <dgm:bulletEnabled val="1"/>
        </dgm:presLayoutVars>
      </dgm:prSet>
      <dgm:spPr/>
    </dgm:pt>
    <dgm:pt modelId="{37A45B50-26A9-4C64-98D0-107F3496A318}" type="pres">
      <dgm:prSet presAssocID="{7341F1EE-E5BA-4DDF-92E2-BB6BEF830E6E}" presName="spacer" presStyleCnt="0"/>
      <dgm:spPr/>
    </dgm:pt>
    <dgm:pt modelId="{4E3DF948-5A70-4D57-BB76-D1E61604386E}" type="pres">
      <dgm:prSet presAssocID="{375CF5BB-0384-457E-8DE5-22C80D7D771E}" presName="parentText" presStyleLbl="node1" presStyleIdx="1" presStyleCnt="3">
        <dgm:presLayoutVars>
          <dgm:chMax val="0"/>
          <dgm:bulletEnabled val="1"/>
        </dgm:presLayoutVars>
      </dgm:prSet>
      <dgm:spPr/>
    </dgm:pt>
    <dgm:pt modelId="{5A9462C7-E478-452C-83AA-57D681AE9893}" type="pres">
      <dgm:prSet presAssocID="{E04C4A78-B39B-42AB-9C52-7DCC0CC4D26F}" presName="spacer" presStyleCnt="0"/>
      <dgm:spPr/>
    </dgm:pt>
    <dgm:pt modelId="{8307BEE2-490F-4E69-A79B-97B0DB826F76}" type="pres">
      <dgm:prSet presAssocID="{4560E44D-08A0-4A78-9F59-8A7A00D4A09E}" presName="parentText" presStyleLbl="node1" presStyleIdx="2" presStyleCnt="3">
        <dgm:presLayoutVars>
          <dgm:chMax val="0"/>
          <dgm:bulletEnabled val="1"/>
        </dgm:presLayoutVars>
      </dgm:prSet>
      <dgm:spPr/>
    </dgm:pt>
  </dgm:ptLst>
  <dgm:cxnLst>
    <dgm:cxn modelId="{CE799747-B676-4245-AF37-51760178041C}" srcId="{55A2AB1F-89C4-4FF2-B436-2292E40F46FE}" destId="{375CF5BB-0384-457E-8DE5-22C80D7D771E}" srcOrd="1" destOrd="0" parTransId="{8FF52C14-8C50-456E-8794-990D5AF72B4B}" sibTransId="{E04C4A78-B39B-42AB-9C52-7DCC0CC4D26F}"/>
    <dgm:cxn modelId="{F48F734B-E4B6-4282-8010-25197D9F106A}" type="presOf" srcId="{4560E44D-08A0-4A78-9F59-8A7A00D4A09E}" destId="{8307BEE2-490F-4E69-A79B-97B0DB826F76}" srcOrd="0" destOrd="0" presId="urn:microsoft.com/office/officeart/2005/8/layout/vList2"/>
    <dgm:cxn modelId="{7526D754-C9EB-48FC-B3CB-DACA53ADDB67}" type="presOf" srcId="{FDDF348B-C5FB-409B-A0BD-5E7022988CCA}" destId="{D98D4395-2437-4437-9F99-4AE7B6106B4E}" srcOrd="0" destOrd="0" presId="urn:microsoft.com/office/officeart/2005/8/layout/vList2"/>
    <dgm:cxn modelId="{A7AB677E-56A8-4BAB-B176-8CA9CCB71C82}" type="presOf" srcId="{55A2AB1F-89C4-4FF2-B436-2292E40F46FE}" destId="{F1C67838-654C-4DB2-B555-FDA035D8B340}" srcOrd="0" destOrd="0" presId="urn:microsoft.com/office/officeart/2005/8/layout/vList2"/>
    <dgm:cxn modelId="{21D48688-771D-4534-A8EB-979772591DC1}" srcId="{55A2AB1F-89C4-4FF2-B436-2292E40F46FE}" destId="{4560E44D-08A0-4A78-9F59-8A7A00D4A09E}" srcOrd="2" destOrd="0" parTransId="{02ABCED4-F8DF-4108-8F66-6FC3D7FF50F7}" sibTransId="{844D942D-8A46-4DD2-86B8-37EBB5470F5B}"/>
    <dgm:cxn modelId="{AAFDAEBF-37E5-4FF9-BE26-CCE865B9E070}" type="presOf" srcId="{375CF5BB-0384-457E-8DE5-22C80D7D771E}" destId="{4E3DF948-5A70-4D57-BB76-D1E61604386E}" srcOrd="0" destOrd="0" presId="urn:microsoft.com/office/officeart/2005/8/layout/vList2"/>
    <dgm:cxn modelId="{E669A7E0-711B-44A9-85F3-8B9F8E3BF45D}" srcId="{55A2AB1F-89C4-4FF2-B436-2292E40F46FE}" destId="{FDDF348B-C5FB-409B-A0BD-5E7022988CCA}" srcOrd="0" destOrd="0" parTransId="{FFEDB888-E33A-4715-822A-F999685FD4DB}" sibTransId="{7341F1EE-E5BA-4DDF-92E2-BB6BEF830E6E}"/>
    <dgm:cxn modelId="{5E846A2E-09A5-401F-BA39-ECD8112D2E0A}" type="presParOf" srcId="{F1C67838-654C-4DB2-B555-FDA035D8B340}" destId="{D98D4395-2437-4437-9F99-4AE7B6106B4E}" srcOrd="0" destOrd="0" presId="urn:microsoft.com/office/officeart/2005/8/layout/vList2"/>
    <dgm:cxn modelId="{F8A11862-39EC-4037-AA20-BAF8CC2347CA}" type="presParOf" srcId="{F1C67838-654C-4DB2-B555-FDA035D8B340}" destId="{37A45B50-26A9-4C64-98D0-107F3496A318}" srcOrd="1" destOrd="0" presId="urn:microsoft.com/office/officeart/2005/8/layout/vList2"/>
    <dgm:cxn modelId="{F2B8179A-16FB-4BA5-A2ED-2508CEF86B73}" type="presParOf" srcId="{F1C67838-654C-4DB2-B555-FDA035D8B340}" destId="{4E3DF948-5A70-4D57-BB76-D1E61604386E}" srcOrd="2" destOrd="0" presId="urn:microsoft.com/office/officeart/2005/8/layout/vList2"/>
    <dgm:cxn modelId="{6876391E-645B-435B-95B4-E33BBA0BA954}" type="presParOf" srcId="{F1C67838-654C-4DB2-B555-FDA035D8B340}" destId="{5A9462C7-E478-452C-83AA-57D681AE9893}" srcOrd="3" destOrd="0" presId="urn:microsoft.com/office/officeart/2005/8/layout/vList2"/>
    <dgm:cxn modelId="{15D9A36B-C78E-4967-A482-C3B806DAAB15}" type="presParOf" srcId="{F1C67838-654C-4DB2-B555-FDA035D8B340}" destId="{8307BEE2-490F-4E69-A79B-97B0DB826F7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18683E-84EA-470E-A1B4-77A7E218C1E4}">
      <dsp:nvSpPr>
        <dsp:cNvPr id="0" name=""/>
        <dsp:cNvSpPr/>
      </dsp:nvSpPr>
      <dsp:spPr>
        <a:xfrm>
          <a:off x="0" y="105983"/>
          <a:ext cx="5913437" cy="108108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In-depth exploration of a topic: often “how” “what” or “why”</a:t>
          </a:r>
          <a:endParaRPr lang="en-US" sz="2800" kern="1200"/>
        </a:p>
      </dsp:txBody>
      <dsp:txXfrm>
        <a:off x="52774" y="158757"/>
        <a:ext cx="5807889" cy="975532"/>
      </dsp:txXfrm>
    </dsp:sp>
    <dsp:sp modelId="{E0F59C88-F87B-4126-84C7-722D7000D2D9}">
      <dsp:nvSpPr>
        <dsp:cNvPr id="0" name=""/>
        <dsp:cNvSpPr/>
      </dsp:nvSpPr>
      <dsp:spPr>
        <a:xfrm>
          <a:off x="0" y="1187063"/>
          <a:ext cx="5913437" cy="1101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752"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How do people cope with……..? </a:t>
          </a:r>
          <a:endParaRPr lang="en-US" sz="2200" kern="1200"/>
        </a:p>
        <a:p>
          <a:pPr marL="228600" lvl="1" indent="-228600" algn="l" defTabSz="977900">
            <a:lnSpc>
              <a:spcPct val="90000"/>
            </a:lnSpc>
            <a:spcBef>
              <a:spcPct val="0"/>
            </a:spcBef>
            <a:spcAft>
              <a:spcPct val="20000"/>
            </a:spcAft>
            <a:buChar char="•"/>
          </a:pPr>
          <a:r>
            <a:rPr lang="en-GB" sz="2200" kern="1200"/>
            <a:t>What do people understand about ……?</a:t>
          </a:r>
          <a:endParaRPr lang="en-US" sz="2200" kern="1200"/>
        </a:p>
        <a:p>
          <a:pPr marL="228600" lvl="1" indent="-228600" algn="l" defTabSz="977900">
            <a:lnSpc>
              <a:spcPct val="90000"/>
            </a:lnSpc>
            <a:spcBef>
              <a:spcPct val="0"/>
            </a:spcBef>
            <a:spcAft>
              <a:spcPct val="20000"/>
            </a:spcAft>
            <a:buChar char="•"/>
          </a:pPr>
          <a:r>
            <a:rPr lang="en-GB" sz="2200" kern="1200"/>
            <a:t>Why are people reluctant to…….?</a:t>
          </a:r>
          <a:endParaRPr lang="en-US" sz="2200" kern="1200"/>
        </a:p>
      </dsp:txBody>
      <dsp:txXfrm>
        <a:off x="0" y="1187063"/>
        <a:ext cx="5913437" cy="1101240"/>
      </dsp:txXfrm>
    </dsp:sp>
    <dsp:sp modelId="{8CAF416A-2CA0-495F-9671-0C37974FEED0}">
      <dsp:nvSpPr>
        <dsp:cNvPr id="0" name=""/>
        <dsp:cNvSpPr/>
      </dsp:nvSpPr>
      <dsp:spPr>
        <a:xfrm>
          <a:off x="0" y="2288304"/>
          <a:ext cx="5913437" cy="1081080"/>
        </a:xfrm>
        <a:prstGeom prst="round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Research questions – not testable hypotheses!</a:t>
          </a:r>
          <a:endParaRPr lang="en-US" sz="2800" kern="1200"/>
        </a:p>
      </dsp:txBody>
      <dsp:txXfrm>
        <a:off x="52774" y="2341078"/>
        <a:ext cx="5807889" cy="975532"/>
      </dsp:txXfrm>
    </dsp:sp>
    <dsp:sp modelId="{790ACBA6-A220-4878-93FE-C317437F39F6}">
      <dsp:nvSpPr>
        <dsp:cNvPr id="0" name=""/>
        <dsp:cNvSpPr/>
      </dsp:nvSpPr>
      <dsp:spPr>
        <a:xfrm>
          <a:off x="0" y="3450024"/>
          <a:ext cx="5913437" cy="1081080"/>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Is there a lack of current theory/literature/evidence in the area?</a:t>
          </a:r>
          <a:endParaRPr lang="en-US" sz="2800" kern="1200"/>
        </a:p>
      </dsp:txBody>
      <dsp:txXfrm>
        <a:off x="52774" y="3502798"/>
        <a:ext cx="5807889" cy="9755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88C86A-A4EC-4582-BB55-417F0E8E6EF8}">
      <dsp:nvSpPr>
        <dsp:cNvPr id="0" name=""/>
        <dsp:cNvSpPr/>
      </dsp:nvSpPr>
      <dsp:spPr>
        <a:xfrm>
          <a:off x="0" y="8333"/>
          <a:ext cx="5913437" cy="146718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What is your research question?</a:t>
          </a:r>
          <a:endParaRPr lang="en-US" sz="3800" kern="1200"/>
        </a:p>
      </dsp:txBody>
      <dsp:txXfrm>
        <a:off x="71622" y="79955"/>
        <a:ext cx="5770193" cy="1323936"/>
      </dsp:txXfrm>
    </dsp:sp>
    <dsp:sp modelId="{E933C83A-F4F2-4F38-88C8-5E0F818359EB}">
      <dsp:nvSpPr>
        <dsp:cNvPr id="0" name=""/>
        <dsp:cNvSpPr/>
      </dsp:nvSpPr>
      <dsp:spPr>
        <a:xfrm>
          <a:off x="0" y="1584953"/>
          <a:ext cx="5913437" cy="1467180"/>
        </a:xfrm>
        <a:prstGeom prst="round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Why do you want to do it in the way you propose?</a:t>
          </a:r>
          <a:endParaRPr lang="en-US" sz="3800" kern="1200"/>
        </a:p>
      </dsp:txBody>
      <dsp:txXfrm>
        <a:off x="71622" y="1656575"/>
        <a:ext cx="5770193" cy="1323936"/>
      </dsp:txXfrm>
    </dsp:sp>
    <dsp:sp modelId="{12DE52C4-D120-43E7-9A45-A6004321EFE9}">
      <dsp:nvSpPr>
        <dsp:cNvPr id="0" name=""/>
        <dsp:cNvSpPr/>
      </dsp:nvSpPr>
      <dsp:spPr>
        <a:xfrm>
          <a:off x="0" y="3161574"/>
          <a:ext cx="5913437" cy="1467180"/>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What is the wider context?</a:t>
          </a:r>
          <a:endParaRPr lang="en-US" sz="3800" kern="1200"/>
        </a:p>
      </dsp:txBody>
      <dsp:txXfrm>
        <a:off x="71622" y="3233196"/>
        <a:ext cx="5770193" cy="13239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D305CA-8F4F-4466-9070-384B97E53C7A}">
      <dsp:nvSpPr>
        <dsp:cNvPr id="0" name=""/>
        <dsp:cNvSpPr/>
      </dsp:nvSpPr>
      <dsp:spPr>
        <a:xfrm>
          <a:off x="2047137" y="966377"/>
          <a:ext cx="440216" cy="91440"/>
        </a:xfrm>
        <a:custGeom>
          <a:avLst/>
          <a:gdLst/>
          <a:ahLst/>
          <a:cxnLst/>
          <a:rect l="0" t="0" r="0" b="0"/>
          <a:pathLst>
            <a:path>
              <a:moveTo>
                <a:pt x="0" y="45720"/>
              </a:moveTo>
              <a:lnTo>
                <a:pt x="440216"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55474" y="1009743"/>
        <a:ext cx="23540" cy="4708"/>
      </dsp:txXfrm>
    </dsp:sp>
    <dsp:sp modelId="{6BDB7B23-95ED-4E0A-A421-D9A235F3E64B}">
      <dsp:nvSpPr>
        <dsp:cNvPr id="0" name=""/>
        <dsp:cNvSpPr/>
      </dsp:nvSpPr>
      <dsp:spPr>
        <a:xfrm>
          <a:off x="1911" y="397989"/>
          <a:ext cx="2047026" cy="122821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889000">
            <a:lnSpc>
              <a:spcPct val="90000"/>
            </a:lnSpc>
            <a:spcBef>
              <a:spcPct val="0"/>
            </a:spcBef>
            <a:spcAft>
              <a:spcPct val="35000"/>
            </a:spcAft>
            <a:buNone/>
          </a:pPr>
          <a:r>
            <a:rPr lang="en-GB" sz="2000" kern="1200" dirty="0"/>
            <a:t>Define purpose and outcomes of study</a:t>
          </a:r>
          <a:endParaRPr lang="en-US" sz="2000" kern="1200" dirty="0"/>
        </a:p>
      </dsp:txBody>
      <dsp:txXfrm>
        <a:off x="1911" y="397989"/>
        <a:ext cx="2047026" cy="1228215"/>
      </dsp:txXfrm>
    </dsp:sp>
    <dsp:sp modelId="{624ADBF9-A4D3-4F8A-A21C-16F2F6DEDAD3}">
      <dsp:nvSpPr>
        <dsp:cNvPr id="0" name=""/>
        <dsp:cNvSpPr/>
      </dsp:nvSpPr>
      <dsp:spPr>
        <a:xfrm>
          <a:off x="4564979" y="966377"/>
          <a:ext cx="440216" cy="91440"/>
        </a:xfrm>
        <a:custGeom>
          <a:avLst/>
          <a:gdLst/>
          <a:ahLst/>
          <a:cxnLst/>
          <a:rect l="0" t="0" r="0" b="0"/>
          <a:pathLst>
            <a:path>
              <a:moveTo>
                <a:pt x="0" y="45720"/>
              </a:moveTo>
              <a:lnTo>
                <a:pt x="440216"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73317" y="1009743"/>
        <a:ext cx="23540" cy="4708"/>
      </dsp:txXfrm>
    </dsp:sp>
    <dsp:sp modelId="{3A9E037B-EA34-44C7-8E9A-587398B1314B}">
      <dsp:nvSpPr>
        <dsp:cNvPr id="0" name=""/>
        <dsp:cNvSpPr/>
      </dsp:nvSpPr>
      <dsp:spPr>
        <a:xfrm>
          <a:off x="2519753" y="397989"/>
          <a:ext cx="2047026" cy="122821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889000">
            <a:lnSpc>
              <a:spcPct val="90000"/>
            </a:lnSpc>
            <a:spcBef>
              <a:spcPct val="0"/>
            </a:spcBef>
            <a:spcAft>
              <a:spcPct val="35000"/>
            </a:spcAft>
            <a:buNone/>
          </a:pPr>
          <a:r>
            <a:rPr lang="en-GB" sz="2000" kern="1200"/>
            <a:t>Develop timeline</a:t>
          </a:r>
          <a:endParaRPr lang="en-US" sz="2000" kern="1200"/>
        </a:p>
      </dsp:txBody>
      <dsp:txXfrm>
        <a:off x="2519753" y="397989"/>
        <a:ext cx="2047026" cy="1228215"/>
      </dsp:txXfrm>
    </dsp:sp>
    <dsp:sp modelId="{D6462075-D620-4BC3-848F-C4A730D3AA79}">
      <dsp:nvSpPr>
        <dsp:cNvPr id="0" name=""/>
        <dsp:cNvSpPr/>
      </dsp:nvSpPr>
      <dsp:spPr>
        <a:xfrm>
          <a:off x="7082821" y="966377"/>
          <a:ext cx="440216" cy="91440"/>
        </a:xfrm>
        <a:custGeom>
          <a:avLst/>
          <a:gdLst/>
          <a:ahLst/>
          <a:cxnLst/>
          <a:rect l="0" t="0" r="0" b="0"/>
          <a:pathLst>
            <a:path>
              <a:moveTo>
                <a:pt x="0" y="45720"/>
              </a:moveTo>
              <a:lnTo>
                <a:pt x="440216"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91159" y="1009743"/>
        <a:ext cx="23540" cy="4708"/>
      </dsp:txXfrm>
    </dsp:sp>
    <dsp:sp modelId="{050BBA68-3C0F-401E-99C8-87246C49ED30}">
      <dsp:nvSpPr>
        <dsp:cNvPr id="0" name=""/>
        <dsp:cNvSpPr/>
      </dsp:nvSpPr>
      <dsp:spPr>
        <a:xfrm>
          <a:off x="5037595" y="397989"/>
          <a:ext cx="2047026" cy="122821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889000">
            <a:lnSpc>
              <a:spcPct val="90000"/>
            </a:lnSpc>
            <a:spcBef>
              <a:spcPct val="0"/>
            </a:spcBef>
            <a:spcAft>
              <a:spcPct val="35000"/>
            </a:spcAft>
            <a:buNone/>
          </a:pPr>
          <a:r>
            <a:rPr lang="en-GB" sz="2000" kern="1200"/>
            <a:t>Determine participants</a:t>
          </a:r>
          <a:endParaRPr lang="en-US" sz="2000" kern="1200"/>
        </a:p>
      </dsp:txBody>
      <dsp:txXfrm>
        <a:off x="5037595" y="397989"/>
        <a:ext cx="2047026" cy="1228215"/>
      </dsp:txXfrm>
    </dsp:sp>
    <dsp:sp modelId="{BC043088-6BD3-40B8-A496-620E903B40E3}">
      <dsp:nvSpPr>
        <dsp:cNvPr id="0" name=""/>
        <dsp:cNvSpPr/>
      </dsp:nvSpPr>
      <dsp:spPr>
        <a:xfrm>
          <a:off x="1025424" y="1624405"/>
          <a:ext cx="7553526" cy="440216"/>
        </a:xfrm>
        <a:custGeom>
          <a:avLst/>
          <a:gdLst/>
          <a:ahLst/>
          <a:cxnLst/>
          <a:rect l="0" t="0" r="0" b="0"/>
          <a:pathLst>
            <a:path>
              <a:moveTo>
                <a:pt x="7553526" y="0"/>
              </a:moveTo>
              <a:lnTo>
                <a:pt x="7553526" y="237208"/>
              </a:lnTo>
              <a:lnTo>
                <a:pt x="0" y="237208"/>
              </a:lnTo>
              <a:lnTo>
                <a:pt x="0" y="440216"/>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12982" y="1842159"/>
        <a:ext cx="378409" cy="4708"/>
      </dsp:txXfrm>
    </dsp:sp>
    <dsp:sp modelId="{E58D8985-7299-48A3-A321-459D46DBD5CB}">
      <dsp:nvSpPr>
        <dsp:cNvPr id="0" name=""/>
        <dsp:cNvSpPr/>
      </dsp:nvSpPr>
      <dsp:spPr>
        <a:xfrm>
          <a:off x="7555437" y="397989"/>
          <a:ext cx="2047026" cy="122821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889000">
            <a:lnSpc>
              <a:spcPct val="90000"/>
            </a:lnSpc>
            <a:spcBef>
              <a:spcPct val="0"/>
            </a:spcBef>
            <a:spcAft>
              <a:spcPct val="35000"/>
            </a:spcAft>
            <a:buNone/>
          </a:pPr>
          <a:r>
            <a:rPr lang="en-GB" sz="2000" kern="1200"/>
            <a:t>Write interview guide</a:t>
          </a:r>
          <a:endParaRPr lang="en-US" sz="2000" kern="1200"/>
        </a:p>
      </dsp:txBody>
      <dsp:txXfrm>
        <a:off x="7555437" y="397989"/>
        <a:ext cx="2047026" cy="1228215"/>
      </dsp:txXfrm>
    </dsp:sp>
    <dsp:sp modelId="{FBE151E5-E7F2-4F91-AE57-DB5E2696E0D2}">
      <dsp:nvSpPr>
        <dsp:cNvPr id="0" name=""/>
        <dsp:cNvSpPr/>
      </dsp:nvSpPr>
      <dsp:spPr>
        <a:xfrm>
          <a:off x="2047137" y="2665409"/>
          <a:ext cx="440216" cy="91440"/>
        </a:xfrm>
        <a:custGeom>
          <a:avLst/>
          <a:gdLst/>
          <a:ahLst/>
          <a:cxnLst/>
          <a:rect l="0" t="0" r="0" b="0"/>
          <a:pathLst>
            <a:path>
              <a:moveTo>
                <a:pt x="0" y="45720"/>
              </a:moveTo>
              <a:lnTo>
                <a:pt x="440216"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55474" y="2708775"/>
        <a:ext cx="23540" cy="4708"/>
      </dsp:txXfrm>
    </dsp:sp>
    <dsp:sp modelId="{8D760A47-0F1B-4B11-BAB0-5B05E41F7EF3}">
      <dsp:nvSpPr>
        <dsp:cNvPr id="0" name=""/>
        <dsp:cNvSpPr/>
      </dsp:nvSpPr>
      <dsp:spPr>
        <a:xfrm>
          <a:off x="1911" y="2097021"/>
          <a:ext cx="2047026" cy="122821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889000">
            <a:lnSpc>
              <a:spcPct val="90000"/>
            </a:lnSpc>
            <a:spcBef>
              <a:spcPct val="0"/>
            </a:spcBef>
            <a:spcAft>
              <a:spcPct val="35000"/>
            </a:spcAft>
            <a:buNone/>
          </a:pPr>
          <a:r>
            <a:rPr lang="en-GB" sz="2000" kern="1200"/>
            <a:t>Develop recruitment plan</a:t>
          </a:r>
          <a:endParaRPr lang="en-US" sz="2000" kern="1200"/>
        </a:p>
      </dsp:txBody>
      <dsp:txXfrm>
        <a:off x="1911" y="2097021"/>
        <a:ext cx="2047026" cy="1228215"/>
      </dsp:txXfrm>
    </dsp:sp>
    <dsp:sp modelId="{8E680A6E-443B-4BB1-A868-D11432B68422}">
      <dsp:nvSpPr>
        <dsp:cNvPr id="0" name=""/>
        <dsp:cNvSpPr/>
      </dsp:nvSpPr>
      <dsp:spPr>
        <a:xfrm>
          <a:off x="4564979" y="2665409"/>
          <a:ext cx="440216" cy="91440"/>
        </a:xfrm>
        <a:custGeom>
          <a:avLst/>
          <a:gdLst/>
          <a:ahLst/>
          <a:cxnLst/>
          <a:rect l="0" t="0" r="0" b="0"/>
          <a:pathLst>
            <a:path>
              <a:moveTo>
                <a:pt x="0" y="45720"/>
              </a:moveTo>
              <a:lnTo>
                <a:pt x="440216"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73317" y="2708775"/>
        <a:ext cx="23540" cy="4708"/>
      </dsp:txXfrm>
    </dsp:sp>
    <dsp:sp modelId="{FC60DB86-8614-42C9-BED6-DCAB91E89F1F}">
      <dsp:nvSpPr>
        <dsp:cNvPr id="0" name=""/>
        <dsp:cNvSpPr/>
      </dsp:nvSpPr>
      <dsp:spPr>
        <a:xfrm>
          <a:off x="2519753" y="2097021"/>
          <a:ext cx="2047026" cy="122821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889000">
            <a:lnSpc>
              <a:spcPct val="90000"/>
            </a:lnSpc>
            <a:spcBef>
              <a:spcPct val="0"/>
            </a:spcBef>
            <a:spcAft>
              <a:spcPct val="35000"/>
            </a:spcAft>
            <a:buNone/>
          </a:pPr>
          <a:r>
            <a:rPr lang="en-GB" sz="2000" kern="1200"/>
            <a:t>Identify locations, dates and time for the sessions</a:t>
          </a:r>
          <a:endParaRPr lang="en-US" sz="2000" kern="1200"/>
        </a:p>
      </dsp:txBody>
      <dsp:txXfrm>
        <a:off x="2519753" y="2097021"/>
        <a:ext cx="2047026" cy="1228215"/>
      </dsp:txXfrm>
    </dsp:sp>
    <dsp:sp modelId="{6CEFBA95-F588-47B0-A73E-1BF4E781506A}">
      <dsp:nvSpPr>
        <dsp:cNvPr id="0" name=""/>
        <dsp:cNvSpPr/>
      </dsp:nvSpPr>
      <dsp:spPr>
        <a:xfrm>
          <a:off x="5037595" y="2097021"/>
          <a:ext cx="2047026" cy="122821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889000">
            <a:lnSpc>
              <a:spcPct val="90000"/>
            </a:lnSpc>
            <a:spcBef>
              <a:spcPct val="0"/>
            </a:spcBef>
            <a:spcAft>
              <a:spcPct val="35000"/>
            </a:spcAft>
            <a:buNone/>
          </a:pPr>
          <a:r>
            <a:rPr lang="en-GB" sz="2000" kern="1200"/>
            <a:t>Design analysis plan</a:t>
          </a:r>
          <a:endParaRPr lang="en-US" sz="2000" kern="1200"/>
        </a:p>
      </dsp:txBody>
      <dsp:txXfrm>
        <a:off x="5037595" y="2097021"/>
        <a:ext cx="2047026" cy="12282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D0E890-20B8-4183-B389-ED4283D2425C}">
      <dsp:nvSpPr>
        <dsp:cNvPr id="0" name=""/>
        <dsp:cNvSpPr/>
      </dsp:nvSpPr>
      <dsp:spPr>
        <a:xfrm>
          <a:off x="5279790" y="2124951"/>
          <a:ext cx="4380169" cy="521140"/>
        </a:xfrm>
        <a:custGeom>
          <a:avLst/>
          <a:gdLst/>
          <a:ahLst/>
          <a:cxnLst/>
          <a:rect l="0" t="0" r="0" b="0"/>
          <a:pathLst>
            <a:path>
              <a:moveTo>
                <a:pt x="0" y="0"/>
              </a:moveTo>
              <a:lnTo>
                <a:pt x="0" y="355142"/>
              </a:lnTo>
              <a:lnTo>
                <a:pt x="4380169" y="355142"/>
              </a:lnTo>
              <a:lnTo>
                <a:pt x="4380169" y="52114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725E895-1397-4E92-A68A-DB6E07C2BE95}">
      <dsp:nvSpPr>
        <dsp:cNvPr id="0" name=""/>
        <dsp:cNvSpPr/>
      </dsp:nvSpPr>
      <dsp:spPr>
        <a:xfrm>
          <a:off x="5279790" y="2124951"/>
          <a:ext cx="2190084" cy="521140"/>
        </a:xfrm>
        <a:custGeom>
          <a:avLst/>
          <a:gdLst/>
          <a:ahLst/>
          <a:cxnLst/>
          <a:rect l="0" t="0" r="0" b="0"/>
          <a:pathLst>
            <a:path>
              <a:moveTo>
                <a:pt x="0" y="0"/>
              </a:moveTo>
              <a:lnTo>
                <a:pt x="0" y="355142"/>
              </a:lnTo>
              <a:lnTo>
                <a:pt x="2190084" y="355142"/>
              </a:lnTo>
              <a:lnTo>
                <a:pt x="2190084" y="52114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C41CE2C-0CE5-4677-A6BE-AC138C257B34}">
      <dsp:nvSpPr>
        <dsp:cNvPr id="0" name=""/>
        <dsp:cNvSpPr/>
      </dsp:nvSpPr>
      <dsp:spPr>
        <a:xfrm>
          <a:off x="5234070" y="2124951"/>
          <a:ext cx="91440" cy="521140"/>
        </a:xfrm>
        <a:custGeom>
          <a:avLst/>
          <a:gdLst/>
          <a:ahLst/>
          <a:cxnLst/>
          <a:rect l="0" t="0" r="0" b="0"/>
          <a:pathLst>
            <a:path>
              <a:moveTo>
                <a:pt x="45720" y="0"/>
              </a:moveTo>
              <a:lnTo>
                <a:pt x="45720" y="52114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48C08F9-FAEB-4ACA-A701-1B5D1AB72A93}">
      <dsp:nvSpPr>
        <dsp:cNvPr id="0" name=""/>
        <dsp:cNvSpPr/>
      </dsp:nvSpPr>
      <dsp:spPr>
        <a:xfrm>
          <a:off x="3089705" y="2124951"/>
          <a:ext cx="2190084" cy="521140"/>
        </a:xfrm>
        <a:custGeom>
          <a:avLst/>
          <a:gdLst/>
          <a:ahLst/>
          <a:cxnLst/>
          <a:rect l="0" t="0" r="0" b="0"/>
          <a:pathLst>
            <a:path>
              <a:moveTo>
                <a:pt x="2190084" y="0"/>
              </a:moveTo>
              <a:lnTo>
                <a:pt x="2190084" y="355142"/>
              </a:lnTo>
              <a:lnTo>
                <a:pt x="0" y="355142"/>
              </a:lnTo>
              <a:lnTo>
                <a:pt x="0" y="52114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3CAD2F1-2425-4177-966A-417DEE1B85F2}">
      <dsp:nvSpPr>
        <dsp:cNvPr id="0" name=""/>
        <dsp:cNvSpPr/>
      </dsp:nvSpPr>
      <dsp:spPr>
        <a:xfrm>
          <a:off x="899621" y="2124951"/>
          <a:ext cx="4380169" cy="521140"/>
        </a:xfrm>
        <a:custGeom>
          <a:avLst/>
          <a:gdLst/>
          <a:ahLst/>
          <a:cxnLst/>
          <a:rect l="0" t="0" r="0" b="0"/>
          <a:pathLst>
            <a:path>
              <a:moveTo>
                <a:pt x="4380169" y="0"/>
              </a:moveTo>
              <a:lnTo>
                <a:pt x="4380169" y="355142"/>
              </a:lnTo>
              <a:lnTo>
                <a:pt x="0" y="355142"/>
              </a:lnTo>
              <a:lnTo>
                <a:pt x="0" y="52114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3851730-34F4-4CAD-BFF9-30B57BA3C0A7}">
      <dsp:nvSpPr>
        <dsp:cNvPr id="0" name=""/>
        <dsp:cNvSpPr/>
      </dsp:nvSpPr>
      <dsp:spPr>
        <a:xfrm>
          <a:off x="2193762" y="987103"/>
          <a:ext cx="1791887" cy="113784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70348A-E985-4834-AAD5-17AD78058E2B}">
      <dsp:nvSpPr>
        <dsp:cNvPr id="0" name=""/>
        <dsp:cNvSpPr/>
      </dsp:nvSpPr>
      <dsp:spPr>
        <a:xfrm>
          <a:off x="2392860" y="1176246"/>
          <a:ext cx="1791887" cy="113784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How many participants do you need?  Sample size must be justified!</a:t>
          </a:r>
          <a:endParaRPr lang="en-US" sz="1600" kern="1200"/>
        </a:p>
      </dsp:txBody>
      <dsp:txXfrm>
        <a:off x="2426186" y="1209572"/>
        <a:ext cx="1725235" cy="1071196"/>
      </dsp:txXfrm>
    </dsp:sp>
    <dsp:sp modelId="{41DAE1D1-01B6-4556-8CA3-FF681DAE08BB}">
      <dsp:nvSpPr>
        <dsp:cNvPr id="0" name=""/>
        <dsp:cNvSpPr/>
      </dsp:nvSpPr>
      <dsp:spPr>
        <a:xfrm>
          <a:off x="4383846" y="987103"/>
          <a:ext cx="1791887" cy="113784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731BED-32A1-44BE-A69B-9A9DE893A364}">
      <dsp:nvSpPr>
        <dsp:cNvPr id="0" name=""/>
        <dsp:cNvSpPr/>
      </dsp:nvSpPr>
      <dsp:spPr>
        <a:xfrm>
          <a:off x="4582945" y="1176246"/>
          <a:ext cx="1791887" cy="113784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Who are your target participants?  </a:t>
          </a:r>
          <a:endParaRPr lang="en-US" sz="1600" kern="1200"/>
        </a:p>
      </dsp:txBody>
      <dsp:txXfrm>
        <a:off x="4616271" y="1209572"/>
        <a:ext cx="1725235" cy="1071196"/>
      </dsp:txXfrm>
    </dsp:sp>
    <dsp:sp modelId="{34FCDA7A-51C4-47B4-8AF6-B805F89FA372}">
      <dsp:nvSpPr>
        <dsp:cNvPr id="0" name=""/>
        <dsp:cNvSpPr/>
      </dsp:nvSpPr>
      <dsp:spPr>
        <a:xfrm>
          <a:off x="3677" y="2646092"/>
          <a:ext cx="1791887" cy="113784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A81953-EBB1-4BE0-9FB9-67936A8042F0}">
      <dsp:nvSpPr>
        <dsp:cNvPr id="0" name=""/>
        <dsp:cNvSpPr/>
      </dsp:nvSpPr>
      <dsp:spPr>
        <a:xfrm>
          <a:off x="202775" y="2835236"/>
          <a:ext cx="1791887" cy="113784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Are they able to answer your question i.e. A relevant participant group?</a:t>
          </a:r>
          <a:endParaRPr lang="en-US" sz="1600" kern="1200" dirty="0"/>
        </a:p>
      </dsp:txBody>
      <dsp:txXfrm>
        <a:off x="236101" y="2868562"/>
        <a:ext cx="1725235" cy="1071196"/>
      </dsp:txXfrm>
    </dsp:sp>
    <dsp:sp modelId="{E5C529EA-B52B-4889-BB56-389740B93CD4}">
      <dsp:nvSpPr>
        <dsp:cNvPr id="0" name=""/>
        <dsp:cNvSpPr/>
      </dsp:nvSpPr>
      <dsp:spPr>
        <a:xfrm>
          <a:off x="2193762" y="2646092"/>
          <a:ext cx="1791887" cy="113784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5D0B7F-367E-45AF-898B-7A4A33EAD74F}">
      <dsp:nvSpPr>
        <dsp:cNvPr id="0" name=""/>
        <dsp:cNvSpPr/>
      </dsp:nvSpPr>
      <dsp:spPr>
        <a:xfrm>
          <a:off x="2392860" y="2835236"/>
          <a:ext cx="1791887" cy="113784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Are they representative?</a:t>
          </a:r>
          <a:endParaRPr lang="en-US" sz="1600" kern="1200"/>
        </a:p>
      </dsp:txBody>
      <dsp:txXfrm>
        <a:off x="2426186" y="2868562"/>
        <a:ext cx="1725235" cy="1071196"/>
      </dsp:txXfrm>
    </dsp:sp>
    <dsp:sp modelId="{B14835AB-744D-4342-BD87-AE7DAA636F77}">
      <dsp:nvSpPr>
        <dsp:cNvPr id="0" name=""/>
        <dsp:cNvSpPr/>
      </dsp:nvSpPr>
      <dsp:spPr>
        <a:xfrm>
          <a:off x="4383846" y="2646092"/>
          <a:ext cx="1791887" cy="113784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CD9565-1111-42C6-BCD0-86F022375BE8}">
      <dsp:nvSpPr>
        <dsp:cNvPr id="0" name=""/>
        <dsp:cNvSpPr/>
      </dsp:nvSpPr>
      <dsp:spPr>
        <a:xfrm>
          <a:off x="4582945" y="2835236"/>
          <a:ext cx="1791887" cy="113784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Any inclusion/exclusion criteria </a:t>
          </a:r>
          <a:endParaRPr lang="en-US" sz="1600" kern="1200"/>
        </a:p>
      </dsp:txBody>
      <dsp:txXfrm>
        <a:off x="4616271" y="2868562"/>
        <a:ext cx="1725235" cy="1071196"/>
      </dsp:txXfrm>
    </dsp:sp>
    <dsp:sp modelId="{F424583D-34AA-4AE2-A096-1655D3491390}">
      <dsp:nvSpPr>
        <dsp:cNvPr id="0" name=""/>
        <dsp:cNvSpPr/>
      </dsp:nvSpPr>
      <dsp:spPr>
        <a:xfrm>
          <a:off x="6573931" y="2646092"/>
          <a:ext cx="1791887" cy="113784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0DC28D-A53D-4E0B-92A5-FB1717B4339D}">
      <dsp:nvSpPr>
        <dsp:cNvPr id="0" name=""/>
        <dsp:cNvSpPr/>
      </dsp:nvSpPr>
      <dsp:spPr>
        <a:xfrm>
          <a:off x="6773030" y="2835236"/>
          <a:ext cx="1791887" cy="113784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Do you need different sub-groups?</a:t>
          </a:r>
          <a:endParaRPr lang="en-US" sz="1600" kern="1200"/>
        </a:p>
      </dsp:txBody>
      <dsp:txXfrm>
        <a:off x="6806356" y="2868562"/>
        <a:ext cx="1725235" cy="1071196"/>
      </dsp:txXfrm>
    </dsp:sp>
    <dsp:sp modelId="{ECEA74F5-B70F-4EF5-BBFE-C50FB400202A}">
      <dsp:nvSpPr>
        <dsp:cNvPr id="0" name=""/>
        <dsp:cNvSpPr/>
      </dsp:nvSpPr>
      <dsp:spPr>
        <a:xfrm>
          <a:off x="8764016" y="2646092"/>
          <a:ext cx="1791887" cy="113784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C1EE2C-009B-4C55-987B-7888CB7B0B2F}">
      <dsp:nvSpPr>
        <dsp:cNvPr id="0" name=""/>
        <dsp:cNvSpPr/>
      </dsp:nvSpPr>
      <dsp:spPr>
        <a:xfrm>
          <a:off x="8963115" y="2835236"/>
          <a:ext cx="1791887" cy="113784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Written informed consent?</a:t>
          </a:r>
          <a:endParaRPr lang="en-US" sz="1600" kern="1200"/>
        </a:p>
      </dsp:txBody>
      <dsp:txXfrm>
        <a:off x="8996441" y="2868562"/>
        <a:ext cx="1725235" cy="1071196"/>
      </dsp:txXfrm>
    </dsp:sp>
    <dsp:sp modelId="{2295BC6A-61B3-4FDD-8F6B-9105B3823296}">
      <dsp:nvSpPr>
        <dsp:cNvPr id="0" name=""/>
        <dsp:cNvSpPr/>
      </dsp:nvSpPr>
      <dsp:spPr>
        <a:xfrm>
          <a:off x="6573931" y="987103"/>
          <a:ext cx="1791887" cy="113784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0F4710-2FF3-4A25-AE4C-B341D637AE50}">
      <dsp:nvSpPr>
        <dsp:cNvPr id="0" name=""/>
        <dsp:cNvSpPr/>
      </dsp:nvSpPr>
      <dsp:spPr>
        <a:xfrm>
          <a:off x="6773030" y="1176246"/>
          <a:ext cx="1791887" cy="113784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How many interviews are you going to conduct? (time, cost, meeting aim of research)</a:t>
          </a:r>
          <a:endParaRPr lang="en-US" sz="1600" kern="1200"/>
        </a:p>
      </dsp:txBody>
      <dsp:txXfrm>
        <a:off x="6806356" y="1209572"/>
        <a:ext cx="1725235" cy="10711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5264E-EBA2-466D-BAF6-BCB54E59BDEA}">
      <dsp:nvSpPr>
        <dsp:cNvPr id="0" name=""/>
        <dsp:cNvSpPr/>
      </dsp:nvSpPr>
      <dsp:spPr>
        <a:xfrm>
          <a:off x="0" y="4364751"/>
          <a:ext cx="5913437" cy="954900"/>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You will need to convince ethics panel of your competence and professionalism – you may be turned down!</a:t>
          </a:r>
          <a:endParaRPr lang="en-US" sz="1800" kern="1200"/>
        </a:p>
      </dsp:txBody>
      <dsp:txXfrm>
        <a:off x="0" y="4364751"/>
        <a:ext cx="5913437" cy="515646"/>
      </dsp:txXfrm>
    </dsp:sp>
    <dsp:sp modelId="{EBEAF191-268B-4FF5-B992-F77091AE1748}">
      <dsp:nvSpPr>
        <dsp:cNvPr id="0" name=""/>
        <dsp:cNvSpPr/>
      </dsp:nvSpPr>
      <dsp:spPr>
        <a:xfrm>
          <a:off x="0" y="4861299"/>
          <a:ext cx="2956718" cy="439254"/>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a:t>Your protection </a:t>
          </a:r>
          <a:endParaRPr lang="en-US" sz="2400" kern="1200"/>
        </a:p>
      </dsp:txBody>
      <dsp:txXfrm>
        <a:off x="0" y="4861299"/>
        <a:ext cx="2956718" cy="439254"/>
      </dsp:txXfrm>
    </dsp:sp>
    <dsp:sp modelId="{30299A9A-568A-4062-98F7-285910958B8E}">
      <dsp:nvSpPr>
        <dsp:cNvPr id="0" name=""/>
        <dsp:cNvSpPr/>
      </dsp:nvSpPr>
      <dsp:spPr>
        <a:xfrm>
          <a:off x="2956718" y="4861299"/>
          <a:ext cx="2956718" cy="439254"/>
        </a:xfrm>
        <a:prstGeom prst="rect">
          <a:avLst/>
        </a:prstGeom>
        <a:solidFill>
          <a:schemeClr val="accent2">
            <a:tint val="40000"/>
            <a:alpha val="90000"/>
            <a:hueOff val="-4192819"/>
            <a:satOff val="16804"/>
            <a:lumOff val="2495"/>
            <a:alphaOff val="0"/>
          </a:schemeClr>
        </a:solidFill>
        <a:ln w="9525" cap="flat" cmpd="sng" algn="ctr">
          <a:solidFill>
            <a:schemeClr val="accent2">
              <a:tint val="40000"/>
              <a:alpha val="90000"/>
              <a:hueOff val="-4192819"/>
              <a:satOff val="16804"/>
              <a:lumOff val="249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a:t>Protection of potential participants </a:t>
          </a:r>
          <a:endParaRPr lang="en-US" sz="2400" kern="1200"/>
        </a:p>
      </dsp:txBody>
      <dsp:txXfrm>
        <a:off x="2956718" y="4861299"/>
        <a:ext cx="2956718" cy="439254"/>
      </dsp:txXfrm>
    </dsp:sp>
    <dsp:sp modelId="{6E217E9F-13BD-4F55-A8B7-484C3526D2C5}">
      <dsp:nvSpPr>
        <dsp:cNvPr id="0" name=""/>
        <dsp:cNvSpPr/>
      </dsp:nvSpPr>
      <dsp:spPr>
        <a:xfrm rot="10800000">
          <a:off x="0" y="2910437"/>
          <a:ext cx="5913437" cy="1468637"/>
        </a:xfrm>
        <a:prstGeom prst="upArrowCallout">
          <a:avLst/>
        </a:prstGeom>
        <a:gradFill rotWithShape="0">
          <a:gsLst>
            <a:gs pos="0">
              <a:schemeClr val="accent2">
                <a:hueOff val="-1130992"/>
                <a:satOff val="3728"/>
                <a:lumOff val="3987"/>
                <a:alphaOff val="0"/>
                <a:tint val="98000"/>
                <a:satMod val="110000"/>
                <a:lumMod val="104000"/>
              </a:schemeClr>
            </a:gs>
            <a:gs pos="69000">
              <a:schemeClr val="accent2">
                <a:hueOff val="-1130992"/>
                <a:satOff val="3728"/>
                <a:lumOff val="3987"/>
                <a:alphaOff val="0"/>
                <a:shade val="88000"/>
                <a:satMod val="130000"/>
                <a:lumMod val="92000"/>
              </a:schemeClr>
            </a:gs>
            <a:gs pos="100000">
              <a:schemeClr val="accent2">
                <a:hueOff val="-1130992"/>
                <a:satOff val="3728"/>
                <a:lumOff val="398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Consider your experience and skill set!</a:t>
          </a:r>
          <a:endParaRPr lang="en-US" sz="1800" kern="1200" dirty="0"/>
        </a:p>
      </dsp:txBody>
      <dsp:txXfrm rot="10800000">
        <a:off x="0" y="2910437"/>
        <a:ext cx="5913437" cy="954276"/>
      </dsp:txXfrm>
    </dsp:sp>
    <dsp:sp modelId="{16329F76-2D0A-44B7-B857-811E4ADB688F}">
      <dsp:nvSpPr>
        <dsp:cNvPr id="0" name=""/>
        <dsp:cNvSpPr/>
      </dsp:nvSpPr>
      <dsp:spPr>
        <a:xfrm rot="10800000">
          <a:off x="0" y="1456123"/>
          <a:ext cx="5913437" cy="1468637"/>
        </a:xfrm>
        <a:prstGeom prst="upArrowCallout">
          <a:avLst/>
        </a:prstGeom>
        <a:gradFill rotWithShape="0">
          <a:gsLst>
            <a:gs pos="0">
              <a:schemeClr val="accent2">
                <a:hueOff val="-2261984"/>
                <a:satOff val="7457"/>
                <a:lumOff val="7974"/>
                <a:alphaOff val="0"/>
                <a:tint val="98000"/>
                <a:satMod val="110000"/>
                <a:lumMod val="104000"/>
              </a:schemeClr>
            </a:gs>
            <a:gs pos="69000">
              <a:schemeClr val="accent2">
                <a:hueOff val="-2261984"/>
                <a:satOff val="7457"/>
                <a:lumOff val="7974"/>
                <a:alphaOff val="0"/>
                <a:shade val="88000"/>
                <a:satMod val="130000"/>
                <a:lumMod val="92000"/>
              </a:schemeClr>
            </a:gs>
            <a:gs pos="100000">
              <a:schemeClr val="accent2">
                <a:hueOff val="-2261984"/>
                <a:satOff val="7457"/>
                <a:lumOff val="797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If wanting to ask sensitive questions…</a:t>
          </a:r>
          <a:endParaRPr lang="en-US" sz="1800" kern="1200"/>
        </a:p>
      </dsp:txBody>
      <dsp:txXfrm rot="10800000">
        <a:off x="0" y="1456123"/>
        <a:ext cx="5913437" cy="954276"/>
      </dsp:txXfrm>
    </dsp:sp>
    <dsp:sp modelId="{680DA362-96A0-4BCB-90EE-BFD23CC06474}">
      <dsp:nvSpPr>
        <dsp:cNvPr id="0" name=""/>
        <dsp:cNvSpPr/>
      </dsp:nvSpPr>
      <dsp:spPr>
        <a:xfrm rot="10800000">
          <a:off x="0" y="1809"/>
          <a:ext cx="5913437" cy="1468637"/>
        </a:xfrm>
        <a:prstGeom prst="upArrowCallou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If wanting to approach vulnerable populations ….</a:t>
          </a:r>
          <a:endParaRPr lang="en-US" sz="2000" kern="1200"/>
        </a:p>
      </dsp:txBody>
      <dsp:txXfrm rot="10800000">
        <a:off x="0" y="1809"/>
        <a:ext cx="5913437" cy="9542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694E06-C73B-4EB7-924D-EEA4182402DC}">
      <dsp:nvSpPr>
        <dsp:cNvPr id="0" name=""/>
        <dsp:cNvSpPr/>
      </dsp:nvSpPr>
      <dsp:spPr>
        <a:xfrm>
          <a:off x="0" y="548918"/>
          <a:ext cx="5913437" cy="5850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How are you going to collect data?</a:t>
          </a:r>
          <a:endParaRPr lang="en-US" sz="2500" kern="1200"/>
        </a:p>
      </dsp:txBody>
      <dsp:txXfrm>
        <a:off x="28557" y="577475"/>
        <a:ext cx="5856323" cy="527886"/>
      </dsp:txXfrm>
    </dsp:sp>
    <dsp:sp modelId="{E2D4F68A-7A13-4AA2-8F2B-A76BCEDDC790}">
      <dsp:nvSpPr>
        <dsp:cNvPr id="0" name=""/>
        <dsp:cNvSpPr/>
      </dsp:nvSpPr>
      <dsp:spPr>
        <a:xfrm>
          <a:off x="0" y="1205918"/>
          <a:ext cx="5913437" cy="585000"/>
        </a:xfrm>
        <a:prstGeom prst="roundRect">
          <a:avLst/>
        </a:prstGeom>
        <a:gradFill rotWithShape="0">
          <a:gsLst>
            <a:gs pos="0">
              <a:schemeClr val="accent2">
                <a:hueOff val="-1130992"/>
                <a:satOff val="3728"/>
                <a:lumOff val="3987"/>
                <a:alphaOff val="0"/>
                <a:tint val="98000"/>
                <a:satMod val="110000"/>
                <a:lumMod val="104000"/>
              </a:schemeClr>
            </a:gs>
            <a:gs pos="69000">
              <a:schemeClr val="accent2">
                <a:hueOff val="-1130992"/>
                <a:satOff val="3728"/>
                <a:lumOff val="3987"/>
                <a:alphaOff val="0"/>
                <a:shade val="88000"/>
                <a:satMod val="130000"/>
                <a:lumMod val="92000"/>
              </a:schemeClr>
            </a:gs>
            <a:gs pos="100000">
              <a:schemeClr val="accent2">
                <a:hueOff val="-1130992"/>
                <a:satOff val="3728"/>
                <a:lumOff val="398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Face-to-face? By Phone?  Online? </a:t>
          </a:r>
          <a:endParaRPr lang="en-US" sz="2500" kern="1200"/>
        </a:p>
      </dsp:txBody>
      <dsp:txXfrm>
        <a:off x="28557" y="1234475"/>
        <a:ext cx="5856323" cy="527886"/>
      </dsp:txXfrm>
    </dsp:sp>
    <dsp:sp modelId="{C3541544-CFF4-47AC-B652-2E0ECB9F7146}">
      <dsp:nvSpPr>
        <dsp:cNvPr id="0" name=""/>
        <dsp:cNvSpPr/>
      </dsp:nvSpPr>
      <dsp:spPr>
        <a:xfrm>
          <a:off x="0" y="1862919"/>
          <a:ext cx="5913437" cy="585000"/>
        </a:xfrm>
        <a:prstGeom prst="roundRect">
          <a:avLst/>
        </a:prstGeom>
        <a:gradFill rotWithShape="0">
          <a:gsLst>
            <a:gs pos="0">
              <a:schemeClr val="accent2">
                <a:hueOff val="-2261984"/>
                <a:satOff val="7457"/>
                <a:lumOff val="7974"/>
                <a:alphaOff val="0"/>
                <a:tint val="98000"/>
                <a:satMod val="110000"/>
                <a:lumMod val="104000"/>
              </a:schemeClr>
            </a:gs>
            <a:gs pos="69000">
              <a:schemeClr val="accent2">
                <a:hueOff val="-2261984"/>
                <a:satOff val="7457"/>
                <a:lumOff val="7974"/>
                <a:alphaOff val="0"/>
                <a:shade val="88000"/>
                <a:satMod val="130000"/>
                <a:lumMod val="92000"/>
              </a:schemeClr>
            </a:gs>
            <a:gs pos="100000">
              <a:schemeClr val="accent2">
                <a:hueOff val="-2261984"/>
                <a:satOff val="7457"/>
                <a:lumOff val="797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Where are you going to collect your data?</a:t>
          </a:r>
          <a:endParaRPr lang="en-US" sz="2500" kern="1200"/>
        </a:p>
      </dsp:txBody>
      <dsp:txXfrm>
        <a:off x="28557" y="1891476"/>
        <a:ext cx="5856323" cy="527886"/>
      </dsp:txXfrm>
    </dsp:sp>
    <dsp:sp modelId="{F9DB2780-2ECB-4BC3-A28A-C1173CC7DB15}">
      <dsp:nvSpPr>
        <dsp:cNvPr id="0" name=""/>
        <dsp:cNvSpPr/>
      </dsp:nvSpPr>
      <dsp:spPr>
        <a:xfrm>
          <a:off x="0" y="2519919"/>
          <a:ext cx="5913437" cy="585000"/>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In participants’ homes? </a:t>
          </a:r>
          <a:endParaRPr lang="en-US" sz="2500" kern="1200"/>
        </a:p>
      </dsp:txBody>
      <dsp:txXfrm>
        <a:off x="28557" y="2548476"/>
        <a:ext cx="5856323" cy="527886"/>
      </dsp:txXfrm>
    </dsp:sp>
    <dsp:sp modelId="{F024E8CA-3984-47B0-8C0B-577E177FC717}">
      <dsp:nvSpPr>
        <dsp:cNvPr id="0" name=""/>
        <dsp:cNvSpPr/>
      </dsp:nvSpPr>
      <dsp:spPr>
        <a:xfrm>
          <a:off x="0" y="3104919"/>
          <a:ext cx="5913437" cy="98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752"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kern="1200"/>
            <a:t>(ensure your safety!)</a:t>
          </a:r>
          <a:endParaRPr lang="en-US" sz="2000" kern="1200"/>
        </a:p>
        <a:p>
          <a:pPr marL="228600" lvl="1" indent="-228600" algn="l" defTabSz="889000">
            <a:lnSpc>
              <a:spcPct val="90000"/>
            </a:lnSpc>
            <a:spcBef>
              <a:spcPct val="0"/>
            </a:spcBef>
            <a:spcAft>
              <a:spcPct val="20000"/>
            </a:spcAft>
            <a:buChar char="•"/>
          </a:pPr>
          <a:r>
            <a:rPr lang="en-GB" sz="2000" kern="1200"/>
            <a:t>May be noisy/interruptions</a:t>
          </a:r>
          <a:endParaRPr lang="en-US" sz="2000" kern="1200"/>
        </a:p>
        <a:p>
          <a:pPr marL="228600" lvl="1" indent="-228600" algn="l" defTabSz="889000">
            <a:lnSpc>
              <a:spcPct val="90000"/>
            </a:lnSpc>
            <a:spcBef>
              <a:spcPct val="0"/>
            </a:spcBef>
            <a:spcAft>
              <a:spcPct val="20000"/>
            </a:spcAft>
            <a:buChar char="•"/>
          </a:pPr>
          <a:r>
            <a:rPr lang="en-GB" sz="2000" kern="1200"/>
            <a:t>In a neutral location?</a:t>
          </a:r>
          <a:endParaRPr lang="en-US" sz="2000" kern="1200"/>
        </a:p>
      </dsp:txBody>
      <dsp:txXfrm>
        <a:off x="0" y="3104919"/>
        <a:ext cx="5913437" cy="9832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E47156-9796-4B9F-AD50-4CCBFA96F7A5}">
      <dsp:nvSpPr>
        <dsp:cNvPr id="0" name=""/>
        <dsp:cNvSpPr/>
      </dsp:nvSpPr>
      <dsp:spPr>
        <a:xfrm>
          <a:off x="0" y="3033635"/>
          <a:ext cx="6849373" cy="1990393"/>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Develop an </a:t>
          </a:r>
          <a:r>
            <a:rPr lang="en-GB" sz="2400" kern="1200" dirty="0"/>
            <a:t>interview</a:t>
          </a:r>
          <a:r>
            <a:rPr lang="en-GB" sz="1800" kern="1200" dirty="0"/>
            <a:t> schedule/topic guide to guide your questions to ensure you cover all important areas. Include: </a:t>
          </a:r>
          <a:endParaRPr lang="en-US" sz="1800" kern="1200" dirty="0"/>
        </a:p>
      </dsp:txBody>
      <dsp:txXfrm>
        <a:off x="0" y="3033635"/>
        <a:ext cx="6849373" cy="1074812"/>
      </dsp:txXfrm>
    </dsp:sp>
    <dsp:sp modelId="{3BF848DA-F12D-4973-9E31-DE0682B9C32F}">
      <dsp:nvSpPr>
        <dsp:cNvPr id="0" name=""/>
        <dsp:cNvSpPr/>
      </dsp:nvSpPr>
      <dsp:spPr>
        <a:xfrm>
          <a:off x="0" y="4068639"/>
          <a:ext cx="1712343" cy="915580"/>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Introduction </a:t>
          </a:r>
          <a:endParaRPr lang="en-US" sz="1400" kern="1200"/>
        </a:p>
      </dsp:txBody>
      <dsp:txXfrm>
        <a:off x="0" y="4068639"/>
        <a:ext cx="1712343" cy="915580"/>
      </dsp:txXfrm>
    </dsp:sp>
    <dsp:sp modelId="{D060F8F3-136F-4BBA-A7DD-49913B9B9C72}">
      <dsp:nvSpPr>
        <dsp:cNvPr id="0" name=""/>
        <dsp:cNvSpPr/>
      </dsp:nvSpPr>
      <dsp:spPr>
        <a:xfrm>
          <a:off x="1712343" y="4068639"/>
          <a:ext cx="1712343" cy="915580"/>
        </a:xfrm>
        <a:prstGeom prst="rect">
          <a:avLst/>
        </a:prstGeom>
        <a:solidFill>
          <a:schemeClr val="accent2">
            <a:tint val="40000"/>
            <a:alpha val="90000"/>
            <a:hueOff val="-1397606"/>
            <a:satOff val="5601"/>
            <a:lumOff val="832"/>
            <a:alphaOff val="0"/>
          </a:schemeClr>
        </a:solidFill>
        <a:ln w="9525" cap="flat" cmpd="sng" algn="ctr">
          <a:solidFill>
            <a:schemeClr val="accent2">
              <a:tint val="40000"/>
              <a:alpha val="90000"/>
              <a:hueOff val="-1397606"/>
              <a:satOff val="5601"/>
              <a:lumOff val="83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Permission to record interview/anonymity </a:t>
          </a:r>
          <a:endParaRPr lang="en-US" sz="1400" kern="1200" dirty="0"/>
        </a:p>
      </dsp:txBody>
      <dsp:txXfrm>
        <a:off x="1712343" y="4068639"/>
        <a:ext cx="1712343" cy="915580"/>
      </dsp:txXfrm>
    </dsp:sp>
    <dsp:sp modelId="{3225FC20-8534-4CE9-96DE-F28860E8FD9D}">
      <dsp:nvSpPr>
        <dsp:cNvPr id="0" name=""/>
        <dsp:cNvSpPr/>
      </dsp:nvSpPr>
      <dsp:spPr>
        <a:xfrm>
          <a:off x="3424686" y="4068639"/>
          <a:ext cx="1712343" cy="915580"/>
        </a:xfrm>
        <a:prstGeom prst="rect">
          <a:avLst/>
        </a:prstGeom>
        <a:solidFill>
          <a:schemeClr val="accent2">
            <a:tint val="40000"/>
            <a:alpha val="90000"/>
            <a:hueOff val="-2795213"/>
            <a:satOff val="11203"/>
            <a:lumOff val="1663"/>
            <a:alphaOff val="0"/>
          </a:schemeClr>
        </a:solidFill>
        <a:ln w="9525" cap="flat" cmpd="sng" algn="ctr">
          <a:solidFill>
            <a:schemeClr val="accent2">
              <a:tint val="40000"/>
              <a:alpha val="90000"/>
              <a:hueOff val="-2795213"/>
              <a:satOff val="11203"/>
              <a:lumOff val="166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prompts and hints for follow-up questions</a:t>
          </a:r>
          <a:endParaRPr lang="en-US" sz="1400" kern="1200" dirty="0"/>
        </a:p>
      </dsp:txBody>
      <dsp:txXfrm>
        <a:off x="3424686" y="4068639"/>
        <a:ext cx="1712343" cy="915580"/>
      </dsp:txXfrm>
    </dsp:sp>
    <dsp:sp modelId="{CB1D8622-1369-4736-BB9E-435C617BE72C}">
      <dsp:nvSpPr>
        <dsp:cNvPr id="0" name=""/>
        <dsp:cNvSpPr/>
      </dsp:nvSpPr>
      <dsp:spPr>
        <a:xfrm>
          <a:off x="5137029" y="4068639"/>
          <a:ext cx="1712343" cy="915580"/>
        </a:xfrm>
        <a:prstGeom prst="rect">
          <a:avLst/>
        </a:prstGeom>
        <a:solidFill>
          <a:schemeClr val="accent2">
            <a:tint val="40000"/>
            <a:alpha val="90000"/>
            <a:hueOff val="-4192819"/>
            <a:satOff val="16804"/>
            <a:lumOff val="2495"/>
            <a:alphaOff val="0"/>
          </a:schemeClr>
        </a:solidFill>
        <a:ln w="9525" cap="flat" cmpd="sng" algn="ctr">
          <a:solidFill>
            <a:schemeClr val="accent2">
              <a:tint val="40000"/>
              <a:alpha val="90000"/>
              <a:hueOff val="-4192819"/>
              <a:satOff val="16804"/>
              <a:lumOff val="249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Wrap-up at end (thank and summary of research aim)</a:t>
          </a:r>
          <a:endParaRPr lang="en-US" sz="1400" kern="1200"/>
        </a:p>
      </dsp:txBody>
      <dsp:txXfrm>
        <a:off x="5137029" y="4068639"/>
        <a:ext cx="1712343" cy="915580"/>
      </dsp:txXfrm>
    </dsp:sp>
    <dsp:sp modelId="{4B2EDE7C-5F9C-4A7D-854D-ACFBBAC3D331}">
      <dsp:nvSpPr>
        <dsp:cNvPr id="0" name=""/>
        <dsp:cNvSpPr/>
      </dsp:nvSpPr>
      <dsp:spPr>
        <a:xfrm rot="10800000">
          <a:off x="0" y="0"/>
          <a:ext cx="6849373" cy="3061224"/>
        </a:xfrm>
        <a:prstGeom prst="upArrowCallou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7368" tIns="277368" rIns="277368" bIns="277368" numCol="1" spcCol="1270" anchor="ctr" anchorCtr="0">
          <a:noAutofit/>
        </a:bodyPr>
        <a:lstStyle/>
        <a:p>
          <a:pPr marL="0" lvl="0" indent="0" algn="ctr" defTabSz="1733550">
            <a:lnSpc>
              <a:spcPct val="90000"/>
            </a:lnSpc>
            <a:spcBef>
              <a:spcPct val="0"/>
            </a:spcBef>
            <a:spcAft>
              <a:spcPct val="35000"/>
            </a:spcAft>
            <a:buNone/>
          </a:pPr>
          <a:r>
            <a:rPr lang="en-GB" sz="3900" kern="1200"/>
            <a:t>What information do you want to get from your participants?</a:t>
          </a:r>
          <a:endParaRPr lang="en-US" sz="3900" kern="1200"/>
        </a:p>
      </dsp:txBody>
      <dsp:txXfrm rot="10800000">
        <a:off x="0" y="0"/>
        <a:ext cx="6849373" cy="198909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F890E-AD6F-4770-B35A-446E21B8D0BE}">
      <dsp:nvSpPr>
        <dsp:cNvPr id="0" name=""/>
        <dsp:cNvSpPr/>
      </dsp:nvSpPr>
      <dsp:spPr>
        <a:xfrm>
          <a:off x="0" y="0"/>
          <a:ext cx="7395368" cy="670180"/>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Opening:</a:t>
          </a:r>
          <a:r>
            <a:rPr lang="en-GB" sz="1800" kern="1200"/>
            <a:t> get acquainted and feel connected</a:t>
          </a:r>
          <a:endParaRPr lang="en-US" sz="1800" kern="1200"/>
        </a:p>
      </dsp:txBody>
      <dsp:txXfrm>
        <a:off x="19629" y="19629"/>
        <a:ext cx="6593780" cy="630922"/>
      </dsp:txXfrm>
    </dsp:sp>
    <dsp:sp modelId="{77397574-74B6-4716-AE17-DD29AB10CBB9}">
      <dsp:nvSpPr>
        <dsp:cNvPr id="0" name=""/>
        <dsp:cNvSpPr/>
      </dsp:nvSpPr>
      <dsp:spPr>
        <a:xfrm>
          <a:off x="552251" y="763261"/>
          <a:ext cx="7395368" cy="670180"/>
        </a:xfrm>
        <a:prstGeom prst="roundRect">
          <a:avLst>
            <a:gd name="adj" fmla="val 10000"/>
          </a:avLst>
        </a:prstGeom>
        <a:solidFill>
          <a:schemeClr val="accent2">
            <a:hueOff val="-848244"/>
            <a:satOff val="2796"/>
            <a:lumOff val="299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Introductory</a:t>
          </a:r>
          <a:r>
            <a:rPr lang="en-GB" sz="1800" kern="1200"/>
            <a:t>: Begins discussion of topic</a:t>
          </a:r>
          <a:endParaRPr lang="en-US" sz="1800" kern="1200"/>
        </a:p>
      </dsp:txBody>
      <dsp:txXfrm>
        <a:off x="571880" y="782890"/>
        <a:ext cx="6368241" cy="630922"/>
      </dsp:txXfrm>
    </dsp:sp>
    <dsp:sp modelId="{573727B1-1CE0-4CDA-A4D4-348164E73A58}">
      <dsp:nvSpPr>
        <dsp:cNvPr id="0" name=""/>
        <dsp:cNvSpPr/>
      </dsp:nvSpPr>
      <dsp:spPr>
        <a:xfrm>
          <a:off x="1104503" y="1526523"/>
          <a:ext cx="7395368" cy="670180"/>
        </a:xfrm>
        <a:prstGeom prst="roundRect">
          <a:avLst>
            <a:gd name="adj" fmla="val 10000"/>
          </a:avLst>
        </a:prstGeom>
        <a:solidFill>
          <a:schemeClr val="accent2">
            <a:hueOff val="-1696488"/>
            <a:satOff val="5592"/>
            <a:lumOff val="598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Transition:</a:t>
          </a:r>
          <a:r>
            <a:rPr lang="en-GB" sz="1800" kern="1200"/>
            <a:t> Moves smoothly and seamlessly into key questions</a:t>
          </a:r>
          <a:endParaRPr lang="en-US" sz="1800" kern="1200"/>
        </a:p>
      </dsp:txBody>
      <dsp:txXfrm>
        <a:off x="1124132" y="1546152"/>
        <a:ext cx="6368241" cy="630922"/>
      </dsp:txXfrm>
    </dsp:sp>
    <dsp:sp modelId="{DE4A609B-5826-47DA-AB29-7F85126A0D06}">
      <dsp:nvSpPr>
        <dsp:cNvPr id="0" name=""/>
        <dsp:cNvSpPr/>
      </dsp:nvSpPr>
      <dsp:spPr>
        <a:xfrm>
          <a:off x="1656754" y="2289784"/>
          <a:ext cx="7395368" cy="670180"/>
        </a:xfrm>
        <a:prstGeom prst="roundRect">
          <a:avLst>
            <a:gd name="adj" fmla="val 10000"/>
          </a:avLst>
        </a:prstGeom>
        <a:solidFill>
          <a:schemeClr val="accent2">
            <a:hueOff val="-2544732"/>
            <a:satOff val="8389"/>
            <a:lumOff val="897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Key:</a:t>
          </a:r>
          <a:r>
            <a:rPr lang="en-GB" sz="1800" kern="1200"/>
            <a:t> Obtains insight on areas of central concern in the study</a:t>
          </a:r>
          <a:endParaRPr lang="en-US" sz="1800" kern="1200"/>
        </a:p>
      </dsp:txBody>
      <dsp:txXfrm>
        <a:off x="1676383" y="2309413"/>
        <a:ext cx="6368241" cy="630922"/>
      </dsp:txXfrm>
    </dsp:sp>
    <dsp:sp modelId="{E9064D34-06BA-4D16-80DC-2FF2EDEE24A1}">
      <dsp:nvSpPr>
        <dsp:cNvPr id="0" name=""/>
        <dsp:cNvSpPr/>
      </dsp:nvSpPr>
      <dsp:spPr>
        <a:xfrm>
          <a:off x="2209006" y="3053046"/>
          <a:ext cx="7395368" cy="670180"/>
        </a:xfrm>
        <a:prstGeom prst="roundRect">
          <a:avLst>
            <a:gd name="adj" fmla="val 10000"/>
          </a:avLst>
        </a:prstGeom>
        <a:solidFill>
          <a:schemeClr val="accent2">
            <a:hueOff val="-3392975"/>
            <a:satOff val="11185"/>
            <a:lumOff val="1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Ending:</a:t>
          </a:r>
          <a:r>
            <a:rPr lang="en-GB" sz="1800" kern="1200"/>
            <a:t> Helps researchers determine where to place emphasis and brings closure to the discussion</a:t>
          </a:r>
          <a:br>
            <a:rPr lang="en-GB" sz="1800" kern="1200"/>
          </a:br>
          <a:r>
            <a:rPr lang="en-GB" sz="1800" kern="1200"/>
            <a:t> </a:t>
          </a:r>
          <a:endParaRPr lang="en-US" sz="1800" kern="1200"/>
        </a:p>
      </dsp:txBody>
      <dsp:txXfrm>
        <a:off x="2228635" y="3072675"/>
        <a:ext cx="6368241" cy="630922"/>
      </dsp:txXfrm>
    </dsp:sp>
    <dsp:sp modelId="{82D9C5CB-B032-401E-9ACE-7C46E1D3E1E7}">
      <dsp:nvSpPr>
        <dsp:cNvPr id="0" name=""/>
        <dsp:cNvSpPr/>
      </dsp:nvSpPr>
      <dsp:spPr>
        <a:xfrm>
          <a:off x="6959751" y="489604"/>
          <a:ext cx="435617" cy="435617"/>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057765" y="489604"/>
        <a:ext cx="239589" cy="327802"/>
      </dsp:txXfrm>
    </dsp:sp>
    <dsp:sp modelId="{B41EF55A-4F8F-4639-A574-F8E9B69A48C2}">
      <dsp:nvSpPr>
        <dsp:cNvPr id="0" name=""/>
        <dsp:cNvSpPr/>
      </dsp:nvSpPr>
      <dsp:spPr>
        <a:xfrm>
          <a:off x="7512002" y="1252865"/>
          <a:ext cx="435617" cy="435617"/>
        </a:xfrm>
        <a:prstGeom prst="downArrow">
          <a:avLst>
            <a:gd name="adj1" fmla="val 55000"/>
            <a:gd name="adj2" fmla="val 45000"/>
          </a:avLst>
        </a:prstGeom>
        <a:solidFill>
          <a:schemeClr val="accent2">
            <a:tint val="40000"/>
            <a:alpha val="90000"/>
            <a:hueOff val="-1397606"/>
            <a:satOff val="5601"/>
            <a:lumOff val="832"/>
            <a:alphaOff val="0"/>
          </a:schemeClr>
        </a:solidFill>
        <a:ln w="15875" cap="flat" cmpd="sng" algn="ctr">
          <a:solidFill>
            <a:schemeClr val="accent2">
              <a:tint val="40000"/>
              <a:alpha val="90000"/>
              <a:hueOff val="-1397606"/>
              <a:satOff val="5601"/>
              <a:lumOff val="83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610016" y="1252865"/>
        <a:ext cx="239589" cy="327802"/>
      </dsp:txXfrm>
    </dsp:sp>
    <dsp:sp modelId="{C5DD966F-88F9-4B55-8FBC-683AF46B841C}">
      <dsp:nvSpPr>
        <dsp:cNvPr id="0" name=""/>
        <dsp:cNvSpPr/>
      </dsp:nvSpPr>
      <dsp:spPr>
        <a:xfrm>
          <a:off x="8064254" y="2004957"/>
          <a:ext cx="435617" cy="435617"/>
        </a:xfrm>
        <a:prstGeom prst="downArrow">
          <a:avLst>
            <a:gd name="adj1" fmla="val 55000"/>
            <a:gd name="adj2" fmla="val 45000"/>
          </a:avLst>
        </a:prstGeom>
        <a:solidFill>
          <a:schemeClr val="accent2">
            <a:tint val="40000"/>
            <a:alpha val="90000"/>
            <a:hueOff val="-2795213"/>
            <a:satOff val="11203"/>
            <a:lumOff val="1663"/>
            <a:alphaOff val="0"/>
          </a:schemeClr>
        </a:solidFill>
        <a:ln w="15875" cap="flat" cmpd="sng" algn="ctr">
          <a:solidFill>
            <a:schemeClr val="accent2">
              <a:tint val="40000"/>
              <a:alpha val="90000"/>
              <a:hueOff val="-2795213"/>
              <a:satOff val="11203"/>
              <a:lumOff val="166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162268" y="2004957"/>
        <a:ext cx="239589" cy="327802"/>
      </dsp:txXfrm>
    </dsp:sp>
    <dsp:sp modelId="{A71A09A9-F395-4683-A5DD-0B2698BD2836}">
      <dsp:nvSpPr>
        <dsp:cNvPr id="0" name=""/>
        <dsp:cNvSpPr/>
      </dsp:nvSpPr>
      <dsp:spPr>
        <a:xfrm>
          <a:off x="8616505" y="2775665"/>
          <a:ext cx="435617" cy="435617"/>
        </a:xfrm>
        <a:prstGeom prst="downArrow">
          <a:avLst>
            <a:gd name="adj1" fmla="val 55000"/>
            <a:gd name="adj2" fmla="val 45000"/>
          </a:avLst>
        </a:prstGeom>
        <a:solidFill>
          <a:schemeClr val="accent2">
            <a:tint val="40000"/>
            <a:alpha val="90000"/>
            <a:hueOff val="-4192819"/>
            <a:satOff val="16804"/>
            <a:lumOff val="2495"/>
            <a:alphaOff val="0"/>
          </a:schemeClr>
        </a:solidFill>
        <a:ln w="15875" cap="flat" cmpd="sng" algn="ctr">
          <a:solidFill>
            <a:schemeClr val="accent2">
              <a:tint val="40000"/>
              <a:alpha val="90000"/>
              <a:hueOff val="-4192819"/>
              <a:satOff val="16804"/>
              <a:lumOff val="24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714519" y="2775665"/>
        <a:ext cx="239589" cy="3278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A5FA08-439C-4442-9B45-489E6FEA465C}">
      <dsp:nvSpPr>
        <dsp:cNvPr id="0" name=""/>
        <dsp:cNvSpPr/>
      </dsp:nvSpPr>
      <dsp:spPr>
        <a:xfrm>
          <a:off x="186662" y="744924"/>
          <a:ext cx="800214" cy="80021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4EB5AA-AFD0-4B48-9C8D-1D752EA1A503}">
      <dsp:nvSpPr>
        <dsp:cNvPr id="0" name=""/>
        <dsp:cNvSpPr/>
      </dsp:nvSpPr>
      <dsp:spPr>
        <a:xfrm>
          <a:off x="354707" y="912969"/>
          <a:ext cx="464124" cy="464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E4357C-72F2-4629-BC7B-0FB8690A8D92}">
      <dsp:nvSpPr>
        <dsp:cNvPr id="0" name=""/>
        <dsp:cNvSpPr/>
      </dsp:nvSpPr>
      <dsp:spPr>
        <a:xfrm>
          <a:off x="1158352" y="744924"/>
          <a:ext cx="1886220" cy="80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b="1" kern="1200"/>
            <a:t>Opening:</a:t>
          </a:r>
          <a:r>
            <a:rPr lang="en-GB" sz="2000" kern="1200"/>
            <a:t> get acquainted and feel connected</a:t>
          </a:r>
          <a:endParaRPr lang="en-US" sz="2000" kern="1200"/>
        </a:p>
      </dsp:txBody>
      <dsp:txXfrm>
        <a:off x="1158352" y="744924"/>
        <a:ext cx="1886220" cy="800214"/>
      </dsp:txXfrm>
    </dsp:sp>
    <dsp:sp modelId="{C04766B2-A20A-4D01-A6D0-54CA6099B727}">
      <dsp:nvSpPr>
        <dsp:cNvPr id="0" name=""/>
        <dsp:cNvSpPr/>
      </dsp:nvSpPr>
      <dsp:spPr>
        <a:xfrm>
          <a:off x="3373232" y="744924"/>
          <a:ext cx="800214" cy="80021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3D82BC-B41D-48B8-A58E-21760AD19D64}">
      <dsp:nvSpPr>
        <dsp:cNvPr id="0" name=""/>
        <dsp:cNvSpPr/>
      </dsp:nvSpPr>
      <dsp:spPr>
        <a:xfrm>
          <a:off x="3541277" y="912969"/>
          <a:ext cx="464124" cy="464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1DA2BB-8A61-4443-8509-6E068ECD5F7C}">
      <dsp:nvSpPr>
        <dsp:cNvPr id="0" name=""/>
        <dsp:cNvSpPr/>
      </dsp:nvSpPr>
      <dsp:spPr>
        <a:xfrm>
          <a:off x="4344921" y="744924"/>
          <a:ext cx="1886220" cy="80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b="1" kern="1200"/>
            <a:t>Introductory</a:t>
          </a:r>
          <a:r>
            <a:rPr lang="en-GB" sz="2000" kern="1200"/>
            <a:t>: Begins discussion of topic</a:t>
          </a:r>
          <a:endParaRPr lang="en-US" sz="2000" kern="1200"/>
        </a:p>
      </dsp:txBody>
      <dsp:txXfrm>
        <a:off x="4344921" y="744924"/>
        <a:ext cx="1886220" cy="800214"/>
      </dsp:txXfrm>
    </dsp:sp>
    <dsp:sp modelId="{506BB028-73ED-4632-ADBC-F6B3ECDD9C52}">
      <dsp:nvSpPr>
        <dsp:cNvPr id="0" name=""/>
        <dsp:cNvSpPr/>
      </dsp:nvSpPr>
      <dsp:spPr>
        <a:xfrm>
          <a:off x="6559802" y="744924"/>
          <a:ext cx="800214" cy="80021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CE17D9-CA4C-417E-A7BC-6B956FD04565}">
      <dsp:nvSpPr>
        <dsp:cNvPr id="0" name=""/>
        <dsp:cNvSpPr/>
      </dsp:nvSpPr>
      <dsp:spPr>
        <a:xfrm>
          <a:off x="6727847" y="912969"/>
          <a:ext cx="464124" cy="464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F6E3A5-5EEE-487A-9D44-C33013DB4E77}">
      <dsp:nvSpPr>
        <dsp:cNvPr id="0" name=""/>
        <dsp:cNvSpPr/>
      </dsp:nvSpPr>
      <dsp:spPr>
        <a:xfrm>
          <a:off x="7531491" y="744924"/>
          <a:ext cx="1886220" cy="80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b="1" kern="1200"/>
            <a:t>Transition:</a:t>
          </a:r>
          <a:r>
            <a:rPr lang="en-GB" sz="2000" kern="1200"/>
            <a:t> Moves smoothly and seamlessly into key questions</a:t>
          </a:r>
          <a:endParaRPr lang="en-US" sz="2000" kern="1200"/>
        </a:p>
      </dsp:txBody>
      <dsp:txXfrm>
        <a:off x="7531491" y="744924"/>
        <a:ext cx="1886220" cy="800214"/>
      </dsp:txXfrm>
    </dsp:sp>
    <dsp:sp modelId="{63496663-40AF-4491-8FB6-EFC6C2D6C639}">
      <dsp:nvSpPr>
        <dsp:cNvPr id="0" name=""/>
        <dsp:cNvSpPr/>
      </dsp:nvSpPr>
      <dsp:spPr>
        <a:xfrm>
          <a:off x="186662" y="2178087"/>
          <a:ext cx="800214" cy="80021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A86259-D07F-4F39-A7D0-76CC9CB2657F}">
      <dsp:nvSpPr>
        <dsp:cNvPr id="0" name=""/>
        <dsp:cNvSpPr/>
      </dsp:nvSpPr>
      <dsp:spPr>
        <a:xfrm>
          <a:off x="354707" y="2346132"/>
          <a:ext cx="464124" cy="4641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F951D47-6C99-4978-B02B-12DE236357F3}">
      <dsp:nvSpPr>
        <dsp:cNvPr id="0" name=""/>
        <dsp:cNvSpPr/>
      </dsp:nvSpPr>
      <dsp:spPr>
        <a:xfrm>
          <a:off x="1158352" y="2178087"/>
          <a:ext cx="1886220" cy="80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b="1" kern="1200"/>
            <a:t>Key:</a:t>
          </a:r>
          <a:r>
            <a:rPr lang="en-GB" sz="2000" kern="1200"/>
            <a:t> Obtains insight on areas of central concern in the study</a:t>
          </a:r>
          <a:endParaRPr lang="en-US" sz="2000" kern="1200"/>
        </a:p>
      </dsp:txBody>
      <dsp:txXfrm>
        <a:off x="1158352" y="2178087"/>
        <a:ext cx="1886220" cy="800214"/>
      </dsp:txXfrm>
    </dsp:sp>
    <dsp:sp modelId="{FF5FFF0F-436D-4551-BD33-D4F50C11C1AA}">
      <dsp:nvSpPr>
        <dsp:cNvPr id="0" name=""/>
        <dsp:cNvSpPr/>
      </dsp:nvSpPr>
      <dsp:spPr>
        <a:xfrm>
          <a:off x="3373232" y="2178087"/>
          <a:ext cx="800214" cy="80021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50E6CB-2F05-4490-B269-F58B4ECE4489}">
      <dsp:nvSpPr>
        <dsp:cNvPr id="0" name=""/>
        <dsp:cNvSpPr/>
      </dsp:nvSpPr>
      <dsp:spPr>
        <a:xfrm>
          <a:off x="3541277" y="2346132"/>
          <a:ext cx="464124" cy="4641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9C33D5-8F1F-4559-9FC0-90E48569310D}">
      <dsp:nvSpPr>
        <dsp:cNvPr id="0" name=""/>
        <dsp:cNvSpPr/>
      </dsp:nvSpPr>
      <dsp:spPr>
        <a:xfrm>
          <a:off x="4344921" y="2178087"/>
          <a:ext cx="1886220" cy="80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b="1" kern="1200"/>
            <a:t>Ending:</a:t>
          </a:r>
          <a:r>
            <a:rPr lang="en-GB" sz="2000" kern="1200"/>
            <a:t> Helps researchers determine where to place emphasis and brings closure to the discussion</a:t>
          </a:r>
          <a:br>
            <a:rPr lang="en-GB" sz="2000" kern="1200"/>
          </a:br>
          <a:r>
            <a:rPr lang="en-GB" sz="2000" kern="1200"/>
            <a:t> </a:t>
          </a:r>
          <a:endParaRPr lang="en-US" sz="2000" kern="1200"/>
        </a:p>
      </dsp:txBody>
      <dsp:txXfrm>
        <a:off x="4344921" y="2178087"/>
        <a:ext cx="1886220" cy="800214"/>
      </dsp:txXfrm>
    </dsp:sp>
    <dsp:sp modelId="{E4CCF590-AF37-44BF-8748-5BF93F0B058A}">
      <dsp:nvSpPr>
        <dsp:cNvPr id="0" name=""/>
        <dsp:cNvSpPr/>
      </dsp:nvSpPr>
      <dsp:spPr>
        <a:xfrm>
          <a:off x="6559802" y="2178087"/>
          <a:ext cx="800214" cy="80021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C34D8F-C61E-4621-984C-862BBEBF5FA4}">
      <dsp:nvSpPr>
        <dsp:cNvPr id="0" name=""/>
        <dsp:cNvSpPr/>
      </dsp:nvSpPr>
      <dsp:spPr>
        <a:xfrm>
          <a:off x="6727847" y="2346132"/>
          <a:ext cx="464124" cy="46412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82CFEC-A5A8-466A-B440-2CA44DA76F02}">
      <dsp:nvSpPr>
        <dsp:cNvPr id="0" name=""/>
        <dsp:cNvSpPr/>
      </dsp:nvSpPr>
      <dsp:spPr>
        <a:xfrm>
          <a:off x="7531491" y="2178087"/>
          <a:ext cx="1886220" cy="80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a:t>(Krueger, 1998)</a:t>
          </a:r>
          <a:endParaRPr lang="en-US" sz="2000" kern="1200"/>
        </a:p>
      </dsp:txBody>
      <dsp:txXfrm>
        <a:off x="7531491" y="2178087"/>
        <a:ext cx="1886220" cy="80021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287D56-5CCB-4F4C-B646-8F8CE17CB876}">
      <dsp:nvSpPr>
        <dsp:cNvPr id="0" name=""/>
        <dsp:cNvSpPr/>
      </dsp:nvSpPr>
      <dsp:spPr>
        <a:xfrm>
          <a:off x="0" y="1924"/>
          <a:ext cx="5913437"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36D1D5-D587-409E-9304-4C00346B9A0E}">
      <dsp:nvSpPr>
        <dsp:cNvPr id="0" name=""/>
        <dsp:cNvSpPr/>
      </dsp:nvSpPr>
      <dsp:spPr>
        <a:xfrm>
          <a:off x="295064" y="221393"/>
          <a:ext cx="536480" cy="5364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39BB665-6062-4E09-8FE4-A98EB4B47BDD}">
      <dsp:nvSpPr>
        <dsp:cNvPr id="0" name=""/>
        <dsp:cNvSpPr/>
      </dsp:nvSpPr>
      <dsp:spPr>
        <a:xfrm>
          <a:off x="1126608" y="1924"/>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889000">
            <a:lnSpc>
              <a:spcPct val="90000"/>
            </a:lnSpc>
            <a:spcBef>
              <a:spcPct val="0"/>
            </a:spcBef>
            <a:spcAft>
              <a:spcPct val="35000"/>
            </a:spcAft>
            <a:buNone/>
          </a:pPr>
          <a:r>
            <a:rPr lang="en-GB" sz="2000" b="1" kern="1200"/>
            <a:t>Ask questions in a conversational manner</a:t>
          </a:r>
          <a:endParaRPr lang="en-US" sz="2000" kern="1200"/>
        </a:p>
      </dsp:txBody>
      <dsp:txXfrm>
        <a:off x="1126608" y="1924"/>
        <a:ext cx="4786828" cy="975418"/>
      </dsp:txXfrm>
    </dsp:sp>
    <dsp:sp modelId="{3A378674-68A5-4352-936A-700489503383}">
      <dsp:nvSpPr>
        <dsp:cNvPr id="0" name=""/>
        <dsp:cNvSpPr/>
      </dsp:nvSpPr>
      <dsp:spPr>
        <a:xfrm>
          <a:off x="0" y="1221197"/>
          <a:ext cx="5913437"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C5EEF4-C2CC-442D-9AAE-3185D86A001C}">
      <dsp:nvSpPr>
        <dsp:cNvPr id="0" name=""/>
        <dsp:cNvSpPr/>
      </dsp:nvSpPr>
      <dsp:spPr>
        <a:xfrm>
          <a:off x="295064" y="1440667"/>
          <a:ext cx="536480" cy="5364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5E0A19-0494-42EE-830A-13DBE95D0A9E}">
      <dsp:nvSpPr>
        <dsp:cNvPr id="0" name=""/>
        <dsp:cNvSpPr/>
      </dsp:nvSpPr>
      <dsp:spPr>
        <a:xfrm>
          <a:off x="1126608" y="1221197"/>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889000">
            <a:lnSpc>
              <a:spcPct val="90000"/>
            </a:lnSpc>
            <a:spcBef>
              <a:spcPct val="0"/>
            </a:spcBef>
            <a:spcAft>
              <a:spcPct val="35000"/>
            </a:spcAft>
            <a:buNone/>
          </a:pPr>
          <a:r>
            <a:rPr lang="en-GB" sz="2000" b="1" kern="1200"/>
            <a:t>Keep questions clear, brief, reasonable, uni-dimensional and avoid jargon.</a:t>
          </a:r>
          <a:endParaRPr lang="en-US" sz="2000" kern="1200"/>
        </a:p>
      </dsp:txBody>
      <dsp:txXfrm>
        <a:off x="1126608" y="1221197"/>
        <a:ext cx="4786828" cy="975418"/>
      </dsp:txXfrm>
    </dsp:sp>
    <dsp:sp modelId="{0A6DC2E2-7A3F-4554-88B6-8BCDDD749CFF}">
      <dsp:nvSpPr>
        <dsp:cNvPr id="0" name=""/>
        <dsp:cNvSpPr/>
      </dsp:nvSpPr>
      <dsp:spPr>
        <a:xfrm>
          <a:off x="0" y="2440471"/>
          <a:ext cx="5913437"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CBB413-B4D1-48A6-B62F-20008BC3FC52}">
      <dsp:nvSpPr>
        <dsp:cNvPr id="0" name=""/>
        <dsp:cNvSpPr/>
      </dsp:nvSpPr>
      <dsp:spPr>
        <a:xfrm>
          <a:off x="295064" y="2659940"/>
          <a:ext cx="536480" cy="5364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A1F52D-2C82-474D-8B31-E9FE5012AE0B}">
      <dsp:nvSpPr>
        <dsp:cNvPr id="0" name=""/>
        <dsp:cNvSpPr/>
      </dsp:nvSpPr>
      <dsp:spPr>
        <a:xfrm>
          <a:off x="1126608" y="2440471"/>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889000">
            <a:lnSpc>
              <a:spcPct val="90000"/>
            </a:lnSpc>
            <a:spcBef>
              <a:spcPct val="0"/>
            </a:spcBef>
            <a:spcAft>
              <a:spcPct val="35000"/>
            </a:spcAft>
            <a:buNone/>
          </a:pPr>
          <a:r>
            <a:rPr lang="en-GB" sz="2000" b="1" kern="1200"/>
            <a:t>Obtain feedback from others </a:t>
          </a:r>
          <a:endParaRPr lang="en-US" sz="2000" kern="1200"/>
        </a:p>
      </dsp:txBody>
      <dsp:txXfrm>
        <a:off x="1126608" y="2440471"/>
        <a:ext cx="4786828" cy="975418"/>
      </dsp:txXfrm>
    </dsp:sp>
    <dsp:sp modelId="{87C2C902-6CE9-41D4-B9E5-1D7DB68FB2F3}">
      <dsp:nvSpPr>
        <dsp:cNvPr id="0" name=""/>
        <dsp:cNvSpPr/>
      </dsp:nvSpPr>
      <dsp:spPr>
        <a:xfrm>
          <a:off x="0" y="3659744"/>
          <a:ext cx="5913437"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890B42-F4FB-4395-8F98-0828D42FBE46}">
      <dsp:nvSpPr>
        <dsp:cNvPr id="0" name=""/>
        <dsp:cNvSpPr/>
      </dsp:nvSpPr>
      <dsp:spPr>
        <a:xfrm>
          <a:off x="295064" y="3879213"/>
          <a:ext cx="536480" cy="5364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936E586-81E2-4039-AF8E-600C8FC708C0}">
      <dsp:nvSpPr>
        <dsp:cNvPr id="0" name=""/>
        <dsp:cNvSpPr/>
      </dsp:nvSpPr>
      <dsp:spPr>
        <a:xfrm>
          <a:off x="1126608" y="3659744"/>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889000">
            <a:lnSpc>
              <a:spcPct val="90000"/>
            </a:lnSpc>
            <a:spcBef>
              <a:spcPct val="0"/>
            </a:spcBef>
            <a:spcAft>
              <a:spcPct val="35000"/>
            </a:spcAft>
            <a:buNone/>
          </a:pPr>
          <a:r>
            <a:rPr lang="en-GB" sz="2000" b="1" kern="1200"/>
            <a:t>Allow enough time to make revisions</a:t>
          </a:r>
          <a:endParaRPr lang="en-US" sz="2000" kern="1200"/>
        </a:p>
      </dsp:txBody>
      <dsp:txXfrm>
        <a:off x="1126608" y="3659744"/>
        <a:ext cx="4786828" cy="97541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32DE0F-730C-4ABE-B602-4BB6A58F44AB}">
      <dsp:nvSpPr>
        <dsp:cNvPr id="0" name=""/>
        <dsp:cNvSpPr/>
      </dsp:nvSpPr>
      <dsp:spPr>
        <a:xfrm>
          <a:off x="225102" y="2172"/>
          <a:ext cx="2860678" cy="1716406"/>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Convey a sense that the research will be interesting and worthwhile</a:t>
          </a:r>
          <a:endParaRPr lang="en-US" sz="2300" kern="1200"/>
        </a:p>
      </dsp:txBody>
      <dsp:txXfrm>
        <a:off x="225102" y="2172"/>
        <a:ext cx="2860678" cy="1716406"/>
      </dsp:txXfrm>
    </dsp:sp>
    <dsp:sp modelId="{E58906C4-174C-4AC9-88D6-DA472FF888D7}">
      <dsp:nvSpPr>
        <dsp:cNvPr id="0" name=""/>
        <dsp:cNvSpPr/>
      </dsp:nvSpPr>
      <dsp:spPr>
        <a:xfrm>
          <a:off x="3371848" y="2172"/>
          <a:ext cx="2860678" cy="1716406"/>
        </a:xfrm>
        <a:prstGeom prst="rect">
          <a:avLst/>
        </a:prstGeom>
        <a:solidFill>
          <a:schemeClr val="accent2">
            <a:hueOff val="-678595"/>
            <a:satOff val="2237"/>
            <a:lumOff val="2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Make the contacts personal (where appropriate!)</a:t>
          </a:r>
          <a:endParaRPr lang="en-US" sz="2300" kern="1200"/>
        </a:p>
      </dsp:txBody>
      <dsp:txXfrm>
        <a:off x="3371848" y="2172"/>
        <a:ext cx="2860678" cy="1716406"/>
      </dsp:txXfrm>
    </dsp:sp>
    <dsp:sp modelId="{A4F29D2B-75BA-406E-AACD-8B1B77CB07B1}">
      <dsp:nvSpPr>
        <dsp:cNvPr id="0" name=""/>
        <dsp:cNvSpPr/>
      </dsp:nvSpPr>
      <dsp:spPr>
        <a:xfrm>
          <a:off x="6518594" y="2172"/>
          <a:ext cx="2860678" cy="1716406"/>
        </a:xfrm>
        <a:prstGeom prst="rect">
          <a:avLst/>
        </a:prstGeom>
        <a:solidFill>
          <a:schemeClr val="accent2">
            <a:hueOff val="-1357190"/>
            <a:satOff val="4474"/>
            <a:lumOff val="4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Build on existing relationships whenever possible (where appropriate!)</a:t>
          </a:r>
          <a:endParaRPr lang="en-US" sz="2300" kern="1200"/>
        </a:p>
      </dsp:txBody>
      <dsp:txXfrm>
        <a:off x="6518594" y="2172"/>
        <a:ext cx="2860678" cy="1716406"/>
      </dsp:txXfrm>
    </dsp:sp>
    <dsp:sp modelId="{3AE54D61-AA61-4EF9-8DC1-C38F20E73403}">
      <dsp:nvSpPr>
        <dsp:cNvPr id="0" name=""/>
        <dsp:cNvSpPr/>
      </dsp:nvSpPr>
      <dsp:spPr>
        <a:xfrm>
          <a:off x="225102" y="2004647"/>
          <a:ext cx="2860678" cy="1716406"/>
        </a:xfrm>
        <a:prstGeom prst="rect">
          <a:avLst/>
        </a:prstGeom>
        <a:solidFill>
          <a:schemeClr val="accent2">
            <a:hueOff val="-2035785"/>
            <a:satOff val="6711"/>
            <a:lumOff val="7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Use appropriate screening criteria</a:t>
          </a:r>
          <a:endParaRPr lang="en-US" sz="2300" kern="1200"/>
        </a:p>
      </dsp:txBody>
      <dsp:txXfrm>
        <a:off x="225102" y="2004647"/>
        <a:ext cx="2860678" cy="1716406"/>
      </dsp:txXfrm>
    </dsp:sp>
    <dsp:sp modelId="{FC3F89C8-636B-4BDE-BE9D-3A27D049E06A}">
      <dsp:nvSpPr>
        <dsp:cNvPr id="0" name=""/>
        <dsp:cNvSpPr/>
      </dsp:nvSpPr>
      <dsp:spPr>
        <a:xfrm>
          <a:off x="3371848" y="2004647"/>
          <a:ext cx="2860678" cy="1716406"/>
        </a:xfrm>
        <a:prstGeom prst="rect">
          <a:avLst/>
        </a:prstGeom>
        <a:solidFill>
          <a:schemeClr val="accent2">
            <a:hueOff val="-2714380"/>
            <a:satOff val="8948"/>
            <a:lumOff val="9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Make participation as convenient as possible</a:t>
          </a:r>
          <a:endParaRPr lang="en-US" sz="2300" kern="1200"/>
        </a:p>
      </dsp:txBody>
      <dsp:txXfrm>
        <a:off x="3371848" y="2004647"/>
        <a:ext cx="2860678" cy="1716406"/>
      </dsp:txXfrm>
    </dsp:sp>
    <dsp:sp modelId="{473794DF-2160-4BB1-B040-CA8955097390}">
      <dsp:nvSpPr>
        <dsp:cNvPr id="0" name=""/>
        <dsp:cNvSpPr/>
      </dsp:nvSpPr>
      <dsp:spPr>
        <a:xfrm>
          <a:off x="6518594" y="2004647"/>
          <a:ext cx="2860678" cy="1716406"/>
        </a:xfrm>
        <a:prstGeom prst="rect">
          <a:avLst/>
        </a:prstGeom>
        <a:solidFill>
          <a:schemeClr val="accent2">
            <a:hueOff val="-3392975"/>
            <a:satOff val="11185"/>
            <a:lumOff val="1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Follow up</a:t>
          </a:r>
          <a:endParaRPr lang="en-US" sz="2300" kern="1200"/>
        </a:p>
      </dsp:txBody>
      <dsp:txXfrm>
        <a:off x="6518594" y="2004647"/>
        <a:ext cx="2860678" cy="171640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12B272-91B6-4630-8A83-9B58B02CA929}">
      <dsp:nvSpPr>
        <dsp:cNvPr id="0" name=""/>
        <dsp:cNvSpPr/>
      </dsp:nvSpPr>
      <dsp:spPr>
        <a:xfrm>
          <a:off x="2813" y="410640"/>
          <a:ext cx="2232266" cy="133936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Analysis must be systematic</a:t>
          </a:r>
          <a:endParaRPr lang="en-US" sz="2200" kern="1200"/>
        </a:p>
      </dsp:txBody>
      <dsp:txXfrm>
        <a:off x="2813" y="410640"/>
        <a:ext cx="2232266" cy="1339360"/>
      </dsp:txXfrm>
    </dsp:sp>
    <dsp:sp modelId="{B02B26DA-E6B9-460B-AC49-804A6CBB0EB1}">
      <dsp:nvSpPr>
        <dsp:cNvPr id="0" name=""/>
        <dsp:cNvSpPr/>
      </dsp:nvSpPr>
      <dsp:spPr>
        <a:xfrm>
          <a:off x="2458307" y="410640"/>
          <a:ext cx="2232266" cy="1339360"/>
        </a:xfrm>
        <a:prstGeom prst="rect">
          <a:avLst/>
        </a:prstGeom>
        <a:solidFill>
          <a:schemeClr val="accent2">
            <a:hueOff val="-484711"/>
            <a:satOff val="1598"/>
            <a:lumOff val="170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Analysis must be verifiable</a:t>
          </a:r>
          <a:endParaRPr lang="en-US" sz="2200" kern="1200"/>
        </a:p>
      </dsp:txBody>
      <dsp:txXfrm>
        <a:off x="2458307" y="410640"/>
        <a:ext cx="2232266" cy="1339360"/>
      </dsp:txXfrm>
    </dsp:sp>
    <dsp:sp modelId="{2AFAD4CA-0EFD-417C-AF8B-279264E47B17}">
      <dsp:nvSpPr>
        <dsp:cNvPr id="0" name=""/>
        <dsp:cNvSpPr/>
      </dsp:nvSpPr>
      <dsp:spPr>
        <a:xfrm>
          <a:off x="4913800" y="410640"/>
          <a:ext cx="2232266" cy="1339360"/>
        </a:xfrm>
        <a:prstGeom prst="rect">
          <a:avLst/>
        </a:prstGeom>
        <a:solidFill>
          <a:schemeClr val="accent2">
            <a:hueOff val="-969422"/>
            <a:satOff val="3196"/>
            <a:lumOff val="341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Analysis requires time</a:t>
          </a:r>
          <a:endParaRPr lang="en-US" sz="2200" kern="1200"/>
        </a:p>
      </dsp:txBody>
      <dsp:txXfrm>
        <a:off x="4913800" y="410640"/>
        <a:ext cx="2232266" cy="1339360"/>
      </dsp:txXfrm>
    </dsp:sp>
    <dsp:sp modelId="{1E7DFBD5-FFE1-4082-A6E8-57E4F89E133D}">
      <dsp:nvSpPr>
        <dsp:cNvPr id="0" name=""/>
        <dsp:cNvSpPr/>
      </dsp:nvSpPr>
      <dsp:spPr>
        <a:xfrm>
          <a:off x="7369294" y="410640"/>
          <a:ext cx="2232266" cy="1339360"/>
        </a:xfrm>
        <a:prstGeom prst="rect">
          <a:avLst/>
        </a:prstGeom>
        <a:solidFill>
          <a:schemeClr val="accent2">
            <a:hueOff val="-1454132"/>
            <a:satOff val="4794"/>
            <a:lumOff val="512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Analysis is jeopardised by delay</a:t>
          </a:r>
          <a:endParaRPr lang="en-US" sz="2200" kern="1200"/>
        </a:p>
      </dsp:txBody>
      <dsp:txXfrm>
        <a:off x="7369294" y="410640"/>
        <a:ext cx="2232266" cy="1339360"/>
      </dsp:txXfrm>
    </dsp:sp>
    <dsp:sp modelId="{C7EF65EF-2B5B-4836-A5B8-EB7A9A4A38AF}">
      <dsp:nvSpPr>
        <dsp:cNvPr id="0" name=""/>
        <dsp:cNvSpPr/>
      </dsp:nvSpPr>
      <dsp:spPr>
        <a:xfrm>
          <a:off x="2813" y="1973226"/>
          <a:ext cx="2232266" cy="1339360"/>
        </a:xfrm>
        <a:prstGeom prst="rect">
          <a:avLst/>
        </a:prstGeom>
        <a:solidFill>
          <a:schemeClr val="accent2">
            <a:hueOff val="-1938843"/>
            <a:satOff val="6391"/>
            <a:lumOff val="68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Analysis should entertain alternative explanations</a:t>
          </a:r>
          <a:endParaRPr lang="en-US" sz="2200" kern="1200"/>
        </a:p>
      </dsp:txBody>
      <dsp:txXfrm>
        <a:off x="2813" y="1973226"/>
        <a:ext cx="2232266" cy="1339360"/>
      </dsp:txXfrm>
    </dsp:sp>
    <dsp:sp modelId="{0DCB704C-44FF-453A-9BF0-E593B448C080}">
      <dsp:nvSpPr>
        <dsp:cNvPr id="0" name=""/>
        <dsp:cNvSpPr/>
      </dsp:nvSpPr>
      <dsp:spPr>
        <a:xfrm>
          <a:off x="2458307" y="1973226"/>
          <a:ext cx="2232266" cy="1339360"/>
        </a:xfrm>
        <a:prstGeom prst="rect">
          <a:avLst/>
        </a:prstGeom>
        <a:solidFill>
          <a:schemeClr val="accent2">
            <a:hueOff val="-2423554"/>
            <a:satOff val="7989"/>
            <a:lumOff val="854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Analysis is improved by feedback</a:t>
          </a:r>
          <a:endParaRPr lang="en-US" sz="2200" kern="1200"/>
        </a:p>
      </dsp:txBody>
      <dsp:txXfrm>
        <a:off x="2458307" y="1973226"/>
        <a:ext cx="2232266" cy="1339360"/>
      </dsp:txXfrm>
    </dsp:sp>
    <dsp:sp modelId="{E0697AB8-82A0-405D-BE7F-156D9223AA4E}">
      <dsp:nvSpPr>
        <dsp:cNvPr id="0" name=""/>
        <dsp:cNvSpPr/>
      </dsp:nvSpPr>
      <dsp:spPr>
        <a:xfrm>
          <a:off x="4913800" y="1973226"/>
          <a:ext cx="2232266" cy="1339360"/>
        </a:xfrm>
        <a:prstGeom prst="rect">
          <a:avLst/>
        </a:prstGeom>
        <a:solidFill>
          <a:schemeClr val="accent2">
            <a:hueOff val="-2908265"/>
            <a:satOff val="9587"/>
            <a:lumOff val="1025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Analysis is a process of comparison</a:t>
          </a:r>
          <a:endParaRPr lang="en-US" sz="2200" kern="1200"/>
        </a:p>
      </dsp:txBody>
      <dsp:txXfrm>
        <a:off x="4913800" y="1973226"/>
        <a:ext cx="2232266" cy="1339360"/>
      </dsp:txXfrm>
    </dsp:sp>
    <dsp:sp modelId="{7A689676-1D1D-414F-ACBC-8480A1BB1FB7}">
      <dsp:nvSpPr>
        <dsp:cNvPr id="0" name=""/>
        <dsp:cNvSpPr/>
      </dsp:nvSpPr>
      <dsp:spPr>
        <a:xfrm>
          <a:off x="7369294" y="1973226"/>
          <a:ext cx="2232266" cy="1339360"/>
        </a:xfrm>
        <a:prstGeom prst="rect">
          <a:avLst/>
        </a:prstGeom>
        <a:solidFill>
          <a:schemeClr val="accent2">
            <a:hueOff val="-3392975"/>
            <a:satOff val="11185"/>
            <a:lumOff val="1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Analysis is situationally responsive</a:t>
          </a:r>
          <a:r>
            <a:rPr lang="en-GB" sz="2200" kern="1200"/>
            <a:t> </a:t>
          </a:r>
          <a:endParaRPr lang="en-US" sz="2200" kern="1200"/>
        </a:p>
      </dsp:txBody>
      <dsp:txXfrm>
        <a:off x="7369294" y="1973226"/>
        <a:ext cx="2232266" cy="133936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545853-7CCD-435C-821A-220A383E19EF}">
      <dsp:nvSpPr>
        <dsp:cNvPr id="0" name=""/>
        <dsp:cNvSpPr/>
      </dsp:nvSpPr>
      <dsp:spPr>
        <a:xfrm>
          <a:off x="0" y="566"/>
          <a:ext cx="5913437" cy="13245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BCBD0C-167A-4A01-8430-D73F20FE2793}">
      <dsp:nvSpPr>
        <dsp:cNvPr id="0" name=""/>
        <dsp:cNvSpPr/>
      </dsp:nvSpPr>
      <dsp:spPr>
        <a:xfrm>
          <a:off x="400679" y="298591"/>
          <a:ext cx="728507" cy="7285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45548B-60BF-4FC4-A95E-B480AF627840}">
      <dsp:nvSpPr>
        <dsp:cNvPr id="0" name=""/>
        <dsp:cNvSpPr/>
      </dsp:nvSpPr>
      <dsp:spPr>
        <a:xfrm>
          <a:off x="1529865" y="566"/>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1111250">
            <a:lnSpc>
              <a:spcPct val="90000"/>
            </a:lnSpc>
            <a:spcBef>
              <a:spcPct val="0"/>
            </a:spcBef>
            <a:spcAft>
              <a:spcPct val="35000"/>
            </a:spcAft>
            <a:buNone/>
          </a:pPr>
          <a:r>
            <a:rPr lang="en-GB" sz="2500" kern="1200"/>
            <a:t>Starting point for analysis</a:t>
          </a:r>
          <a:endParaRPr lang="en-US" sz="2500" kern="1200"/>
        </a:p>
      </dsp:txBody>
      <dsp:txXfrm>
        <a:off x="1529865" y="566"/>
        <a:ext cx="4383571" cy="1324558"/>
      </dsp:txXfrm>
    </dsp:sp>
    <dsp:sp modelId="{9AD59581-DA58-4A42-8690-48C5C82F77A3}">
      <dsp:nvSpPr>
        <dsp:cNvPr id="0" name=""/>
        <dsp:cNvSpPr/>
      </dsp:nvSpPr>
      <dsp:spPr>
        <a:xfrm>
          <a:off x="0" y="1656264"/>
          <a:ext cx="5913437" cy="13245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749FA0-F5D0-4A67-B34D-7C59B6E8BBC4}">
      <dsp:nvSpPr>
        <dsp:cNvPr id="0" name=""/>
        <dsp:cNvSpPr/>
      </dsp:nvSpPr>
      <dsp:spPr>
        <a:xfrm>
          <a:off x="400679" y="1954290"/>
          <a:ext cx="728507" cy="7285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76A42A-796A-4720-9E78-26DF61100559}">
      <dsp:nvSpPr>
        <dsp:cNvPr id="0" name=""/>
        <dsp:cNvSpPr/>
      </dsp:nvSpPr>
      <dsp:spPr>
        <a:xfrm>
          <a:off x="1529865" y="1656264"/>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1111250">
            <a:lnSpc>
              <a:spcPct val="90000"/>
            </a:lnSpc>
            <a:spcBef>
              <a:spcPct val="0"/>
            </a:spcBef>
            <a:spcAft>
              <a:spcPct val="35000"/>
            </a:spcAft>
            <a:buNone/>
          </a:pPr>
          <a:r>
            <a:rPr lang="en-GB" sz="2500" kern="1200"/>
            <a:t>Requires detailed transcription </a:t>
          </a:r>
          <a:endParaRPr lang="en-US" sz="2500" kern="1200"/>
        </a:p>
      </dsp:txBody>
      <dsp:txXfrm>
        <a:off x="1529865" y="1656264"/>
        <a:ext cx="4383571" cy="1324558"/>
      </dsp:txXfrm>
    </dsp:sp>
    <dsp:sp modelId="{48002C45-0A35-49B6-9405-E3AFB5DAB530}">
      <dsp:nvSpPr>
        <dsp:cNvPr id="0" name=""/>
        <dsp:cNvSpPr/>
      </dsp:nvSpPr>
      <dsp:spPr>
        <a:xfrm>
          <a:off x="0" y="3311963"/>
          <a:ext cx="5913437" cy="13245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2EB61C-34A6-44C9-817C-0A9948B131EB}">
      <dsp:nvSpPr>
        <dsp:cNvPr id="0" name=""/>
        <dsp:cNvSpPr/>
      </dsp:nvSpPr>
      <dsp:spPr>
        <a:xfrm>
          <a:off x="400679" y="3609988"/>
          <a:ext cx="728507" cy="7285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9121D8-3F58-4905-9CD4-332943B331BE}">
      <dsp:nvSpPr>
        <dsp:cNvPr id="0" name=""/>
        <dsp:cNvSpPr/>
      </dsp:nvSpPr>
      <dsp:spPr>
        <a:xfrm>
          <a:off x="1529865" y="3311963"/>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1111250">
            <a:lnSpc>
              <a:spcPct val="90000"/>
            </a:lnSpc>
            <a:spcBef>
              <a:spcPct val="0"/>
            </a:spcBef>
            <a:spcAft>
              <a:spcPct val="35000"/>
            </a:spcAft>
            <a:buNone/>
          </a:pPr>
          <a:r>
            <a:rPr lang="en-GB" sz="2500" kern="1200"/>
            <a:t>Reading and re-reading/familiarsation with transcript </a:t>
          </a:r>
          <a:endParaRPr lang="en-US" sz="2500" kern="1200"/>
        </a:p>
      </dsp:txBody>
      <dsp:txXfrm>
        <a:off x="1529865" y="3311963"/>
        <a:ext cx="4383571" cy="132455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8D4395-2437-4437-9F99-4AE7B6106B4E}">
      <dsp:nvSpPr>
        <dsp:cNvPr id="0" name=""/>
        <dsp:cNvSpPr/>
      </dsp:nvSpPr>
      <dsp:spPr>
        <a:xfrm>
          <a:off x="0" y="190313"/>
          <a:ext cx="5913437" cy="13689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Research design/proposal should document specific research steps in same level of depth as quantitative research </a:t>
          </a:r>
          <a:endParaRPr lang="en-US" sz="2600" kern="1200"/>
        </a:p>
      </dsp:txBody>
      <dsp:txXfrm>
        <a:off x="66824" y="257137"/>
        <a:ext cx="5779789" cy="1235252"/>
      </dsp:txXfrm>
    </dsp:sp>
    <dsp:sp modelId="{4E3DF948-5A70-4D57-BB76-D1E61604386E}">
      <dsp:nvSpPr>
        <dsp:cNvPr id="0" name=""/>
        <dsp:cNvSpPr/>
      </dsp:nvSpPr>
      <dsp:spPr>
        <a:xfrm>
          <a:off x="0" y="1634093"/>
          <a:ext cx="5913437" cy="1368900"/>
        </a:xfrm>
        <a:prstGeom prst="round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Trustworthiness rather than generalisability – can you trust that the research is believable and reliable</a:t>
          </a:r>
          <a:endParaRPr lang="en-US" sz="2600" kern="1200"/>
        </a:p>
      </dsp:txBody>
      <dsp:txXfrm>
        <a:off x="66824" y="1700917"/>
        <a:ext cx="5779789" cy="1235252"/>
      </dsp:txXfrm>
    </dsp:sp>
    <dsp:sp modelId="{8307BEE2-490F-4E69-A79B-97B0DB826F76}">
      <dsp:nvSpPr>
        <dsp:cNvPr id="0" name=""/>
        <dsp:cNvSpPr/>
      </dsp:nvSpPr>
      <dsp:spPr>
        <a:xfrm>
          <a:off x="0" y="3077874"/>
          <a:ext cx="5913437" cy="1368900"/>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Sustainability – what is going to come out of this study- the “so-what” factor is just as important!</a:t>
          </a:r>
          <a:endParaRPr lang="en-US" sz="2600" kern="1200"/>
        </a:p>
      </dsp:txBody>
      <dsp:txXfrm>
        <a:off x="66824" y="3144698"/>
        <a:ext cx="5779789" cy="12352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B73685-3616-4645-B942-E62427B58B72}" type="datetimeFigureOut">
              <a:rPr lang="en-GB" smtClean="0"/>
              <a:t>12/11/2025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C4ECE1-6D93-45DF-9DC0-2D3604DF03ED}" type="slidenum">
              <a:rPr lang="en-GB" smtClean="0"/>
              <a:t>‹#›</a:t>
            </a:fld>
            <a:endParaRPr lang="en-GB"/>
          </a:p>
        </p:txBody>
      </p:sp>
    </p:spTree>
    <p:extLst>
      <p:ext uri="{BB962C8B-B14F-4D97-AF65-F5344CB8AC3E}">
        <p14:creationId xmlns:p14="http://schemas.microsoft.com/office/powerpoint/2010/main" val="22881600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1715226-98F0-41E8-A8BE-58B6FF23AD45}" type="slidenum">
              <a:rPr lang="en-GB" altLang="en-US"/>
              <a:pPr>
                <a:spcBef>
                  <a:spcPct val="0"/>
                </a:spcBef>
              </a:pPr>
              <a:t>6</a:t>
            </a:fld>
            <a:endParaRPr lang="en-GB" altLang="en-US"/>
          </a:p>
        </p:txBody>
      </p:sp>
      <p:sp>
        <p:nvSpPr>
          <p:cNvPr id="1945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z="1600"/>
          </a:p>
          <a:p>
            <a:pPr eaLnBrk="1" hangingPunct="1">
              <a:spcBef>
                <a:spcPct val="0"/>
              </a:spcBef>
            </a:pPr>
            <a:r>
              <a:rPr lang="en-GB" altLang="en-US" sz="1600"/>
              <a:t>(point 3) - rather than attempting to produce an objective statement</a:t>
            </a:r>
          </a:p>
          <a:p>
            <a:pPr eaLnBrk="1" hangingPunct="1">
              <a:spcBef>
                <a:spcPct val="0"/>
              </a:spcBef>
            </a:pPr>
            <a:endParaRPr lang="en-GB" altLang="en-US" sz="1600"/>
          </a:p>
          <a:p>
            <a:pPr eaLnBrk="1" hangingPunct="1">
              <a:spcBef>
                <a:spcPct val="0"/>
              </a:spcBef>
            </a:pPr>
            <a:r>
              <a:rPr lang="en-GB" altLang="en-US" sz="1600"/>
              <a:t>Double interpretation = as the participant is trying to make sense of their world, and the researcher is also trying to make sense of the participant making sense  of their life world</a:t>
            </a:r>
          </a:p>
        </p:txBody>
      </p:sp>
    </p:spTree>
    <p:extLst>
      <p:ext uri="{BB962C8B-B14F-4D97-AF65-F5344CB8AC3E}">
        <p14:creationId xmlns:p14="http://schemas.microsoft.com/office/powerpoint/2010/main" val="4017930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CBA9B60-77EC-45A8-9E90-37FB7DB16ABD}" type="slidenum">
              <a:rPr lang="en-GB" altLang="en-US"/>
              <a:pPr eaLnBrk="1" hangingPunct="1"/>
              <a:t>7</a:t>
            </a:fld>
            <a:endParaRPr lang="en-GB" alt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7256796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80878A0-AE00-4317-B7E6-452500C55815}" type="slidenum">
              <a:rPr lang="en-GB" altLang="en-US"/>
              <a:pPr eaLnBrk="1" hangingPunct="1"/>
              <a:t>8</a:t>
            </a:fld>
            <a:endParaRPr lang="en-GB" altLang="en-US"/>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a:latin typeface="Arial" panose="020B0604020202020204" pitchFamily="34" charset="0"/>
              </a:rPr>
              <a:t>Semi-structured interviews:</a:t>
            </a:r>
            <a:r>
              <a:rPr lang="en-GB" altLang="en-US">
                <a:latin typeface="Arial" panose="020B0604020202020204" pitchFamily="34" charset="0"/>
              </a:rPr>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altLang="en-US" b="1">
              <a:latin typeface="Arial" panose="020B0604020202020204" pitchFamily="34" charset="0"/>
            </a:endParaRPr>
          </a:p>
          <a:p>
            <a:pPr eaLnBrk="1" hangingPunct="1"/>
            <a:r>
              <a:rPr lang="en-GB" altLang="en-US" b="1">
                <a:latin typeface="Arial" panose="020B0604020202020204" pitchFamily="34" charset="0"/>
              </a:rPr>
              <a:t>Telephone interviewing </a:t>
            </a:r>
            <a:endParaRPr lang="en-GB" altLang="en-US">
              <a:latin typeface="Arial" panose="020B0604020202020204" pitchFamily="34" charset="0"/>
            </a:endParaRPr>
          </a:p>
          <a:p>
            <a:pPr eaLnBrk="1" hangingPunct="1"/>
            <a:r>
              <a:rPr lang="en-GB" altLang="en-US">
                <a:latin typeface="Arial" panose="020B0604020202020204" pitchFamily="34" charset="0"/>
              </a:rPr>
              <a:t>Depending on the complexity of the topic under investigation, telephone interviews can yield similar data to face-to-face interviews (Frey &amp; Oishi 1995).   Telephone interviews can have the advantage of being a more cost-effective and faster means of data collection than other methods (Breakwell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33579165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80878A0-AE00-4317-B7E6-452500C55815}" type="slidenum">
              <a:rPr lang="en-GB" altLang="en-US"/>
              <a:pPr eaLnBrk="1" hangingPunct="1"/>
              <a:t>9</a:t>
            </a:fld>
            <a:endParaRPr lang="en-GB" altLang="en-US"/>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a:latin typeface="Arial" panose="020B0604020202020204" pitchFamily="34" charset="0"/>
              </a:rPr>
              <a:t>Semi-structured interviews:</a:t>
            </a:r>
            <a:r>
              <a:rPr lang="en-GB" altLang="en-US">
                <a:latin typeface="Arial" panose="020B0604020202020204" pitchFamily="34" charset="0"/>
              </a:rPr>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altLang="en-US" b="1">
              <a:latin typeface="Arial" panose="020B0604020202020204" pitchFamily="34" charset="0"/>
            </a:endParaRPr>
          </a:p>
          <a:p>
            <a:pPr eaLnBrk="1" hangingPunct="1"/>
            <a:r>
              <a:rPr lang="en-GB" altLang="en-US" b="1">
                <a:latin typeface="Arial" panose="020B0604020202020204" pitchFamily="34" charset="0"/>
              </a:rPr>
              <a:t>Telephone interviewing </a:t>
            </a:r>
            <a:endParaRPr lang="en-GB" altLang="en-US">
              <a:latin typeface="Arial" panose="020B0604020202020204" pitchFamily="34" charset="0"/>
            </a:endParaRPr>
          </a:p>
          <a:p>
            <a:pPr eaLnBrk="1" hangingPunct="1"/>
            <a:r>
              <a:rPr lang="en-GB" altLang="en-US">
                <a:latin typeface="Arial" panose="020B0604020202020204" pitchFamily="34" charset="0"/>
              </a:rPr>
              <a:t>Depending on the complexity of the topic under investigation, telephone interviews can yield similar data to face-to-face interviews (Frey &amp; Oishi 1995).   Telephone interviews can have the advantage of being a more cost-effective and faster means of data collection than other methods (Breakwell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37716290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8BB19FC-1A1A-49C6-B737-AAC0684E1005}" type="slidenum">
              <a:rPr lang="en-GB" altLang="en-US"/>
              <a:pPr eaLnBrk="1" hangingPunct="1"/>
              <a:t>10</a:t>
            </a:fld>
            <a:endParaRPr lang="en-GB" altLang="en-US"/>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a:latin typeface="Arial" panose="020B0604020202020204" pitchFamily="34" charset="0"/>
              </a:rPr>
              <a:t>Semi-structured interviews:</a:t>
            </a:r>
            <a:r>
              <a:rPr lang="en-GB" altLang="en-US">
                <a:latin typeface="Arial" panose="020B0604020202020204" pitchFamily="34" charset="0"/>
              </a:rPr>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altLang="en-US" b="1">
              <a:latin typeface="Arial" panose="020B0604020202020204" pitchFamily="34" charset="0"/>
            </a:endParaRPr>
          </a:p>
          <a:p>
            <a:pPr eaLnBrk="1" hangingPunct="1"/>
            <a:r>
              <a:rPr lang="en-GB" altLang="en-US" b="1">
                <a:latin typeface="Arial" panose="020B0604020202020204" pitchFamily="34" charset="0"/>
              </a:rPr>
              <a:t>Telephone interviewing </a:t>
            </a:r>
            <a:endParaRPr lang="en-GB" altLang="en-US">
              <a:latin typeface="Arial" panose="020B0604020202020204" pitchFamily="34" charset="0"/>
            </a:endParaRPr>
          </a:p>
          <a:p>
            <a:pPr eaLnBrk="1" hangingPunct="1"/>
            <a:r>
              <a:rPr lang="en-GB" altLang="en-US">
                <a:latin typeface="Arial" panose="020B0604020202020204" pitchFamily="34" charset="0"/>
              </a:rPr>
              <a:t>Depending on the complexity of the topic under investigation, telephone interviews can yield similar data to face-to-face interviews (Frey &amp; Oishi 1995).   Telephone interviews can have the advantage of being a more cost-effective and faster means of data collection than other methods (Breakwell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3240274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2A40704-9B2F-4130-9C99-E6364B1ACAF2}" type="slidenum">
              <a:rPr lang="en-GB" altLang="en-US"/>
              <a:pPr eaLnBrk="1" hangingPunct="1"/>
              <a:t>11</a:t>
            </a:fld>
            <a:endParaRPr lang="en-GB" alt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a:latin typeface="Arial" panose="020B0604020202020204" pitchFamily="34" charset="0"/>
              </a:rPr>
              <a:t>Semi-structured interviews:</a:t>
            </a:r>
            <a:r>
              <a:rPr lang="en-GB" altLang="en-US">
                <a:latin typeface="Arial" panose="020B0604020202020204" pitchFamily="34" charset="0"/>
              </a:rPr>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altLang="en-US" b="1">
              <a:latin typeface="Arial" panose="020B0604020202020204" pitchFamily="34" charset="0"/>
            </a:endParaRPr>
          </a:p>
          <a:p>
            <a:pPr eaLnBrk="1" hangingPunct="1"/>
            <a:r>
              <a:rPr lang="en-GB" altLang="en-US" b="1">
                <a:latin typeface="Arial" panose="020B0604020202020204" pitchFamily="34" charset="0"/>
              </a:rPr>
              <a:t>Telephone interviewing </a:t>
            </a:r>
            <a:endParaRPr lang="en-GB" altLang="en-US">
              <a:latin typeface="Arial" panose="020B0604020202020204" pitchFamily="34" charset="0"/>
            </a:endParaRPr>
          </a:p>
          <a:p>
            <a:pPr eaLnBrk="1" hangingPunct="1"/>
            <a:r>
              <a:rPr lang="en-GB" altLang="en-US">
                <a:latin typeface="Arial" panose="020B0604020202020204" pitchFamily="34" charset="0"/>
              </a:rPr>
              <a:t>Depending on the complexity of the topic under investigation, telephone interviews can yield similar data to face-to-face interviews (Frey &amp; Oishi 1995).   Telephone interviews can have the advantage of being a more cost-effective and faster means of data collection than other methods (Breakwell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37483936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AF90BF28-EF82-C5EF-0183-3964955138D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C9A431D-BF58-4341-A139-1BAA88E208D8}" type="slidenum">
              <a:rPr lang="en-GB" altLang="en-US">
                <a:cs typeface="Arial" panose="020B0604020202020204" pitchFamily="34" charset="0"/>
              </a:rPr>
              <a:pPr>
                <a:spcBef>
                  <a:spcPct val="0"/>
                </a:spcBef>
              </a:pPr>
              <a:t>15</a:t>
            </a:fld>
            <a:endParaRPr lang="en-GB" altLang="en-US">
              <a:cs typeface="Arial" panose="020B0604020202020204" pitchFamily="34" charset="0"/>
            </a:endParaRPr>
          </a:p>
        </p:txBody>
      </p:sp>
      <p:sp>
        <p:nvSpPr>
          <p:cNvPr id="33795" name="Rectangle 2">
            <a:extLst>
              <a:ext uri="{FF2B5EF4-FFF2-40B4-BE49-F238E27FC236}">
                <a16:creationId xmlns:a16="http://schemas.microsoft.com/office/drawing/2014/main" id="{91CFE913-5328-897E-2A4F-3EDD1671B783}"/>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A6108AB7-EFDD-293C-541A-A3426880480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2AFAC142-7740-7A4E-C84F-FE637ED7865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BD32B04-E0F1-4191-9681-628816E942EE}" type="slidenum">
              <a:rPr lang="en-GB" altLang="en-US"/>
              <a:pPr>
                <a:spcBef>
                  <a:spcPct val="0"/>
                </a:spcBef>
              </a:pPr>
              <a:t>16</a:t>
            </a:fld>
            <a:endParaRPr lang="en-GB" altLang="en-US"/>
          </a:p>
        </p:txBody>
      </p:sp>
      <p:sp>
        <p:nvSpPr>
          <p:cNvPr id="35843" name="Rectangle 2">
            <a:extLst>
              <a:ext uri="{FF2B5EF4-FFF2-40B4-BE49-F238E27FC236}">
                <a16:creationId xmlns:a16="http://schemas.microsoft.com/office/drawing/2014/main" id="{E7E14586-4747-915B-B068-094A2CFC4C38}"/>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728A1121-2E07-E567-7003-D09D79272F2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Interview schedule – however do allow participants to talk about things  that are not on the schedule if they wish to do so.</a:t>
            </a:r>
          </a:p>
          <a:p>
            <a:pPr eaLnBrk="1" hangingPunct="1"/>
            <a:r>
              <a:rPr lang="en-GB" altLang="en-US">
                <a:latin typeface="Arial" panose="020B0604020202020204" pitchFamily="34" charset="0"/>
              </a:rPr>
              <a:t>Prompts – however do not force participants to find an answer for every question you ask – don’t rush them</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D2555E7-47E6-4BEA-8A2D-8F7CE3F972E5}" type="slidenum">
              <a:rPr lang="en-GB" altLang="en-US"/>
              <a:pPr eaLnBrk="1" hangingPunct="1"/>
              <a:t>17</a:t>
            </a:fld>
            <a:endParaRPr lang="en-GB" alt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8859961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F8A7661-16C4-45F2-92E0-51FD92B2FE9E}" type="slidenum">
              <a:rPr lang="en-GB" altLang="en-US"/>
              <a:pPr eaLnBrk="1" hangingPunct="1"/>
              <a:t>18</a:t>
            </a:fld>
            <a:endParaRPr lang="en-GB" alt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2674135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8E6FFF8-5F9C-46B9-A9C0-895281E551FC}" type="slidenum">
              <a:rPr lang="en-GB" altLang="en-US"/>
              <a:pPr eaLnBrk="1" hangingPunct="1"/>
              <a:t>19</a:t>
            </a:fld>
            <a:endParaRPr lang="en-GB"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1004893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324C985-F8AC-49A6-B2AE-7BDD013C033D}" type="slidenum">
              <a:rPr lang="en-GB" altLang="en-US"/>
              <a:pPr>
                <a:spcBef>
                  <a:spcPct val="0"/>
                </a:spcBef>
              </a:pPr>
              <a:t>20</a:t>
            </a:fld>
            <a:endParaRPr lang="en-GB" altLang="en-US"/>
          </a:p>
        </p:txBody>
      </p:sp>
      <p:sp>
        <p:nvSpPr>
          <p:cNvPr id="3277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extLst>
      <p:ext uri="{BB962C8B-B14F-4D97-AF65-F5344CB8AC3E}">
        <p14:creationId xmlns:p14="http://schemas.microsoft.com/office/powerpoint/2010/main" val="24210011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9CE3463E-2D32-D5BB-DA00-86ADBDADC2F3}"/>
              </a:ext>
            </a:extLst>
          </p:cNvPr>
          <p:cNvSpPr>
            <a:spLocks noGrp="1" noRot="1" noChangeAspect="1" noTextEdit="1"/>
          </p:cNvSpPr>
          <p:nvPr>
            <p:ph type="sldImg"/>
          </p:nvPr>
        </p:nvSpPr>
        <p:spPr>
          <a:ln/>
        </p:spPr>
      </p:sp>
      <p:sp>
        <p:nvSpPr>
          <p:cNvPr id="76803" name="Notes Placeholder 2">
            <a:extLst>
              <a:ext uri="{FF2B5EF4-FFF2-40B4-BE49-F238E27FC236}">
                <a16:creationId xmlns:a16="http://schemas.microsoft.com/office/drawing/2014/main" id="{8F4DBF5F-E2B0-51D6-5997-AD576A9F1BF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76804" name="Slide Number Placeholder 3">
            <a:extLst>
              <a:ext uri="{FF2B5EF4-FFF2-40B4-BE49-F238E27FC236}">
                <a16:creationId xmlns:a16="http://schemas.microsoft.com/office/drawing/2014/main" id="{567FC7AC-891C-6E10-D57D-F38B439F2B8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1FAA8A9-AE5F-4B75-A923-E1C6AD2B7EFB}" type="slidenum">
              <a:rPr lang="en-GB" altLang="en-US"/>
              <a:pPr>
                <a:spcBef>
                  <a:spcPct val="0"/>
                </a:spcBef>
              </a:pPr>
              <a:t>22</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11/12/2025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294349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9621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07194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38569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09106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43953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59225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94630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smtClean="0"/>
              <a:t>11/12/2025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27696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0893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1426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11/12/2025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1925178"/>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g"/><Relationship Id="rId7" Type="http://schemas.openxmlformats.org/officeDocument/2006/relationships/diagramColors" Target="../diagrams/colors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jpg"/><Relationship Id="rId7" Type="http://schemas.openxmlformats.org/officeDocument/2006/relationships/diagramColors" Target="../diagrams/colors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jpg"/><Relationship Id="rId7" Type="http://schemas.openxmlformats.org/officeDocument/2006/relationships/diagramColors" Target="../diagrams/colors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jpg"/><Relationship Id="rId7" Type="http://schemas.openxmlformats.org/officeDocument/2006/relationships/diagramColors" Target="../diagrams/colors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B0BBABE-9B4F-DA9B-F989-4ABDF34CACDC}"/>
              </a:ext>
            </a:extLst>
          </p:cNvPr>
          <p:cNvSpPr>
            <a:spLocks noGrp="1"/>
          </p:cNvSpPr>
          <p:nvPr>
            <p:ph type="title"/>
          </p:nvPr>
        </p:nvSpPr>
        <p:spPr>
          <a:xfrm>
            <a:off x="1452616" y="962902"/>
            <a:ext cx="4176384" cy="2380828"/>
          </a:xfrm>
        </p:spPr>
        <p:txBody>
          <a:bodyPr vert="horz" lIns="91440" tIns="45720" rIns="91440" bIns="0" rtlCol="0" anchor="b">
            <a:normAutofit fontScale="90000"/>
          </a:bodyPr>
          <a:lstStyle/>
          <a:p>
            <a:r>
              <a:rPr lang="en-US" sz="3000" dirty="0" err="1"/>
              <a:t>Msc</a:t>
            </a:r>
            <a:r>
              <a:rPr lang="en-US" sz="3000" dirty="0"/>
              <a:t> Applied psychology: </a:t>
            </a:r>
            <a:br>
              <a:rPr lang="en-US" sz="3000" dirty="0"/>
            </a:br>
            <a:br>
              <a:rPr lang="en-US" sz="3000" dirty="0"/>
            </a:br>
            <a:r>
              <a:rPr lang="en-GB" sz="2800" dirty="0"/>
              <a:t>Planning qualitative research:</a:t>
            </a:r>
            <a:br>
              <a:rPr lang="en-GB" sz="2800" dirty="0"/>
            </a:br>
            <a:r>
              <a:rPr lang="en-GB" sz="2800" dirty="0"/>
              <a:t>Interview and focus groups</a:t>
            </a:r>
            <a:endParaRPr lang="en-US" sz="3000" dirty="0"/>
          </a:p>
        </p:txBody>
      </p:sp>
      <p:cxnSp>
        <p:nvCxnSpPr>
          <p:cNvPr id="21" name="Straight Connector 20">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6" name="Graphic 5" descr="Brain in head">
            <a:extLst>
              <a:ext uri="{FF2B5EF4-FFF2-40B4-BE49-F238E27FC236}">
                <a16:creationId xmlns:a16="http://schemas.microsoft.com/office/drawing/2014/main" id="{E81026D6-095D-0A57-20CD-6BBDE341DD9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23" name="Picture 22">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24">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447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11625" y="1844824"/>
            <a:ext cx="6926799" cy="3457068"/>
          </a:xfrm>
          <a:prstGeom prst="rect">
            <a:avLst/>
          </a:prstGeom>
        </p:spPr>
      </p:pic>
      <p:sp>
        <p:nvSpPr>
          <p:cNvPr id="3" name="Title 1"/>
          <p:cNvSpPr txBox="1">
            <a:spLocks/>
          </p:cNvSpPr>
          <p:nvPr/>
        </p:nvSpPr>
        <p:spPr>
          <a:xfrm>
            <a:off x="1776173" y="692696"/>
            <a:ext cx="8966381" cy="85725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Reminder: Doing “good” research </a:t>
            </a:r>
          </a:p>
        </p:txBody>
      </p:sp>
    </p:spTree>
    <p:extLst>
      <p:ext uri="{BB962C8B-B14F-4D97-AF65-F5344CB8AC3E}">
        <p14:creationId xmlns:p14="http://schemas.microsoft.com/office/powerpoint/2010/main" val="30309765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1684920" y="701027"/>
            <a:ext cx="8229600" cy="1143000"/>
          </a:xfrm>
        </p:spPr>
        <p:txBody>
          <a:bodyPr>
            <a:normAutofit/>
          </a:bodyPr>
          <a:lstStyle/>
          <a:p>
            <a:r>
              <a:rPr lang="en-GB" altLang="en-US" dirty="0"/>
              <a:t>IDENTIFY YOUR SPECIFIC METHODOLOGY AND Qualitative ANALYSIS PLAN </a:t>
            </a:r>
          </a:p>
        </p:txBody>
      </p:sp>
      <p:sp>
        <p:nvSpPr>
          <p:cNvPr id="2" name="Rectangle 1"/>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3" name="Rectangle 2"/>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4" name="Rectangle 3"/>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6" name="Rectangle 3"/>
          <p:cNvSpPr txBox="1">
            <a:spLocks noChangeArrowheads="1"/>
          </p:cNvSpPr>
          <p:nvPr/>
        </p:nvSpPr>
        <p:spPr>
          <a:xfrm>
            <a:off x="1981200" y="2047987"/>
            <a:ext cx="8229600" cy="4525962"/>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pPr>
              <a:lnSpc>
                <a:spcPct val="80000"/>
              </a:lnSpc>
            </a:pPr>
            <a:r>
              <a:rPr lang="en-GB" altLang="en-US" dirty="0"/>
              <a:t>Be aware of WHY you want to do qualitative research</a:t>
            </a:r>
          </a:p>
          <a:p>
            <a:pPr>
              <a:lnSpc>
                <a:spcPct val="80000"/>
              </a:lnSpc>
            </a:pPr>
            <a:endParaRPr lang="en-GB" altLang="en-US" dirty="0"/>
          </a:p>
          <a:p>
            <a:pPr>
              <a:lnSpc>
                <a:spcPct val="80000"/>
              </a:lnSpc>
            </a:pPr>
            <a:r>
              <a:rPr lang="en-GB" altLang="en-US" dirty="0"/>
              <a:t>What the best approach is…</a:t>
            </a:r>
          </a:p>
          <a:p>
            <a:pPr marL="0" indent="0">
              <a:lnSpc>
                <a:spcPct val="80000"/>
              </a:lnSpc>
              <a:buNone/>
            </a:pPr>
            <a:endParaRPr lang="en-GB" altLang="en-US" dirty="0"/>
          </a:p>
          <a:p>
            <a:pPr>
              <a:lnSpc>
                <a:spcPct val="80000"/>
              </a:lnSpc>
            </a:pPr>
            <a:r>
              <a:rPr lang="en-GB" altLang="en-US" dirty="0"/>
              <a:t>How you will do this well…</a:t>
            </a:r>
          </a:p>
          <a:p>
            <a:pPr>
              <a:lnSpc>
                <a:spcPct val="80000"/>
              </a:lnSpc>
            </a:pPr>
            <a:endParaRPr lang="en-GB" altLang="en-US" dirty="0"/>
          </a:p>
          <a:p>
            <a:pPr>
              <a:lnSpc>
                <a:spcPct val="80000"/>
              </a:lnSpc>
            </a:pPr>
            <a:endParaRPr lang="en-GB" altLang="en-US" dirty="0"/>
          </a:p>
          <a:p>
            <a:pPr>
              <a:lnSpc>
                <a:spcPct val="80000"/>
              </a:lnSpc>
              <a:buFont typeface="Wingdings" panose="05000000000000000000" pitchFamily="2" charset="2"/>
              <a:buChar char="Ø"/>
            </a:pPr>
            <a:r>
              <a:rPr lang="en-GB" altLang="en-US" dirty="0"/>
              <a:t>Read research methods books on </a:t>
            </a:r>
            <a:r>
              <a:rPr lang="en-GB" altLang="en-US" dirty="0" err="1"/>
              <a:t>qual</a:t>
            </a:r>
            <a:r>
              <a:rPr lang="en-GB" altLang="en-US" dirty="0"/>
              <a:t> research – cite them!</a:t>
            </a:r>
          </a:p>
          <a:p>
            <a:pPr>
              <a:lnSpc>
                <a:spcPct val="80000"/>
              </a:lnSpc>
            </a:pPr>
            <a:endParaRPr lang="en-GB" altLang="en-US" dirty="0"/>
          </a:p>
        </p:txBody>
      </p:sp>
    </p:spTree>
    <p:extLst>
      <p:ext uri="{BB962C8B-B14F-4D97-AF65-F5344CB8AC3E}">
        <p14:creationId xmlns:p14="http://schemas.microsoft.com/office/powerpoint/2010/main" val="3798872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3200"/>
              <a:t>What does qualitative research involve?</a:t>
            </a:r>
            <a:endParaRPr lang="en-GB" altLang="en-US" sz="3200" dirty="0"/>
          </a:p>
        </p:txBody>
      </p:sp>
      <p:sp>
        <p:nvSpPr>
          <p:cNvPr id="15363" name="Rectangle 3"/>
          <p:cNvSpPr>
            <a:spLocks noGrp="1" noChangeArrowheads="1"/>
          </p:cNvSpPr>
          <p:nvPr>
            <p:ph idx="1"/>
          </p:nvPr>
        </p:nvSpPr>
        <p:spPr>
          <a:xfrm>
            <a:off x="1850277" y="2006150"/>
            <a:ext cx="8229600" cy="4525962"/>
          </a:xfrm>
        </p:spPr>
        <p:txBody>
          <a:bodyPr>
            <a:normAutofit/>
          </a:bodyPr>
          <a:lstStyle/>
          <a:p>
            <a:pPr eaLnBrk="1" hangingPunct="1">
              <a:lnSpc>
                <a:spcPct val="80000"/>
              </a:lnSpc>
            </a:pPr>
            <a:r>
              <a:rPr lang="en-GB" altLang="en-US" sz="2800" dirty="0"/>
              <a:t>An understanding of which approach you are following  </a:t>
            </a:r>
          </a:p>
          <a:p>
            <a:pPr eaLnBrk="1" hangingPunct="1">
              <a:lnSpc>
                <a:spcPct val="80000"/>
              </a:lnSpc>
            </a:pPr>
            <a:endParaRPr lang="en-GB" altLang="en-US" sz="2800" dirty="0"/>
          </a:p>
          <a:p>
            <a:pPr eaLnBrk="1" hangingPunct="1">
              <a:lnSpc>
                <a:spcPct val="80000"/>
              </a:lnSpc>
            </a:pPr>
            <a:r>
              <a:rPr lang="en-GB" altLang="en-US" sz="2800" dirty="0"/>
              <a:t>Significant amount of time spent gathering data</a:t>
            </a:r>
          </a:p>
          <a:p>
            <a:pPr marL="0" indent="0" eaLnBrk="1" hangingPunct="1">
              <a:lnSpc>
                <a:spcPct val="80000"/>
              </a:lnSpc>
              <a:buNone/>
            </a:pPr>
            <a:endParaRPr lang="en-GB" altLang="en-US" sz="2800" dirty="0"/>
          </a:p>
          <a:p>
            <a:pPr eaLnBrk="1" hangingPunct="1">
              <a:lnSpc>
                <a:spcPct val="80000"/>
              </a:lnSpc>
            </a:pPr>
            <a:r>
              <a:rPr lang="en-GB" altLang="en-US" sz="2800" dirty="0"/>
              <a:t>Time-consuming and complex data analysis – reducing large sets of data to a few themes or categories</a:t>
            </a:r>
          </a:p>
          <a:p>
            <a:pPr marL="0" indent="0" eaLnBrk="1" hangingPunct="1">
              <a:lnSpc>
                <a:spcPct val="80000"/>
              </a:lnSpc>
              <a:buNone/>
            </a:pPr>
            <a:endParaRPr lang="en-GB" altLang="en-US" sz="2800" dirty="0"/>
          </a:p>
          <a:p>
            <a:pPr eaLnBrk="1" hangingPunct="1">
              <a:lnSpc>
                <a:spcPct val="80000"/>
              </a:lnSpc>
            </a:pPr>
            <a:r>
              <a:rPr lang="en-GB" altLang="en-US" sz="2800" dirty="0"/>
              <a:t>Long pieces of text/writing incorporating quotes </a:t>
            </a:r>
          </a:p>
          <a:p>
            <a:pPr eaLnBrk="1" hangingPunct="1">
              <a:lnSpc>
                <a:spcPct val="80000"/>
              </a:lnSpc>
            </a:pPr>
            <a:endParaRPr lang="en-GB" altLang="en-US" sz="2800" dirty="0"/>
          </a:p>
        </p:txBody>
      </p:sp>
    </p:spTree>
    <p:extLst>
      <p:ext uri="{BB962C8B-B14F-4D97-AF65-F5344CB8AC3E}">
        <p14:creationId xmlns:p14="http://schemas.microsoft.com/office/powerpoint/2010/main" val="1860077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393" name="Rectangle 16392">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5" name="Rectangle 16394">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386" name="Rectangle 2"/>
          <p:cNvSpPr>
            <a:spLocks noGrp="1" noChangeArrowheads="1"/>
          </p:cNvSpPr>
          <p:nvPr>
            <p:ph type="title"/>
          </p:nvPr>
        </p:nvSpPr>
        <p:spPr>
          <a:xfrm>
            <a:off x="1451579" y="2303047"/>
            <a:ext cx="3272093" cy="2674198"/>
          </a:xfrm>
        </p:spPr>
        <p:txBody>
          <a:bodyPr anchor="t">
            <a:normAutofit/>
          </a:bodyPr>
          <a:lstStyle/>
          <a:p>
            <a:pPr eaLnBrk="1" hangingPunct="1"/>
            <a:r>
              <a:rPr lang="en-GB" altLang="en-US"/>
              <a:t>Why conduct a qualitative study?</a:t>
            </a:r>
          </a:p>
        </p:txBody>
      </p:sp>
      <p:cxnSp>
        <p:nvCxnSpPr>
          <p:cNvPr id="16397" name="Straight Connector 16396">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399"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6401" name="Picture 16400">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6403" name="Straight Connector 16402">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16389" name="Rectangle 3">
            <a:extLst>
              <a:ext uri="{FF2B5EF4-FFF2-40B4-BE49-F238E27FC236}">
                <a16:creationId xmlns:a16="http://schemas.microsoft.com/office/drawing/2014/main" id="{CB0492F9-9E99-0438-7088-F9AE037C568F}"/>
              </a:ext>
            </a:extLst>
          </p:cNvPr>
          <p:cNvGraphicFramePr>
            <a:graphicFrameLocks noGrp="1"/>
          </p:cNvGraphicFramePr>
          <p:nvPr>
            <p:ph idx="1"/>
            <p:extLst>
              <p:ext uri="{D42A27DB-BD31-4B8C-83A1-F6EECF244321}">
                <p14:modId xmlns:p14="http://schemas.microsoft.com/office/powerpoint/2010/main" val="296907613"/>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8734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8441" name="Rectangle 18440">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3" name="Rectangle 18442">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8434" name="Rectangle 2"/>
          <p:cNvSpPr>
            <a:spLocks noGrp="1" noChangeArrowheads="1"/>
          </p:cNvSpPr>
          <p:nvPr>
            <p:ph type="title"/>
          </p:nvPr>
        </p:nvSpPr>
        <p:spPr>
          <a:xfrm>
            <a:off x="1451579" y="2303047"/>
            <a:ext cx="3272093" cy="2674198"/>
          </a:xfrm>
        </p:spPr>
        <p:txBody>
          <a:bodyPr anchor="t">
            <a:normAutofit/>
          </a:bodyPr>
          <a:lstStyle/>
          <a:p>
            <a:pPr eaLnBrk="1" hangingPunct="1"/>
            <a:r>
              <a:rPr lang="en-GB" altLang="en-US" sz="2000" b="1"/>
              <a:t>What is the approach/context of your proposal?</a:t>
            </a:r>
          </a:p>
        </p:txBody>
      </p:sp>
      <p:cxnSp>
        <p:nvCxnSpPr>
          <p:cNvPr id="18445" name="Straight Connector 18444">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8447"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8449" name="Picture 18448">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451" name="Straight Connector 18450">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18437" name="Rectangle 3">
            <a:extLst>
              <a:ext uri="{FF2B5EF4-FFF2-40B4-BE49-F238E27FC236}">
                <a16:creationId xmlns:a16="http://schemas.microsoft.com/office/drawing/2014/main" id="{2D7AEEC2-28AF-3DE6-456D-B22BFEF12CA0}"/>
              </a:ext>
            </a:extLst>
          </p:cNvPr>
          <p:cNvGraphicFramePr>
            <a:graphicFrameLocks noGrp="1"/>
          </p:cNvGraphicFramePr>
          <p:nvPr>
            <p:ph idx="1"/>
            <p:extLst>
              <p:ext uri="{D42A27DB-BD31-4B8C-83A1-F6EECF244321}">
                <p14:modId xmlns:p14="http://schemas.microsoft.com/office/powerpoint/2010/main" val="1779718115"/>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97248096"/>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096" name="Rectangle 3095">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Rectangle 2"/>
          <p:cNvSpPr>
            <a:spLocks noGrp="1" noChangeArrowheads="1"/>
          </p:cNvSpPr>
          <p:nvPr>
            <p:ph type="title"/>
          </p:nvPr>
        </p:nvSpPr>
        <p:spPr>
          <a:xfrm>
            <a:off x="1451579" y="804519"/>
            <a:ext cx="9603275" cy="1049235"/>
          </a:xfrm>
        </p:spPr>
        <p:txBody>
          <a:bodyPr>
            <a:normAutofit/>
          </a:bodyPr>
          <a:lstStyle/>
          <a:p>
            <a:pPr eaLnBrk="1" hangingPunct="1"/>
            <a:r>
              <a:rPr lang="en-GB" altLang="en-US" b="1"/>
              <a:t>Planning qualitative studies</a:t>
            </a:r>
          </a:p>
        </p:txBody>
      </p:sp>
      <p:cxnSp>
        <p:nvCxnSpPr>
          <p:cNvPr id="3098" name="Straight Connector 3097">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100" name="Rectangle 3099">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3077" name="Rectangle 3">
            <a:extLst>
              <a:ext uri="{FF2B5EF4-FFF2-40B4-BE49-F238E27FC236}">
                <a16:creationId xmlns:a16="http://schemas.microsoft.com/office/drawing/2014/main" id="{115F3722-AD17-4130-EE4B-BE8364B8F461}"/>
              </a:ext>
            </a:extLst>
          </p:cNvPr>
          <p:cNvGraphicFramePr>
            <a:graphicFrameLocks noGrp="1"/>
          </p:cNvGraphicFramePr>
          <p:nvPr>
            <p:ph idx="1"/>
            <p:extLst>
              <p:ext uri="{D42A27DB-BD31-4B8C-83A1-F6EECF244321}">
                <p14:modId xmlns:p14="http://schemas.microsoft.com/office/powerpoint/2010/main" val="3442086116"/>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2964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120" name="Rectangle 4119">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p:cNvSpPr>
            <a:spLocks noGrp="1" noChangeArrowheads="1"/>
          </p:cNvSpPr>
          <p:nvPr>
            <p:ph type="title"/>
          </p:nvPr>
        </p:nvSpPr>
        <p:spPr>
          <a:xfrm>
            <a:off x="1563722" y="721658"/>
            <a:ext cx="9603275" cy="1049235"/>
          </a:xfrm>
        </p:spPr>
        <p:txBody>
          <a:bodyPr>
            <a:normAutofit/>
          </a:bodyPr>
          <a:lstStyle/>
          <a:p>
            <a:r>
              <a:rPr lang="en-GB" altLang="en-US"/>
              <a:t>Planning qualitative studies</a:t>
            </a:r>
          </a:p>
        </p:txBody>
      </p:sp>
      <p:cxnSp>
        <p:nvCxnSpPr>
          <p:cNvPr id="4122" name="Straight Connector 4121">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4124" name="Rectangle 4123">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4101" name="Rectangle 3">
            <a:extLst>
              <a:ext uri="{FF2B5EF4-FFF2-40B4-BE49-F238E27FC236}">
                <a16:creationId xmlns:a16="http://schemas.microsoft.com/office/drawing/2014/main" id="{5E12C305-53F0-B45F-D1BE-63C1FEF58413}"/>
              </a:ext>
            </a:extLst>
          </p:cNvPr>
          <p:cNvGraphicFramePr>
            <a:graphicFrameLocks noGrp="1"/>
          </p:cNvGraphicFramePr>
          <p:nvPr>
            <p:ph idx="1"/>
            <p:extLst>
              <p:ext uri="{D42A27DB-BD31-4B8C-83A1-F6EECF244321}">
                <p14:modId xmlns:p14="http://schemas.microsoft.com/office/powerpoint/2010/main" val="255028659"/>
              </p:ext>
            </p:extLst>
          </p:nvPr>
        </p:nvGraphicFramePr>
        <p:xfrm>
          <a:off x="1137146" y="1699404"/>
          <a:ext cx="10758680" cy="49601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2105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125" name="Rectangle 4124">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6" name="Rectangle 4125">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098" name="Rectangle 2"/>
          <p:cNvSpPr>
            <a:spLocks noGrp="1" noChangeArrowheads="1"/>
          </p:cNvSpPr>
          <p:nvPr>
            <p:ph type="title"/>
          </p:nvPr>
        </p:nvSpPr>
        <p:spPr>
          <a:xfrm>
            <a:off x="1451579" y="2303047"/>
            <a:ext cx="3272093" cy="2674198"/>
          </a:xfrm>
        </p:spPr>
        <p:txBody>
          <a:bodyPr anchor="t">
            <a:normAutofit/>
          </a:bodyPr>
          <a:lstStyle/>
          <a:p>
            <a:r>
              <a:rPr lang="en-GB" altLang="en-US"/>
              <a:t>Planning qualitative studies</a:t>
            </a:r>
          </a:p>
        </p:txBody>
      </p:sp>
      <p:cxnSp>
        <p:nvCxnSpPr>
          <p:cNvPr id="4127" name="Straight Connector 4126">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4128"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4129" name="Picture 4128">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130" name="Straight Connector 4129">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4131" name="Rectangle 3">
            <a:extLst>
              <a:ext uri="{FF2B5EF4-FFF2-40B4-BE49-F238E27FC236}">
                <a16:creationId xmlns:a16="http://schemas.microsoft.com/office/drawing/2014/main" id="{C423A6DB-81D0-5B12-D46A-4819A9EFB53F}"/>
              </a:ext>
            </a:extLst>
          </p:cNvPr>
          <p:cNvGraphicFramePr>
            <a:graphicFrameLocks noGrp="1"/>
          </p:cNvGraphicFramePr>
          <p:nvPr>
            <p:ph idx="1"/>
            <p:extLst>
              <p:ext uri="{D42A27DB-BD31-4B8C-83A1-F6EECF244321}">
                <p14:modId xmlns:p14="http://schemas.microsoft.com/office/powerpoint/2010/main" val="2717361363"/>
              </p:ext>
            </p:extLst>
          </p:nvPr>
        </p:nvGraphicFramePr>
        <p:xfrm>
          <a:off x="5208031" y="260487"/>
          <a:ext cx="5913437" cy="53214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969990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122" name="Rectangle 2"/>
          <p:cNvSpPr>
            <a:spLocks noGrp="1" noChangeArrowheads="1"/>
          </p:cNvSpPr>
          <p:nvPr>
            <p:ph type="title"/>
          </p:nvPr>
        </p:nvSpPr>
        <p:spPr>
          <a:xfrm>
            <a:off x="1451579" y="2303047"/>
            <a:ext cx="3272093" cy="2674198"/>
          </a:xfrm>
        </p:spPr>
        <p:txBody>
          <a:bodyPr anchor="t">
            <a:normAutofit/>
          </a:bodyPr>
          <a:lstStyle/>
          <a:p>
            <a:r>
              <a:rPr lang="en-GB" altLang="en-US" b="1"/>
              <a:t>Planning qualitative studies</a:t>
            </a:r>
            <a:endParaRPr lang="en-GB" altLang="en-US"/>
          </a:p>
        </p:txBody>
      </p:sp>
      <p:cxnSp>
        <p:nvCxnSpPr>
          <p:cNvPr id="5133" name="Straight Connector 513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13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5137" name="Picture 513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5139" name="Straight Connector 513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125" name="Rectangle 3">
            <a:extLst>
              <a:ext uri="{FF2B5EF4-FFF2-40B4-BE49-F238E27FC236}">
                <a16:creationId xmlns:a16="http://schemas.microsoft.com/office/drawing/2014/main" id="{33FA9561-73FF-30EC-B12E-24DCDF7BFB0B}"/>
              </a:ext>
            </a:extLst>
          </p:cNvPr>
          <p:cNvGraphicFramePr>
            <a:graphicFrameLocks noGrp="1"/>
          </p:cNvGraphicFramePr>
          <p:nvPr>
            <p:ph idx="1"/>
            <p:extLst>
              <p:ext uri="{D42A27DB-BD31-4B8C-83A1-F6EECF244321}">
                <p14:modId xmlns:p14="http://schemas.microsoft.com/office/powerpoint/2010/main" val="1526911242"/>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592604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174" name="Rectangle 7173">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5" name="Rectangle 7174">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170" name="Rectangle 2"/>
          <p:cNvSpPr>
            <a:spLocks noGrp="1" noChangeArrowheads="1"/>
          </p:cNvSpPr>
          <p:nvPr>
            <p:ph type="title"/>
          </p:nvPr>
        </p:nvSpPr>
        <p:spPr>
          <a:xfrm>
            <a:off x="1451579" y="2303047"/>
            <a:ext cx="3272093" cy="2674198"/>
          </a:xfrm>
        </p:spPr>
        <p:txBody>
          <a:bodyPr anchor="t">
            <a:normAutofit/>
          </a:bodyPr>
          <a:lstStyle/>
          <a:p>
            <a:r>
              <a:rPr lang="en-GB" altLang="en-US"/>
              <a:t>The importance of good questions </a:t>
            </a:r>
          </a:p>
        </p:txBody>
      </p:sp>
      <p:cxnSp>
        <p:nvCxnSpPr>
          <p:cNvPr id="7176" name="Straight Connector 7175">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178"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7180" name="Picture 7179">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182" name="Straight Connector 7181">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7184" name="Rectangle 3">
            <a:extLst>
              <a:ext uri="{FF2B5EF4-FFF2-40B4-BE49-F238E27FC236}">
                <a16:creationId xmlns:a16="http://schemas.microsoft.com/office/drawing/2014/main" id="{7E83740D-1541-7C7D-CB43-BBF320711DFC}"/>
              </a:ext>
            </a:extLst>
          </p:cNvPr>
          <p:cNvGraphicFramePr>
            <a:graphicFrameLocks noGrp="1"/>
          </p:cNvGraphicFramePr>
          <p:nvPr>
            <p:ph idx="1"/>
            <p:extLst>
              <p:ext uri="{D42A27DB-BD31-4B8C-83A1-F6EECF244321}">
                <p14:modId xmlns:p14="http://schemas.microsoft.com/office/powerpoint/2010/main" val="3857803173"/>
              </p:ext>
            </p:extLst>
          </p:nvPr>
        </p:nvGraphicFramePr>
        <p:xfrm>
          <a:off x="5072332" y="414068"/>
          <a:ext cx="6849373" cy="502629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9707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DDE8E-93C6-7235-901B-FF70659F0EFD}"/>
              </a:ext>
            </a:extLst>
          </p:cNvPr>
          <p:cNvSpPr>
            <a:spLocks noGrp="1"/>
          </p:cNvSpPr>
          <p:nvPr>
            <p:ph type="title"/>
          </p:nvPr>
        </p:nvSpPr>
        <p:spPr>
          <a:xfrm>
            <a:off x="860612" y="1138228"/>
            <a:ext cx="3793685" cy="3858767"/>
          </a:xfrm>
        </p:spPr>
        <p:txBody>
          <a:bodyPr anchor="ctr">
            <a:normAutofit/>
          </a:bodyPr>
          <a:lstStyle/>
          <a:p>
            <a:pPr>
              <a:defRPr/>
            </a:pPr>
            <a:r>
              <a:rPr lang="en-GB" sz="3600" dirty="0"/>
              <a:t>What is a good interview question?</a:t>
            </a:r>
          </a:p>
        </p:txBody>
      </p:sp>
      <p:sp>
        <p:nvSpPr>
          <p:cNvPr id="20483" name="Content Placeholder 2">
            <a:extLst>
              <a:ext uri="{FF2B5EF4-FFF2-40B4-BE49-F238E27FC236}">
                <a16:creationId xmlns:a16="http://schemas.microsoft.com/office/drawing/2014/main" id="{F4BB1421-8160-8FC7-EF14-16301290BE29}"/>
              </a:ext>
            </a:extLst>
          </p:cNvPr>
          <p:cNvSpPr>
            <a:spLocks noGrp="1"/>
          </p:cNvSpPr>
          <p:nvPr>
            <p:ph idx="1"/>
          </p:nvPr>
        </p:nvSpPr>
        <p:spPr>
          <a:xfrm>
            <a:off x="5584483" y="1138228"/>
            <a:ext cx="5440680" cy="3858768"/>
          </a:xfrm>
        </p:spPr>
        <p:txBody>
          <a:bodyPr rtlCol="0" anchor="ctr">
            <a:normAutofit fontScale="92500" lnSpcReduction="10000"/>
          </a:bodyPr>
          <a:lstStyle/>
          <a:p>
            <a:pPr lvl="1">
              <a:defRPr/>
            </a:pPr>
            <a:r>
              <a:rPr lang="en-GB" altLang="en-US" sz="2400" dirty="0">
                <a:solidFill>
                  <a:srgbClr val="000000"/>
                </a:solidFill>
              </a:rPr>
              <a:t>Open ended…</a:t>
            </a:r>
          </a:p>
          <a:p>
            <a:pPr lvl="1">
              <a:defRPr/>
            </a:pPr>
            <a:r>
              <a:rPr lang="en-GB" altLang="en-US" sz="2400" dirty="0">
                <a:solidFill>
                  <a:srgbClr val="000000"/>
                </a:solidFill>
              </a:rPr>
              <a:t>Allows participant to respond in the way that he/she feels </a:t>
            </a:r>
          </a:p>
          <a:p>
            <a:pPr lvl="1">
              <a:defRPr/>
            </a:pPr>
            <a:r>
              <a:rPr lang="en-GB" altLang="en-US" sz="2400" dirty="0">
                <a:solidFill>
                  <a:srgbClr val="000000"/>
                </a:solidFill>
              </a:rPr>
              <a:t>Not “yes” or “no” – may as well do quantitative!!</a:t>
            </a:r>
          </a:p>
          <a:p>
            <a:pPr lvl="1">
              <a:defRPr/>
            </a:pPr>
            <a:r>
              <a:rPr lang="en-GB" altLang="en-US" sz="2400" dirty="0">
                <a:solidFill>
                  <a:srgbClr val="000000"/>
                </a:solidFill>
              </a:rPr>
              <a:t>E.g. How do you feel about  undergoing genetic testing</a:t>
            </a:r>
          </a:p>
          <a:p>
            <a:pPr lvl="1">
              <a:defRPr/>
            </a:pPr>
            <a:r>
              <a:rPr lang="en-GB" altLang="en-US" sz="2400" dirty="0" err="1">
                <a:solidFill>
                  <a:srgbClr val="000000"/>
                </a:solidFill>
              </a:rPr>
              <a:t>E.g</a:t>
            </a:r>
            <a:r>
              <a:rPr lang="en-GB" altLang="en-US" sz="2400" dirty="0">
                <a:solidFill>
                  <a:srgbClr val="000000"/>
                </a:solidFill>
              </a:rPr>
              <a:t>   can you tell me how watching violent TV makes you feel?</a:t>
            </a:r>
          </a:p>
          <a:p>
            <a:pPr>
              <a:defRPr/>
            </a:pPr>
            <a:endParaRPr lang="en-GB" altLang="en-US" dirty="0">
              <a:solidFill>
                <a:srgbClr val="000000"/>
              </a:solidFill>
            </a:endParaRPr>
          </a:p>
          <a:p>
            <a:pPr lvl="1">
              <a:defRPr/>
            </a:pPr>
            <a:endParaRPr lang="en-GB" altLang="en-US" dirty="0">
              <a:solidFill>
                <a:srgbClr val="0000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9D9440-7BCE-DA2A-532A-8310DFF0B8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CE843F-9364-65D7-998D-F3108DAD2716}"/>
              </a:ext>
            </a:extLst>
          </p:cNvPr>
          <p:cNvSpPr>
            <a:spLocks noGrp="1"/>
          </p:cNvSpPr>
          <p:nvPr>
            <p:ph type="title"/>
          </p:nvPr>
        </p:nvSpPr>
        <p:spPr>
          <a:xfrm>
            <a:off x="860612" y="1138228"/>
            <a:ext cx="3793685" cy="3858767"/>
          </a:xfrm>
        </p:spPr>
        <p:txBody>
          <a:bodyPr vert="horz" lIns="91440" tIns="45720" rIns="91440" bIns="45720" rtlCol="0" anchor="ctr">
            <a:normAutofit/>
          </a:bodyPr>
          <a:lstStyle/>
          <a:p>
            <a:pPr>
              <a:defRPr/>
            </a:pPr>
            <a:r>
              <a:rPr lang="en-US" sz="3600" b="0" i="0" kern="1200" cap="all">
                <a:solidFill>
                  <a:schemeClr val="tx1"/>
                </a:solidFill>
                <a:effectLst/>
                <a:latin typeface="+mj-lt"/>
                <a:ea typeface="+mj-ea"/>
                <a:cs typeface="+mj-cs"/>
              </a:rPr>
              <a:t>What is a good interview question?</a:t>
            </a:r>
          </a:p>
        </p:txBody>
      </p:sp>
      <p:sp>
        <p:nvSpPr>
          <p:cNvPr id="30724" name="Content Placeholder 2">
            <a:extLst>
              <a:ext uri="{FF2B5EF4-FFF2-40B4-BE49-F238E27FC236}">
                <a16:creationId xmlns:a16="http://schemas.microsoft.com/office/drawing/2014/main" id="{F049DE5B-090F-476F-614D-69EEE2BAA4CB}"/>
              </a:ext>
            </a:extLst>
          </p:cNvPr>
          <p:cNvSpPr txBox="1">
            <a:spLocks/>
          </p:cNvSpPr>
          <p:nvPr/>
        </p:nvSpPr>
        <p:spPr bwMode="auto">
          <a:xfrm>
            <a:off x="5584483" y="1138228"/>
            <a:ext cx="5440680" cy="38587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a:bodyPr>
          <a:lstStyle>
            <a:lvl1pPr marL="228600" indent="-228600">
              <a:spcBef>
                <a:spcPts val="1000"/>
              </a:spcBef>
              <a:buClr>
                <a:schemeClr val="accent2"/>
              </a:buClr>
              <a:buFont typeface="Arial" panose="020B0604020202020204" pitchFamily="34" charset="0"/>
              <a:buChar char="•"/>
              <a:defRPr>
                <a:solidFill>
                  <a:srgbClr val="262626"/>
                </a:solidFill>
                <a:latin typeface="Gill Sans MT" panose="020B0502020104020203" pitchFamily="34" charset="0"/>
              </a:defRPr>
            </a:lvl1pPr>
            <a:lvl2pPr indent="-228600">
              <a:spcBef>
                <a:spcPts val="1000"/>
              </a:spcBef>
              <a:buClr>
                <a:schemeClr val="accent2"/>
              </a:buClr>
              <a:buFont typeface="Arial" panose="020B0604020202020204" pitchFamily="34" charset="0"/>
              <a:buChar char="•"/>
              <a:defRPr sz="1600">
                <a:solidFill>
                  <a:srgbClr val="262626"/>
                </a:solidFill>
                <a:latin typeface="Gill Sans MT" panose="020B0502020104020203" pitchFamily="34" charset="0"/>
              </a:defRPr>
            </a:lvl2pPr>
            <a:lvl3pPr marL="685800" indent="-228600">
              <a:spcBef>
                <a:spcPts val="1000"/>
              </a:spcBef>
              <a:buClr>
                <a:schemeClr val="accent2"/>
              </a:buClr>
              <a:buFont typeface="Arial" panose="020B0604020202020204" pitchFamily="34" charset="0"/>
              <a:buChar char="•"/>
              <a:defRPr sz="1600">
                <a:solidFill>
                  <a:srgbClr val="262626"/>
                </a:solidFill>
                <a:latin typeface="Gill Sans MT" panose="020B0502020104020203" pitchFamily="34" charset="0"/>
              </a:defRPr>
            </a:lvl3pPr>
            <a:lvl4pPr marL="914400" indent="-228600">
              <a:spcBef>
                <a:spcPts val="1000"/>
              </a:spcBef>
              <a:buClr>
                <a:schemeClr val="accent2"/>
              </a:buClr>
              <a:buFont typeface="Arial" panose="020B0604020202020204" pitchFamily="34" charset="0"/>
              <a:buChar char="•"/>
              <a:defRPr sz="1600">
                <a:solidFill>
                  <a:srgbClr val="262626"/>
                </a:solidFill>
                <a:latin typeface="Gill Sans MT" panose="020B0502020104020203" pitchFamily="34" charset="0"/>
              </a:defRPr>
            </a:lvl4pPr>
            <a:lvl5pPr marL="1143000" indent="-228600">
              <a:spcBef>
                <a:spcPts val="1000"/>
              </a:spcBef>
              <a:buClr>
                <a:schemeClr val="accent2"/>
              </a:buClr>
              <a:buFont typeface="Arial" panose="020B0604020202020204" pitchFamily="34" charset="0"/>
              <a:buChar char="•"/>
              <a:defRPr sz="1600">
                <a:solidFill>
                  <a:srgbClr val="262626"/>
                </a:solidFill>
                <a:latin typeface="Gill Sans MT" panose="020B0502020104020203" pitchFamily="34" charset="0"/>
              </a:defRPr>
            </a:lvl5pPr>
            <a:lvl6pPr marL="1600200" indent="-228600" fontAlgn="base">
              <a:spcBef>
                <a:spcPts val="1000"/>
              </a:spcBef>
              <a:spcAft>
                <a:spcPct val="0"/>
              </a:spcAft>
              <a:buClr>
                <a:schemeClr val="accent2"/>
              </a:buClr>
              <a:buFont typeface="Arial" panose="020B0604020202020204" pitchFamily="34" charset="0"/>
              <a:buChar char="•"/>
              <a:defRPr sz="1600">
                <a:solidFill>
                  <a:srgbClr val="262626"/>
                </a:solidFill>
                <a:latin typeface="Gill Sans MT" panose="020B0502020104020203" pitchFamily="34" charset="0"/>
              </a:defRPr>
            </a:lvl6pPr>
            <a:lvl7pPr marL="2057400" indent="-228600" fontAlgn="base">
              <a:spcBef>
                <a:spcPts val="1000"/>
              </a:spcBef>
              <a:spcAft>
                <a:spcPct val="0"/>
              </a:spcAft>
              <a:buClr>
                <a:schemeClr val="accent2"/>
              </a:buClr>
              <a:buFont typeface="Arial" panose="020B0604020202020204" pitchFamily="34" charset="0"/>
              <a:buChar char="•"/>
              <a:defRPr sz="1600">
                <a:solidFill>
                  <a:srgbClr val="262626"/>
                </a:solidFill>
                <a:latin typeface="Gill Sans MT" panose="020B0502020104020203" pitchFamily="34" charset="0"/>
              </a:defRPr>
            </a:lvl7pPr>
            <a:lvl8pPr marL="2514600" indent="-228600" fontAlgn="base">
              <a:spcBef>
                <a:spcPts val="1000"/>
              </a:spcBef>
              <a:spcAft>
                <a:spcPct val="0"/>
              </a:spcAft>
              <a:buClr>
                <a:schemeClr val="accent2"/>
              </a:buClr>
              <a:buFont typeface="Arial" panose="020B0604020202020204" pitchFamily="34" charset="0"/>
              <a:buChar char="•"/>
              <a:defRPr sz="1600">
                <a:solidFill>
                  <a:srgbClr val="262626"/>
                </a:solidFill>
                <a:latin typeface="Gill Sans MT" panose="020B0502020104020203" pitchFamily="34" charset="0"/>
              </a:defRPr>
            </a:lvl8pPr>
            <a:lvl9pPr marL="2971800" indent="-228600" fontAlgn="base">
              <a:spcBef>
                <a:spcPts val="1000"/>
              </a:spcBef>
              <a:spcAft>
                <a:spcPct val="0"/>
              </a:spcAft>
              <a:buClr>
                <a:schemeClr val="accent2"/>
              </a:buClr>
              <a:buFont typeface="Arial" panose="020B0604020202020204" pitchFamily="34" charset="0"/>
              <a:buChar char="•"/>
              <a:defRPr sz="1600">
                <a:solidFill>
                  <a:srgbClr val="262626"/>
                </a:solidFill>
                <a:latin typeface="Gill Sans MT" panose="020B0502020104020203" pitchFamily="34" charset="0"/>
              </a:defRPr>
            </a:lvl9pPr>
          </a:lstStyle>
          <a:p>
            <a:pPr defTabSz="914400">
              <a:lnSpc>
                <a:spcPct val="120000"/>
              </a:lnSpc>
              <a:buClr>
                <a:schemeClr val="accent1"/>
              </a:buClr>
              <a:buSzPct val="100000"/>
            </a:pPr>
            <a:r>
              <a:rPr lang="en-US" altLang="en-US" sz="2400" dirty="0">
                <a:solidFill>
                  <a:srgbClr val="000000"/>
                </a:solidFill>
                <a:latin typeface="+mn-lt"/>
              </a:rPr>
              <a:t>  Non-leading…..</a:t>
            </a:r>
          </a:p>
          <a:p>
            <a:pPr lvl="1" defTabSz="914400">
              <a:lnSpc>
                <a:spcPct val="120000"/>
              </a:lnSpc>
              <a:buClr>
                <a:schemeClr val="accent1"/>
              </a:buClr>
              <a:buSzPct val="100000"/>
            </a:pPr>
            <a:r>
              <a:rPr lang="en-US" altLang="en-US" sz="2000" dirty="0">
                <a:solidFill>
                  <a:srgbClr val="000000"/>
                </a:solidFill>
                <a:latin typeface="+mn-lt"/>
              </a:rPr>
              <a:t>Should not lead the participant to answer in a certain way</a:t>
            </a:r>
          </a:p>
          <a:p>
            <a:pPr lvl="1" defTabSz="914400">
              <a:lnSpc>
                <a:spcPct val="120000"/>
              </a:lnSpc>
              <a:buClr>
                <a:schemeClr val="accent1"/>
              </a:buClr>
              <a:buSzPct val="100000"/>
            </a:pPr>
            <a:r>
              <a:rPr lang="en-US" altLang="en-US" sz="2000" dirty="0">
                <a:solidFill>
                  <a:srgbClr val="000000"/>
                </a:solidFill>
                <a:latin typeface="+mn-lt"/>
              </a:rPr>
              <a:t>E.g. NOT: </a:t>
            </a:r>
          </a:p>
          <a:p>
            <a:pPr lvl="1" defTabSz="914400">
              <a:lnSpc>
                <a:spcPct val="120000"/>
              </a:lnSpc>
              <a:buClr>
                <a:schemeClr val="accent1"/>
              </a:buClr>
              <a:buSzPct val="100000"/>
            </a:pPr>
            <a:r>
              <a:rPr lang="en-US" altLang="en-US" sz="2000" dirty="0">
                <a:solidFill>
                  <a:srgbClr val="000000"/>
                </a:solidFill>
                <a:latin typeface="+mn-lt"/>
              </a:rPr>
              <a:t>Do you agree that genetic testing is a bad thing?</a:t>
            </a:r>
          </a:p>
          <a:p>
            <a:pPr lvl="1" defTabSz="914400">
              <a:lnSpc>
                <a:spcPct val="120000"/>
              </a:lnSpc>
              <a:buClr>
                <a:schemeClr val="accent1"/>
              </a:buClr>
              <a:buSzPct val="100000"/>
            </a:pPr>
            <a:r>
              <a:rPr lang="en-US" altLang="en-US" sz="2000" dirty="0">
                <a:solidFill>
                  <a:srgbClr val="000000"/>
                </a:solidFill>
                <a:latin typeface="+mn-lt"/>
              </a:rPr>
              <a:t>Does watching violence on TV make you really </a:t>
            </a:r>
            <a:r>
              <a:rPr lang="en-US" altLang="en-US" sz="2000" dirty="0" err="1">
                <a:solidFill>
                  <a:srgbClr val="000000"/>
                </a:solidFill>
                <a:latin typeface="+mn-lt"/>
              </a:rPr>
              <a:t>really</a:t>
            </a:r>
            <a:r>
              <a:rPr lang="en-US" altLang="en-US" sz="2000" dirty="0">
                <a:solidFill>
                  <a:srgbClr val="000000"/>
                </a:solidFill>
                <a:latin typeface="+mn-lt"/>
              </a:rPr>
              <a:t> angry?</a:t>
            </a:r>
          </a:p>
          <a:p>
            <a:pPr lvl="1" defTabSz="914400">
              <a:lnSpc>
                <a:spcPct val="120000"/>
              </a:lnSpc>
              <a:buClr>
                <a:schemeClr val="accent1"/>
              </a:buClr>
              <a:buSzPct val="100000"/>
            </a:pPr>
            <a:r>
              <a:rPr lang="en-US" altLang="en-US" sz="2000" dirty="0">
                <a:solidFill>
                  <a:srgbClr val="000000"/>
                </a:solidFill>
                <a:latin typeface="+mn-lt"/>
              </a:rPr>
              <a:t>Violence on TV is really terrible – do you agree? </a:t>
            </a:r>
          </a:p>
          <a:p>
            <a:pPr defTabSz="914400">
              <a:lnSpc>
                <a:spcPct val="120000"/>
              </a:lnSpc>
              <a:buClr>
                <a:schemeClr val="accent1"/>
              </a:buClr>
              <a:buSzPct val="100000"/>
            </a:pPr>
            <a:endParaRPr lang="en-US" altLang="en-US" dirty="0">
              <a:solidFill>
                <a:srgbClr val="000000"/>
              </a:solidFill>
              <a:latin typeface="+mn-lt"/>
            </a:endParaRPr>
          </a:p>
          <a:p>
            <a:pPr lvl="1" defTabSz="914400">
              <a:lnSpc>
                <a:spcPct val="120000"/>
              </a:lnSpc>
              <a:buClr>
                <a:schemeClr val="accent1"/>
              </a:buClr>
              <a:buSzPct val="100000"/>
            </a:pPr>
            <a:endParaRPr lang="en-US" altLang="en-US" dirty="0">
              <a:solidFill>
                <a:srgbClr val="000000"/>
              </a:solidFill>
              <a:latin typeface="+mn-lt"/>
            </a:endParaRPr>
          </a:p>
        </p:txBody>
      </p:sp>
    </p:spTree>
    <p:extLst>
      <p:ext uri="{BB962C8B-B14F-4D97-AF65-F5344CB8AC3E}">
        <p14:creationId xmlns:p14="http://schemas.microsoft.com/office/powerpoint/2010/main" val="15032999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72201-3F91-E604-D38A-FDBA19DA0171}"/>
              </a:ext>
            </a:extLst>
          </p:cNvPr>
          <p:cNvSpPr>
            <a:spLocks noGrp="1"/>
          </p:cNvSpPr>
          <p:nvPr>
            <p:ph type="title"/>
          </p:nvPr>
        </p:nvSpPr>
        <p:spPr>
          <a:xfrm>
            <a:off x="860612" y="1138228"/>
            <a:ext cx="3793685" cy="3858767"/>
          </a:xfrm>
        </p:spPr>
        <p:txBody>
          <a:bodyPr anchor="ctr">
            <a:normAutofit/>
          </a:bodyPr>
          <a:lstStyle/>
          <a:p>
            <a:pPr>
              <a:defRPr/>
            </a:pPr>
            <a:r>
              <a:rPr lang="en-GB" sz="3600" dirty="0"/>
              <a:t>What is a good interview question?</a:t>
            </a:r>
          </a:p>
        </p:txBody>
      </p:sp>
      <p:sp>
        <p:nvSpPr>
          <p:cNvPr id="31747" name="Content Placeholder 2">
            <a:extLst>
              <a:ext uri="{FF2B5EF4-FFF2-40B4-BE49-F238E27FC236}">
                <a16:creationId xmlns:a16="http://schemas.microsoft.com/office/drawing/2014/main" id="{548CEE19-353C-E166-4996-144E0119D8F4}"/>
              </a:ext>
            </a:extLst>
          </p:cNvPr>
          <p:cNvSpPr>
            <a:spLocks noGrp="1"/>
          </p:cNvSpPr>
          <p:nvPr>
            <p:ph idx="1"/>
          </p:nvPr>
        </p:nvSpPr>
        <p:spPr>
          <a:xfrm>
            <a:off x="5584483" y="1138228"/>
            <a:ext cx="5440680" cy="3858768"/>
          </a:xfrm>
        </p:spPr>
        <p:txBody>
          <a:bodyPr anchor="ctr">
            <a:normAutofit fontScale="92500" lnSpcReduction="20000"/>
          </a:bodyPr>
          <a:lstStyle/>
          <a:p>
            <a:r>
              <a:rPr lang="en-GB" altLang="en-US" sz="2600" dirty="0">
                <a:solidFill>
                  <a:srgbClr val="000000"/>
                </a:solidFill>
              </a:rPr>
              <a:t>  Use of prompts and follow-up questions</a:t>
            </a:r>
          </a:p>
          <a:p>
            <a:pPr lvl="2"/>
            <a:r>
              <a:rPr lang="en-GB" altLang="en-US" sz="1900" dirty="0">
                <a:solidFill>
                  <a:srgbClr val="000000"/>
                </a:solidFill>
              </a:rPr>
              <a:t>Can you tell me a little bit more about that...</a:t>
            </a:r>
          </a:p>
          <a:p>
            <a:pPr lvl="1"/>
            <a:r>
              <a:rPr lang="en-GB" altLang="en-US" sz="2100" dirty="0">
                <a:solidFill>
                  <a:srgbClr val="000000"/>
                </a:solidFill>
              </a:rPr>
              <a:t>Can you explain what you meant when you said that.....</a:t>
            </a:r>
          </a:p>
          <a:p>
            <a:pPr lvl="2"/>
            <a:r>
              <a:rPr lang="en-GB" altLang="en-US" sz="1900" dirty="0">
                <a:solidFill>
                  <a:srgbClr val="000000"/>
                </a:solidFill>
              </a:rPr>
              <a:t>Why did you think that/say that/feel that way??</a:t>
            </a:r>
          </a:p>
          <a:p>
            <a:pPr lvl="2"/>
            <a:r>
              <a:rPr lang="en-GB" altLang="en-US" sz="1900" dirty="0">
                <a:solidFill>
                  <a:srgbClr val="000000"/>
                </a:solidFill>
              </a:rPr>
              <a:t>That’s interesting...can you tell me more...</a:t>
            </a:r>
          </a:p>
          <a:p>
            <a:pPr lvl="1"/>
            <a:endParaRPr lang="en-GB" altLang="en-US" sz="2200" dirty="0">
              <a:solidFill>
                <a:srgbClr val="000000"/>
              </a:solidFill>
            </a:endParaRPr>
          </a:p>
          <a:p>
            <a:pPr lvl="1"/>
            <a:r>
              <a:rPr lang="en-GB" altLang="en-US" sz="2200" dirty="0">
                <a:solidFill>
                  <a:srgbClr val="000000"/>
                </a:solidFill>
              </a:rPr>
              <a:t>Etc </a:t>
            </a:r>
            <a:r>
              <a:rPr lang="en-GB" altLang="en-US" sz="2200" dirty="0" err="1">
                <a:solidFill>
                  <a:srgbClr val="000000"/>
                </a:solidFill>
              </a:rPr>
              <a:t>etc</a:t>
            </a:r>
            <a:r>
              <a:rPr lang="en-GB" altLang="en-US" sz="2200" dirty="0">
                <a:solidFill>
                  <a:srgbClr val="000000"/>
                </a:solidFill>
              </a:rPr>
              <a:t> </a:t>
            </a:r>
          </a:p>
          <a:p>
            <a:pPr lvl="1"/>
            <a:endParaRPr lang="en-GB" altLang="en-US" dirty="0">
              <a:solidFill>
                <a:srgbClr val="000000"/>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7CF51170-7F31-CF0E-6C38-98B90E756282}"/>
              </a:ext>
            </a:extLst>
          </p:cNvPr>
          <p:cNvSpPr>
            <a:spLocks noGrp="1" noChangeArrowheads="1"/>
          </p:cNvSpPr>
          <p:nvPr>
            <p:ph type="title"/>
          </p:nvPr>
        </p:nvSpPr>
        <p:spPr>
          <a:xfrm>
            <a:off x="1451579" y="804519"/>
            <a:ext cx="9603275" cy="1049235"/>
          </a:xfrm>
        </p:spPr>
        <p:txBody>
          <a:bodyPr>
            <a:normAutofit fontScale="90000"/>
          </a:bodyPr>
          <a:lstStyle/>
          <a:p>
            <a:pPr>
              <a:defRPr/>
            </a:pPr>
            <a:r>
              <a:rPr lang="en-GB" altLang="en-US" sz="1800" b="1" dirty="0"/>
              <a:t>Categories of Questions</a:t>
            </a:r>
            <a:br>
              <a:rPr lang="en-GB" altLang="en-US" sz="1800" b="1" dirty="0"/>
            </a:br>
            <a:br>
              <a:rPr lang="en-GB" altLang="en-US" sz="1800" b="1" dirty="0"/>
            </a:br>
            <a:r>
              <a:rPr lang="en-GB" altLang="en-US" sz="1800" b="1" dirty="0"/>
              <a:t>(Krueger, 1998)</a:t>
            </a:r>
            <a:br>
              <a:rPr lang="en-GB" altLang="en-US" sz="1800" b="1" dirty="0"/>
            </a:br>
            <a:endParaRPr lang="en-GB" altLang="en-US" sz="1800" b="1" dirty="0"/>
          </a:p>
        </p:txBody>
      </p:sp>
      <p:graphicFrame>
        <p:nvGraphicFramePr>
          <p:cNvPr id="23557" name="Rectangle 3">
            <a:extLst>
              <a:ext uri="{FF2B5EF4-FFF2-40B4-BE49-F238E27FC236}">
                <a16:creationId xmlns:a16="http://schemas.microsoft.com/office/drawing/2014/main" id="{F2A1D07B-F0D6-FF59-C2C7-F79A6A925336}"/>
              </a:ext>
            </a:extLst>
          </p:cNvPr>
          <p:cNvGraphicFramePr>
            <a:graphicFrameLocks noGrp="1"/>
          </p:cNvGraphicFramePr>
          <p:nvPr>
            <p:ph idx="1"/>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0FF52D03-E660-996E-35F7-CA9A358759E1}"/>
              </a:ext>
            </a:extLst>
          </p:cNvPr>
          <p:cNvSpPr>
            <a:spLocks noGrp="1" noChangeArrowheads="1"/>
          </p:cNvSpPr>
          <p:nvPr>
            <p:ph type="ctrTitle"/>
          </p:nvPr>
        </p:nvSpPr>
        <p:spPr>
          <a:xfrm>
            <a:off x="844476" y="1600199"/>
            <a:ext cx="3539266" cy="4297680"/>
          </a:xfrm>
        </p:spPr>
        <p:txBody>
          <a:bodyPr vert="horz" lIns="91440" tIns="45720" rIns="91440" bIns="45720" rtlCol="0" anchor="ctr">
            <a:normAutofit/>
          </a:bodyPr>
          <a:lstStyle/>
          <a:p>
            <a:pPr>
              <a:defRPr/>
            </a:pPr>
            <a:r>
              <a:rPr lang="en-US" altLang="en-US" sz="3200" b="0" i="0" kern="1200" cap="all" dirty="0">
                <a:solidFill>
                  <a:schemeClr val="tx1"/>
                </a:solidFill>
                <a:effectLst/>
                <a:latin typeface="+mj-lt"/>
                <a:ea typeface="+mj-ea"/>
                <a:cs typeface="+mj-cs"/>
              </a:rPr>
              <a:t>Conducting research interviews </a:t>
            </a:r>
          </a:p>
        </p:txBody>
      </p:sp>
      <p:sp>
        <p:nvSpPr>
          <p:cNvPr id="24579" name="Rectangle 3">
            <a:extLst>
              <a:ext uri="{FF2B5EF4-FFF2-40B4-BE49-F238E27FC236}">
                <a16:creationId xmlns:a16="http://schemas.microsoft.com/office/drawing/2014/main" id="{41A99BA7-4846-0218-B410-B3B92B31BA13}"/>
              </a:ext>
            </a:extLst>
          </p:cNvPr>
          <p:cNvSpPr>
            <a:spLocks noGrp="1" noChangeArrowheads="1"/>
          </p:cNvSpPr>
          <p:nvPr>
            <p:ph type="subTitle" idx="1"/>
          </p:nvPr>
        </p:nvSpPr>
        <p:spPr>
          <a:xfrm>
            <a:off x="4924851" y="729586"/>
            <a:ext cx="6130003" cy="5912753"/>
          </a:xfrm>
        </p:spPr>
        <p:txBody>
          <a:bodyPr vert="horz" lIns="91440" tIns="45720" rIns="91440" bIns="45720" rtlCol="0" anchor="ctr">
            <a:normAutofit/>
          </a:bodyPr>
          <a:lstStyle/>
          <a:p>
            <a:pPr indent="-228600">
              <a:buFont typeface="Arial" panose="020B0604020202020204" pitchFamily="34" charset="0"/>
              <a:buChar char="•"/>
              <a:defRPr/>
            </a:pPr>
            <a:r>
              <a:rPr lang="en-US" altLang="en-US" sz="2400" dirty="0"/>
              <a:t> The interview:</a:t>
            </a:r>
          </a:p>
          <a:p>
            <a:pPr indent="-228600">
              <a:buFont typeface="Arial" panose="020B0604020202020204" pitchFamily="34" charset="0"/>
              <a:buChar char="•"/>
              <a:defRPr/>
            </a:pPr>
            <a:endParaRPr lang="en-US" altLang="en-US" sz="2400" dirty="0"/>
          </a:p>
          <a:p>
            <a:pPr marL="342900" indent="-285750">
              <a:buFont typeface="Arial" panose="020B0604020202020204" pitchFamily="34" charset="0"/>
              <a:buChar char="•"/>
              <a:defRPr/>
            </a:pPr>
            <a:r>
              <a:rPr lang="en-US" altLang="en-US" sz="2400" dirty="0"/>
              <a:t>should be tape recorded with consent </a:t>
            </a:r>
          </a:p>
          <a:p>
            <a:pPr marL="800100" lvl="1" indent="-228600" algn="l">
              <a:buFont typeface="Arial" panose="020B0604020202020204" pitchFamily="34" charset="0"/>
              <a:buChar char="•"/>
              <a:defRPr/>
            </a:pPr>
            <a:r>
              <a:rPr lang="en-US" altLang="en-US" sz="2400" dirty="0"/>
              <a:t>Try to stick to the interview schedule as a guide - this will allow you to compare interviewees</a:t>
            </a:r>
          </a:p>
          <a:p>
            <a:pPr marL="800100" lvl="1" indent="-228600" algn="l">
              <a:buFont typeface="Arial" panose="020B0604020202020204" pitchFamily="34" charset="0"/>
              <a:buChar char="•"/>
              <a:defRPr/>
            </a:pPr>
            <a:r>
              <a:rPr lang="en-US" altLang="en-US" sz="2400" dirty="0"/>
              <a:t>Use prompts only when the participant is struggling for an answer</a:t>
            </a:r>
          </a:p>
          <a:p>
            <a:pPr marL="800100" lvl="1" indent="-228600" algn="l">
              <a:buFont typeface="Arial" panose="020B0604020202020204" pitchFamily="34" charset="0"/>
              <a:buChar char="•"/>
              <a:defRPr/>
            </a:pPr>
            <a:r>
              <a:rPr lang="en-US" altLang="en-US" sz="2400" dirty="0"/>
              <a:t>Always be aware of the effect of the questions – especially if a sensitive subject</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273" name="Rectangle 11272">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p:cNvSpPr>
            <a:spLocks noGrp="1" noChangeArrowheads="1"/>
          </p:cNvSpPr>
          <p:nvPr>
            <p:ph type="title"/>
          </p:nvPr>
        </p:nvSpPr>
        <p:spPr>
          <a:xfrm>
            <a:off x="1451579" y="804519"/>
            <a:ext cx="9603275" cy="1049235"/>
          </a:xfrm>
        </p:spPr>
        <p:txBody>
          <a:bodyPr>
            <a:normAutofit/>
          </a:bodyPr>
          <a:lstStyle/>
          <a:p>
            <a:pPr eaLnBrk="1" hangingPunct="1"/>
            <a:r>
              <a:rPr lang="en-GB" altLang="en-US" b="1"/>
              <a:t>Categories of Questions</a:t>
            </a:r>
            <a:br>
              <a:rPr lang="en-GB" altLang="en-US"/>
            </a:br>
            <a:endParaRPr lang="en-GB" altLang="en-US"/>
          </a:p>
        </p:txBody>
      </p:sp>
      <p:cxnSp>
        <p:nvCxnSpPr>
          <p:cNvPr id="11275" name="Straight Connector 11274">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1277" name="Rectangle 11276">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11269" name="Rectangle 3">
            <a:extLst>
              <a:ext uri="{FF2B5EF4-FFF2-40B4-BE49-F238E27FC236}">
                <a16:creationId xmlns:a16="http://schemas.microsoft.com/office/drawing/2014/main" id="{61172E7B-ADBB-2426-8331-27BB2EE95407}"/>
              </a:ext>
            </a:extLst>
          </p:cNvPr>
          <p:cNvGraphicFramePr>
            <a:graphicFrameLocks noGrp="1"/>
          </p:cNvGraphicFramePr>
          <p:nvPr>
            <p:ph idx="1"/>
            <p:extLst>
              <p:ext uri="{D42A27DB-BD31-4B8C-83A1-F6EECF244321}">
                <p14:modId xmlns:p14="http://schemas.microsoft.com/office/powerpoint/2010/main" val="1169924746"/>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94378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8" name="Rectangle 12297">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Title 2">
            <a:extLst>
              <a:ext uri="{FF2B5EF4-FFF2-40B4-BE49-F238E27FC236}">
                <a16:creationId xmlns:a16="http://schemas.microsoft.com/office/drawing/2014/main" id="{F44534BB-7F9C-ABB8-DA02-1A38072309CD}"/>
              </a:ext>
            </a:extLst>
          </p:cNvPr>
          <p:cNvSpPr>
            <a:spLocks noGrp="1"/>
          </p:cNvSpPr>
          <p:nvPr>
            <p:ph type="title"/>
          </p:nvPr>
        </p:nvSpPr>
        <p:spPr>
          <a:xfrm>
            <a:off x="1451579" y="2303047"/>
            <a:ext cx="3272093" cy="2674198"/>
          </a:xfrm>
        </p:spPr>
        <p:txBody>
          <a:bodyPr anchor="t">
            <a:normAutofit/>
          </a:bodyPr>
          <a:lstStyle/>
          <a:p>
            <a:r>
              <a:rPr lang="en-GB" altLang="en-US" b="1" dirty="0"/>
              <a:t>Importance of good interview questions:</a:t>
            </a:r>
            <a:br>
              <a:rPr lang="en-GB" altLang="en-US" b="1" dirty="0"/>
            </a:br>
            <a:endParaRPr lang="en-GB" dirty="0"/>
          </a:p>
        </p:txBody>
      </p:sp>
      <p:cxnSp>
        <p:nvCxnSpPr>
          <p:cNvPr id="12300" name="Straight Connector 12299">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2302"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2304" name="Picture 12303">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306" name="Straight Connector 12305">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12292" name="Rectangle 3">
            <a:extLst>
              <a:ext uri="{FF2B5EF4-FFF2-40B4-BE49-F238E27FC236}">
                <a16:creationId xmlns:a16="http://schemas.microsoft.com/office/drawing/2014/main" id="{8A00B3D0-46DA-0BF1-FDE4-C3C23E2505B2}"/>
              </a:ext>
            </a:extLst>
          </p:cNvPr>
          <p:cNvGraphicFramePr>
            <a:graphicFrameLocks noGrp="1"/>
          </p:cNvGraphicFramePr>
          <p:nvPr>
            <p:ph idx="1"/>
            <p:extLst>
              <p:ext uri="{D42A27DB-BD31-4B8C-83A1-F6EECF244321}">
                <p14:modId xmlns:p14="http://schemas.microsoft.com/office/powerpoint/2010/main" val="940720485"/>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599466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321" name="Rectangle 13320">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p:cNvSpPr>
            <a:spLocks noGrp="1" noChangeArrowheads="1"/>
          </p:cNvSpPr>
          <p:nvPr>
            <p:ph type="title"/>
          </p:nvPr>
        </p:nvSpPr>
        <p:spPr>
          <a:xfrm>
            <a:off x="1451579" y="804519"/>
            <a:ext cx="9603275" cy="1049235"/>
          </a:xfrm>
        </p:spPr>
        <p:txBody>
          <a:bodyPr>
            <a:normAutofit/>
          </a:bodyPr>
          <a:lstStyle/>
          <a:p>
            <a:pPr eaLnBrk="1" hangingPunct="1"/>
            <a:r>
              <a:rPr lang="en-GB" altLang="en-US" sz="2500" b="1"/>
              <a:t>Don’t underestimate recruitment challenge</a:t>
            </a:r>
            <a:br>
              <a:rPr lang="en-GB" altLang="en-US" sz="2500" b="1"/>
            </a:br>
            <a:endParaRPr lang="en-GB" altLang="en-US" sz="2500" b="1"/>
          </a:p>
        </p:txBody>
      </p:sp>
      <p:cxnSp>
        <p:nvCxnSpPr>
          <p:cNvPr id="13323" name="Straight Connector 13322">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325" name="Rectangle 13324">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13317" name="Rectangle 3">
            <a:extLst>
              <a:ext uri="{FF2B5EF4-FFF2-40B4-BE49-F238E27FC236}">
                <a16:creationId xmlns:a16="http://schemas.microsoft.com/office/drawing/2014/main" id="{8891225A-8865-616A-F731-66ABEF0C0F5C}"/>
              </a:ext>
            </a:extLst>
          </p:cNvPr>
          <p:cNvGraphicFramePr>
            <a:graphicFrameLocks noGrp="1"/>
          </p:cNvGraphicFramePr>
          <p:nvPr>
            <p:ph idx="1"/>
            <p:extLst>
              <p:ext uri="{D42A27DB-BD31-4B8C-83A1-F6EECF244321}">
                <p14:modId xmlns:p14="http://schemas.microsoft.com/office/powerpoint/2010/main" val="1635128122"/>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89097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51579" y="804519"/>
            <a:ext cx="9603275" cy="1049235"/>
          </a:xfrm>
        </p:spPr>
        <p:txBody>
          <a:bodyPr>
            <a:normAutofit/>
          </a:bodyPr>
          <a:lstStyle/>
          <a:p>
            <a:r>
              <a:rPr lang="en-GB" dirty="0"/>
              <a:t>And finally… don’t’ forget…</a:t>
            </a:r>
          </a:p>
        </p:txBody>
      </p:sp>
      <p:cxnSp>
        <p:nvCxnSpPr>
          <p:cNvPr id="5131" name="Straight Connector 513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133" name="Rectangle 513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125" name="Rectangle 3">
            <a:extLst>
              <a:ext uri="{FF2B5EF4-FFF2-40B4-BE49-F238E27FC236}">
                <a16:creationId xmlns:a16="http://schemas.microsoft.com/office/drawing/2014/main" id="{E377BE0F-9665-0FEA-71DB-5428F2F62E28}"/>
              </a:ext>
            </a:extLst>
          </p:cNvPr>
          <p:cNvGraphicFramePr>
            <a:graphicFrameLocks noGrp="1"/>
          </p:cNvGraphicFramePr>
          <p:nvPr>
            <p:ph idx="1"/>
            <p:extLst>
              <p:ext uri="{D42A27DB-BD31-4B8C-83A1-F6EECF244321}">
                <p14:modId xmlns:p14="http://schemas.microsoft.com/office/powerpoint/2010/main" val="1247393807"/>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604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FAC656DB-442F-8AAD-F15E-2211AF4138EE}"/>
              </a:ext>
            </a:extLst>
          </p:cNvPr>
          <p:cNvSpPr>
            <a:spLocks noGrp="1"/>
          </p:cNvSpPr>
          <p:nvPr>
            <p:ph type="title"/>
          </p:nvPr>
        </p:nvSpPr>
        <p:spPr>
          <a:xfrm>
            <a:off x="1451579" y="2303047"/>
            <a:ext cx="3272093" cy="2674198"/>
          </a:xfrm>
        </p:spPr>
        <p:txBody>
          <a:bodyPr anchor="t">
            <a:normAutofit/>
          </a:bodyPr>
          <a:lstStyle/>
          <a:p>
            <a:pPr>
              <a:defRPr/>
            </a:pPr>
            <a:r>
              <a:rPr lang="en-GB" altLang="en-US"/>
              <a:t>The Interview Transcript</a:t>
            </a:r>
          </a:p>
        </p:txBody>
      </p:sp>
      <p:graphicFrame>
        <p:nvGraphicFramePr>
          <p:cNvPr id="29700" name="Content Placeholder 2">
            <a:extLst>
              <a:ext uri="{FF2B5EF4-FFF2-40B4-BE49-F238E27FC236}">
                <a16:creationId xmlns:a16="http://schemas.microsoft.com/office/drawing/2014/main" id="{3957F741-DE76-ABB3-6027-7AE8C352CB52}"/>
              </a:ext>
            </a:extLst>
          </p:cNvPr>
          <p:cNvGraphicFramePr>
            <a:graphicFrameLocks noGrp="1"/>
          </p:cNvGraphicFramePr>
          <p:nvPr>
            <p:ph idx="1"/>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4">
            <a:extLst>
              <a:ext uri="{FF2B5EF4-FFF2-40B4-BE49-F238E27FC236}">
                <a16:creationId xmlns:a16="http://schemas.microsoft.com/office/drawing/2014/main" id="{CA97D324-6926-5D93-145E-66DF99781ECE}"/>
              </a:ext>
            </a:extLst>
          </p:cNvPr>
          <p:cNvSpPr>
            <a:spLocks noChangeArrowheads="1"/>
          </p:cNvSpPr>
          <p:nvPr/>
        </p:nvSpPr>
        <p:spPr bwMode="auto">
          <a:xfrm>
            <a:off x="1557071" y="1584552"/>
            <a:ext cx="9099255" cy="253725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0" rtlCol="0" anchor="ctr">
            <a:normAutofit/>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fontAlgn="base">
              <a:spcBef>
                <a:spcPct val="0"/>
              </a:spcBef>
              <a:spcAft>
                <a:spcPct val="0"/>
              </a:spcAft>
              <a:defRPr>
                <a:solidFill>
                  <a:schemeClr val="tx1"/>
                </a:solidFill>
                <a:latin typeface="Gill Sans MT" panose="020B0502020104020203" pitchFamily="34" charset="0"/>
              </a:defRPr>
            </a:lvl6pPr>
            <a:lvl7pPr marL="2971800" indent="-228600" defTabSz="457200" fontAlgn="base">
              <a:spcBef>
                <a:spcPct val="0"/>
              </a:spcBef>
              <a:spcAft>
                <a:spcPct val="0"/>
              </a:spcAft>
              <a:defRPr>
                <a:solidFill>
                  <a:schemeClr val="tx1"/>
                </a:solidFill>
                <a:latin typeface="Gill Sans MT" panose="020B0502020104020203" pitchFamily="34" charset="0"/>
              </a:defRPr>
            </a:lvl7pPr>
            <a:lvl8pPr marL="3429000" indent="-228600" defTabSz="457200" fontAlgn="base">
              <a:spcBef>
                <a:spcPct val="0"/>
              </a:spcBef>
              <a:spcAft>
                <a:spcPct val="0"/>
              </a:spcAft>
              <a:defRPr>
                <a:solidFill>
                  <a:schemeClr val="tx1"/>
                </a:solidFill>
                <a:latin typeface="Gill Sans MT" panose="020B0502020104020203" pitchFamily="34" charset="0"/>
              </a:defRPr>
            </a:lvl8pPr>
            <a:lvl9pPr marL="3886200" indent="-228600" defTabSz="457200" fontAlgn="base">
              <a:spcBef>
                <a:spcPct val="0"/>
              </a:spcBef>
              <a:spcAft>
                <a:spcPct val="0"/>
              </a:spcAft>
              <a:defRPr>
                <a:solidFill>
                  <a:schemeClr val="tx1"/>
                </a:solidFill>
                <a:latin typeface="Gill Sans MT" panose="020B0502020104020203" pitchFamily="34" charset="0"/>
              </a:defRPr>
            </a:lvl9pPr>
          </a:lstStyle>
          <a:p>
            <a:pPr algn="ctr" defTabSz="914400">
              <a:lnSpc>
                <a:spcPct val="90000"/>
              </a:lnSpc>
              <a:spcBef>
                <a:spcPct val="0"/>
              </a:spcBef>
              <a:spcAft>
                <a:spcPts val="600"/>
              </a:spcAft>
            </a:pPr>
            <a:r>
              <a:rPr lang="en-US" altLang="en-US" sz="7200" cap="all">
                <a:solidFill>
                  <a:srgbClr val="454545"/>
                </a:solidFill>
                <a:latin typeface="+mj-lt"/>
                <a:ea typeface="+mj-ea"/>
                <a:cs typeface="+mj-cs"/>
              </a:rPr>
              <a:t>Quality &amp; Verification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C6C5E855-6E75-D097-01B5-6B6901FEFBD8}"/>
              </a:ext>
            </a:extLst>
          </p:cNvPr>
          <p:cNvSpPr>
            <a:spLocks noGrp="1"/>
          </p:cNvSpPr>
          <p:nvPr>
            <p:ph type="title"/>
          </p:nvPr>
        </p:nvSpPr>
        <p:spPr>
          <a:xfrm>
            <a:off x="1451579" y="2303047"/>
            <a:ext cx="3272093" cy="2674198"/>
          </a:xfrm>
        </p:spPr>
        <p:txBody>
          <a:bodyPr anchor="t">
            <a:normAutofit/>
          </a:bodyPr>
          <a:lstStyle/>
          <a:p>
            <a:pPr>
              <a:defRPr/>
            </a:pPr>
            <a:r>
              <a:rPr lang="en-GB" altLang="en-US"/>
              <a:t>Quality in qualitative research </a:t>
            </a:r>
          </a:p>
        </p:txBody>
      </p:sp>
      <p:graphicFrame>
        <p:nvGraphicFramePr>
          <p:cNvPr id="77829" name="Content Placeholder 2">
            <a:extLst>
              <a:ext uri="{FF2B5EF4-FFF2-40B4-BE49-F238E27FC236}">
                <a16:creationId xmlns:a16="http://schemas.microsoft.com/office/drawing/2014/main" id="{B17E4E14-8D53-1A0E-6ACE-95D4694AEFD5}"/>
              </a:ext>
            </a:extLst>
          </p:cNvPr>
          <p:cNvGraphicFramePr>
            <a:graphicFrameLocks noGrp="1"/>
          </p:cNvGraphicFramePr>
          <p:nvPr>
            <p:ph idx="1"/>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304</TotalTime>
  <Words>2127</Words>
  <Application>Microsoft Office PowerPoint</Application>
  <PresentationFormat>Widescreen</PresentationFormat>
  <Paragraphs>174</Paragraphs>
  <Slides>23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Gill Sans MT</vt:lpstr>
      <vt:lpstr>Wingdings</vt:lpstr>
      <vt:lpstr>Times New Roman</vt:lpstr>
      <vt:lpstr>Calibri</vt:lpstr>
      <vt:lpstr>Gallery</vt:lpstr>
      <vt:lpstr>Msc Applied psychology:   Planning qualitative research: Interview and focus groups</vt:lpstr>
      <vt:lpstr>PowerPoint Presentation</vt:lpstr>
      <vt:lpstr>IDENTIFY YOUR SPECIFIC METHODOLOGY AND Qualitative ANALYSIS PLAN </vt:lpstr>
      <vt:lpstr>What does qualitative research involve?</vt:lpstr>
      <vt:lpstr>Why conduct a qualitative study?</vt:lpstr>
      <vt:lpstr>What is the approach/context of your proposal?</vt:lpstr>
      <vt:lpstr>Planning qualitative studies</vt:lpstr>
      <vt:lpstr>Planning qualitative studies</vt:lpstr>
      <vt:lpstr>Planning qualitative studies</vt:lpstr>
      <vt:lpstr>Planning qualitative studies</vt:lpstr>
      <vt:lpstr>The importance of good questions </vt:lpstr>
      <vt:lpstr>What is a good interview question?</vt:lpstr>
      <vt:lpstr>What is a good interview question?</vt:lpstr>
      <vt:lpstr>What is a good interview question?</vt:lpstr>
      <vt:lpstr>Categories of Questions  (Krueger, 1998) </vt:lpstr>
      <vt:lpstr>Conducting research interviews </vt:lpstr>
      <vt:lpstr>Categories of Questions </vt:lpstr>
      <vt:lpstr>Importance of good interview questions: </vt:lpstr>
      <vt:lpstr>Don’t underestimate recruitment challenge </vt:lpstr>
      <vt:lpstr>And finally… don’t’ forget…</vt:lpstr>
      <vt:lpstr>The Interview Transcript</vt:lpstr>
      <vt:lpstr>PowerPoint Presentation</vt:lpstr>
      <vt:lpstr>Quality in qualitative research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School of Psychology &amp; Counselling: Ten Minute Tutorials:     S1:  Identifying a Research Idea</dc:title>
  <dc:creator>Ceri Phelps</dc:creator>
  <cp:lastModifiedBy>Ceri Phelps</cp:lastModifiedBy>
  <cp:revision>26</cp:revision>
  <dcterms:created xsi:type="dcterms:W3CDTF">2020-04-27T07:44:47Z</dcterms:created>
  <dcterms:modified xsi:type="dcterms:W3CDTF">2025-11-12T15:46:13Z</dcterms:modified>
</cp:coreProperties>
</file>