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23"/>
  </p:notesMasterIdLst>
  <p:sldIdLst>
    <p:sldId id="257" r:id="rId8"/>
    <p:sldId id="256" r:id="rId9"/>
    <p:sldId id="723" r:id="rId10"/>
    <p:sldId id="724" r:id="rId11"/>
    <p:sldId id="725" r:id="rId12"/>
    <p:sldId id="726" r:id="rId13"/>
    <p:sldId id="727" r:id="rId14"/>
    <p:sldId id="728" r:id="rId15"/>
    <p:sldId id="729" r:id="rId16"/>
    <p:sldId id="730" r:id="rId17"/>
    <p:sldId id="731" r:id="rId18"/>
    <p:sldId id="732" r:id="rId19"/>
    <p:sldId id="733" r:id="rId20"/>
    <p:sldId id="734" r:id="rId21"/>
    <p:sldId id="73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723"/>
            <p14:sldId id="724"/>
            <p14:sldId id="725"/>
            <p14:sldId id="726"/>
            <p14:sldId id="727"/>
            <p14:sldId id="728"/>
            <p14:sldId id="729"/>
            <p14:sldId id="730"/>
            <p14:sldId id="731"/>
            <p14:sldId id="732"/>
            <p14:sldId id="733"/>
            <p14:sldId id="734"/>
            <p14:sldId id="735"/>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ABADEF-9924-4C9B-AF73-0334276BFDE4}" v="25" dt="2025-10-03T13:51:20.2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68ABADEF-9924-4C9B-AF73-0334276BFDE4}"/>
    <pc:docChg chg="custSel addSld delSld modSld modSection">
      <pc:chgData name="Darren O'Connor" userId="6303f320-515b-428d-9515-1f5db775ab4e" providerId="ADAL" clId="{68ABADEF-9924-4C9B-AF73-0334276BFDE4}" dt="2025-10-03T13:51:20.252" v="142"/>
      <pc:docMkLst>
        <pc:docMk/>
      </pc:docMkLst>
      <pc:sldChg chg="del">
        <pc:chgData name="Darren O'Connor" userId="6303f320-515b-428d-9515-1f5db775ab4e" providerId="ADAL" clId="{68ABADEF-9924-4C9B-AF73-0334276BFDE4}" dt="2025-10-01T09:11:50.694" v="48" actId="47"/>
        <pc:sldMkLst>
          <pc:docMk/>
          <pc:sldMk cId="670759846" sldId="258"/>
        </pc:sldMkLst>
      </pc:sldChg>
      <pc:sldChg chg="del">
        <pc:chgData name="Darren O'Connor" userId="6303f320-515b-428d-9515-1f5db775ab4e" providerId="ADAL" clId="{68ABADEF-9924-4C9B-AF73-0334276BFDE4}" dt="2025-10-01T09:11:50.694" v="48" actId="47"/>
        <pc:sldMkLst>
          <pc:docMk/>
          <pc:sldMk cId="45384443" sldId="259"/>
        </pc:sldMkLst>
      </pc:sldChg>
      <pc:sldChg chg="del">
        <pc:chgData name="Darren O'Connor" userId="6303f320-515b-428d-9515-1f5db775ab4e" providerId="ADAL" clId="{68ABADEF-9924-4C9B-AF73-0334276BFDE4}" dt="2025-10-01T09:11:50.694" v="48" actId="47"/>
        <pc:sldMkLst>
          <pc:docMk/>
          <pc:sldMk cId="1314322506" sldId="260"/>
        </pc:sldMkLst>
      </pc:sldChg>
      <pc:sldChg chg="del">
        <pc:chgData name="Darren O'Connor" userId="6303f320-515b-428d-9515-1f5db775ab4e" providerId="ADAL" clId="{68ABADEF-9924-4C9B-AF73-0334276BFDE4}" dt="2025-10-01T09:11:50.694" v="48" actId="47"/>
        <pc:sldMkLst>
          <pc:docMk/>
          <pc:sldMk cId="1932981639" sldId="261"/>
        </pc:sldMkLst>
      </pc:sldChg>
      <pc:sldChg chg="del">
        <pc:chgData name="Darren O'Connor" userId="6303f320-515b-428d-9515-1f5db775ab4e" providerId="ADAL" clId="{68ABADEF-9924-4C9B-AF73-0334276BFDE4}" dt="2025-10-01T09:11:50.694" v="48" actId="47"/>
        <pc:sldMkLst>
          <pc:docMk/>
          <pc:sldMk cId="3273992866" sldId="262"/>
        </pc:sldMkLst>
      </pc:sldChg>
      <pc:sldChg chg="del">
        <pc:chgData name="Darren O'Connor" userId="6303f320-515b-428d-9515-1f5db775ab4e" providerId="ADAL" clId="{68ABADEF-9924-4C9B-AF73-0334276BFDE4}" dt="2025-10-01T09:11:50.694" v="48" actId="47"/>
        <pc:sldMkLst>
          <pc:docMk/>
          <pc:sldMk cId="1106574262" sldId="263"/>
        </pc:sldMkLst>
      </pc:sldChg>
      <pc:sldChg chg="del">
        <pc:chgData name="Darren O'Connor" userId="6303f320-515b-428d-9515-1f5db775ab4e" providerId="ADAL" clId="{68ABADEF-9924-4C9B-AF73-0334276BFDE4}" dt="2025-10-01T09:11:50.694" v="48" actId="47"/>
        <pc:sldMkLst>
          <pc:docMk/>
          <pc:sldMk cId="1875684540" sldId="265"/>
        </pc:sldMkLst>
      </pc:sldChg>
      <pc:sldChg chg="del">
        <pc:chgData name="Darren O'Connor" userId="6303f320-515b-428d-9515-1f5db775ab4e" providerId="ADAL" clId="{68ABADEF-9924-4C9B-AF73-0334276BFDE4}" dt="2025-10-01T09:11:50.694" v="48" actId="47"/>
        <pc:sldMkLst>
          <pc:docMk/>
          <pc:sldMk cId="1801028109" sldId="266"/>
        </pc:sldMkLst>
      </pc:sldChg>
      <pc:sldChg chg="del">
        <pc:chgData name="Darren O'Connor" userId="6303f320-515b-428d-9515-1f5db775ab4e" providerId="ADAL" clId="{68ABADEF-9924-4C9B-AF73-0334276BFDE4}" dt="2025-10-01T09:11:50.694" v="48" actId="47"/>
        <pc:sldMkLst>
          <pc:docMk/>
          <pc:sldMk cId="1372902631" sldId="267"/>
        </pc:sldMkLst>
      </pc:sldChg>
      <pc:sldChg chg="del">
        <pc:chgData name="Darren O'Connor" userId="6303f320-515b-428d-9515-1f5db775ab4e" providerId="ADAL" clId="{68ABADEF-9924-4C9B-AF73-0334276BFDE4}" dt="2025-10-01T09:11:50.694" v="48" actId="47"/>
        <pc:sldMkLst>
          <pc:docMk/>
          <pc:sldMk cId="1853822373" sldId="268"/>
        </pc:sldMkLst>
      </pc:sldChg>
      <pc:sldChg chg="del">
        <pc:chgData name="Darren O'Connor" userId="6303f320-515b-428d-9515-1f5db775ab4e" providerId="ADAL" clId="{68ABADEF-9924-4C9B-AF73-0334276BFDE4}" dt="2025-10-01T09:11:50.694" v="48" actId="47"/>
        <pc:sldMkLst>
          <pc:docMk/>
          <pc:sldMk cId="64862884" sldId="269"/>
        </pc:sldMkLst>
      </pc:sldChg>
      <pc:sldChg chg="del">
        <pc:chgData name="Darren O'Connor" userId="6303f320-515b-428d-9515-1f5db775ab4e" providerId="ADAL" clId="{68ABADEF-9924-4C9B-AF73-0334276BFDE4}" dt="2025-10-01T09:11:50.694" v="48" actId="47"/>
        <pc:sldMkLst>
          <pc:docMk/>
          <pc:sldMk cId="2971908307" sldId="270"/>
        </pc:sldMkLst>
      </pc:sldChg>
      <pc:sldChg chg="del">
        <pc:chgData name="Darren O'Connor" userId="6303f320-515b-428d-9515-1f5db775ab4e" providerId="ADAL" clId="{68ABADEF-9924-4C9B-AF73-0334276BFDE4}" dt="2025-10-01T09:11:50.694" v="48" actId="47"/>
        <pc:sldMkLst>
          <pc:docMk/>
          <pc:sldMk cId="501074731" sldId="271"/>
        </pc:sldMkLst>
      </pc:sldChg>
      <pc:sldChg chg="del">
        <pc:chgData name="Darren O'Connor" userId="6303f320-515b-428d-9515-1f5db775ab4e" providerId="ADAL" clId="{68ABADEF-9924-4C9B-AF73-0334276BFDE4}" dt="2025-10-01T09:11:50.694" v="48" actId="47"/>
        <pc:sldMkLst>
          <pc:docMk/>
          <pc:sldMk cId="1435350955" sldId="272"/>
        </pc:sldMkLst>
      </pc:sldChg>
      <pc:sldChg chg="del">
        <pc:chgData name="Darren O'Connor" userId="6303f320-515b-428d-9515-1f5db775ab4e" providerId="ADAL" clId="{68ABADEF-9924-4C9B-AF73-0334276BFDE4}" dt="2025-10-01T09:11:50.694" v="48" actId="47"/>
        <pc:sldMkLst>
          <pc:docMk/>
          <pc:sldMk cId="2932741422" sldId="273"/>
        </pc:sldMkLst>
      </pc:sldChg>
      <pc:sldChg chg="del">
        <pc:chgData name="Darren O'Connor" userId="6303f320-515b-428d-9515-1f5db775ab4e" providerId="ADAL" clId="{68ABADEF-9924-4C9B-AF73-0334276BFDE4}" dt="2025-10-01T09:11:50.694" v="48" actId="47"/>
        <pc:sldMkLst>
          <pc:docMk/>
          <pc:sldMk cId="2284755682" sldId="274"/>
        </pc:sldMkLst>
      </pc:sldChg>
      <pc:sldChg chg="del">
        <pc:chgData name="Darren O'Connor" userId="6303f320-515b-428d-9515-1f5db775ab4e" providerId="ADAL" clId="{68ABADEF-9924-4C9B-AF73-0334276BFDE4}" dt="2025-10-01T09:11:50.694" v="48" actId="47"/>
        <pc:sldMkLst>
          <pc:docMk/>
          <pc:sldMk cId="1690044033" sldId="275"/>
        </pc:sldMkLst>
      </pc:sldChg>
      <pc:sldChg chg="del">
        <pc:chgData name="Darren O'Connor" userId="6303f320-515b-428d-9515-1f5db775ab4e" providerId="ADAL" clId="{68ABADEF-9924-4C9B-AF73-0334276BFDE4}" dt="2025-10-01T09:11:50.694" v="48" actId="47"/>
        <pc:sldMkLst>
          <pc:docMk/>
          <pc:sldMk cId="527947316" sldId="276"/>
        </pc:sldMkLst>
      </pc:sldChg>
      <pc:sldChg chg="del">
        <pc:chgData name="Darren O'Connor" userId="6303f320-515b-428d-9515-1f5db775ab4e" providerId="ADAL" clId="{68ABADEF-9924-4C9B-AF73-0334276BFDE4}" dt="2025-10-01T09:11:50.694" v="48" actId="47"/>
        <pc:sldMkLst>
          <pc:docMk/>
          <pc:sldMk cId="3771953309" sldId="277"/>
        </pc:sldMkLst>
      </pc:sldChg>
      <pc:sldChg chg="del">
        <pc:chgData name="Darren O'Connor" userId="6303f320-515b-428d-9515-1f5db775ab4e" providerId="ADAL" clId="{68ABADEF-9924-4C9B-AF73-0334276BFDE4}" dt="2025-10-01T09:11:50.694" v="48" actId="47"/>
        <pc:sldMkLst>
          <pc:docMk/>
          <pc:sldMk cId="1487471933" sldId="278"/>
        </pc:sldMkLst>
      </pc:sldChg>
      <pc:sldChg chg="del">
        <pc:chgData name="Darren O'Connor" userId="6303f320-515b-428d-9515-1f5db775ab4e" providerId="ADAL" clId="{68ABADEF-9924-4C9B-AF73-0334276BFDE4}" dt="2025-10-01T09:11:50.694" v="48" actId="47"/>
        <pc:sldMkLst>
          <pc:docMk/>
          <pc:sldMk cId="1322129439" sldId="279"/>
        </pc:sldMkLst>
      </pc:sldChg>
      <pc:sldChg chg="del">
        <pc:chgData name="Darren O'Connor" userId="6303f320-515b-428d-9515-1f5db775ab4e" providerId="ADAL" clId="{68ABADEF-9924-4C9B-AF73-0334276BFDE4}" dt="2025-10-01T09:11:50.694" v="48" actId="47"/>
        <pc:sldMkLst>
          <pc:docMk/>
          <pc:sldMk cId="2922714422" sldId="280"/>
        </pc:sldMkLst>
      </pc:sldChg>
      <pc:sldChg chg="del">
        <pc:chgData name="Darren O'Connor" userId="6303f320-515b-428d-9515-1f5db775ab4e" providerId="ADAL" clId="{68ABADEF-9924-4C9B-AF73-0334276BFDE4}" dt="2025-10-01T09:11:50.694" v="48" actId="47"/>
        <pc:sldMkLst>
          <pc:docMk/>
          <pc:sldMk cId="314549879" sldId="281"/>
        </pc:sldMkLst>
      </pc:sldChg>
      <pc:sldChg chg="del">
        <pc:chgData name="Darren O'Connor" userId="6303f320-515b-428d-9515-1f5db775ab4e" providerId="ADAL" clId="{68ABADEF-9924-4C9B-AF73-0334276BFDE4}" dt="2025-10-01T09:11:50.694" v="48" actId="47"/>
        <pc:sldMkLst>
          <pc:docMk/>
          <pc:sldMk cId="553211824" sldId="282"/>
        </pc:sldMkLst>
      </pc:sldChg>
      <pc:sldChg chg="del">
        <pc:chgData name="Darren O'Connor" userId="6303f320-515b-428d-9515-1f5db775ab4e" providerId="ADAL" clId="{68ABADEF-9924-4C9B-AF73-0334276BFDE4}" dt="2025-10-01T09:11:50.694" v="48" actId="47"/>
        <pc:sldMkLst>
          <pc:docMk/>
          <pc:sldMk cId="3281044897" sldId="283"/>
        </pc:sldMkLst>
      </pc:sldChg>
      <pc:sldChg chg="del">
        <pc:chgData name="Darren O'Connor" userId="6303f320-515b-428d-9515-1f5db775ab4e" providerId="ADAL" clId="{68ABADEF-9924-4C9B-AF73-0334276BFDE4}" dt="2025-10-01T09:11:50.694" v="48" actId="47"/>
        <pc:sldMkLst>
          <pc:docMk/>
          <pc:sldMk cId="1506719860" sldId="284"/>
        </pc:sldMkLst>
      </pc:sldChg>
      <pc:sldChg chg="del">
        <pc:chgData name="Darren O'Connor" userId="6303f320-515b-428d-9515-1f5db775ab4e" providerId="ADAL" clId="{68ABADEF-9924-4C9B-AF73-0334276BFDE4}" dt="2025-10-01T09:11:50.694" v="48" actId="47"/>
        <pc:sldMkLst>
          <pc:docMk/>
          <pc:sldMk cId="2603691859" sldId="285"/>
        </pc:sldMkLst>
      </pc:sldChg>
      <pc:sldChg chg="del">
        <pc:chgData name="Darren O'Connor" userId="6303f320-515b-428d-9515-1f5db775ab4e" providerId="ADAL" clId="{68ABADEF-9924-4C9B-AF73-0334276BFDE4}" dt="2025-10-01T09:11:50.694" v="48" actId="47"/>
        <pc:sldMkLst>
          <pc:docMk/>
          <pc:sldMk cId="2288544723" sldId="286"/>
        </pc:sldMkLst>
      </pc:sldChg>
      <pc:sldChg chg="del">
        <pc:chgData name="Darren O'Connor" userId="6303f320-515b-428d-9515-1f5db775ab4e" providerId="ADAL" clId="{68ABADEF-9924-4C9B-AF73-0334276BFDE4}" dt="2025-10-01T09:11:50.694" v="48" actId="47"/>
        <pc:sldMkLst>
          <pc:docMk/>
          <pc:sldMk cId="3183764187" sldId="287"/>
        </pc:sldMkLst>
      </pc:sldChg>
      <pc:sldChg chg="del">
        <pc:chgData name="Darren O'Connor" userId="6303f320-515b-428d-9515-1f5db775ab4e" providerId="ADAL" clId="{68ABADEF-9924-4C9B-AF73-0334276BFDE4}" dt="2025-10-01T09:11:50.694" v="48" actId="47"/>
        <pc:sldMkLst>
          <pc:docMk/>
          <pc:sldMk cId="1485527630" sldId="288"/>
        </pc:sldMkLst>
      </pc:sldChg>
      <pc:sldChg chg="del">
        <pc:chgData name="Darren O'Connor" userId="6303f320-515b-428d-9515-1f5db775ab4e" providerId="ADAL" clId="{68ABADEF-9924-4C9B-AF73-0334276BFDE4}" dt="2025-10-01T09:11:50.694" v="48" actId="47"/>
        <pc:sldMkLst>
          <pc:docMk/>
          <pc:sldMk cId="3267546345" sldId="289"/>
        </pc:sldMkLst>
      </pc:sldChg>
      <pc:sldChg chg="modSp add del mod modTransition">
        <pc:chgData name="Darren O'Connor" userId="6303f320-515b-428d-9515-1f5db775ab4e" providerId="ADAL" clId="{68ABADEF-9924-4C9B-AF73-0334276BFDE4}" dt="2025-10-03T13:38:48.140" v="54" actId="47"/>
        <pc:sldMkLst>
          <pc:docMk/>
          <pc:sldMk cId="0" sldId="381"/>
        </pc:sldMkLst>
      </pc:sldChg>
      <pc:sldChg chg="add del modTransition">
        <pc:chgData name="Darren O'Connor" userId="6303f320-515b-428d-9515-1f5db775ab4e" providerId="ADAL" clId="{68ABADEF-9924-4C9B-AF73-0334276BFDE4}" dt="2025-10-03T13:38:48.140" v="54" actId="47"/>
        <pc:sldMkLst>
          <pc:docMk/>
          <pc:sldMk cId="0" sldId="384"/>
        </pc:sldMkLst>
      </pc:sldChg>
      <pc:sldChg chg="add del modTransition">
        <pc:chgData name="Darren O'Connor" userId="6303f320-515b-428d-9515-1f5db775ab4e" providerId="ADAL" clId="{68ABADEF-9924-4C9B-AF73-0334276BFDE4}" dt="2025-10-03T13:38:48.140" v="54" actId="47"/>
        <pc:sldMkLst>
          <pc:docMk/>
          <pc:sldMk cId="0" sldId="387"/>
        </pc:sldMkLst>
      </pc:sldChg>
      <pc:sldChg chg="add del modTransition">
        <pc:chgData name="Darren O'Connor" userId="6303f320-515b-428d-9515-1f5db775ab4e" providerId="ADAL" clId="{68ABADEF-9924-4C9B-AF73-0334276BFDE4}" dt="2025-10-03T13:38:48.140" v="54" actId="47"/>
        <pc:sldMkLst>
          <pc:docMk/>
          <pc:sldMk cId="0" sldId="388"/>
        </pc:sldMkLst>
      </pc:sldChg>
      <pc:sldChg chg="add del modTransition">
        <pc:chgData name="Darren O'Connor" userId="6303f320-515b-428d-9515-1f5db775ab4e" providerId="ADAL" clId="{68ABADEF-9924-4C9B-AF73-0334276BFDE4}" dt="2025-10-03T13:38:48.140" v="54" actId="47"/>
        <pc:sldMkLst>
          <pc:docMk/>
          <pc:sldMk cId="0" sldId="389"/>
        </pc:sldMkLst>
      </pc:sldChg>
      <pc:sldChg chg="add del modTransition">
        <pc:chgData name="Darren O'Connor" userId="6303f320-515b-428d-9515-1f5db775ab4e" providerId="ADAL" clId="{68ABADEF-9924-4C9B-AF73-0334276BFDE4}" dt="2025-10-03T13:38:48.140" v="54" actId="47"/>
        <pc:sldMkLst>
          <pc:docMk/>
          <pc:sldMk cId="0" sldId="390"/>
        </pc:sldMkLst>
      </pc:sldChg>
      <pc:sldChg chg="add del modTransition">
        <pc:chgData name="Darren O'Connor" userId="6303f320-515b-428d-9515-1f5db775ab4e" providerId="ADAL" clId="{68ABADEF-9924-4C9B-AF73-0334276BFDE4}" dt="2025-10-03T13:38:48.140" v="54" actId="47"/>
        <pc:sldMkLst>
          <pc:docMk/>
          <pc:sldMk cId="0" sldId="391"/>
        </pc:sldMkLst>
      </pc:sldChg>
      <pc:sldChg chg="add del modTransition">
        <pc:chgData name="Darren O'Connor" userId="6303f320-515b-428d-9515-1f5db775ab4e" providerId="ADAL" clId="{68ABADEF-9924-4C9B-AF73-0334276BFDE4}" dt="2025-10-03T13:38:48.140" v="54" actId="47"/>
        <pc:sldMkLst>
          <pc:docMk/>
          <pc:sldMk cId="0" sldId="392"/>
        </pc:sldMkLst>
      </pc:sldChg>
      <pc:sldChg chg="modSp add del mod modTransition">
        <pc:chgData name="Darren O'Connor" userId="6303f320-515b-428d-9515-1f5db775ab4e" providerId="ADAL" clId="{68ABADEF-9924-4C9B-AF73-0334276BFDE4}" dt="2025-10-03T13:38:48.140" v="54" actId="47"/>
        <pc:sldMkLst>
          <pc:docMk/>
          <pc:sldMk cId="0" sldId="393"/>
        </pc:sldMkLst>
      </pc:sldChg>
      <pc:sldChg chg="add del modTransition">
        <pc:chgData name="Darren O'Connor" userId="6303f320-515b-428d-9515-1f5db775ab4e" providerId="ADAL" clId="{68ABADEF-9924-4C9B-AF73-0334276BFDE4}" dt="2025-10-03T13:38:48.140" v="54" actId="47"/>
        <pc:sldMkLst>
          <pc:docMk/>
          <pc:sldMk cId="0" sldId="394"/>
        </pc:sldMkLst>
      </pc:sldChg>
      <pc:sldChg chg="add del modTransition">
        <pc:chgData name="Darren O'Connor" userId="6303f320-515b-428d-9515-1f5db775ab4e" providerId="ADAL" clId="{68ABADEF-9924-4C9B-AF73-0334276BFDE4}" dt="2025-10-03T13:38:48.140" v="54" actId="47"/>
        <pc:sldMkLst>
          <pc:docMk/>
          <pc:sldMk cId="0" sldId="397"/>
        </pc:sldMkLst>
      </pc:sldChg>
      <pc:sldChg chg="add del modTransition">
        <pc:chgData name="Darren O'Connor" userId="6303f320-515b-428d-9515-1f5db775ab4e" providerId="ADAL" clId="{68ABADEF-9924-4C9B-AF73-0334276BFDE4}" dt="2025-10-03T13:38:48.140" v="54" actId="47"/>
        <pc:sldMkLst>
          <pc:docMk/>
          <pc:sldMk cId="0" sldId="398"/>
        </pc:sldMkLst>
      </pc:sldChg>
      <pc:sldChg chg="add del">
        <pc:chgData name="Darren O'Connor" userId="6303f320-515b-428d-9515-1f5db775ab4e" providerId="ADAL" clId="{68ABADEF-9924-4C9B-AF73-0334276BFDE4}" dt="2025-10-03T13:38:48.140" v="54" actId="47"/>
        <pc:sldMkLst>
          <pc:docMk/>
          <pc:sldMk cId="0" sldId="399"/>
        </pc:sldMkLst>
      </pc:sldChg>
      <pc:sldChg chg="modSp add del mod">
        <pc:chgData name="Darren O'Connor" userId="6303f320-515b-428d-9515-1f5db775ab4e" providerId="ADAL" clId="{68ABADEF-9924-4C9B-AF73-0334276BFDE4}" dt="2025-10-03T13:38:48.140" v="54" actId="47"/>
        <pc:sldMkLst>
          <pc:docMk/>
          <pc:sldMk cId="0" sldId="400"/>
        </pc:sldMkLst>
      </pc:sldChg>
      <pc:sldChg chg="add del modTransition">
        <pc:chgData name="Darren O'Connor" userId="6303f320-515b-428d-9515-1f5db775ab4e" providerId="ADAL" clId="{68ABADEF-9924-4C9B-AF73-0334276BFDE4}" dt="2025-10-03T13:38:48.140" v="54" actId="47"/>
        <pc:sldMkLst>
          <pc:docMk/>
          <pc:sldMk cId="0" sldId="401"/>
        </pc:sldMkLst>
      </pc:sldChg>
      <pc:sldChg chg="modSp add del mod modTransition">
        <pc:chgData name="Darren O'Connor" userId="6303f320-515b-428d-9515-1f5db775ab4e" providerId="ADAL" clId="{68ABADEF-9924-4C9B-AF73-0334276BFDE4}" dt="2025-10-03T13:38:48.140" v="54" actId="47"/>
        <pc:sldMkLst>
          <pc:docMk/>
          <pc:sldMk cId="0" sldId="402"/>
        </pc:sldMkLst>
      </pc:sldChg>
      <pc:sldChg chg="add del modTransition">
        <pc:chgData name="Darren O'Connor" userId="6303f320-515b-428d-9515-1f5db775ab4e" providerId="ADAL" clId="{68ABADEF-9924-4C9B-AF73-0334276BFDE4}" dt="2025-10-03T13:38:48.140" v="54" actId="47"/>
        <pc:sldMkLst>
          <pc:docMk/>
          <pc:sldMk cId="0" sldId="403"/>
        </pc:sldMkLst>
      </pc:sldChg>
      <pc:sldChg chg="modSp add del mod modTransition">
        <pc:chgData name="Darren O'Connor" userId="6303f320-515b-428d-9515-1f5db775ab4e" providerId="ADAL" clId="{68ABADEF-9924-4C9B-AF73-0334276BFDE4}" dt="2025-10-03T13:38:48.140" v="54" actId="47"/>
        <pc:sldMkLst>
          <pc:docMk/>
          <pc:sldMk cId="0" sldId="404"/>
        </pc:sldMkLst>
      </pc:sldChg>
      <pc:sldChg chg="modSp add del mod modTransition">
        <pc:chgData name="Darren O'Connor" userId="6303f320-515b-428d-9515-1f5db775ab4e" providerId="ADAL" clId="{68ABADEF-9924-4C9B-AF73-0334276BFDE4}" dt="2025-10-03T13:38:48.140" v="54" actId="47"/>
        <pc:sldMkLst>
          <pc:docMk/>
          <pc:sldMk cId="0" sldId="405"/>
        </pc:sldMkLst>
      </pc:sldChg>
      <pc:sldChg chg="add del modTransition">
        <pc:chgData name="Darren O'Connor" userId="6303f320-515b-428d-9515-1f5db775ab4e" providerId="ADAL" clId="{68ABADEF-9924-4C9B-AF73-0334276BFDE4}" dt="2025-10-03T13:38:48.140" v="54" actId="47"/>
        <pc:sldMkLst>
          <pc:docMk/>
          <pc:sldMk cId="0" sldId="406"/>
        </pc:sldMkLst>
      </pc:sldChg>
      <pc:sldChg chg="add del modTransition">
        <pc:chgData name="Darren O'Connor" userId="6303f320-515b-428d-9515-1f5db775ab4e" providerId="ADAL" clId="{68ABADEF-9924-4C9B-AF73-0334276BFDE4}" dt="2025-10-03T13:38:48.140" v="54" actId="47"/>
        <pc:sldMkLst>
          <pc:docMk/>
          <pc:sldMk cId="0" sldId="407"/>
        </pc:sldMkLst>
      </pc:sldChg>
      <pc:sldChg chg="add del modTransition">
        <pc:chgData name="Darren O'Connor" userId="6303f320-515b-428d-9515-1f5db775ab4e" providerId="ADAL" clId="{68ABADEF-9924-4C9B-AF73-0334276BFDE4}" dt="2025-10-03T13:38:48.140" v="54" actId="47"/>
        <pc:sldMkLst>
          <pc:docMk/>
          <pc:sldMk cId="0" sldId="408"/>
        </pc:sldMkLst>
      </pc:sldChg>
      <pc:sldChg chg="add del modTransition">
        <pc:chgData name="Darren O'Connor" userId="6303f320-515b-428d-9515-1f5db775ab4e" providerId="ADAL" clId="{68ABADEF-9924-4C9B-AF73-0334276BFDE4}" dt="2025-10-03T13:38:48.140" v="54" actId="47"/>
        <pc:sldMkLst>
          <pc:docMk/>
          <pc:sldMk cId="0" sldId="409"/>
        </pc:sldMkLst>
      </pc:sldChg>
      <pc:sldChg chg="add del modTransition">
        <pc:chgData name="Darren O'Connor" userId="6303f320-515b-428d-9515-1f5db775ab4e" providerId="ADAL" clId="{68ABADEF-9924-4C9B-AF73-0334276BFDE4}" dt="2025-10-03T13:38:48.140" v="54" actId="47"/>
        <pc:sldMkLst>
          <pc:docMk/>
          <pc:sldMk cId="0" sldId="410"/>
        </pc:sldMkLst>
      </pc:sldChg>
      <pc:sldChg chg="add del modTransition">
        <pc:chgData name="Darren O'Connor" userId="6303f320-515b-428d-9515-1f5db775ab4e" providerId="ADAL" clId="{68ABADEF-9924-4C9B-AF73-0334276BFDE4}" dt="2025-10-03T13:38:48.140" v="54" actId="47"/>
        <pc:sldMkLst>
          <pc:docMk/>
          <pc:sldMk cId="0" sldId="411"/>
        </pc:sldMkLst>
      </pc:sldChg>
      <pc:sldChg chg="add del modTransition">
        <pc:chgData name="Darren O'Connor" userId="6303f320-515b-428d-9515-1f5db775ab4e" providerId="ADAL" clId="{68ABADEF-9924-4C9B-AF73-0334276BFDE4}" dt="2025-10-03T13:38:48.140" v="54" actId="47"/>
        <pc:sldMkLst>
          <pc:docMk/>
          <pc:sldMk cId="0" sldId="412"/>
        </pc:sldMkLst>
      </pc:sldChg>
      <pc:sldChg chg="add del modTransition">
        <pc:chgData name="Darren O'Connor" userId="6303f320-515b-428d-9515-1f5db775ab4e" providerId="ADAL" clId="{68ABADEF-9924-4C9B-AF73-0334276BFDE4}" dt="2025-10-03T13:38:48.140" v="54" actId="47"/>
        <pc:sldMkLst>
          <pc:docMk/>
          <pc:sldMk cId="0" sldId="413"/>
        </pc:sldMkLst>
      </pc:sldChg>
      <pc:sldChg chg="modSp add del mod modTransition">
        <pc:chgData name="Darren O'Connor" userId="6303f320-515b-428d-9515-1f5db775ab4e" providerId="ADAL" clId="{68ABADEF-9924-4C9B-AF73-0334276BFDE4}" dt="2025-10-03T13:38:48.140" v="54" actId="47"/>
        <pc:sldMkLst>
          <pc:docMk/>
          <pc:sldMk cId="0" sldId="414"/>
        </pc:sldMkLst>
      </pc:sldChg>
      <pc:sldChg chg="add del modTransition">
        <pc:chgData name="Darren O'Connor" userId="6303f320-515b-428d-9515-1f5db775ab4e" providerId="ADAL" clId="{68ABADEF-9924-4C9B-AF73-0334276BFDE4}" dt="2025-10-03T13:38:48.140" v="54" actId="47"/>
        <pc:sldMkLst>
          <pc:docMk/>
          <pc:sldMk cId="0" sldId="415"/>
        </pc:sldMkLst>
      </pc:sldChg>
      <pc:sldChg chg="add del modTransition">
        <pc:chgData name="Darren O'Connor" userId="6303f320-515b-428d-9515-1f5db775ab4e" providerId="ADAL" clId="{68ABADEF-9924-4C9B-AF73-0334276BFDE4}" dt="2025-10-03T13:38:48.140" v="54" actId="47"/>
        <pc:sldMkLst>
          <pc:docMk/>
          <pc:sldMk cId="0" sldId="416"/>
        </pc:sldMkLst>
      </pc:sldChg>
      <pc:sldChg chg="add del">
        <pc:chgData name="Darren O'Connor" userId="6303f320-515b-428d-9515-1f5db775ab4e" providerId="ADAL" clId="{68ABADEF-9924-4C9B-AF73-0334276BFDE4}" dt="2025-10-03T13:38:48.140" v="54" actId="47"/>
        <pc:sldMkLst>
          <pc:docMk/>
          <pc:sldMk cId="0" sldId="417"/>
        </pc:sldMkLst>
      </pc:sldChg>
      <pc:sldChg chg="add del modTransition">
        <pc:chgData name="Darren O'Connor" userId="6303f320-515b-428d-9515-1f5db775ab4e" providerId="ADAL" clId="{68ABADEF-9924-4C9B-AF73-0334276BFDE4}" dt="2025-10-03T13:38:48.140" v="54" actId="47"/>
        <pc:sldMkLst>
          <pc:docMk/>
          <pc:sldMk cId="0" sldId="418"/>
        </pc:sldMkLst>
      </pc:sldChg>
      <pc:sldChg chg="modSp add del mod modTransition">
        <pc:chgData name="Darren O'Connor" userId="6303f320-515b-428d-9515-1f5db775ab4e" providerId="ADAL" clId="{68ABADEF-9924-4C9B-AF73-0334276BFDE4}" dt="2025-10-03T13:38:48.140" v="54" actId="47"/>
        <pc:sldMkLst>
          <pc:docMk/>
          <pc:sldMk cId="0" sldId="419"/>
        </pc:sldMkLst>
      </pc:sldChg>
      <pc:sldChg chg="add del">
        <pc:chgData name="Darren O'Connor" userId="6303f320-515b-428d-9515-1f5db775ab4e" providerId="ADAL" clId="{68ABADEF-9924-4C9B-AF73-0334276BFDE4}" dt="2025-10-03T13:38:48.140" v="54" actId="47"/>
        <pc:sldMkLst>
          <pc:docMk/>
          <pc:sldMk cId="0" sldId="420"/>
        </pc:sldMkLst>
      </pc:sldChg>
      <pc:sldChg chg="modSp mod">
        <pc:chgData name="Darren O'Connor" userId="6303f320-515b-428d-9515-1f5db775ab4e" providerId="ADAL" clId="{68ABADEF-9924-4C9B-AF73-0334276BFDE4}" dt="2025-10-03T13:39:20.050" v="71" actId="20577"/>
        <pc:sldMkLst>
          <pc:docMk/>
          <pc:sldMk cId="3866888898" sldId="723"/>
        </pc:sldMkLst>
        <pc:spChg chg="mod">
          <ac:chgData name="Darren O'Connor" userId="6303f320-515b-428d-9515-1f5db775ab4e" providerId="ADAL" clId="{68ABADEF-9924-4C9B-AF73-0334276BFDE4}" dt="2025-10-03T13:39:20.050" v="71" actId="20577"/>
          <ac:spMkLst>
            <pc:docMk/>
            <pc:sldMk cId="3866888898" sldId="723"/>
            <ac:spMk id="3" creationId="{9673B77A-AECB-411A-89CA-B6DFD603CC97}"/>
          </ac:spMkLst>
        </pc:spChg>
      </pc:sldChg>
      <pc:sldChg chg="del">
        <pc:chgData name="Darren O'Connor" userId="6303f320-515b-428d-9515-1f5db775ab4e" providerId="ADAL" clId="{68ABADEF-9924-4C9B-AF73-0334276BFDE4}" dt="2025-10-01T09:11:50.694" v="48" actId="47"/>
        <pc:sldMkLst>
          <pc:docMk/>
          <pc:sldMk cId="3625786460" sldId="724"/>
        </pc:sldMkLst>
      </pc:sldChg>
      <pc:sldChg chg="modSp new mod">
        <pc:chgData name="Darren O'Connor" userId="6303f320-515b-428d-9515-1f5db775ab4e" providerId="ADAL" clId="{68ABADEF-9924-4C9B-AF73-0334276BFDE4}" dt="2025-10-03T13:39:50.105" v="90" actId="255"/>
        <pc:sldMkLst>
          <pc:docMk/>
          <pc:sldMk cId="4151409600" sldId="724"/>
        </pc:sldMkLst>
        <pc:spChg chg="mod">
          <ac:chgData name="Darren O'Connor" userId="6303f320-515b-428d-9515-1f5db775ab4e" providerId="ADAL" clId="{68ABADEF-9924-4C9B-AF73-0334276BFDE4}" dt="2025-10-03T13:39:25.845" v="74" actId="27636"/>
          <ac:spMkLst>
            <pc:docMk/>
            <pc:sldMk cId="4151409600" sldId="724"/>
            <ac:spMk id="2" creationId="{800345A5-70D2-C4E7-E64B-F4EDA45A962F}"/>
          </ac:spMkLst>
        </pc:spChg>
        <pc:spChg chg="mod">
          <ac:chgData name="Darren O'Connor" userId="6303f320-515b-428d-9515-1f5db775ab4e" providerId="ADAL" clId="{68ABADEF-9924-4C9B-AF73-0334276BFDE4}" dt="2025-10-03T13:39:50.105" v="90" actId="255"/>
          <ac:spMkLst>
            <pc:docMk/>
            <pc:sldMk cId="4151409600" sldId="724"/>
            <ac:spMk id="3" creationId="{24793D61-F943-69F7-CF15-50376855D4F7}"/>
          </ac:spMkLst>
        </pc:spChg>
      </pc:sldChg>
      <pc:sldChg chg="addSp delSp modSp new mod modClrScheme chgLayout">
        <pc:chgData name="Darren O'Connor" userId="6303f320-515b-428d-9515-1f5db775ab4e" providerId="ADAL" clId="{68ABADEF-9924-4C9B-AF73-0334276BFDE4}" dt="2025-10-03T13:40:22.810" v="104" actId="20577"/>
        <pc:sldMkLst>
          <pc:docMk/>
          <pc:sldMk cId="1887558782" sldId="725"/>
        </pc:sldMkLst>
        <pc:spChg chg="del mod ord">
          <ac:chgData name="Darren O'Connor" userId="6303f320-515b-428d-9515-1f5db775ab4e" providerId="ADAL" clId="{68ABADEF-9924-4C9B-AF73-0334276BFDE4}" dt="2025-10-03T13:40:01.911" v="92" actId="700"/>
          <ac:spMkLst>
            <pc:docMk/>
            <pc:sldMk cId="1887558782" sldId="725"/>
            <ac:spMk id="2" creationId="{D299B36C-9E8D-5DA7-8E13-0E9D81AEC4C4}"/>
          </ac:spMkLst>
        </pc:spChg>
        <pc:spChg chg="del mod ord">
          <ac:chgData name="Darren O'Connor" userId="6303f320-515b-428d-9515-1f5db775ab4e" providerId="ADAL" clId="{68ABADEF-9924-4C9B-AF73-0334276BFDE4}" dt="2025-10-03T13:40:01.911" v="92" actId="700"/>
          <ac:spMkLst>
            <pc:docMk/>
            <pc:sldMk cId="1887558782" sldId="725"/>
            <ac:spMk id="3" creationId="{5FEB79E8-B829-040D-AD3E-B16E2E06F1E8}"/>
          </ac:spMkLst>
        </pc:spChg>
        <pc:spChg chg="add mod ord">
          <ac:chgData name="Darren O'Connor" userId="6303f320-515b-428d-9515-1f5db775ab4e" providerId="ADAL" clId="{68ABADEF-9924-4C9B-AF73-0334276BFDE4}" dt="2025-10-03T13:40:22.810" v="104" actId="20577"/>
          <ac:spMkLst>
            <pc:docMk/>
            <pc:sldMk cId="1887558782" sldId="725"/>
            <ac:spMk id="4" creationId="{79D9471F-EDE9-C2FD-4A19-22EA72CB5733}"/>
          </ac:spMkLst>
        </pc:spChg>
        <pc:spChg chg="add mod ord">
          <ac:chgData name="Darren O'Connor" userId="6303f320-515b-428d-9515-1f5db775ab4e" providerId="ADAL" clId="{68ABADEF-9924-4C9B-AF73-0334276BFDE4}" dt="2025-10-03T13:40:18.376" v="93"/>
          <ac:spMkLst>
            <pc:docMk/>
            <pc:sldMk cId="1887558782" sldId="725"/>
            <ac:spMk id="5" creationId="{C95E3501-7CBB-0BFB-A932-4147C689544F}"/>
          </ac:spMkLst>
        </pc:spChg>
      </pc:sldChg>
      <pc:sldChg chg="del">
        <pc:chgData name="Darren O'Connor" userId="6303f320-515b-428d-9515-1f5db775ab4e" providerId="ADAL" clId="{68ABADEF-9924-4C9B-AF73-0334276BFDE4}" dt="2025-10-01T09:11:50.694" v="48" actId="47"/>
        <pc:sldMkLst>
          <pc:docMk/>
          <pc:sldMk cId="3990607878" sldId="725"/>
        </pc:sldMkLst>
      </pc:sldChg>
      <pc:sldChg chg="del">
        <pc:chgData name="Darren O'Connor" userId="6303f320-515b-428d-9515-1f5db775ab4e" providerId="ADAL" clId="{68ABADEF-9924-4C9B-AF73-0334276BFDE4}" dt="2025-10-01T09:11:50.694" v="48" actId="47"/>
        <pc:sldMkLst>
          <pc:docMk/>
          <pc:sldMk cId="1143552175" sldId="726"/>
        </pc:sldMkLst>
      </pc:sldChg>
      <pc:sldChg chg="modSp new mod">
        <pc:chgData name="Darren O'Connor" userId="6303f320-515b-428d-9515-1f5db775ab4e" providerId="ADAL" clId="{68ABADEF-9924-4C9B-AF73-0334276BFDE4}" dt="2025-10-03T13:43:39.110" v="108" actId="27636"/>
        <pc:sldMkLst>
          <pc:docMk/>
          <pc:sldMk cId="3794357454" sldId="726"/>
        </pc:sldMkLst>
        <pc:spChg chg="mod">
          <ac:chgData name="Darren O'Connor" userId="6303f320-515b-428d-9515-1f5db775ab4e" providerId="ADAL" clId="{68ABADEF-9924-4C9B-AF73-0334276BFDE4}" dt="2025-10-03T13:43:22.169" v="106"/>
          <ac:spMkLst>
            <pc:docMk/>
            <pc:sldMk cId="3794357454" sldId="726"/>
            <ac:spMk id="2" creationId="{FE8176CB-3BFE-AA08-56D3-3B5C5F2D837A}"/>
          </ac:spMkLst>
        </pc:spChg>
        <pc:spChg chg="mod">
          <ac:chgData name="Darren O'Connor" userId="6303f320-515b-428d-9515-1f5db775ab4e" providerId="ADAL" clId="{68ABADEF-9924-4C9B-AF73-0334276BFDE4}" dt="2025-10-03T13:43:39.110" v="108" actId="27636"/>
          <ac:spMkLst>
            <pc:docMk/>
            <pc:sldMk cId="3794357454" sldId="726"/>
            <ac:spMk id="3" creationId="{E73B0C0E-E804-BF97-3A3A-1C4995CBE31E}"/>
          </ac:spMkLst>
        </pc:spChg>
      </pc:sldChg>
      <pc:sldChg chg="del">
        <pc:chgData name="Darren O'Connor" userId="6303f320-515b-428d-9515-1f5db775ab4e" providerId="ADAL" clId="{68ABADEF-9924-4C9B-AF73-0334276BFDE4}" dt="2025-10-01T09:11:50.694" v="48" actId="47"/>
        <pc:sldMkLst>
          <pc:docMk/>
          <pc:sldMk cId="464083836" sldId="727"/>
        </pc:sldMkLst>
      </pc:sldChg>
      <pc:sldChg chg="modSp new">
        <pc:chgData name="Darren O'Connor" userId="6303f320-515b-428d-9515-1f5db775ab4e" providerId="ADAL" clId="{68ABADEF-9924-4C9B-AF73-0334276BFDE4}" dt="2025-10-03T13:44:18.190" v="111"/>
        <pc:sldMkLst>
          <pc:docMk/>
          <pc:sldMk cId="839344026" sldId="727"/>
        </pc:sldMkLst>
        <pc:spChg chg="mod">
          <ac:chgData name="Darren O'Connor" userId="6303f320-515b-428d-9515-1f5db775ab4e" providerId="ADAL" clId="{68ABADEF-9924-4C9B-AF73-0334276BFDE4}" dt="2025-10-03T13:43:54.871" v="110"/>
          <ac:spMkLst>
            <pc:docMk/>
            <pc:sldMk cId="839344026" sldId="727"/>
            <ac:spMk id="2" creationId="{8233B005-C5A2-0578-CB0F-8D23E25140AC}"/>
          </ac:spMkLst>
        </pc:spChg>
        <pc:spChg chg="mod">
          <ac:chgData name="Darren O'Connor" userId="6303f320-515b-428d-9515-1f5db775ab4e" providerId="ADAL" clId="{68ABADEF-9924-4C9B-AF73-0334276BFDE4}" dt="2025-10-03T13:44:18.190" v="111"/>
          <ac:spMkLst>
            <pc:docMk/>
            <pc:sldMk cId="839344026" sldId="727"/>
            <ac:spMk id="3" creationId="{D4C1FBC6-1351-A2B7-C90B-E983E31EC091}"/>
          </ac:spMkLst>
        </pc:spChg>
      </pc:sldChg>
      <pc:sldChg chg="modSp new mod">
        <pc:chgData name="Darren O'Connor" userId="6303f320-515b-428d-9515-1f5db775ab4e" providerId="ADAL" clId="{68ABADEF-9924-4C9B-AF73-0334276BFDE4}" dt="2025-10-03T13:45:22.073" v="116" actId="5793"/>
        <pc:sldMkLst>
          <pc:docMk/>
          <pc:sldMk cId="3484860789" sldId="728"/>
        </pc:sldMkLst>
        <pc:spChg chg="mod">
          <ac:chgData name="Darren O'Connor" userId="6303f320-515b-428d-9515-1f5db775ab4e" providerId="ADAL" clId="{68ABADEF-9924-4C9B-AF73-0334276BFDE4}" dt="2025-10-03T13:44:52.110" v="114" actId="27636"/>
          <ac:spMkLst>
            <pc:docMk/>
            <pc:sldMk cId="3484860789" sldId="728"/>
            <ac:spMk id="2" creationId="{B6278F11-D773-AA03-2DF5-4F426EC7F2D2}"/>
          </ac:spMkLst>
        </pc:spChg>
        <pc:spChg chg="mod">
          <ac:chgData name="Darren O'Connor" userId="6303f320-515b-428d-9515-1f5db775ab4e" providerId="ADAL" clId="{68ABADEF-9924-4C9B-AF73-0334276BFDE4}" dt="2025-10-03T13:45:22.073" v="116" actId="5793"/>
          <ac:spMkLst>
            <pc:docMk/>
            <pc:sldMk cId="3484860789" sldId="728"/>
            <ac:spMk id="3" creationId="{96A898AE-AA54-AC68-5D8E-61453DFEDF7E}"/>
          </ac:spMkLst>
        </pc:spChg>
      </pc:sldChg>
      <pc:sldChg chg="modSp new">
        <pc:chgData name="Darren O'Connor" userId="6303f320-515b-428d-9515-1f5db775ab4e" providerId="ADAL" clId="{68ABADEF-9924-4C9B-AF73-0334276BFDE4}" dt="2025-10-03T13:45:57.747" v="119"/>
        <pc:sldMkLst>
          <pc:docMk/>
          <pc:sldMk cId="1628936313" sldId="729"/>
        </pc:sldMkLst>
        <pc:spChg chg="mod">
          <ac:chgData name="Darren O'Connor" userId="6303f320-515b-428d-9515-1f5db775ab4e" providerId="ADAL" clId="{68ABADEF-9924-4C9B-AF73-0334276BFDE4}" dt="2025-10-03T13:45:43.111" v="118"/>
          <ac:spMkLst>
            <pc:docMk/>
            <pc:sldMk cId="1628936313" sldId="729"/>
            <ac:spMk id="2" creationId="{BFF99491-E805-536D-6223-2F281CE90571}"/>
          </ac:spMkLst>
        </pc:spChg>
        <pc:spChg chg="mod">
          <ac:chgData name="Darren O'Connor" userId="6303f320-515b-428d-9515-1f5db775ab4e" providerId="ADAL" clId="{68ABADEF-9924-4C9B-AF73-0334276BFDE4}" dt="2025-10-03T13:45:57.747" v="119"/>
          <ac:spMkLst>
            <pc:docMk/>
            <pc:sldMk cId="1628936313" sldId="729"/>
            <ac:spMk id="3" creationId="{5026FA41-3D72-ACC7-BBFE-0E6EF0EFE8B8}"/>
          </ac:spMkLst>
        </pc:spChg>
      </pc:sldChg>
      <pc:sldChg chg="modSp new mod">
        <pc:chgData name="Darren O'Connor" userId="6303f320-515b-428d-9515-1f5db775ab4e" providerId="ADAL" clId="{68ABADEF-9924-4C9B-AF73-0334276BFDE4}" dt="2025-10-03T13:46:42.035" v="124" actId="5793"/>
        <pc:sldMkLst>
          <pc:docMk/>
          <pc:sldMk cId="2969790046" sldId="730"/>
        </pc:sldMkLst>
        <pc:spChg chg="mod">
          <ac:chgData name="Darren O'Connor" userId="6303f320-515b-428d-9515-1f5db775ab4e" providerId="ADAL" clId="{68ABADEF-9924-4C9B-AF73-0334276BFDE4}" dt="2025-10-03T13:46:17.835" v="121"/>
          <ac:spMkLst>
            <pc:docMk/>
            <pc:sldMk cId="2969790046" sldId="730"/>
            <ac:spMk id="2" creationId="{0ED05785-0A99-8884-568D-37BABD5967CE}"/>
          </ac:spMkLst>
        </pc:spChg>
        <pc:spChg chg="mod">
          <ac:chgData name="Darren O'Connor" userId="6303f320-515b-428d-9515-1f5db775ab4e" providerId="ADAL" clId="{68ABADEF-9924-4C9B-AF73-0334276BFDE4}" dt="2025-10-03T13:46:42.035" v="124" actId="5793"/>
          <ac:spMkLst>
            <pc:docMk/>
            <pc:sldMk cId="2969790046" sldId="730"/>
            <ac:spMk id="3" creationId="{1831F3D0-D995-BD93-A2ED-65ABE9E2D3A1}"/>
          </ac:spMkLst>
        </pc:spChg>
      </pc:sldChg>
      <pc:sldChg chg="modSp new mod">
        <pc:chgData name="Darren O'Connor" userId="6303f320-515b-428d-9515-1f5db775ab4e" providerId="ADAL" clId="{68ABADEF-9924-4C9B-AF73-0334276BFDE4}" dt="2025-10-03T13:48:07.376" v="128"/>
        <pc:sldMkLst>
          <pc:docMk/>
          <pc:sldMk cId="917998445" sldId="731"/>
        </pc:sldMkLst>
        <pc:spChg chg="mod">
          <ac:chgData name="Darren O'Connor" userId="6303f320-515b-428d-9515-1f5db775ab4e" providerId="ADAL" clId="{68ABADEF-9924-4C9B-AF73-0334276BFDE4}" dt="2025-10-03T13:48:07.376" v="128"/>
          <ac:spMkLst>
            <pc:docMk/>
            <pc:sldMk cId="917998445" sldId="731"/>
            <ac:spMk id="2" creationId="{EAD46DA6-DDD2-6D1F-9E83-AB2BB4837FAC}"/>
          </ac:spMkLst>
        </pc:spChg>
        <pc:spChg chg="mod">
          <ac:chgData name="Darren O'Connor" userId="6303f320-515b-428d-9515-1f5db775ab4e" providerId="ADAL" clId="{68ABADEF-9924-4C9B-AF73-0334276BFDE4}" dt="2025-10-03T13:47:21.563" v="127" actId="27636"/>
          <ac:spMkLst>
            <pc:docMk/>
            <pc:sldMk cId="917998445" sldId="731"/>
            <ac:spMk id="3" creationId="{5FED5BB1-3A65-6A2F-B644-DE9179C0C456}"/>
          </ac:spMkLst>
        </pc:spChg>
      </pc:sldChg>
      <pc:sldChg chg="modSp new mod">
        <pc:chgData name="Darren O'Connor" userId="6303f320-515b-428d-9515-1f5db775ab4e" providerId="ADAL" clId="{68ABADEF-9924-4C9B-AF73-0334276BFDE4}" dt="2025-10-03T13:49:36.070" v="132"/>
        <pc:sldMkLst>
          <pc:docMk/>
          <pc:sldMk cId="900314447" sldId="732"/>
        </pc:sldMkLst>
        <pc:spChg chg="mod">
          <ac:chgData name="Darren O'Connor" userId="6303f320-515b-428d-9515-1f5db775ab4e" providerId="ADAL" clId="{68ABADEF-9924-4C9B-AF73-0334276BFDE4}" dt="2025-10-03T13:48:59.939" v="131" actId="27636"/>
          <ac:spMkLst>
            <pc:docMk/>
            <pc:sldMk cId="900314447" sldId="732"/>
            <ac:spMk id="2" creationId="{C2A090EB-6CEB-9510-360E-13D9B4C3257B}"/>
          </ac:spMkLst>
        </pc:spChg>
        <pc:spChg chg="mod">
          <ac:chgData name="Darren O'Connor" userId="6303f320-515b-428d-9515-1f5db775ab4e" providerId="ADAL" clId="{68ABADEF-9924-4C9B-AF73-0334276BFDE4}" dt="2025-10-03T13:49:36.070" v="132"/>
          <ac:spMkLst>
            <pc:docMk/>
            <pc:sldMk cId="900314447" sldId="732"/>
            <ac:spMk id="3" creationId="{1A757AF2-36D6-8BBF-AB0B-05399447027B}"/>
          </ac:spMkLst>
        </pc:spChg>
      </pc:sldChg>
      <pc:sldChg chg="modSp new">
        <pc:chgData name="Darren O'Connor" userId="6303f320-515b-428d-9515-1f5db775ab4e" providerId="ADAL" clId="{68ABADEF-9924-4C9B-AF73-0334276BFDE4}" dt="2025-10-03T13:50:21.018" v="135"/>
        <pc:sldMkLst>
          <pc:docMk/>
          <pc:sldMk cId="2804843116" sldId="733"/>
        </pc:sldMkLst>
        <pc:spChg chg="mod">
          <ac:chgData name="Darren O'Connor" userId="6303f320-515b-428d-9515-1f5db775ab4e" providerId="ADAL" clId="{68ABADEF-9924-4C9B-AF73-0334276BFDE4}" dt="2025-10-03T13:50:06.750" v="134"/>
          <ac:spMkLst>
            <pc:docMk/>
            <pc:sldMk cId="2804843116" sldId="733"/>
            <ac:spMk id="2" creationId="{30BE07D1-CB54-CE5F-0FFD-8B2C731E7952}"/>
          </ac:spMkLst>
        </pc:spChg>
        <pc:spChg chg="mod">
          <ac:chgData name="Darren O'Connor" userId="6303f320-515b-428d-9515-1f5db775ab4e" providerId="ADAL" clId="{68ABADEF-9924-4C9B-AF73-0334276BFDE4}" dt="2025-10-03T13:50:21.018" v="135"/>
          <ac:spMkLst>
            <pc:docMk/>
            <pc:sldMk cId="2804843116" sldId="733"/>
            <ac:spMk id="3" creationId="{3240D585-6972-A35B-1C93-962661FF78A1}"/>
          </ac:spMkLst>
        </pc:spChg>
      </pc:sldChg>
      <pc:sldChg chg="modSp new">
        <pc:chgData name="Darren O'Connor" userId="6303f320-515b-428d-9515-1f5db775ab4e" providerId="ADAL" clId="{68ABADEF-9924-4C9B-AF73-0334276BFDE4}" dt="2025-10-03T13:50:51.989" v="138"/>
        <pc:sldMkLst>
          <pc:docMk/>
          <pc:sldMk cId="3762935543" sldId="734"/>
        </pc:sldMkLst>
        <pc:spChg chg="mod">
          <ac:chgData name="Darren O'Connor" userId="6303f320-515b-428d-9515-1f5db775ab4e" providerId="ADAL" clId="{68ABADEF-9924-4C9B-AF73-0334276BFDE4}" dt="2025-10-03T13:50:39.551" v="137"/>
          <ac:spMkLst>
            <pc:docMk/>
            <pc:sldMk cId="3762935543" sldId="734"/>
            <ac:spMk id="2" creationId="{67E082F2-34D5-C27E-1137-2C04FD9267F3}"/>
          </ac:spMkLst>
        </pc:spChg>
        <pc:spChg chg="mod">
          <ac:chgData name="Darren O'Connor" userId="6303f320-515b-428d-9515-1f5db775ab4e" providerId="ADAL" clId="{68ABADEF-9924-4C9B-AF73-0334276BFDE4}" dt="2025-10-03T13:50:51.989" v="138"/>
          <ac:spMkLst>
            <pc:docMk/>
            <pc:sldMk cId="3762935543" sldId="734"/>
            <ac:spMk id="3" creationId="{C423F669-C4B6-E833-71D4-FA5F6E4FCE61}"/>
          </ac:spMkLst>
        </pc:spChg>
      </pc:sldChg>
      <pc:sldChg chg="modSp new mod">
        <pc:chgData name="Darren O'Connor" userId="6303f320-515b-428d-9515-1f5db775ab4e" providerId="ADAL" clId="{68ABADEF-9924-4C9B-AF73-0334276BFDE4}" dt="2025-10-03T13:51:20.252" v="142"/>
        <pc:sldMkLst>
          <pc:docMk/>
          <pc:sldMk cId="4095409055" sldId="735"/>
        </pc:sldMkLst>
        <pc:spChg chg="mod">
          <ac:chgData name="Darren O'Connor" userId="6303f320-515b-428d-9515-1f5db775ab4e" providerId="ADAL" clId="{68ABADEF-9924-4C9B-AF73-0334276BFDE4}" dt="2025-10-03T13:51:08.150" v="141" actId="27636"/>
          <ac:spMkLst>
            <pc:docMk/>
            <pc:sldMk cId="4095409055" sldId="735"/>
            <ac:spMk id="2" creationId="{9005927F-F4BD-6FE1-1BC4-4BEAB45CB2B6}"/>
          </ac:spMkLst>
        </pc:spChg>
        <pc:spChg chg="mod">
          <ac:chgData name="Darren O'Connor" userId="6303f320-515b-428d-9515-1f5db775ab4e" providerId="ADAL" clId="{68ABADEF-9924-4C9B-AF73-0334276BFDE4}" dt="2025-10-03T13:51:20.252" v="142"/>
          <ac:spMkLst>
            <pc:docMk/>
            <pc:sldMk cId="4095409055" sldId="735"/>
            <ac:spMk id="3" creationId="{B6A1E288-8B57-8818-FE0A-E1B854A08FB2}"/>
          </ac:spMkLst>
        </pc:spChg>
      </pc:sldChg>
      <pc:sldChg chg="del">
        <pc:chgData name="Darren O'Connor" userId="6303f320-515b-428d-9515-1f5db775ab4e" providerId="ADAL" clId="{68ABADEF-9924-4C9B-AF73-0334276BFDE4}" dt="2025-10-01T09:11:50.694" v="48" actId="47"/>
        <pc:sldMkLst>
          <pc:docMk/>
          <pc:sldMk cId="1084274460" sldId="758"/>
        </pc:sldMkLst>
      </pc:sldChg>
      <pc:sldChg chg="del">
        <pc:chgData name="Darren O'Connor" userId="6303f320-515b-428d-9515-1f5db775ab4e" providerId="ADAL" clId="{68ABADEF-9924-4C9B-AF73-0334276BFDE4}" dt="2025-10-01T09:11:50.694" v="48" actId="47"/>
        <pc:sldMkLst>
          <pc:docMk/>
          <pc:sldMk cId="1464181488" sldId="759"/>
        </pc:sldMkLst>
      </pc:sldChg>
      <pc:sldChg chg="del">
        <pc:chgData name="Darren O'Connor" userId="6303f320-515b-428d-9515-1f5db775ab4e" providerId="ADAL" clId="{68ABADEF-9924-4C9B-AF73-0334276BFDE4}" dt="2025-10-01T09:11:50.694" v="48" actId="47"/>
        <pc:sldMkLst>
          <pc:docMk/>
          <pc:sldMk cId="737272689" sldId="760"/>
        </pc:sldMkLst>
      </pc:sldChg>
      <pc:sldChg chg="del">
        <pc:chgData name="Darren O'Connor" userId="6303f320-515b-428d-9515-1f5db775ab4e" providerId="ADAL" clId="{68ABADEF-9924-4C9B-AF73-0334276BFDE4}" dt="2025-10-01T09:11:50.694" v="48" actId="47"/>
        <pc:sldMkLst>
          <pc:docMk/>
          <pc:sldMk cId="911756861" sldId="761"/>
        </pc:sldMkLst>
      </pc:sldChg>
      <pc:sldChg chg="del">
        <pc:chgData name="Darren O'Connor" userId="6303f320-515b-428d-9515-1f5db775ab4e" providerId="ADAL" clId="{68ABADEF-9924-4C9B-AF73-0334276BFDE4}" dt="2025-10-01T09:11:50.694" v="48" actId="47"/>
        <pc:sldMkLst>
          <pc:docMk/>
          <pc:sldMk cId="796559240" sldId="762"/>
        </pc:sldMkLst>
      </pc:sldChg>
      <pc:sldChg chg="del">
        <pc:chgData name="Darren O'Connor" userId="6303f320-515b-428d-9515-1f5db775ab4e" providerId="ADAL" clId="{68ABADEF-9924-4C9B-AF73-0334276BFDE4}" dt="2025-10-01T09:11:50.694" v="48" actId="47"/>
        <pc:sldMkLst>
          <pc:docMk/>
          <pc:sldMk cId="192981423" sldId="763"/>
        </pc:sldMkLst>
      </pc:sldChg>
      <pc:sldChg chg="del">
        <pc:chgData name="Darren O'Connor" userId="6303f320-515b-428d-9515-1f5db775ab4e" providerId="ADAL" clId="{68ABADEF-9924-4C9B-AF73-0334276BFDE4}" dt="2025-10-01T09:11:50.694" v="48" actId="47"/>
        <pc:sldMkLst>
          <pc:docMk/>
          <pc:sldMk cId="4288889949" sldId="764"/>
        </pc:sldMkLst>
      </pc:sldChg>
      <pc:sldChg chg="del">
        <pc:chgData name="Darren O'Connor" userId="6303f320-515b-428d-9515-1f5db775ab4e" providerId="ADAL" clId="{68ABADEF-9924-4C9B-AF73-0334276BFDE4}" dt="2025-10-01T09:11:50.694" v="48" actId="47"/>
        <pc:sldMkLst>
          <pc:docMk/>
          <pc:sldMk cId="766525736" sldId="765"/>
        </pc:sldMkLst>
      </pc:sldChg>
      <pc:sldChg chg="del">
        <pc:chgData name="Darren O'Connor" userId="6303f320-515b-428d-9515-1f5db775ab4e" providerId="ADAL" clId="{68ABADEF-9924-4C9B-AF73-0334276BFDE4}" dt="2025-10-01T09:11:50.694" v="48" actId="47"/>
        <pc:sldMkLst>
          <pc:docMk/>
          <pc:sldMk cId="2925732914" sldId="766"/>
        </pc:sldMkLst>
      </pc:sldChg>
      <pc:sldChg chg="del">
        <pc:chgData name="Darren O'Connor" userId="6303f320-515b-428d-9515-1f5db775ab4e" providerId="ADAL" clId="{68ABADEF-9924-4C9B-AF73-0334276BFDE4}" dt="2025-10-01T09:11:50.694" v="48" actId="47"/>
        <pc:sldMkLst>
          <pc:docMk/>
          <pc:sldMk cId="3744900769" sldId="767"/>
        </pc:sldMkLst>
      </pc:sldChg>
      <pc:sldChg chg="del">
        <pc:chgData name="Darren O'Connor" userId="6303f320-515b-428d-9515-1f5db775ab4e" providerId="ADAL" clId="{68ABADEF-9924-4C9B-AF73-0334276BFDE4}" dt="2025-10-01T09:11:50.694" v="48" actId="47"/>
        <pc:sldMkLst>
          <pc:docMk/>
          <pc:sldMk cId="668880730" sldId="768"/>
        </pc:sldMkLst>
      </pc:sldChg>
      <pc:sldChg chg="del">
        <pc:chgData name="Darren O'Connor" userId="6303f320-515b-428d-9515-1f5db775ab4e" providerId="ADAL" clId="{68ABADEF-9924-4C9B-AF73-0334276BFDE4}" dt="2025-10-01T09:11:50.694" v="48" actId="47"/>
        <pc:sldMkLst>
          <pc:docMk/>
          <pc:sldMk cId="3118477181" sldId="769"/>
        </pc:sldMkLst>
      </pc:sldChg>
      <pc:sldChg chg="del">
        <pc:chgData name="Darren O'Connor" userId="6303f320-515b-428d-9515-1f5db775ab4e" providerId="ADAL" clId="{68ABADEF-9924-4C9B-AF73-0334276BFDE4}" dt="2025-10-01T09:11:50.694" v="48" actId="47"/>
        <pc:sldMkLst>
          <pc:docMk/>
          <pc:sldMk cId="2590583694" sldId="770"/>
        </pc:sldMkLst>
      </pc:sldChg>
      <pc:sldChg chg="del">
        <pc:chgData name="Darren O'Connor" userId="6303f320-515b-428d-9515-1f5db775ab4e" providerId="ADAL" clId="{68ABADEF-9924-4C9B-AF73-0334276BFDE4}" dt="2025-10-01T09:11:50.694" v="48" actId="47"/>
        <pc:sldMkLst>
          <pc:docMk/>
          <pc:sldMk cId="3153704462" sldId="771"/>
        </pc:sldMkLst>
      </pc:sldChg>
      <pc:sldChg chg="del">
        <pc:chgData name="Darren O'Connor" userId="6303f320-515b-428d-9515-1f5db775ab4e" providerId="ADAL" clId="{68ABADEF-9924-4C9B-AF73-0334276BFDE4}" dt="2025-10-01T09:11:50.694" v="48" actId="47"/>
        <pc:sldMkLst>
          <pc:docMk/>
          <pc:sldMk cId="3378668104" sldId="772"/>
        </pc:sldMkLst>
      </pc:sldChg>
      <pc:sldChg chg="del">
        <pc:chgData name="Darren O'Connor" userId="6303f320-515b-428d-9515-1f5db775ab4e" providerId="ADAL" clId="{68ABADEF-9924-4C9B-AF73-0334276BFDE4}" dt="2025-10-01T09:11:50.694" v="48" actId="47"/>
        <pc:sldMkLst>
          <pc:docMk/>
          <pc:sldMk cId="1523655293" sldId="773"/>
        </pc:sldMkLst>
      </pc:sldChg>
      <pc:sldChg chg="del">
        <pc:chgData name="Darren O'Connor" userId="6303f320-515b-428d-9515-1f5db775ab4e" providerId="ADAL" clId="{68ABADEF-9924-4C9B-AF73-0334276BFDE4}" dt="2025-10-01T09:11:50.694" v="48" actId="47"/>
        <pc:sldMkLst>
          <pc:docMk/>
          <pc:sldMk cId="2657853343" sldId="774"/>
        </pc:sldMkLst>
      </pc:sldChg>
      <pc:sldChg chg="del">
        <pc:chgData name="Darren O'Connor" userId="6303f320-515b-428d-9515-1f5db775ab4e" providerId="ADAL" clId="{68ABADEF-9924-4C9B-AF73-0334276BFDE4}" dt="2025-10-01T09:11:50.694" v="48" actId="47"/>
        <pc:sldMkLst>
          <pc:docMk/>
          <pc:sldMk cId="2426197365" sldId="775"/>
        </pc:sldMkLst>
      </pc:sldChg>
      <pc:sldChg chg="del">
        <pc:chgData name="Darren O'Connor" userId="6303f320-515b-428d-9515-1f5db775ab4e" providerId="ADAL" clId="{68ABADEF-9924-4C9B-AF73-0334276BFDE4}" dt="2025-10-01T09:11:50.694" v="48" actId="47"/>
        <pc:sldMkLst>
          <pc:docMk/>
          <pc:sldMk cId="1868514715" sldId="776"/>
        </pc:sldMkLst>
      </pc:sldChg>
      <pc:sldChg chg="del">
        <pc:chgData name="Darren O'Connor" userId="6303f320-515b-428d-9515-1f5db775ab4e" providerId="ADAL" clId="{68ABADEF-9924-4C9B-AF73-0334276BFDE4}" dt="2025-10-01T09:11:50.694" v="48" actId="47"/>
        <pc:sldMkLst>
          <pc:docMk/>
          <pc:sldMk cId="1209991993" sldId="777"/>
        </pc:sldMkLst>
      </pc:sldChg>
      <pc:sldChg chg="del">
        <pc:chgData name="Darren O'Connor" userId="6303f320-515b-428d-9515-1f5db775ab4e" providerId="ADAL" clId="{68ABADEF-9924-4C9B-AF73-0334276BFDE4}" dt="2025-10-01T09:11:50.694" v="48" actId="47"/>
        <pc:sldMkLst>
          <pc:docMk/>
          <pc:sldMk cId="102000646" sldId="778"/>
        </pc:sldMkLst>
      </pc:sldChg>
      <pc:sldChg chg="del">
        <pc:chgData name="Darren O'Connor" userId="6303f320-515b-428d-9515-1f5db775ab4e" providerId="ADAL" clId="{68ABADEF-9924-4C9B-AF73-0334276BFDE4}" dt="2025-10-01T09:11:50.694" v="48" actId="47"/>
        <pc:sldMkLst>
          <pc:docMk/>
          <pc:sldMk cId="1564359857" sldId="779"/>
        </pc:sldMkLst>
      </pc:sldChg>
      <pc:sldChg chg="del">
        <pc:chgData name="Darren O'Connor" userId="6303f320-515b-428d-9515-1f5db775ab4e" providerId="ADAL" clId="{68ABADEF-9924-4C9B-AF73-0334276BFDE4}" dt="2025-10-01T09:11:50.694" v="48" actId="47"/>
        <pc:sldMkLst>
          <pc:docMk/>
          <pc:sldMk cId="1026278275" sldId="780"/>
        </pc:sldMkLst>
      </pc:sldChg>
      <pc:sldChg chg="del">
        <pc:chgData name="Darren O'Connor" userId="6303f320-515b-428d-9515-1f5db775ab4e" providerId="ADAL" clId="{68ABADEF-9924-4C9B-AF73-0334276BFDE4}" dt="2025-10-01T09:11:50.694" v="48" actId="47"/>
        <pc:sldMkLst>
          <pc:docMk/>
          <pc:sldMk cId="3198885121" sldId="781"/>
        </pc:sldMkLst>
      </pc:sldChg>
      <pc:sldChg chg="del">
        <pc:chgData name="Darren O'Connor" userId="6303f320-515b-428d-9515-1f5db775ab4e" providerId="ADAL" clId="{68ABADEF-9924-4C9B-AF73-0334276BFDE4}" dt="2025-10-01T09:11:50.694" v="48" actId="47"/>
        <pc:sldMkLst>
          <pc:docMk/>
          <pc:sldMk cId="3079354346" sldId="782"/>
        </pc:sldMkLst>
      </pc:sldChg>
      <pc:sldMasterChg chg="delSldLayout">
        <pc:chgData name="Darren O'Connor" userId="6303f320-515b-428d-9515-1f5db775ab4e" providerId="ADAL" clId="{68ABADEF-9924-4C9B-AF73-0334276BFDE4}" dt="2025-10-03T13:38:48.140" v="54" actId="47"/>
        <pc:sldMasterMkLst>
          <pc:docMk/>
          <pc:sldMasterMk cId="1419176302" sldId="2147483677"/>
        </pc:sldMasterMkLst>
        <pc:sldLayoutChg chg="del">
          <pc:chgData name="Darren O'Connor" userId="6303f320-515b-428d-9515-1f5db775ab4e" providerId="ADAL" clId="{68ABADEF-9924-4C9B-AF73-0334276BFDE4}" dt="2025-10-03T13:38:48.140" v="54" actId="47"/>
          <pc:sldLayoutMkLst>
            <pc:docMk/>
            <pc:sldMasterMk cId="1419176302" sldId="2147483677"/>
            <pc:sldLayoutMk cId="225989971" sldId="2147483705"/>
          </pc:sldLayoutMkLst>
        </pc:sldLayoutChg>
        <pc:sldLayoutChg chg="del">
          <pc:chgData name="Darren O'Connor" userId="6303f320-515b-428d-9515-1f5db775ab4e" providerId="ADAL" clId="{68ABADEF-9924-4C9B-AF73-0334276BFDE4}" dt="2025-10-01T09:11:50.694" v="48" actId="47"/>
          <pc:sldLayoutMkLst>
            <pc:docMk/>
            <pc:sldMasterMk cId="1419176302" sldId="2147483677"/>
            <pc:sldLayoutMk cId="2906121426" sldId="2147483706"/>
          </pc:sldLayoutMkLst>
        </pc:sldLayoutChg>
        <pc:sldLayoutChg chg="del">
          <pc:chgData name="Darren O'Connor" userId="6303f320-515b-428d-9515-1f5db775ab4e" providerId="ADAL" clId="{68ABADEF-9924-4C9B-AF73-0334276BFDE4}" dt="2025-10-03T13:38:48.140" v="54" actId="47"/>
          <pc:sldLayoutMkLst>
            <pc:docMk/>
            <pc:sldMasterMk cId="1419176302" sldId="2147483677"/>
            <pc:sldLayoutMk cId="949899568" sldId="2147483707"/>
          </pc:sldLayoutMkLst>
        </pc:sldLayoutChg>
        <pc:sldLayoutChg chg="del">
          <pc:chgData name="Darren O'Connor" userId="6303f320-515b-428d-9515-1f5db775ab4e" providerId="ADAL" clId="{68ABADEF-9924-4C9B-AF73-0334276BFDE4}" dt="2025-10-03T13:38:48.140" v="54" actId="47"/>
          <pc:sldLayoutMkLst>
            <pc:docMk/>
            <pc:sldMasterMk cId="1419176302" sldId="2147483677"/>
            <pc:sldLayoutMk cId="2282146996" sldId="2147483708"/>
          </pc:sldLayoutMkLst>
        </pc:sldLayoutChg>
        <pc:sldLayoutChg chg="del">
          <pc:chgData name="Darren O'Connor" userId="6303f320-515b-428d-9515-1f5db775ab4e" providerId="ADAL" clId="{68ABADEF-9924-4C9B-AF73-0334276BFDE4}" dt="2025-10-03T13:38:48.140" v="54" actId="47"/>
          <pc:sldLayoutMkLst>
            <pc:docMk/>
            <pc:sldMasterMk cId="1419176302" sldId="2147483677"/>
            <pc:sldLayoutMk cId="1090419250" sldId="214748370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03/10/2025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03/10/2025</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03/10/2025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7D6E-AC68-4DE3-8067-1CDD3CE0689E}"/>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Polisi</a:t>
            </a:r>
          </a:p>
        </p:txBody>
      </p:sp>
      <p:sp>
        <p:nvSpPr>
          <p:cNvPr id="3" name="Subtitle 2">
            <a:extLst>
              <a:ext uri="{FF2B5EF4-FFF2-40B4-BE49-F238E27FC236}">
                <a16:creationId xmlns:a16="http://schemas.microsoft.com/office/drawing/2014/main" id="{9673B77A-AECB-411A-89CA-B6DFD603CC97}"/>
              </a:ext>
            </a:extLst>
          </p:cNvPr>
          <p:cNvSpPr>
            <a:spLocks noGrp="1"/>
          </p:cNvSpPr>
          <p:nvPr>
            <p:ph type="subTitle" idx="1"/>
          </p:nvPr>
        </p:nvSpPr>
        <p:spPr>
          <a:xfrm>
            <a:off x="1362636" y="3823855"/>
            <a:ext cx="10005951" cy="1479991"/>
          </a:xfrm>
        </p:spPr>
        <p:txBody>
          <a:bodyPr anchor="ctr">
            <a:normAutofit/>
          </a:bodyPr>
          <a:lstStyle/>
          <a:p>
            <a:pPr algn="l"/>
            <a:endParaRPr lang="en-GB" dirty="0"/>
          </a:p>
          <a:p>
            <a:pPr algn="l"/>
            <a:r>
              <a:rPr lang="en-GB" dirty="0"/>
              <a:t>Darren O’Connor</a:t>
            </a:r>
          </a:p>
          <a:p>
            <a:pPr algn="l"/>
            <a:endParaRPr lang="en-GB" dirty="0"/>
          </a:p>
        </p:txBody>
      </p:sp>
    </p:spTree>
    <p:extLst>
      <p:ext uri="{BB962C8B-B14F-4D97-AF65-F5344CB8AC3E}">
        <p14:creationId xmlns:p14="http://schemas.microsoft.com/office/powerpoint/2010/main" val="3866888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345A5-70D2-C4E7-E64B-F4EDA45A962F}"/>
              </a:ext>
            </a:extLst>
          </p:cNvPr>
          <p:cNvSpPr>
            <a:spLocks noGrp="1"/>
          </p:cNvSpPr>
          <p:nvPr>
            <p:ph type="ctrTitle"/>
          </p:nvPr>
        </p:nvSpPr>
        <p:spPr/>
        <p:txBody>
          <a:bodyPr>
            <a:normAutofit fontScale="90000"/>
          </a:bodyPr>
          <a:lstStyle/>
          <a:p>
            <a:r>
              <a:rPr lang="en-GB" b="1" dirty="0"/>
              <a:t>ECYW7006 Principles into Practice </a:t>
            </a:r>
            <a:br>
              <a:rPr lang="en-GB" dirty="0"/>
            </a:br>
            <a:endParaRPr lang="en-GB" dirty="0"/>
          </a:p>
        </p:txBody>
      </p:sp>
      <p:sp>
        <p:nvSpPr>
          <p:cNvPr id="3" name="Subtitle 2">
            <a:extLst>
              <a:ext uri="{FF2B5EF4-FFF2-40B4-BE49-F238E27FC236}">
                <a16:creationId xmlns:a16="http://schemas.microsoft.com/office/drawing/2014/main" id="{24793D61-F943-69F7-CF15-50376855D4F7}"/>
              </a:ext>
            </a:extLst>
          </p:cNvPr>
          <p:cNvSpPr>
            <a:spLocks noGrp="1"/>
          </p:cNvSpPr>
          <p:nvPr>
            <p:ph type="subTitle" idx="1"/>
          </p:nvPr>
        </p:nvSpPr>
        <p:spPr/>
        <p:txBody>
          <a:bodyPr>
            <a:normAutofit/>
          </a:bodyPr>
          <a:lstStyle/>
          <a:p>
            <a:r>
              <a:rPr lang="en-GB" sz="5400" dirty="0"/>
              <a:t>Module Overview</a:t>
            </a:r>
          </a:p>
        </p:txBody>
      </p:sp>
    </p:spTree>
    <p:extLst>
      <p:ext uri="{BB962C8B-B14F-4D97-AF65-F5344CB8AC3E}">
        <p14:creationId xmlns:p14="http://schemas.microsoft.com/office/powerpoint/2010/main" val="4151409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9D9471F-EDE9-C2FD-4A19-22EA72CB5733}"/>
              </a:ext>
            </a:extLst>
          </p:cNvPr>
          <p:cNvSpPr>
            <a:spLocks noGrp="1"/>
          </p:cNvSpPr>
          <p:nvPr>
            <p:ph type="title"/>
          </p:nvPr>
        </p:nvSpPr>
        <p:spPr/>
        <p:txBody>
          <a:bodyPr/>
          <a:lstStyle/>
          <a:p>
            <a:r>
              <a:rPr lang="en-GB" dirty="0"/>
              <a:t>Module Aims</a:t>
            </a:r>
          </a:p>
        </p:txBody>
      </p:sp>
      <p:sp>
        <p:nvSpPr>
          <p:cNvPr id="5" name="Content Placeholder 4">
            <a:extLst>
              <a:ext uri="{FF2B5EF4-FFF2-40B4-BE49-F238E27FC236}">
                <a16:creationId xmlns:a16="http://schemas.microsoft.com/office/drawing/2014/main" id="{C95E3501-7CBB-0BFB-A932-4147C689544F}"/>
              </a:ext>
            </a:extLst>
          </p:cNvPr>
          <p:cNvSpPr>
            <a:spLocks noGrp="1"/>
          </p:cNvSpPr>
          <p:nvPr>
            <p:ph idx="1"/>
          </p:nvPr>
        </p:nvSpPr>
        <p:spPr/>
        <p:txBody>
          <a:bodyPr/>
          <a:lstStyle/>
          <a:p>
            <a:pPr lvl="0"/>
            <a:r>
              <a:rPr lang="en-GB" dirty="0"/>
              <a:t>To provide students with an in-depth understanding of the key approaches and practices linking the theory, policy and practice of Youth Work, whilst taking into consideration current themes and priorities which impact upon the lives of young people in contemporary society. </a:t>
            </a:r>
          </a:p>
          <a:p>
            <a:pPr lvl="0"/>
            <a:r>
              <a:rPr lang="en-GB" dirty="0"/>
              <a:t>To provide students with an opportunity to extensively develop their Youth Work skills, knowledge and understanding within two separate, contrasting, 200-hour placements. </a:t>
            </a:r>
          </a:p>
          <a:p>
            <a:endParaRPr lang="en-GB" dirty="0"/>
          </a:p>
        </p:txBody>
      </p:sp>
    </p:spTree>
    <p:extLst>
      <p:ext uri="{BB962C8B-B14F-4D97-AF65-F5344CB8AC3E}">
        <p14:creationId xmlns:p14="http://schemas.microsoft.com/office/powerpoint/2010/main" val="1887558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176CB-3BFE-AA08-56D3-3B5C5F2D837A}"/>
              </a:ext>
            </a:extLst>
          </p:cNvPr>
          <p:cNvSpPr>
            <a:spLocks noGrp="1"/>
          </p:cNvSpPr>
          <p:nvPr>
            <p:ph type="title"/>
          </p:nvPr>
        </p:nvSpPr>
        <p:spPr/>
        <p:txBody>
          <a:bodyPr/>
          <a:lstStyle/>
          <a:p>
            <a:r>
              <a:rPr lang="en-GB" b="1" dirty="0"/>
              <a:t>LEARNING OUTCOMES</a:t>
            </a:r>
            <a:r>
              <a:rPr lang="en-GB" dirty="0"/>
              <a:t> </a:t>
            </a:r>
            <a:br>
              <a:rPr lang="en-GB" dirty="0"/>
            </a:br>
            <a:endParaRPr lang="en-GB" dirty="0"/>
          </a:p>
        </p:txBody>
      </p:sp>
      <p:sp>
        <p:nvSpPr>
          <p:cNvPr id="3" name="Content Placeholder 2">
            <a:extLst>
              <a:ext uri="{FF2B5EF4-FFF2-40B4-BE49-F238E27FC236}">
                <a16:creationId xmlns:a16="http://schemas.microsoft.com/office/drawing/2014/main" id="{E73B0C0E-E804-BF97-3A3A-1C4995CBE31E}"/>
              </a:ext>
            </a:extLst>
          </p:cNvPr>
          <p:cNvSpPr>
            <a:spLocks noGrp="1"/>
          </p:cNvSpPr>
          <p:nvPr>
            <p:ph idx="1"/>
          </p:nvPr>
        </p:nvSpPr>
        <p:spPr/>
        <p:txBody>
          <a:bodyPr>
            <a:normAutofit lnSpcReduction="10000"/>
          </a:bodyPr>
          <a:lstStyle/>
          <a:p>
            <a:pPr lvl="0"/>
            <a:r>
              <a:rPr lang="en-GB" dirty="0"/>
              <a:t>successfully complete two separate, contrasting, 200-hour supervised professional practice placements, in accordance with the principles and values of Youth Work, 50% of each placement to be face to face with young people; </a:t>
            </a:r>
          </a:p>
          <a:p>
            <a:pPr lvl="0"/>
            <a:r>
              <a:rPr lang="en-GB" dirty="0"/>
              <a:t>critically engage in reflection and supervised practice, and critically reflect upon their own professional development needs;</a:t>
            </a:r>
          </a:p>
          <a:p>
            <a:pPr lvl="0"/>
            <a:r>
              <a:rPr lang="en-GB" dirty="0"/>
              <a:t>demonstrate awareness of the nature and scope of Youth Work in different sectors and critically analyse, interpret and evaluate relevant information, concepts and ideas;  </a:t>
            </a:r>
          </a:p>
          <a:p>
            <a:endParaRPr lang="en-GB" dirty="0"/>
          </a:p>
        </p:txBody>
      </p:sp>
    </p:spTree>
    <p:extLst>
      <p:ext uri="{BB962C8B-B14F-4D97-AF65-F5344CB8AC3E}">
        <p14:creationId xmlns:p14="http://schemas.microsoft.com/office/powerpoint/2010/main" val="3794357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3B005-C5A2-0578-CB0F-8D23E25140AC}"/>
              </a:ext>
            </a:extLst>
          </p:cNvPr>
          <p:cNvSpPr>
            <a:spLocks noGrp="1"/>
          </p:cNvSpPr>
          <p:nvPr>
            <p:ph type="title"/>
          </p:nvPr>
        </p:nvSpPr>
        <p:spPr/>
        <p:txBody>
          <a:bodyPr/>
          <a:lstStyle/>
          <a:p>
            <a:r>
              <a:rPr lang="en-GB" b="1" dirty="0"/>
              <a:t>LEARNING OUTCOMES</a:t>
            </a:r>
            <a:r>
              <a:rPr lang="en-GB" dirty="0"/>
              <a:t> </a:t>
            </a:r>
          </a:p>
        </p:txBody>
      </p:sp>
      <p:sp>
        <p:nvSpPr>
          <p:cNvPr id="3" name="Content Placeholder 2">
            <a:extLst>
              <a:ext uri="{FF2B5EF4-FFF2-40B4-BE49-F238E27FC236}">
                <a16:creationId xmlns:a16="http://schemas.microsoft.com/office/drawing/2014/main" id="{D4C1FBC6-1351-A2B7-C90B-E983E31EC091}"/>
              </a:ext>
            </a:extLst>
          </p:cNvPr>
          <p:cNvSpPr>
            <a:spLocks noGrp="1"/>
          </p:cNvSpPr>
          <p:nvPr>
            <p:ph idx="1"/>
          </p:nvPr>
        </p:nvSpPr>
        <p:spPr/>
        <p:txBody>
          <a:bodyPr/>
          <a:lstStyle/>
          <a:p>
            <a:pPr lvl="0"/>
            <a:r>
              <a:rPr lang="en-GB" dirty="0"/>
              <a:t>identify the development needs of young people and communities, and through youth work practice provide responses to these needs through taking responsibility for planning and developing programmes of work with young people;</a:t>
            </a:r>
          </a:p>
          <a:p>
            <a:pPr lvl="0"/>
            <a:r>
              <a:rPr lang="en-GB" dirty="0"/>
              <a:t>use relevant research or developments in Youth Work to analyse and inform actions;</a:t>
            </a:r>
          </a:p>
          <a:p>
            <a:pPr lvl="0"/>
            <a:r>
              <a:rPr lang="en-GB" dirty="0"/>
              <a:t>organise their knowledge and learning through use of a range of information resources, and present their work appropriately. </a:t>
            </a:r>
          </a:p>
          <a:p>
            <a:endParaRPr lang="en-GB" dirty="0"/>
          </a:p>
        </p:txBody>
      </p:sp>
    </p:spTree>
    <p:extLst>
      <p:ext uri="{BB962C8B-B14F-4D97-AF65-F5344CB8AC3E}">
        <p14:creationId xmlns:p14="http://schemas.microsoft.com/office/powerpoint/2010/main" val="839344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78F11-D773-AA03-2DF5-4F426EC7F2D2}"/>
              </a:ext>
            </a:extLst>
          </p:cNvPr>
          <p:cNvSpPr>
            <a:spLocks noGrp="1"/>
          </p:cNvSpPr>
          <p:nvPr>
            <p:ph type="title"/>
          </p:nvPr>
        </p:nvSpPr>
        <p:spPr/>
        <p:txBody>
          <a:bodyPr>
            <a:normAutofit fontScale="90000"/>
          </a:bodyPr>
          <a:lstStyle/>
          <a:p>
            <a:r>
              <a:rPr lang="en-GB" b="1" dirty="0"/>
              <a:t>C1: Professional Journal 3750 Words (200hr placement) – 21</a:t>
            </a:r>
            <a:r>
              <a:rPr lang="en-GB" b="1" baseline="30000" dirty="0"/>
              <a:t>st</a:t>
            </a:r>
            <a:r>
              <a:rPr lang="en-GB" b="1" dirty="0"/>
              <a:t> January 2026</a:t>
            </a:r>
            <a:br>
              <a:rPr lang="en-GB" dirty="0"/>
            </a:br>
            <a:endParaRPr lang="en-GB" dirty="0"/>
          </a:p>
        </p:txBody>
      </p:sp>
      <p:sp>
        <p:nvSpPr>
          <p:cNvPr id="3" name="Content Placeholder 2">
            <a:extLst>
              <a:ext uri="{FF2B5EF4-FFF2-40B4-BE49-F238E27FC236}">
                <a16:creationId xmlns:a16="http://schemas.microsoft.com/office/drawing/2014/main" id="{96A898AE-AA54-AC68-5D8E-61453DFEDF7E}"/>
              </a:ext>
            </a:extLst>
          </p:cNvPr>
          <p:cNvSpPr>
            <a:spLocks noGrp="1"/>
          </p:cNvSpPr>
          <p:nvPr>
            <p:ph idx="1"/>
          </p:nvPr>
        </p:nvSpPr>
        <p:spPr/>
        <p:txBody>
          <a:bodyPr/>
          <a:lstStyle/>
          <a:p>
            <a:r>
              <a:rPr lang="en-GB" dirty="0"/>
              <a:t>Your Professional Journal has three elements as outlined below.  You are required, through your placement, to work in accordance with Youth Work’s values and principles as outlined in the Code of Occupational Ethics for the Youth Service in Wales (ETS Wales &amp; YMCA Wales Community College, 2012), the Code of Professional Conduct and Practice (EWC, 2024), the Youth Work National Occupational Standards (CLD Standards Council Scotland, 2019) and the Ethical Guidelines for Educational Research (BERA, 2024). </a:t>
            </a:r>
          </a:p>
          <a:p>
            <a:pPr marL="0" indent="0">
              <a:buNone/>
            </a:pPr>
            <a:endParaRPr lang="en-GB" dirty="0"/>
          </a:p>
        </p:txBody>
      </p:sp>
    </p:spTree>
    <p:extLst>
      <p:ext uri="{BB962C8B-B14F-4D97-AF65-F5344CB8AC3E}">
        <p14:creationId xmlns:p14="http://schemas.microsoft.com/office/powerpoint/2010/main" val="3484860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99491-E805-536D-6223-2F281CE90571}"/>
              </a:ext>
            </a:extLst>
          </p:cNvPr>
          <p:cNvSpPr>
            <a:spLocks noGrp="1"/>
          </p:cNvSpPr>
          <p:nvPr>
            <p:ph type="title"/>
          </p:nvPr>
        </p:nvSpPr>
        <p:spPr/>
        <p:txBody>
          <a:bodyPr/>
          <a:lstStyle/>
          <a:p>
            <a:r>
              <a:rPr lang="en-GB" dirty="0"/>
              <a:t>Students are required to produce the following:</a:t>
            </a:r>
            <a:br>
              <a:rPr lang="en-GB" dirty="0"/>
            </a:br>
            <a:endParaRPr lang="en-GB" dirty="0"/>
          </a:p>
        </p:txBody>
      </p:sp>
      <p:sp>
        <p:nvSpPr>
          <p:cNvPr id="3" name="Content Placeholder 2">
            <a:extLst>
              <a:ext uri="{FF2B5EF4-FFF2-40B4-BE49-F238E27FC236}">
                <a16:creationId xmlns:a16="http://schemas.microsoft.com/office/drawing/2014/main" id="{5026FA41-3D72-ACC7-BBFE-0E6EF0EFE8B8}"/>
              </a:ext>
            </a:extLst>
          </p:cNvPr>
          <p:cNvSpPr>
            <a:spLocks noGrp="1"/>
          </p:cNvSpPr>
          <p:nvPr>
            <p:ph idx="1"/>
          </p:nvPr>
        </p:nvSpPr>
        <p:spPr/>
        <p:txBody>
          <a:bodyPr/>
          <a:lstStyle/>
          <a:p>
            <a:pPr lvl="0"/>
            <a:r>
              <a:rPr lang="en-GB" b="1" dirty="0"/>
              <a:t>A Community Profile:</a:t>
            </a:r>
            <a:endParaRPr lang="en-GB" dirty="0"/>
          </a:p>
          <a:p>
            <a:pPr lvl="1"/>
            <a:r>
              <a:rPr lang="en-GB" dirty="0"/>
              <a:t>A critically informed community profile based on the geographical and socio-cultural context of the placement.</a:t>
            </a:r>
          </a:p>
          <a:p>
            <a:pPr lvl="1"/>
            <a:r>
              <a:rPr lang="en-GB" dirty="0"/>
              <a:t>Incorporation of the lived experiences and perspectives of young people engaged in the setting.</a:t>
            </a:r>
          </a:p>
          <a:p>
            <a:pPr lvl="1"/>
            <a:r>
              <a:rPr lang="en-GB" dirty="0"/>
              <a:t>A concluding section presenting evidence-based recommendations for practice to improve provision and community outcomes for young people and others.</a:t>
            </a:r>
          </a:p>
          <a:p>
            <a:endParaRPr lang="en-GB" dirty="0"/>
          </a:p>
        </p:txBody>
      </p:sp>
    </p:spTree>
    <p:extLst>
      <p:ext uri="{BB962C8B-B14F-4D97-AF65-F5344CB8AC3E}">
        <p14:creationId xmlns:p14="http://schemas.microsoft.com/office/powerpoint/2010/main" val="1628936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05785-0A99-8884-568D-37BABD5967CE}"/>
              </a:ext>
            </a:extLst>
          </p:cNvPr>
          <p:cNvSpPr>
            <a:spLocks noGrp="1"/>
          </p:cNvSpPr>
          <p:nvPr>
            <p:ph type="title"/>
          </p:nvPr>
        </p:nvSpPr>
        <p:spPr/>
        <p:txBody>
          <a:bodyPr/>
          <a:lstStyle/>
          <a:p>
            <a:r>
              <a:rPr lang="en-GB" dirty="0"/>
              <a:t>Students are required to produce the following:</a:t>
            </a:r>
          </a:p>
        </p:txBody>
      </p:sp>
      <p:sp>
        <p:nvSpPr>
          <p:cNvPr id="3" name="Content Placeholder 2">
            <a:extLst>
              <a:ext uri="{FF2B5EF4-FFF2-40B4-BE49-F238E27FC236}">
                <a16:creationId xmlns:a16="http://schemas.microsoft.com/office/drawing/2014/main" id="{1831F3D0-D995-BD93-A2ED-65ABE9E2D3A1}"/>
              </a:ext>
            </a:extLst>
          </p:cNvPr>
          <p:cNvSpPr>
            <a:spLocks noGrp="1"/>
          </p:cNvSpPr>
          <p:nvPr>
            <p:ph idx="1"/>
          </p:nvPr>
        </p:nvSpPr>
        <p:spPr/>
        <p:txBody>
          <a:bodyPr/>
          <a:lstStyle/>
          <a:p>
            <a:pPr marL="0" indent="0">
              <a:buNone/>
            </a:pPr>
            <a:endParaRPr lang="en-GB" dirty="0"/>
          </a:p>
          <a:p>
            <a:pPr lvl="0"/>
            <a:r>
              <a:rPr lang="en-GB" b="1" dirty="0"/>
              <a:t>Organisational Analysis:</a:t>
            </a:r>
            <a:endParaRPr lang="en-GB" dirty="0"/>
          </a:p>
          <a:p>
            <a:pPr lvl="1"/>
            <a:r>
              <a:rPr lang="en-GB" dirty="0"/>
              <a:t>An in-depth and critically evaluative SWOT analysis of the placement organisation.</a:t>
            </a:r>
          </a:p>
          <a:p>
            <a:pPr lvl="1"/>
            <a:r>
              <a:rPr lang="en-GB" dirty="0"/>
              <a:t>Analysis supported by relevant theoretical frameworks, wider academic literature, and sector policy considerations.</a:t>
            </a:r>
          </a:p>
          <a:p>
            <a:endParaRPr lang="en-GB" dirty="0"/>
          </a:p>
        </p:txBody>
      </p:sp>
    </p:spTree>
    <p:extLst>
      <p:ext uri="{BB962C8B-B14F-4D97-AF65-F5344CB8AC3E}">
        <p14:creationId xmlns:p14="http://schemas.microsoft.com/office/powerpoint/2010/main" val="2969790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6DA6-DDD2-6D1F-9E83-AB2BB4837FAC}"/>
              </a:ext>
            </a:extLst>
          </p:cNvPr>
          <p:cNvSpPr>
            <a:spLocks noGrp="1"/>
          </p:cNvSpPr>
          <p:nvPr>
            <p:ph type="title"/>
          </p:nvPr>
        </p:nvSpPr>
        <p:spPr/>
        <p:txBody>
          <a:bodyPr/>
          <a:lstStyle/>
          <a:p>
            <a:r>
              <a:rPr lang="en-GB" dirty="0"/>
              <a:t>Students are required to produce the following:</a:t>
            </a:r>
          </a:p>
        </p:txBody>
      </p:sp>
      <p:sp>
        <p:nvSpPr>
          <p:cNvPr id="3" name="Content Placeholder 2">
            <a:extLst>
              <a:ext uri="{FF2B5EF4-FFF2-40B4-BE49-F238E27FC236}">
                <a16:creationId xmlns:a16="http://schemas.microsoft.com/office/drawing/2014/main" id="{5FED5BB1-3A65-6A2F-B644-DE9179C0C456}"/>
              </a:ext>
            </a:extLst>
          </p:cNvPr>
          <p:cNvSpPr>
            <a:spLocks noGrp="1"/>
          </p:cNvSpPr>
          <p:nvPr>
            <p:ph idx="1"/>
          </p:nvPr>
        </p:nvSpPr>
        <p:spPr/>
        <p:txBody>
          <a:bodyPr>
            <a:normAutofit lnSpcReduction="10000"/>
          </a:bodyPr>
          <a:lstStyle/>
          <a:p>
            <a:pPr lvl="0"/>
            <a:r>
              <a:rPr lang="en-GB" b="1" dirty="0"/>
              <a:t>Professional Learning and Development Summary:</a:t>
            </a:r>
            <a:endParaRPr lang="en-GB" dirty="0"/>
          </a:p>
          <a:p>
            <a:pPr lvl="1"/>
            <a:r>
              <a:rPr lang="en-GB" dirty="0"/>
              <a:t>A comprehensive and critically reflective account of learning and professional development achieved through the successful completion of 200 placement hours.</a:t>
            </a:r>
          </a:p>
          <a:p>
            <a:pPr lvl="1"/>
            <a:r>
              <a:rPr lang="en-GB" dirty="0"/>
              <a:t>Explicit links to the student’s professional development plan, underpinned by examples from practice and engagement with appropriate academic literature, including the Youth Work National Occupational Standards.</a:t>
            </a:r>
          </a:p>
          <a:p>
            <a:pPr lvl="1"/>
            <a:r>
              <a:rPr lang="en-GB" dirty="0"/>
              <a:t>Critical examination of the roles and responsibilities undertaken as a trainee Youth Worker while on placement.</a:t>
            </a:r>
          </a:p>
          <a:p>
            <a:pPr lvl="1"/>
            <a:r>
              <a:rPr lang="en-GB" dirty="0"/>
              <a:t>Demonstration of the ability to lead, manage, and evaluate an area of Youth Work practice, with evidence of advanced professional judgement and strategic insight.</a:t>
            </a:r>
          </a:p>
          <a:p>
            <a:endParaRPr lang="en-GB" dirty="0"/>
          </a:p>
        </p:txBody>
      </p:sp>
    </p:spTree>
    <p:extLst>
      <p:ext uri="{BB962C8B-B14F-4D97-AF65-F5344CB8AC3E}">
        <p14:creationId xmlns:p14="http://schemas.microsoft.com/office/powerpoint/2010/main" val="917998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090EB-6CEB-9510-360E-13D9B4C3257B}"/>
              </a:ext>
            </a:extLst>
          </p:cNvPr>
          <p:cNvSpPr>
            <a:spLocks noGrp="1"/>
          </p:cNvSpPr>
          <p:nvPr>
            <p:ph type="title"/>
          </p:nvPr>
        </p:nvSpPr>
        <p:spPr/>
        <p:txBody>
          <a:bodyPr>
            <a:normAutofit fontScale="90000"/>
          </a:bodyPr>
          <a:lstStyle/>
          <a:p>
            <a:r>
              <a:rPr lang="en-GB" b="1" dirty="0"/>
              <a:t>C3: Professional Journal 3750 Words (200hr placement) – 25</a:t>
            </a:r>
            <a:r>
              <a:rPr lang="en-GB" b="1" baseline="30000" dirty="0"/>
              <a:t>th</a:t>
            </a:r>
            <a:r>
              <a:rPr lang="en-GB" b="1" dirty="0"/>
              <a:t> June 2026</a:t>
            </a:r>
            <a:br>
              <a:rPr lang="en-GB" dirty="0"/>
            </a:br>
            <a:endParaRPr lang="en-GB" dirty="0"/>
          </a:p>
        </p:txBody>
      </p:sp>
      <p:sp>
        <p:nvSpPr>
          <p:cNvPr id="3" name="Content Placeholder 2">
            <a:extLst>
              <a:ext uri="{FF2B5EF4-FFF2-40B4-BE49-F238E27FC236}">
                <a16:creationId xmlns:a16="http://schemas.microsoft.com/office/drawing/2014/main" id="{1A757AF2-36D6-8BBF-AB0B-05399447027B}"/>
              </a:ext>
            </a:extLst>
          </p:cNvPr>
          <p:cNvSpPr>
            <a:spLocks noGrp="1"/>
          </p:cNvSpPr>
          <p:nvPr>
            <p:ph idx="1"/>
          </p:nvPr>
        </p:nvSpPr>
        <p:spPr/>
        <p:txBody>
          <a:bodyPr/>
          <a:lstStyle/>
          <a:p>
            <a:r>
              <a:rPr lang="en-GB" dirty="0"/>
              <a:t>Your Professional Journal has three elements as outlined below.  You are required, through your placement, to work in accordance with Youth Work’s values and principles as outlined in the Code of Occupational Ethics for the Youth Service in Wales (ETS Wales &amp; YMCA Wales Community College, 2012), the Code of Professional Conduct and Practice (EWC, 2024), the Youth Work National Occupational Standards (CLD Standards Council Scotland, 2019) and the Ethical Guidelines for Educational Research (BERA, 2024). </a:t>
            </a:r>
          </a:p>
          <a:p>
            <a:endParaRPr lang="en-GB" dirty="0"/>
          </a:p>
        </p:txBody>
      </p:sp>
    </p:spTree>
    <p:extLst>
      <p:ext uri="{BB962C8B-B14F-4D97-AF65-F5344CB8AC3E}">
        <p14:creationId xmlns:p14="http://schemas.microsoft.com/office/powerpoint/2010/main" val="900314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E07D1-CB54-CE5F-0FFD-8B2C731E7952}"/>
              </a:ext>
            </a:extLst>
          </p:cNvPr>
          <p:cNvSpPr>
            <a:spLocks noGrp="1"/>
          </p:cNvSpPr>
          <p:nvPr>
            <p:ph type="title"/>
          </p:nvPr>
        </p:nvSpPr>
        <p:spPr/>
        <p:txBody>
          <a:bodyPr/>
          <a:lstStyle/>
          <a:p>
            <a:r>
              <a:rPr lang="en-GB" b="1" dirty="0"/>
              <a:t>Community Profile</a:t>
            </a:r>
            <a:br>
              <a:rPr lang="en-GB" dirty="0"/>
            </a:br>
            <a:endParaRPr lang="en-GB" dirty="0"/>
          </a:p>
        </p:txBody>
      </p:sp>
      <p:sp>
        <p:nvSpPr>
          <p:cNvPr id="3" name="Content Placeholder 2">
            <a:extLst>
              <a:ext uri="{FF2B5EF4-FFF2-40B4-BE49-F238E27FC236}">
                <a16:creationId xmlns:a16="http://schemas.microsoft.com/office/drawing/2014/main" id="{3240D585-6972-A35B-1C93-962661FF78A1}"/>
              </a:ext>
            </a:extLst>
          </p:cNvPr>
          <p:cNvSpPr>
            <a:spLocks noGrp="1"/>
          </p:cNvSpPr>
          <p:nvPr>
            <p:ph idx="1"/>
          </p:nvPr>
        </p:nvSpPr>
        <p:spPr/>
        <p:txBody>
          <a:bodyPr/>
          <a:lstStyle/>
          <a:p>
            <a:pPr lvl="1"/>
            <a:r>
              <a:rPr lang="en-GB" dirty="0"/>
              <a:t>Produce a critically informed profile of a community of young people, addressing all relevant community profile criteria.</a:t>
            </a:r>
          </a:p>
          <a:p>
            <a:pPr lvl="1"/>
            <a:r>
              <a:rPr lang="en-GB" dirty="0"/>
              <a:t>Incorporate insights from lived experiences and perspectives of young people central to the selected community.</a:t>
            </a:r>
          </a:p>
          <a:p>
            <a:pPr lvl="1"/>
            <a:r>
              <a:rPr lang="en-GB" dirty="0"/>
              <a:t>Provide a concluding section with evidence-based recommendations for practice to improve outcomes for young people within the community.</a:t>
            </a:r>
          </a:p>
          <a:p>
            <a:endParaRPr lang="en-GB" dirty="0"/>
          </a:p>
        </p:txBody>
      </p:sp>
    </p:spTree>
    <p:extLst>
      <p:ext uri="{BB962C8B-B14F-4D97-AF65-F5344CB8AC3E}">
        <p14:creationId xmlns:p14="http://schemas.microsoft.com/office/powerpoint/2010/main" val="2804843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082F2-34D5-C27E-1137-2C04FD9267F3}"/>
              </a:ext>
            </a:extLst>
          </p:cNvPr>
          <p:cNvSpPr>
            <a:spLocks noGrp="1"/>
          </p:cNvSpPr>
          <p:nvPr>
            <p:ph type="title"/>
          </p:nvPr>
        </p:nvSpPr>
        <p:spPr/>
        <p:txBody>
          <a:bodyPr/>
          <a:lstStyle/>
          <a:p>
            <a:r>
              <a:rPr lang="en-GB" b="1" dirty="0"/>
              <a:t>In-Depth Practice Analysis</a:t>
            </a:r>
            <a:br>
              <a:rPr lang="en-GB" dirty="0"/>
            </a:br>
            <a:endParaRPr lang="en-GB" dirty="0"/>
          </a:p>
        </p:txBody>
      </p:sp>
      <p:sp>
        <p:nvSpPr>
          <p:cNvPr id="3" name="Content Placeholder 2">
            <a:extLst>
              <a:ext uri="{FF2B5EF4-FFF2-40B4-BE49-F238E27FC236}">
                <a16:creationId xmlns:a16="http://schemas.microsoft.com/office/drawing/2014/main" id="{C423F669-C4B6-E833-71D4-FA5F6E4FCE61}"/>
              </a:ext>
            </a:extLst>
          </p:cNvPr>
          <p:cNvSpPr>
            <a:spLocks noGrp="1"/>
          </p:cNvSpPr>
          <p:nvPr>
            <p:ph idx="1"/>
          </p:nvPr>
        </p:nvSpPr>
        <p:spPr/>
        <p:txBody>
          <a:bodyPr/>
          <a:lstStyle/>
          <a:p>
            <a:pPr lvl="1"/>
            <a:r>
              <a:rPr lang="en-GB" dirty="0"/>
              <a:t>Deliver a comprehensive, critically evaluative analysis of student-developed youth work practice, explicitly linked to relevant theory, research, and policy frameworks reflecting the module’s themes.</a:t>
            </a:r>
          </a:p>
          <a:p>
            <a:pPr lvl="1"/>
            <a:r>
              <a:rPr lang="en-GB" dirty="0"/>
              <a:t>Analysis may focus on a series of sessions, workshops, or a substantial, student-led practice initiative demonstrating advanced professional competencies.</a:t>
            </a:r>
          </a:p>
          <a:p>
            <a:endParaRPr lang="en-GB" dirty="0"/>
          </a:p>
        </p:txBody>
      </p:sp>
    </p:spTree>
    <p:extLst>
      <p:ext uri="{BB962C8B-B14F-4D97-AF65-F5344CB8AC3E}">
        <p14:creationId xmlns:p14="http://schemas.microsoft.com/office/powerpoint/2010/main" val="37629355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5927F-F4BD-6FE1-1BC4-4BEAB45CB2B6}"/>
              </a:ext>
            </a:extLst>
          </p:cNvPr>
          <p:cNvSpPr>
            <a:spLocks noGrp="1"/>
          </p:cNvSpPr>
          <p:nvPr>
            <p:ph type="title"/>
          </p:nvPr>
        </p:nvSpPr>
        <p:spPr/>
        <p:txBody>
          <a:bodyPr>
            <a:normAutofit fontScale="90000"/>
          </a:bodyPr>
          <a:lstStyle/>
          <a:p>
            <a:r>
              <a:rPr lang="en-GB" b="1" dirty="0"/>
              <a:t>Summary of Professional Learning and Development</a:t>
            </a:r>
            <a:br>
              <a:rPr lang="en-GB" dirty="0"/>
            </a:br>
            <a:endParaRPr lang="en-GB" dirty="0"/>
          </a:p>
        </p:txBody>
      </p:sp>
      <p:sp>
        <p:nvSpPr>
          <p:cNvPr id="3" name="Content Placeholder 2">
            <a:extLst>
              <a:ext uri="{FF2B5EF4-FFF2-40B4-BE49-F238E27FC236}">
                <a16:creationId xmlns:a16="http://schemas.microsoft.com/office/drawing/2014/main" id="{B6A1E288-8B57-8818-FE0A-E1B854A08FB2}"/>
              </a:ext>
            </a:extLst>
          </p:cNvPr>
          <p:cNvSpPr>
            <a:spLocks noGrp="1"/>
          </p:cNvSpPr>
          <p:nvPr>
            <p:ph idx="1"/>
          </p:nvPr>
        </p:nvSpPr>
        <p:spPr/>
        <p:txBody>
          <a:bodyPr/>
          <a:lstStyle/>
          <a:p>
            <a:pPr lvl="1"/>
            <a:r>
              <a:rPr lang="en-GB" dirty="0"/>
              <a:t>Present a thorough, critically reflective summary of learning and professional growth resulting from the successful completion of 200 hours on placement.</a:t>
            </a:r>
          </a:p>
          <a:p>
            <a:pPr lvl="1"/>
            <a:r>
              <a:rPr lang="en-GB" dirty="0"/>
              <a:t>Make explicit reference to the student’s professional development plan, illustrated with practice-based examples and engagement with relevant academic literature (including the Youth Work National Occupational Standards).</a:t>
            </a:r>
          </a:p>
          <a:p>
            <a:pPr lvl="1"/>
            <a:r>
              <a:rPr lang="en-GB" dirty="0"/>
              <a:t>Critically examine the roles and responsibilities assumed as a trainee Youth Worker during the placement, and demonstrate the ability to lead, manage, and evaluate a defined area of Youth Work practice using advanced critical judgement.</a:t>
            </a:r>
          </a:p>
          <a:p>
            <a:endParaRPr lang="en-GB" dirty="0"/>
          </a:p>
        </p:txBody>
      </p:sp>
    </p:spTree>
    <p:extLst>
      <p:ext uri="{BB962C8B-B14F-4D97-AF65-F5344CB8AC3E}">
        <p14:creationId xmlns:p14="http://schemas.microsoft.com/office/powerpoint/2010/main" val="409540905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873</Words>
  <Application>Microsoft Office PowerPoint</Application>
  <PresentationFormat>Widescreen</PresentationFormat>
  <Paragraphs>47</Paragraphs>
  <Slides>15</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15</vt:i4>
      </vt:variant>
    </vt:vector>
  </HeadingPairs>
  <TitlesOfParts>
    <vt:vector size="26"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Polisi</vt:lpstr>
      <vt:lpstr>ECYW7006 Principles into Practice  </vt:lpstr>
      <vt:lpstr>Module Aims</vt:lpstr>
      <vt:lpstr>LEARNING OUTCOMES  </vt:lpstr>
      <vt:lpstr>LEARNING OUTCOMES </vt:lpstr>
      <vt:lpstr>C1: Professional Journal 3750 Words (200hr placement) – 21st January 2026 </vt:lpstr>
      <vt:lpstr>Students are required to produce the following: </vt:lpstr>
      <vt:lpstr>Students are required to produce the following:</vt:lpstr>
      <vt:lpstr>Students are required to produce the following:</vt:lpstr>
      <vt:lpstr>C3: Professional Journal 3750 Words (200hr placement) – 25th June 2026 </vt:lpstr>
      <vt:lpstr>Community Profile </vt:lpstr>
      <vt:lpstr>In-Depth Practice Analysis </vt:lpstr>
      <vt:lpstr>Summary of Professional Learning and Development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2025-10-04T06:58:44Z</dcterms:modified>
</cp:coreProperties>
</file>