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722" autoAdjust="0"/>
  </p:normalViewPr>
  <p:slideViewPr>
    <p:cSldViewPr>
      <p:cViewPr>
        <p:scale>
          <a:sx n="75" d="100"/>
          <a:sy n="75" d="100"/>
        </p:scale>
        <p:origin x="-1236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1AE6A-19D2-488B-8D2D-77F97D149C3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CB93EB-55EC-4F6A-99CF-13E5442E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617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CB93EB-55EC-4F6A-99CF-13E5442E4FC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115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C4DCA0D-DAAF-4DF3-8A51-585E7B173481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82BE54C-E843-4ED9-B0BB-DDDAF6AA390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arcyscarlets.com/" TargetMode="External"/><Relationship Id="rId2" Type="http://schemas.openxmlformats.org/officeDocument/2006/relationships/hyperlink" Target="http://www.bbc.co.uk/sport/rugby-union/4276796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279" y="908720"/>
            <a:ext cx="6192688" cy="4120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43608" y="116632"/>
            <a:ext cx="730841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Consultancy project</a:t>
            </a:r>
          </a:p>
          <a:p>
            <a:pPr algn="ctr"/>
            <a:r>
              <a:rPr lang="en-US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Cerys Jones P144914</a:t>
            </a:r>
            <a:endParaRPr lang="en-US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844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Parc y </a:t>
            </a:r>
            <a:r>
              <a:rPr lang="en-GB" dirty="0" smtClean="0"/>
              <a:t>Scarlets is the </a:t>
            </a:r>
            <a:r>
              <a:rPr lang="en-GB" dirty="0"/>
              <a:t>Heart and Soul of Scarlets </a:t>
            </a:r>
            <a:r>
              <a:rPr lang="en-GB" dirty="0" smtClean="0"/>
              <a:t>Rugby, which is based in Llanelli. (Scarlets)</a:t>
            </a:r>
          </a:p>
          <a:p>
            <a:endParaRPr lang="en-GB" dirty="0" smtClean="0"/>
          </a:p>
          <a:p>
            <a:r>
              <a:rPr lang="en-GB" dirty="0"/>
              <a:t>As well as being home to Scarlets Rugby, </a:t>
            </a:r>
            <a:r>
              <a:rPr lang="en-GB" dirty="0" smtClean="0"/>
              <a:t>they </a:t>
            </a:r>
            <a:r>
              <a:rPr lang="en-GB" dirty="0"/>
              <a:t>also </a:t>
            </a:r>
            <a:r>
              <a:rPr lang="en-GB" dirty="0" smtClean="0"/>
              <a:t>offer </a:t>
            </a:r>
            <a:r>
              <a:rPr lang="en-GB" dirty="0"/>
              <a:t>facilities for non-match day events including conferences, dinners and exhibitions</a:t>
            </a:r>
            <a:r>
              <a:rPr lang="en-GB" dirty="0" smtClean="0"/>
              <a:t>. (Scarlets)</a:t>
            </a:r>
          </a:p>
          <a:p>
            <a:endParaRPr lang="en-GB" dirty="0" smtClean="0"/>
          </a:p>
          <a:p>
            <a:r>
              <a:rPr lang="en-GB" dirty="0" smtClean="0"/>
              <a:t>Guinness Pro12 champions 2017 (Sport, 2017)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Introduction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32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Project aims would be to identify why people only attend certain games i.e. more important games.</a:t>
            </a:r>
          </a:p>
          <a:p>
            <a:endParaRPr lang="en-GB" dirty="0" smtClean="0"/>
          </a:p>
          <a:p>
            <a:r>
              <a:rPr lang="en-GB" dirty="0" smtClean="0"/>
              <a:t>To find ways to get the crowd that go to the bigger games to attend the smaller ones.</a:t>
            </a:r>
          </a:p>
          <a:p>
            <a:endParaRPr lang="en-GB" dirty="0"/>
          </a:p>
          <a:p>
            <a:r>
              <a:rPr lang="en-GB" dirty="0" smtClean="0"/>
              <a:t>The objective for these aims is to ensure that the stadium is always in use, or at a respectable number of attendees.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Project aims and objectives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07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Number of attendees at rugby games within Parc Y Scarlets vary from game to game and is an issue that needs to be addressed. </a:t>
            </a:r>
          </a:p>
          <a:p>
            <a:endParaRPr lang="en-GB" dirty="0"/>
          </a:p>
          <a:p>
            <a:r>
              <a:rPr lang="en-GB" dirty="0" smtClean="0"/>
              <a:t>"</a:t>
            </a:r>
            <a:r>
              <a:rPr lang="en-GB" dirty="0"/>
              <a:t>It has been tough with the move from Stradey. We have not been as successful as we would like over the last 10 years to attract the </a:t>
            </a:r>
            <a:r>
              <a:rPr lang="en-GB" dirty="0" smtClean="0"/>
              <a:t>crowds” (Griffiths, 2018)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Rational 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9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Already work within the company, knowledge of the business is strong.</a:t>
            </a:r>
          </a:p>
          <a:p>
            <a:endParaRPr lang="en-GB" dirty="0" smtClean="0"/>
          </a:p>
          <a:p>
            <a:r>
              <a:rPr lang="en-GB" dirty="0" smtClean="0"/>
              <a:t>See first hand how game days can differ in terms of numbers</a:t>
            </a:r>
          </a:p>
          <a:p>
            <a:endParaRPr lang="en-GB" dirty="0" smtClean="0"/>
          </a:p>
          <a:p>
            <a:r>
              <a:rPr lang="en-GB" dirty="0" smtClean="0"/>
              <a:t>Associate with board of directors regularly on game days and the issue of the number of people attending game days has been highlighted.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Consultant 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42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research:</a:t>
            </a:r>
          </a:p>
          <a:p>
            <a:pPr marL="109728" indent="0">
              <a:buNone/>
            </a:pPr>
            <a:r>
              <a:rPr lang="en-GB" dirty="0" smtClean="0"/>
              <a:t>-Survey Monkey</a:t>
            </a:r>
          </a:p>
          <a:p>
            <a:pPr marL="109728" indent="0">
              <a:buNone/>
            </a:pPr>
            <a:r>
              <a:rPr lang="en-GB" dirty="0" smtClean="0"/>
              <a:t>-Graphs</a:t>
            </a:r>
          </a:p>
          <a:p>
            <a:pPr marL="109728" indent="0">
              <a:buNone/>
            </a:pPr>
            <a:r>
              <a:rPr lang="en-GB" dirty="0" smtClean="0"/>
              <a:t>-Interviews with board of directors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Secondary research</a:t>
            </a:r>
          </a:p>
          <a:p>
            <a:pPr marL="109728" indent="0">
              <a:buNone/>
            </a:pPr>
            <a:r>
              <a:rPr lang="en-GB" dirty="0" smtClean="0"/>
              <a:t>-News reports</a:t>
            </a:r>
          </a:p>
          <a:p>
            <a:pPr marL="109728" indent="0">
              <a:buNone/>
            </a:pPr>
            <a:r>
              <a:rPr lang="en-GB" dirty="0" smtClean="0"/>
              <a:t>-Journals</a:t>
            </a:r>
          </a:p>
          <a:p>
            <a:pPr marL="109728" indent="0">
              <a:buNone/>
            </a:pPr>
            <a:r>
              <a:rPr lang="en-GB" dirty="0" smtClean="0"/>
              <a:t>-Sport news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Proposed research strategy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79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GANTT Chart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1" t="20507" r="8439" b="10628"/>
          <a:stretch/>
        </p:blipFill>
        <p:spPr bwMode="auto">
          <a:xfrm>
            <a:off x="467544" y="1340768"/>
            <a:ext cx="8637838" cy="4390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2666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into why people prefer to attend bigger games.. It is due to bigger names playing? Better atmosphere during bigger games?</a:t>
            </a:r>
          </a:p>
          <a:p>
            <a:endParaRPr lang="en-GB" dirty="0"/>
          </a:p>
          <a:p>
            <a:r>
              <a:rPr lang="en-GB" dirty="0" smtClean="0"/>
              <a:t>Find a solution to help overcome the issue and persuade people to attend smaller games, which will then help create more revenue for the stadium.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Possible actions/outcomes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376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 simply just do not want to attend smaller games. </a:t>
            </a:r>
          </a:p>
          <a:p>
            <a:endParaRPr lang="en-GB" dirty="0"/>
          </a:p>
          <a:p>
            <a:r>
              <a:rPr lang="en-GB" dirty="0" smtClean="0"/>
              <a:t>People’s wants and needs are changing, they want more value for their money, get better atmosphere at a bigger game.</a:t>
            </a:r>
          </a:p>
          <a:p>
            <a:endParaRPr lang="en-GB" dirty="0"/>
          </a:p>
          <a:p>
            <a:r>
              <a:rPr lang="en-GB" dirty="0" smtClean="0"/>
              <a:t>The only way to overcome these issues is by change, looking at things to improve/change.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Possible constraints 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924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Griffiths, G. (2018, Jan 21st). </a:t>
            </a:r>
            <a:r>
              <a:rPr lang="en-GB" dirty="0" err="1"/>
              <a:t>Scarlets</a:t>
            </a:r>
            <a:r>
              <a:rPr lang="en-GB" dirty="0"/>
              <a:t> conjure memorable European night to restore Welsh pride. Retrieved Feb 21th, 2018, from BBC Wales Sport: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www.bbc.co.uk/sport/rugby-union/42767969</a:t>
            </a:r>
            <a:endParaRPr lang="en-GB" dirty="0" smtClean="0"/>
          </a:p>
          <a:p>
            <a:endParaRPr lang="en-GB" dirty="0"/>
          </a:p>
          <a:p>
            <a:r>
              <a:rPr lang="en-GB" dirty="0" err="1"/>
              <a:t>Scarlets</a:t>
            </a:r>
            <a:r>
              <a:rPr lang="en-GB" dirty="0"/>
              <a:t>, P. Y. (</a:t>
            </a:r>
            <a:r>
              <a:rPr lang="en-GB" dirty="0" err="1"/>
              <a:t>n.d.</a:t>
            </a:r>
            <a:r>
              <a:rPr lang="en-GB" dirty="0"/>
              <a:t>). About us. Retrieved Feb 12th, 2018, from </a:t>
            </a:r>
            <a:r>
              <a:rPr lang="en-GB" dirty="0" err="1"/>
              <a:t>Parc</a:t>
            </a:r>
            <a:r>
              <a:rPr lang="en-GB" dirty="0"/>
              <a:t> Y </a:t>
            </a:r>
            <a:r>
              <a:rPr lang="en-GB" dirty="0" err="1"/>
              <a:t>Scarlets</a:t>
            </a:r>
            <a:r>
              <a:rPr lang="en-GB" dirty="0"/>
              <a:t>: </a:t>
            </a:r>
            <a:r>
              <a:rPr lang="en-GB" dirty="0">
                <a:hlinkClick r:id="rId3"/>
              </a:rPr>
              <a:t>http://parcyscarlets.com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Sport, T. (2017, May 27th). Munster 22 </a:t>
            </a:r>
            <a:r>
              <a:rPr lang="en-GB" dirty="0" err="1"/>
              <a:t>Scarlets</a:t>
            </a:r>
            <a:r>
              <a:rPr lang="en-GB" dirty="0"/>
              <a:t> 46: Six-try Welshmen sweep meek challenge aside to win one-sided Pro12 final. Retrieved Feb 12th, 2018, from The Telegraph: http://www.telegraph.co.uk/rugby-union/2017/05/27/munster-22-scarlets-46six-try-welshmen-sweep-meek-challenge/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References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67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ustom 2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DA1F28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463</TotalTime>
  <Words>479</Words>
  <Application>Microsoft Office PowerPoint</Application>
  <PresentationFormat>On-screen Show (4:3)</PresentationFormat>
  <Paragraphs>52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PowerPoint Presentation</vt:lpstr>
      <vt:lpstr>Introduction</vt:lpstr>
      <vt:lpstr>Project aims and objectives</vt:lpstr>
      <vt:lpstr>Rational </vt:lpstr>
      <vt:lpstr>Consultant </vt:lpstr>
      <vt:lpstr>Proposed research strategy</vt:lpstr>
      <vt:lpstr>GANTT Chart</vt:lpstr>
      <vt:lpstr>Possible actions/outcomes</vt:lpstr>
      <vt:lpstr>Possible constraints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cerysben</dc:creator>
  <cp:lastModifiedBy>cerysben</cp:lastModifiedBy>
  <cp:revision>24</cp:revision>
  <dcterms:created xsi:type="dcterms:W3CDTF">2018-02-12T14:32:48Z</dcterms:created>
  <dcterms:modified xsi:type="dcterms:W3CDTF">2018-02-19T12:53:41Z</dcterms:modified>
</cp:coreProperties>
</file>