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913ECB-A56A-4467-A9B2-DFF0D7D35916}" v="66" dt="2025-12-02T12:52:49.4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tell Barnett" userId="c70d601df96cd7ea" providerId="LiveId" clId="{87913ECB-A56A-4467-A9B2-DFF0D7D35916}"/>
    <pc:docChg chg="undo custSel modSld">
      <pc:chgData name="Shantell Barnett" userId="c70d601df96cd7ea" providerId="LiveId" clId="{87913ECB-A56A-4467-A9B2-DFF0D7D35916}" dt="2025-12-02T12:56:22.204" v="3239" actId="114"/>
      <pc:docMkLst>
        <pc:docMk/>
      </pc:docMkLst>
      <pc:sldChg chg="modSp mod">
        <pc:chgData name="Shantell Barnett" userId="c70d601df96cd7ea" providerId="LiveId" clId="{87913ECB-A56A-4467-A9B2-DFF0D7D35916}" dt="2025-11-18T12:56:51.366" v="963" actId="20577"/>
        <pc:sldMkLst>
          <pc:docMk/>
          <pc:sldMk cId="3395759780" sldId="256"/>
        </pc:sldMkLst>
        <pc:spChg chg="mod">
          <ac:chgData name="Shantell Barnett" userId="c70d601df96cd7ea" providerId="LiveId" clId="{87913ECB-A56A-4467-A9B2-DFF0D7D35916}" dt="2025-11-18T12:56:51.366" v="963" actId="20577"/>
          <ac:spMkLst>
            <pc:docMk/>
            <pc:sldMk cId="3395759780" sldId="256"/>
            <ac:spMk id="3" creationId="{E6E79044-D651-D9DB-F37E-052E7CA5F1F5}"/>
          </ac:spMkLst>
        </pc:spChg>
      </pc:sldChg>
      <pc:sldChg chg="modSp mod">
        <pc:chgData name="Shantell Barnett" userId="c70d601df96cd7ea" providerId="LiveId" clId="{87913ECB-A56A-4467-A9B2-DFF0D7D35916}" dt="2025-11-25T12:33:41.195" v="1400" actId="207"/>
        <pc:sldMkLst>
          <pc:docMk/>
          <pc:sldMk cId="1782591905" sldId="258"/>
        </pc:sldMkLst>
        <pc:spChg chg="mod">
          <ac:chgData name="Shantell Barnett" userId="c70d601df96cd7ea" providerId="LiveId" clId="{87913ECB-A56A-4467-A9B2-DFF0D7D35916}" dt="2025-11-25T12:33:41.195" v="1400" actId="207"/>
          <ac:spMkLst>
            <pc:docMk/>
            <pc:sldMk cId="1782591905" sldId="258"/>
            <ac:spMk id="2" creationId="{1E030FCA-01F6-5E1C-E10E-DDEB685216DC}"/>
          </ac:spMkLst>
        </pc:spChg>
      </pc:sldChg>
      <pc:sldChg chg="modSp mod modTransition modAnim">
        <pc:chgData name="Shantell Barnett" userId="c70d601df96cd7ea" providerId="LiveId" clId="{87913ECB-A56A-4467-A9B2-DFF0D7D35916}" dt="2025-11-25T12:34:01.229" v="1405" actId="20577"/>
        <pc:sldMkLst>
          <pc:docMk/>
          <pc:sldMk cId="261025862" sldId="259"/>
        </pc:sldMkLst>
        <pc:spChg chg="mod">
          <ac:chgData name="Shantell Barnett" userId="c70d601df96cd7ea" providerId="LiveId" clId="{87913ECB-A56A-4467-A9B2-DFF0D7D35916}" dt="2025-11-25T12:34:01.229" v="1405" actId="20577"/>
          <ac:spMkLst>
            <pc:docMk/>
            <pc:sldMk cId="261025862" sldId="259"/>
            <ac:spMk id="3" creationId="{BB73759B-B3AB-E267-68F8-8392DC2E0D91}"/>
          </ac:spMkLst>
        </pc:spChg>
      </pc:sldChg>
      <pc:sldChg chg="addSp delSp modSp mod setBg modAnim">
        <pc:chgData name="Shantell Barnett" userId="c70d601df96cd7ea" providerId="LiveId" clId="{87913ECB-A56A-4467-A9B2-DFF0D7D35916}" dt="2025-12-02T09:44:25.704" v="2834"/>
        <pc:sldMkLst>
          <pc:docMk/>
          <pc:sldMk cId="1650886797" sldId="260"/>
        </pc:sldMkLst>
        <pc:spChg chg="mod">
          <ac:chgData name="Shantell Barnett" userId="c70d601df96cd7ea" providerId="LiveId" clId="{87913ECB-A56A-4467-A9B2-DFF0D7D35916}" dt="2025-11-26T08:43:31.379" v="1886" actId="26606"/>
          <ac:spMkLst>
            <pc:docMk/>
            <pc:sldMk cId="1650886797" sldId="260"/>
            <ac:spMk id="2" creationId="{2AC3A2AB-7C5B-03B2-5243-724AE5F3A890}"/>
          </ac:spMkLst>
        </pc:spChg>
        <pc:spChg chg="mod ord">
          <ac:chgData name="Shantell Barnett" userId="c70d601df96cd7ea" providerId="LiveId" clId="{87913ECB-A56A-4467-A9B2-DFF0D7D35916}" dt="2025-11-26T09:15:09.916" v="1973" actId="20577"/>
          <ac:spMkLst>
            <pc:docMk/>
            <pc:sldMk cId="1650886797" sldId="260"/>
            <ac:spMk id="3" creationId="{654F6325-6048-FDD9-DE58-5A37EE47506A}"/>
          </ac:spMkLst>
        </pc:spChg>
        <pc:spChg chg="add mod">
          <ac:chgData name="Shantell Barnett" userId="c70d601df96cd7ea" providerId="LiveId" clId="{87913ECB-A56A-4467-A9B2-DFF0D7D35916}" dt="2025-11-26T08:45:28.397" v="1894" actId="26606"/>
          <ac:spMkLst>
            <pc:docMk/>
            <pc:sldMk cId="1650886797" sldId="260"/>
            <ac:spMk id="6" creationId="{F939A19E-174F-5496-FD3A-3FF79EA0DAB3}"/>
          </ac:spMkLst>
        </pc:spChg>
        <pc:spChg chg="add mod">
          <ac:chgData name="Shantell Barnett" userId="c70d601df96cd7ea" providerId="LiveId" clId="{87913ECB-A56A-4467-A9B2-DFF0D7D35916}" dt="2025-11-26T08:45:28.397" v="1894" actId="26606"/>
          <ac:spMkLst>
            <pc:docMk/>
            <pc:sldMk cId="1650886797" sldId="260"/>
            <ac:spMk id="11" creationId="{D38E1A12-D4D6-FB78-979D-53BF6B50D162}"/>
          </ac:spMkLst>
        </pc:spChg>
        <pc:spChg chg="add del">
          <ac:chgData name="Shantell Barnett" userId="c70d601df96cd7ea" providerId="LiveId" clId="{87913ECB-A56A-4467-A9B2-DFF0D7D35916}" dt="2025-11-26T08:44:30.290" v="1890" actId="26606"/>
          <ac:spMkLst>
            <pc:docMk/>
            <pc:sldMk cId="1650886797" sldId="260"/>
            <ac:spMk id="13" creationId="{CB67C462-E59B-4144-AD18-57E43BA648EC}"/>
          </ac:spMkLst>
        </pc:spChg>
        <pc:spChg chg="add del">
          <ac:chgData name="Shantell Barnett" userId="c70d601df96cd7ea" providerId="LiveId" clId="{87913ECB-A56A-4467-A9B2-DFF0D7D35916}" dt="2025-11-26T08:44:30.290" v="1890" actId="26606"/>
          <ac:spMkLst>
            <pc:docMk/>
            <pc:sldMk cId="1650886797" sldId="260"/>
            <ac:spMk id="15" creationId="{4D13A3DE-C04A-4777-9292-EA421D1EDE94}"/>
          </ac:spMkLst>
        </pc:spChg>
        <pc:spChg chg="add del">
          <ac:chgData name="Shantell Barnett" userId="c70d601df96cd7ea" providerId="LiveId" clId="{87913ECB-A56A-4467-A9B2-DFF0D7D35916}" dt="2025-11-26T08:44:30.290" v="1890" actId="26606"/>
          <ac:spMkLst>
            <pc:docMk/>
            <pc:sldMk cId="1650886797" sldId="260"/>
            <ac:spMk id="17" creationId="{3E2B7BAB-D8D8-407E-ABF9-562FE089E775}"/>
          </ac:spMkLst>
        </pc:spChg>
        <pc:spChg chg="add del">
          <ac:chgData name="Shantell Barnett" userId="c70d601df96cd7ea" providerId="LiveId" clId="{87913ECB-A56A-4467-A9B2-DFF0D7D35916}" dt="2025-11-26T08:44:30.290" v="1890" actId="26606"/>
          <ac:spMkLst>
            <pc:docMk/>
            <pc:sldMk cId="1650886797" sldId="260"/>
            <ac:spMk id="19" creationId="{013887E5-9D8F-4B85-A11D-8760ADB78E31}"/>
          </ac:spMkLst>
        </pc:spChg>
        <pc:spChg chg="add del">
          <ac:chgData name="Shantell Barnett" userId="c70d601df96cd7ea" providerId="LiveId" clId="{87913ECB-A56A-4467-A9B2-DFF0D7D35916}" dt="2025-11-26T08:45:28.397" v="1894" actId="26606"/>
          <ac:spMkLst>
            <pc:docMk/>
            <pc:sldMk cId="1650886797" sldId="260"/>
            <ac:spMk id="31" creationId="{71C70367-4458-4780-9E4B-5F52B3A95D40}"/>
          </ac:spMkLst>
        </pc:spChg>
        <pc:spChg chg="add del">
          <ac:chgData name="Shantell Barnett" userId="c70d601df96cd7ea" providerId="LiveId" clId="{87913ECB-A56A-4467-A9B2-DFF0D7D35916}" dt="2025-11-26T08:45:28.397" v="1894" actId="26606"/>
          <ac:spMkLst>
            <pc:docMk/>
            <pc:sldMk cId="1650886797" sldId="260"/>
            <ac:spMk id="33" creationId="{B9BAF2F7-47D9-4779-AF6A-86BB0E7B0F8D}"/>
          </ac:spMkLst>
        </pc:spChg>
        <pc:spChg chg="add del">
          <ac:chgData name="Shantell Barnett" userId="c70d601df96cd7ea" providerId="LiveId" clId="{87913ECB-A56A-4467-A9B2-DFF0D7D35916}" dt="2025-11-26T08:45:28.397" v="1894" actId="26606"/>
          <ac:spMkLst>
            <pc:docMk/>
            <pc:sldMk cId="1650886797" sldId="260"/>
            <ac:spMk id="35" creationId="{2633B343-7777-47E9-9E89-817F4B43C5BC}"/>
          </ac:spMkLst>
        </pc:spChg>
        <pc:spChg chg="add del">
          <ac:chgData name="Shantell Barnett" userId="c70d601df96cd7ea" providerId="LiveId" clId="{87913ECB-A56A-4467-A9B2-DFF0D7D35916}" dt="2025-11-26T08:45:28.397" v="1894" actId="26606"/>
          <ac:spMkLst>
            <pc:docMk/>
            <pc:sldMk cId="1650886797" sldId="260"/>
            <ac:spMk id="37" creationId="{C9783272-80BE-49B3-AB46-FD6D7B3CAF73}"/>
          </ac:spMkLst>
        </pc:spChg>
        <pc:spChg chg="add">
          <ac:chgData name="Shantell Barnett" userId="c70d601df96cd7ea" providerId="LiveId" clId="{87913ECB-A56A-4467-A9B2-DFF0D7D35916}" dt="2025-11-26T08:45:28.397" v="1894" actId="26606"/>
          <ac:spMkLst>
            <pc:docMk/>
            <pc:sldMk cId="1650886797" sldId="260"/>
            <ac:spMk id="49" creationId="{FC3D5FA4-F82E-4C18-BCC1-4535DBF9EF85}"/>
          </ac:spMkLst>
        </pc:spChg>
        <pc:spChg chg="add">
          <ac:chgData name="Shantell Barnett" userId="c70d601df96cd7ea" providerId="LiveId" clId="{87913ECB-A56A-4467-A9B2-DFF0D7D35916}" dt="2025-11-26T08:45:28.397" v="1894" actId="26606"/>
          <ac:spMkLst>
            <pc:docMk/>
            <pc:sldMk cId="1650886797" sldId="260"/>
            <ac:spMk id="51" creationId="{CB3A4E7E-2BCD-448F-9B6F-A0ED6A77117B}"/>
          </ac:spMkLst>
        </pc:spChg>
        <pc:spChg chg="add">
          <ac:chgData name="Shantell Barnett" userId="c70d601df96cd7ea" providerId="LiveId" clId="{87913ECB-A56A-4467-A9B2-DFF0D7D35916}" dt="2025-11-26T08:45:28.397" v="1894" actId="26606"/>
          <ac:spMkLst>
            <pc:docMk/>
            <pc:sldMk cId="1650886797" sldId="260"/>
            <ac:spMk id="53" creationId="{8F250A93-4119-4174-A2CB-9E60532227A9}"/>
          </ac:spMkLst>
        </pc:spChg>
        <pc:spChg chg="add">
          <ac:chgData name="Shantell Barnett" userId="c70d601df96cd7ea" providerId="LiveId" clId="{87913ECB-A56A-4467-A9B2-DFF0D7D35916}" dt="2025-11-26T08:45:28.397" v="1894" actId="26606"/>
          <ac:spMkLst>
            <pc:docMk/>
            <pc:sldMk cId="1650886797" sldId="260"/>
            <ac:spMk id="55" creationId="{EFC1094E-8DFC-49E5-A4B1-051C01283D70}"/>
          </ac:spMkLst>
        </pc:spChg>
        <pc:spChg chg="add">
          <ac:chgData name="Shantell Barnett" userId="c70d601df96cd7ea" providerId="LiveId" clId="{87913ECB-A56A-4467-A9B2-DFF0D7D35916}" dt="2025-11-26T08:45:28.397" v="1894" actId="26606"/>
          <ac:spMkLst>
            <pc:docMk/>
            <pc:sldMk cId="1650886797" sldId="260"/>
            <ac:spMk id="57" creationId="{ED98C3EE-435A-4C4C-AA17-476EEE23A347}"/>
          </ac:spMkLst>
        </pc:spChg>
        <pc:grpChg chg="add del">
          <ac:chgData name="Shantell Barnett" userId="c70d601df96cd7ea" providerId="LiveId" clId="{87913ECB-A56A-4467-A9B2-DFF0D7D35916}" dt="2025-11-26T08:44:30.290" v="1890" actId="26606"/>
          <ac:grpSpMkLst>
            <pc:docMk/>
            <pc:sldMk cId="1650886797" sldId="260"/>
            <ac:grpSpMk id="21" creationId="{515B5366-9EA9-49E4-858D-1BBBA301D3C2}"/>
          </ac:grpSpMkLst>
        </pc:grpChg>
        <pc:grpChg chg="add del">
          <ac:chgData name="Shantell Barnett" userId="c70d601df96cd7ea" providerId="LiveId" clId="{87913ECB-A56A-4467-A9B2-DFF0D7D35916}" dt="2025-11-26T08:45:28.397" v="1894" actId="26606"/>
          <ac:grpSpMkLst>
            <pc:docMk/>
            <pc:sldMk cId="1650886797" sldId="260"/>
            <ac:grpSpMk id="39" creationId="{70EECF74-1539-4904-8105-7F92C74D2043}"/>
          </ac:grpSpMkLst>
        </pc:grpChg>
        <pc:grpChg chg="add">
          <ac:chgData name="Shantell Barnett" userId="c70d601df96cd7ea" providerId="LiveId" clId="{87913ECB-A56A-4467-A9B2-DFF0D7D35916}" dt="2025-11-26T08:45:28.397" v="1894" actId="26606"/>
          <ac:grpSpMkLst>
            <pc:docMk/>
            <pc:sldMk cId="1650886797" sldId="260"/>
            <ac:grpSpMk id="59" creationId="{A742748B-85F7-44FE-8FCB-C21EDABC1322}"/>
          </ac:grpSpMkLst>
        </pc:grpChg>
        <pc:picChg chg="add mod ord">
          <ac:chgData name="Shantell Barnett" userId="c70d601df96cd7ea" providerId="LiveId" clId="{87913ECB-A56A-4467-A9B2-DFF0D7D35916}" dt="2025-11-26T08:45:28.397" v="1894" actId="26606"/>
          <ac:picMkLst>
            <pc:docMk/>
            <pc:sldMk cId="1650886797" sldId="260"/>
            <ac:picMk id="5" creationId="{5BEBFF77-23C6-0DED-6F12-0A0687CBDBBF}"/>
          </ac:picMkLst>
        </pc:picChg>
        <pc:picChg chg="add mod ord">
          <ac:chgData name="Shantell Barnett" userId="c70d601df96cd7ea" providerId="LiveId" clId="{87913ECB-A56A-4467-A9B2-DFF0D7D35916}" dt="2025-11-26T08:45:28.397" v="1894" actId="26606"/>
          <ac:picMkLst>
            <pc:docMk/>
            <pc:sldMk cId="1650886797" sldId="260"/>
            <ac:picMk id="8" creationId="{1F93028F-5B49-A9B8-9C0B-935A174230FE}"/>
          </ac:picMkLst>
        </pc:picChg>
        <pc:picChg chg="add mod ord">
          <ac:chgData name="Shantell Barnett" userId="c70d601df96cd7ea" providerId="LiveId" clId="{87913ECB-A56A-4467-A9B2-DFF0D7D35916}" dt="2025-11-26T08:45:28.397" v="1894" actId="26606"/>
          <ac:picMkLst>
            <pc:docMk/>
            <pc:sldMk cId="1650886797" sldId="260"/>
            <ac:picMk id="10" creationId="{3896E9B1-B56C-607C-066A-673D85ED8E00}"/>
          </ac:picMkLst>
        </pc:picChg>
        <pc:picChg chg="add mod ord">
          <ac:chgData name="Shantell Barnett" userId="c70d601df96cd7ea" providerId="LiveId" clId="{87913ECB-A56A-4467-A9B2-DFF0D7D35916}" dt="2025-11-26T08:45:28.397" v="1894" actId="26606"/>
          <ac:picMkLst>
            <pc:docMk/>
            <pc:sldMk cId="1650886797" sldId="260"/>
            <ac:picMk id="14" creationId="{3E21504F-D615-2686-083C-5BD8B98C65B1}"/>
          </ac:picMkLst>
        </pc:picChg>
      </pc:sldChg>
      <pc:sldChg chg="addSp delSp modSp mod modTransition setBg delAnim modAnim">
        <pc:chgData name="Shantell Barnett" userId="c70d601df96cd7ea" providerId="LiveId" clId="{87913ECB-A56A-4467-A9B2-DFF0D7D35916}" dt="2025-11-18T13:00:34.279" v="964"/>
        <pc:sldMkLst>
          <pc:docMk/>
          <pc:sldMk cId="1976924167" sldId="261"/>
        </pc:sldMkLst>
        <pc:spChg chg="mod">
          <ac:chgData name="Shantell Barnett" userId="c70d601df96cd7ea" providerId="LiveId" clId="{87913ECB-A56A-4467-A9B2-DFF0D7D35916}" dt="2025-11-18T10:33:10.019" v="27" actId="26606"/>
          <ac:spMkLst>
            <pc:docMk/>
            <pc:sldMk cId="1976924167" sldId="261"/>
            <ac:spMk id="2" creationId="{85E8527A-D226-D7E0-E965-CB81BC9FB8F4}"/>
          </ac:spMkLst>
        </pc:spChg>
        <pc:spChg chg="del mod ord">
          <ac:chgData name="Shantell Barnett" userId="c70d601df96cd7ea" providerId="LiveId" clId="{87913ECB-A56A-4467-A9B2-DFF0D7D35916}" dt="2025-11-18T10:33:27.070" v="30" actId="26606"/>
          <ac:spMkLst>
            <pc:docMk/>
            <pc:sldMk cId="1976924167" sldId="261"/>
            <ac:spMk id="3" creationId="{92DCA7BD-45D3-5B35-3FE4-514A2DB356F9}"/>
          </ac:spMkLst>
        </pc:spChg>
        <pc:spChg chg="add del">
          <ac:chgData name="Shantell Barnett" userId="c70d601df96cd7ea" providerId="LiveId" clId="{87913ECB-A56A-4467-A9B2-DFF0D7D35916}" dt="2025-11-18T10:33:10.019" v="27" actId="26606"/>
          <ac:spMkLst>
            <pc:docMk/>
            <pc:sldMk cId="1976924167" sldId="261"/>
            <ac:spMk id="10" creationId="{E09CCB3F-DBCE-4964-9E34-8C5DE80EF4B5}"/>
          </ac:spMkLst>
        </pc:spChg>
        <pc:spChg chg="add del">
          <ac:chgData name="Shantell Barnett" userId="c70d601df96cd7ea" providerId="LiveId" clId="{87913ECB-A56A-4467-A9B2-DFF0D7D35916}" dt="2025-11-18T10:33:10.019" v="27" actId="26606"/>
          <ac:spMkLst>
            <pc:docMk/>
            <pc:sldMk cId="1976924167" sldId="261"/>
            <ac:spMk id="12" creationId="{1DFF944F-74BA-483A-82C0-64E3AAF4AE98}"/>
          </ac:spMkLst>
        </pc:spChg>
        <pc:spChg chg="add del">
          <ac:chgData name="Shantell Barnett" userId="c70d601df96cd7ea" providerId="LiveId" clId="{87913ECB-A56A-4467-A9B2-DFF0D7D35916}" dt="2025-11-18T10:33:08.442" v="25" actId="26606"/>
          <ac:spMkLst>
            <pc:docMk/>
            <pc:sldMk cId="1976924167" sldId="261"/>
            <ac:spMk id="21" creationId="{BADDD09E-8094-4188-9090-C1C7840FE719}"/>
          </ac:spMkLst>
        </pc:spChg>
        <pc:spChg chg="add del">
          <ac:chgData name="Shantell Barnett" userId="c70d601df96cd7ea" providerId="LiveId" clId="{87913ECB-A56A-4467-A9B2-DFF0D7D35916}" dt="2025-11-18T10:33:08.442" v="25" actId="26606"/>
          <ac:spMkLst>
            <pc:docMk/>
            <pc:sldMk cId="1976924167" sldId="261"/>
            <ac:spMk id="22" creationId="{C58F6CE0-025D-40A5-AEF1-00954E3F986B}"/>
          </ac:spMkLst>
        </pc:spChg>
        <pc:spChg chg="add del">
          <ac:chgData name="Shantell Barnett" userId="c70d601df96cd7ea" providerId="LiveId" clId="{87913ECB-A56A-4467-A9B2-DFF0D7D35916}" dt="2025-11-18T10:32:38.831" v="19" actId="26606"/>
          <ac:spMkLst>
            <pc:docMk/>
            <pc:sldMk cId="1976924167" sldId="261"/>
            <ac:spMk id="24" creationId="{BADDD09E-8094-4188-9090-C1C7840FE719}"/>
          </ac:spMkLst>
        </pc:spChg>
        <pc:spChg chg="add del">
          <ac:chgData name="Shantell Barnett" userId="c70d601df96cd7ea" providerId="LiveId" clId="{87913ECB-A56A-4467-A9B2-DFF0D7D35916}" dt="2025-11-18T10:32:38.831" v="19" actId="26606"/>
          <ac:spMkLst>
            <pc:docMk/>
            <pc:sldMk cId="1976924167" sldId="261"/>
            <ac:spMk id="26" creationId="{C58F6CE0-025D-40A5-AEF1-00954E3F986B}"/>
          </ac:spMkLst>
        </pc:spChg>
        <pc:grpChg chg="add del">
          <ac:chgData name="Shantell Barnett" userId="c70d601df96cd7ea" providerId="LiveId" clId="{87913ECB-A56A-4467-A9B2-DFF0D7D35916}" dt="2025-11-18T10:33:10.019" v="27" actId="26606"/>
          <ac:grpSpMkLst>
            <pc:docMk/>
            <pc:sldMk cId="1976924167" sldId="261"/>
            <ac:grpSpMk id="14" creationId="{A9733A91-F958-4629-801A-3F6F1E09AD64}"/>
          </ac:grpSpMkLst>
        </pc:grpChg>
        <pc:grpChg chg="add del">
          <ac:chgData name="Shantell Barnett" userId="c70d601df96cd7ea" providerId="LiveId" clId="{87913ECB-A56A-4467-A9B2-DFF0D7D35916}" dt="2025-11-18T10:33:08.442" v="25" actId="26606"/>
          <ac:grpSpMkLst>
            <pc:docMk/>
            <pc:sldMk cId="1976924167" sldId="261"/>
            <ac:grpSpMk id="23" creationId="{D8025A22-9C86-4108-A289-BD5650A8EAEA}"/>
          </ac:grpSpMkLst>
        </pc:grpChg>
        <pc:grpChg chg="add del">
          <ac:chgData name="Shantell Barnett" userId="c70d601df96cd7ea" providerId="LiveId" clId="{87913ECB-A56A-4467-A9B2-DFF0D7D35916}" dt="2025-11-18T10:32:38.831" v="19" actId="26606"/>
          <ac:grpSpMkLst>
            <pc:docMk/>
            <pc:sldMk cId="1976924167" sldId="261"/>
            <ac:grpSpMk id="28" creationId="{D8025A22-9C86-4108-A289-BD5650A8EAEA}"/>
          </ac:grpSpMkLst>
        </pc:grpChg>
        <pc:graphicFrameChg chg="add">
          <ac:chgData name="Shantell Barnett" userId="c70d601df96cd7ea" providerId="LiveId" clId="{87913ECB-A56A-4467-A9B2-DFF0D7D35916}" dt="2025-11-18T10:33:27.070" v="30" actId="26606"/>
          <ac:graphicFrameMkLst>
            <pc:docMk/>
            <pc:sldMk cId="1976924167" sldId="261"/>
            <ac:graphicFrameMk id="7" creationId="{2A6D289D-F4EA-3C19-C382-AA035A6AEE44}"/>
          </ac:graphicFrameMkLst>
        </pc:graphicFrameChg>
        <pc:picChg chg="add mod">
          <ac:chgData name="Shantell Barnett" userId="c70d601df96cd7ea" providerId="LiveId" clId="{87913ECB-A56A-4467-A9B2-DFF0D7D35916}" dt="2025-11-18T10:33:36.100" v="33" actId="1076"/>
          <ac:picMkLst>
            <pc:docMk/>
            <pc:sldMk cId="1976924167" sldId="261"/>
            <ac:picMk id="5" creationId="{A4E7AAD3-F5C0-A364-6719-C62BDEB86ADC}"/>
          </ac:picMkLst>
        </pc:picChg>
        <pc:picChg chg="add del mod">
          <ac:chgData name="Shantell Barnett" userId="c70d601df96cd7ea" providerId="LiveId" clId="{87913ECB-A56A-4467-A9B2-DFF0D7D35916}" dt="2025-11-18T12:09:31.666" v="77" actId="21"/>
          <ac:picMkLst>
            <pc:docMk/>
            <pc:sldMk cId="1976924167" sldId="261"/>
            <ac:picMk id="9" creationId="{34FDB494-1A5F-95A0-00B3-A8416C542260}"/>
          </ac:picMkLst>
        </pc:picChg>
      </pc:sldChg>
      <pc:sldChg chg="addSp delSp modSp mod setBg modAnim">
        <pc:chgData name="Shantell Barnett" userId="c70d601df96cd7ea" providerId="LiveId" clId="{87913ECB-A56A-4467-A9B2-DFF0D7D35916}" dt="2025-12-02T09:44:36.289" v="2835"/>
        <pc:sldMkLst>
          <pc:docMk/>
          <pc:sldMk cId="2005204272" sldId="262"/>
        </pc:sldMkLst>
        <pc:spChg chg="mod">
          <ac:chgData name="Shantell Barnett" userId="c70d601df96cd7ea" providerId="LiveId" clId="{87913ECB-A56A-4467-A9B2-DFF0D7D35916}" dt="2025-11-25T12:35:06.326" v="1407" actId="26606"/>
          <ac:spMkLst>
            <pc:docMk/>
            <pc:sldMk cId="2005204272" sldId="262"/>
            <ac:spMk id="2" creationId="{579DB20C-D0C1-0793-1F3F-3960D0FCD659}"/>
          </ac:spMkLst>
        </pc:spChg>
        <pc:spChg chg="mod ord">
          <ac:chgData name="Shantell Barnett" userId="c70d601df96cd7ea" providerId="LiveId" clId="{87913ECB-A56A-4467-A9B2-DFF0D7D35916}" dt="2025-11-25T12:35:06.326" v="1407" actId="26606"/>
          <ac:spMkLst>
            <pc:docMk/>
            <pc:sldMk cId="2005204272" sldId="262"/>
            <ac:spMk id="3" creationId="{BF8C1032-4B0A-6201-C546-C48EF9AF32B4}"/>
          </ac:spMkLst>
        </pc:spChg>
        <pc:spChg chg="add del mod">
          <ac:chgData name="Shantell Barnett" userId="c70d601df96cd7ea" providerId="LiveId" clId="{87913ECB-A56A-4467-A9B2-DFF0D7D35916}" dt="2025-11-18T12:24:46.365" v="340" actId="21"/>
          <ac:spMkLst>
            <pc:docMk/>
            <pc:sldMk cId="2005204272" sldId="262"/>
            <ac:spMk id="6" creationId="{943CD87C-09A9-3E6D-1E6C-0DE5CBF4AE71}"/>
          </ac:spMkLst>
        </pc:spChg>
        <pc:spChg chg="add del mod">
          <ac:chgData name="Shantell Barnett" userId="c70d601df96cd7ea" providerId="LiveId" clId="{87913ECB-A56A-4467-A9B2-DFF0D7D35916}" dt="2025-11-18T12:27:13.439" v="344" actId="21"/>
          <ac:spMkLst>
            <pc:docMk/>
            <pc:sldMk cId="2005204272" sldId="262"/>
            <ac:spMk id="9" creationId="{0FFEF5CE-E711-E73B-0FE7-425537BFAC88}"/>
          </ac:spMkLst>
        </pc:spChg>
        <pc:spChg chg="add">
          <ac:chgData name="Shantell Barnett" userId="c70d601df96cd7ea" providerId="LiveId" clId="{87913ECB-A56A-4467-A9B2-DFF0D7D35916}" dt="2025-11-25T12:35:06.326" v="1407" actId="26606"/>
          <ac:spMkLst>
            <pc:docMk/>
            <pc:sldMk cId="2005204272" sldId="262"/>
            <ac:spMk id="10" creationId="{BADDD09E-8094-4188-9090-C1C7840FE719}"/>
          </ac:spMkLst>
        </pc:spChg>
        <pc:spChg chg="add">
          <ac:chgData name="Shantell Barnett" userId="c70d601df96cd7ea" providerId="LiveId" clId="{87913ECB-A56A-4467-A9B2-DFF0D7D35916}" dt="2025-11-25T12:35:06.326" v="1407" actId="26606"/>
          <ac:spMkLst>
            <pc:docMk/>
            <pc:sldMk cId="2005204272" sldId="262"/>
            <ac:spMk id="12" creationId="{C58F6CE0-025D-40A5-AEF1-00954E3F986B}"/>
          </ac:spMkLst>
        </pc:spChg>
        <pc:grpChg chg="add">
          <ac:chgData name="Shantell Barnett" userId="c70d601df96cd7ea" providerId="LiveId" clId="{87913ECB-A56A-4467-A9B2-DFF0D7D35916}" dt="2025-11-25T12:35:06.326" v="1407" actId="26606"/>
          <ac:grpSpMkLst>
            <pc:docMk/>
            <pc:sldMk cId="2005204272" sldId="262"/>
            <ac:grpSpMk id="14" creationId="{D8025A22-9C86-4108-A289-BD5650A8EAEA}"/>
          </ac:grpSpMkLst>
        </pc:grpChg>
        <pc:picChg chg="add del mod">
          <ac:chgData name="Shantell Barnett" userId="c70d601df96cd7ea" providerId="LiveId" clId="{87913ECB-A56A-4467-A9B2-DFF0D7D35916}" dt="2025-11-26T09:30:46.811" v="2830" actId="21"/>
          <ac:picMkLst>
            <pc:docMk/>
            <pc:sldMk cId="2005204272" sldId="262"/>
            <ac:picMk id="4" creationId="{23A96633-36F6-C492-0408-DA81F11C1C65}"/>
          </ac:picMkLst>
        </pc:picChg>
        <pc:picChg chg="add mod">
          <ac:chgData name="Shantell Barnett" userId="c70d601df96cd7ea" providerId="LiveId" clId="{87913ECB-A56A-4467-A9B2-DFF0D7D35916}" dt="2025-11-25T12:35:06.326" v="1407" actId="26606"/>
          <ac:picMkLst>
            <pc:docMk/>
            <pc:sldMk cId="2005204272" sldId="262"/>
            <ac:picMk id="5" creationId="{11420DC7-DA85-ACD0-053C-CF268EB458DF}"/>
          </ac:picMkLst>
        </pc:picChg>
        <pc:picChg chg="add del mod">
          <ac:chgData name="Shantell Barnett" userId="c70d601df96cd7ea" providerId="LiveId" clId="{87913ECB-A56A-4467-A9B2-DFF0D7D35916}" dt="2025-11-18T12:24:46.365" v="340" actId="21"/>
          <ac:picMkLst>
            <pc:docMk/>
            <pc:sldMk cId="2005204272" sldId="262"/>
            <ac:picMk id="5" creationId="{C0212267-C019-C589-CB58-C44DD09833B9}"/>
          </ac:picMkLst>
        </pc:picChg>
        <pc:picChg chg="add del mod">
          <ac:chgData name="Shantell Barnett" userId="c70d601df96cd7ea" providerId="LiveId" clId="{87913ECB-A56A-4467-A9B2-DFF0D7D35916}" dt="2025-11-18T12:27:13.439" v="344" actId="21"/>
          <ac:picMkLst>
            <pc:docMk/>
            <pc:sldMk cId="2005204272" sldId="262"/>
            <ac:picMk id="8" creationId="{890D4EFB-CE8B-7E7A-6553-9E28EA41683D}"/>
          </ac:picMkLst>
        </pc:picChg>
      </pc:sldChg>
      <pc:sldChg chg="modSp mod">
        <pc:chgData name="Shantell Barnett" userId="c70d601df96cd7ea" providerId="LiveId" clId="{87913ECB-A56A-4467-A9B2-DFF0D7D35916}" dt="2025-11-26T09:26:40.265" v="2824" actId="20577"/>
        <pc:sldMkLst>
          <pc:docMk/>
          <pc:sldMk cId="1944420679" sldId="263"/>
        </pc:sldMkLst>
        <pc:spChg chg="mod">
          <ac:chgData name="Shantell Barnett" userId="c70d601df96cd7ea" providerId="LiveId" clId="{87913ECB-A56A-4467-A9B2-DFF0D7D35916}" dt="2025-11-26T09:16:47.571" v="2375" actId="20577"/>
          <ac:spMkLst>
            <pc:docMk/>
            <pc:sldMk cId="1944420679" sldId="263"/>
            <ac:spMk id="2" creationId="{5B919898-3461-7B75-5E71-DF215847F726}"/>
          </ac:spMkLst>
        </pc:spChg>
        <pc:spChg chg="mod">
          <ac:chgData name="Shantell Barnett" userId="c70d601df96cd7ea" providerId="LiveId" clId="{87913ECB-A56A-4467-A9B2-DFF0D7D35916}" dt="2025-11-26T09:26:40.265" v="2824" actId="20577"/>
          <ac:spMkLst>
            <pc:docMk/>
            <pc:sldMk cId="1944420679" sldId="263"/>
            <ac:spMk id="3" creationId="{2A12F2A7-98C0-9CE9-F7FA-40A1DA00C4D9}"/>
          </ac:spMkLst>
        </pc:spChg>
      </pc:sldChg>
      <pc:sldChg chg="addSp modSp mod setBg modAnim">
        <pc:chgData name="Shantell Barnett" userId="c70d601df96cd7ea" providerId="LiveId" clId="{87913ECB-A56A-4467-A9B2-DFF0D7D35916}" dt="2025-12-02T09:44:45.480" v="2836"/>
        <pc:sldMkLst>
          <pc:docMk/>
          <pc:sldMk cId="1544209323" sldId="264"/>
        </pc:sldMkLst>
        <pc:spChg chg="mod">
          <ac:chgData name="Shantell Barnett" userId="c70d601df96cd7ea" providerId="LiveId" clId="{87913ECB-A56A-4467-A9B2-DFF0D7D35916}" dt="2025-11-26T09:28:05.647" v="2828" actId="26606"/>
          <ac:spMkLst>
            <pc:docMk/>
            <pc:sldMk cId="1544209323" sldId="264"/>
            <ac:spMk id="2" creationId="{94EFEEC6-BF45-0C8E-225D-65C2368C4BC9}"/>
          </ac:spMkLst>
        </pc:spChg>
        <pc:spChg chg="mod ord">
          <ac:chgData name="Shantell Barnett" userId="c70d601df96cd7ea" providerId="LiveId" clId="{87913ECB-A56A-4467-A9B2-DFF0D7D35916}" dt="2025-11-26T09:28:05.647" v="2828" actId="26606"/>
          <ac:spMkLst>
            <pc:docMk/>
            <pc:sldMk cId="1544209323" sldId="264"/>
            <ac:spMk id="3" creationId="{CD9F6F4A-4885-5867-0C26-8425BDE0AA0B}"/>
          </ac:spMkLst>
        </pc:spChg>
        <pc:picChg chg="add mod">
          <ac:chgData name="Shantell Barnett" userId="c70d601df96cd7ea" providerId="LiveId" clId="{87913ECB-A56A-4467-A9B2-DFF0D7D35916}" dt="2025-11-26T09:28:05.647" v="2828" actId="26606"/>
          <ac:picMkLst>
            <pc:docMk/>
            <pc:sldMk cId="1544209323" sldId="264"/>
            <ac:picMk id="5" creationId="{8FB6FA70-D676-4DC2-70E9-7AC71C3887E4}"/>
          </ac:picMkLst>
        </pc:picChg>
      </pc:sldChg>
      <pc:sldChg chg="addSp delSp modSp mod setBg modAnim">
        <pc:chgData name="Shantell Barnett" userId="c70d601df96cd7ea" providerId="LiveId" clId="{87913ECB-A56A-4467-A9B2-DFF0D7D35916}" dt="2025-11-18T13:00:50.167" v="965"/>
        <pc:sldMkLst>
          <pc:docMk/>
          <pc:sldMk cId="663932604" sldId="265"/>
        </pc:sldMkLst>
        <pc:spChg chg="mod">
          <ac:chgData name="Shantell Barnett" userId="c70d601df96cd7ea" providerId="LiveId" clId="{87913ECB-A56A-4467-A9B2-DFF0D7D35916}" dt="2025-11-18T12:48:18.530" v="667" actId="26606"/>
          <ac:spMkLst>
            <pc:docMk/>
            <pc:sldMk cId="663932604" sldId="265"/>
            <ac:spMk id="2" creationId="{62B62DE2-7546-9790-A294-507602C698E8}"/>
          </ac:spMkLst>
        </pc:spChg>
        <pc:spChg chg="mod ord">
          <ac:chgData name="Shantell Barnett" userId="c70d601df96cd7ea" providerId="LiveId" clId="{87913ECB-A56A-4467-A9B2-DFF0D7D35916}" dt="2025-11-18T12:48:32.151" v="674" actId="27636"/>
          <ac:spMkLst>
            <pc:docMk/>
            <pc:sldMk cId="663932604" sldId="265"/>
            <ac:spMk id="3" creationId="{9472E174-2A3C-9CCB-BC56-2C0033F4C3C3}"/>
          </ac:spMkLst>
        </pc:spChg>
        <pc:spChg chg="add del mod">
          <ac:chgData name="Shantell Barnett" userId="c70d601df96cd7ea" providerId="LiveId" clId="{87913ECB-A56A-4467-A9B2-DFF0D7D35916}" dt="2025-11-18T12:47:10.435" v="650" actId="478"/>
          <ac:spMkLst>
            <pc:docMk/>
            <pc:sldMk cId="663932604" sldId="265"/>
            <ac:spMk id="6" creationId="{BA2D3F0F-64A5-43D9-ABFD-47959AC5B1B5}"/>
          </ac:spMkLst>
        </pc:spChg>
        <pc:spChg chg="add del mod">
          <ac:chgData name="Shantell Barnett" userId="c70d601df96cd7ea" providerId="LiveId" clId="{87913ECB-A56A-4467-A9B2-DFF0D7D35916}" dt="2025-11-18T12:47:08.903" v="649" actId="478"/>
          <ac:spMkLst>
            <pc:docMk/>
            <pc:sldMk cId="663932604" sldId="265"/>
            <ac:spMk id="9" creationId="{1C8ABAFB-B285-4B8A-AB73-72953C698914}"/>
          </ac:spMkLst>
        </pc:spChg>
        <pc:spChg chg="add mod">
          <ac:chgData name="Shantell Barnett" userId="c70d601df96cd7ea" providerId="LiveId" clId="{87913ECB-A56A-4467-A9B2-DFF0D7D35916}" dt="2025-11-18T12:48:18.530" v="667" actId="26606"/>
          <ac:spMkLst>
            <pc:docMk/>
            <pc:sldMk cId="663932604" sldId="265"/>
            <ac:spMk id="12" creationId="{72DF14BF-AA11-2C2C-4362-3B7F50773BB3}"/>
          </ac:spMkLst>
        </pc:spChg>
        <pc:spChg chg="add">
          <ac:chgData name="Shantell Barnett" userId="c70d601df96cd7ea" providerId="LiveId" clId="{87913ECB-A56A-4467-A9B2-DFF0D7D35916}" dt="2025-11-18T12:48:18.530" v="667" actId="26606"/>
          <ac:spMkLst>
            <pc:docMk/>
            <pc:sldMk cId="663932604" sldId="265"/>
            <ac:spMk id="17" creationId="{E09CCB3F-DBCE-4964-9E34-8C5DE80EF4B5}"/>
          </ac:spMkLst>
        </pc:spChg>
        <pc:spChg chg="add">
          <ac:chgData name="Shantell Barnett" userId="c70d601df96cd7ea" providerId="LiveId" clId="{87913ECB-A56A-4467-A9B2-DFF0D7D35916}" dt="2025-11-18T12:48:18.530" v="667" actId="26606"/>
          <ac:spMkLst>
            <pc:docMk/>
            <pc:sldMk cId="663932604" sldId="265"/>
            <ac:spMk id="19" creationId="{1DFF944F-74BA-483A-82C0-64E3AAF4AE98}"/>
          </ac:spMkLst>
        </pc:spChg>
        <pc:grpChg chg="add">
          <ac:chgData name="Shantell Barnett" userId="c70d601df96cd7ea" providerId="LiveId" clId="{87913ECB-A56A-4467-A9B2-DFF0D7D35916}" dt="2025-11-18T12:48:18.530" v="667" actId="26606"/>
          <ac:grpSpMkLst>
            <pc:docMk/>
            <pc:sldMk cId="663932604" sldId="265"/>
            <ac:grpSpMk id="21" creationId="{A9733A91-F958-4629-801A-3F6F1E09AD64}"/>
          </ac:grpSpMkLst>
        </pc:grpChg>
        <pc:picChg chg="add del mod">
          <ac:chgData name="Shantell Barnett" userId="c70d601df96cd7ea" providerId="LiveId" clId="{87913ECB-A56A-4467-A9B2-DFF0D7D35916}" dt="2025-11-18T12:47:10.435" v="650" actId="478"/>
          <ac:picMkLst>
            <pc:docMk/>
            <pc:sldMk cId="663932604" sldId="265"/>
            <ac:picMk id="5" creationId="{153E7DB6-9B33-D7B3-24FA-E2F1D72CAEB4}"/>
          </ac:picMkLst>
        </pc:picChg>
        <pc:picChg chg="add del mod">
          <ac:chgData name="Shantell Barnett" userId="c70d601df96cd7ea" providerId="LiveId" clId="{87913ECB-A56A-4467-A9B2-DFF0D7D35916}" dt="2025-11-18T12:47:08.903" v="649" actId="478"/>
          <ac:picMkLst>
            <pc:docMk/>
            <pc:sldMk cId="663932604" sldId="265"/>
            <ac:picMk id="8" creationId="{AEA44473-220F-EBC5-10D5-F0483295BA2E}"/>
          </ac:picMkLst>
        </pc:picChg>
        <pc:picChg chg="add mod">
          <ac:chgData name="Shantell Barnett" userId="c70d601df96cd7ea" providerId="LiveId" clId="{87913ECB-A56A-4467-A9B2-DFF0D7D35916}" dt="2025-11-18T12:48:18.530" v="667" actId="26606"/>
          <ac:picMkLst>
            <pc:docMk/>
            <pc:sldMk cId="663932604" sldId="265"/>
            <ac:picMk id="11" creationId="{44B5D757-84C1-0366-45D2-6148533A6B72}"/>
          </ac:picMkLst>
        </pc:picChg>
      </pc:sldChg>
      <pc:sldChg chg="modSp mod">
        <pc:chgData name="Shantell Barnett" userId="c70d601df96cd7ea" providerId="LiveId" clId="{87913ECB-A56A-4467-A9B2-DFF0D7D35916}" dt="2025-11-25T12:37:24.024" v="1409" actId="5793"/>
        <pc:sldMkLst>
          <pc:docMk/>
          <pc:sldMk cId="426209630" sldId="266"/>
        </pc:sldMkLst>
        <pc:spChg chg="mod">
          <ac:chgData name="Shantell Barnett" userId="c70d601df96cd7ea" providerId="LiveId" clId="{87913ECB-A56A-4467-A9B2-DFF0D7D35916}" dt="2025-11-18T12:55:35.295" v="935" actId="20577"/>
          <ac:spMkLst>
            <pc:docMk/>
            <pc:sldMk cId="426209630" sldId="266"/>
            <ac:spMk id="2" creationId="{237DD911-AB0F-62E9-8139-6E080C70EDC5}"/>
          </ac:spMkLst>
        </pc:spChg>
        <pc:spChg chg="mod">
          <ac:chgData name="Shantell Barnett" userId="c70d601df96cd7ea" providerId="LiveId" clId="{87913ECB-A56A-4467-A9B2-DFF0D7D35916}" dt="2025-11-25T12:37:24.024" v="1409" actId="5793"/>
          <ac:spMkLst>
            <pc:docMk/>
            <pc:sldMk cId="426209630" sldId="266"/>
            <ac:spMk id="3" creationId="{D724A060-9DC7-3BDD-143E-94FCE850B460}"/>
          </ac:spMkLst>
        </pc:spChg>
      </pc:sldChg>
      <pc:sldChg chg="addSp delSp modSp mod">
        <pc:chgData name="Shantell Barnett" userId="c70d601df96cd7ea" providerId="LiveId" clId="{87913ECB-A56A-4467-A9B2-DFF0D7D35916}" dt="2025-12-02T12:56:22.204" v="3239" actId="114"/>
        <pc:sldMkLst>
          <pc:docMk/>
          <pc:sldMk cId="1847282" sldId="267"/>
        </pc:sldMkLst>
        <pc:spChg chg="del mod">
          <ac:chgData name="Shantell Barnett" userId="c70d601df96cd7ea" providerId="LiveId" clId="{87913ECB-A56A-4467-A9B2-DFF0D7D35916}" dt="2025-11-25T12:42:51.703" v="1411"/>
          <ac:spMkLst>
            <pc:docMk/>
            <pc:sldMk cId="1847282" sldId="267"/>
            <ac:spMk id="3" creationId="{23D46565-7FE6-656A-9783-EFA8645C5C06}"/>
          </ac:spMkLst>
        </pc:spChg>
        <pc:spChg chg="add mod">
          <ac:chgData name="Shantell Barnett" userId="c70d601df96cd7ea" providerId="LiveId" clId="{87913ECB-A56A-4467-A9B2-DFF0D7D35916}" dt="2025-12-02T12:56:22.204" v="3239" actId="114"/>
          <ac:spMkLst>
            <pc:docMk/>
            <pc:sldMk cId="1847282" sldId="267"/>
            <ac:spMk id="4" creationId="{0F92E50C-9ED6-A11F-DBF0-752CB4010A54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FF4FC0-F850-41DF-AFCA-88DA839088F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7FDEE1-31F8-4ADB-8F36-0A458A14831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give up easily.</a:t>
          </a:r>
          <a:endParaRPr lang="en-US"/>
        </a:p>
      </dgm:t>
    </dgm:pt>
    <dgm:pt modelId="{56E7323E-E748-43E2-9128-ED279C73D471}" type="parTrans" cxnId="{BC173D05-02A2-4A83-BA32-F5F77F075F89}">
      <dgm:prSet/>
      <dgm:spPr/>
      <dgm:t>
        <a:bodyPr/>
        <a:lstStyle/>
        <a:p>
          <a:endParaRPr lang="en-US"/>
        </a:p>
      </dgm:t>
    </dgm:pt>
    <dgm:pt modelId="{2A362E8B-DAAC-4DC7-933A-38365319F51B}" type="sibTrans" cxnId="{BC173D05-02A2-4A83-BA32-F5F77F075F89}">
      <dgm:prSet/>
      <dgm:spPr/>
      <dgm:t>
        <a:bodyPr/>
        <a:lstStyle/>
        <a:p>
          <a:endParaRPr lang="en-US"/>
        </a:p>
      </dgm:t>
    </dgm:pt>
    <dgm:pt modelId="{4C91FC4A-5107-4ECF-B4DF-082CD40472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Explain how the barrier can stop you from achieving your goals, and how it may affect you moving forward if not addressed. </a:t>
          </a:r>
          <a:endParaRPr lang="en-US"/>
        </a:p>
      </dgm:t>
    </dgm:pt>
    <dgm:pt modelId="{F9FA6AD8-D2AB-4FDC-AC80-5FC257D7211E}" type="parTrans" cxnId="{05B70093-DE54-45B3-BADF-7658096A6A7D}">
      <dgm:prSet/>
      <dgm:spPr/>
      <dgm:t>
        <a:bodyPr/>
        <a:lstStyle/>
        <a:p>
          <a:endParaRPr lang="en-US"/>
        </a:p>
      </dgm:t>
    </dgm:pt>
    <dgm:pt modelId="{E784B01C-71AA-4377-B9C4-753EA9FDC336}" type="sibTrans" cxnId="{05B70093-DE54-45B3-BADF-7658096A6A7D}">
      <dgm:prSet/>
      <dgm:spPr/>
      <dgm:t>
        <a:bodyPr/>
        <a:lstStyle/>
        <a:p>
          <a:endParaRPr lang="en-US"/>
        </a:p>
      </dgm:t>
    </dgm:pt>
    <dgm:pt modelId="{683925E4-DC17-41D1-A738-CB776DA1A861}" type="pres">
      <dgm:prSet presAssocID="{20FF4FC0-F850-41DF-AFCA-88DA839088F1}" presName="root" presStyleCnt="0">
        <dgm:presLayoutVars>
          <dgm:dir/>
          <dgm:resizeHandles val="exact"/>
        </dgm:presLayoutVars>
      </dgm:prSet>
      <dgm:spPr/>
    </dgm:pt>
    <dgm:pt modelId="{DF2F95D8-9CDB-4C41-A5C7-20A1DA4BCE4B}" type="pres">
      <dgm:prSet presAssocID="{147FDEE1-31F8-4ADB-8F36-0A458A148315}" presName="compNode" presStyleCnt="0"/>
      <dgm:spPr/>
    </dgm:pt>
    <dgm:pt modelId="{F76F8CA3-4BDB-4987-BC25-C3FFF69AAB8F}" type="pres">
      <dgm:prSet presAssocID="{147FDEE1-31F8-4ADB-8F36-0A458A14831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28579840-83E3-4E6E-8B35-F07E9FFA068B}" type="pres">
      <dgm:prSet presAssocID="{147FDEE1-31F8-4ADB-8F36-0A458A148315}" presName="spaceRect" presStyleCnt="0"/>
      <dgm:spPr/>
    </dgm:pt>
    <dgm:pt modelId="{16928989-F571-49D8-9059-5684ED42A4ED}" type="pres">
      <dgm:prSet presAssocID="{147FDEE1-31F8-4ADB-8F36-0A458A148315}" presName="textRect" presStyleLbl="revTx" presStyleIdx="0" presStyleCnt="2">
        <dgm:presLayoutVars>
          <dgm:chMax val="1"/>
          <dgm:chPref val="1"/>
        </dgm:presLayoutVars>
      </dgm:prSet>
      <dgm:spPr/>
    </dgm:pt>
    <dgm:pt modelId="{678400C3-A09A-474E-B769-593E6FB3677A}" type="pres">
      <dgm:prSet presAssocID="{2A362E8B-DAAC-4DC7-933A-38365319F51B}" presName="sibTrans" presStyleCnt="0"/>
      <dgm:spPr/>
    </dgm:pt>
    <dgm:pt modelId="{A5D2892C-2F11-4EBD-8CE1-0A7E22D0AE59}" type="pres">
      <dgm:prSet presAssocID="{4C91FC4A-5107-4ECF-B4DF-082CD404725A}" presName="compNode" presStyleCnt="0"/>
      <dgm:spPr/>
    </dgm:pt>
    <dgm:pt modelId="{25B1B26F-271D-43F8-AFCB-68C880E069C1}" type="pres">
      <dgm:prSet presAssocID="{4C91FC4A-5107-4ECF-B4DF-082CD404725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4A72285F-00FE-47EF-B62A-98A439E6824A}" type="pres">
      <dgm:prSet presAssocID="{4C91FC4A-5107-4ECF-B4DF-082CD404725A}" presName="spaceRect" presStyleCnt="0"/>
      <dgm:spPr/>
    </dgm:pt>
    <dgm:pt modelId="{7919DA8F-E8C9-44CF-B7F8-473AD3854ECB}" type="pres">
      <dgm:prSet presAssocID="{4C91FC4A-5107-4ECF-B4DF-082CD404725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C173D05-02A2-4A83-BA32-F5F77F075F89}" srcId="{20FF4FC0-F850-41DF-AFCA-88DA839088F1}" destId="{147FDEE1-31F8-4ADB-8F36-0A458A148315}" srcOrd="0" destOrd="0" parTransId="{56E7323E-E748-43E2-9128-ED279C73D471}" sibTransId="{2A362E8B-DAAC-4DC7-933A-38365319F51B}"/>
    <dgm:cxn modelId="{948C9022-37A0-4BF0-B770-FEEC095F4CEB}" type="presOf" srcId="{147FDEE1-31F8-4ADB-8F36-0A458A148315}" destId="{16928989-F571-49D8-9059-5684ED42A4ED}" srcOrd="0" destOrd="0" presId="urn:microsoft.com/office/officeart/2018/2/layout/IconLabelList"/>
    <dgm:cxn modelId="{CD98143D-0F9C-40AC-A927-8DA6AE19DA78}" type="presOf" srcId="{20FF4FC0-F850-41DF-AFCA-88DA839088F1}" destId="{683925E4-DC17-41D1-A738-CB776DA1A861}" srcOrd="0" destOrd="0" presId="urn:microsoft.com/office/officeart/2018/2/layout/IconLabelList"/>
    <dgm:cxn modelId="{05B70093-DE54-45B3-BADF-7658096A6A7D}" srcId="{20FF4FC0-F850-41DF-AFCA-88DA839088F1}" destId="{4C91FC4A-5107-4ECF-B4DF-082CD404725A}" srcOrd="1" destOrd="0" parTransId="{F9FA6AD8-D2AB-4FDC-AC80-5FC257D7211E}" sibTransId="{E784B01C-71AA-4377-B9C4-753EA9FDC336}"/>
    <dgm:cxn modelId="{5AE66BD2-D476-48C5-8467-8E32A6C645A2}" type="presOf" srcId="{4C91FC4A-5107-4ECF-B4DF-082CD404725A}" destId="{7919DA8F-E8C9-44CF-B7F8-473AD3854ECB}" srcOrd="0" destOrd="0" presId="urn:microsoft.com/office/officeart/2018/2/layout/IconLabelList"/>
    <dgm:cxn modelId="{68FCB8AB-CA55-4A1C-AB3C-952E53488BF2}" type="presParOf" srcId="{683925E4-DC17-41D1-A738-CB776DA1A861}" destId="{DF2F95D8-9CDB-4C41-A5C7-20A1DA4BCE4B}" srcOrd="0" destOrd="0" presId="urn:microsoft.com/office/officeart/2018/2/layout/IconLabelList"/>
    <dgm:cxn modelId="{381C4F5E-C3DB-4704-960C-912581EA0316}" type="presParOf" srcId="{DF2F95D8-9CDB-4C41-A5C7-20A1DA4BCE4B}" destId="{F76F8CA3-4BDB-4987-BC25-C3FFF69AAB8F}" srcOrd="0" destOrd="0" presId="urn:microsoft.com/office/officeart/2018/2/layout/IconLabelList"/>
    <dgm:cxn modelId="{9F907A78-9B3A-447C-9E0F-068D1744F3E1}" type="presParOf" srcId="{DF2F95D8-9CDB-4C41-A5C7-20A1DA4BCE4B}" destId="{28579840-83E3-4E6E-8B35-F07E9FFA068B}" srcOrd="1" destOrd="0" presId="urn:microsoft.com/office/officeart/2018/2/layout/IconLabelList"/>
    <dgm:cxn modelId="{DD7D1031-4846-423A-A7EB-91364025B21A}" type="presParOf" srcId="{DF2F95D8-9CDB-4C41-A5C7-20A1DA4BCE4B}" destId="{16928989-F571-49D8-9059-5684ED42A4ED}" srcOrd="2" destOrd="0" presId="urn:microsoft.com/office/officeart/2018/2/layout/IconLabelList"/>
    <dgm:cxn modelId="{8DC88376-2B3A-44BB-B3BF-1D58342E6B77}" type="presParOf" srcId="{683925E4-DC17-41D1-A738-CB776DA1A861}" destId="{678400C3-A09A-474E-B769-593E6FB3677A}" srcOrd="1" destOrd="0" presId="urn:microsoft.com/office/officeart/2018/2/layout/IconLabelList"/>
    <dgm:cxn modelId="{0A287027-8C6E-40F2-B801-F3ADC1E9CD31}" type="presParOf" srcId="{683925E4-DC17-41D1-A738-CB776DA1A861}" destId="{A5D2892C-2F11-4EBD-8CE1-0A7E22D0AE59}" srcOrd="2" destOrd="0" presId="urn:microsoft.com/office/officeart/2018/2/layout/IconLabelList"/>
    <dgm:cxn modelId="{AC5FCC37-EB73-4771-B0C3-4C2A210403AB}" type="presParOf" srcId="{A5D2892C-2F11-4EBD-8CE1-0A7E22D0AE59}" destId="{25B1B26F-271D-43F8-AFCB-68C880E069C1}" srcOrd="0" destOrd="0" presId="urn:microsoft.com/office/officeart/2018/2/layout/IconLabelList"/>
    <dgm:cxn modelId="{BA3B462B-6C2D-4F65-A665-3609EF6854AD}" type="presParOf" srcId="{A5D2892C-2F11-4EBD-8CE1-0A7E22D0AE59}" destId="{4A72285F-00FE-47EF-B62A-98A439E6824A}" srcOrd="1" destOrd="0" presId="urn:microsoft.com/office/officeart/2018/2/layout/IconLabelList"/>
    <dgm:cxn modelId="{C713AAB5-A2EF-4732-8853-A21DB60DAAD2}" type="presParOf" srcId="{A5D2892C-2F11-4EBD-8CE1-0A7E22D0AE59}" destId="{7919DA8F-E8C9-44CF-B7F8-473AD3854EC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6F8CA3-4BDB-4987-BC25-C3FFF69AAB8F}">
      <dsp:nvSpPr>
        <dsp:cNvPr id="0" name=""/>
        <dsp:cNvSpPr/>
      </dsp:nvSpPr>
      <dsp:spPr>
        <a:xfrm>
          <a:off x="1141106" y="365559"/>
          <a:ext cx="1731375" cy="1731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928989-F571-49D8-9059-5684ED42A4ED}">
      <dsp:nvSpPr>
        <dsp:cNvPr id="0" name=""/>
        <dsp:cNvSpPr/>
      </dsp:nvSpPr>
      <dsp:spPr>
        <a:xfrm>
          <a:off x="83043" y="2529707"/>
          <a:ext cx="384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 give up easily.</a:t>
          </a:r>
          <a:endParaRPr lang="en-US" sz="1400" kern="1200"/>
        </a:p>
      </dsp:txBody>
      <dsp:txXfrm>
        <a:off x="83043" y="2529707"/>
        <a:ext cx="3847500" cy="720000"/>
      </dsp:txXfrm>
    </dsp:sp>
    <dsp:sp modelId="{25B1B26F-271D-43F8-AFCB-68C880E069C1}">
      <dsp:nvSpPr>
        <dsp:cNvPr id="0" name=""/>
        <dsp:cNvSpPr/>
      </dsp:nvSpPr>
      <dsp:spPr>
        <a:xfrm>
          <a:off x="5661918" y="365559"/>
          <a:ext cx="1731375" cy="1731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19DA8F-E8C9-44CF-B7F8-473AD3854ECB}">
      <dsp:nvSpPr>
        <dsp:cNvPr id="0" name=""/>
        <dsp:cNvSpPr/>
      </dsp:nvSpPr>
      <dsp:spPr>
        <a:xfrm>
          <a:off x="4603856" y="2529707"/>
          <a:ext cx="384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Explain how the barrier can stop you from achieving your goals, and how it may affect you moving forward if not addressed. </a:t>
          </a:r>
          <a:endParaRPr lang="en-US" sz="1400" kern="1200"/>
        </a:p>
      </dsp:txBody>
      <dsp:txXfrm>
        <a:off x="4603856" y="2529707"/>
        <a:ext cx="3847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D48918-DE7B-4B0D-A44C-0A81BDAEA3CF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385A4B-FC80-4A03-92AD-C4ECC14CB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5117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385A4B-FC80-4A03-92AD-C4ECC14CBB2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694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575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983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842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10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056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39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975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806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672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869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935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865202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371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310688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1397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5360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111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8E2E802-9177-40C6-B234-66705F7A24D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9623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hyperlink" Target="https://www.picpedia.org/chalkboard/c/communication.html" TargetMode="External"/><Relationship Id="rId7" Type="http://schemas.openxmlformats.org/officeDocument/2006/relationships/hyperlink" Target="https://www.flickr.com/photos/126278138@N03/17121706878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rawpixel.com/image/411234/free-illustration-image-brain-anatomy-alzheimers" TargetMode="External"/><Relationship Id="rId10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4.1"/><Relationship Id="rId9" Type="http://schemas.openxmlformats.org/officeDocument/2006/relationships/hyperlink" Target="https://www.alamy.com/stock-photo/success-time-management.html?blackwhite=1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success-stairs-ambition-career-933215/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stock.com/free-videos/green-landscape-dawn-1101160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person-in-black-long-sleeved-shirt-standing-front-of-dream-big-make-it-happen-text-wallpaper-weuwa/download/3840x2160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auna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56AFD-3913-D378-FE19-C78E22704B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9036" y="93133"/>
            <a:ext cx="8001000" cy="1947333"/>
          </a:xfrm>
        </p:spPr>
        <p:txBody>
          <a:bodyPr/>
          <a:lstStyle/>
          <a:p>
            <a:pPr algn="ctr"/>
            <a:r>
              <a:rPr lang="en-GB" dirty="0"/>
              <a:t>BMHP4028: Preparing for success in HE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E79044-D651-D9DB-F37E-052E7CA5F1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564" y="2455333"/>
            <a:ext cx="6400800" cy="1947333"/>
          </a:xfrm>
        </p:spPr>
        <p:txBody>
          <a:bodyPr/>
          <a:lstStyle/>
          <a:p>
            <a:pPr algn="ctr"/>
            <a:r>
              <a:rPr lang="en-GB" dirty="0"/>
              <a:t>Name: Shantell Barnett</a:t>
            </a:r>
          </a:p>
          <a:p>
            <a:pPr algn="ctr"/>
            <a:r>
              <a:rPr lang="en-GB" dirty="0"/>
              <a:t>Student Number: 2502762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7597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EF3DC-9629-4781-7F86-BD544435E1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page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F60CB-A428-EB61-6DFB-C40568E238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  <a:p>
            <a:r>
              <a:rPr lang="en-GB" dirty="0"/>
              <a:t>Reasons for studying at Higher Education </a:t>
            </a:r>
          </a:p>
          <a:p>
            <a:r>
              <a:rPr lang="en-GB" dirty="0"/>
              <a:t>Barriers for studying </a:t>
            </a:r>
          </a:p>
          <a:p>
            <a:r>
              <a:rPr lang="en-GB" dirty="0"/>
              <a:t>Solutions </a:t>
            </a:r>
          </a:p>
          <a:p>
            <a:r>
              <a:rPr lang="en-GB" dirty="0"/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2763548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30FCA-01F6-5E1C-E10E-DDEB68521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+mn-lt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8DF6E-3B64-F91C-C007-7F9A8353FD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this slide, you will need to provide an overview of the presentation itself. </a:t>
            </a:r>
          </a:p>
          <a:p>
            <a:r>
              <a:rPr lang="en-GB" dirty="0"/>
              <a:t>Perhaps explain that there are common challenges/feelings that students experience for the first time.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2591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CBEC666E-043C-4EA7-B3A5-55D2F52D5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10611A-BE12-7852-CA7F-F51812ABB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1860" y="4487332"/>
            <a:ext cx="5627258" cy="1507067"/>
          </a:xfrm>
        </p:spPr>
        <p:txBody>
          <a:bodyPr>
            <a:normAutofit/>
          </a:bodyPr>
          <a:lstStyle/>
          <a:p>
            <a:r>
              <a:rPr lang="en-GB" dirty="0"/>
              <a:t>Motivations for studying </a:t>
            </a:r>
          </a:p>
        </p:txBody>
      </p:sp>
      <p:sp>
        <p:nvSpPr>
          <p:cNvPr id="1035" name="Snip Diagonal Corner Rectangle 16">
            <a:extLst>
              <a:ext uri="{FF2B5EF4-FFF2-40B4-BE49-F238E27FC236}">
                <a16:creationId xmlns:a16="http://schemas.microsoft.com/office/drawing/2014/main" id="{D05C369B-0FDD-402D-9EE1-858137FB5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1" y="620722"/>
            <a:ext cx="3670674" cy="5286838"/>
          </a:xfrm>
          <a:prstGeom prst="snip2DiagRect">
            <a:avLst>
              <a:gd name="adj1" fmla="val 11518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he Skills Network Reviews – Enroll and Inspire - TopFashionDeals">
            <a:extLst>
              <a:ext uri="{FF2B5EF4-FFF2-40B4-BE49-F238E27FC236}">
                <a16:creationId xmlns:a16="http://schemas.microsoft.com/office/drawing/2014/main" id="{E9E620B8-9FB4-6AA9-817F-AF123A002B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12" r="18277" b="-1"/>
          <a:stretch>
            <a:fillRect/>
          </a:stretch>
        </p:blipFill>
        <p:spPr bwMode="auto">
          <a:xfrm>
            <a:off x="800558" y="786118"/>
            <a:ext cx="3337560" cy="2404227"/>
          </a:xfrm>
          <a:custGeom>
            <a:avLst/>
            <a:gdLst/>
            <a:ahLst/>
            <a:cxnLst/>
            <a:rect l="l" t="t" r="r" b="b"/>
            <a:pathLst>
              <a:path w="3337560" h="2404227">
                <a:moveTo>
                  <a:pt x="384420" y="0"/>
                </a:moveTo>
                <a:lnTo>
                  <a:pt x="3337560" y="0"/>
                </a:lnTo>
                <a:lnTo>
                  <a:pt x="3337560" y="2404227"/>
                </a:lnTo>
                <a:lnTo>
                  <a:pt x="0" y="2404227"/>
                </a:lnTo>
                <a:lnTo>
                  <a:pt x="0" y="38442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w to choose a Park City Midwife and an Insight in Choosing Labor ...">
            <a:extLst>
              <a:ext uri="{FF2B5EF4-FFF2-40B4-BE49-F238E27FC236}">
                <a16:creationId xmlns:a16="http://schemas.microsoft.com/office/drawing/2014/main" id="{CAB5E712-12B9-9B12-F03C-CCBADEBED4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87" b="-2"/>
          <a:stretch>
            <a:fillRect/>
          </a:stretch>
        </p:blipFill>
        <p:spPr bwMode="auto">
          <a:xfrm>
            <a:off x="800558" y="3344575"/>
            <a:ext cx="3337560" cy="2397590"/>
          </a:xfrm>
          <a:custGeom>
            <a:avLst/>
            <a:gdLst/>
            <a:ahLst/>
            <a:cxnLst/>
            <a:rect l="l" t="t" r="r" b="b"/>
            <a:pathLst>
              <a:path w="3337560" h="2397590">
                <a:moveTo>
                  <a:pt x="0" y="0"/>
                </a:moveTo>
                <a:lnTo>
                  <a:pt x="3337560" y="0"/>
                </a:lnTo>
                <a:lnTo>
                  <a:pt x="3337560" y="2013170"/>
                </a:lnTo>
                <a:lnTo>
                  <a:pt x="2953140" y="2397590"/>
                </a:lnTo>
                <a:lnTo>
                  <a:pt x="0" y="239759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3759B-B3AB-E267-68F8-8392DC2E0D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1860" y="685800"/>
            <a:ext cx="6253792" cy="361526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Development of new skills (Communication, Digital)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Achieve my career goal (Midwifery)</a:t>
            </a:r>
            <a:endParaRPr lang="en-GB" dirty="0">
              <a:solidFill>
                <a:srgbClr val="FFFF00"/>
              </a:solidFill>
            </a:endParaRPr>
          </a:p>
        </p:txBody>
      </p:sp>
      <p:grpSp>
        <p:nvGrpSpPr>
          <p:cNvPr id="1037" name="Group 1036">
            <a:extLst>
              <a:ext uri="{FF2B5EF4-FFF2-40B4-BE49-F238E27FC236}">
                <a16:creationId xmlns:a16="http://schemas.microsoft.com/office/drawing/2014/main" id="{ADDE2C3E-3205-470A-BD3C-E856A8E21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038" name="Straight Connector 1037">
              <a:extLst>
                <a:ext uri="{FF2B5EF4-FFF2-40B4-BE49-F238E27FC236}">
                  <a16:creationId xmlns:a16="http://schemas.microsoft.com/office/drawing/2014/main" id="{69FA431E-B32D-412B-8EE8-27BFACD9B9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9" name="Straight Connector 1038">
              <a:extLst>
                <a:ext uri="{FF2B5EF4-FFF2-40B4-BE49-F238E27FC236}">
                  <a16:creationId xmlns:a16="http://schemas.microsoft.com/office/drawing/2014/main" id="{7F1AC587-B106-44DD-92F0-2DCA0B700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0" name="Straight Connector 1039">
              <a:extLst>
                <a:ext uri="{FF2B5EF4-FFF2-40B4-BE49-F238E27FC236}">
                  <a16:creationId xmlns:a16="http://schemas.microsoft.com/office/drawing/2014/main" id="{CFFBA5D3-FE61-4D23-AB2F-EC12CE5A6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1" name="Straight Connector 1040">
              <a:extLst>
                <a:ext uri="{FF2B5EF4-FFF2-40B4-BE49-F238E27FC236}">
                  <a16:creationId xmlns:a16="http://schemas.microsoft.com/office/drawing/2014/main" id="{DA661ABF-E2D0-44E1-9762-393FF470A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2" name="Straight Connector 1041">
              <a:extLst>
                <a:ext uri="{FF2B5EF4-FFF2-40B4-BE49-F238E27FC236}">
                  <a16:creationId xmlns:a16="http://schemas.microsoft.com/office/drawing/2014/main" id="{F0F6BF17-560A-4388-83EB-CD5FABE5DE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10258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FC3D5FA4-F82E-4C18-BCC1-4535DBF9E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C3A2AB-7C5B-03B2-5243-724AE5F3A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1142462"/>
          </a:xfrm>
        </p:spPr>
        <p:txBody>
          <a:bodyPr anchor="b">
            <a:normAutofit/>
          </a:bodyPr>
          <a:lstStyle/>
          <a:p>
            <a:r>
              <a:rPr lang="en-GB" sz="2800"/>
              <a:t> </a:t>
            </a:r>
          </a:p>
        </p:txBody>
      </p:sp>
      <p:sp>
        <p:nvSpPr>
          <p:cNvPr id="51" name="Snip Single Corner Rectangle 1">
            <a:extLst>
              <a:ext uri="{FF2B5EF4-FFF2-40B4-BE49-F238E27FC236}">
                <a16:creationId xmlns:a16="http://schemas.microsoft.com/office/drawing/2014/main" id="{CB3A4E7E-2BCD-448F-9B6F-A0ED6A771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28509" y="786117"/>
            <a:ext cx="3302666" cy="2397590"/>
          </a:xfrm>
          <a:prstGeom prst="snip1Rect">
            <a:avLst>
              <a:gd name="adj" fmla="val 21472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chalkboard with a word written on it next to a pair of books&#10;&#10;Description automatically generated">
            <a:extLst>
              <a:ext uri="{FF2B5EF4-FFF2-40B4-BE49-F238E27FC236}">
                <a16:creationId xmlns:a16="http://schemas.microsoft.com/office/drawing/2014/main" id="{3896E9B1-B56C-607C-066A-673D85ED8E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73293" y="1021743"/>
            <a:ext cx="2969600" cy="1952512"/>
          </a:xfrm>
          <a:custGeom>
            <a:avLst/>
            <a:gdLst/>
            <a:ahLst/>
            <a:cxnLst/>
            <a:rect l="l" t="t" r="r" b="b"/>
            <a:pathLst>
              <a:path w="2969600" h="2071946">
                <a:moveTo>
                  <a:pt x="456876" y="0"/>
                </a:moveTo>
                <a:lnTo>
                  <a:pt x="2969600" y="0"/>
                </a:lnTo>
                <a:lnTo>
                  <a:pt x="2969600" y="2071946"/>
                </a:lnTo>
                <a:lnTo>
                  <a:pt x="0" y="2071946"/>
                </a:lnTo>
                <a:lnTo>
                  <a:pt x="0" y="456876"/>
                </a:lnTo>
                <a:close/>
              </a:path>
            </a:pathLst>
          </a:custGeom>
        </p:spPr>
      </p:pic>
      <p:sp>
        <p:nvSpPr>
          <p:cNvPr id="53" name="Snip Single Corner Rectangle 25">
            <a:extLst>
              <a:ext uri="{FF2B5EF4-FFF2-40B4-BE49-F238E27FC236}">
                <a16:creationId xmlns:a16="http://schemas.microsoft.com/office/drawing/2014/main" id="{8F250A93-4119-4174-A2CB-9E6053222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7156" y="792751"/>
            <a:ext cx="2759582" cy="2390956"/>
          </a:xfrm>
          <a:prstGeom prst="snip1Rect">
            <a:avLst>
              <a:gd name="adj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rofile of a person with a brain inside&#10;&#10;Description automatically generated">
            <a:extLst>
              <a:ext uri="{FF2B5EF4-FFF2-40B4-BE49-F238E27FC236}">
                <a16:creationId xmlns:a16="http://schemas.microsoft.com/office/drawing/2014/main" id="{1F93028F-5B49-A9B8-9C0B-935A174230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600430" y="962026"/>
            <a:ext cx="2073033" cy="2073033"/>
          </a:xfrm>
          <a:prstGeom prst="rect">
            <a:avLst/>
          </a:prstGeom>
        </p:spPr>
      </p:pic>
      <p:sp>
        <p:nvSpPr>
          <p:cNvPr id="55" name="Snip Single Corner Rectangle 32">
            <a:extLst>
              <a:ext uri="{FF2B5EF4-FFF2-40B4-BE49-F238E27FC236}">
                <a16:creationId xmlns:a16="http://schemas.microsoft.com/office/drawing/2014/main" id="{EFC1094E-8DFC-49E5-A4B1-051C01283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8509" y="3355734"/>
            <a:ext cx="3302666" cy="2390957"/>
          </a:xfrm>
          <a:prstGeom prst="snip1Rect">
            <a:avLst>
              <a:gd name="adj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lass jar full of money&#10;&#10;Description automatically generated">
            <a:extLst>
              <a:ext uri="{FF2B5EF4-FFF2-40B4-BE49-F238E27FC236}">
                <a16:creationId xmlns:a16="http://schemas.microsoft.com/office/drawing/2014/main" id="{5BEBFF77-23C6-0DED-6F12-0A0687CBDB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73293" y="3585270"/>
            <a:ext cx="2969600" cy="1952512"/>
          </a:xfrm>
          <a:prstGeom prst="rect">
            <a:avLst/>
          </a:prstGeom>
        </p:spPr>
      </p:pic>
      <p:sp>
        <p:nvSpPr>
          <p:cNvPr id="57" name="Snip Single Corner Rectangle 19">
            <a:extLst>
              <a:ext uri="{FF2B5EF4-FFF2-40B4-BE49-F238E27FC236}">
                <a16:creationId xmlns:a16="http://schemas.microsoft.com/office/drawing/2014/main" id="{ED98C3EE-435A-4C4C-AA17-476EEE23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4277591" y="3352981"/>
            <a:ext cx="2761384" cy="2389183"/>
          </a:xfrm>
          <a:prstGeom prst="snip1Rect">
            <a:avLst>
              <a:gd name="adj" fmla="val 24208"/>
            </a:avLst>
          </a:prstGeom>
          <a:solidFill>
            <a:schemeClr val="tx1"/>
          </a:solidFill>
          <a:ln>
            <a:noFill/>
          </a:ln>
          <a:effectLst>
            <a:innerShdw blurRad="57150" dist="38100" dir="600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blackboard with white text&#10;&#10;Description automatically generated">
            <a:extLst>
              <a:ext uri="{FF2B5EF4-FFF2-40B4-BE49-F238E27FC236}">
                <a16:creationId xmlns:a16="http://schemas.microsoft.com/office/drawing/2014/main" id="{3E21504F-D615-2686-083C-5BD8B98C65B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461145" y="3708045"/>
            <a:ext cx="2385010" cy="1687394"/>
          </a:xfrm>
          <a:custGeom>
            <a:avLst/>
            <a:gdLst/>
            <a:ahLst/>
            <a:cxnLst/>
            <a:rect l="l" t="t" r="r" b="b"/>
            <a:pathLst>
              <a:path w="2385010" h="2053465">
                <a:moveTo>
                  <a:pt x="0" y="0"/>
                </a:moveTo>
                <a:lnTo>
                  <a:pt x="2385010" y="0"/>
                </a:lnTo>
                <a:lnTo>
                  <a:pt x="2385010" y="1578360"/>
                </a:lnTo>
                <a:lnTo>
                  <a:pt x="1909905" y="2053465"/>
                </a:lnTo>
                <a:lnTo>
                  <a:pt x="0" y="2053465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F6325-6048-FDD9-DE58-5A37EE475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710" y="1822448"/>
            <a:ext cx="3783856" cy="377559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400" dirty="0"/>
              <a:t>Lack of communication with lecturer.</a:t>
            </a:r>
          </a:p>
          <a:p>
            <a:pPr marL="0" indent="0">
              <a:buNone/>
            </a:pPr>
            <a:r>
              <a:rPr lang="en-GB" sz="1400" dirty="0"/>
              <a:t>Mental health.</a:t>
            </a:r>
          </a:p>
          <a:p>
            <a:pPr marL="0" indent="0">
              <a:buNone/>
            </a:pPr>
            <a:r>
              <a:rPr lang="en-GB" sz="1400" dirty="0"/>
              <a:t>Financial struggles.</a:t>
            </a:r>
          </a:p>
          <a:p>
            <a:pPr marL="0" indent="0">
              <a:buNone/>
            </a:pPr>
            <a:r>
              <a:rPr lang="en-GB" sz="1400" dirty="0"/>
              <a:t>Time management.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A742748B-85F7-44FE-8FCB-C21EDABC1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2292" y="2963333"/>
            <a:ext cx="1896535" cy="2218267"/>
            <a:chOff x="10292292" y="2963333"/>
            <a:chExt cx="1896535" cy="2218267"/>
          </a:xfrm>
        </p:grpSpPr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42A904B3-E333-4F24-B6C3-FCB1866D1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9996DDE0-2D05-403D-A0A4-825AA8461E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699485" y="3190344"/>
              <a:ext cx="1489342" cy="1489341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ECD5A13D-8852-405A-9C55-40E86FA61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A970B3CE-CF68-46F4-B1F6-5F6E293C0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793CF2F8-38D8-4D16-B37B-5FD2CA9D75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F939A19E-174F-5496-FD3A-3FF79EA0DAB3}"/>
              </a:ext>
            </a:extLst>
          </p:cNvPr>
          <p:cNvSpPr txBox="1"/>
          <p:nvPr/>
        </p:nvSpPr>
        <p:spPr>
          <a:xfrm>
            <a:off x="1403415" y="5337727"/>
            <a:ext cx="25394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www.flickr.com/photos/126278138@N03/1712170687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8E1A12-D4D6-FB78-979D-53BF6B50D162}"/>
              </a:ext>
            </a:extLst>
          </p:cNvPr>
          <p:cNvSpPr txBox="1"/>
          <p:nvPr/>
        </p:nvSpPr>
        <p:spPr>
          <a:xfrm>
            <a:off x="9511458" y="6657945"/>
            <a:ext cx="26805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pedia.org/chalkboard/c/communicati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0886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527A-D226-D7E0-E965-CB81BC9FB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Barrier 1:confidence 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A6D289D-F4EA-3C19-C382-AA035A6AEE4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4212" y="685800"/>
          <a:ext cx="8534400" cy="3615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person walking up stairs&#10;&#10;Description automatically generated">
            <a:extLst>
              <a:ext uri="{FF2B5EF4-FFF2-40B4-BE49-F238E27FC236}">
                <a16:creationId xmlns:a16="http://schemas.microsoft.com/office/drawing/2014/main" id="{A4E7AAD3-F5C0-A364-6719-C62BDEB86A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799819" y="0"/>
            <a:ext cx="3392181" cy="2395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924167"/>
      </p:ext>
    </p:extLst>
  </p:cSld>
  <p:clrMapOvr>
    <a:masterClrMapping/>
  </p:clrMapOvr>
  <p:transition spd="slow" advTm="6248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DDD09E-8094-4188-9090-C1C7840FE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9DB20C-D0C1-0793-1F3F-3960D0FCD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4114" y="4487332"/>
            <a:ext cx="4205003" cy="1507067"/>
          </a:xfrm>
        </p:spPr>
        <p:txBody>
          <a:bodyPr>
            <a:normAutofit/>
          </a:bodyPr>
          <a:lstStyle/>
          <a:p>
            <a:r>
              <a:rPr lang="en-GB" sz="3200"/>
              <a:t>Barrier 2: family commitments</a:t>
            </a:r>
          </a:p>
        </p:txBody>
      </p:sp>
      <p:sp>
        <p:nvSpPr>
          <p:cNvPr id="12" name="Snip Diagonal Corner Rectangle 24">
            <a:extLst>
              <a:ext uri="{FF2B5EF4-FFF2-40B4-BE49-F238E27FC236}">
                <a16:creationId xmlns:a16="http://schemas.microsoft.com/office/drawing/2014/main" id="{C58F6CE0-025D-40A5-AEF1-00954E3F9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5136155" cy="5286838"/>
          </a:xfrm>
          <a:prstGeom prst="snip2DiagRect">
            <a:avLst>
              <a:gd name="adj1" fmla="val 9954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420DC7-DA85-ACD0-053C-CF268EB458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820" r="16591" b="1"/>
          <a:stretch>
            <a:fillRect/>
          </a:stretch>
        </p:blipFill>
        <p:spPr>
          <a:xfrm>
            <a:off x="797205" y="786117"/>
            <a:ext cx="4809744" cy="4956048"/>
          </a:xfrm>
          <a:custGeom>
            <a:avLst/>
            <a:gdLst/>
            <a:ahLst/>
            <a:cxnLst/>
            <a:rect l="l" t="t" r="r" b="b"/>
            <a:pathLst>
              <a:path w="4809744" h="4956048">
                <a:moveTo>
                  <a:pt x="478762" y="0"/>
                </a:moveTo>
                <a:lnTo>
                  <a:pt x="4809744" y="0"/>
                </a:lnTo>
                <a:lnTo>
                  <a:pt x="4809744" y="4477286"/>
                </a:lnTo>
                <a:lnTo>
                  <a:pt x="4330982" y="4956048"/>
                </a:lnTo>
                <a:lnTo>
                  <a:pt x="0" y="4956048"/>
                </a:lnTo>
                <a:lnTo>
                  <a:pt x="0" y="47876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C1032-4B0A-6201-C546-C48EF9AF3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685800"/>
            <a:ext cx="4819653" cy="3615267"/>
          </a:xfrm>
        </p:spPr>
        <p:txBody>
          <a:bodyPr>
            <a:normAutofit/>
          </a:bodyPr>
          <a:lstStyle/>
          <a:p>
            <a:r>
              <a:rPr lang="en-GB" sz="1800"/>
              <a:t>Trying to manage family life around my studies.</a:t>
            </a:r>
          </a:p>
          <a:p>
            <a:pPr marL="0" indent="0">
              <a:buNone/>
            </a:pPr>
            <a:r>
              <a:rPr lang="en-GB" sz="1800"/>
              <a:t>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8025A22-9C86-4108-A289-BD5650A8E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9A3623F-EF59-4F0B-9030-79CB7F9950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EBD0F53-A43D-414A-8653-E9F1D36103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08661C0-6128-4F64-8EDF-2D73D5F47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8AFEF08-AFBA-4125-B170-D3EB3E11DB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A0E13BF-B4CA-4B20-A5DD-50ABBAEC7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05204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19898-3461-7B75-5E71-DF215847F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2F2A7-98C0-9CE9-F7FA-40A1DA00C4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 open up to the lecturer and express their concerns.</a:t>
            </a:r>
          </a:p>
          <a:p>
            <a:pPr marL="0" indent="0">
              <a:buNone/>
            </a:pPr>
            <a:r>
              <a:rPr lang="en-GB" dirty="0"/>
              <a:t>To express their concerns or worries to friends, family or someone within the university.</a:t>
            </a:r>
          </a:p>
          <a:p>
            <a:pPr marL="0" indent="0">
              <a:buNone/>
            </a:pPr>
            <a:r>
              <a:rPr lang="en-GB" dirty="0"/>
              <a:t>To budget their income or maybe find someone who is a similar position and come up with a plan to share transport to and from uni.</a:t>
            </a:r>
          </a:p>
          <a:p>
            <a:pPr marL="0" indent="0">
              <a:buNone/>
            </a:pPr>
            <a:r>
              <a:rPr lang="en-GB" dirty="0"/>
              <a:t>To write up a plan that fits in around studying. </a:t>
            </a:r>
          </a:p>
        </p:txBody>
      </p:sp>
    </p:spTree>
    <p:extLst>
      <p:ext uri="{BB962C8B-B14F-4D97-AF65-F5344CB8AC3E}">
        <p14:creationId xmlns:p14="http://schemas.microsoft.com/office/powerpoint/2010/main" val="1944420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FEEC6-BF45-0C8E-225D-65C2368C4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>
            <a:normAutofit/>
          </a:bodyPr>
          <a:lstStyle/>
          <a:p>
            <a:r>
              <a:rPr lang="en-GB" dirty="0"/>
              <a:t>Solution 1: Organization </a:t>
            </a:r>
          </a:p>
        </p:txBody>
      </p:sp>
      <p:pic>
        <p:nvPicPr>
          <p:cNvPr id="5" name="Picture 4" descr="A person standing in front of a chalkboard&#10;&#10;Description automatically generated">
            <a:extLst>
              <a:ext uri="{FF2B5EF4-FFF2-40B4-BE49-F238E27FC236}">
                <a16:creationId xmlns:a16="http://schemas.microsoft.com/office/drawing/2014/main" id="{8FB6FA70-D676-4DC2-70E9-7AC71C3887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1239" y="1076042"/>
            <a:ext cx="5304759" cy="2891093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F6F4A-4885-5867-0C26-8425BDE0A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9654" y="733647"/>
            <a:ext cx="4419171" cy="3575884"/>
          </a:xfrm>
        </p:spPr>
        <p:txBody>
          <a:bodyPr>
            <a:normAutofit/>
          </a:bodyPr>
          <a:lstStyle/>
          <a:p>
            <a:r>
              <a:rPr lang="en-GB" dirty="0"/>
              <a:t>Focus on building a routine</a:t>
            </a:r>
          </a:p>
          <a:p>
            <a:r>
              <a:rPr lang="en-GB" dirty="0"/>
              <a:t>Focus on breaking down big tasks into smaller ones.</a:t>
            </a:r>
          </a:p>
          <a:p>
            <a:r>
              <a:rPr lang="en-GB" dirty="0"/>
              <a:t>to self believe in myself that my efforts and persistence will build  confidence. </a:t>
            </a:r>
          </a:p>
        </p:txBody>
      </p:sp>
    </p:spTree>
    <p:extLst>
      <p:ext uri="{BB962C8B-B14F-4D97-AF65-F5344CB8AC3E}">
        <p14:creationId xmlns:p14="http://schemas.microsoft.com/office/powerpoint/2010/main" val="154420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09CCB3F-DBCE-4964-9E34-8C5DE80EF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B62DE2-7546-9790-A294-507602C69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1142462"/>
          </a:xfrm>
        </p:spPr>
        <p:txBody>
          <a:bodyPr anchor="b">
            <a:normAutofit/>
          </a:bodyPr>
          <a:lstStyle/>
          <a:p>
            <a:r>
              <a:rPr lang="en-GB" sz="2800" dirty="0"/>
              <a:t>Solution 2: Self-Care  </a:t>
            </a:r>
          </a:p>
        </p:txBody>
      </p:sp>
      <p:sp>
        <p:nvSpPr>
          <p:cNvPr id="19" name="Snip Diagonal Corner Rectangle 24">
            <a:extLst>
              <a:ext uri="{FF2B5EF4-FFF2-40B4-BE49-F238E27FC236}">
                <a16:creationId xmlns:a16="http://schemas.microsoft.com/office/drawing/2014/main" id="{1DFF944F-74BA-483A-82C0-64E3AAF4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wooden sauna with windows and a fireplace&#10;&#10;Description automatically generated">
            <a:extLst>
              <a:ext uri="{FF2B5EF4-FFF2-40B4-BE49-F238E27FC236}">
                <a16:creationId xmlns:a16="http://schemas.microsoft.com/office/drawing/2014/main" id="{44B5D757-84C1-0366-45D2-6148533A6B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841" r="647" b="-1"/>
          <a:stretch>
            <a:fillRect/>
          </a:stretch>
        </p:blipFill>
        <p:spPr>
          <a:xfrm>
            <a:off x="77806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2E174-2A3C-9CCB-BC56-2C0033F4C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710" y="1822449"/>
            <a:ext cx="3479419" cy="3070226"/>
          </a:xfrm>
        </p:spPr>
        <p:txBody>
          <a:bodyPr anchor="t"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sz="2800" dirty="0"/>
              <a:t>Effective time management.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Building a support network.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Prioritizing self-care.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9733A91-F958-4629-801A-3F6F1E09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3812972-C68B-4C59-B3A7-4AF61E935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B3F3B7C-7909-4486-AA08-5C6B625C3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0BD7DA8-741F-4296-9363-05EF91541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2068EFC-20FC-456F-839F-4BCFFCAA8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251C60F-B911-433E-BF75-3BBEFD053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72DF14BF-AA11-2C2C-4362-3B7F50773BB3}"/>
              </a:ext>
            </a:extLst>
          </p:cNvPr>
          <p:cNvSpPr txBox="1"/>
          <p:nvPr/>
        </p:nvSpPr>
        <p:spPr>
          <a:xfrm>
            <a:off x="9511459" y="6657945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n.wikipedia.org/wiki/Saun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932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DD911-AB0F-62E9-8139-6E080C70E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4A060-9DC7-3BDD-143E-94FCE850B4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my presentation, I have talked about:-</a:t>
            </a:r>
          </a:p>
          <a:p>
            <a:r>
              <a:rPr lang="en-GB" dirty="0"/>
              <a:t>Barriers to learning </a:t>
            </a:r>
          </a:p>
          <a:p>
            <a:r>
              <a:rPr lang="en-GB" dirty="0"/>
              <a:t>Solutions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096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4BDDD-25D1-A96E-506F-C6CFBD84E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F92E50C-9ED6-A11F-DBF0-752CB4010A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4212" y="1062276"/>
            <a:ext cx="9593644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Cottrell, S. (2024)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 Study Skills Handbook.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6th ed. London :, Bloomsbury Publishing Plc.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800" dirty="0">
                <a:solidFill>
                  <a:schemeClr val="bg1"/>
                </a:solidFill>
                <a:latin typeface="Arial" panose="020B0604020202020204" pitchFamily="34" charset="0"/>
              </a:rPr>
              <a:t>National health service (2023</a:t>
            </a:r>
            <a:r>
              <a:rPr lang="en-US" altLang="en-US" sz="1800" i="1" dirty="0">
                <a:solidFill>
                  <a:schemeClr val="bg1"/>
                </a:solidFill>
                <a:latin typeface="Arial" panose="020B0604020202020204" pitchFamily="34" charset="0"/>
              </a:rPr>
              <a:t>). Mental health</a:t>
            </a:r>
            <a:r>
              <a:rPr lang="en-US" altLang="en-US" sz="1800" dirty="0">
                <a:solidFill>
                  <a:schemeClr val="bg1"/>
                </a:solidFill>
                <a:latin typeface="Arial" panose="020B0604020202020204" pitchFamily="34" charset="0"/>
              </a:rPr>
              <a:t>. Available at: https//www.nhs.uk/mental-health/. (Accessed on 2</a:t>
            </a:r>
            <a:r>
              <a:rPr lang="en-US" altLang="en-US" sz="1800" baseline="30000" dirty="0">
                <a:solidFill>
                  <a:schemeClr val="bg1"/>
                </a:solidFill>
                <a:latin typeface="Arial" panose="020B0604020202020204" pitchFamily="34" charset="0"/>
              </a:rPr>
              <a:t>nd</a:t>
            </a:r>
            <a:r>
              <a:rPr lang="en-US" altLang="en-US" sz="1800" dirty="0">
                <a:solidFill>
                  <a:schemeClr val="bg1"/>
                </a:solidFill>
                <a:latin typeface="Arial" panose="020B0604020202020204" pitchFamily="34" charset="0"/>
              </a:rPr>
              <a:t> of December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800" dirty="0">
                <a:solidFill>
                  <a:schemeClr val="bg1"/>
                </a:solidFill>
                <a:latin typeface="Arial" panose="020B0604020202020204" pitchFamily="34" charset="0"/>
              </a:rPr>
              <a:t> nursing and midwifery council (NMC) (2025). </a:t>
            </a:r>
            <a:r>
              <a:rPr lang="en-US" altLang="en-US" sz="1800" i="1" dirty="0">
                <a:solidFill>
                  <a:schemeClr val="bg1"/>
                </a:solidFill>
                <a:latin typeface="Arial" panose="020B0604020202020204" pitchFamily="34" charset="0"/>
              </a:rPr>
              <a:t>Midwifery</a:t>
            </a:r>
            <a:r>
              <a:rPr lang="en-US" altLang="en-US" sz="1800" dirty="0">
                <a:solidFill>
                  <a:schemeClr val="bg1"/>
                </a:solidFill>
                <a:latin typeface="Arial" panose="020B0604020202020204" pitchFamily="34" charset="0"/>
              </a:rPr>
              <a:t>. Available at: https://nmc.org.uk/about-us/our-role-who-we-regulate/midwifery/ (Accessed 2</a:t>
            </a:r>
            <a:r>
              <a:rPr lang="en-US" altLang="en-US" sz="1800" baseline="30000" dirty="0">
                <a:solidFill>
                  <a:schemeClr val="bg1"/>
                </a:solidFill>
                <a:latin typeface="Arial" panose="020B0604020202020204" pitchFamily="34" charset="0"/>
              </a:rPr>
              <a:t>nd</a:t>
            </a:r>
            <a:r>
              <a:rPr lang="en-US" altLang="en-US" sz="1800" dirty="0">
                <a:solidFill>
                  <a:schemeClr val="bg1"/>
                </a:solidFill>
                <a:latin typeface="Arial" panose="020B0604020202020204" pitchFamily="34" charset="0"/>
              </a:rPr>
              <a:t> of December 2025).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7282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477</TotalTime>
  <Words>396</Words>
  <Application>Microsoft Office PowerPoint</Application>
  <PresentationFormat>Widescreen</PresentationFormat>
  <Paragraphs>53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Century Gothic</vt:lpstr>
      <vt:lpstr>Wingdings 3</vt:lpstr>
      <vt:lpstr>Slice</vt:lpstr>
      <vt:lpstr>BMHP4028: Preparing for success in HE</vt:lpstr>
      <vt:lpstr>Contents page </vt:lpstr>
      <vt:lpstr>Introduction </vt:lpstr>
      <vt:lpstr>Motivations for studying </vt:lpstr>
      <vt:lpstr> </vt:lpstr>
      <vt:lpstr>Barrier 1:confidence </vt:lpstr>
      <vt:lpstr>Barrier 2: family commitments</vt:lpstr>
      <vt:lpstr>solution</vt:lpstr>
      <vt:lpstr>Solution 1: Organization </vt:lpstr>
      <vt:lpstr>Solution 2: Self-Care  </vt:lpstr>
      <vt:lpstr>summary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BMHP4028: Preparing for success in HE</dc:title>
  <dc:creator>Jonathan Wyatt</dc:creator>
  <cp:lastModifiedBy>Shantell Barnett</cp:lastModifiedBy>
  <cp:revision>2</cp:revision>
  <dcterms:created xsi:type="dcterms:W3CDTF">2025-11-05T13:19:55Z</dcterms:created>
  <dcterms:modified xsi:type="dcterms:W3CDTF">2025-12-02T12:56:31Z</dcterms:modified>
</cp:coreProperties>
</file>