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sldIdLst>
    <p:sldId id="292" r:id="rId5"/>
    <p:sldId id="310" r:id="rId6"/>
    <p:sldId id="309" r:id="rId7"/>
    <p:sldId id="319" r:id="rId8"/>
    <p:sldId id="316" r:id="rId9"/>
    <p:sldId id="317" r:id="rId10"/>
    <p:sldId id="313" r:id="rId11"/>
    <p:sldId id="314" r:id="rId12"/>
    <p:sldId id="312" r:id="rId13"/>
    <p:sldId id="320" r:id="rId14"/>
    <p:sldId id="315" r:id="rId15"/>
    <p:sldId id="318" r:id="rId16"/>
    <p:sldId id="321" r:id="rId17"/>
    <p:sldId id="322" r:id="rId18"/>
    <p:sldId id="311" r:id="rId19"/>
  </p:sldIdLst>
  <p:sldSz cx="15119350" cy="10439400"/>
  <p:notesSz cx="6858000" cy="9144000"/>
  <p:defaultTextStyle>
    <a:defPPr>
      <a:defRPr lang="en-US"/>
    </a:defPPr>
    <a:lvl1pPr marL="0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1pPr>
    <a:lvl2pPr marL="613380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2pPr>
    <a:lvl3pPr marL="1226759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3pPr>
    <a:lvl4pPr marL="1840139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4pPr>
    <a:lvl5pPr marL="2453518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5pPr>
    <a:lvl6pPr marL="3066898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6pPr>
    <a:lvl7pPr marL="3680277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7pPr>
    <a:lvl8pPr marL="4293657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8pPr>
    <a:lvl9pPr marL="4907036" algn="l" defTabSz="1226759" rtl="0" eaLnBrk="1" latinLnBrk="0" hangingPunct="1">
      <a:defRPr sz="241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342F5B-6EBA-42FC-A04C-D7BE205F5264}" v="284" dt="2021-06-17T13:47:28.817"/>
    <p1510:client id="{EDCB32C9-7A54-0BDB-805A-472D178C3F03}" v="7" dt="2021-06-17T06:42:55.7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y-Anne King" userId="021ae194-e4de-4d08-80bb-f212303157b7" providerId="ADAL" clId="{E954FB03-2208-44C2-AF19-6E4B07023364}"/>
    <pc:docChg chg="custSel modSld">
      <pc:chgData name="Tracy-Anne King" userId="021ae194-e4de-4d08-80bb-f212303157b7" providerId="ADAL" clId="{E954FB03-2208-44C2-AF19-6E4B07023364}" dt="2021-06-17T10:36:28.231" v="5" actId="26606"/>
      <pc:docMkLst>
        <pc:docMk/>
      </pc:docMkLst>
      <pc:sldChg chg="addSp delSp modSp mod setBg">
        <pc:chgData name="Tracy-Anne King" userId="021ae194-e4de-4d08-80bb-f212303157b7" providerId="ADAL" clId="{E954FB03-2208-44C2-AF19-6E4B07023364}" dt="2021-06-17T10:34:58.921" v="0" actId="26606"/>
        <pc:sldMkLst>
          <pc:docMk/>
          <pc:sldMk cId="3833773525" sldId="309"/>
        </pc:sldMkLst>
        <pc:spChg chg="mod">
          <ac:chgData name="Tracy-Anne King" userId="021ae194-e4de-4d08-80bb-f212303157b7" providerId="ADAL" clId="{E954FB03-2208-44C2-AF19-6E4B07023364}" dt="2021-06-17T10:34:58.921" v="0" actId="26606"/>
          <ac:spMkLst>
            <pc:docMk/>
            <pc:sldMk cId="3833773525" sldId="309"/>
            <ac:spMk id="2" creationId="{31BB8085-1FFF-44DD-A144-D794D923CF00}"/>
          </ac:spMkLst>
        </pc:spChg>
        <pc:spChg chg="mod">
          <ac:chgData name="Tracy-Anne King" userId="021ae194-e4de-4d08-80bb-f212303157b7" providerId="ADAL" clId="{E954FB03-2208-44C2-AF19-6E4B07023364}" dt="2021-06-17T10:34:58.921" v="0" actId="26606"/>
          <ac:spMkLst>
            <pc:docMk/>
            <pc:sldMk cId="3833773525" sldId="309"/>
            <ac:spMk id="3" creationId="{FC0F8F9F-C94A-4B7A-B195-CB2F9B280E66}"/>
          </ac:spMkLst>
        </pc:spChg>
        <pc:spChg chg="del">
          <ac:chgData name="Tracy-Anne King" userId="021ae194-e4de-4d08-80bb-f212303157b7" providerId="ADAL" clId="{E954FB03-2208-44C2-AF19-6E4B07023364}" dt="2021-06-17T10:34:58.921" v="0" actId="26606"/>
          <ac:spMkLst>
            <pc:docMk/>
            <pc:sldMk cId="3833773525" sldId="309"/>
            <ac:spMk id="41" creationId="{4E9EDDFA-8F05-462B-8D3E-5B9C4FBC735B}"/>
          </ac:spMkLst>
        </pc:spChg>
        <pc:spChg chg="del">
          <ac:chgData name="Tracy-Anne King" userId="021ae194-e4de-4d08-80bb-f212303157b7" providerId="ADAL" clId="{E954FB03-2208-44C2-AF19-6E4B07023364}" dt="2021-06-17T10:34:58.921" v="0" actId="26606"/>
          <ac:spMkLst>
            <pc:docMk/>
            <pc:sldMk cId="3833773525" sldId="309"/>
            <ac:spMk id="43" creationId="{143F9A23-3237-4ED6-A1E9-C0E6530E053B}"/>
          </ac:spMkLst>
        </pc:spChg>
        <pc:spChg chg="del">
          <ac:chgData name="Tracy-Anne King" userId="021ae194-e4de-4d08-80bb-f212303157b7" providerId="ADAL" clId="{E954FB03-2208-44C2-AF19-6E4B07023364}" dt="2021-06-17T10:34:58.921" v="0" actId="26606"/>
          <ac:spMkLst>
            <pc:docMk/>
            <pc:sldMk cId="3833773525" sldId="309"/>
            <ac:spMk id="45" creationId="{C63CD46D-4335-4BA4-842A-BF835A99CB2C}"/>
          </ac:spMkLst>
        </pc:spChg>
        <pc:spChg chg="add">
          <ac:chgData name="Tracy-Anne King" userId="021ae194-e4de-4d08-80bb-f212303157b7" providerId="ADAL" clId="{E954FB03-2208-44C2-AF19-6E4B07023364}" dt="2021-06-17T10:34:58.921" v="0" actId="26606"/>
          <ac:spMkLst>
            <pc:docMk/>
            <pc:sldMk cId="3833773525" sldId="309"/>
            <ac:spMk id="50" creationId="{4E9EDDFA-8F05-462B-8D3E-5B9C4FBC735B}"/>
          </ac:spMkLst>
        </pc:spChg>
        <pc:spChg chg="add">
          <ac:chgData name="Tracy-Anne King" userId="021ae194-e4de-4d08-80bb-f212303157b7" providerId="ADAL" clId="{E954FB03-2208-44C2-AF19-6E4B07023364}" dt="2021-06-17T10:34:58.921" v="0" actId="26606"/>
          <ac:spMkLst>
            <pc:docMk/>
            <pc:sldMk cId="3833773525" sldId="309"/>
            <ac:spMk id="52" creationId="{143F9A23-3237-4ED6-A1E9-C0E6530E053B}"/>
          </ac:spMkLst>
        </pc:spChg>
        <pc:spChg chg="add">
          <ac:chgData name="Tracy-Anne King" userId="021ae194-e4de-4d08-80bb-f212303157b7" providerId="ADAL" clId="{E954FB03-2208-44C2-AF19-6E4B07023364}" dt="2021-06-17T10:34:58.921" v="0" actId="26606"/>
          <ac:spMkLst>
            <pc:docMk/>
            <pc:sldMk cId="3833773525" sldId="309"/>
            <ac:spMk id="54" creationId="{C63CD46D-4335-4BA4-842A-BF835A99CB2C}"/>
          </ac:spMkLst>
        </pc:spChg>
        <pc:graphicFrameChg chg="mod modGraphic">
          <ac:chgData name="Tracy-Anne King" userId="021ae194-e4de-4d08-80bb-f212303157b7" providerId="ADAL" clId="{E954FB03-2208-44C2-AF19-6E4B07023364}" dt="2021-06-17T10:34:58.921" v="0" actId="26606"/>
          <ac:graphicFrameMkLst>
            <pc:docMk/>
            <pc:sldMk cId="3833773525" sldId="309"/>
            <ac:graphicFrameMk id="5" creationId="{60233515-42BF-4401-AB7F-458C06159D34}"/>
          </ac:graphicFrameMkLst>
        </pc:graphicFrameChg>
        <pc:picChg chg="mod">
          <ac:chgData name="Tracy-Anne King" userId="021ae194-e4de-4d08-80bb-f212303157b7" providerId="ADAL" clId="{E954FB03-2208-44C2-AF19-6E4B07023364}" dt="2021-06-17T10:34:58.921" v="0" actId="26606"/>
          <ac:picMkLst>
            <pc:docMk/>
            <pc:sldMk cId="3833773525" sldId="309"/>
            <ac:picMk id="4" creationId="{DC73E90B-F1BF-4852-8DEF-1399F97BB18B}"/>
          </ac:picMkLst>
        </pc:picChg>
      </pc:sldChg>
      <pc:sldChg chg="delSp modSp mod setBg">
        <pc:chgData name="Tracy-Anne King" userId="021ae194-e4de-4d08-80bb-f212303157b7" providerId="ADAL" clId="{E954FB03-2208-44C2-AF19-6E4B07023364}" dt="2021-06-17T10:35:33.860" v="3" actId="26606"/>
        <pc:sldMkLst>
          <pc:docMk/>
          <pc:sldMk cId="3508764123" sldId="310"/>
        </pc:sldMkLst>
        <pc:spChg chg="mod">
          <ac:chgData name="Tracy-Anne King" userId="021ae194-e4de-4d08-80bb-f212303157b7" providerId="ADAL" clId="{E954FB03-2208-44C2-AF19-6E4B07023364}" dt="2021-06-17T10:35:33.860" v="3" actId="26606"/>
          <ac:spMkLst>
            <pc:docMk/>
            <pc:sldMk cId="3508764123" sldId="310"/>
            <ac:spMk id="18" creationId="{7EDBC828-ABF3-48C6-851C-DB675E5D61BA}"/>
          </ac:spMkLst>
        </pc:spChg>
        <pc:spChg chg="del">
          <ac:chgData name="Tracy-Anne King" userId="021ae194-e4de-4d08-80bb-f212303157b7" providerId="ADAL" clId="{E954FB03-2208-44C2-AF19-6E4B07023364}" dt="2021-06-17T10:35:33.860" v="3" actId="26606"/>
          <ac:spMkLst>
            <pc:docMk/>
            <pc:sldMk cId="3508764123" sldId="310"/>
            <ac:spMk id="29" creationId="{F2155CD3-83BB-4AEA-A737-FFB45BF5B994}"/>
          </ac:spMkLst>
        </pc:spChg>
        <pc:spChg chg="del">
          <ac:chgData name="Tracy-Anne King" userId="021ae194-e4de-4d08-80bb-f212303157b7" providerId="ADAL" clId="{E954FB03-2208-44C2-AF19-6E4B07023364}" dt="2021-06-17T10:35:33.860" v="3" actId="26606"/>
          <ac:spMkLst>
            <pc:docMk/>
            <pc:sldMk cId="3508764123" sldId="310"/>
            <ac:spMk id="31" creationId="{C9481AC0-C94A-42B2-A337-8F2BD27B4C96}"/>
          </ac:spMkLst>
        </pc:spChg>
        <pc:spChg chg="del">
          <ac:chgData name="Tracy-Anne King" userId="021ae194-e4de-4d08-80bb-f212303157b7" providerId="ADAL" clId="{E954FB03-2208-44C2-AF19-6E4B07023364}" dt="2021-06-17T10:35:33.860" v="3" actId="26606"/>
          <ac:spMkLst>
            <pc:docMk/>
            <pc:sldMk cId="3508764123" sldId="310"/>
            <ac:spMk id="33" creationId="{9C990ECF-0B2F-4372-9715-326BA840E4E2}"/>
          </ac:spMkLst>
        </pc:spChg>
        <pc:picChg chg="mod">
          <ac:chgData name="Tracy-Anne King" userId="021ae194-e4de-4d08-80bb-f212303157b7" providerId="ADAL" clId="{E954FB03-2208-44C2-AF19-6E4B07023364}" dt="2021-06-17T10:35:33.860" v="3" actId="26606"/>
          <ac:picMkLst>
            <pc:docMk/>
            <pc:sldMk cId="3508764123" sldId="310"/>
            <ac:picMk id="16" creationId="{C1357E23-5E92-459E-B925-475BE08F40FD}"/>
          </ac:picMkLst>
        </pc:picChg>
      </pc:sldChg>
      <pc:sldChg chg="addSp delSp modSp mod">
        <pc:chgData name="Tracy-Anne King" userId="021ae194-e4de-4d08-80bb-f212303157b7" providerId="ADAL" clId="{E954FB03-2208-44C2-AF19-6E4B07023364}" dt="2021-06-17T10:36:28.231" v="5" actId="26606"/>
        <pc:sldMkLst>
          <pc:docMk/>
          <pc:sldMk cId="156795950" sldId="313"/>
        </pc:sldMkLst>
        <pc:spChg chg="mo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2" creationId="{F7F4C23A-A998-4D5E-B72A-BDC947A046DD}"/>
          </ac:spMkLst>
        </pc:spChg>
        <pc:spChg chg="mo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3" creationId="{84AEAE8A-8223-4375-8E74-46749735F550}"/>
          </ac:spMkLst>
        </pc:spChg>
        <pc:spChg chg="mo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5" creationId="{B413E7BC-B46B-4AC9-A5BA-DA07AF72ED9E}"/>
          </ac:spMkLst>
        </pc:spChg>
        <pc:spChg chg="del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74" creationId="{1E94681D-2A4C-4A8D-B9B5-31D440D0328D}"/>
          </ac:spMkLst>
        </pc:spChg>
        <pc:spChg chg="del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75" creationId="{92B795FE-15BF-461D-9F54-2A2BAF8138B3}"/>
          </ac:spMkLst>
        </pc:spChg>
        <pc:spChg chg="del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76" creationId="{CB260B1E-F9C9-4E2E-8361-8E735E296545}"/>
          </ac:spMkLst>
        </pc:spChg>
        <pc:spChg chg="del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77" creationId="{23EBFBD2-DA69-40F0-9B41-6AA12C08FC85}"/>
          </ac:spMkLst>
        </pc:spChg>
        <pc:spChg chg="del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78" creationId="{66E085B8-E6D9-4530-9AE3-4C2B79CE418B}"/>
          </ac:spMkLst>
        </pc:spChg>
        <pc:spChg chg="del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79" creationId="{4F2304C2-1AD0-4AFD-93A0-BB1D998E0F97}"/>
          </ac:spMkLst>
        </pc:spChg>
        <pc:spChg chg="ad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84" creationId="{1E94681D-2A4C-4A8D-B9B5-31D440D0328D}"/>
          </ac:spMkLst>
        </pc:spChg>
        <pc:spChg chg="ad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86" creationId="{92B795FE-15BF-461D-9F54-2A2BAF8138B3}"/>
          </ac:spMkLst>
        </pc:spChg>
        <pc:spChg chg="ad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88" creationId="{CB260B1E-F9C9-4E2E-8361-8E735E296545}"/>
          </ac:spMkLst>
        </pc:spChg>
        <pc:spChg chg="ad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90" creationId="{23EBFBD2-DA69-40F0-9B41-6AA12C08FC85}"/>
          </ac:spMkLst>
        </pc:spChg>
        <pc:spChg chg="ad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92" creationId="{66E085B8-E6D9-4530-9AE3-4C2B79CE418B}"/>
          </ac:spMkLst>
        </pc:spChg>
        <pc:spChg chg="add">
          <ac:chgData name="Tracy-Anne King" userId="021ae194-e4de-4d08-80bb-f212303157b7" providerId="ADAL" clId="{E954FB03-2208-44C2-AF19-6E4B07023364}" dt="2021-06-17T10:36:28.231" v="5" actId="26606"/>
          <ac:spMkLst>
            <pc:docMk/>
            <pc:sldMk cId="156795950" sldId="313"/>
            <ac:spMk id="94" creationId="{4F2304C2-1AD0-4AFD-93A0-BB1D998E0F97}"/>
          </ac:spMkLst>
        </pc:spChg>
        <pc:picChg chg="mod">
          <ac:chgData name="Tracy-Anne King" userId="021ae194-e4de-4d08-80bb-f212303157b7" providerId="ADAL" clId="{E954FB03-2208-44C2-AF19-6E4B07023364}" dt="2021-06-17T10:36:28.231" v="5" actId="26606"/>
          <ac:picMkLst>
            <pc:docMk/>
            <pc:sldMk cId="156795950" sldId="313"/>
            <ac:picMk id="7" creationId="{9C848AD1-422F-475D-9B68-603905DC89D4}"/>
          </ac:picMkLst>
        </pc:picChg>
        <pc:picChg chg="mod">
          <ac:chgData name="Tracy-Anne King" userId="021ae194-e4de-4d08-80bb-f212303157b7" providerId="ADAL" clId="{E954FB03-2208-44C2-AF19-6E4B07023364}" dt="2021-06-17T10:36:28.231" v="5" actId="26606"/>
          <ac:picMkLst>
            <pc:docMk/>
            <pc:sldMk cId="156795950" sldId="313"/>
            <ac:picMk id="8" creationId="{17EAFB5B-EF20-461E-BFF7-5C64920FFA11}"/>
          </ac:picMkLst>
        </pc:picChg>
        <pc:picChg chg="mod">
          <ac:chgData name="Tracy-Anne King" userId="021ae194-e4de-4d08-80bb-f212303157b7" providerId="ADAL" clId="{E954FB03-2208-44C2-AF19-6E4B07023364}" dt="2021-06-17T10:36:28.231" v="5" actId="26606"/>
          <ac:picMkLst>
            <pc:docMk/>
            <pc:sldMk cId="156795950" sldId="313"/>
            <ac:picMk id="9" creationId="{200F2157-B6D1-4AE3-BAE9-4048C3A5E56B}"/>
          </ac:picMkLst>
        </pc:picChg>
      </pc:sldChg>
      <pc:sldChg chg="addSp delSp modSp mod">
        <pc:chgData name="Tracy-Anne King" userId="021ae194-e4de-4d08-80bb-f212303157b7" providerId="ADAL" clId="{E954FB03-2208-44C2-AF19-6E4B07023364}" dt="2021-06-17T10:35:24.765" v="2" actId="26606"/>
        <pc:sldMkLst>
          <pc:docMk/>
          <pc:sldMk cId="3950585913" sldId="316"/>
        </pc:sldMkLst>
        <pc:spChg chg="mod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2" creationId="{9B9290CA-B064-4EFE-B985-71EEDF591B54}"/>
          </ac:spMkLst>
        </pc:spChg>
        <pc:spChg chg="mod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6" creationId="{1AEEC8EA-A587-44C0-8249-4EF14D17C891}"/>
          </ac:spMkLst>
        </pc:spChg>
        <pc:spChg chg="del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13" creationId="{904DB13E-F722-4ED6-BB00-556651E95281}"/>
          </ac:spMkLst>
        </pc:spChg>
        <pc:spChg chg="del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15" creationId="{1419E3D9-C5FB-41A9-B6D2-DFB210BB6211}"/>
          </ac:spMkLst>
        </pc:spChg>
        <pc:spChg chg="del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17" creationId="{367909BF-1DF7-4ACE-8F58-6CF719BB27E5}"/>
          </ac:spMkLst>
        </pc:spChg>
        <pc:spChg chg="del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19" creationId="{89E8BEDB-0BBC-4F21-9CFB-8530D664C343}"/>
          </ac:spMkLst>
        </pc:spChg>
        <pc:spChg chg="del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26" creationId="{420551B3-B4DA-48EE-988C-4FAEAEB5CE98}"/>
          </ac:spMkLst>
        </pc:spChg>
        <pc:spChg chg="del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28" creationId="{0B121716-8B64-478F-ABDB-17030AD1B711}"/>
          </ac:spMkLst>
        </pc:spChg>
        <pc:spChg chg="add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33" creationId="{904DB13E-F722-4ED6-BB00-556651E95281}"/>
          </ac:spMkLst>
        </pc:spChg>
        <pc:spChg chg="add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35" creationId="{1419E3D9-C5FB-41A9-B6D2-DFB210BB6211}"/>
          </ac:spMkLst>
        </pc:spChg>
        <pc:spChg chg="add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37" creationId="{367909BF-1DF7-4ACE-8F58-6CF719BB27E5}"/>
          </ac:spMkLst>
        </pc:spChg>
        <pc:spChg chg="add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39" creationId="{89E8BEDB-0BBC-4F21-9CFB-8530D664C343}"/>
          </ac:spMkLst>
        </pc:spChg>
        <pc:spChg chg="add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46" creationId="{420551B3-B4DA-48EE-988C-4FAEAEB5CE98}"/>
          </ac:spMkLst>
        </pc:spChg>
        <pc:spChg chg="add">
          <ac:chgData name="Tracy-Anne King" userId="021ae194-e4de-4d08-80bb-f212303157b7" providerId="ADAL" clId="{E954FB03-2208-44C2-AF19-6E4B07023364}" dt="2021-06-17T10:35:24.765" v="2" actId="26606"/>
          <ac:spMkLst>
            <pc:docMk/>
            <pc:sldMk cId="3950585913" sldId="316"/>
            <ac:spMk id="48" creationId="{87FD26E4-041F-4EF2-B92D-6034C0F85CCF}"/>
          </ac:spMkLst>
        </pc:spChg>
        <pc:grpChg chg="del">
          <ac:chgData name="Tracy-Anne King" userId="021ae194-e4de-4d08-80bb-f212303157b7" providerId="ADAL" clId="{E954FB03-2208-44C2-AF19-6E4B07023364}" dt="2021-06-17T10:35:24.765" v="2" actId="26606"/>
          <ac:grpSpMkLst>
            <pc:docMk/>
            <pc:sldMk cId="3950585913" sldId="316"/>
            <ac:grpSpMk id="21" creationId="{E26428D7-C6F3-473D-A360-A3F5C3E8728C}"/>
          </ac:grpSpMkLst>
        </pc:grpChg>
        <pc:grpChg chg="add">
          <ac:chgData name="Tracy-Anne King" userId="021ae194-e4de-4d08-80bb-f212303157b7" providerId="ADAL" clId="{E954FB03-2208-44C2-AF19-6E4B07023364}" dt="2021-06-17T10:35:24.765" v="2" actId="26606"/>
          <ac:grpSpMkLst>
            <pc:docMk/>
            <pc:sldMk cId="3950585913" sldId="316"/>
            <ac:grpSpMk id="41" creationId="{E26428D7-C6F3-473D-A360-A3F5C3E8728C}"/>
          </ac:grpSpMkLst>
        </pc:grpChg>
        <pc:picChg chg="mod">
          <ac:chgData name="Tracy-Anne King" userId="021ae194-e4de-4d08-80bb-f212303157b7" providerId="ADAL" clId="{E954FB03-2208-44C2-AF19-6E4B07023364}" dt="2021-06-17T10:35:24.765" v="2" actId="26606"/>
          <ac:picMkLst>
            <pc:docMk/>
            <pc:sldMk cId="3950585913" sldId="316"/>
            <ac:picMk id="9" creationId="{49AEE38D-8259-405B-A2E5-D49D28958D65}"/>
          </ac:picMkLst>
        </pc:picChg>
      </pc:sldChg>
      <pc:sldChg chg="addSp delSp modSp mod setClrOvrMap">
        <pc:chgData name="Tracy-Anne King" userId="021ae194-e4de-4d08-80bb-f212303157b7" providerId="ADAL" clId="{E954FB03-2208-44C2-AF19-6E4B07023364}" dt="2021-06-17T10:36:13.756" v="4" actId="26606"/>
        <pc:sldMkLst>
          <pc:docMk/>
          <pc:sldMk cId="267760130" sldId="317"/>
        </pc:sldMkLst>
        <pc:spChg chg="mod">
          <ac:chgData name="Tracy-Anne King" userId="021ae194-e4de-4d08-80bb-f212303157b7" providerId="ADAL" clId="{E954FB03-2208-44C2-AF19-6E4B07023364}" dt="2021-06-17T10:36:13.756" v="4" actId="26606"/>
          <ac:spMkLst>
            <pc:docMk/>
            <pc:sldMk cId="267760130" sldId="317"/>
            <ac:spMk id="4" creationId="{509F81C7-485A-46FD-880D-26663C0710D0}"/>
          </ac:spMkLst>
        </pc:spChg>
        <pc:spChg chg="del">
          <ac:chgData name="Tracy-Anne King" userId="021ae194-e4de-4d08-80bb-f212303157b7" providerId="ADAL" clId="{E954FB03-2208-44C2-AF19-6E4B07023364}" dt="2021-06-17T10:36:13.756" v="4" actId="26606"/>
          <ac:spMkLst>
            <pc:docMk/>
            <pc:sldMk cId="267760130" sldId="317"/>
            <ac:spMk id="12" creationId="{B6EE7E08-B389-43E5-B019-1B0A8ACBBD93}"/>
          </ac:spMkLst>
        </pc:spChg>
        <pc:spChg chg="del">
          <ac:chgData name="Tracy-Anne King" userId="021ae194-e4de-4d08-80bb-f212303157b7" providerId="ADAL" clId="{E954FB03-2208-44C2-AF19-6E4B07023364}" dt="2021-06-17T10:36:13.756" v="4" actId="26606"/>
          <ac:spMkLst>
            <pc:docMk/>
            <pc:sldMk cId="267760130" sldId="317"/>
            <ac:spMk id="14" creationId="{E60D94A5-8A09-4BAB-8F7C-69BC34C54DDE}"/>
          </ac:spMkLst>
        </pc:spChg>
        <pc:spChg chg="del">
          <ac:chgData name="Tracy-Anne King" userId="021ae194-e4de-4d08-80bb-f212303157b7" providerId="ADAL" clId="{E954FB03-2208-44C2-AF19-6E4B07023364}" dt="2021-06-17T10:36:13.756" v="4" actId="26606"/>
          <ac:spMkLst>
            <pc:docMk/>
            <pc:sldMk cId="267760130" sldId="317"/>
            <ac:spMk id="16" creationId="{7A1AE32B-3A6E-4C5E-8FEB-73861B9A26B5}"/>
          </ac:spMkLst>
        </pc:spChg>
        <pc:spChg chg="add">
          <ac:chgData name="Tracy-Anne King" userId="021ae194-e4de-4d08-80bb-f212303157b7" providerId="ADAL" clId="{E954FB03-2208-44C2-AF19-6E4B07023364}" dt="2021-06-17T10:36:13.756" v="4" actId="26606"/>
          <ac:spMkLst>
            <pc:docMk/>
            <pc:sldMk cId="267760130" sldId="317"/>
            <ac:spMk id="23" creationId="{E192707B-B929-41A7-9B41-E959A1C689E4}"/>
          </ac:spMkLst>
        </pc:spChg>
        <pc:spChg chg="add">
          <ac:chgData name="Tracy-Anne King" userId="021ae194-e4de-4d08-80bb-f212303157b7" providerId="ADAL" clId="{E954FB03-2208-44C2-AF19-6E4B07023364}" dt="2021-06-17T10:36:13.756" v="4" actId="26606"/>
          <ac:spMkLst>
            <pc:docMk/>
            <pc:sldMk cId="267760130" sldId="317"/>
            <ac:spMk id="25" creationId="{8FB4235C-4505-46C7-AD8F-8769A1972FC1}"/>
          </ac:spMkLst>
        </pc:spChg>
        <pc:graphicFrameChg chg="mod ord modGraphic">
          <ac:chgData name="Tracy-Anne King" userId="021ae194-e4de-4d08-80bb-f212303157b7" providerId="ADAL" clId="{E954FB03-2208-44C2-AF19-6E4B07023364}" dt="2021-06-17T10:36:13.756" v="4" actId="26606"/>
          <ac:graphicFrameMkLst>
            <pc:docMk/>
            <pc:sldMk cId="267760130" sldId="317"/>
            <ac:graphicFrameMk id="18" creationId="{32968F07-CC8F-4FB8-A0B2-BC040999D06E}"/>
          </ac:graphicFrameMkLst>
        </pc:graphicFrameChg>
        <pc:picChg chg="mod">
          <ac:chgData name="Tracy-Anne King" userId="021ae194-e4de-4d08-80bb-f212303157b7" providerId="ADAL" clId="{E954FB03-2208-44C2-AF19-6E4B07023364}" dt="2021-06-17T10:36:13.756" v="4" actId="26606"/>
          <ac:picMkLst>
            <pc:docMk/>
            <pc:sldMk cId="267760130" sldId="317"/>
            <ac:picMk id="8" creationId="{68FDE61A-69C0-4D4E-A8BF-A7D043154A66}"/>
          </ac:picMkLst>
        </pc:picChg>
      </pc:sldChg>
      <pc:sldChg chg="addSp delSp modSp mod">
        <pc:chgData name="Tracy-Anne King" userId="021ae194-e4de-4d08-80bb-f212303157b7" providerId="ADAL" clId="{E954FB03-2208-44C2-AF19-6E4B07023364}" dt="2021-06-17T10:35:16.964" v="1" actId="26606"/>
        <pc:sldMkLst>
          <pc:docMk/>
          <pc:sldMk cId="4289782889" sldId="319"/>
        </pc:sldMkLst>
        <pc:spChg chg="mod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2" creationId="{C7A93106-1462-4722-8B41-7F81C8EF8A4A}"/>
          </ac:spMkLst>
        </pc:spChg>
        <pc:spChg chg="mod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3" creationId="{D3E2DDE7-4C56-454E-9CB7-34346F43EC95}"/>
          </ac:spMkLst>
        </pc:spChg>
        <pc:spChg chg="mod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4" creationId="{CF3A1C6C-8C23-44E8-9A4E-B24E380FC1EA}"/>
          </ac:spMkLst>
        </pc:spChg>
        <pc:spChg chg="del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11" creationId="{282E2A95-1A08-4118-83C6-B1CA5648E075}"/>
          </ac:spMkLst>
        </pc:spChg>
        <pc:spChg chg="del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13" creationId="{2FFEFC7E-85EE-4AC9-A351-FBEB13A1D622}"/>
          </ac:spMkLst>
        </pc:spChg>
        <pc:spChg chg="del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15" creationId="{CB2511BB-FC4C-45F3-94EB-661D6806C942}"/>
          </ac:spMkLst>
        </pc:spChg>
        <pc:spChg chg="del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17" creationId="{68DC0EC7-60EA-4BD3-BC04-D547DE1B2891}"/>
          </ac:spMkLst>
        </pc:spChg>
        <pc:spChg chg="add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22" creationId="{282E2A95-1A08-4118-83C6-B1CA5648E075}"/>
          </ac:spMkLst>
        </pc:spChg>
        <pc:spChg chg="add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24" creationId="{2FFEFC7E-85EE-4AC9-A351-FBEB13A1D622}"/>
          </ac:spMkLst>
        </pc:spChg>
        <pc:spChg chg="add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26" creationId="{CB2511BB-FC4C-45F3-94EB-661D6806C942}"/>
          </ac:spMkLst>
        </pc:spChg>
        <pc:spChg chg="add">
          <ac:chgData name="Tracy-Anne King" userId="021ae194-e4de-4d08-80bb-f212303157b7" providerId="ADAL" clId="{E954FB03-2208-44C2-AF19-6E4B07023364}" dt="2021-06-17T10:35:16.964" v="1" actId="26606"/>
          <ac:spMkLst>
            <pc:docMk/>
            <pc:sldMk cId="4289782889" sldId="319"/>
            <ac:spMk id="28" creationId="{68DC0EC7-60EA-4BD3-BC04-D547DE1B2891}"/>
          </ac:spMkLst>
        </pc:spChg>
        <pc:picChg chg="mod">
          <ac:chgData name="Tracy-Anne King" userId="021ae194-e4de-4d08-80bb-f212303157b7" providerId="ADAL" clId="{E954FB03-2208-44C2-AF19-6E4B07023364}" dt="2021-06-17T10:35:16.964" v="1" actId="26606"/>
          <ac:picMkLst>
            <pc:docMk/>
            <pc:sldMk cId="4289782889" sldId="319"/>
            <ac:picMk id="6" creationId="{92BDE34E-1A04-4CF3-8FFA-F8EE747FB9E1}"/>
          </ac:picMkLst>
        </pc:picChg>
      </pc:sldChg>
    </pc:docChg>
  </pc:docChgLst>
  <pc:docChgLst>
    <pc:chgData name="Tracy-Anne King" userId="021ae194-e4de-4d08-80bb-f212303157b7" providerId="ADAL" clId="{35342F5B-6EBA-42FC-A04C-D7BE205F5264}"/>
    <pc:docChg chg="undo custSel addSld delSld modSld sldOrd modMainMaster">
      <pc:chgData name="Tracy-Anne King" userId="021ae194-e4de-4d08-80bb-f212303157b7" providerId="ADAL" clId="{35342F5B-6EBA-42FC-A04C-D7BE205F5264}" dt="2021-06-17T10:24:11.640" v="2578" actId="26606"/>
      <pc:docMkLst>
        <pc:docMk/>
      </pc:docMkLst>
      <pc:sldChg chg="addSp delSp modSp mod setBg delDesignElem">
        <pc:chgData name="Tracy-Anne King" userId="021ae194-e4de-4d08-80bb-f212303157b7" providerId="ADAL" clId="{35342F5B-6EBA-42FC-A04C-D7BE205F5264}" dt="2021-06-16T19:07:37.792" v="1043"/>
        <pc:sldMkLst>
          <pc:docMk/>
          <pc:sldMk cId="2152082915" sldId="292"/>
        </pc:sldMkLst>
        <pc:spChg chg="mod">
          <ac:chgData name="Tracy-Anne King" userId="021ae194-e4de-4d08-80bb-f212303157b7" providerId="ADAL" clId="{35342F5B-6EBA-42FC-A04C-D7BE205F5264}" dt="2021-06-16T19:06:59.297" v="1039"/>
          <ac:spMkLst>
            <pc:docMk/>
            <pc:sldMk cId="2152082915" sldId="292"/>
            <ac:spMk id="3" creationId="{5C5BFB45-FC34-495C-9C68-F9641246C2EE}"/>
          </ac:spMkLst>
        </pc:spChg>
        <pc:spChg chg="mod">
          <ac:chgData name="Tracy-Anne King" userId="021ae194-e4de-4d08-80bb-f212303157b7" providerId="ADAL" clId="{35342F5B-6EBA-42FC-A04C-D7BE205F5264}" dt="2021-06-16T19:06:59.297" v="1039"/>
          <ac:spMkLst>
            <pc:docMk/>
            <pc:sldMk cId="2152082915" sldId="292"/>
            <ac:spMk id="5" creationId="{7045B233-A01F-4362-B7DD-A3AA8774A9D8}"/>
          </ac:spMkLst>
        </pc:spChg>
        <pc:spChg chg="add del">
          <ac:chgData name="Tracy-Anne King" userId="021ae194-e4de-4d08-80bb-f212303157b7" providerId="ADAL" clId="{35342F5B-6EBA-42FC-A04C-D7BE205F5264}" dt="2021-06-16T19:06:59.297" v="1039"/>
          <ac:spMkLst>
            <pc:docMk/>
            <pc:sldMk cId="2152082915" sldId="292"/>
            <ac:spMk id="19" creationId="{2644B391-9BFE-445C-A9EC-F544BB85FBC7}"/>
          </ac:spMkLst>
        </pc:spChg>
        <pc:spChg chg="add del">
          <ac:chgData name="Tracy-Anne King" userId="021ae194-e4de-4d08-80bb-f212303157b7" providerId="ADAL" clId="{35342F5B-6EBA-42FC-A04C-D7BE205F5264}" dt="2021-06-16T19:06:59.297" v="1039"/>
          <ac:spMkLst>
            <pc:docMk/>
            <pc:sldMk cId="2152082915" sldId="292"/>
            <ac:spMk id="21" creationId="{80F26E69-87D9-4655-AE7B-280A87AA3CAD}"/>
          </ac:spMkLst>
        </pc:spChg>
      </pc:sldChg>
      <pc:sldChg chg="addSp delSp modSp mod ord setBg setClrOvrMap delDesignElem">
        <pc:chgData name="Tracy-Anne King" userId="021ae194-e4de-4d08-80bb-f212303157b7" providerId="ADAL" clId="{35342F5B-6EBA-42FC-A04C-D7BE205F5264}" dt="2021-06-16T20:11:51.155" v="1321"/>
        <pc:sldMkLst>
          <pc:docMk/>
          <pc:sldMk cId="3833773525" sldId="309"/>
        </pc:sldMkLst>
        <pc:spChg chg="mod ord">
          <ac:chgData name="Tracy-Anne King" userId="021ae194-e4de-4d08-80bb-f212303157b7" providerId="ADAL" clId="{35342F5B-6EBA-42FC-A04C-D7BE205F5264}" dt="2021-06-16T17:14:35.006" v="546" actId="26606"/>
          <ac:spMkLst>
            <pc:docMk/>
            <pc:sldMk cId="3833773525" sldId="309"/>
            <ac:spMk id="2" creationId="{31BB8085-1FFF-44DD-A144-D794D923CF00}"/>
          </ac:spMkLst>
        </pc:spChg>
        <pc:spChg chg="mod">
          <ac:chgData name="Tracy-Anne King" userId="021ae194-e4de-4d08-80bb-f212303157b7" providerId="ADAL" clId="{35342F5B-6EBA-42FC-A04C-D7BE205F5264}" dt="2021-06-16T17:14:35.006" v="546" actId="26606"/>
          <ac:spMkLst>
            <pc:docMk/>
            <pc:sldMk cId="3833773525" sldId="309"/>
            <ac:spMk id="3" creationId="{FC0F8F9F-C94A-4B7A-B195-CB2F9B280E66}"/>
          </ac:spMkLst>
        </pc:spChg>
        <pc:spChg chg="add del">
          <ac:chgData name="Tracy-Anne King" userId="021ae194-e4de-4d08-80bb-f212303157b7" providerId="ADAL" clId="{35342F5B-6EBA-42FC-A04C-D7BE205F5264}" dt="2021-06-16T13:43:33.040" v="87" actId="26606"/>
          <ac:spMkLst>
            <pc:docMk/>
            <pc:sldMk cId="3833773525" sldId="309"/>
            <ac:spMk id="10" creationId="{0EB72A9B-FD82-4F09-BF1E-D39311D3A0E3}"/>
          </ac:spMkLst>
        </pc:spChg>
        <pc:spChg chg="add del">
          <ac:chgData name="Tracy-Anne King" userId="021ae194-e4de-4d08-80bb-f212303157b7" providerId="ADAL" clId="{35342F5B-6EBA-42FC-A04C-D7BE205F5264}" dt="2021-06-16T13:43:33.040" v="87" actId="26606"/>
          <ac:spMkLst>
            <pc:docMk/>
            <pc:sldMk cId="3833773525" sldId="309"/>
            <ac:spMk id="12" creationId="{DD39B371-6E4E-4070-AB4E-4D788405A5A6}"/>
          </ac:spMkLst>
        </pc:spChg>
        <pc:spChg chg="add del">
          <ac:chgData name="Tracy-Anne King" userId="021ae194-e4de-4d08-80bb-f212303157b7" providerId="ADAL" clId="{35342F5B-6EBA-42FC-A04C-D7BE205F5264}" dt="2021-06-16T13:43:33.040" v="87" actId="26606"/>
          <ac:spMkLst>
            <pc:docMk/>
            <pc:sldMk cId="3833773525" sldId="309"/>
            <ac:spMk id="14" creationId="{B937DAED-8BFE-4563-BB45-B5E554D70A84}"/>
          </ac:spMkLst>
        </pc:spChg>
        <pc:spChg chg="add del">
          <ac:chgData name="Tracy-Anne King" userId="021ae194-e4de-4d08-80bb-f212303157b7" providerId="ADAL" clId="{35342F5B-6EBA-42FC-A04C-D7BE205F5264}" dt="2021-06-16T14:13:19.310" v="160" actId="26606"/>
          <ac:spMkLst>
            <pc:docMk/>
            <pc:sldMk cId="3833773525" sldId="309"/>
            <ac:spMk id="16" creationId="{A2AD6B69-E0A0-476D-9EE1-6B69F04C59F8}"/>
          </ac:spMkLst>
        </pc:spChg>
        <pc:spChg chg="add del">
          <ac:chgData name="Tracy-Anne King" userId="021ae194-e4de-4d08-80bb-f212303157b7" providerId="ADAL" clId="{35342F5B-6EBA-42FC-A04C-D7BE205F5264}" dt="2021-06-16T14:13:19.310" v="160" actId="26606"/>
          <ac:spMkLst>
            <pc:docMk/>
            <pc:sldMk cId="3833773525" sldId="309"/>
            <ac:spMk id="17" creationId="{16BE10A1-AD5F-4AB3-8A94-41D62B494ADB}"/>
          </ac:spMkLst>
        </pc:spChg>
        <pc:spChg chg="add del">
          <ac:chgData name="Tracy-Anne King" userId="021ae194-e4de-4d08-80bb-f212303157b7" providerId="ADAL" clId="{35342F5B-6EBA-42FC-A04C-D7BE205F5264}" dt="2021-06-16T14:13:19.310" v="160" actId="26606"/>
          <ac:spMkLst>
            <pc:docMk/>
            <pc:sldMk cId="3833773525" sldId="309"/>
            <ac:spMk id="18" creationId="{5684BFFE-6A90-4311-ACD5-B34177D46462}"/>
          </ac:spMkLst>
        </pc:spChg>
        <pc:spChg chg="add del">
          <ac:chgData name="Tracy-Anne King" userId="021ae194-e4de-4d08-80bb-f212303157b7" providerId="ADAL" clId="{35342F5B-6EBA-42FC-A04C-D7BE205F5264}" dt="2021-06-16T14:16:15.835" v="169" actId="26606"/>
          <ac:spMkLst>
            <pc:docMk/>
            <pc:sldMk cId="3833773525" sldId="309"/>
            <ac:spMk id="23" creationId="{352B744B-0F81-487E-A851-51A3233F0E66}"/>
          </ac:spMkLst>
        </pc:spChg>
        <pc:spChg chg="add del">
          <ac:chgData name="Tracy-Anne King" userId="021ae194-e4de-4d08-80bb-f212303157b7" providerId="ADAL" clId="{35342F5B-6EBA-42FC-A04C-D7BE205F5264}" dt="2021-06-16T14:16:15.835" v="169" actId="26606"/>
          <ac:spMkLst>
            <pc:docMk/>
            <pc:sldMk cId="3833773525" sldId="309"/>
            <ac:spMk id="25" creationId="{4D6D39BE-B8E2-4FCD-92BE-1E88F59736D0}"/>
          </ac:spMkLst>
        </pc:spChg>
        <pc:spChg chg="add del">
          <ac:chgData name="Tracy-Anne King" userId="021ae194-e4de-4d08-80bb-f212303157b7" providerId="ADAL" clId="{35342F5B-6EBA-42FC-A04C-D7BE205F5264}" dt="2021-06-16T14:16:15.835" v="169" actId="26606"/>
          <ac:spMkLst>
            <pc:docMk/>
            <pc:sldMk cId="3833773525" sldId="309"/>
            <ac:spMk id="27" creationId="{C13A2EBD-9403-4884-A9BD-8B154778C35E}"/>
          </ac:spMkLst>
        </pc:spChg>
        <pc:spChg chg="add del">
          <ac:chgData name="Tracy-Anne King" userId="021ae194-e4de-4d08-80bb-f212303157b7" providerId="ADAL" clId="{35342F5B-6EBA-42FC-A04C-D7BE205F5264}" dt="2021-06-16T17:14:35.006" v="546" actId="26606"/>
          <ac:spMkLst>
            <pc:docMk/>
            <pc:sldMk cId="3833773525" sldId="309"/>
            <ac:spMk id="32" creationId="{352B744B-0F81-487E-A851-51A3233F0E66}"/>
          </ac:spMkLst>
        </pc:spChg>
        <pc:spChg chg="add del">
          <ac:chgData name="Tracy-Anne King" userId="021ae194-e4de-4d08-80bb-f212303157b7" providerId="ADAL" clId="{35342F5B-6EBA-42FC-A04C-D7BE205F5264}" dt="2021-06-16T17:14:35.006" v="546" actId="26606"/>
          <ac:spMkLst>
            <pc:docMk/>
            <pc:sldMk cId="3833773525" sldId="309"/>
            <ac:spMk id="34" creationId="{4D6D39BE-B8E2-4FCD-92BE-1E88F59736D0}"/>
          </ac:spMkLst>
        </pc:spChg>
        <pc:spChg chg="add del">
          <ac:chgData name="Tracy-Anne King" userId="021ae194-e4de-4d08-80bb-f212303157b7" providerId="ADAL" clId="{35342F5B-6EBA-42FC-A04C-D7BE205F5264}" dt="2021-06-16T17:14:35.006" v="546" actId="26606"/>
          <ac:spMkLst>
            <pc:docMk/>
            <pc:sldMk cId="3833773525" sldId="309"/>
            <ac:spMk id="36" creationId="{C13A2EBD-9403-4884-A9BD-8B154778C35E}"/>
          </ac:spMkLst>
        </pc:spChg>
        <pc:spChg chg="add del">
          <ac:chgData name="Tracy-Anne King" userId="021ae194-e4de-4d08-80bb-f212303157b7" providerId="ADAL" clId="{35342F5B-6EBA-42FC-A04C-D7BE205F5264}" dt="2021-06-16T19:06:59.297" v="1039"/>
          <ac:spMkLst>
            <pc:docMk/>
            <pc:sldMk cId="3833773525" sldId="309"/>
            <ac:spMk id="41" creationId="{4E9EDDFA-8F05-462B-8D3E-5B9C4FBC735B}"/>
          </ac:spMkLst>
        </pc:spChg>
        <pc:spChg chg="add del">
          <ac:chgData name="Tracy-Anne King" userId="021ae194-e4de-4d08-80bb-f212303157b7" providerId="ADAL" clId="{35342F5B-6EBA-42FC-A04C-D7BE205F5264}" dt="2021-06-16T19:06:59.297" v="1039"/>
          <ac:spMkLst>
            <pc:docMk/>
            <pc:sldMk cId="3833773525" sldId="309"/>
            <ac:spMk id="43" creationId="{143F9A23-3237-4ED6-A1E9-C0E6530E053B}"/>
          </ac:spMkLst>
        </pc:spChg>
        <pc:spChg chg="add del">
          <ac:chgData name="Tracy-Anne King" userId="021ae194-e4de-4d08-80bb-f212303157b7" providerId="ADAL" clId="{35342F5B-6EBA-42FC-A04C-D7BE205F5264}" dt="2021-06-16T19:06:59.297" v="1039"/>
          <ac:spMkLst>
            <pc:docMk/>
            <pc:sldMk cId="3833773525" sldId="309"/>
            <ac:spMk id="45" creationId="{C63CD46D-4335-4BA4-842A-BF835A99CB2C}"/>
          </ac:spMkLst>
        </pc:spChg>
        <pc:graphicFrameChg chg="add mod ord modGraphic">
          <ac:chgData name="Tracy-Anne King" userId="021ae194-e4de-4d08-80bb-f212303157b7" providerId="ADAL" clId="{35342F5B-6EBA-42FC-A04C-D7BE205F5264}" dt="2021-06-16T17:14:35.006" v="546" actId="26606"/>
          <ac:graphicFrameMkLst>
            <pc:docMk/>
            <pc:sldMk cId="3833773525" sldId="309"/>
            <ac:graphicFrameMk id="5" creationId="{60233515-42BF-4401-AB7F-458C06159D34}"/>
          </ac:graphicFrameMkLst>
        </pc:graphicFrameChg>
        <pc:picChg chg="add mod ord">
          <ac:chgData name="Tracy-Anne King" userId="021ae194-e4de-4d08-80bb-f212303157b7" providerId="ADAL" clId="{35342F5B-6EBA-42FC-A04C-D7BE205F5264}" dt="2021-06-16T17:14:35.006" v="546" actId="26606"/>
          <ac:picMkLst>
            <pc:docMk/>
            <pc:sldMk cId="3833773525" sldId="309"/>
            <ac:picMk id="4" creationId="{DC73E90B-F1BF-4852-8DEF-1399F97BB18B}"/>
          </ac:picMkLst>
        </pc:picChg>
      </pc:sldChg>
      <pc:sldChg chg="addSp delSp modSp new mod setBg modClrScheme setClrOvrMap delDesignElem chgLayout">
        <pc:chgData name="Tracy-Anne King" userId="021ae194-e4de-4d08-80bb-f212303157b7" providerId="ADAL" clId="{35342F5B-6EBA-42FC-A04C-D7BE205F5264}" dt="2021-06-16T19:07:37.792" v="1043"/>
        <pc:sldMkLst>
          <pc:docMk/>
          <pc:sldMk cId="3508764123" sldId="310"/>
        </pc:sldMkLst>
        <pc:spChg chg="del">
          <ac:chgData name="Tracy-Anne King" userId="021ae194-e4de-4d08-80bb-f212303157b7" providerId="ADAL" clId="{35342F5B-6EBA-42FC-A04C-D7BE205F5264}" dt="2021-06-16T11:33:15.198" v="1" actId="700"/>
          <ac:spMkLst>
            <pc:docMk/>
            <pc:sldMk cId="3508764123" sldId="310"/>
            <ac:spMk id="2" creationId="{591C0328-38AE-4CBD-9470-6D6CC7BCAD05}"/>
          </ac:spMkLst>
        </pc:spChg>
        <pc:spChg chg="del">
          <ac:chgData name="Tracy-Anne King" userId="021ae194-e4de-4d08-80bb-f212303157b7" providerId="ADAL" clId="{35342F5B-6EBA-42FC-A04C-D7BE205F5264}" dt="2021-06-16T11:33:15.198" v="1" actId="700"/>
          <ac:spMkLst>
            <pc:docMk/>
            <pc:sldMk cId="3508764123" sldId="310"/>
            <ac:spMk id="3" creationId="{13CCD39F-CD26-47FD-97DD-41C4887A0DC5}"/>
          </ac:spMkLst>
        </pc:spChg>
        <pc:spChg chg="add del mod ord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5" creationId="{917149B7-73BE-48CC-B16E-7E010B7AB12B}"/>
          </ac:spMkLst>
        </pc:spChg>
        <pc:spChg chg="add del mod ord">
          <ac:chgData name="Tracy-Anne King" userId="021ae194-e4de-4d08-80bb-f212303157b7" providerId="ADAL" clId="{35342F5B-6EBA-42FC-A04C-D7BE205F5264}" dt="2021-06-16T11:33:51.768" v="4" actId="26606"/>
          <ac:spMkLst>
            <pc:docMk/>
            <pc:sldMk cId="3508764123" sldId="310"/>
            <ac:spMk id="6" creationId="{0B6D3514-955F-496E-965C-7F8A1247D611}"/>
          </ac:spMkLst>
        </pc:spChg>
        <pc:spChg chg="add del">
          <ac:chgData name="Tracy-Anne King" userId="021ae194-e4de-4d08-80bb-f212303157b7" providerId="ADAL" clId="{35342F5B-6EBA-42FC-A04C-D7BE205F5264}" dt="2021-06-16T11:40:57.247" v="21" actId="26606"/>
          <ac:spMkLst>
            <pc:docMk/>
            <pc:sldMk cId="3508764123" sldId="310"/>
            <ac:spMk id="7" creationId="{04B7AC44-1B7B-4F09-9AA4-3DFDEC5751A8}"/>
          </ac:spMkLst>
        </pc:spChg>
        <pc:spChg chg="add del">
          <ac:chgData name="Tracy-Anne King" userId="021ae194-e4de-4d08-80bb-f212303157b7" providerId="ADAL" clId="{35342F5B-6EBA-42FC-A04C-D7BE205F5264}" dt="2021-06-16T11:40:57.247" v="21" actId="26606"/>
          <ac:spMkLst>
            <pc:docMk/>
            <pc:sldMk cId="3508764123" sldId="310"/>
            <ac:spMk id="8" creationId="{6683E473-94FF-4ACE-9433-1F14799E8907}"/>
          </ac:spMkLst>
        </pc:spChg>
        <pc:spChg chg="add del">
          <ac:chgData name="Tracy-Anne King" userId="021ae194-e4de-4d08-80bb-f212303157b7" providerId="ADAL" clId="{35342F5B-6EBA-42FC-A04C-D7BE205F5264}" dt="2021-06-16T11:40:57.247" v="21" actId="26606"/>
          <ac:spMkLst>
            <pc:docMk/>
            <pc:sldMk cId="3508764123" sldId="310"/>
            <ac:spMk id="9" creationId="{1E94681D-2A4C-4A8D-B9B5-31D440D0328D}"/>
          </ac:spMkLst>
        </pc:spChg>
        <pc:spChg chg="add del">
          <ac:chgData name="Tracy-Anne King" userId="021ae194-e4de-4d08-80bb-f212303157b7" providerId="ADAL" clId="{35342F5B-6EBA-42FC-A04C-D7BE205F5264}" dt="2021-06-16T11:40:57.247" v="21" actId="26606"/>
          <ac:spMkLst>
            <pc:docMk/>
            <pc:sldMk cId="3508764123" sldId="310"/>
            <ac:spMk id="10" creationId="{282E2A95-1A08-4118-83C6-B1CA5648E075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11" creationId="{904DB13E-F722-4ED6-BB00-556651E95281}"/>
          </ac:spMkLst>
        </pc:spChg>
        <pc:spChg chg="add del">
          <ac:chgData name="Tracy-Anne King" userId="021ae194-e4de-4d08-80bb-f212303157b7" providerId="ADAL" clId="{35342F5B-6EBA-42FC-A04C-D7BE205F5264}" dt="2021-06-16T11:40:57.247" v="21" actId="26606"/>
          <ac:spMkLst>
            <pc:docMk/>
            <pc:sldMk cId="3508764123" sldId="310"/>
            <ac:spMk id="12" creationId="{2FFEFC7E-85EE-4AC9-A351-FBEB13A1D622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13" creationId="{1E8D93C5-28EB-42D0-86CE-D804955653CC}"/>
          </ac:spMkLst>
        </pc:spChg>
        <pc:spChg chg="add del">
          <ac:chgData name="Tracy-Anne King" userId="021ae194-e4de-4d08-80bb-f212303157b7" providerId="ADAL" clId="{35342F5B-6EBA-42FC-A04C-D7BE205F5264}" dt="2021-06-16T11:40:57.247" v="21" actId="26606"/>
          <ac:spMkLst>
            <pc:docMk/>
            <pc:sldMk cId="3508764123" sldId="310"/>
            <ac:spMk id="14" creationId="{CB2511BB-FC4C-45F3-94EB-661D6806C942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15" creationId="{AB1B1E7D-F76D-4744-AF85-239E6998A4C5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17" creationId="{3BB65211-00DB-45B6-A223-033B2D19CBE8}"/>
          </ac:spMkLst>
        </pc:spChg>
        <pc:spChg chg="mod">
          <ac:chgData name="Tracy-Anne King" userId="021ae194-e4de-4d08-80bb-f212303157b7" providerId="ADAL" clId="{35342F5B-6EBA-42FC-A04C-D7BE205F5264}" dt="2021-06-16T19:06:59.297" v="1039"/>
          <ac:spMkLst>
            <pc:docMk/>
            <pc:sldMk cId="3508764123" sldId="310"/>
            <ac:spMk id="18" creationId="{7EDBC828-ABF3-48C6-851C-DB675E5D61BA}"/>
          </ac:spMkLst>
        </pc:spChg>
        <pc:spChg chg="add del">
          <ac:chgData name="Tracy-Anne King" userId="021ae194-e4de-4d08-80bb-f212303157b7" providerId="ADAL" clId="{35342F5B-6EBA-42FC-A04C-D7BE205F5264}" dt="2021-06-16T11:40:57.247" v="21" actId="26606"/>
          <ac:spMkLst>
            <pc:docMk/>
            <pc:sldMk cId="3508764123" sldId="310"/>
            <ac:spMk id="21" creationId="{68DC0EC7-60EA-4BD3-BC04-D547DE1B2891}"/>
          </ac:spMkLst>
        </pc:spChg>
        <pc:spChg chg="add del">
          <ac:chgData name="Tracy-Anne King" userId="021ae194-e4de-4d08-80bb-f212303157b7" providerId="ADAL" clId="{35342F5B-6EBA-42FC-A04C-D7BE205F5264}" dt="2021-06-16T11:40:51.683" v="18" actId="26606"/>
          <ac:spMkLst>
            <pc:docMk/>
            <pc:sldMk cId="3508764123" sldId="310"/>
            <ac:spMk id="23" creationId="{6B57F45B-5417-4073-A67A-343F2C881222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24" creationId="{EA4E4267-CAF0-4C38-8DC6-CD3B1A9F046E}"/>
          </ac:spMkLst>
        </pc:spChg>
        <pc:spChg chg="add del">
          <ac:chgData name="Tracy-Anne King" userId="021ae194-e4de-4d08-80bb-f212303157b7" providerId="ADAL" clId="{35342F5B-6EBA-42FC-A04C-D7BE205F5264}" dt="2021-06-16T11:40:51.683" v="18" actId="26606"/>
          <ac:spMkLst>
            <pc:docMk/>
            <pc:sldMk cId="3508764123" sldId="310"/>
            <ac:spMk id="25" creationId="{091B6077-4778-41B2-9147-335CF2F2F9FC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26" creationId="{0EE3ACC5-126D-4BA4-8B45-7F0B5B839C51}"/>
          </ac:spMkLst>
        </pc:spChg>
        <pc:spChg chg="add del">
          <ac:chgData name="Tracy-Anne King" userId="021ae194-e4de-4d08-80bb-f212303157b7" providerId="ADAL" clId="{35342F5B-6EBA-42FC-A04C-D7BE205F5264}" dt="2021-06-16T11:40:51.683" v="18" actId="26606"/>
          <ac:spMkLst>
            <pc:docMk/>
            <pc:sldMk cId="3508764123" sldId="310"/>
            <ac:spMk id="27" creationId="{D527D497-40EC-49CA-9C48-FE4127084C9F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28" creationId="{AB2868F7-FE10-4289-A5BD-90763C7A2F5A}"/>
          </ac:spMkLst>
        </pc:spChg>
        <pc:spChg chg="add del">
          <ac:chgData name="Tracy-Anne King" userId="021ae194-e4de-4d08-80bb-f212303157b7" providerId="ADAL" clId="{35342F5B-6EBA-42FC-A04C-D7BE205F5264}" dt="2021-06-16T19:06:59.297" v="1039"/>
          <ac:spMkLst>
            <pc:docMk/>
            <pc:sldMk cId="3508764123" sldId="310"/>
            <ac:spMk id="29" creationId="{F2155CD3-83BB-4AEA-A737-FFB45BF5B994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30" creationId="{BD94142C-10EE-487C-A327-404FDF358F22}"/>
          </ac:spMkLst>
        </pc:spChg>
        <pc:spChg chg="add del">
          <ac:chgData name="Tracy-Anne King" userId="021ae194-e4de-4d08-80bb-f212303157b7" providerId="ADAL" clId="{35342F5B-6EBA-42FC-A04C-D7BE205F5264}" dt="2021-06-16T19:06:59.297" v="1039"/>
          <ac:spMkLst>
            <pc:docMk/>
            <pc:sldMk cId="3508764123" sldId="310"/>
            <ac:spMk id="31" creationId="{C9481AC0-C94A-42B2-A337-8F2BD27B4C96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32" creationId="{5F7FAC2D-7A74-4939-A917-A1A5AF935685}"/>
          </ac:spMkLst>
        </pc:spChg>
        <pc:spChg chg="add del">
          <ac:chgData name="Tracy-Anne King" userId="021ae194-e4de-4d08-80bb-f212303157b7" providerId="ADAL" clId="{35342F5B-6EBA-42FC-A04C-D7BE205F5264}" dt="2021-06-16T19:06:59.297" v="1039"/>
          <ac:spMkLst>
            <pc:docMk/>
            <pc:sldMk cId="3508764123" sldId="310"/>
            <ac:spMk id="33" creationId="{9C990ECF-0B2F-4372-9715-326BA840E4E2}"/>
          </ac:spMkLst>
        </pc:spChg>
        <pc:spChg chg="add del">
          <ac:chgData name="Tracy-Anne King" userId="021ae194-e4de-4d08-80bb-f212303157b7" providerId="ADAL" clId="{35342F5B-6EBA-42FC-A04C-D7BE205F5264}" dt="2021-06-16T11:37:35.556" v="11" actId="700"/>
          <ac:spMkLst>
            <pc:docMk/>
            <pc:sldMk cId="3508764123" sldId="310"/>
            <ac:spMk id="34" creationId="{BA53A868-C420-4BAE-9244-EC162AF05CFC}"/>
          </ac:spMkLst>
        </pc:spChg>
        <pc:grpChg chg="add del">
          <ac:chgData name="Tracy-Anne King" userId="021ae194-e4de-4d08-80bb-f212303157b7" providerId="ADAL" clId="{35342F5B-6EBA-42FC-A04C-D7BE205F5264}" dt="2021-06-16T11:37:35.556" v="11" actId="700"/>
          <ac:grpSpMkLst>
            <pc:docMk/>
            <pc:sldMk cId="3508764123" sldId="310"/>
            <ac:grpSpMk id="19" creationId="{E26428D7-C6F3-473D-A360-A3F5C3E8728C}"/>
          </ac:grpSpMkLst>
        </pc:grpChg>
        <pc:picChg chg="add del mod ord">
          <ac:chgData name="Tracy-Anne King" userId="021ae194-e4de-4d08-80bb-f212303157b7" providerId="ADAL" clId="{35342F5B-6EBA-42FC-A04C-D7BE205F5264}" dt="2021-06-16T11:39:38.880" v="13" actId="478"/>
          <ac:picMkLst>
            <pc:docMk/>
            <pc:sldMk cId="3508764123" sldId="310"/>
            <ac:picMk id="4" creationId="{905E1499-4ACD-467B-9DD2-16F9489AEE13}"/>
          </ac:picMkLst>
        </pc:picChg>
        <pc:picChg chg="add mod">
          <ac:chgData name="Tracy-Anne King" userId="021ae194-e4de-4d08-80bb-f212303157b7" providerId="ADAL" clId="{35342F5B-6EBA-42FC-A04C-D7BE205F5264}" dt="2021-06-16T11:40:57.247" v="21" actId="26606"/>
          <ac:picMkLst>
            <pc:docMk/>
            <pc:sldMk cId="3508764123" sldId="310"/>
            <ac:picMk id="16" creationId="{C1357E23-5E92-459E-B925-475BE08F40FD}"/>
          </ac:picMkLst>
        </pc:picChg>
        <pc:cxnChg chg="add del">
          <ac:chgData name="Tracy-Anne King" userId="021ae194-e4de-4d08-80bb-f212303157b7" providerId="ADAL" clId="{35342F5B-6EBA-42FC-A04C-D7BE205F5264}" dt="2021-06-16T11:37:35.556" v="11" actId="700"/>
          <ac:cxnSpMkLst>
            <pc:docMk/>
            <pc:sldMk cId="3508764123" sldId="310"/>
            <ac:cxnSpMk id="36" creationId="{C2686EF3-81CC-419F-96C3-002A75880309}"/>
          </ac:cxnSpMkLst>
        </pc:cxnChg>
        <pc:cxnChg chg="add del">
          <ac:chgData name="Tracy-Anne King" userId="021ae194-e4de-4d08-80bb-f212303157b7" providerId="ADAL" clId="{35342F5B-6EBA-42FC-A04C-D7BE205F5264}" dt="2021-06-16T11:37:35.556" v="11" actId="700"/>
          <ac:cxnSpMkLst>
            <pc:docMk/>
            <pc:sldMk cId="3508764123" sldId="310"/>
            <ac:cxnSpMk id="38" creationId="{F8D93CCA-A85E-4529-A6F0-8BB54D27BCD1}"/>
          </ac:cxnSpMkLst>
        </pc:cxnChg>
        <pc:cxnChg chg="add del">
          <ac:chgData name="Tracy-Anne King" userId="021ae194-e4de-4d08-80bb-f212303157b7" providerId="ADAL" clId="{35342F5B-6EBA-42FC-A04C-D7BE205F5264}" dt="2021-06-16T11:37:35.556" v="11" actId="700"/>
          <ac:cxnSpMkLst>
            <pc:docMk/>
            <pc:sldMk cId="3508764123" sldId="310"/>
            <ac:cxnSpMk id="40" creationId="{1ECFA516-C18C-41AE-AFF2-A0D0A59C9E90}"/>
          </ac:cxnSpMkLst>
        </pc:cxnChg>
      </pc:sldChg>
      <pc:sldChg chg="addSp delSp modSp new mod setBg setClrOvrMap delDesignElem">
        <pc:chgData name="Tracy-Anne King" userId="021ae194-e4de-4d08-80bb-f212303157b7" providerId="ADAL" clId="{35342F5B-6EBA-42FC-A04C-D7BE205F5264}" dt="2021-06-17T10:14:44.449" v="2169" actId="26606"/>
        <pc:sldMkLst>
          <pc:docMk/>
          <pc:sldMk cId="4122456923" sldId="311"/>
        </pc:sldMkLst>
        <pc:spChg chg="mod ord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2" creationId="{946C8BEF-E661-433E-A4D9-73974A11487C}"/>
          </ac:spMkLst>
        </pc:spChg>
        <pc:spChg chg="del">
          <ac:chgData name="Tracy-Anne King" userId="021ae194-e4de-4d08-80bb-f212303157b7" providerId="ADAL" clId="{35342F5B-6EBA-42FC-A04C-D7BE205F5264}" dt="2021-06-16T14:00:29.998" v="145" actId="26606"/>
          <ac:spMkLst>
            <pc:docMk/>
            <pc:sldMk cId="4122456923" sldId="311"/>
            <ac:spMk id="3" creationId="{1DB08BF8-CC08-4BB6-A550-235AC91A0CAF}"/>
          </ac:spMkLst>
        </pc:spChg>
        <pc:spChg chg="mod ord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4" creationId="{FD02F03D-1376-440E-A668-C59EE43724FC}"/>
          </ac:spMkLst>
        </pc:spChg>
        <pc:spChg chg="add mod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6" creationId="{E38F1CE2-E29F-43CF-8816-B0421E2B0EBD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10" creationId="{904DB13E-F722-4ED6-BB00-556651E95281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12" creationId="{1E8D93C5-28EB-42D0-86CE-D804955653CC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14" creationId="{AB1B1E7D-F76D-4744-AF85-239E6998A4C5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16" creationId="{3BB65211-00DB-45B6-A223-033B2D19CBE8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23" creationId="{EA4E4267-CAF0-4C38-8DC6-CD3B1A9F046E}"/>
          </ac:spMkLst>
        </pc:spChg>
        <pc:spChg chg="add mod ord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24" creationId="{489BE812-4615-477A-85A4-6A7E3433D2CB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25" creationId="{0EE3ACC5-126D-4BA4-8B45-7F0B5B839C51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27" creationId="{AB2868F7-FE10-4289-A5BD-90763C7A2F5A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29" creationId="{BD94142C-10EE-487C-A327-404FDF358F22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31" creationId="{5F7FAC2D-7A74-4939-A917-A1A5AF935685}"/>
          </ac:spMkLst>
        </pc:spChg>
        <pc:spChg chg="add del">
          <ac:chgData name="Tracy-Anne King" userId="021ae194-e4de-4d08-80bb-f212303157b7" providerId="ADAL" clId="{35342F5B-6EBA-42FC-A04C-D7BE205F5264}" dt="2021-06-16T14:06:03.429" v="155" actId="26606"/>
          <ac:spMkLst>
            <pc:docMk/>
            <pc:sldMk cId="4122456923" sldId="311"/>
            <ac:spMk id="33" creationId="{BA53A868-C420-4BAE-9244-EC162AF05CFC}"/>
          </ac:spMkLst>
        </pc:spChg>
        <pc:spChg chg="add del">
          <ac:chgData name="Tracy-Anne King" userId="021ae194-e4de-4d08-80bb-f212303157b7" providerId="ADAL" clId="{35342F5B-6EBA-42FC-A04C-D7BE205F5264}" dt="2021-06-16T14:05:41.620" v="150" actId="26606"/>
          <ac:spMkLst>
            <pc:docMk/>
            <pc:sldMk cId="4122456923" sldId="311"/>
            <ac:spMk id="44" creationId="{4E9EDDFA-8F05-462B-8D3E-5B9C4FBC735B}"/>
          </ac:spMkLst>
        </pc:spChg>
        <pc:spChg chg="add del">
          <ac:chgData name="Tracy-Anne King" userId="021ae194-e4de-4d08-80bb-f212303157b7" providerId="ADAL" clId="{35342F5B-6EBA-42FC-A04C-D7BE205F5264}" dt="2021-06-16T14:05:41.620" v="150" actId="26606"/>
          <ac:spMkLst>
            <pc:docMk/>
            <pc:sldMk cId="4122456923" sldId="311"/>
            <ac:spMk id="46" creationId="{143F9A23-3237-4ED6-A1E9-C0E6530E053B}"/>
          </ac:spMkLst>
        </pc:spChg>
        <pc:spChg chg="add del">
          <ac:chgData name="Tracy-Anne King" userId="021ae194-e4de-4d08-80bb-f212303157b7" providerId="ADAL" clId="{35342F5B-6EBA-42FC-A04C-D7BE205F5264}" dt="2021-06-16T14:05:41.620" v="150" actId="26606"/>
          <ac:spMkLst>
            <pc:docMk/>
            <pc:sldMk cId="4122456923" sldId="311"/>
            <ac:spMk id="48" creationId="{C63CD46D-4335-4BA4-842A-BF835A99CB2C}"/>
          </ac:spMkLst>
        </pc:spChg>
        <pc:spChg chg="add del">
          <ac:chgData name="Tracy-Anne King" userId="021ae194-e4de-4d08-80bb-f212303157b7" providerId="ADAL" clId="{35342F5B-6EBA-42FC-A04C-D7BE205F5264}" dt="2021-06-16T14:05:44.537" v="152" actId="26606"/>
          <ac:spMkLst>
            <pc:docMk/>
            <pc:sldMk cId="4122456923" sldId="311"/>
            <ac:spMk id="50" creationId="{EB949D8D-8E17-4DBF-BEA8-13C57BF63803}"/>
          </ac:spMkLst>
        </pc:spChg>
        <pc:spChg chg="add del">
          <ac:chgData name="Tracy-Anne King" userId="021ae194-e4de-4d08-80bb-f212303157b7" providerId="ADAL" clId="{35342F5B-6EBA-42FC-A04C-D7BE205F5264}" dt="2021-06-16T14:05:44.537" v="152" actId="26606"/>
          <ac:spMkLst>
            <pc:docMk/>
            <pc:sldMk cId="4122456923" sldId="311"/>
            <ac:spMk id="51" creationId="{4BC6FC45-D4D9-4025-91DA-272D318D372B}"/>
          </ac:spMkLst>
        </pc:spChg>
        <pc:spChg chg="add del">
          <ac:chgData name="Tracy-Anne King" userId="021ae194-e4de-4d08-80bb-f212303157b7" providerId="ADAL" clId="{35342F5B-6EBA-42FC-A04C-D7BE205F5264}" dt="2021-06-16T14:05:44.537" v="152" actId="26606"/>
          <ac:spMkLst>
            <pc:docMk/>
            <pc:sldMk cId="4122456923" sldId="311"/>
            <ac:spMk id="52" creationId="{EA284212-C175-4C82-B112-A5208F70CB53}"/>
          </ac:spMkLst>
        </pc:spChg>
        <pc:spChg chg="add del">
          <ac:chgData name="Tracy-Anne King" userId="021ae194-e4de-4d08-80bb-f212303157b7" providerId="ADAL" clId="{35342F5B-6EBA-42FC-A04C-D7BE205F5264}" dt="2021-06-16T14:06:03.395" v="154" actId="26606"/>
          <ac:spMkLst>
            <pc:docMk/>
            <pc:sldMk cId="4122456923" sldId="311"/>
            <ac:spMk id="54" creationId="{352B744B-0F81-487E-A851-51A3233F0E66}"/>
          </ac:spMkLst>
        </pc:spChg>
        <pc:spChg chg="add del">
          <ac:chgData name="Tracy-Anne King" userId="021ae194-e4de-4d08-80bb-f212303157b7" providerId="ADAL" clId="{35342F5B-6EBA-42FC-A04C-D7BE205F5264}" dt="2021-06-16T14:06:03.395" v="154" actId="26606"/>
          <ac:spMkLst>
            <pc:docMk/>
            <pc:sldMk cId="4122456923" sldId="311"/>
            <ac:spMk id="55" creationId="{4D6D39BE-B8E2-4FCD-92BE-1E88F59736D0}"/>
          </ac:spMkLst>
        </pc:spChg>
        <pc:spChg chg="add del">
          <ac:chgData name="Tracy-Anne King" userId="021ae194-e4de-4d08-80bb-f212303157b7" providerId="ADAL" clId="{35342F5B-6EBA-42FC-A04C-D7BE205F5264}" dt="2021-06-16T14:06:03.395" v="154" actId="26606"/>
          <ac:spMkLst>
            <pc:docMk/>
            <pc:sldMk cId="4122456923" sldId="311"/>
            <ac:spMk id="56" creationId="{C13A2EBD-9403-4884-A9BD-8B154778C35E}"/>
          </ac:spMkLst>
        </pc:spChg>
        <pc:spChg chg="add del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58" creationId="{EB949D8D-8E17-4DBF-BEA8-13C57BF63803}"/>
          </ac:spMkLst>
        </pc:spChg>
        <pc:spChg chg="add del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59" creationId="{4BC6FC45-D4D9-4025-91DA-272D318D372B}"/>
          </ac:spMkLst>
        </pc:spChg>
        <pc:spChg chg="add del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60" creationId="{EA284212-C175-4C82-B112-A5208F70CB53}"/>
          </ac:spMkLst>
        </pc:spChg>
        <pc:spChg chg="add del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61" creationId="{619EC706-8928-4DFD-8084-35D599EB434F}"/>
          </ac:spMkLst>
        </pc:spChg>
        <pc:spChg chg="add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66" creationId="{4E9EDDFA-8F05-462B-8D3E-5B9C4FBC735B}"/>
          </ac:spMkLst>
        </pc:spChg>
        <pc:spChg chg="add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68" creationId="{143F9A23-3237-4ED6-A1E9-C0E6530E053B}"/>
          </ac:spMkLst>
        </pc:spChg>
        <pc:spChg chg="add">
          <ac:chgData name="Tracy-Anne King" userId="021ae194-e4de-4d08-80bb-f212303157b7" providerId="ADAL" clId="{35342F5B-6EBA-42FC-A04C-D7BE205F5264}" dt="2021-06-17T10:14:44.449" v="2169" actId="26606"/>
          <ac:spMkLst>
            <pc:docMk/>
            <pc:sldMk cId="4122456923" sldId="311"/>
            <ac:spMk id="70" creationId="{C63CD46D-4335-4BA4-842A-BF835A99CB2C}"/>
          </ac:spMkLst>
        </pc:spChg>
        <pc:grpChg chg="add del">
          <ac:chgData name="Tracy-Anne King" userId="021ae194-e4de-4d08-80bb-f212303157b7" providerId="ADAL" clId="{35342F5B-6EBA-42FC-A04C-D7BE205F5264}" dt="2021-06-16T14:06:03.429" v="155" actId="26606"/>
          <ac:grpSpMkLst>
            <pc:docMk/>
            <pc:sldMk cId="4122456923" sldId="311"/>
            <ac:grpSpMk id="18" creationId="{E26428D7-C6F3-473D-A360-A3F5C3E8728C}"/>
          </ac:grpSpMkLst>
        </pc:grpChg>
        <pc:picChg chg="add mod">
          <ac:chgData name="Tracy-Anne King" userId="021ae194-e4de-4d08-80bb-f212303157b7" providerId="ADAL" clId="{35342F5B-6EBA-42FC-A04C-D7BE205F5264}" dt="2021-06-17T10:14:44.449" v="2169" actId="26606"/>
          <ac:picMkLst>
            <pc:docMk/>
            <pc:sldMk cId="4122456923" sldId="311"/>
            <ac:picMk id="7" creationId="{E5E9F367-EE6A-48C3-A787-6F2DCF1E1522}"/>
          </ac:picMkLst>
        </pc:picChg>
        <pc:cxnChg chg="add del">
          <ac:chgData name="Tracy-Anne King" userId="021ae194-e4de-4d08-80bb-f212303157b7" providerId="ADAL" clId="{35342F5B-6EBA-42FC-A04C-D7BE205F5264}" dt="2021-06-16T14:06:03.429" v="155" actId="26606"/>
          <ac:cxnSpMkLst>
            <pc:docMk/>
            <pc:sldMk cId="4122456923" sldId="311"/>
            <ac:cxnSpMk id="35" creationId="{C2686EF3-81CC-419F-96C3-002A75880309}"/>
          </ac:cxnSpMkLst>
        </pc:cxnChg>
        <pc:cxnChg chg="add del">
          <ac:chgData name="Tracy-Anne King" userId="021ae194-e4de-4d08-80bb-f212303157b7" providerId="ADAL" clId="{35342F5B-6EBA-42FC-A04C-D7BE205F5264}" dt="2021-06-16T14:06:03.429" v="155" actId="26606"/>
          <ac:cxnSpMkLst>
            <pc:docMk/>
            <pc:sldMk cId="4122456923" sldId="311"/>
            <ac:cxnSpMk id="37" creationId="{F8D93CCA-A85E-4529-A6F0-8BB54D27BCD1}"/>
          </ac:cxnSpMkLst>
        </pc:cxnChg>
        <pc:cxnChg chg="add del">
          <ac:chgData name="Tracy-Anne King" userId="021ae194-e4de-4d08-80bb-f212303157b7" providerId="ADAL" clId="{35342F5B-6EBA-42FC-A04C-D7BE205F5264}" dt="2021-06-16T14:06:03.429" v="155" actId="26606"/>
          <ac:cxnSpMkLst>
            <pc:docMk/>
            <pc:sldMk cId="4122456923" sldId="311"/>
            <ac:cxnSpMk id="39" creationId="{1ECFA516-C18C-41AE-AFF2-A0D0A59C9E90}"/>
          </ac:cxnSpMkLst>
        </pc:cxnChg>
      </pc:sldChg>
      <pc:sldChg chg="addSp delSp modSp new mod setBg setClrOvrMap delDesignElem chgLayout">
        <pc:chgData name="Tracy-Anne King" userId="021ae194-e4de-4d08-80bb-f212303157b7" providerId="ADAL" clId="{35342F5B-6EBA-42FC-A04C-D7BE205F5264}" dt="2021-06-17T10:08:30.888" v="2145" actId="27957"/>
        <pc:sldMkLst>
          <pc:docMk/>
          <pc:sldMk cId="959029717" sldId="312"/>
        </pc:sldMkLst>
        <pc:spChg chg="del">
          <ac:chgData name="Tracy-Anne King" userId="021ae194-e4de-4d08-80bb-f212303157b7" providerId="ADAL" clId="{35342F5B-6EBA-42FC-A04C-D7BE205F5264}" dt="2021-06-16T14:39:07.983" v="335" actId="700"/>
          <ac:spMkLst>
            <pc:docMk/>
            <pc:sldMk cId="959029717" sldId="312"/>
            <ac:spMk id="2" creationId="{DB340599-0F2C-48DC-829E-D706C2F0C546}"/>
          </ac:spMkLst>
        </pc:spChg>
        <pc:spChg chg="del">
          <ac:chgData name="Tracy-Anne King" userId="021ae194-e4de-4d08-80bb-f212303157b7" providerId="ADAL" clId="{35342F5B-6EBA-42FC-A04C-D7BE205F5264}" dt="2021-06-16T14:39:07.983" v="335" actId="700"/>
          <ac:spMkLst>
            <pc:docMk/>
            <pc:sldMk cId="959029717" sldId="312"/>
            <ac:spMk id="3" creationId="{1E1B559F-9A91-4B4A-A003-8789451EE55D}"/>
          </ac:spMkLst>
        </pc:spChg>
        <pc:spChg chg="mod ord">
          <ac:chgData name="Tracy-Anne King" userId="021ae194-e4de-4d08-80bb-f212303157b7" providerId="ADAL" clId="{35342F5B-6EBA-42FC-A04C-D7BE205F5264}" dt="2021-06-17T10:08:17.073" v="2144" actId="26606"/>
          <ac:spMkLst>
            <pc:docMk/>
            <pc:sldMk cId="959029717" sldId="312"/>
            <ac:spMk id="4" creationId="{5D62D2C1-3EC4-4A45-9E3A-BFD8B7372F16}"/>
          </ac:spMkLst>
        </pc:spChg>
        <pc:spChg chg="add mod ord">
          <ac:chgData name="Tracy-Anne King" userId="021ae194-e4de-4d08-80bb-f212303157b7" providerId="ADAL" clId="{35342F5B-6EBA-42FC-A04C-D7BE205F5264}" dt="2021-06-17T10:08:17.073" v="2144" actId="26606"/>
          <ac:spMkLst>
            <pc:docMk/>
            <pc:sldMk cId="959029717" sldId="312"/>
            <ac:spMk id="5" creationId="{D78759D7-ECDD-45A5-A885-87B4BDAE1D54}"/>
          </ac:spMkLst>
        </pc:spChg>
        <pc:spChg chg="add del mod ord">
          <ac:chgData name="Tracy-Anne King" userId="021ae194-e4de-4d08-80bb-f212303157b7" providerId="ADAL" clId="{35342F5B-6EBA-42FC-A04C-D7BE205F5264}" dt="2021-06-16T15:34:00.662" v="339" actId="22"/>
          <ac:spMkLst>
            <pc:docMk/>
            <pc:sldMk cId="959029717" sldId="312"/>
            <ac:spMk id="6" creationId="{52052F33-2F74-4B7F-B649-561D22AE0035}"/>
          </ac:spMkLst>
        </pc:spChg>
        <pc:spChg chg="add del mod ord">
          <ac:chgData name="Tracy-Anne King" userId="021ae194-e4de-4d08-80bb-f212303157b7" providerId="ADAL" clId="{35342F5B-6EBA-42FC-A04C-D7BE205F5264}" dt="2021-06-17T10:07:28.996" v="2137" actId="26606"/>
          <ac:spMkLst>
            <pc:docMk/>
            <pc:sldMk cId="959029717" sldId="312"/>
            <ac:spMk id="14" creationId="{9E0ED8FC-3DDF-44CA-A390-33F6B82BCBBC}"/>
          </ac:spMkLst>
        </pc:spChg>
        <pc:spChg chg="add del">
          <ac:chgData name="Tracy-Anne King" userId="021ae194-e4de-4d08-80bb-f212303157b7" providerId="ADAL" clId="{35342F5B-6EBA-42FC-A04C-D7BE205F5264}" dt="2021-06-17T10:03:46.309" v="2107" actId="26606"/>
          <ac:spMkLst>
            <pc:docMk/>
            <pc:sldMk cId="959029717" sldId="312"/>
            <ac:spMk id="17" creationId="{9FC88856-5C40-4F5B-BCD7-CD624FFEBFB0}"/>
          </ac:spMkLst>
        </pc:spChg>
        <pc:spChg chg="add del">
          <ac:chgData name="Tracy-Anne King" userId="021ae194-e4de-4d08-80bb-f212303157b7" providerId="ADAL" clId="{35342F5B-6EBA-42FC-A04C-D7BE205F5264}" dt="2021-06-17T10:03:46.309" v="2107" actId="26606"/>
          <ac:spMkLst>
            <pc:docMk/>
            <pc:sldMk cId="959029717" sldId="312"/>
            <ac:spMk id="19" creationId="{CD64F326-929E-45E2-B54D-DC7E17207734}"/>
          </ac:spMkLst>
        </pc:spChg>
        <pc:spChg chg="add del">
          <ac:chgData name="Tracy-Anne King" userId="021ae194-e4de-4d08-80bb-f212303157b7" providerId="ADAL" clId="{35342F5B-6EBA-42FC-A04C-D7BE205F5264}" dt="2021-06-17T10:03:46.309" v="2107" actId="26606"/>
          <ac:spMkLst>
            <pc:docMk/>
            <pc:sldMk cId="959029717" sldId="312"/>
            <ac:spMk id="21" creationId="{7BFCDFD7-7B3B-4ED9-B533-34D0B37244F1}"/>
          </ac:spMkLst>
        </pc:spChg>
        <pc:spChg chg="add del">
          <ac:chgData name="Tracy-Anne King" userId="021ae194-e4de-4d08-80bb-f212303157b7" providerId="ADAL" clId="{35342F5B-6EBA-42FC-A04C-D7BE205F5264}" dt="2021-06-17T10:07:28.996" v="2137" actId="26606"/>
          <ac:spMkLst>
            <pc:docMk/>
            <pc:sldMk cId="959029717" sldId="312"/>
            <ac:spMk id="22" creationId="{AFF78B1D-2B20-47C4-B106-9623155368CC}"/>
          </ac:spMkLst>
        </pc:spChg>
        <pc:spChg chg="add del">
          <ac:chgData name="Tracy-Anne King" userId="021ae194-e4de-4d08-80bb-f212303157b7" providerId="ADAL" clId="{35342F5B-6EBA-42FC-A04C-D7BE205F5264}" dt="2021-06-17T10:07:28.996" v="2137" actId="26606"/>
          <ac:spMkLst>
            <pc:docMk/>
            <pc:sldMk cId="959029717" sldId="312"/>
            <ac:spMk id="25" creationId="{AF515E41-913C-4B69-916F-62FEF7CD1529}"/>
          </ac:spMkLst>
        </pc:spChg>
        <pc:spChg chg="add del">
          <ac:chgData name="Tracy-Anne King" userId="021ae194-e4de-4d08-80bb-f212303157b7" providerId="ADAL" clId="{35342F5B-6EBA-42FC-A04C-D7BE205F5264}" dt="2021-06-17T10:03:46.263" v="2106" actId="26606"/>
          <ac:spMkLst>
            <pc:docMk/>
            <pc:sldMk cId="959029717" sldId="312"/>
            <ac:spMk id="26" creationId="{2A77A974-349D-4B74-B0D3-E73790C240E9}"/>
          </ac:spMkLst>
        </pc:spChg>
        <pc:spChg chg="add del">
          <ac:chgData name="Tracy-Anne King" userId="021ae194-e4de-4d08-80bb-f212303157b7" providerId="ADAL" clId="{35342F5B-6EBA-42FC-A04C-D7BE205F5264}" dt="2021-06-17T10:07:28.996" v="2137" actId="26606"/>
          <ac:spMkLst>
            <pc:docMk/>
            <pc:sldMk cId="959029717" sldId="312"/>
            <ac:spMk id="27" creationId="{4D05DEFE-805B-4BAD-A331-F023FB59FF15}"/>
          </ac:spMkLst>
        </pc:spChg>
        <pc:spChg chg="add del">
          <ac:chgData name="Tracy-Anne King" userId="021ae194-e4de-4d08-80bb-f212303157b7" providerId="ADAL" clId="{35342F5B-6EBA-42FC-A04C-D7BE205F5264}" dt="2021-06-17T10:03:46.263" v="2106" actId="26606"/>
          <ac:spMkLst>
            <pc:docMk/>
            <pc:sldMk cId="959029717" sldId="312"/>
            <ac:spMk id="28" creationId="{6DC31DE9-F9FC-408C-827C-074E2BEDFE07}"/>
          </ac:spMkLst>
        </pc:spChg>
        <pc:spChg chg="add del">
          <ac:chgData name="Tracy-Anne King" userId="021ae194-e4de-4d08-80bb-f212303157b7" providerId="ADAL" clId="{35342F5B-6EBA-42FC-A04C-D7BE205F5264}" dt="2021-06-17T10:07:28.996" v="2137" actId="26606"/>
          <ac:spMkLst>
            <pc:docMk/>
            <pc:sldMk cId="959029717" sldId="312"/>
            <ac:spMk id="29" creationId="{F4E53ACD-FACA-4AC5-A7A2-7DCA6AA6997F}"/>
          </ac:spMkLst>
        </pc:spChg>
        <pc:spChg chg="add del">
          <ac:chgData name="Tracy-Anne King" userId="021ae194-e4de-4d08-80bb-f212303157b7" providerId="ADAL" clId="{35342F5B-6EBA-42FC-A04C-D7BE205F5264}" dt="2021-06-17T10:03:46.263" v="2106" actId="26606"/>
          <ac:spMkLst>
            <pc:docMk/>
            <pc:sldMk cId="959029717" sldId="312"/>
            <ac:spMk id="30" creationId="{FA004DE8-B266-4768-B305-766C439E781F}"/>
          </ac:spMkLst>
        </pc:spChg>
        <pc:spChg chg="add del">
          <ac:chgData name="Tracy-Anne King" userId="021ae194-e4de-4d08-80bb-f212303157b7" providerId="ADAL" clId="{35342F5B-6EBA-42FC-A04C-D7BE205F5264}" dt="2021-06-17T10:07:28.996" v="2137" actId="26606"/>
          <ac:spMkLst>
            <pc:docMk/>
            <pc:sldMk cId="959029717" sldId="312"/>
            <ac:spMk id="31" creationId="{606DFDBB-4521-4E36-825C-EB821C7DF3F2}"/>
          </ac:spMkLst>
        </pc:spChg>
        <pc:spChg chg="add del">
          <ac:chgData name="Tracy-Anne King" userId="021ae194-e4de-4d08-80bb-f212303157b7" providerId="ADAL" clId="{35342F5B-6EBA-42FC-A04C-D7BE205F5264}" dt="2021-06-17T10:03:59.629" v="2109" actId="26606"/>
          <ac:spMkLst>
            <pc:docMk/>
            <pc:sldMk cId="959029717" sldId="312"/>
            <ac:spMk id="32" creationId="{78632963-757B-40C2-BB84-FC6107A54DAD}"/>
          </ac:spMkLst>
        </pc:spChg>
        <pc:spChg chg="add del">
          <ac:chgData name="Tracy-Anne King" userId="021ae194-e4de-4d08-80bb-f212303157b7" providerId="ADAL" clId="{35342F5B-6EBA-42FC-A04C-D7BE205F5264}" dt="2021-06-17T10:03:59.629" v="2109" actId="26606"/>
          <ac:spMkLst>
            <pc:docMk/>
            <pc:sldMk cId="959029717" sldId="312"/>
            <ac:spMk id="33" creationId="{2853AE55-7E35-44B0-89F1-3F52B262AF33}"/>
          </ac:spMkLst>
        </pc:spChg>
        <pc:spChg chg="add del">
          <ac:chgData name="Tracy-Anne King" userId="021ae194-e4de-4d08-80bb-f212303157b7" providerId="ADAL" clId="{35342F5B-6EBA-42FC-A04C-D7BE205F5264}" dt="2021-06-17T10:03:59.629" v="2109" actId="26606"/>
          <ac:spMkLst>
            <pc:docMk/>
            <pc:sldMk cId="959029717" sldId="312"/>
            <ac:spMk id="34" creationId="{DBC4BE4D-4B50-4F51-9F85-4B5D60B02D81}"/>
          </ac:spMkLst>
        </pc:spChg>
        <pc:spChg chg="add del">
          <ac:chgData name="Tracy-Anne King" userId="021ae194-e4de-4d08-80bb-f212303157b7" providerId="ADAL" clId="{35342F5B-6EBA-42FC-A04C-D7BE205F5264}" dt="2021-06-17T10:07:28.996" v="2137" actId="26606"/>
          <ac:spMkLst>
            <pc:docMk/>
            <pc:sldMk cId="959029717" sldId="312"/>
            <ac:spMk id="35" creationId="{B4BCBD8A-2DB9-4198-95AA-531549020799}"/>
          </ac:spMkLst>
        </pc:spChg>
        <pc:spChg chg="add del">
          <ac:chgData name="Tracy-Anne King" userId="021ae194-e4de-4d08-80bb-f212303157b7" providerId="ADAL" clId="{35342F5B-6EBA-42FC-A04C-D7BE205F5264}" dt="2021-06-17T10:07:28.996" v="2137" actId="26606"/>
          <ac:spMkLst>
            <pc:docMk/>
            <pc:sldMk cId="959029717" sldId="312"/>
            <ac:spMk id="37" creationId="{005C1831-6254-4DDE-80B3-2FBFDACBB14C}"/>
          </ac:spMkLst>
        </pc:spChg>
        <pc:spChg chg="add del">
          <ac:chgData name="Tracy-Anne King" userId="021ae194-e4de-4d08-80bb-f212303157b7" providerId="ADAL" clId="{35342F5B-6EBA-42FC-A04C-D7BE205F5264}" dt="2021-06-17T10:04:43.266" v="2116" actId="26606"/>
          <ac:spMkLst>
            <pc:docMk/>
            <pc:sldMk cId="959029717" sldId="312"/>
            <ac:spMk id="39" creationId="{6359C4A9-5E60-471C-830B-8875C59BA338}"/>
          </ac:spMkLst>
        </pc:spChg>
        <pc:spChg chg="add del">
          <ac:chgData name="Tracy-Anne King" userId="021ae194-e4de-4d08-80bb-f212303157b7" providerId="ADAL" clId="{35342F5B-6EBA-42FC-A04C-D7BE205F5264}" dt="2021-06-17T10:04:43.266" v="2116" actId="26606"/>
          <ac:spMkLst>
            <pc:docMk/>
            <pc:sldMk cId="959029717" sldId="312"/>
            <ac:spMk id="41" creationId="{EC23BFAB-D9E7-42FB-88CA-21BF19F39777}"/>
          </ac:spMkLst>
        </pc:spChg>
        <pc:spChg chg="add del">
          <ac:chgData name="Tracy-Anne King" userId="021ae194-e4de-4d08-80bb-f212303157b7" providerId="ADAL" clId="{35342F5B-6EBA-42FC-A04C-D7BE205F5264}" dt="2021-06-17T10:07:14.729" v="2132" actId="26606"/>
          <ac:spMkLst>
            <pc:docMk/>
            <pc:sldMk cId="959029717" sldId="312"/>
            <ac:spMk id="42" creationId="{2DC4AA0A-D9C3-4A0B-990D-1BCB0022A696}"/>
          </ac:spMkLst>
        </pc:spChg>
        <pc:spChg chg="add del">
          <ac:chgData name="Tracy-Anne King" userId="021ae194-e4de-4d08-80bb-f212303157b7" providerId="ADAL" clId="{35342F5B-6EBA-42FC-A04C-D7BE205F5264}" dt="2021-06-17T10:04:43.266" v="2116" actId="26606"/>
          <ac:spMkLst>
            <pc:docMk/>
            <pc:sldMk cId="959029717" sldId="312"/>
            <ac:spMk id="43" creationId="{85D7AE96-093D-45DC-8519-AD795CD80E53}"/>
          </ac:spMkLst>
        </pc:spChg>
        <pc:spChg chg="add del">
          <ac:chgData name="Tracy-Anne King" userId="021ae194-e4de-4d08-80bb-f212303157b7" providerId="ADAL" clId="{35342F5B-6EBA-42FC-A04C-D7BE205F5264}" dt="2021-06-17T10:07:14.729" v="2132" actId="26606"/>
          <ac:spMkLst>
            <pc:docMk/>
            <pc:sldMk cId="959029717" sldId="312"/>
            <ac:spMk id="44" creationId="{6A0B685E-5162-4E10-98F2-9511FD9E2CE8}"/>
          </ac:spMkLst>
        </pc:spChg>
        <pc:spChg chg="add del">
          <ac:chgData name="Tracy-Anne King" userId="021ae194-e4de-4d08-80bb-f212303157b7" providerId="ADAL" clId="{35342F5B-6EBA-42FC-A04C-D7BE205F5264}" dt="2021-06-17T10:07:14.729" v="2132" actId="26606"/>
          <ac:spMkLst>
            <pc:docMk/>
            <pc:sldMk cId="959029717" sldId="312"/>
            <ac:spMk id="46" creationId="{1D9D3865-C494-4C4A-8495-8245E905469D}"/>
          </ac:spMkLst>
        </pc:spChg>
        <pc:spChg chg="add del">
          <ac:chgData name="Tracy-Anne King" userId="021ae194-e4de-4d08-80bb-f212303157b7" providerId="ADAL" clId="{35342F5B-6EBA-42FC-A04C-D7BE205F5264}" dt="2021-06-17T10:04:39.022" v="2113" actId="26606"/>
          <ac:spMkLst>
            <pc:docMk/>
            <pc:sldMk cId="959029717" sldId="312"/>
            <ac:spMk id="48" creationId="{D7F1EC59-4467-445D-94FC-4C3782A2419F}"/>
          </ac:spMkLst>
        </pc:spChg>
        <pc:spChg chg="add del">
          <ac:chgData name="Tracy-Anne King" userId="021ae194-e4de-4d08-80bb-f212303157b7" providerId="ADAL" clId="{35342F5B-6EBA-42FC-A04C-D7BE205F5264}" dt="2021-06-17T10:07:18.927" v="2134" actId="26606"/>
          <ac:spMkLst>
            <pc:docMk/>
            <pc:sldMk cId="959029717" sldId="312"/>
            <ac:spMk id="49" creationId="{D7F1EC59-4467-445D-94FC-4C3782A2419F}"/>
          </ac:spMkLst>
        </pc:spChg>
        <pc:spChg chg="add del">
          <ac:chgData name="Tracy-Anne King" userId="021ae194-e4de-4d08-80bb-f212303157b7" providerId="ADAL" clId="{35342F5B-6EBA-42FC-A04C-D7BE205F5264}" dt="2021-06-17T10:04:39.022" v="2113" actId="26606"/>
          <ac:spMkLst>
            <pc:docMk/>
            <pc:sldMk cId="959029717" sldId="312"/>
            <ac:spMk id="50" creationId="{B70D53BE-01F0-4E5F-95AA-221923B431FF}"/>
          </ac:spMkLst>
        </pc:spChg>
        <pc:spChg chg="add del">
          <ac:chgData name="Tracy-Anne King" userId="021ae194-e4de-4d08-80bb-f212303157b7" providerId="ADAL" clId="{35342F5B-6EBA-42FC-A04C-D7BE205F5264}" dt="2021-06-17T10:07:18.927" v="2134" actId="26606"/>
          <ac:spMkLst>
            <pc:docMk/>
            <pc:sldMk cId="959029717" sldId="312"/>
            <ac:spMk id="51" creationId="{B70D53BE-01F0-4E5F-95AA-221923B431FF}"/>
          </ac:spMkLst>
        </pc:spChg>
        <pc:spChg chg="add del">
          <ac:chgData name="Tracy-Anne King" userId="021ae194-e4de-4d08-80bb-f212303157b7" providerId="ADAL" clId="{35342F5B-6EBA-42FC-A04C-D7BE205F5264}" dt="2021-06-17T10:04:39.022" v="2113" actId="26606"/>
          <ac:spMkLst>
            <pc:docMk/>
            <pc:sldMk cId="959029717" sldId="312"/>
            <ac:spMk id="52" creationId="{DFD44167-0E7E-44F2-B91B-73D0F9655898}"/>
          </ac:spMkLst>
        </pc:spChg>
        <pc:spChg chg="add del">
          <ac:chgData name="Tracy-Anne King" userId="021ae194-e4de-4d08-80bb-f212303157b7" providerId="ADAL" clId="{35342F5B-6EBA-42FC-A04C-D7BE205F5264}" dt="2021-06-17T10:07:18.927" v="2134" actId="26606"/>
          <ac:spMkLst>
            <pc:docMk/>
            <pc:sldMk cId="959029717" sldId="312"/>
            <ac:spMk id="53" creationId="{DFD44167-0E7E-44F2-B91B-73D0F9655898}"/>
          </ac:spMkLst>
        </pc:spChg>
        <pc:spChg chg="add del">
          <ac:chgData name="Tracy-Anne King" userId="021ae194-e4de-4d08-80bb-f212303157b7" providerId="ADAL" clId="{35342F5B-6EBA-42FC-A04C-D7BE205F5264}" dt="2021-06-17T10:04:39.022" v="2113" actId="26606"/>
          <ac:spMkLst>
            <pc:docMk/>
            <pc:sldMk cId="959029717" sldId="312"/>
            <ac:spMk id="54" creationId="{9A2F13EC-BE69-4C73-AD13-129C53A1DBF3}"/>
          </ac:spMkLst>
        </pc:spChg>
        <pc:spChg chg="add del">
          <ac:chgData name="Tracy-Anne King" userId="021ae194-e4de-4d08-80bb-f212303157b7" providerId="ADAL" clId="{35342F5B-6EBA-42FC-A04C-D7BE205F5264}" dt="2021-06-17T10:07:18.927" v="2134" actId="26606"/>
          <ac:spMkLst>
            <pc:docMk/>
            <pc:sldMk cId="959029717" sldId="312"/>
            <ac:spMk id="55" creationId="{9A2F13EC-BE69-4C73-AD13-129C53A1DBF3}"/>
          </ac:spMkLst>
        </pc:spChg>
        <pc:spChg chg="add del">
          <ac:chgData name="Tracy-Anne King" userId="021ae194-e4de-4d08-80bb-f212303157b7" providerId="ADAL" clId="{35342F5B-6EBA-42FC-A04C-D7BE205F5264}" dt="2021-06-17T10:04:39.022" v="2113" actId="26606"/>
          <ac:spMkLst>
            <pc:docMk/>
            <pc:sldMk cId="959029717" sldId="312"/>
            <ac:spMk id="56" creationId="{E31FA10A-2E44-4D64-AD47-3EEC26AEEB49}"/>
          </ac:spMkLst>
        </pc:spChg>
        <pc:spChg chg="add del">
          <ac:chgData name="Tracy-Anne King" userId="021ae194-e4de-4d08-80bb-f212303157b7" providerId="ADAL" clId="{35342F5B-6EBA-42FC-A04C-D7BE205F5264}" dt="2021-06-17T10:07:18.927" v="2134" actId="26606"/>
          <ac:spMkLst>
            <pc:docMk/>
            <pc:sldMk cId="959029717" sldId="312"/>
            <ac:spMk id="57" creationId="{E31FA10A-2E44-4D64-AD47-3EEC26AEEB49}"/>
          </ac:spMkLst>
        </pc:spChg>
        <pc:spChg chg="add del">
          <ac:chgData name="Tracy-Anne King" userId="021ae194-e4de-4d08-80bb-f212303157b7" providerId="ADAL" clId="{35342F5B-6EBA-42FC-A04C-D7BE205F5264}" dt="2021-06-17T10:04:39.022" v="2113" actId="26606"/>
          <ac:spMkLst>
            <pc:docMk/>
            <pc:sldMk cId="959029717" sldId="312"/>
            <ac:spMk id="58" creationId="{C483EFFB-E3B2-4AF9-A542-1A4030FA072F}"/>
          </ac:spMkLst>
        </pc:spChg>
        <pc:spChg chg="add del">
          <ac:chgData name="Tracy-Anne King" userId="021ae194-e4de-4d08-80bb-f212303157b7" providerId="ADAL" clId="{35342F5B-6EBA-42FC-A04C-D7BE205F5264}" dt="2021-06-17T10:07:18.927" v="2134" actId="26606"/>
          <ac:spMkLst>
            <pc:docMk/>
            <pc:sldMk cId="959029717" sldId="312"/>
            <ac:spMk id="59" creationId="{C483EFFB-E3B2-4AF9-A542-1A4030FA072F}"/>
          </ac:spMkLst>
        </pc:spChg>
        <pc:spChg chg="add del">
          <ac:chgData name="Tracy-Anne King" userId="021ae194-e4de-4d08-80bb-f212303157b7" providerId="ADAL" clId="{35342F5B-6EBA-42FC-A04C-D7BE205F5264}" dt="2021-06-17T10:04:39.022" v="2113" actId="26606"/>
          <ac:spMkLst>
            <pc:docMk/>
            <pc:sldMk cId="959029717" sldId="312"/>
            <ac:spMk id="60" creationId="{5E63397E-9222-4BCE-A1CE-733CC8D73D73}"/>
          </ac:spMkLst>
        </pc:spChg>
        <pc:spChg chg="add del">
          <ac:chgData name="Tracy-Anne King" userId="021ae194-e4de-4d08-80bb-f212303157b7" providerId="ADAL" clId="{35342F5B-6EBA-42FC-A04C-D7BE205F5264}" dt="2021-06-17T10:07:18.927" v="2134" actId="26606"/>
          <ac:spMkLst>
            <pc:docMk/>
            <pc:sldMk cId="959029717" sldId="312"/>
            <ac:spMk id="61" creationId="{5E63397E-9222-4BCE-A1CE-733CC8D73D73}"/>
          </ac:spMkLst>
        </pc:spChg>
        <pc:spChg chg="add del">
          <ac:chgData name="Tracy-Anne King" userId="021ae194-e4de-4d08-80bb-f212303157b7" providerId="ADAL" clId="{35342F5B-6EBA-42FC-A04C-D7BE205F5264}" dt="2021-06-17T10:04:43.252" v="2115" actId="26606"/>
          <ac:spMkLst>
            <pc:docMk/>
            <pc:sldMk cId="959029717" sldId="312"/>
            <ac:spMk id="62" creationId="{23EBFBD2-DA69-40F0-9B41-6AA12C08FC85}"/>
          </ac:spMkLst>
        </pc:spChg>
        <pc:spChg chg="add del">
          <ac:chgData name="Tracy-Anne King" userId="021ae194-e4de-4d08-80bb-f212303157b7" providerId="ADAL" clId="{35342F5B-6EBA-42FC-A04C-D7BE205F5264}" dt="2021-06-17T10:04:43.252" v="2115" actId="26606"/>
          <ac:spMkLst>
            <pc:docMk/>
            <pc:sldMk cId="959029717" sldId="312"/>
            <ac:spMk id="63" creationId="{66E085B8-E6D9-4530-9AE3-4C2B79CE418B}"/>
          </ac:spMkLst>
        </pc:spChg>
        <pc:spChg chg="add del">
          <ac:chgData name="Tracy-Anne King" userId="021ae194-e4de-4d08-80bb-f212303157b7" providerId="ADAL" clId="{35342F5B-6EBA-42FC-A04C-D7BE205F5264}" dt="2021-06-17T10:04:43.252" v="2115" actId="26606"/>
          <ac:spMkLst>
            <pc:docMk/>
            <pc:sldMk cId="959029717" sldId="312"/>
            <ac:spMk id="64" creationId="{4F2304C2-1AD0-4AFD-93A0-BB1D998E0F97}"/>
          </ac:spMkLst>
        </pc:spChg>
        <pc:spChg chg="add del">
          <ac:chgData name="Tracy-Anne King" userId="021ae194-e4de-4d08-80bb-f212303157b7" providerId="ADAL" clId="{35342F5B-6EBA-42FC-A04C-D7BE205F5264}" dt="2021-06-17T10:07:28.912" v="2136" actId="26606"/>
          <ac:spMkLst>
            <pc:docMk/>
            <pc:sldMk cId="959029717" sldId="312"/>
            <ac:spMk id="65" creationId="{2DC4AA0A-D9C3-4A0B-990D-1BCB0022A696}"/>
          </ac:spMkLst>
        </pc:spChg>
        <pc:spChg chg="add del">
          <ac:chgData name="Tracy-Anne King" userId="021ae194-e4de-4d08-80bb-f212303157b7" providerId="ADAL" clId="{35342F5B-6EBA-42FC-A04C-D7BE205F5264}" dt="2021-06-17T10:05:05.725" v="2120" actId="26606"/>
          <ac:spMkLst>
            <pc:docMk/>
            <pc:sldMk cId="959029717" sldId="312"/>
            <ac:spMk id="66" creationId="{6359C4A9-5E60-471C-830B-8875C59BA338}"/>
          </ac:spMkLst>
        </pc:spChg>
        <pc:spChg chg="add del">
          <ac:chgData name="Tracy-Anne King" userId="021ae194-e4de-4d08-80bb-f212303157b7" providerId="ADAL" clId="{35342F5B-6EBA-42FC-A04C-D7BE205F5264}" dt="2021-06-17T10:05:05.725" v="2120" actId="26606"/>
          <ac:spMkLst>
            <pc:docMk/>
            <pc:sldMk cId="959029717" sldId="312"/>
            <ac:spMk id="67" creationId="{EC23BFAB-D9E7-42FB-88CA-21BF19F39777}"/>
          </ac:spMkLst>
        </pc:spChg>
        <pc:spChg chg="add del">
          <ac:chgData name="Tracy-Anne King" userId="021ae194-e4de-4d08-80bb-f212303157b7" providerId="ADAL" clId="{35342F5B-6EBA-42FC-A04C-D7BE205F5264}" dt="2021-06-17T10:05:05.725" v="2120" actId="26606"/>
          <ac:spMkLst>
            <pc:docMk/>
            <pc:sldMk cId="959029717" sldId="312"/>
            <ac:spMk id="68" creationId="{85D7AE96-093D-45DC-8519-AD795CD80E53}"/>
          </ac:spMkLst>
        </pc:spChg>
        <pc:spChg chg="add del">
          <ac:chgData name="Tracy-Anne King" userId="021ae194-e4de-4d08-80bb-f212303157b7" providerId="ADAL" clId="{35342F5B-6EBA-42FC-A04C-D7BE205F5264}" dt="2021-06-17T10:07:28.912" v="2136" actId="26606"/>
          <ac:spMkLst>
            <pc:docMk/>
            <pc:sldMk cId="959029717" sldId="312"/>
            <ac:spMk id="69" creationId="{6A0B685E-5162-4E10-98F2-9511FD9E2CE8}"/>
          </ac:spMkLst>
        </pc:spChg>
        <pc:spChg chg="add del">
          <ac:chgData name="Tracy-Anne King" userId="021ae194-e4de-4d08-80bb-f212303157b7" providerId="ADAL" clId="{35342F5B-6EBA-42FC-A04C-D7BE205F5264}" dt="2021-06-17T10:07:28.912" v="2136" actId="26606"/>
          <ac:spMkLst>
            <pc:docMk/>
            <pc:sldMk cId="959029717" sldId="312"/>
            <ac:spMk id="70" creationId="{1D9D3865-C494-4C4A-8495-8245E905469D}"/>
          </ac:spMkLst>
        </pc:spChg>
        <pc:spChg chg="add del">
          <ac:chgData name="Tracy-Anne King" userId="021ae194-e4de-4d08-80bb-f212303157b7" providerId="ADAL" clId="{35342F5B-6EBA-42FC-A04C-D7BE205F5264}" dt="2021-06-17T10:05:05.722" v="2119" actId="26606"/>
          <ac:spMkLst>
            <pc:docMk/>
            <pc:sldMk cId="959029717" sldId="312"/>
            <ac:spMk id="73" creationId="{AF515E41-913C-4B69-916F-62FEF7CD1529}"/>
          </ac:spMkLst>
        </pc:spChg>
        <pc:spChg chg="add del">
          <ac:chgData name="Tracy-Anne King" userId="021ae194-e4de-4d08-80bb-f212303157b7" providerId="ADAL" clId="{35342F5B-6EBA-42FC-A04C-D7BE205F5264}" dt="2021-06-17T10:07:57.836" v="2143" actId="700"/>
          <ac:spMkLst>
            <pc:docMk/>
            <pc:sldMk cId="959029717" sldId="312"/>
            <ac:spMk id="74" creationId="{AF515E41-913C-4B69-916F-62FEF7CD1529}"/>
          </ac:spMkLst>
        </pc:spChg>
        <pc:spChg chg="add del">
          <ac:chgData name="Tracy-Anne King" userId="021ae194-e4de-4d08-80bb-f212303157b7" providerId="ADAL" clId="{35342F5B-6EBA-42FC-A04C-D7BE205F5264}" dt="2021-06-17T10:05:05.722" v="2119" actId="26606"/>
          <ac:spMkLst>
            <pc:docMk/>
            <pc:sldMk cId="959029717" sldId="312"/>
            <ac:spMk id="75" creationId="{4D05DEFE-805B-4BAD-A331-F023FB59FF15}"/>
          </ac:spMkLst>
        </pc:spChg>
        <pc:spChg chg="add del">
          <ac:chgData name="Tracy-Anne King" userId="021ae194-e4de-4d08-80bb-f212303157b7" providerId="ADAL" clId="{35342F5B-6EBA-42FC-A04C-D7BE205F5264}" dt="2021-06-17T10:07:57.836" v="2143" actId="700"/>
          <ac:spMkLst>
            <pc:docMk/>
            <pc:sldMk cId="959029717" sldId="312"/>
            <ac:spMk id="76" creationId="{4D05DEFE-805B-4BAD-A331-F023FB59FF15}"/>
          </ac:spMkLst>
        </pc:spChg>
        <pc:spChg chg="add del">
          <ac:chgData name="Tracy-Anne King" userId="021ae194-e4de-4d08-80bb-f212303157b7" providerId="ADAL" clId="{35342F5B-6EBA-42FC-A04C-D7BE205F5264}" dt="2021-06-17T10:05:05.722" v="2119" actId="26606"/>
          <ac:spMkLst>
            <pc:docMk/>
            <pc:sldMk cId="959029717" sldId="312"/>
            <ac:spMk id="77" creationId="{F4E53ACD-FACA-4AC5-A7A2-7DCA6AA6997F}"/>
          </ac:spMkLst>
        </pc:spChg>
        <pc:spChg chg="add del">
          <ac:chgData name="Tracy-Anne King" userId="021ae194-e4de-4d08-80bb-f212303157b7" providerId="ADAL" clId="{35342F5B-6EBA-42FC-A04C-D7BE205F5264}" dt="2021-06-17T10:07:57.836" v="2143" actId="700"/>
          <ac:spMkLst>
            <pc:docMk/>
            <pc:sldMk cId="959029717" sldId="312"/>
            <ac:spMk id="78" creationId="{F4E53ACD-FACA-4AC5-A7A2-7DCA6AA6997F}"/>
          </ac:spMkLst>
        </pc:spChg>
        <pc:spChg chg="add del">
          <ac:chgData name="Tracy-Anne King" userId="021ae194-e4de-4d08-80bb-f212303157b7" providerId="ADAL" clId="{35342F5B-6EBA-42FC-A04C-D7BE205F5264}" dt="2021-06-17T10:05:05.722" v="2119" actId="26606"/>
          <ac:spMkLst>
            <pc:docMk/>
            <pc:sldMk cId="959029717" sldId="312"/>
            <ac:spMk id="79" creationId="{606DFDBB-4521-4E36-825C-EB821C7DF3F2}"/>
          </ac:spMkLst>
        </pc:spChg>
        <pc:spChg chg="add del">
          <ac:chgData name="Tracy-Anne King" userId="021ae194-e4de-4d08-80bb-f212303157b7" providerId="ADAL" clId="{35342F5B-6EBA-42FC-A04C-D7BE205F5264}" dt="2021-06-17T10:07:57.836" v="2143" actId="700"/>
          <ac:spMkLst>
            <pc:docMk/>
            <pc:sldMk cId="959029717" sldId="312"/>
            <ac:spMk id="80" creationId="{606DFDBB-4521-4E36-825C-EB821C7DF3F2}"/>
          </ac:spMkLst>
        </pc:spChg>
        <pc:spChg chg="add del">
          <ac:chgData name="Tracy-Anne King" userId="021ae194-e4de-4d08-80bb-f212303157b7" providerId="ADAL" clId="{35342F5B-6EBA-42FC-A04C-D7BE205F5264}" dt="2021-06-17T10:05:05.722" v="2119" actId="26606"/>
          <ac:spMkLst>
            <pc:docMk/>
            <pc:sldMk cId="959029717" sldId="312"/>
            <ac:spMk id="81" creationId="{AFF78B1D-2B20-47C4-B106-9623155368CC}"/>
          </ac:spMkLst>
        </pc:spChg>
        <pc:spChg chg="add del">
          <ac:chgData name="Tracy-Anne King" userId="021ae194-e4de-4d08-80bb-f212303157b7" providerId="ADAL" clId="{35342F5B-6EBA-42FC-A04C-D7BE205F5264}" dt="2021-06-17T10:07:57.836" v="2143" actId="700"/>
          <ac:spMkLst>
            <pc:docMk/>
            <pc:sldMk cId="959029717" sldId="312"/>
            <ac:spMk id="82" creationId="{AFF78B1D-2B20-47C4-B106-9623155368CC}"/>
          </ac:spMkLst>
        </pc:spChg>
        <pc:spChg chg="add del">
          <ac:chgData name="Tracy-Anne King" userId="021ae194-e4de-4d08-80bb-f212303157b7" providerId="ADAL" clId="{35342F5B-6EBA-42FC-A04C-D7BE205F5264}" dt="2021-06-17T10:05:05.722" v="2119" actId="26606"/>
          <ac:spMkLst>
            <pc:docMk/>
            <pc:sldMk cId="959029717" sldId="312"/>
            <ac:spMk id="83" creationId="{B4BCBD8A-2DB9-4198-95AA-531549020799}"/>
          </ac:spMkLst>
        </pc:spChg>
        <pc:spChg chg="add del">
          <ac:chgData name="Tracy-Anne King" userId="021ae194-e4de-4d08-80bb-f212303157b7" providerId="ADAL" clId="{35342F5B-6EBA-42FC-A04C-D7BE205F5264}" dt="2021-06-17T10:07:57.836" v="2143" actId="700"/>
          <ac:spMkLst>
            <pc:docMk/>
            <pc:sldMk cId="959029717" sldId="312"/>
            <ac:spMk id="84" creationId="{B4BCBD8A-2DB9-4198-95AA-531549020799}"/>
          </ac:spMkLst>
        </pc:spChg>
        <pc:spChg chg="add del">
          <ac:chgData name="Tracy-Anne King" userId="021ae194-e4de-4d08-80bb-f212303157b7" providerId="ADAL" clId="{35342F5B-6EBA-42FC-A04C-D7BE205F5264}" dt="2021-06-17T10:05:05.722" v="2119" actId="26606"/>
          <ac:spMkLst>
            <pc:docMk/>
            <pc:sldMk cId="959029717" sldId="312"/>
            <ac:spMk id="85" creationId="{005C1831-6254-4DDE-80B3-2FBFDACBB14C}"/>
          </ac:spMkLst>
        </pc:spChg>
        <pc:spChg chg="add del">
          <ac:chgData name="Tracy-Anne King" userId="021ae194-e4de-4d08-80bb-f212303157b7" providerId="ADAL" clId="{35342F5B-6EBA-42FC-A04C-D7BE205F5264}" dt="2021-06-17T10:07:57.836" v="2143" actId="700"/>
          <ac:spMkLst>
            <pc:docMk/>
            <pc:sldMk cId="959029717" sldId="312"/>
            <ac:spMk id="87" creationId="{005C1831-6254-4DDE-80B3-2FBFDACBB14C}"/>
          </ac:spMkLst>
        </pc:spChg>
        <pc:spChg chg="add">
          <ac:chgData name="Tracy-Anne King" userId="021ae194-e4de-4d08-80bb-f212303157b7" providerId="ADAL" clId="{35342F5B-6EBA-42FC-A04C-D7BE205F5264}" dt="2021-06-17T10:08:17.073" v="2144" actId="26606"/>
          <ac:spMkLst>
            <pc:docMk/>
            <pc:sldMk cId="959029717" sldId="312"/>
            <ac:spMk id="91" creationId="{0EB72A9B-FD82-4F09-BF1E-D39311D3A0E3}"/>
          </ac:spMkLst>
        </pc:spChg>
        <pc:spChg chg="add">
          <ac:chgData name="Tracy-Anne King" userId="021ae194-e4de-4d08-80bb-f212303157b7" providerId="ADAL" clId="{35342F5B-6EBA-42FC-A04C-D7BE205F5264}" dt="2021-06-17T10:08:17.073" v="2144" actId="26606"/>
          <ac:spMkLst>
            <pc:docMk/>
            <pc:sldMk cId="959029717" sldId="312"/>
            <ac:spMk id="93" creationId="{DD39B371-6E4E-4070-AB4E-4D788405A5A6}"/>
          </ac:spMkLst>
        </pc:spChg>
        <pc:spChg chg="add">
          <ac:chgData name="Tracy-Anne King" userId="021ae194-e4de-4d08-80bb-f212303157b7" providerId="ADAL" clId="{35342F5B-6EBA-42FC-A04C-D7BE205F5264}" dt="2021-06-17T10:08:17.073" v="2144" actId="26606"/>
          <ac:spMkLst>
            <pc:docMk/>
            <pc:sldMk cId="959029717" sldId="312"/>
            <ac:spMk id="95" creationId="{B937DAED-8BFE-4563-BB45-B5E554D70A84}"/>
          </ac:spMkLst>
        </pc:spChg>
        <pc:graphicFrameChg chg="add del mod modGraphic">
          <ac:chgData name="Tracy-Anne King" userId="021ae194-e4de-4d08-80bb-f212303157b7" providerId="ADAL" clId="{35342F5B-6EBA-42FC-A04C-D7BE205F5264}" dt="2021-06-16T17:10:12.644" v="438" actId="478"/>
          <ac:graphicFrameMkLst>
            <pc:docMk/>
            <pc:sldMk cId="959029717" sldId="312"/>
            <ac:graphicFrameMk id="11" creationId="{53BC29F2-CE4A-4F7F-9BDB-D1B0A9721C59}"/>
          </ac:graphicFrameMkLst>
        </pc:graphicFrameChg>
        <pc:graphicFrameChg chg="add mod ord modGraphic">
          <ac:chgData name="Tracy-Anne King" userId="021ae194-e4de-4d08-80bb-f212303157b7" providerId="ADAL" clId="{35342F5B-6EBA-42FC-A04C-D7BE205F5264}" dt="2021-06-17T10:08:30.888" v="2145" actId="27957"/>
          <ac:graphicFrameMkLst>
            <pc:docMk/>
            <pc:sldMk cId="959029717" sldId="312"/>
            <ac:graphicFrameMk id="86" creationId="{61DB4F3D-DA04-4F95-A5AD-CEFFCB6162ED}"/>
          </ac:graphicFrameMkLst>
        </pc:graphicFrameChg>
        <pc:picChg chg="add del mod ord">
          <ac:chgData name="Tracy-Anne King" userId="021ae194-e4de-4d08-80bb-f212303157b7" providerId="ADAL" clId="{35342F5B-6EBA-42FC-A04C-D7BE205F5264}" dt="2021-06-17T10:04:04.587" v="2110" actId="478"/>
          <ac:picMkLst>
            <pc:docMk/>
            <pc:sldMk cId="959029717" sldId="312"/>
            <ac:picMk id="8" creationId="{6118099D-2FAA-4620-9FB8-0499563A0B6F}"/>
          </ac:picMkLst>
        </pc:picChg>
        <pc:picChg chg="add del mod ord">
          <ac:chgData name="Tracy-Anne King" userId="021ae194-e4de-4d08-80bb-f212303157b7" providerId="ADAL" clId="{35342F5B-6EBA-42FC-A04C-D7BE205F5264}" dt="2021-06-17T10:07:48.003" v="2142" actId="478"/>
          <ac:picMkLst>
            <pc:docMk/>
            <pc:sldMk cId="959029717" sldId="312"/>
            <ac:picMk id="10" creationId="{3A5FBEC2-3A3B-497B-9A68-B45C3FFE4AE7}"/>
          </ac:picMkLst>
        </pc:picChg>
        <pc:picChg chg="add del mod ord">
          <ac:chgData name="Tracy-Anne King" userId="021ae194-e4de-4d08-80bb-f212303157b7" providerId="ADAL" clId="{35342F5B-6EBA-42FC-A04C-D7BE205F5264}" dt="2021-06-17T10:07:45.788" v="2141" actId="478"/>
          <ac:picMkLst>
            <pc:docMk/>
            <pc:sldMk cId="959029717" sldId="312"/>
            <ac:picMk id="13" creationId="{CF784254-9505-46D7-95A5-20BC76C4409C}"/>
          </ac:picMkLst>
        </pc:picChg>
        <pc:picChg chg="add del mod ord">
          <ac:chgData name="Tracy-Anne King" userId="021ae194-e4de-4d08-80bb-f212303157b7" providerId="ADAL" clId="{35342F5B-6EBA-42FC-A04C-D7BE205F5264}" dt="2021-06-17T10:07:41.388" v="2139" actId="478"/>
          <ac:picMkLst>
            <pc:docMk/>
            <pc:sldMk cId="959029717" sldId="312"/>
            <ac:picMk id="16" creationId="{38A17ECF-CCDE-49B7-AC49-9A9AF8D36339}"/>
          </ac:picMkLst>
        </pc:picChg>
        <pc:picChg chg="add del mod ord">
          <ac:chgData name="Tracy-Anne King" userId="021ae194-e4de-4d08-80bb-f212303157b7" providerId="ADAL" clId="{35342F5B-6EBA-42FC-A04C-D7BE205F5264}" dt="2021-06-17T10:07:43.468" v="2140" actId="478"/>
          <ac:picMkLst>
            <pc:docMk/>
            <pc:sldMk cId="959029717" sldId="312"/>
            <ac:picMk id="20" creationId="{BEDAD879-0B0E-4FA2-90EE-C5FAE5F353EF}"/>
          </ac:picMkLst>
        </pc:picChg>
        <pc:cxnChg chg="add del">
          <ac:chgData name="Tracy-Anne King" userId="021ae194-e4de-4d08-80bb-f212303157b7" providerId="ADAL" clId="{35342F5B-6EBA-42FC-A04C-D7BE205F5264}" dt="2021-06-17T10:07:14.729" v="2132" actId="26606"/>
          <ac:cxnSpMkLst>
            <pc:docMk/>
            <pc:sldMk cId="959029717" sldId="312"/>
            <ac:cxnSpMk id="40" creationId="{B78EE79F-FCAA-4CF9-9746-730B51FC4CB3}"/>
          </ac:cxnSpMkLst>
        </pc:cxnChg>
        <pc:cxnChg chg="add del">
          <ac:chgData name="Tracy-Anne King" userId="021ae194-e4de-4d08-80bb-f212303157b7" providerId="ADAL" clId="{35342F5B-6EBA-42FC-A04C-D7BE205F5264}" dt="2021-06-17T10:07:28.912" v="2136" actId="26606"/>
          <ac:cxnSpMkLst>
            <pc:docMk/>
            <pc:sldMk cId="959029717" sldId="312"/>
            <ac:cxnSpMk id="71" creationId="{B78EE79F-FCAA-4CF9-9746-730B51FC4CB3}"/>
          </ac:cxnSpMkLst>
        </pc:cxnChg>
      </pc:sldChg>
      <pc:sldChg chg="addSp delSp modSp new mod setBg modClrScheme setClrOvrMap delDesignElem chgLayout">
        <pc:chgData name="Tracy-Anne King" userId="021ae194-e4de-4d08-80bb-f212303157b7" providerId="ADAL" clId="{35342F5B-6EBA-42FC-A04C-D7BE205F5264}" dt="2021-06-16T20:28:11.619" v="1355" actId="26606"/>
        <pc:sldMkLst>
          <pc:docMk/>
          <pc:sldMk cId="156795950" sldId="313"/>
        </pc:sldMkLst>
        <pc:spChg chg="mod or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2" creationId="{F7F4C23A-A998-4D5E-B72A-BDC947A046DD}"/>
          </ac:spMkLst>
        </pc:spChg>
        <pc:spChg chg="add mod or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3" creationId="{84AEAE8A-8223-4375-8E74-46749735F550}"/>
          </ac:spMkLst>
        </pc:spChg>
        <pc:spChg chg="add del mod ord">
          <ac:chgData name="Tracy-Anne King" userId="021ae194-e4de-4d08-80bb-f212303157b7" providerId="ADAL" clId="{35342F5B-6EBA-42FC-A04C-D7BE205F5264}" dt="2021-06-16T14:29:57.770" v="309" actId="22"/>
          <ac:spMkLst>
            <pc:docMk/>
            <pc:sldMk cId="156795950" sldId="313"/>
            <ac:spMk id="4" creationId="{9840CF33-0EC0-4F70-B78B-A85AB422F1DA}"/>
          </ac:spMkLst>
        </pc:spChg>
        <pc:spChg chg="add mod or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5" creationId="{B413E7BC-B46B-4AC9-A5BA-DA07AF72ED9E}"/>
          </ac:spMkLst>
        </pc:spChg>
        <pc:spChg chg="add del">
          <ac:chgData name="Tracy-Anne King" userId="021ae194-e4de-4d08-80bb-f212303157b7" providerId="ADAL" clId="{35342F5B-6EBA-42FC-A04C-D7BE205F5264}" dt="2021-06-16T14:38:22.159" v="319" actId="26606"/>
          <ac:spMkLst>
            <pc:docMk/>
            <pc:sldMk cId="156795950" sldId="313"/>
            <ac:spMk id="14" creationId="{1E94681D-2A4C-4A8D-B9B5-31D440D0328D}"/>
          </ac:spMkLst>
        </pc:spChg>
        <pc:spChg chg="add del">
          <ac:chgData name="Tracy-Anne King" userId="021ae194-e4de-4d08-80bb-f212303157b7" providerId="ADAL" clId="{35342F5B-6EBA-42FC-A04C-D7BE205F5264}" dt="2021-06-16T14:38:22.159" v="319" actId="26606"/>
          <ac:spMkLst>
            <pc:docMk/>
            <pc:sldMk cId="156795950" sldId="313"/>
            <ac:spMk id="16" creationId="{31C38BAC-C3D7-4FD3-A404-B49A8FE14C17}"/>
          </ac:spMkLst>
        </pc:spChg>
        <pc:spChg chg="add del">
          <ac:chgData name="Tracy-Anne King" userId="021ae194-e4de-4d08-80bb-f212303157b7" providerId="ADAL" clId="{35342F5B-6EBA-42FC-A04C-D7BE205F5264}" dt="2021-06-16T14:38:22.159" v="319" actId="26606"/>
          <ac:spMkLst>
            <pc:docMk/>
            <pc:sldMk cId="156795950" sldId="313"/>
            <ac:spMk id="18" creationId="{57D58D39-B281-4984-AC2E-E29901BC68F3}"/>
          </ac:spMkLst>
        </pc:spChg>
        <pc:spChg chg="add del">
          <ac:chgData name="Tracy-Anne King" userId="021ae194-e4de-4d08-80bb-f212303157b7" providerId="ADAL" clId="{35342F5B-6EBA-42FC-A04C-D7BE205F5264}" dt="2021-06-16T14:38:22.159" v="319" actId="26606"/>
          <ac:spMkLst>
            <pc:docMk/>
            <pc:sldMk cId="156795950" sldId="313"/>
            <ac:spMk id="20" creationId="{2DC4AA0A-D9C3-4A0B-990D-1BCB0022A696}"/>
          </ac:spMkLst>
        </pc:spChg>
        <pc:spChg chg="add del">
          <ac:chgData name="Tracy-Anne King" userId="021ae194-e4de-4d08-80bb-f212303157b7" providerId="ADAL" clId="{35342F5B-6EBA-42FC-A04C-D7BE205F5264}" dt="2021-06-16T14:38:22.159" v="319" actId="26606"/>
          <ac:spMkLst>
            <pc:docMk/>
            <pc:sldMk cId="156795950" sldId="313"/>
            <ac:spMk id="22" creationId="{6A0B685E-5162-4E10-98F2-9511FD9E2CE8}"/>
          </ac:spMkLst>
        </pc:spChg>
        <pc:spChg chg="add del">
          <ac:chgData name="Tracy-Anne King" userId="021ae194-e4de-4d08-80bb-f212303157b7" providerId="ADAL" clId="{35342F5B-6EBA-42FC-A04C-D7BE205F5264}" dt="2021-06-16T14:38:22.159" v="319" actId="26606"/>
          <ac:spMkLst>
            <pc:docMk/>
            <pc:sldMk cId="156795950" sldId="313"/>
            <ac:spMk id="24" creationId="{1D9D3865-C494-4C4A-8495-8245E905469D}"/>
          </ac:spMkLst>
        </pc:spChg>
        <pc:spChg chg="add del">
          <ac:chgData name="Tracy-Anne King" userId="021ae194-e4de-4d08-80bb-f212303157b7" providerId="ADAL" clId="{35342F5B-6EBA-42FC-A04C-D7BE205F5264}" dt="2021-06-16T20:22:34.797" v="1322" actId="26606"/>
          <ac:spMkLst>
            <pc:docMk/>
            <pc:sldMk cId="156795950" sldId="313"/>
            <ac:spMk id="28" creationId="{1E94681D-2A4C-4A8D-B9B5-31D440D0328D}"/>
          </ac:spMkLst>
        </pc:spChg>
        <pc:spChg chg="add del">
          <ac:chgData name="Tracy-Anne King" userId="021ae194-e4de-4d08-80bb-f212303157b7" providerId="ADAL" clId="{35342F5B-6EBA-42FC-A04C-D7BE205F5264}" dt="2021-06-16T20:22:34.797" v="1322" actId="26606"/>
          <ac:spMkLst>
            <pc:docMk/>
            <pc:sldMk cId="156795950" sldId="313"/>
            <ac:spMk id="29" creationId="{31C38BAC-C3D7-4FD3-A404-B49A8FE14C17}"/>
          </ac:spMkLst>
        </pc:spChg>
        <pc:spChg chg="add del">
          <ac:chgData name="Tracy-Anne King" userId="021ae194-e4de-4d08-80bb-f212303157b7" providerId="ADAL" clId="{35342F5B-6EBA-42FC-A04C-D7BE205F5264}" dt="2021-06-16T20:22:34.797" v="1322" actId="26606"/>
          <ac:spMkLst>
            <pc:docMk/>
            <pc:sldMk cId="156795950" sldId="313"/>
            <ac:spMk id="30" creationId="{57D58D39-B281-4984-AC2E-E29901BC68F3}"/>
          </ac:spMkLst>
        </pc:spChg>
        <pc:spChg chg="add del">
          <ac:chgData name="Tracy-Anne King" userId="021ae194-e4de-4d08-80bb-f212303157b7" providerId="ADAL" clId="{35342F5B-6EBA-42FC-A04C-D7BE205F5264}" dt="2021-06-16T20:22:34.797" v="1322" actId="26606"/>
          <ac:spMkLst>
            <pc:docMk/>
            <pc:sldMk cId="156795950" sldId="313"/>
            <ac:spMk id="31" creationId="{9FC88856-5C40-4F5B-BCD7-CD624FFEBFB0}"/>
          </ac:spMkLst>
        </pc:spChg>
        <pc:spChg chg="add del">
          <ac:chgData name="Tracy-Anne King" userId="021ae194-e4de-4d08-80bb-f212303157b7" providerId="ADAL" clId="{35342F5B-6EBA-42FC-A04C-D7BE205F5264}" dt="2021-06-16T20:22:34.797" v="1322" actId="26606"/>
          <ac:spMkLst>
            <pc:docMk/>
            <pc:sldMk cId="156795950" sldId="313"/>
            <ac:spMk id="32" creationId="{CD64F326-929E-45E2-B54D-DC7E17207734}"/>
          </ac:spMkLst>
        </pc:spChg>
        <pc:spChg chg="add del">
          <ac:chgData name="Tracy-Anne King" userId="021ae194-e4de-4d08-80bb-f212303157b7" providerId="ADAL" clId="{35342F5B-6EBA-42FC-A04C-D7BE205F5264}" dt="2021-06-16T20:22:34.797" v="1322" actId="26606"/>
          <ac:spMkLst>
            <pc:docMk/>
            <pc:sldMk cId="156795950" sldId="313"/>
            <ac:spMk id="33" creationId="{7BFCDFD7-7B3B-4ED9-B533-34D0B37244F1}"/>
          </ac:spMkLst>
        </pc:spChg>
        <pc:spChg chg="add del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38" creationId="{1E94681D-2A4C-4A8D-B9B5-31D440D0328D}"/>
          </ac:spMkLst>
        </pc:spChg>
        <pc:spChg chg="add del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40" creationId="{31C38BAC-C3D7-4FD3-A404-B49A8FE14C17}"/>
          </ac:spMkLst>
        </pc:spChg>
        <pc:spChg chg="add del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42" creationId="{57D58D39-B281-4984-AC2E-E29901BC68F3}"/>
          </ac:spMkLst>
        </pc:spChg>
        <pc:spChg chg="add del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44" creationId="{2DC4AA0A-D9C3-4A0B-990D-1BCB0022A696}"/>
          </ac:spMkLst>
        </pc:spChg>
        <pc:spChg chg="add del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46" creationId="{370878C7-7719-40BD-AA97-751A85670594}"/>
          </ac:spMkLst>
        </pc:spChg>
        <pc:spChg chg="add del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48" creationId="{1D9D3865-C494-4C4A-8495-8245E905469D}"/>
          </ac:spMkLst>
        </pc:spChg>
        <pc:spChg chg="add del">
          <ac:chgData name="Tracy-Anne King" userId="021ae194-e4de-4d08-80bb-f212303157b7" providerId="ADAL" clId="{35342F5B-6EBA-42FC-A04C-D7BE205F5264}" dt="2021-06-16T20:27:42.675" v="1352" actId="26606"/>
          <ac:spMkLst>
            <pc:docMk/>
            <pc:sldMk cId="156795950" sldId="313"/>
            <ac:spMk id="55" creationId="{1E94681D-2A4C-4A8D-B9B5-31D440D0328D}"/>
          </ac:spMkLst>
        </pc:spChg>
        <pc:spChg chg="add del">
          <ac:chgData name="Tracy-Anne King" userId="021ae194-e4de-4d08-80bb-f212303157b7" providerId="ADAL" clId="{35342F5B-6EBA-42FC-A04C-D7BE205F5264}" dt="2021-06-16T20:27:42.675" v="1352" actId="26606"/>
          <ac:spMkLst>
            <pc:docMk/>
            <pc:sldMk cId="156795950" sldId="313"/>
            <ac:spMk id="57" creationId="{31C38BAC-C3D7-4FD3-A404-B49A8FE14C17}"/>
          </ac:spMkLst>
        </pc:spChg>
        <pc:spChg chg="add del">
          <ac:chgData name="Tracy-Anne King" userId="021ae194-e4de-4d08-80bb-f212303157b7" providerId="ADAL" clId="{35342F5B-6EBA-42FC-A04C-D7BE205F5264}" dt="2021-06-16T20:27:42.675" v="1352" actId="26606"/>
          <ac:spMkLst>
            <pc:docMk/>
            <pc:sldMk cId="156795950" sldId="313"/>
            <ac:spMk id="59" creationId="{57D58D39-B281-4984-AC2E-E29901BC68F3}"/>
          </ac:spMkLst>
        </pc:spChg>
        <pc:spChg chg="add del">
          <ac:chgData name="Tracy-Anne King" userId="021ae194-e4de-4d08-80bb-f212303157b7" providerId="ADAL" clId="{35342F5B-6EBA-42FC-A04C-D7BE205F5264}" dt="2021-06-16T20:27:42.675" v="1352" actId="26606"/>
          <ac:spMkLst>
            <pc:docMk/>
            <pc:sldMk cId="156795950" sldId="313"/>
            <ac:spMk id="61" creationId="{9FC88856-5C40-4F5B-BCD7-CD624FFEBFB0}"/>
          </ac:spMkLst>
        </pc:spChg>
        <pc:spChg chg="add del">
          <ac:chgData name="Tracy-Anne King" userId="021ae194-e4de-4d08-80bb-f212303157b7" providerId="ADAL" clId="{35342F5B-6EBA-42FC-A04C-D7BE205F5264}" dt="2021-06-16T20:27:42.675" v="1352" actId="26606"/>
          <ac:spMkLst>
            <pc:docMk/>
            <pc:sldMk cId="156795950" sldId="313"/>
            <ac:spMk id="63" creationId="{CD64F326-929E-45E2-B54D-DC7E17207734}"/>
          </ac:spMkLst>
        </pc:spChg>
        <pc:spChg chg="add del">
          <ac:chgData name="Tracy-Anne King" userId="021ae194-e4de-4d08-80bb-f212303157b7" providerId="ADAL" clId="{35342F5B-6EBA-42FC-A04C-D7BE205F5264}" dt="2021-06-16T20:27:42.675" v="1352" actId="26606"/>
          <ac:spMkLst>
            <pc:docMk/>
            <pc:sldMk cId="156795950" sldId="313"/>
            <ac:spMk id="65" creationId="{7BFCDFD7-7B3B-4ED9-B533-34D0B37244F1}"/>
          </ac:spMkLst>
        </pc:spChg>
        <pc:spChg chg="add del">
          <ac:chgData name="Tracy-Anne King" userId="021ae194-e4de-4d08-80bb-f212303157b7" providerId="ADAL" clId="{35342F5B-6EBA-42FC-A04C-D7BE205F5264}" dt="2021-06-16T20:28:11.560" v="1354" actId="26606"/>
          <ac:spMkLst>
            <pc:docMk/>
            <pc:sldMk cId="156795950" sldId="313"/>
            <ac:spMk id="67" creationId="{1E94681D-2A4C-4A8D-B9B5-31D440D0328D}"/>
          </ac:spMkLst>
        </pc:spChg>
        <pc:spChg chg="add del">
          <ac:chgData name="Tracy-Anne King" userId="021ae194-e4de-4d08-80bb-f212303157b7" providerId="ADAL" clId="{35342F5B-6EBA-42FC-A04C-D7BE205F5264}" dt="2021-06-16T20:28:11.560" v="1354" actId="26606"/>
          <ac:spMkLst>
            <pc:docMk/>
            <pc:sldMk cId="156795950" sldId="313"/>
            <ac:spMk id="68" creationId="{92B795FE-15BF-461D-9F54-2A2BAF8138B3}"/>
          </ac:spMkLst>
        </pc:spChg>
        <pc:spChg chg="add del">
          <ac:chgData name="Tracy-Anne King" userId="021ae194-e4de-4d08-80bb-f212303157b7" providerId="ADAL" clId="{35342F5B-6EBA-42FC-A04C-D7BE205F5264}" dt="2021-06-16T20:28:11.560" v="1354" actId="26606"/>
          <ac:spMkLst>
            <pc:docMk/>
            <pc:sldMk cId="156795950" sldId="313"/>
            <ac:spMk id="69" creationId="{CB260B1E-F9C9-4E2E-8361-8E735E296545}"/>
          </ac:spMkLst>
        </pc:spChg>
        <pc:spChg chg="add del">
          <ac:chgData name="Tracy-Anne King" userId="021ae194-e4de-4d08-80bb-f212303157b7" providerId="ADAL" clId="{35342F5B-6EBA-42FC-A04C-D7BE205F5264}" dt="2021-06-16T20:28:11.560" v="1354" actId="26606"/>
          <ac:spMkLst>
            <pc:docMk/>
            <pc:sldMk cId="156795950" sldId="313"/>
            <ac:spMk id="70" creationId="{26C4D022-E2BC-435F-9CDB-44DC57C0701C}"/>
          </ac:spMkLst>
        </pc:spChg>
        <pc:spChg chg="add del">
          <ac:chgData name="Tracy-Anne King" userId="021ae194-e4de-4d08-80bb-f212303157b7" providerId="ADAL" clId="{35342F5B-6EBA-42FC-A04C-D7BE205F5264}" dt="2021-06-16T20:28:11.560" v="1354" actId="26606"/>
          <ac:spMkLst>
            <pc:docMk/>
            <pc:sldMk cId="156795950" sldId="313"/>
            <ac:spMk id="71" creationId="{C926CAD6-45B1-4A85-A196-E722067B1D21}"/>
          </ac:spMkLst>
        </pc:spChg>
        <pc:spChg chg="add del">
          <ac:chgData name="Tracy-Anne King" userId="021ae194-e4de-4d08-80bb-f212303157b7" providerId="ADAL" clId="{35342F5B-6EBA-42FC-A04C-D7BE205F5264}" dt="2021-06-16T20:28:11.560" v="1354" actId="26606"/>
          <ac:spMkLst>
            <pc:docMk/>
            <pc:sldMk cId="156795950" sldId="313"/>
            <ac:spMk id="72" creationId="{0E0936D5-2DCE-48A4-93BC-BA7861B4E343}"/>
          </ac:spMkLst>
        </pc:spChg>
        <pc:spChg chg="ad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74" creationId="{1E94681D-2A4C-4A8D-B9B5-31D440D0328D}"/>
          </ac:spMkLst>
        </pc:spChg>
        <pc:spChg chg="ad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75" creationId="{92B795FE-15BF-461D-9F54-2A2BAF8138B3}"/>
          </ac:spMkLst>
        </pc:spChg>
        <pc:spChg chg="ad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76" creationId="{CB260B1E-F9C9-4E2E-8361-8E735E296545}"/>
          </ac:spMkLst>
        </pc:spChg>
        <pc:spChg chg="ad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77" creationId="{23EBFBD2-DA69-40F0-9B41-6AA12C08FC85}"/>
          </ac:spMkLst>
        </pc:spChg>
        <pc:spChg chg="ad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78" creationId="{66E085B8-E6D9-4530-9AE3-4C2B79CE418B}"/>
          </ac:spMkLst>
        </pc:spChg>
        <pc:spChg chg="add">
          <ac:chgData name="Tracy-Anne King" userId="021ae194-e4de-4d08-80bb-f212303157b7" providerId="ADAL" clId="{35342F5B-6EBA-42FC-A04C-D7BE205F5264}" dt="2021-06-16T20:28:11.619" v="1355" actId="26606"/>
          <ac:spMkLst>
            <pc:docMk/>
            <pc:sldMk cId="156795950" sldId="313"/>
            <ac:spMk id="79" creationId="{4F2304C2-1AD0-4AFD-93A0-BB1D998E0F97}"/>
          </ac:spMkLst>
        </pc:spChg>
        <pc:picChg chg="add mod ord">
          <ac:chgData name="Tracy-Anne King" userId="021ae194-e4de-4d08-80bb-f212303157b7" providerId="ADAL" clId="{35342F5B-6EBA-42FC-A04C-D7BE205F5264}" dt="2021-06-16T20:28:11.619" v="1355" actId="26606"/>
          <ac:picMkLst>
            <pc:docMk/>
            <pc:sldMk cId="156795950" sldId="313"/>
            <ac:picMk id="7" creationId="{9C848AD1-422F-475D-9B68-603905DC89D4}"/>
          </ac:picMkLst>
        </pc:picChg>
        <pc:picChg chg="add mod ord">
          <ac:chgData name="Tracy-Anne King" userId="021ae194-e4de-4d08-80bb-f212303157b7" providerId="ADAL" clId="{35342F5B-6EBA-42FC-A04C-D7BE205F5264}" dt="2021-06-16T20:28:11.619" v="1355" actId="26606"/>
          <ac:picMkLst>
            <pc:docMk/>
            <pc:sldMk cId="156795950" sldId="313"/>
            <ac:picMk id="8" creationId="{17EAFB5B-EF20-461E-BFF7-5C64920FFA11}"/>
          </ac:picMkLst>
        </pc:picChg>
        <pc:picChg chg="add mod ord">
          <ac:chgData name="Tracy-Anne King" userId="021ae194-e4de-4d08-80bb-f212303157b7" providerId="ADAL" clId="{35342F5B-6EBA-42FC-A04C-D7BE205F5264}" dt="2021-06-16T20:28:11.619" v="1355" actId="26606"/>
          <ac:picMkLst>
            <pc:docMk/>
            <pc:sldMk cId="156795950" sldId="313"/>
            <ac:picMk id="9" creationId="{200F2157-B6D1-4AE3-BAE9-4048C3A5E56B}"/>
          </ac:picMkLst>
        </pc:picChg>
        <pc:cxnChg chg="add del">
          <ac:chgData name="Tracy-Anne King" userId="021ae194-e4de-4d08-80bb-f212303157b7" providerId="ADAL" clId="{35342F5B-6EBA-42FC-A04C-D7BE205F5264}" dt="2021-06-16T14:38:22.159" v="319" actId="26606"/>
          <ac:cxnSpMkLst>
            <pc:docMk/>
            <pc:sldMk cId="156795950" sldId="313"/>
            <ac:cxnSpMk id="26" creationId="{B78EE79F-FCAA-4CF9-9746-730B51FC4CB3}"/>
          </ac:cxnSpMkLst>
        </pc:cxnChg>
        <pc:cxnChg chg="add del">
          <ac:chgData name="Tracy-Anne King" userId="021ae194-e4de-4d08-80bb-f212303157b7" providerId="ADAL" clId="{35342F5B-6EBA-42FC-A04C-D7BE205F5264}" dt="2021-06-16T20:28:11.619" v="1355" actId="26606"/>
          <ac:cxnSpMkLst>
            <pc:docMk/>
            <pc:sldMk cId="156795950" sldId="313"/>
            <ac:cxnSpMk id="50" creationId="{B78EE79F-FCAA-4CF9-9746-730B51FC4CB3}"/>
          </ac:cxnSpMkLst>
        </pc:cxnChg>
      </pc:sldChg>
      <pc:sldChg chg="addSp delSp modSp new mod ord setBg modClrScheme chgLayout">
        <pc:chgData name="Tracy-Anne King" userId="021ae194-e4de-4d08-80bb-f212303157b7" providerId="ADAL" clId="{35342F5B-6EBA-42FC-A04C-D7BE205F5264}" dt="2021-06-16T20:32:56.068" v="1359"/>
        <pc:sldMkLst>
          <pc:docMk/>
          <pc:sldMk cId="275720503" sldId="314"/>
        </pc:sldMkLst>
        <pc:spChg chg="del mod ord">
          <ac:chgData name="Tracy-Anne King" userId="021ae194-e4de-4d08-80bb-f212303157b7" providerId="ADAL" clId="{35342F5B-6EBA-42FC-A04C-D7BE205F5264}" dt="2021-06-16T17:44:52.478" v="677" actId="700"/>
          <ac:spMkLst>
            <pc:docMk/>
            <pc:sldMk cId="275720503" sldId="314"/>
            <ac:spMk id="2" creationId="{B1DBD2D1-813D-4394-9041-D81DC1870002}"/>
          </ac:spMkLst>
        </pc:spChg>
        <pc:spChg chg="del mod ord">
          <ac:chgData name="Tracy-Anne King" userId="021ae194-e4de-4d08-80bb-f212303157b7" providerId="ADAL" clId="{35342F5B-6EBA-42FC-A04C-D7BE205F5264}" dt="2021-06-16T17:44:52.478" v="677" actId="700"/>
          <ac:spMkLst>
            <pc:docMk/>
            <pc:sldMk cId="275720503" sldId="314"/>
            <ac:spMk id="3" creationId="{5D2FB482-6565-4DCB-8994-E2193FB10F22}"/>
          </ac:spMkLst>
        </pc:spChg>
        <pc:spChg chg="mod ord">
          <ac:chgData name="Tracy-Anne King" userId="021ae194-e4de-4d08-80bb-f212303157b7" providerId="ADAL" clId="{35342F5B-6EBA-42FC-A04C-D7BE205F5264}" dt="2021-06-16T19:06:59.297" v="1039"/>
          <ac:spMkLst>
            <pc:docMk/>
            <pc:sldMk cId="275720503" sldId="314"/>
            <ac:spMk id="4" creationId="{5FADDFA3-1291-44C0-8CB3-2F068EBE24B3}"/>
          </ac:spMkLst>
        </pc:spChg>
        <pc:spChg chg="add del mod ord">
          <ac:chgData name="Tracy-Anne King" userId="021ae194-e4de-4d08-80bb-f212303157b7" providerId="ADAL" clId="{35342F5B-6EBA-42FC-A04C-D7BE205F5264}" dt="2021-06-16T18:01:12.671" v="703" actId="700"/>
          <ac:spMkLst>
            <pc:docMk/>
            <pc:sldMk cId="275720503" sldId="314"/>
            <ac:spMk id="5" creationId="{05487468-7229-4264-97CA-DB8105EA03ED}"/>
          </ac:spMkLst>
        </pc:spChg>
        <pc:spChg chg="add del mod ord">
          <ac:chgData name="Tracy-Anne King" userId="021ae194-e4de-4d08-80bb-f212303157b7" providerId="ADAL" clId="{35342F5B-6EBA-42FC-A04C-D7BE205F5264}" dt="2021-06-16T17:45:01.869" v="678"/>
          <ac:spMkLst>
            <pc:docMk/>
            <pc:sldMk cId="275720503" sldId="314"/>
            <ac:spMk id="6" creationId="{DA784AE0-26B5-43BA-82E4-9633530F51C1}"/>
          </ac:spMkLst>
        </pc:spChg>
        <pc:spChg chg="add del mod ord">
          <ac:chgData name="Tracy-Anne King" userId="021ae194-e4de-4d08-80bb-f212303157b7" providerId="ADAL" clId="{35342F5B-6EBA-42FC-A04C-D7BE205F5264}" dt="2021-06-16T18:01:12.671" v="703" actId="700"/>
          <ac:spMkLst>
            <pc:docMk/>
            <pc:sldMk cId="275720503" sldId="314"/>
            <ac:spMk id="7" creationId="{DFAA73FF-8BF0-4AE4-B7C3-BD4C58F29C7B}"/>
          </ac:spMkLst>
        </pc:spChg>
        <pc:spChg chg="add del mod">
          <ac:chgData name="Tracy-Anne King" userId="021ae194-e4de-4d08-80bb-f212303157b7" providerId="ADAL" clId="{35342F5B-6EBA-42FC-A04C-D7BE205F5264}" dt="2021-06-16T17:51:32.421" v="680"/>
          <ac:spMkLst>
            <pc:docMk/>
            <pc:sldMk cId="275720503" sldId="314"/>
            <ac:spMk id="10" creationId="{3546B1B6-AAC5-4242-8CB6-7A78AA1DB573}"/>
          </ac:spMkLst>
        </pc:spChg>
        <pc:spChg chg="add mod ord">
          <ac:chgData name="Tracy-Anne King" userId="021ae194-e4de-4d08-80bb-f212303157b7" providerId="ADAL" clId="{35342F5B-6EBA-42FC-A04C-D7BE205F5264}" dt="2021-06-16T19:06:59.297" v="1039"/>
          <ac:spMkLst>
            <pc:docMk/>
            <pc:sldMk cId="275720503" sldId="314"/>
            <ac:spMk id="13" creationId="{78FFAC10-38F1-4257-9B4F-0DE3B1C15A0D}"/>
          </ac:spMkLst>
        </pc:spChg>
        <pc:spChg chg="add mod ord">
          <ac:chgData name="Tracy-Anne King" userId="021ae194-e4de-4d08-80bb-f212303157b7" providerId="ADAL" clId="{35342F5B-6EBA-42FC-A04C-D7BE205F5264}" dt="2021-06-16T19:06:59.297" v="1039"/>
          <ac:spMkLst>
            <pc:docMk/>
            <pc:sldMk cId="275720503" sldId="314"/>
            <ac:spMk id="14" creationId="{C06BA2E6-E0D7-49F9-A4C7-0FC35C12C2C4}"/>
          </ac:spMkLst>
        </pc:spChg>
        <pc:spChg chg="add mod ord">
          <ac:chgData name="Tracy-Anne King" userId="021ae194-e4de-4d08-80bb-f212303157b7" providerId="ADAL" clId="{35342F5B-6EBA-42FC-A04C-D7BE205F5264}" dt="2021-06-16T19:06:59.297" v="1039"/>
          <ac:spMkLst>
            <pc:docMk/>
            <pc:sldMk cId="275720503" sldId="314"/>
            <ac:spMk id="15" creationId="{B3D94AB1-D346-43A3-9423-6D58FF6F944C}"/>
          </ac:spMkLst>
        </pc:spChg>
        <pc:spChg chg="add mod ord">
          <ac:chgData name="Tracy-Anne King" userId="021ae194-e4de-4d08-80bb-f212303157b7" providerId="ADAL" clId="{35342F5B-6EBA-42FC-A04C-D7BE205F5264}" dt="2021-06-16T19:06:59.297" v="1039"/>
          <ac:spMkLst>
            <pc:docMk/>
            <pc:sldMk cId="275720503" sldId="314"/>
            <ac:spMk id="16" creationId="{5DA1D19A-D911-42B4-AACC-41FFA97E4DB8}"/>
          </ac:spMkLst>
        </pc:spChg>
        <pc:spChg chg="add mod ord">
          <ac:chgData name="Tracy-Anne King" userId="021ae194-e4de-4d08-80bb-f212303157b7" providerId="ADAL" clId="{35342F5B-6EBA-42FC-A04C-D7BE205F5264}" dt="2021-06-16T19:06:59.297" v="1039"/>
          <ac:spMkLst>
            <pc:docMk/>
            <pc:sldMk cId="275720503" sldId="314"/>
            <ac:spMk id="17" creationId="{9D505881-F504-4118-88EC-243BE44E12B4}"/>
          </ac:spMkLst>
        </pc:spChg>
        <pc:picChg chg="add del mod">
          <ac:chgData name="Tracy-Anne King" userId="021ae194-e4de-4d08-80bb-f212303157b7" providerId="ADAL" clId="{35342F5B-6EBA-42FC-A04C-D7BE205F5264}" dt="2021-06-16T17:51:06.341" v="679" actId="478"/>
          <ac:picMkLst>
            <pc:docMk/>
            <pc:sldMk cId="275720503" sldId="314"/>
            <ac:picMk id="8" creationId="{C6051507-4D80-4608-B0FE-DC14A4312A03}"/>
          </ac:picMkLst>
        </pc:picChg>
        <pc:picChg chg="add del mod">
          <ac:chgData name="Tracy-Anne King" userId="021ae194-e4de-4d08-80bb-f212303157b7" providerId="ADAL" clId="{35342F5B-6EBA-42FC-A04C-D7BE205F5264}" dt="2021-06-16T18:00:51.571" v="683" actId="478"/>
          <ac:picMkLst>
            <pc:docMk/>
            <pc:sldMk cId="275720503" sldId="314"/>
            <ac:picMk id="11" creationId="{DB545AA2-1F98-4C4C-95F1-0A93CD684475}"/>
          </ac:picMkLst>
        </pc:picChg>
      </pc:sldChg>
      <pc:sldChg chg="addSp delSp modSp new del mod modClrScheme chgLayout">
        <pc:chgData name="Tracy-Anne King" userId="021ae194-e4de-4d08-80bb-f212303157b7" providerId="ADAL" clId="{35342F5B-6EBA-42FC-A04C-D7BE205F5264}" dt="2021-06-16T17:44:35.593" v="675" actId="2696"/>
        <pc:sldMkLst>
          <pc:docMk/>
          <pc:sldMk cId="3034254977" sldId="314"/>
        </pc:sldMkLst>
        <pc:spChg chg="mod ord">
          <ac:chgData name="Tracy-Anne King" userId="021ae194-e4de-4d08-80bb-f212303157b7" providerId="ADAL" clId="{35342F5B-6EBA-42FC-A04C-D7BE205F5264}" dt="2021-06-16T17:44:22.654" v="674" actId="700"/>
          <ac:spMkLst>
            <pc:docMk/>
            <pc:sldMk cId="3034254977" sldId="314"/>
            <ac:spMk id="2" creationId="{0158CA8A-6FD0-449D-B4BE-C8C3D11990A6}"/>
          </ac:spMkLst>
        </pc:spChg>
        <pc:spChg chg="del mod ord">
          <ac:chgData name="Tracy-Anne King" userId="021ae194-e4de-4d08-80bb-f212303157b7" providerId="ADAL" clId="{35342F5B-6EBA-42FC-A04C-D7BE205F5264}" dt="2021-06-16T17:20:51.744" v="562" actId="700"/>
          <ac:spMkLst>
            <pc:docMk/>
            <pc:sldMk cId="3034254977" sldId="314"/>
            <ac:spMk id="3" creationId="{EE33DD61-1C02-48B3-862D-FB97C0362D20}"/>
          </ac:spMkLst>
        </pc:spChg>
        <pc:spChg chg="mod ord">
          <ac:chgData name="Tracy-Anne King" userId="021ae194-e4de-4d08-80bb-f212303157b7" providerId="ADAL" clId="{35342F5B-6EBA-42FC-A04C-D7BE205F5264}" dt="2021-06-16T17:44:22.654" v="674" actId="700"/>
          <ac:spMkLst>
            <pc:docMk/>
            <pc:sldMk cId="3034254977" sldId="314"/>
            <ac:spMk id="4" creationId="{A1DE2DAE-3F18-40A0-A728-FE970151DE9B}"/>
          </ac:spMkLst>
        </pc:spChg>
        <pc:spChg chg="add mod ord">
          <ac:chgData name="Tracy-Anne King" userId="021ae194-e4de-4d08-80bb-f212303157b7" providerId="ADAL" clId="{35342F5B-6EBA-42FC-A04C-D7BE205F5264}" dt="2021-06-16T17:44:22.654" v="674" actId="700"/>
          <ac:spMkLst>
            <pc:docMk/>
            <pc:sldMk cId="3034254977" sldId="314"/>
            <ac:spMk id="5" creationId="{4A48DC16-EB5D-43AD-9C48-AF2138159F2C}"/>
          </ac:spMkLst>
        </pc:spChg>
        <pc:spChg chg="add del mod ord">
          <ac:chgData name="Tracy-Anne King" userId="021ae194-e4de-4d08-80bb-f212303157b7" providerId="ADAL" clId="{35342F5B-6EBA-42FC-A04C-D7BE205F5264}" dt="2021-06-16T17:44:22.654" v="674" actId="700"/>
          <ac:spMkLst>
            <pc:docMk/>
            <pc:sldMk cId="3034254977" sldId="314"/>
            <ac:spMk id="6" creationId="{196E1F36-F3B9-4740-9B8B-BF9139934943}"/>
          </ac:spMkLst>
        </pc:spChg>
        <pc:spChg chg="add mod ord">
          <ac:chgData name="Tracy-Anne King" userId="021ae194-e4de-4d08-80bb-f212303157b7" providerId="ADAL" clId="{35342F5B-6EBA-42FC-A04C-D7BE205F5264}" dt="2021-06-16T17:44:22.654" v="674" actId="700"/>
          <ac:spMkLst>
            <pc:docMk/>
            <pc:sldMk cId="3034254977" sldId="314"/>
            <ac:spMk id="7" creationId="{7F229802-B43F-4421-B387-1FA730B56EF6}"/>
          </ac:spMkLst>
        </pc:spChg>
        <pc:spChg chg="add mod ord">
          <ac:chgData name="Tracy-Anne King" userId="021ae194-e4de-4d08-80bb-f212303157b7" providerId="ADAL" clId="{35342F5B-6EBA-42FC-A04C-D7BE205F5264}" dt="2021-06-16T17:44:22.654" v="674" actId="700"/>
          <ac:spMkLst>
            <pc:docMk/>
            <pc:sldMk cId="3034254977" sldId="314"/>
            <ac:spMk id="8" creationId="{AD02D351-A093-4CCF-914A-124868E68776}"/>
          </ac:spMkLst>
        </pc:spChg>
        <pc:picChg chg="add mod">
          <ac:chgData name="Tracy-Anne King" userId="021ae194-e4de-4d08-80bb-f212303157b7" providerId="ADAL" clId="{35342F5B-6EBA-42FC-A04C-D7BE205F5264}" dt="2021-06-16T17:43:52.238" v="673" actId="1076"/>
          <ac:picMkLst>
            <pc:docMk/>
            <pc:sldMk cId="3034254977" sldId="314"/>
            <ac:picMk id="9" creationId="{BAE36C0E-5C1C-4B2E-8AEF-855EECDCE06D}"/>
          </ac:picMkLst>
        </pc:picChg>
      </pc:sldChg>
      <pc:sldChg chg="addSp delSp modSp new mod setBg modClrScheme setClrOvrMap chgLayout">
        <pc:chgData name="Tracy-Anne King" userId="021ae194-e4de-4d08-80bb-f212303157b7" providerId="ADAL" clId="{35342F5B-6EBA-42FC-A04C-D7BE205F5264}" dt="2021-06-16T21:29:12.267" v="1742" actId="26606"/>
        <pc:sldMkLst>
          <pc:docMk/>
          <pc:sldMk cId="2319165688" sldId="315"/>
        </pc:sldMkLst>
        <pc:spChg chg="del mod ord">
          <ac:chgData name="Tracy-Anne King" userId="021ae194-e4de-4d08-80bb-f212303157b7" providerId="ADAL" clId="{35342F5B-6EBA-42FC-A04C-D7BE205F5264}" dt="2021-06-16T20:38:25.766" v="1360" actId="700"/>
          <ac:spMkLst>
            <pc:docMk/>
            <pc:sldMk cId="2319165688" sldId="315"/>
            <ac:spMk id="2" creationId="{F31513D4-254A-4BFF-8329-022EB9477705}"/>
          </ac:spMkLst>
        </pc:spChg>
        <pc:spChg chg="del mod">
          <ac:chgData name="Tracy-Anne King" userId="021ae194-e4de-4d08-80bb-f212303157b7" providerId="ADAL" clId="{35342F5B-6EBA-42FC-A04C-D7BE205F5264}" dt="2021-06-16T20:38:25.766" v="1360" actId="700"/>
          <ac:spMkLst>
            <pc:docMk/>
            <pc:sldMk cId="2319165688" sldId="315"/>
            <ac:spMk id="3" creationId="{60D8E495-1237-4FF1-AC64-8C67568DBF88}"/>
          </ac:spMkLst>
        </pc:spChg>
        <pc:spChg chg="del mod ord">
          <ac:chgData name="Tracy-Anne King" userId="021ae194-e4de-4d08-80bb-f212303157b7" providerId="ADAL" clId="{35342F5B-6EBA-42FC-A04C-D7BE205F5264}" dt="2021-06-16T20:38:25.766" v="1360" actId="700"/>
          <ac:spMkLst>
            <pc:docMk/>
            <pc:sldMk cId="2319165688" sldId="315"/>
            <ac:spMk id="4" creationId="{261A6D19-092F-4E69-800E-808FA2B86F2D}"/>
          </ac:spMkLst>
        </pc:spChg>
        <pc:spChg chg="del mod">
          <ac:chgData name="Tracy-Anne King" userId="021ae194-e4de-4d08-80bb-f212303157b7" providerId="ADAL" clId="{35342F5B-6EBA-42FC-A04C-D7BE205F5264}" dt="2021-06-16T20:38:25.766" v="1360" actId="700"/>
          <ac:spMkLst>
            <pc:docMk/>
            <pc:sldMk cId="2319165688" sldId="315"/>
            <ac:spMk id="5" creationId="{EB43D77D-4F46-4676-B1FE-F2C048870C7F}"/>
          </ac:spMkLst>
        </pc:spChg>
        <pc:spChg chg="del mod">
          <ac:chgData name="Tracy-Anne King" userId="021ae194-e4de-4d08-80bb-f212303157b7" providerId="ADAL" clId="{35342F5B-6EBA-42FC-A04C-D7BE205F5264}" dt="2021-06-16T20:38:25.766" v="1360" actId="700"/>
          <ac:spMkLst>
            <pc:docMk/>
            <pc:sldMk cId="2319165688" sldId="315"/>
            <ac:spMk id="6" creationId="{27B53D01-0AFC-4D6C-99AC-C5A672B09D48}"/>
          </ac:spMkLst>
        </pc:spChg>
        <pc:spChg chg="mod ord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7" creationId="{C66D38B5-070B-4DED-8CA2-126F5D44C22E}"/>
          </ac:spMkLst>
        </pc:spChg>
        <pc:spChg chg="add mod ord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8" creationId="{4E830918-50CE-4284-B924-3AB0C2D7EEC9}"/>
          </ac:spMkLst>
        </pc:spChg>
        <pc:spChg chg="add del mod ord">
          <ac:chgData name="Tracy-Anne King" userId="021ae194-e4de-4d08-80bb-f212303157b7" providerId="ADAL" clId="{35342F5B-6EBA-42FC-A04C-D7BE205F5264}" dt="2021-06-16T21:05:41.526" v="1674" actId="26606"/>
          <ac:spMkLst>
            <pc:docMk/>
            <pc:sldMk cId="2319165688" sldId="315"/>
            <ac:spMk id="9" creationId="{F2D4372D-BE9A-4D38-ABC1-1F04B9D0A853}"/>
          </ac:spMkLst>
        </pc:spChg>
        <pc:spChg chg="add del">
          <ac:chgData name="Tracy-Anne King" userId="021ae194-e4de-4d08-80bb-f212303157b7" providerId="ADAL" clId="{35342F5B-6EBA-42FC-A04C-D7BE205F5264}" dt="2021-06-16T21:05:41.526" v="1674" actId="26606"/>
          <ac:spMkLst>
            <pc:docMk/>
            <pc:sldMk cId="2319165688" sldId="315"/>
            <ac:spMk id="14" creationId="{ED15573D-0E45-4691-B525-471152EC18CD}"/>
          </ac:spMkLst>
        </pc:spChg>
        <pc:spChg chg="add del">
          <ac:chgData name="Tracy-Anne King" userId="021ae194-e4de-4d08-80bb-f212303157b7" providerId="ADAL" clId="{35342F5B-6EBA-42FC-A04C-D7BE205F5264}" dt="2021-06-16T21:05:41.526" v="1674" actId="26606"/>
          <ac:spMkLst>
            <pc:docMk/>
            <pc:sldMk cId="2319165688" sldId="315"/>
            <ac:spMk id="16" creationId="{9E448559-19A4-4252-8C27-54C1DA906F8A}"/>
          </ac:spMkLst>
        </pc:spChg>
        <pc:spChg chg="add del">
          <ac:chgData name="Tracy-Anne King" userId="021ae194-e4de-4d08-80bb-f212303157b7" providerId="ADAL" clId="{35342F5B-6EBA-42FC-A04C-D7BE205F5264}" dt="2021-06-16T21:05:41.526" v="1674" actId="26606"/>
          <ac:spMkLst>
            <pc:docMk/>
            <pc:sldMk cId="2319165688" sldId="315"/>
            <ac:spMk id="18" creationId="{1B19C35E-4E30-4F1D-9FC2-F2FA6191E453}"/>
          </ac:spMkLst>
        </pc:spChg>
        <pc:spChg chg="add del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24" creationId="{A7A821B9-0CFF-4B38-BBA6-D630BD3AFD07}"/>
          </ac:spMkLst>
        </pc:spChg>
        <pc:spChg chg="add del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26" creationId="{C16394E5-E242-48C2-9BFF-BDCB27E4FE76}"/>
          </ac:spMkLst>
        </pc:spChg>
        <pc:spChg chg="add del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28" creationId="{4E8EFCA7-18D5-4FA9-867D-374429893515}"/>
          </ac:spMkLst>
        </pc:spChg>
        <pc:spChg chg="add del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30" creationId="{EB3182AD-CBBA-42F2-964B-8C864468853C}"/>
          </ac:spMkLst>
        </pc:spChg>
        <pc:spChg chg="add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35" creationId="{0EB72A9B-FD82-4F09-BF1E-D39311D3A0E3}"/>
          </ac:spMkLst>
        </pc:spChg>
        <pc:spChg chg="add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37" creationId="{DD39B371-6E4E-4070-AB4E-4D788405A5A6}"/>
          </ac:spMkLst>
        </pc:spChg>
        <pc:spChg chg="add">
          <ac:chgData name="Tracy-Anne King" userId="021ae194-e4de-4d08-80bb-f212303157b7" providerId="ADAL" clId="{35342F5B-6EBA-42FC-A04C-D7BE205F5264}" dt="2021-06-16T21:29:12.267" v="1742" actId="26606"/>
          <ac:spMkLst>
            <pc:docMk/>
            <pc:sldMk cId="2319165688" sldId="315"/>
            <ac:spMk id="39" creationId="{B937DAED-8BFE-4563-BB45-B5E554D70A84}"/>
          </ac:spMkLst>
        </pc:spChg>
        <pc:graphicFrameChg chg="add del">
          <ac:chgData name="Tracy-Anne King" userId="021ae194-e4de-4d08-80bb-f212303157b7" providerId="ADAL" clId="{35342F5B-6EBA-42FC-A04C-D7BE205F5264}" dt="2021-06-16T21:05:29.646" v="1671" actId="26606"/>
          <ac:graphicFrameMkLst>
            <pc:docMk/>
            <pc:sldMk cId="2319165688" sldId="315"/>
            <ac:graphicFrameMk id="20" creationId="{1A6F9F7A-DB1E-4942-A4BF-277B40BB1E96}"/>
          </ac:graphicFrameMkLst>
        </pc:graphicFrameChg>
        <pc:graphicFrameChg chg="add del">
          <ac:chgData name="Tracy-Anne King" userId="021ae194-e4de-4d08-80bb-f212303157b7" providerId="ADAL" clId="{35342F5B-6EBA-42FC-A04C-D7BE205F5264}" dt="2021-06-16T21:05:41.409" v="1673" actId="26606"/>
          <ac:graphicFrameMkLst>
            <pc:docMk/>
            <pc:sldMk cId="2319165688" sldId="315"/>
            <ac:graphicFrameMk id="22" creationId="{8986EB94-AA16-4EF9-BFBA-894062EF7B95}"/>
          </ac:graphicFrameMkLst>
        </pc:graphicFrameChg>
        <pc:graphicFrameChg chg="add mod modGraphic">
          <ac:chgData name="Tracy-Anne King" userId="021ae194-e4de-4d08-80bb-f212303157b7" providerId="ADAL" clId="{35342F5B-6EBA-42FC-A04C-D7BE205F5264}" dt="2021-06-16T21:29:12.267" v="1742" actId="26606"/>
          <ac:graphicFrameMkLst>
            <pc:docMk/>
            <pc:sldMk cId="2319165688" sldId="315"/>
            <ac:graphicFrameMk id="25" creationId="{FB982D3E-0938-4C55-98B2-0D48F2A6EBA3}"/>
          </ac:graphicFrameMkLst>
        </pc:graphicFrameChg>
      </pc:sldChg>
      <pc:sldChg chg="addSp delSp modSp new mod setBg modClrScheme setClrOvrMap chgLayout">
        <pc:chgData name="Tracy-Anne King" userId="021ae194-e4de-4d08-80bb-f212303157b7" providerId="ADAL" clId="{35342F5B-6EBA-42FC-A04C-D7BE205F5264}" dt="2021-06-16T19:13:19.638" v="1064" actId="26606"/>
        <pc:sldMkLst>
          <pc:docMk/>
          <pc:sldMk cId="3950585913" sldId="316"/>
        </pc:sldMkLst>
        <pc:spChg chg="mod or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2" creationId="{9B9290CA-B064-4EFE-B985-71EEDF591B54}"/>
          </ac:spMkLst>
        </pc:spChg>
        <pc:spChg chg="add del mod ord">
          <ac:chgData name="Tracy-Anne King" userId="021ae194-e4de-4d08-80bb-f212303157b7" providerId="ADAL" clId="{35342F5B-6EBA-42FC-A04C-D7BE205F5264}" dt="2021-06-16T19:12:56.400" v="1051" actId="700"/>
          <ac:spMkLst>
            <pc:docMk/>
            <pc:sldMk cId="3950585913" sldId="316"/>
            <ac:spMk id="3" creationId="{D8F0422F-3891-4752-909D-0D520B089454}"/>
          </ac:spMkLst>
        </pc:spChg>
        <pc:spChg chg="add del mod ord">
          <ac:chgData name="Tracy-Anne King" userId="021ae194-e4de-4d08-80bb-f212303157b7" providerId="ADAL" clId="{35342F5B-6EBA-42FC-A04C-D7BE205F5264}" dt="2021-06-16T19:12:56.400" v="1051" actId="700"/>
          <ac:spMkLst>
            <pc:docMk/>
            <pc:sldMk cId="3950585913" sldId="316"/>
            <ac:spMk id="4" creationId="{873E11EE-A633-4E19-8E42-5D24E0F7E340}"/>
          </ac:spMkLst>
        </pc:spChg>
        <pc:spChg chg="add del mod ord">
          <ac:chgData name="Tracy-Anne King" userId="021ae194-e4de-4d08-80bb-f212303157b7" providerId="ADAL" clId="{35342F5B-6EBA-42FC-A04C-D7BE205F5264}" dt="2021-06-16T19:12:56.400" v="1051" actId="700"/>
          <ac:spMkLst>
            <pc:docMk/>
            <pc:sldMk cId="3950585913" sldId="316"/>
            <ac:spMk id="5" creationId="{505B2D99-15B8-44E1-9C2D-058A34EF147A}"/>
          </ac:spMkLst>
        </pc:spChg>
        <pc:spChg chg="add mod or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6" creationId="{1AEEC8EA-A587-44C0-8249-4EF14D17C891}"/>
          </ac:spMkLst>
        </pc:spChg>
        <pc:spChg chg="add del mod or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7" creationId="{73959933-9DF5-4708-9AA5-0A32A7CDDE9A}"/>
          </ac:spMkLst>
        </pc:spChg>
        <pc:spChg chg="ad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13" creationId="{904DB13E-F722-4ED6-BB00-556651E95281}"/>
          </ac:spMkLst>
        </pc:spChg>
        <pc:spChg chg="ad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15" creationId="{1419E3D9-C5FB-41A9-B6D2-DFB210BB6211}"/>
          </ac:spMkLst>
        </pc:spChg>
        <pc:spChg chg="ad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17" creationId="{367909BF-1DF7-4ACE-8F58-6CF719BB27E5}"/>
          </ac:spMkLst>
        </pc:spChg>
        <pc:spChg chg="ad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19" creationId="{89E8BEDB-0BBC-4F21-9CFB-8530D664C343}"/>
          </ac:spMkLst>
        </pc:spChg>
        <pc:spChg chg="ad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26" creationId="{420551B3-B4DA-48EE-988C-4FAEAEB5CE98}"/>
          </ac:spMkLst>
        </pc:spChg>
        <pc:spChg chg="add">
          <ac:chgData name="Tracy-Anne King" userId="021ae194-e4de-4d08-80bb-f212303157b7" providerId="ADAL" clId="{35342F5B-6EBA-42FC-A04C-D7BE205F5264}" dt="2021-06-16T19:13:19.638" v="1064" actId="26606"/>
          <ac:spMkLst>
            <pc:docMk/>
            <pc:sldMk cId="3950585913" sldId="316"/>
            <ac:spMk id="28" creationId="{0B121716-8B64-478F-ABDB-17030AD1B711}"/>
          </ac:spMkLst>
        </pc:spChg>
        <pc:grpChg chg="add">
          <ac:chgData name="Tracy-Anne King" userId="021ae194-e4de-4d08-80bb-f212303157b7" providerId="ADAL" clId="{35342F5B-6EBA-42FC-A04C-D7BE205F5264}" dt="2021-06-16T19:13:19.638" v="1064" actId="26606"/>
          <ac:grpSpMkLst>
            <pc:docMk/>
            <pc:sldMk cId="3950585913" sldId="316"/>
            <ac:grpSpMk id="21" creationId="{E26428D7-C6F3-473D-A360-A3F5C3E8728C}"/>
          </ac:grpSpMkLst>
        </pc:grpChg>
        <pc:picChg chg="add">
          <ac:chgData name="Tracy-Anne King" userId="021ae194-e4de-4d08-80bb-f212303157b7" providerId="ADAL" clId="{35342F5B-6EBA-42FC-A04C-D7BE205F5264}" dt="2021-06-16T19:13:19.638" v="1064" actId="26606"/>
          <ac:picMkLst>
            <pc:docMk/>
            <pc:sldMk cId="3950585913" sldId="316"/>
            <ac:picMk id="9" creationId="{49AEE38D-8259-405B-A2E5-D49D28958D65}"/>
          </ac:picMkLst>
        </pc:picChg>
      </pc:sldChg>
      <pc:sldChg chg="addSp delSp modSp new mod setBg modClrScheme chgLayout">
        <pc:chgData name="Tracy-Anne King" userId="021ae194-e4de-4d08-80bb-f212303157b7" providerId="ADAL" clId="{35342F5B-6EBA-42FC-A04C-D7BE205F5264}" dt="2021-06-16T19:52:01.702" v="1319" actId="14100"/>
        <pc:sldMkLst>
          <pc:docMk/>
          <pc:sldMk cId="267760130" sldId="317"/>
        </pc:sldMkLst>
        <pc:spChg chg="del mod">
          <ac:chgData name="Tracy-Anne King" userId="021ae194-e4de-4d08-80bb-f212303157b7" providerId="ADAL" clId="{35342F5B-6EBA-42FC-A04C-D7BE205F5264}" dt="2021-06-16T19:13:47.430" v="1068" actId="700"/>
          <ac:spMkLst>
            <pc:docMk/>
            <pc:sldMk cId="267760130" sldId="317"/>
            <ac:spMk id="2" creationId="{77545A3A-0639-4CBB-B4A3-FE3016B134C7}"/>
          </ac:spMkLst>
        </pc:spChg>
        <pc:spChg chg="del">
          <ac:chgData name="Tracy-Anne King" userId="021ae194-e4de-4d08-80bb-f212303157b7" providerId="ADAL" clId="{35342F5B-6EBA-42FC-A04C-D7BE205F5264}" dt="2021-06-16T19:13:47.430" v="1068" actId="700"/>
          <ac:spMkLst>
            <pc:docMk/>
            <pc:sldMk cId="267760130" sldId="317"/>
            <ac:spMk id="3" creationId="{3CF8D937-F437-49DC-A6AD-C9A37D9E5279}"/>
          </ac:spMkLst>
        </pc:spChg>
        <pc:spChg chg="mod ord">
          <ac:chgData name="Tracy-Anne King" userId="021ae194-e4de-4d08-80bb-f212303157b7" providerId="ADAL" clId="{35342F5B-6EBA-42FC-A04C-D7BE205F5264}" dt="2021-06-16T19:16:18.100" v="1107" actId="26606"/>
          <ac:spMkLst>
            <pc:docMk/>
            <pc:sldMk cId="267760130" sldId="317"/>
            <ac:spMk id="4" creationId="{509F81C7-485A-46FD-880D-26663C0710D0}"/>
          </ac:spMkLst>
        </pc:spChg>
        <pc:spChg chg="add del mod ord">
          <ac:chgData name="Tracy-Anne King" userId="021ae194-e4de-4d08-80bb-f212303157b7" providerId="ADAL" clId="{35342F5B-6EBA-42FC-A04C-D7BE205F5264}" dt="2021-06-16T19:46:15.214" v="1311" actId="478"/>
          <ac:spMkLst>
            <pc:docMk/>
            <pc:sldMk cId="267760130" sldId="317"/>
            <ac:spMk id="5" creationId="{A5C91B54-431A-4359-A0BC-A9C030C28F9D}"/>
          </ac:spMkLst>
        </pc:spChg>
        <pc:spChg chg="add del mod ord">
          <ac:chgData name="Tracy-Anne King" userId="021ae194-e4de-4d08-80bb-f212303157b7" providerId="ADAL" clId="{35342F5B-6EBA-42FC-A04C-D7BE205F5264}" dt="2021-06-16T19:46:28.611" v="1312" actId="26606"/>
          <ac:spMkLst>
            <pc:docMk/>
            <pc:sldMk cId="267760130" sldId="317"/>
            <ac:spMk id="6" creationId="{A20F34EF-C4C3-4E3A-8263-4006C4A5B5B2}"/>
          </ac:spMkLst>
        </pc:spChg>
        <pc:spChg chg="add">
          <ac:chgData name="Tracy-Anne King" userId="021ae194-e4de-4d08-80bb-f212303157b7" providerId="ADAL" clId="{35342F5B-6EBA-42FC-A04C-D7BE205F5264}" dt="2021-06-16T19:16:18.100" v="1107" actId="26606"/>
          <ac:spMkLst>
            <pc:docMk/>
            <pc:sldMk cId="267760130" sldId="317"/>
            <ac:spMk id="12" creationId="{B6EE7E08-B389-43E5-B019-1B0A8ACBBD93}"/>
          </ac:spMkLst>
        </pc:spChg>
        <pc:spChg chg="add">
          <ac:chgData name="Tracy-Anne King" userId="021ae194-e4de-4d08-80bb-f212303157b7" providerId="ADAL" clId="{35342F5B-6EBA-42FC-A04C-D7BE205F5264}" dt="2021-06-16T19:16:18.100" v="1107" actId="26606"/>
          <ac:spMkLst>
            <pc:docMk/>
            <pc:sldMk cId="267760130" sldId="317"/>
            <ac:spMk id="14" creationId="{E60D94A5-8A09-4BAB-8F7C-69BC34C54DDE}"/>
          </ac:spMkLst>
        </pc:spChg>
        <pc:spChg chg="add">
          <ac:chgData name="Tracy-Anne King" userId="021ae194-e4de-4d08-80bb-f212303157b7" providerId="ADAL" clId="{35342F5B-6EBA-42FC-A04C-D7BE205F5264}" dt="2021-06-16T19:16:18.100" v="1107" actId="26606"/>
          <ac:spMkLst>
            <pc:docMk/>
            <pc:sldMk cId="267760130" sldId="317"/>
            <ac:spMk id="16" creationId="{7A1AE32B-3A6E-4C5E-8FEB-73861B9A26B5}"/>
          </ac:spMkLst>
        </pc:spChg>
        <pc:graphicFrameChg chg="add mod">
          <ac:chgData name="Tracy-Anne King" userId="021ae194-e4de-4d08-80bb-f212303157b7" providerId="ADAL" clId="{35342F5B-6EBA-42FC-A04C-D7BE205F5264}" dt="2021-06-16T19:52:01.702" v="1319" actId="14100"/>
          <ac:graphicFrameMkLst>
            <pc:docMk/>
            <pc:sldMk cId="267760130" sldId="317"/>
            <ac:graphicFrameMk id="18" creationId="{32968F07-CC8F-4FB8-A0B2-BC040999D06E}"/>
          </ac:graphicFrameMkLst>
        </pc:graphicFrameChg>
        <pc:picChg chg="add mod">
          <ac:chgData name="Tracy-Anne King" userId="021ae194-e4de-4d08-80bb-f212303157b7" providerId="ADAL" clId="{35342F5B-6EBA-42FC-A04C-D7BE205F5264}" dt="2021-06-16T19:46:57.489" v="1314" actId="27614"/>
          <ac:picMkLst>
            <pc:docMk/>
            <pc:sldMk cId="267760130" sldId="317"/>
            <ac:picMk id="8" creationId="{68FDE61A-69C0-4D4E-A8BF-A7D043154A66}"/>
          </ac:picMkLst>
        </pc:picChg>
      </pc:sldChg>
      <pc:sldChg chg="addSp delSp modSp new mod setBg">
        <pc:chgData name="Tracy-Anne King" userId="021ae194-e4de-4d08-80bb-f212303157b7" providerId="ADAL" clId="{35342F5B-6EBA-42FC-A04C-D7BE205F5264}" dt="2021-06-17T10:16:40.342" v="2285" actId="26606"/>
        <pc:sldMkLst>
          <pc:docMk/>
          <pc:sldMk cId="90657121" sldId="318"/>
        </pc:sldMkLst>
        <pc:spChg chg="mod">
          <ac:chgData name="Tracy-Anne King" userId="021ae194-e4de-4d08-80bb-f212303157b7" providerId="ADAL" clId="{35342F5B-6EBA-42FC-A04C-D7BE205F5264}" dt="2021-06-17T10:16:40.342" v="2285" actId="26606"/>
          <ac:spMkLst>
            <pc:docMk/>
            <pc:sldMk cId="90657121" sldId="318"/>
            <ac:spMk id="2" creationId="{BA042BE7-EE1D-44DC-BE7A-09D99A538948}"/>
          </ac:spMkLst>
        </pc:spChg>
        <pc:spChg chg="del mod">
          <ac:chgData name="Tracy-Anne King" userId="021ae194-e4de-4d08-80bb-f212303157b7" providerId="ADAL" clId="{35342F5B-6EBA-42FC-A04C-D7BE205F5264}" dt="2021-06-17T10:15:02.489" v="2170" actId="26606"/>
          <ac:spMkLst>
            <pc:docMk/>
            <pc:sldMk cId="90657121" sldId="318"/>
            <ac:spMk id="3" creationId="{6FEBFF4C-0496-4C3E-A4E0-351B371725A5}"/>
          </ac:spMkLst>
        </pc:spChg>
        <pc:spChg chg="mod">
          <ac:chgData name="Tracy-Anne King" userId="021ae194-e4de-4d08-80bb-f212303157b7" providerId="ADAL" clId="{35342F5B-6EBA-42FC-A04C-D7BE205F5264}" dt="2021-06-17T10:16:40.342" v="2285" actId="26606"/>
          <ac:spMkLst>
            <pc:docMk/>
            <pc:sldMk cId="90657121" sldId="318"/>
            <ac:spMk id="4" creationId="{343BA6AB-B436-4BE3-A4AB-58B88447CD08}"/>
          </ac:spMkLst>
        </pc:spChg>
        <pc:spChg chg="add del">
          <ac:chgData name="Tracy-Anne King" userId="021ae194-e4de-4d08-80bb-f212303157b7" providerId="ADAL" clId="{35342F5B-6EBA-42FC-A04C-D7BE205F5264}" dt="2021-06-17T10:16:40.342" v="2285" actId="26606"/>
          <ac:spMkLst>
            <pc:docMk/>
            <pc:sldMk cId="90657121" sldId="318"/>
            <ac:spMk id="10" creationId="{A2AD6B69-E0A0-476D-9EE1-6B69F04C59F8}"/>
          </ac:spMkLst>
        </pc:spChg>
        <pc:spChg chg="add del">
          <ac:chgData name="Tracy-Anne King" userId="021ae194-e4de-4d08-80bb-f212303157b7" providerId="ADAL" clId="{35342F5B-6EBA-42FC-A04C-D7BE205F5264}" dt="2021-06-17T10:16:40.342" v="2285" actId="26606"/>
          <ac:spMkLst>
            <pc:docMk/>
            <pc:sldMk cId="90657121" sldId="318"/>
            <ac:spMk id="12" creationId="{16BE10A1-AD5F-4AB3-8A94-41D62B494ADB}"/>
          </ac:spMkLst>
        </pc:spChg>
        <pc:spChg chg="add del">
          <ac:chgData name="Tracy-Anne King" userId="021ae194-e4de-4d08-80bb-f212303157b7" providerId="ADAL" clId="{35342F5B-6EBA-42FC-A04C-D7BE205F5264}" dt="2021-06-17T10:16:40.342" v="2285" actId="26606"/>
          <ac:spMkLst>
            <pc:docMk/>
            <pc:sldMk cId="90657121" sldId="318"/>
            <ac:spMk id="14" creationId="{5684BFFE-6A90-4311-ACD5-B34177D46462}"/>
          </ac:spMkLst>
        </pc:spChg>
        <pc:spChg chg="add">
          <ac:chgData name="Tracy-Anne King" userId="021ae194-e4de-4d08-80bb-f212303157b7" providerId="ADAL" clId="{35342F5B-6EBA-42FC-A04C-D7BE205F5264}" dt="2021-06-17T10:16:40.342" v="2285" actId="26606"/>
          <ac:spMkLst>
            <pc:docMk/>
            <pc:sldMk cId="90657121" sldId="318"/>
            <ac:spMk id="19" creationId="{0EB72A9B-FD82-4F09-BF1E-D39311D3A0E3}"/>
          </ac:spMkLst>
        </pc:spChg>
        <pc:spChg chg="add">
          <ac:chgData name="Tracy-Anne King" userId="021ae194-e4de-4d08-80bb-f212303157b7" providerId="ADAL" clId="{35342F5B-6EBA-42FC-A04C-D7BE205F5264}" dt="2021-06-17T10:16:40.342" v="2285" actId="26606"/>
          <ac:spMkLst>
            <pc:docMk/>
            <pc:sldMk cId="90657121" sldId="318"/>
            <ac:spMk id="21" creationId="{DD39B371-6E4E-4070-AB4E-4D788405A5A6}"/>
          </ac:spMkLst>
        </pc:spChg>
        <pc:spChg chg="add">
          <ac:chgData name="Tracy-Anne King" userId="021ae194-e4de-4d08-80bb-f212303157b7" providerId="ADAL" clId="{35342F5B-6EBA-42FC-A04C-D7BE205F5264}" dt="2021-06-17T10:16:40.342" v="2285" actId="26606"/>
          <ac:spMkLst>
            <pc:docMk/>
            <pc:sldMk cId="90657121" sldId="318"/>
            <ac:spMk id="23" creationId="{B937DAED-8BFE-4563-BB45-B5E554D70A84}"/>
          </ac:spMkLst>
        </pc:spChg>
        <pc:graphicFrameChg chg="add mod modGraphic">
          <ac:chgData name="Tracy-Anne King" userId="021ae194-e4de-4d08-80bb-f212303157b7" providerId="ADAL" clId="{35342F5B-6EBA-42FC-A04C-D7BE205F5264}" dt="2021-06-17T10:16:40.342" v="2285" actId="26606"/>
          <ac:graphicFrameMkLst>
            <pc:docMk/>
            <pc:sldMk cId="90657121" sldId="318"/>
            <ac:graphicFrameMk id="6" creationId="{577DA75C-2ABB-4A24-B75E-B130656D956B}"/>
          </ac:graphicFrameMkLst>
        </pc:graphicFrameChg>
      </pc:sldChg>
      <pc:sldChg chg="addSp modSp new mod setBg setClrOvrMap">
        <pc:chgData name="Tracy-Anne King" userId="021ae194-e4de-4d08-80bb-f212303157b7" providerId="ADAL" clId="{35342F5B-6EBA-42FC-A04C-D7BE205F5264}" dt="2021-06-17T09:41:33.051" v="1901" actId="26606"/>
        <pc:sldMkLst>
          <pc:docMk/>
          <pc:sldMk cId="4289782889" sldId="319"/>
        </pc:sldMkLst>
        <pc:spChg chg="mod">
          <ac:chgData name="Tracy-Anne King" userId="021ae194-e4de-4d08-80bb-f212303157b7" providerId="ADAL" clId="{35342F5B-6EBA-42FC-A04C-D7BE205F5264}" dt="2021-06-17T09:41:33.051" v="1901" actId="26606"/>
          <ac:spMkLst>
            <pc:docMk/>
            <pc:sldMk cId="4289782889" sldId="319"/>
            <ac:spMk id="2" creationId="{C7A93106-1462-4722-8B41-7F81C8EF8A4A}"/>
          </ac:spMkLst>
        </pc:spChg>
        <pc:spChg chg="mod">
          <ac:chgData name="Tracy-Anne King" userId="021ae194-e4de-4d08-80bb-f212303157b7" providerId="ADAL" clId="{35342F5B-6EBA-42FC-A04C-D7BE205F5264}" dt="2021-06-17T09:41:33.051" v="1901" actId="26606"/>
          <ac:spMkLst>
            <pc:docMk/>
            <pc:sldMk cId="4289782889" sldId="319"/>
            <ac:spMk id="3" creationId="{D3E2DDE7-4C56-454E-9CB7-34346F43EC95}"/>
          </ac:spMkLst>
        </pc:spChg>
        <pc:spChg chg="mod ord">
          <ac:chgData name="Tracy-Anne King" userId="021ae194-e4de-4d08-80bb-f212303157b7" providerId="ADAL" clId="{35342F5B-6EBA-42FC-A04C-D7BE205F5264}" dt="2021-06-17T09:41:33.051" v="1901" actId="26606"/>
          <ac:spMkLst>
            <pc:docMk/>
            <pc:sldMk cId="4289782889" sldId="319"/>
            <ac:spMk id="4" creationId="{CF3A1C6C-8C23-44E8-9A4E-B24E380FC1EA}"/>
          </ac:spMkLst>
        </pc:spChg>
        <pc:spChg chg="add">
          <ac:chgData name="Tracy-Anne King" userId="021ae194-e4de-4d08-80bb-f212303157b7" providerId="ADAL" clId="{35342F5B-6EBA-42FC-A04C-D7BE205F5264}" dt="2021-06-17T09:41:33.051" v="1901" actId="26606"/>
          <ac:spMkLst>
            <pc:docMk/>
            <pc:sldMk cId="4289782889" sldId="319"/>
            <ac:spMk id="11" creationId="{282E2A95-1A08-4118-83C6-B1CA5648E075}"/>
          </ac:spMkLst>
        </pc:spChg>
        <pc:spChg chg="add">
          <ac:chgData name="Tracy-Anne King" userId="021ae194-e4de-4d08-80bb-f212303157b7" providerId="ADAL" clId="{35342F5B-6EBA-42FC-A04C-D7BE205F5264}" dt="2021-06-17T09:41:33.051" v="1901" actId="26606"/>
          <ac:spMkLst>
            <pc:docMk/>
            <pc:sldMk cId="4289782889" sldId="319"/>
            <ac:spMk id="13" creationId="{2FFEFC7E-85EE-4AC9-A351-FBEB13A1D622}"/>
          </ac:spMkLst>
        </pc:spChg>
        <pc:spChg chg="add">
          <ac:chgData name="Tracy-Anne King" userId="021ae194-e4de-4d08-80bb-f212303157b7" providerId="ADAL" clId="{35342F5B-6EBA-42FC-A04C-D7BE205F5264}" dt="2021-06-17T09:41:33.051" v="1901" actId="26606"/>
          <ac:spMkLst>
            <pc:docMk/>
            <pc:sldMk cId="4289782889" sldId="319"/>
            <ac:spMk id="15" creationId="{CB2511BB-FC4C-45F3-94EB-661D6806C942}"/>
          </ac:spMkLst>
        </pc:spChg>
        <pc:spChg chg="add">
          <ac:chgData name="Tracy-Anne King" userId="021ae194-e4de-4d08-80bb-f212303157b7" providerId="ADAL" clId="{35342F5B-6EBA-42FC-A04C-D7BE205F5264}" dt="2021-06-17T09:41:33.051" v="1901" actId="26606"/>
          <ac:spMkLst>
            <pc:docMk/>
            <pc:sldMk cId="4289782889" sldId="319"/>
            <ac:spMk id="17" creationId="{68DC0EC7-60EA-4BD3-BC04-D547DE1B2891}"/>
          </ac:spMkLst>
        </pc:spChg>
        <pc:picChg chg="add mod">
          <ac:chgData name="Tracy-Anne King" userId="021ae194-e4de-4d08-80bb-f212303157b7" providerId="ADAL" clId="{35342F5B-6EBA-42FC-A04C-D7BE205F5264}" dt="2021-06-17T09:41:33.051" v="1901" actId="26606"/>
          <ac:picMkLst>
            <pc:docMk/>
            <pc:sldMk cId="4289782889" sldId="319"/>
            <ac:picMk id="6" creationId="{92BDE34E-1A04-4CF3-8FFA-F8EE747FB9E1}"/>
          </ac:picMkLst>
        </pc:picChg>
      </pc:sldChg>
      <pc:sldChg chg="addSp delSp modSp new mod setBg modClrScheme chgLayout">
        <pc:chgData name="Tracy-Anne King" userId="021ae194-e4de-4d08-80bb-f212303157b7" providerId="ADAL" clId="{35342F5B-6EBA-42FC-A04C-D7BE205F5264}" dt="2021-06-17T10:12:09.518" v="2166" actId="26606"/>
        <pc:sldMkLst>
          <pc:docMk/>
          <pc:sldMk cId="4167718085" sldId="320"/>
        </pc:sldMkLst>
        <pc:spChg chg="mod or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2" creationId="{961220AE-F665-4C0C-89E6-7D4F18FC9D93}"/>
          </ac:spMkLst>
        </pc:spChg>
        <pc:spChg chg="del">
          <ac:chgData name="Tracy-Anne King" userId="021ae194-e4de-4d08-80bb-f212303157b7" providerId="ADAL" clId="{35342F5B-6EBA-42FC-A04C-D7BE205F5264}" dt="2021-06-17T10:08:53.868" v="2150" actId="22"/>
          <ac:spMkLst>
            <pc:docMk/>
            <pc:sldMk cId="4167718085" sldId="320"/>
            <ac:spMk id="3" creationId="{F9F17F8B-338C-4AB8-BD2B-B180F638485F}"/>
          </ac:spMkLst>
        </pc:spChg>
        <pc:spChg chg="mod or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4" creationId="{D55A5325-BD7A-455B-AB01-12914E380020}"/>
          </ac:spMkLst>
        </pc:spChg>
        <pc:spChg chg="add del">
          <ac:chgData name="Tracy-Anne King" userId="021ae194-e4de-4d08-80bb-f212303157b7" providerId="ADAL" clId="{35342F5B-6EBA-42FC-A04C-D7BE205F5264}" dt="2021-06-17T10:11:07.864" v="2156" actId="26606"/>
          <ac:spMkLst>
            <pc:docMk/>
            <pc:sldMk cId="4167718085" sldId="320"/>
            <ac:spMk id="17" creationId="{C6E75C17-7B35-4348-B06D-2CDB864B358A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19" creationId="{C85092EC-A0A1-457B-A77A-118A7E047E29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20" creationId="{1E94681D-2A4C-4A8D-B9B5-31D440D0328D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21" creationId="{BA17D8B1-7092-4E5C-AFB2-2A17159761C7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23" creationId="{AF515E41-913C-4B69-916F-62FEF7CD1529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25" creationId="{4D05DEFE-805B-4BAD-A331-F023FB59FF15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27" creationId="{F4E53ACD-FACA-4AC5-A7A2-7DCA6AA6997F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29" creationId="{606DFDBB-4521-4E36-825C-EB821C7DF3F2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30" creationId="{A4E43BE3-C982-4A50-BEE2-BAE316CBBD60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31" creationId="{AFF78B1D-2B20-47C4-B106-9623155368CC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32" creationId="{59229BD9-E789-4081-8AED-22CBF6E3BF27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33" creationId="{B4BCBD8A-2DB9-4198-95AA-531549020799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34" creationId="{8BF9ECA0-6D79-46B8-A04C-7ED9785C0264}"/>
          </ac:spMkLst>
        </pc:spChg>
        <pc:spChg chg="add del">
          <ac:chgData name="Tracy-Anne King" userId="021ae194-e4de-4d08-80bb-f212303157b7" providerId="ADAL" clId="{35342F5B-6EBA-42FC-A04C-D7BE205F5264}" dt="2021-06-17T10:11:27.989" v="2158" actId="26606"/>
          <ac:spMkLst>
            <pc:docMk/>
            <pc:sldMk cId="4167718085" sldId="320"/>
            <ac:spMk id="35" creationId="{005C1831-6254-4DDE-80B3-2FBFDACBB14C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36" creationId="{CD7D9E75-42B6-4940-8632-1CE39576CD08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37" creationId="{904DB13E-F722-4ED6-BB00-556651E95281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38" creationId="{5AFAF84D-D416-4C8D-AC75-9E3315437DA5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39" creationId="{9BFBBE2E-1F9E-4A1F-80DC-AFE542763F20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40" creationId="{CE613070-E24F-45B4-AF3D-DF46088372AB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41" creationId="{312C1FD2-BCF6-4E4B-88E2-32BB52C7151A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42" creationId="{A6C46BAE-49E1-4A08-B00F-0A0107C0211B}"/>
          </ac:spMkLst>
        </pc:spChg>
        <pc:spChg chg="add del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43" creationId="{2CE109AD-B701-4957-9648-E9D9FC641D8F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50" creationId="{1E94681D-2A4C-4A8D-B9B5-31D440D0328D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52" creationId="{C85092EC-A0A1-457B-A77A-118A7E047E29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54" creationId="{BA17D8B1-7092-4E5C-AFB2-2A17159761C7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56" creationId="{AF515E41-913C-4B69-916F-62FEF7CD1529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58" creationId="{4D05DEFE-805B-4BAD-A331-F023FB59FF15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60" creationId="{F4E53ACD-FACA-4AC5-A7A2-7DCA6AA6997F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62" creationId="{606DFDBB-4521-4E36-825C-EB821C7DF3F2}"/>
          </ac:spMkLst>
        </pc:spChg>
        <pc:spChg chg="ad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63" creationId="{AB2868F7-FE10-4289-A5BD-90763C7A2F5A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64" creationId="{AFF78B1D-2B20-47C4-B106-9623155368CC}"/>
          </ac:spMkLst>
        </pc:spChg>
        <pc:spChg chg="ad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65" creationId="{BD94142C-10EE-487C-A327-404FDF358F22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66" creationId="{B4BCBD8A-2DB9-4198-95AA-531549020799}"/>
          </ac:spMkLst>
        </pc:spChg>
        <pc:spChg chg="ad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67" creationId="{5F7FAC2D-7A74-4939-A917-A1A5AF935685}"/>
          </ac:spMkLst>
        </pc:spChg>
        <pc:spChg chg="add del">
          <ac:chgData name="Tracy-Anne King" userId="021ae194-e4de-4d08-80bb-f212303157b7" providerId="ADAL" clId="{35342F5B-6EBA-42FC-A04C-D7BE205F5264}" dt="2021-06-17T10:12:09.462" v="2165" actId="26606"/>
          <ac:spMkLst>
            <pc:docMk/>
            <pc:sldMk cId="4167718085" sldId="320"/>
            <ac:spMk id="68" creationId="{005C1831-6254-4DDE-80B3-2FBFDACBB14C}"/>
          </ac:spMkLst>
        </pc:spChg>
        <pc:spChg chg="ad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70" creationId="{904DB13E-F722-4ED6-BB00-556651E95281}"/>
          </ac:spMkLst>
        </pc:spChg>
        <pc:spChg chg="ad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71" creationId="{9BFBBE2E-1F9E-4A1F-80DC-AFE542763F20}"/>
          </ac:spMkLst>
        </pc:spChg>
        <pc:spChg chg="ad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72" creationId="{312C1FD2-BCF6-4E4B-88E2-32BB52C7151A}"/>
          </ac:spMkLst>
        </pc:spChg>
        <pc:spChg chg="add">
          <ac:chgData name="Tracy-Anne King" userId="021ae194-e4de-4d08-80bb-f212303157b7" providerId="ADAL" clId="{35342F5B-6EBA-42FC-A04C-D7BE205F5264}" dt="2021-06-17T10:12:09.518" v="2166" actId="26606"/>
          <ac:spMkLst>
            <pc:docMk/>
            <pc:sldMk cId="4167718085" sldId="320"/>
            <ac:spMk id="73" creationId="{2CE109AD-B701-4957-9648-E9D9FC641D8F}"/>
          </ac:spMkLst>
        </pc:spChg>
        <pc:grpChg chg="add del">
          <ac:chgData name="Tracy-Anne King" userId="021ae194-e4de-4d08-80bb-f212303157b7" providerId="ADAL" clId="{35342F5B-6EBA-42FC-A04C-D7BE205F5264}" dt="2021-06-17T10:12:09.518" v="2166" actId="26606"/>
          <ac:grpSpMkLst>
            <pc:docMk/>
            <pc:sldMk cId="4167718085" sldId="320"/>
            <ac:grpSpMk id="44" creationId="{E26428D7-C6F3-473D-A360-A3F5C3E8728C}"/>
          </ac:grpSpMkLst>
        </pc:grpChg>
        <pc:grpChg chg="add">
          <ac:chgData name="Tracy-Anne King" userId="021ae194-e4de-4d08-80bb-f212303157b7" providerId="ADAL" clId="{35342F5B-6EBA-42FC-A04C-D7BE205F5264}" dt="2021-06-17T10:12:09.518" v="2166" actId="26606"/>
          <ac:grpSpMkLst>
            <pc:docMk/>
            <pc:sldMk cId="4167718085" sldId="320"/>
            <ac:grpSpMk id="74" creationId="{E26428D7-C6F3-473D-A360-A3F5C3E8728C}"/>
          </ac:grpSpMkLst>
        </pc:grpChg>
        <pc:picChg chg="add mod ord">
          <ac:chgData name="Tracy-Anne King" userId="021ae194-e4de-4d08-80bb-f212303157b7" providerId="ADAL" clId="{35342F5B-6EBA-42FC-A04C-D7BE205F5264}" dt="2021-06-17T10:12:09.518" v="2166" actId="26606"/>
          <ac:picMkLst>
            <pc:docMk/>
            <pc:sldMk cId="4167718085" sldId="320"/>
            <ac:picMk id="6" creationId="{9AF289BE-8756-4C0B-9156-4390C49A8A5A}"/>
          </ac:picMkLst>
        </pc:picChg>
        <pc:picChg chg="add mod ord">
          <ac:chgData name="Tracy-Anne King" userId="021ae194-e4de-4d08-80bb-f212303157b7" providerId="ADAL" clId="{35342F5B-6EBA-42FC-A04C-D7BE205F5264}" dt="2021-06-17T10:12:09.518" v="2166" actId="26606"/>
          <ac:picMkLst>
            <pc:docMk/>
            <pc:sldMk cId="4167718085" sldId="320"/>
            <ac:picMk id="8" creationId="{09BCD6CD-5E5F-47D9-918F-F5433E6609FC}"/>
          </ac:picMkLst>
        </pc:picChg>
        <pc:picChg chg="add mod ord">
          <ac:chgData name="Tracy-Anne King" userId="021ae194-e4de-4d08-80bb-f212303157b7" providerId="ADAL" clId="{35342F5B-6EBA-42FC-A04C-D7BE205F5264}" dt="2021-06-17T10:12:09.518" v="2166" actId="26606"/>
          <ac:picMkLst>
            <pc:docMk/>
            <pc:sldMk cId="4167718085" sldId="320"/>
            <ac:picMk id="10" creationId="{92BDFC76-645B-47F0-B18B-8002DD11D807}"/>
          </ac:picMkLst>
        </pc:picChg>
        <pc:picChg chg="add mod">
          <ac:chgData name="Tracy-Anne King" userId="021ae194-e4de-4d08-80bb-f212303157b7" providerId="ADAL" clId="{35342F5B-6EBA-42FC-A04C-D7BE205F5264}" dt="2021-06-17T10:12:09.518" v="2166" actId="26606"/>
          <ac:picMkLst>
            <pc:docMk/>
            <pc:sldMk cId="4167718085" sldId="320"/>
            <ac:picMk id="12" creationId="{2CB22AC5-1A63-46EF-899F-9566CC98EEB3}"/>
          </ac:picMkLst>
        </pc:picChg>
      </pc:sldChg>
      <pc:sldChg chg="addSp delSp modSp new mod setBg setClrOvrMap">
        <pc:chgData name="Tracy-Anne King" userId="021ae194-e4de-4d08-80bb-f212303157b7" providerId="ADAL" clId="{35342F5B-6EBA-42FC-A04C-D7BE205F5264}" dt="2021-06-17T10:17:39.014" v="2323" actId="26606"/>
        <pc:sldMkLst>
          <pc:docMk/>
          <pc:sldMk cId="677082026" sldId="321"/>
        </pc:sldMkLst>
        <pc:spChg chg="mod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2" creationId="{69F5A527-828F-402B-A89B-698F8108C4CE}"/>
          </ac:spMkLst>
        </pc:spChg>
        <pc:spChg chg="del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3" creationId="{91C3EB11-4022-4A57-B978-4669B5C52B52}"/>
          </ac:spMkLst>
        </pc:spChg>
        <pc:spChg chg="mod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4" creationId="{331CFBA6-5664-40F5-B8AB-998A4150405D}"/>
          </ac:spMkLst>
        </pc:spChg>
        <pc:spChg chg="add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10" creationId="{904DB13E-F722-4ED6-BB00-556651E95281}"/>
          </ac:spMkLst>
        </pc:spChg>
        <pc:spChg chg="add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12" creationId="{1419E3D9-C5FB-41A9-B6D2-DFB210BB6211}"/>
          </ac:spMkLst>
        </pc:spChg>
        <pc:spChg chg="add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14" creationId="{367909BF-1DF7-4ACE-8F58-6CF719BB27E5}"/>
          </ac:spMkLst>
        </pc:spChg>
        <pc:spChg chg="add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16" creationId="{89E8BEDB-0BBC-4F21-9CFB-8530D664C343}"/>
          </ac:spMkLst>
        </pc:spChg>
        <pc:spChg chg="add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23" creationId="{420551B3-B4DA-48EE-988C-4FAEAEB5CE98}"/>
          </ac:spMkLst>
        </pc:spChg>
        <pc:spChg chg="add">
          <ac:chgData name="Tracy-Anne King" userId="021ae194-e4de-4d08-80bb-f212303157b7" providerId="ADAL" clId="{35342F5B-6EBA-42FC-A04C-D7BE205F5264}" dt="2021-06-17T10:17:39.014" v="2323" actId="26606"/>
          <ac:spMkLst>
            <pc:docMk/>
            <pc:sldMk cId="677082026" sldId="321"/>
            <ac:spMk id="25" creationId="{0B121716-8B64-478F-ABDB-17030AD1B711}"/>
          </ac:spMkLst>
        </pc:spChg>
        <pc:grpChg chg="add">
          <ac:chgData name="Tracy-Anne King" userId="021ae194-e4de-4d08-80bb-f212303157b7" providerId="ADAL" clId="{35342F5B-6EBA-42FC-A04C-D7BE205F5264}" dt="2021-06-17T10:17:39.014" v="2323" actId="26606"/>
          <ac:grpSpMkLst>
            <pc:docMk/>
            <pc:sldMk cId="677082026" sldId="321"/>
            <ac:grpSpMk id="18" creationId="{E26428D7-C6F3-473D-A360-A3F5C3E8728C}"/>
          </ac:grpSpMkLst>
        </pc:grpChg>
        <pc:picChg chg="add">
          <ac:chgData name="Tracy-Anne King" userId="021ae194-e4de-4d08-80bb-f212303157b7" providerId="ADAL" clId="{35342F5B-6EBA-42FC-A04C-D7BE205F5264}" dt="2021-06-17T10:17:39.014" v="2323" actId="26606"/>
          <ac:picMkLst>
            <pc:docMk/>
            <pc:sldMk cId="677082026" sldId="321"/>
            <ac:picMk id="6" creationId="{80ECC311-B4FF-4666-ACFE-7C0D2E64432C}"/>
          </ac:picMkLst>
        </pc:picChg>
      </pc:sldChg>
      <pc:sldChg chg="modSp new del mod">
        <pc:chgData name="Tracy-Anne King" userId="021ae194-e4de-4d08-80bb-f212303157b7" providerId="ADAL" clId="{35342F5B-6EBA-42FC-A04C-D7BE205F5264}" dt="2021-06-17T10:19:31.739" v="2460" actId="2696"/>
        <pc:sldMkLst>
          <pc:docMk/>
          <pc:sldMk cId="2964916882" sldId="322"/>
        </pc:sldMkLst>
        <pc:spChg chg="mod">
          <ac:chgData name="Tracy-Anne King" userId="021ae194-e4de-4d08-80bb-f212303157b7" providerId="ADAL" clId="{35342F5B-6EBA-42FC-A04C-D7BE205F5264}" dt="2021-06-17T10:18:13.826" v="2335" actId="20577"/>
          <ac:spMkLst>
            <pc:docMk/>
            <pc:sldMk cId="2964916882" sldId="322"/>
            <ac:spMk id="2" creationId="{D45C0BB7-F0DF-41B6-881F-BD9AA6490FC4}"/>
          </ac:spMkLst>
        </pc:spChg>
        <pc:spChg chg="mod">
          <ac:chgData name="Tracy-Anne King" userId="021ae194-e4de-4d08-80bb-f212303157b7" providerId="ADAL" clId="{35342F5B-6EBA-42FC-A04C-D7BE205F5264}" dt="2021-06-17T10:19:24.461" v="2459" actId="20577"/>
          <ac:spMkLst>
            <pc:docMk/>
            <pc:sldMk cId="2964916882" sldId="322"/>
            <ac:spMk id="3" creationId="{FB4FE336-32BF-489B-AD39-F95D16662887}"/>
          </ac:spMkLst>
        </pc:spChg>
      </pc:sldChg>
      <pc:sldChg chg="addSp delSp modSp new mod setBg setClrOvrMap">
        <pc:chgData name="Tracy-Anne King" userId="021ae194-e4de-4d08-80bb-f212303157b7" providerId="ADAL" clId="{35342F5B-6EBA-42FC-A04C-D7BE205F5264}" dt="2021-06-17T10:24:11.640" v="2578" actId="26606"/>
        <pc:sldMkLst>
          <pc:docMk/>
          <pc:sldMk cId="4282234495" sldId="322"/>
        </pc:sldMkLst>
        <pc:spChg chg="mod">
          <ac:chgData name="Tracy-Anne King" userId="021ae194-e4de-4d08-80bb-f212303157b7" providerId="ADAL" clId="{35342F5B-6EBA-42FC-A04C-D7BE205F5264}" dt="2021-06-17T10:24:11.640" v="2578" actId="26606"/>
          <ac:spMkLst>
            <pc:docMk/>
            <pc:sldMk cId="4282234495" sldId="322"/>
            <ac:spMk id="2" creationId="{3DB6C53A-D35A-4394-8D2D-1926DB696EA5}"/>
          </ac:spMkLst>
        </pc:spChg>
        <pc:spChg chg="add del mod">
          <ac:chgData name="Tracy-Anne King" userId="021ae194-e4de-4d08-80bb-f212303157b7" providerId="ADAL" clId="{35342F5B-6EBA-42FC-A04C-D7BE205F5264}" dt="2021-06-17T10:24:11.640" v="2578" actId="26606"/>
          <ac:spMkLst>
            <pc:docMk/>
            <pc:sldMk cId="4282234495" sldId="322"/>
            <ac:spMk id="3" creationId="{CEB799E4-923F-4FE4-87C7-8F18BCFF5C23}"/>
          </ac:spMkLst>
        </pc:spChg>
        <pc:spChg chg="mod">
          <ac:chgData name="Tracy-Anne King" userId="021ae194-e4de-4d08-80bb-f212303157b7" providerId="ADAL" clId="{35342F5B-6EBA-42FC-A04C-D7BE205F5264}" dt="2021-06-17T10:24:11.640" v="2578" actId="26606"/>
          <ac:spMkLst>
            <pc:docMk/>
            <pc:sldMk cId="4282234495" sldId="322"/>
            <ac:spMk id="4" creationId="{8B1CFE89-D4FA-4550-9827-9B79C1F0958C}"/>
          </ac:spMkLst>
        </pc:spChg>
        <pc:spChg chg="add del">
          <ac:chgData name="Tracy-Anne King" userId="021ae194-e4de-4d08-80bb-f212303157b7" providerId="ADAL" clId="{35342F5B-6EBA-42FC-A04C-D7BE205F5264}" dt="2021-06-17T10:24:11.562" v="2577" actId="26606"/>
          <ac:spMkLst>
            <pc:docMk/>
            <pc:sldMk cId="4282234495" sldId="322"/>
            <ac:spMk id="9" creationId="{ED15573D-0E45-4691-B525-471152EC18CD}"/>
          </ac:spMkLst>
        </pc:spChg>
        <pc:spChg chg="add del">
          <ac:chgData name="Tracy-Anne King" userId="021ae194-e4de-4d08-80bb-f212303157b7" providerId="ADAL" clId="{35342F5B-6EBA-42FC-A04C-D7BE205F5264}" dt="2021-06-17T10:23:45.924" v="2573" actId="26606"/>
          <ac:spMkLst>
            <pc:docMk/>
            <pc:sldMk cId="4282234495" sldId="322"/>
            <ac:spMk id="10" creationId="{A2AD6B69-E0A0-476D-9EE1-6B69F04C59F8}"/>
          </ac:spMkLst>
        </pc:spChg>
        <pc:spChg chg="add del">
          <ac:chgData name="Tracy-Anne King" userId="021ae194-e4de-4d08-80bb-f212303157b7" providerId="ADAL" clId="{35342F5B-6EBA-42FC-A04C-D7BE205F5264}" dt="2021-06-17T10:24:11.562" v="2577" actId="26606"/>
          <ac:spMkLst>
            <pc:docMk/>
            <pc:sldMk cId="4282234495" sldId="322"/>
            <ac:spMk id="11" creationId="{9E448559-19A4-4252-8C27-54C1DA906F8A}"/>
          </ac:spMkLst>
        </pc:spChg>
        <pc:spChg chg="add del">
          <ac:chgData name="Tracy-Anne King" userId="021ae194-e4de-4d08-80bb-f212303157b7" providerId="ADAL" clId="{35342F5B-6EBA-42FC-A04C-D7BE205F5264}" dt="2021-06-17T10:23:45.924" v="2573" actId="26606"/>
          <ac:spMkLst>
            <pc:docMk/>
            <pc:sldMk cId="4282234495" sldId="322"/>
            <ac:spMk id="12" creationId="{16BE10A1-AD5F-4AB3-8A94-41D62B494ADB}"/>
          </ac:spMkLst>
        </pc:spChg>
        <pc:spChg chg="add del">
          <ac:chgData name="Tracy-Anne King" userId="021ae194-e4de-4d08-80bb-f212303157b7" providerId="ADAL" clId="{35342F5B-6EBA-42FC-A04C-D7BE205F5264}" dt="2021-06-17T10:24:11.562" v="2577" actId="26606"/>
          <ac:spMkLst>
            <pc:docMk/>
            <pc:sldMk cId="4282234495" sldId="322"/>
            <ac:spMk id="13" creationId="{1B19C35E-4E30-4F1D-9FC2-F2FA6191E453}"/>
          </ac:spMkLst>
        </pc:spChg>
        <pc:spChg chg="add del">
          <ac:chgData name="Tracy-Anne King" userId="021ae194-e4de-4d08-80bb-f212303157b7" providerId="ADAL" clId="{35342F5B-6EBA-42FC-A04C-D7BE205F5264}" dt="2021-06-17T10:23:45.924" v="2573" actId="26606"/>
          <ac:spMkLst>
            <pc:docMk/>
            <pc:sldMk cId="4282234495" sldId="322"/>
            <ac:spMk id="14" creationId="{5684BFFE-6A90-4311-ACD5-B34177D46462}"/>
          </ac:spMkLst>
        </pc:spChg>
        <pc:spChg chg="add del">
          <ac:chgData name="Tracy-Anne King" userId="021ae194-e4de-4d08-80bb-f212303157b7" providerId="ADAL" clId="{35342F5B-6EBA-42FC-A04C-D7BE205F5264}" dt="2021-06-17T10:23:50.239" v="2575" actId="26606"/>
          <ac:spMkLst>
            <pc:docMk/>
            <pc:sldMk cId="4282234495" sldId="322"/>
            <ac:spMk id="16" creationId="{0EB72A9B-FD82-4F09-BF1E-D39311D3A0E3}"/>
          </ac:spMkLst>
        </pc:spChg>
        <pc:spChg chg="add del">
          <ac:chgData name="Tracy-Anne King" userId="021ae194-e4de-4d08-80bb-f212303157b7" providerId="ADAL" clId="{35342F5B-6EBA-42FC-A04C-D7BE205F5264}" dt="2021-06-17T10:23:50.239" v="2575" actId="26606"/>
          <ac:spMkLst>
            <pc:docMk/>
            <pc:sldMk cId="4282234495" sldId="322"/>
            <ac:spMk id="17" creationId="{DD39B371-6E4E-4070-AB4E-4D788405A5A6}"/>
          </ac:spMkLst>
        </pc:spChg>
        <pc:spChg chg="add del">
          <ac:chgData name="Tracy-Anne King" userId="021ae194-e4de-4d08-80bb-f212303157b7" providerId="ADAL" clId="{35342F5B-6EBA-42FC-A04C-D7BE205F5264}" dt="2021-06-17T10:23:50.239" v="2575" actId="26606"/>
          <ac:spMkLst>
            <pc:docMk/>
            <pc:sldMk cId="4282234495" sldId="322"/>
            <ac:spMk id="18" creationId="{B937DAED-8BFE-4563-BB45-B5E554D70A84}"/>
          </ac:spMkLst>
        </pc:spChg>
        <pc:spChg chg="add del">
          <ac:chgData name="Tracy-Anne King" userId="021ae194-e4de-4d08-80bb-f212303157b7" providerId="ADAL" clId="{35342F5B-6EBA-42FC-A04C-D7BE205F5264}" dt="2021-06-17T10:24:11.562" v="2577" actId="26606"/>
          <ac:spMkLst>
            <pc:docMk/>
            <pc:sldMk cId="4282234495" sldId="322"/>
            <ac:spMk id="21" creationId="{CEB799E4-923F-4FE4-87C7-8F18BCFF5C23}"/>
          </ac:spMkLst>
        </pc:spChg>
        <pc:spChg chg="add">
          <ac:chgData name="Tracy-Anne King" userId="021ae194-e4de-4d08-80bb-f212303157b7" providerId="ADAL" clId="{35342F5B-6EBA-42FC-A04C-D7BE205F5264}" dt="2021-06-17T10:24:11.640" v="2578" actId="26606"/>
          <ac:spMkLst>
            <pc:docMk/>
            <pc:sldMk cId="4282234495" sldId="322"/>
            <ac:spMk id="23" creationId="{0EB72A9B-FD82-4F09-BF1E-D39311D3A0E3}"/>
          </ac:spMkLst>
        </pc:spChg>
        <pc:spChg chg="add">
          <ac:chgData name="Tracy-Anne King" userId="021ae194-e4de-4d08-80bb-f212303157b7" providerId="ADAL" clId="{35342F5B-6EBA-42FC-A04C-D7BE205F5264}" dt="2021-06-17T10:24:11.640" v="2578" actId="26606"/>
          <ac:spMkLst>
            <pc:docMk/>
            <pc:sldMk cId="4282234495" sldId="322"/>
            <ac:spMk id="24" creationId="{DD39B371-6E4E-4070-AB4E-4D788405A5A6}"/>
          </ac:spMkLst>
        </pc:spChg>
        <pc:spChg chg="add">
          <ac:chgData name="Tracy-Anne King" userId="021ae194-e4de-4d08-80bb-f212303157b7" providerId="ADAL" clId="{35342F5B-6EBA-42FC-A04C-D7BE205F5264}" dt="2021-06-17T10:24:11.640" v="2578" actId="26606"/>
          <ac:spMkLst>
            <pc:docMk/>
            <pc:sldMk cId="4282234495" sldId="322"/>
            <ac:spMk id="25" creationId="{B937DAED-8BFE-4563-BB45-B5E554D70A84}"/>
          </ac:spMkLst>
        </pc:spChg>
        <pc:graphicFrameChg chg="add del">
          <ac:chgData name="Tracy-Anne King" userId="021ae194-e4de-4d08-80bb-f212303157b7" providerId="ADAL" clId="{35342F5B-6EBA-42FC-A04C-D7BE205F5264}" dt="2021-06-17T10:23:45.924" v="2573" actId="26606"/>
          <ac:graphicFrameMkLst>
            <pc:docMk/>
            <pc:sldMk cId="4282234495" sldId="322"/>
            <ac:graphicFrameMk id="6" creationId="{70C24C63-8CD7-4F97-9EA2-3F9429F8A6B0}"/>
          </ac:graphicFrameMkLst>
        </pc:graphicFrameChg>
        <pc:graphicFrameChg chg="add del">
          <ac:chgData name="Tracy-Anne King" userId="021ae194-e4de-4d08-80bb-f212303157b7" providerId="ADAL" clId="{35342F5B-6EBA-42FC-A04C-D7BE205F5264}" dt="2021-06-17T10:23:50.239" v="2575" actId="26606"/>
          <ac:graphicFrameMkLst>
            <pc:docMk/>
            <pc:sldMk cId="4282234495" sldId="322"/>
            <ac:graphicFrameMk id="19" creationId="{D9969D7E-2F0D-437B-ACFB-CC86CFB4A00A}"/>
          </ac:graphicFrameMkLst>
        </pc:graphicFrameChg>
        <pc:graphicFrameChg chg="add">
          <ac:chgData name="Tracy-Anne King" userId="021ae194-e4de-4d08-80bb-f212303157b7" providerId="ADAL" clId="{35342F5B-6EBA-42FC-A04C-D7BE205F5264}" dt="2021-06-17T10:24:11.640" v="2578" actId="26606"/>
          <ac:graphicFrameMkLst>
            <pc:docMk/>
            <pc:sldMk cId="4282234495" sldId="322"/>
            <ac:graphicFrameMk id="26" creationId="{D9969D7E-2F0D-437B-ACFB-CC86CFB4A00A}"/>
          </ac:graphicFrameMkLst>
        </pc:graphicFrameChg>
      </pc:sldChg>
      <pc:sldMasterChg chg="setBg modSldLayout">
        <pc:chgData name="Tracy-Anne King" userId="021ae194-e4de-4d08-80bb-f212303157b7" providerId="ADAL" clId="{35342F5B-6EBA-42FC-A04C-D7BE205F5264}" dt="2021-06-16T19:08:22.406" v="1048"/>
        <pc:sldMasterMkLst>
          <pc:docMk/>
          <pc:sldMasterMk cId="2116409438" sldId="2147483660"/>
        </pc:sldMasterMkLst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3957750197" sldId="2147483661"/>
          </pc:sldLayoutMkLst>
        </pc:sldLayoutChg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2870318442" sldId="2147483662"/>
          </pc:sldLayoutMkLst>
        </pc:sldLayoutChg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3499058101" sldId="2147483663"/>
          </pc:sldLayoutMkLst>
        </pc:sldLayoutChg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3290950385" sldId="2147483664"/>
          </pc:sldLayoutMkLst>
        </pc:sldLayoutChg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545147351" sldId="2147483665"/>
          </pc:sldLayoutMkLst>
        </pc:sldLayoutChg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3381700984" sldId="2147483666"/>
          </pc:sldLayoutMkLst>
        </pc:sldLayoutChg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1969161062" sldId="2147483667"/>
          </pc:sldLayoutMkLst>
        </pc:sldLayoutChg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2007531342" sldId="2147483668"/>
          </pc:sldLayoutMkLst>
        </pc:sldLayoutChg>
        <pc:sldLayoutChg chg="setBg">
          <pc:chgData name="Tracy-Anne King" userId="021ae194-e4de-4d08-80bb-f212303157b7" providerId="ADAL" clId="{35342F5B-6EBA-42FC-A04C-D7BE205F5264}" dt="2021-06-16T19:08:22.406" v="1048"/>
          <pc:sldLayoutMkLst>
            <pc:docMk/>
            <pc:sldMasterMk cId="2116409438" sldId="2147483660"/>
            <pc:sldLayoutMk cId="1988086638" sldId="2147483669"/>
          </pc:sldLayoutMkLst>
        </pc:sldLayoutChg>
      </pc:sldMasterChg>
    </pc:docChg>
  </pc:docChgLst>
  <pc:docChgLst>
    <pc:chgData name="Tracy-Anne King (1403139)" userId="021ae194-e4de-4d08-80bb-f212303157b7" providerId="ADAL" clId="{35342F5B-6EBA-42FC-A04C-D7BE205F5264}"/>
    <pc:docChg chg="custSel modSld">
      <pc:chgData name="Tracy-Anne King (1403139)" userId="021ae194-e4de-4d08-80bb-f212303157b7" providerId="ADAL" clId="{35342F5B-6EBA-42FC-A04C-D7BE205F5264}" dt="2021-06-17T13:47:28.818" v="1" actId="26606"/>
      <pc:docMkLst>
        <pc:docMk/>
      </pc:docMkLst>
      <pc:sldChg chg="modSp">
        <pc:chgData name="Tracy-Anne King (1403139)" userId="021ae194-e4de-4d08-80bb-f212303157b7" providerId="ADAL" clId="{35342F5B-6EBA-42FC-A04C-D7BE205F5264}" dt="2021-06-17T12:49:05.576" v="0"/>
        <pc:sldMkLst>
          <pc:docMk/>
          <pc:sldMk cId="3833773525" sldId="309"/>
        </pc:sldMkLst>
        <pc:graphicFrameChg chg="mod">
          <ac:chgData name="Tracy-Anne King (1403139)" userId="021ae194-e4de-4d08-80bb-f212303157b7" providerId="ADAL" clId="{35342F5B-6EBA-42FC-A04C-D7BE205F5264}" dt="2021-06-17T12:49:05.576" v="0"/>
          <ac:graphicFrameMkLst>
            <pc:docMk/>
            <pc:sldMk cId="3833773525" sldId="309"/>
            <ac:graphicFrameMk id="5" creationId="{60233515-42BF-4401-AB7F-458C06159D34}"/>
          </ac:graphicFrameMkLst>
        </pc:graphicFrameChg>
      </pc:sldChg>
      <pc:sldChg chg="addSp delSp modSp mod setClrOvrMap">
        <pc:chgData name="Tracy-Anne King (1403139)" userId="021ae194-e4de-4d08-80bb-f212303157b7" providerId="ADAL" clId="{35342F5B-6EBA-42FC-A04C-D7BE205F5264}" dt="2021-06-17T13:47:28.818" v="1" actId="26606"/>
        <pc:sldMkLst>
          <pc:docMk/>
          <pc:sldMk cId="4122456923" sldId="311"/>
        </pc:sldMkLst>
        <pc:spChg chg="mod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2" creationId="{946C8BEF-E661-433E-A4D9-73974A11487C}"/>
          </ac:spMkLst>
        </pc:spChg>
        <pc:spChg chg="mod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4" creationId="{FD02F03D-1376-440E-A668-C59EE43724FC}"/>
          </ac:spMkLst>
        </pc:spChg>
        <pc:spChg chg="mod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6" creationId="{E38F1CE2-E29F-43CF-8816-B0421E2B0EBD}"/>
          </ac:spMkLst>
        </pc:spChg>
        <pc:spChg chg="del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66" creationId="{4E9EDDFA-8F05-462B-8D3E-5B9C4FBC735B}"/>
          </ac:spMkLst>
        </pc:spChg>
        <pc:spChg chg="del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68" creationId="{143F9A23-3237-4ED6-A1E9-C0E6530E053B}"/>
          </ac:spMkLst>
        </pc:spChg>
        <pc:spChg chg="del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70" creationId="{C63CD46D-4335-4BA4-842A-BF835A99CB2C}"/>
          </ac:spMkLst>
        </pc:spChg>
        <pc:spChg chg="add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75" creationId="{352B744B-0F81-487E-A851-51A3233F0E66}"/>
          </ac:spMkLst>
        </pc:spChg>
        <pc:spChg chg="add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77" creationId="{4D6D39BE-B8E2-4FCD-92BE-1E88F59736D0}"/>
          </ac:spMkLst>
        </pc:spChg>
        <pc:spChg chg="add">
          <ac:chgData name="Tracy-Anne King (1403139)" userId="021ae194-e4de-4d08-80bb-f212303157b7" providerId="ADAL" clId="{35342F5B-6EBA-42FC-A04C-D7BE205F5264}" dt="2021-06-17T13:47:28.818" v="1" actId="26606"/>
          <ac:spMkLst>
            <pc:docMk/>
            <pc:sldMk cId="4122456923" sldId="311"/>
            <ac:spMk id="79" creationId="{C13A2EBD-9403-4884-A9BD-8B154778C35E}"/>
          </ac:spMkLst>
        </pc:spChg>
        <pc:picChg chg="mod ord">
          <ac:chgData name="Tracy-Anne King (1403139)" userId="021ae194-e4de-4d08-80bb-f212303157b7" providerId="ADAL" clId="{35342F5B-6EBA-42FC-A04C-D7BE205F5264}" dt="2021-06-17T13:47:28.818" v="1" actId="26606"/>
          <ac:picMkLst>
            <pc:docMk/>
            <pc:sldMk cId="4122456923" sldId="311"/>
            <ac:picMk id="7" creationId="{E5E9F367-EE6A-48C3-A787-6F2DCF1E1522}"/>
          </ac:picMkLst>
        </pc:picChg>
      </pc:sldChg>
    </pc:docChg>
  </pc:docChgLst>
  <pc:docChgLst>
    <pc:chgData name="Tracy-Anne King (1403139)" userId="S::1403139@student.uwtsd.ac.uk::021ae194-e4de-4d08-80bb-f212303157b7" providerId="AD" clId="Web-{F7253500-6D6D-95DD-7171-FC2674DB9E20}"/>
    <pc:docChg chg="modSld">
      <pc:chgData name="Tracy-Anne King (1403139)" userId="S::1403139@student.uwtsd.ac.uk::021ae194-e4de-4d08-80bb-f212303157b7" providerId="AD" clId="Web-{F7253500-6D6D-95DD-7171-FC2674DB9E20}" dt="2021-06-17T10:59:23.867" v="0" actId="1076"/>
      <pc:docMkLst>
        <pc:docMk/>
      </pc:docMkLst>
      <pc:sldChg chg="modSp">
        <pc:chgData name="Tracy-Anne King (1403139)" userId="S::1403139@student.uwtsd.ac.uk::021ae194-e4de-4d08-80bb-f212303157b7" providerId="AD" clId="Web-{F7253500-6D6D-95DD-7171-FC2674DB9E20}" dt="2021-06-17T10:59:23.867" v="0" actId="1076"/>
        <pc:sldMkLst>
          <pc:docMk/>
          <pc:sldMk cId="3833773525" sldId="309"/>
        </pc:sldMkLst>
        <pc:graphicFrameChg chg="mod">
          <ac:chgData name="Tracy-Anne King (1403139)" userId="S::1403139@student.uwtsd.ac.uk::021ae194-e4de-4d08-80bb-f212303157b7" providerId="AD" clId="Web-{F7253500-6D6D-95DD-7171-FC2674DB9E20}" dt="2021-06-17T10:59:23.867" v="0" actId="1076"/>
          <ac:graphicFrameMkLst>
            <pc:docMk/>
            <pc:sldMk cId="3833773525" sldId="309"/>
            <ac:graphicFrameMk id="5" creationId="{60233515-42BF-4401-AB7F-458C06159D34}"/>
          </ac:graphicFrameMkLst>
        </pc:graphicFrameChg>
      </pc:sldChg>
    </pc:docChg>
  </pc:docChgLst>
  <pc:docChgLst>
    <pc:chgData name="Lara Hopkinson" userId="S::lara.hopkinson@uwtsd.ac.uk::4c46a3d6-da89-4616-bd45-1b70e49404c2" providerId="AD" clId="Web-{EDCB32C9-7A54-0BDB-805A-472D178C3F03}"/>
    <pc:docChg chg="modSld">
      <pc:chgData name="Lara Hopkinson" userId="S::lara.hopkinson@uwtsd.ac.uk::4c46a3d6-da89-4616-bd45-1b70e49404c2" providerId="AD" clId="Web-{EDCB32C9-7A54-0BDB-805A-472D178C3F03}" dt="2021-06-17T06:42:55.239" v="2" actId="20577"/>
      <pc:docMkLst>
        <pc:docMk/>
      </pc:docMkLst>
      <pc:sldChg chg="modSp">
        <pc:chgData name="Lara Hopkinson" userId="S::lara.hopkinson@uwtsd.ac.uk::4c46a3d6-da89-4616-bd45-1b70e49404c2" providerId="AD" clId="Web-{EDCB32C9-7A54-0BDB-805A-472D178C3F03}" dt="2021-06-17T06:42:55.239" v="2" actId="20577"/>
        <pc:sldMkLst>
          <pc:docMk/>
          <pc:sldMk cId="156795950" sldId="313"/>
        </pc:sldMkLst>
        <pc:spChg chg="mod">
          <ac:chgData name="Lara Hopkinson" userId="S::lara.hopkinson@uwtsd.ac.uk::4c46a3d6-da89-4616-bd45-1b70e49404c2" providerId="AD" clId="Web-{EDCB32C9-7A54-0BDB-805A-472D178C3F03}" dt="2021-06-17T06:42:55.239" v="2" actId="20577"/>
          <ac:spMkLst>
            <pc:docMk/>
            <pc:sldMk cId="156795950" sldId="313"/>
            <ac:spMk id="5" creationId="{B413E7BC-B46B-4AC9-A5BA-DA07AF72ED9E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509919-36B5-4162-8899-417A9F93473B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F9DEE3-8444-4CA1-8BC2-D834D3ED6C74}">
      <dgm:prSet/>
      <dgm:spPr/>
      <dgm:t>
        <a:bodyPr/>
        <a:lstStyle/>
        <a:p>
          <a:r>
            <a:rPr lang="en-GB" b="0" i="0"/>
            <a:t>Assessment of the energy needs and efficiency of a building or buildings.</a:t>
          </a:r>
          <a:endParaRPr lang="en-US"/>
        </a:p>
      </dgm:t>
    </dgm:pt>
    <dgm:pt modelId="{205BDF49-153E-4CE8-8402-E23704595764}" type="parTrans" cxnId="{0A7DA706-17DD-412A-8BE0-4F6529274E66}">
      <dgm:prSet/>
      <dgm:spPr/>
      <dgm:t>
        <a:bodyPr/>
        <a:lstStyle/>
        <a:p>
          <a:endParaRPr lang="en-US"/>
        </a:p>
      </dgm:t>
    </dgm:pt>
    <dgm:pt modelId="{23210C7F-6847-491E-BE1F-A79529AF2B8B}" type="sibTrans" cxnId="{0A7DA706-17DD-412A-8BE0-4F6529274E66}">
      <dgm:prSet phldrT="01" phldr="0"/>
      <dgm:spPr/>
      <dgm:t>
        <a:bodyPr/>
        <a:lstStyle/>
        <a:p>
          <a:endParaRPr lang="en-US"/>
        </a:p>
      </dgm:t>
    </dgm:pt>
    <dgm:pt modelId="{B2B879BD-3840-400C-92BD-B2C2383358D7}">
      <dgm:prSet/>
      <dgm:spPr/>
      <dgm:t>
        <a:bodyPr/>
        <a:lstStyle/>
        <a:p>
          <a:r>
            <a:rPr lang="en-GB"/>
            <a:t>Identifying wasted energy can help lower your overall expenditures and lessen your carbon footprint.</a:t>
          </a:r>
          <a:endParaRPr lang="en-US"/>
        </a:p>
      </dgm:t>
    </dgm:pt>
    <dgm:pt modelId="{09440D86-F3E6-4A3C-9E78-1AFC56348641}" type="parTrans" cxnId="{42CDCACA-F394-4044-BBF6-522A0005ABCB}">
      <dgm:prSet/>
      <dgm:spPr/>
      <dgm:t>
        <a:bodyPr/>
        <a:lstStyle/>
        <a:p>
          <a:endParaRPr lang="en-US"/>
        </a:p>
      </dgm:t>
    </dgm:pt>
    <dgm:pt modelId="{FBAA44FF-54DE-45C8-9FAC-512C40277233}" type="sibTrans" cxnId="{42CDCACA-F394-4044-BBF6-522A0005ABCB}">
      <dgm:prSet phldrT="02" phldr="0"/>
      <dgm:spPr/>
      <dgm:t>
        <a:bodyPr/>
        <a:lstStyle/>
        <a:p>
          <a:endParaRPr lang="en-US"/>
        </a:p>
      </dgm:t>
    </dgm:pt>
    <dgm:pt modelId="{CA9D674E-4FF1-45DC-82E4-0B2DB6A5363F}">
      <dgm:prSet/>
      <dgm:spPr/>
      <dgm:t>
        <a:bodyPr/>
        <a:lstStyle/>
        <a:p>
          <a:r>
            <a:rPr lang="en-US"/>
            <a:t>Every</a:t>
          </a:r>
          <a:r>
            <a:rPr lang="en-US" baseline="0"/>
            <a:t> 4 years. </a:t>
          </a:r>
          <a:r>
            <a:rPr lang="en-GB" b="0" i="0"/>
            <a:t>BS EN 162471-1</a:t>
          </a:r>
          <a:endParaRPr lang="en-US"/>
        </a:p>
      </dgm:t>
    </dgm:pt>
    <dgm:pt modelId="{F1F10F9B-925A-4787-9D00-91106497A02E}" type="parTrans" cxnId="{C5BD0B3A-2D82-4EC1-9975-05076C4418DA}">
      <dgm:prSet/>
      <dgm:spPr/>
      <dgm:t>
        <a:bodyPr/>
        <a:lstStyle/>
        <a:p>
          <a:endParaRPr lang="en-US"/>
        </a:p>
      </dgm:t>
    </dgm:pt>
    <dgm:pt modelId="{196DA4DC-9DD2-4A39-8A3A-D367BFE5A8BA}" type="sibTrans" cxnId="{C5BD0B3A-2D82-4EC1-9975-05076C4418DA}">
      <dgm:prSet phldrT="03" phldr="0"/>
      <dgm:spPr/>
      <dgm:t>
        <a:bodyPr/>
        <a:lstStyle/>
        <a:p>
          <a:endParaRPr lang="en-US"/>
        </a:p>
      </dgm:t>
    </dgm:pt>
    <dgm:pt modelId="{0DD1C8BA-E513-4978-8940-0CD01756BEF8}" type="pres">
      <dgm:prSet presAssocID="{15509919-36B5-4162-8899-417A9F93473B}" presName="linear" presStyleCnt="0">
        <dgm:presLayoutVars>
          <dgm:animLvl val="lvl"/>
          <dgm:resizeHandles val="exact"/>
        </dgm:presLayoutVars>
      </dgm:prSet>
      <dgm:spPr/>
    </dgm:pt>
    <dgm:pt modelId="{F466185B-80F3-4DCA-A5B7-5E21DC8FDC2A}" type="pres">
      <dgm:prSet presAssocID="{AAF9DEE3-8444-4CA1-8BC2-D834D3ED6C7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37988D-55A6-4727-B389-DC4167C8493C}" type="pres">
      <dgm:prSet presAssocID="{23210C7F-6847-491E-BE1F-A79529AF2B8B}" presName="spacer" presStyleCnt="0"/>
      <dgm:spPr/>
    </dgm:pt>
    <dgm:pt modelId="{13B8971C-D797-434D-AF0E-A7C4AF16F375}" type="pres">
      <dgm:prSet presAssocID="{B2B879BD-3840-400C-92BD-B2C2383358D7}" presName="parentText" presStyleLbl="node1" presStyleIdx="1" presStyleCnt="3" custLinFactNeighborX="-334" custLinFactNeighborY="-24434">
        <dgm:presLayoutVars>
          <dgm:chMax val="0"/>
          <dgm:bulletEnabled val="1"/>
        </dgm:presLayoutVars>
      </dgm:prSet>
      <dgm:spPr/>
    </dgm:pt>
    <dgm:pt modelId="{C43CCD6B-E86A-4A04-B17B-57517DDAAC00}" type="pres">
      <dgm:prSet presAssocID="{FBAA44FF-54DE-45C8-9FAC-512C40277233}" presName="spacer" presStyleCnt="0"/>
      <dgm:spPr/>
    </dgm:pt>
    <dgm:pt modelId="{851806E2-2DB0-40A2-8DAD-B920214862A1}" type="pres">
      <dgm:prSet presAssocID="{CA9D674E-4FF1-45DC-82E4-0B2DB6A5363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A7DA706-17DD-412A-8BE0-4F6529274E66}" srcId="{15509919-36B5-4162-8899-417A9F93473B}" destId="{AAF9DEE3-8444-4CA1-8BC2-D834D3ED6C74}" srcOrd="0" destOrd="0" parTransId="{205BDF49-153E-4CE8-8402-E23704595764}" sibTransId="{23210C7F-6847-491E-BE1F-A79529AF2B8B}"/>
    <dgm:cxn modelId="{B1E7C60C-7BD2-450A-B111-472C2C786B8E}" type="presOf" srcId="{B2B879BD-3840-400C-92BD-B2C2383358D7}" destId="{13B8971C-D797-434D-AF0E-A7C4AF16F375}" srcOrd="0" destOrd="0" presId="urn:microsoft.com/office/officeart/2005/8/layout/vList2"/>
    <dgm:cxn modelId="{0461031B-0524-4C72-8C4F-F9F60C1B184E}" type="presOf" srcId="{15509919-36B5-4162-8899-417A9F93473B}" destId="{0DD1C8BA-E513-4978-8940-0CD01756BEF8}" srcOrd="0" destOrd="0" presId="urn:microsoft.com/office/officeart/2005/8/layout/vList2"/>
    <dgm:cxn modelId="{C5BD0B3A-2D82-4EC1-9975-05076C4418DA}" srcId="{15509919-36B5-4162-8899-417A9F93473B}" destId="{CA9D674E-4FF1-45DC-82E4-0B2DB6A5363F}" srcOrd="2" destOrd="0" parTransId="{F1F10F9B-925A-4787-9D00-91106497A02E}" sibTransId="{196DA4DC-9DD2-4A39-8A3A-D367BFE5A8BA}"/>
    <dgm:cxn modelId="{C1C1FD94-6E41-432F-9C7F-3C14754E3BD1}" type="presOf" srcId="{CA9D674E-4FF1-45DC-82E4-0B2DB6A5363F}" destId="{851806E2-2DB0-40A2-8DAD-B920214862A1}" srcOrd="0" destOrd="0" presId="urn:microsoft.com/office/officeart/2005/8/layout/vList2"/>
    <dgm:cxn modelId="{010A2AB1-432A-4E3B-80C2-778EE611942E}" type="presOf" srcId="{AAF9DEE3-8444-4CA1-8BC2-D834D3ED6C74}" destId="{F466185B-80F3-4DCA-A5B7-5E21DC8FDC2A}" srcOrd="0" destOrd="0" presId="urn:microsoft.com/office/officeart/2005/8/layout/vList2"/>
    <dgm:cxn modelId="{42CDCACA-F394-4044-BBF6-522A0005ABCB}" srcId="{15509919-36B5-4162-8899-417A9F93473B}" destId="{B2B879BD-3840-400C-92BD-B2C2383358D7}" srcOrd="1" destOrd="0" parTransId="{09440D86-F3E6-4A3C-9E78-1AFC56348641}" sibTransId="{FBAA44FF-54DE-45C8-9FAC-512C40277233}"/>
    <dgm:cxn modelId="{5347F61D-ED10-43F4-B777-D78A83CA419A}" type="presParOf" srcId="{0DD1C8BA-E513-4978-8940-0CD01756BEF8}" destId="{F466185B-80F3-4DCA-A5B7-5E21DC8FDC2A}" srcOrd="0" destOrd="0" presId="urn:microsoft.com/office/officeart/2005/8/layout/vList2"/>
    <dgm:cxn modelId="{6D0A2653-3C46-4AFF-AC15-B2C7A05AC9EF}" type="presParOf" srcId="{0DD1C8BA-E513-4978-8940-0CD01756BEF8}" destId="{DC37988D-55A6-4727-B389-DC4167C8493C}" srcOrd="1" destOrd="0" presId="urn:microsoft.com/office/officeart/2005/8/layout/vList2"/>
    <dgm:cxn modelId="{B74F17DF-7A58-41B9-8905-2A1E7B6B5BBF}" type="presParOf" srcId="{0DD1C8BA-E513-4978-8940-0CD01756BEF8}" destId="{13B8971C-D797-434D-AF0E-A7C4AF16F375}" srcOrd="2" destOrd="0" presId="urn:microsoft.com/office/officeart/2005/8/layout/vList2"/>
    <dgm:cxn modelId="{28969533-A123-4B70-9D45-7142EEB248A7}" type="presParOf" srcId="{0DD1C8BA-E513-4978-8940-0CD01756BEF8}" destId="{C43CCD6B-E86A-4A04-B17B-57517DDAAC00}" srcOrd="3" destOrd="0" presId="urn:microsoft.com/office/officeart/2005/8/layout/vList2"/>
    <dgm:cxn modelId="{2DF69386-10DD-4360-AAFA-9D6BAB327314}" type="presParOf" srcId="{0DD1C8BA-E513-4978-8940-0CD01756BEF8}" destId="{851806E2-2DB0-40A2-8DAD-B920214862A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9C84E0-FEBA-4D29-8C1F-005F446786F7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4848652-F1A9-4742-9D4E-61C8313FBD8B}">
      <dgm:prSet/>
      <dgm:spPr/>
      <dgm:t>
        <a:bodyPr/>
        <a:lstStyle/>
        <a:p>
          <a:r>
            <a:rPr lang="en-US"/>
            <a:t>Assess</a:t>
          </a:r>
        </a:p>
      </dgm:t>
    </dgm:pt>
    <dgm:pt modelId="{28899626-4DE4-4CDB-B779-F82F35463AE4}" type="parTrans" cxnId="{BBDCC403-A50A-4B0B-8FBA-94A84796FBCC}">
      <dgm:prSet/>
      <dgm:spPr/>
      <dgm:t>
        <a:bodyPr/>
        <a:lstStyle/>
        <a:p>
          <a:endParaRPr lang="en-US"/>
        </a:p>
      </dgm:t>
    </dgm:pt>
    <dgm:pt modelId="{5B7D326D-E78F-4575-A28E-61EABC015584}" type="sibTrans" cxnId="{BBDCC403-A50A-4B0B-8FBA-94A84796FBCC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CC9DBCD5-272A-45CA-8328-7644EDC166CD}">
      <dgm:prSet/>
      <dgm:spPr/>
      <dgm:t>
        <a:bodyPr/>
        <a:lstStyle/>
        <a:p>
          <a:r>
            <a:rPr lang="en-US"/>
            <a:t>Assess the level of sustainable commitment</a:t>
          </a:r>
        </a:p>
      </dgm:t>
    </dgm:pt>
    <dgm:pt modelId="{EFB4F894-F475-4CA8-A54A-B995E964762A}" type="parTrans" cxnId="{115F0672-D86F-4226-9F85-6EADA250B363}">
      <dgm:prSet/>
      <dgm:spPr/>
      <dgm:t>
        <a:bodyPr/>
        <a:lstStyle/>
        <a:p>
          <a:endParaRPr lang="en-US"/>
        </a:p>
      </dgm:t>
    </dgm:pt>
    <dgm:pt modelId="{79EE6491-BD87-4B4F-A699-4FE2FFD1C6AF}" type="sibTrans" cxnId="{115F0672-D86F-4226-9F85-6EADA250B363}">
      <dgm:prSet/>
      <dgm:spPr/>
      <dgm:t>
        <a:bodyPr/>
        <a:lstStyle/>
        <a:p>
          <a:endParaRPr lang="en-US"/>
        </a:p>
      </dgm:t>
    </dgm:pt>
    <dgm:pt modelId="{FF17DB72-6EDE-4F52-8C7A-65AE06C59292}">
      <dgm:prSet/>
      <dgm:spPr/>
      <dgm:t>
        <a:bodyPr/>
        <a:lstStyle/>
        <a:p>
          <a:r>
            <a:rPr lang="en-US"/>
            <a:t>Discover</a:t>
          </a:r>
        </a:p>
      </dgm:t>
    </dgm:pt>
    <dgm:pt modelId="{F81A0C79-65A7-478A-BAA8-4BF6BDCFCE0B}" type="parTrans" cxnId="{E049624B-54CF-4F61-B55A-AC7E5C0B76EC}">
      <dgm:prSet/>
      <dgm:spPr/>
      <dgm:t>
        <a:bodyPr/>
        <a:lstStyle/>
        <a:p>
          <a:endParaRPr lang="en-US"/>
        </a:p>
      </dgm:t>
    </dgm:pt>
    <dgm:pt modelId="{C6094858-6319-4213-8192-9281F1E1A49B}" type="sibTrans" cxnId="{E049624B-54CF-4F61-B55A-AC7E5C0B76EC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BD107EFD-926F-455D-93D9-CFC5CDC25DE3}">
      <dgm:prSet/>
      <dgm:spPr/>
      <dgm:t>
        <a:bodyPr/>
        <a:lstStyle/>
        <a:p>
          <a:r>
            <a:rPr lang="en-US"/>
            <a:t>Discover potential areas of energy wastage</a:t>
          </a:r>
        </a:p>
      </dgm:t>
    </dgm:pt>
    <dgm:pt modelId="{ABDE5B09-BA9D-4B01-9902-EFD90416DF6E}" type="parTrans" cxnId="{2873948B-075A-4ABD-989F-A9F9278EFA56}">
      <dgm:prSet/>
      <dgm:spPr/>
      <dgm:t>
        <a:bodyPr/>
        <a:lstStyle/>
        <a:p>
          <a:endParaRPr lang="en-US"/>
        </a:p>
      </dgm:t>
    </dgm:pt>
    <dgm:pt modelId="{AB60E556-819D-48B1-A859-B0149CDBF3CF}" type="sibTrans" cxnId="{2873948B-075A-4ABD-989F-A9F9278EFA56}">
      <dgm:prSet/>
      <dgm:spPr/>
      <dgm:t>
        <a:bodyPr/>
        <a:lstStyle/>
        <a:p>
          <a:endParaRPr lang="en-US"/>
        </a:p>
      </dgm:t>
    </dgm:pt>
    <dgm:pt modelId="{6DF5897D-B0FD-4BE5-96E7-C35141057932}">
      <dgm:prSet/>
      <dgm:spPr/>
      <dgm:t>
        <a:bodyPr/>
        <a:lstStyle/>
        <a:p>
          <a:r>
            <a:rPr lang="en-US"/>
            <a:t>Observe</a:t>
          </a:r>
        </a:p>
      </dgm:t>
    </dgm:pt>
    <dgm:pt modelId="{7D708ED2-D0E2-4268-93FC-D43CD8A6ABFF}" type="parTrans" cxnId="{98FBDB96-0B4C-418C-A509-91D81F7DDED2}">
      <dgm:prSet/>
      <dgm:spPr/>
      <dgm:t>
        <a:bodyPr/>
        <a:lstStyle/>
        <a:p>
          <a:endParaRPr lang="en-US"/>
        </a:p>
      </dgm:t>
    </dgm:pt>
    <dgm:pt modelId="{37629EB1-AC33-420B-86D6-EA48F1A88B6E}" type="sibTrans" cxnId="{98FBDB96-0B4C-418C-A509-91D81F7DDED2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3641F3D8-A565-4C4C-85E1-09090038E970}">
      <dgm:prSet/>
      <dgm:spPr/>
      <dgm:t>
        <a:bodyPr/>
        <a:lstStyle/>
        <a:p>
          <a:r>
            <a:rPr lang="en-US"/>
            <a:t>Observe the human factor </a:t>
          </a:r>
        </a:p>
      </dgm:t>
    </dgm:pt>
    <dgm:pt modelId="{6795E0C5-2E47-44FC-A551-F19006B95DDF}" type="parTrans" cxnId="{991FCCB1-EB90-4371-B28D-67576315AA1B}">
      <dgm:prSet/>
      <dgm:spPr/>
      <dgm:t>
        <a:bodyPr/>
        <a:lstStyle/>
        <a:p>
          <a:endParaRPr lang="en-US"/>
        </a:p>
      </dgm:t>
    </dgm:pt>
    <dgm:pt modelId="{DAF0CC48-0178-439F-8EF6-8D3762BDDC52}" type="sibTrans" cxnId="{991FCCB1-EB90-4371-B28D-67576315AA1B}">
      <dgm:prSet/>
      <dgm:spPr/>
      <dgm:t>
        <a:bodyPr/>
        <a:lstStyle/>
        <a:p>
          <a:endParaRPr lang="en-US"/>
        </a:p>
      </dgm:t>
    </dgm:pt>
    <dgm:pt modelId="{856B078F-3106-4AEE-8FF7-316E2C569EDE}">
      <dgm:prSet/>
      <dgm:spPr/>
      <dgm:t>
        <a:bodyPr/>
        <a:lstStyle/>
        <a:p>
          <a:r>
            <a:rPr lang="en-US"/>
            <a:t>Identify</a:t>
          </a:r>
        </a:p>
      </dgm:t>
    </dgm:pt>
    <dgm:pt modelId="{3BD402A1-DF47-4108-8EC2-A9C13E89F9FF}" type="parTrans" cxnId="{D5A9DDF5-45C4-48BE-9A9B-CF10CD1A818D}">
      <dgm:prSet/>
      <dgm:spPr/>
      <dgm:t>
        <a:bodyPr/>
        <a:lstStyle/>
        <a:p>
          <a:endParaRPr lang="en-US"/>
        </a:p>
      </dgm:t>
    </dgm:pt>
    <dgm:pt modelId="{D0353017-234A-455E-B3D3-09447061DE98}" type="sibTrans" cxnId="{D5A9DDF5-45C4-48BE-9A9B-CF10CD1A818D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3ADF1B40-13A1-4309-9CE1-2C8A32877754}">
      <dgm:prSet/>
      <dgm:spPr/>
      <dgm:t>
        <a:bodyPr/>
        <a:lstStyle/>
        <a:p>
          <a:r>
            <a:rPr lang="en-US"/>
            <a:t>Identify possible financial savings</a:t>
          </a:r>
        </a:p>
      </dgm:t>
    </dgm:pt>
    <dgm:pt modelId="{DBE8EC67-678B-4EDD-B928-D55F2C7BB21C}" type="parTrans" cxnId="{57393B81-F018-4B14-8CB5-D0E7698DF8CA}">
      <dgm:prSet/>
      <dgm:spPr/>
      <dgm:t>
        <a:bodyPr/>
        <a:lstStyle/>
        <a:p>
          <a:endParaRPr lang="en-US"/>
        </a:p>
      </dgm:t>
    </dgm:pt>
    <dgm:pt modelId="{B3CEF61C-9573-4332-A641-797573BE99A5}" type="sibTrans" cxnId="{57393B81-F018-4B14-8CB5-D0E7698DF8CA}">
      <dgm:prSet/>
      <dgm:spPr/>
      <dgm:t>
        <a:bodyPr/>
        <a:lstStyle/>
        <a:p>
          <a:endParaRPr lang="en-US"/>
        </a:p>
      </dgm:t>
    </dgm:pt>
    <dgm:pt modelId="{B0BCC065-EFF0-41B8-A995-46A4F4752C85}" type="pres">
      <dgm:prSet presAssocID="{219C84E0-FEBA-4D29-8C1F-005F446786F7}" presName="linearFlow" presStyleCnt="0">
        <dgm:presLayoutVars>
          <dgm:dir/>
          <dgm:animLvl val="lvl"/>
          <dgm:resizeHandles val="exact"/>
        </dgm:presLayoutVars>
      </dgm:prSet>
      <dgm:spPr/>
    </dgm:pt>
    <dgm:pt modelId="{65588D30-E1B7-42FE-821C-8B020E979AD7}" type="pres">
      <dgm:prSet presAssocID="{94848652-F1A9-4742-9D4E-61C8313FBD8B}" presName="compositeNode" presStyleCnt="0"/>
      <dgm:spPr/>
    </dgm:pt>
    <dgm:pt modelId="{5CE1E52A-E333-4C18-8585-ED2BC50DFBBC}" type="pres">
      <dgm:prSet presAssocID="{94848652-F1A9-4742-9D4E-61C8313FBD8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F224577-2FD7-43FD-8FDD-2ACF51CF2905}" type="pres">
      <dgm:prSet presAssocID="{94848652-F1A9-4742-9D4E-61C8313FBD8B}" presName="parSh" presStyleCnt="0"/>
      <dgm:spPr/>
    </dgm:pt>
    <dgm:pt modelId="{670E5567-6107-48E5-B716-7BD85966F9EB}" type="pres">
      <dgm:prSet presAssocID="{94848652-F1A9-4742-9D4E-61C8313FBD8B}" presName="lineNode" presStyleLbl="alignAccFollowNode1" presStyleIdx="0" presStyleCnt="12"/>
      <dgm:spPr/>
    </dgm:pt>
    <dgm:pt modelId="{CC53C138-FF07-405F-B774-72907E03919F}" type="pres">
      <dgm:prSet presAssocID="{94848652-F1A9-4742-9D4E-61C8313FBD8B}" presName="lineArrowNode" presStyleLbl="alignAccFollowNode1" presStyleIdx="1" presStyleCnt="12"/>
      <dgm:spPr/>
    </dgm:pt>
    <dgm:pt modelId="{89A6E8D4-E2A5-4CB9-92C7-1A42E38B7F81}" type="pres">
      <dgm:prSet presAssocID="{5B7D326D-E78F-4575-A28E-61EABC015584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F3B8C510-B4E8-4DE3-BA82-8F53FE63A841}" type="pres">
      <dgm:prSet presAssocID="{5B7D326D-E78F-4575-A28E-61EABC015584}" presName="spacerBetweenCircleAndCallout" presStyleCnt="0">
        <dgm:presLayoutVars/>
      </dgm:prSet>
      <dgm:spPr/>
    </dgm:pt>
    <dgm:pt modelId="{9590612F-5F51-4488-A8A0-C5411E813A0D}" type="pres">
      <dgm:prSet presAssocID="{94848652-F1A9-4742-9D4E-61C8313FBD8B}" presName="nodeText" presStyleLbl="alignAccFollowNode1" presStyleIdx="2" presStyleCnt="12">
        <dgm:presLayoutVars>
          <dgm:bulletEnabled val="1"/>
        </dgm:presLayoutVars>
      </dgm:prSet>
      <dgm:spPr/>
    </dgm:pt>
    <dgm:pt modelId="{9AC5BE34-06DF-40CE-A49F-31645550B885}" type="pres">
      <dgm:prSet presAssocID="{5B7D326D-E78F-4575-A28E-61EABC015584}" presName="sibTransComposite" presStyleCnt="0"/>
      <dgm:spPr/>
    </dgm:pt>
    <dgm:pt modelId="{3ED9083A-6965-405D-B838-8B13016EC74D}" type="pres">
      <dgm:prSet presAssocID="{FF17DB72-6EDE-4F52-8C7A-65AE06C59292}" presName="compositeNode" presStyleCnt="0"/>
      <dgm:spPr/>
    </dgm:pt>
    <dgm:pt modelId="{0D22E633-CD4A-4EA8-9E72-CB521E333BB3}" type="pres">
      <dgm:prSet presAssocID="{FF17DB72-6EDE-4F52-8C7A-65AE06C5929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946A6A4-B206-4902-9077-1DBBBFCCE7AB}" type="pres">
      <dgm:prSet presAssocID="{FF17DB72-6EDE-4F52-8C7A-65AE06C59292}" presName="parSh" presStyleCnt="0"/>
      <dgm:spPr/>
    </dgm:pt>
    <dgm:pt modelId="{48400596-4533-4318-99B9-912F3C136B21}" type="pres">
      <dgm:prSet presAssocID="{FF17DB72-6EDE-4F52-8C7A-65AE06C59292}" presName="lineNode" presStyleLbl="alignAccFollowNode1" presStyleIdx="3" presStyleCnt="12"/>
      <dgm:spPr/>
    </dgm:pt>
    <dgm:pt modelId="{2440EA79-AEA3-46D7-895E-DEB38CC92BF0}" type="pres">
      <dgm:prSet presAssocID="{FF17DB72-6EDE-4F52-8C7A-65AE06C59292}" presName="lineArrowNode" presStyleLbl="alignAccFollowNode1" presStyleIdx="4" presStyleCnt="12"/>
      <dgm:spPr/>
    </dgm:pt>
    <dgm:pt modelId="{10943F1C-D712-4272-AEC9-9F80917A29EA}" type="pres">
      <dgm:prSet presAssocID="{C6094858-6319-4213-8192-9281F1E1A49B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EC236394-6E7C-4BFD-BDC3-B0DDCA961799}" type="pres">
      <dgm:prSet presAssocID="{C6094858-6319-4213-8192-9281F1E1A49B}" presName="spacerBetweenCircleAndCallout" presStyleCnt="0">
        <dgm:presLayoutVars/>
      </dgm:prSet>
      <dgm:spPr/>
    </dgm:pt>
    <dgm:pt modelId="{D00BF1F8-7012-4754-AA6B-596EBE47D907}" type="pres">
      <dgm:prSet presAssocID="{FF17DB72-6EDE-4F52-8C7A-65AE06C59292}" presName="nodeText" presStyleLbl="alignAccFollowNode1" presStyleIdx="5" presStyleCnt="12">
        <dgm:presLayoutVars>
          <dgm:bulletEnabled val="1"/>
        </dgm:presLayoutVars>
      </dgm:prSet>
      <dgm:spPr/>
    </dgm:pt>
    <dgm:pt modelId="{40A6954C-E236-471D-9485-4977EADA7089}" type="pres">
      <dgm:prSet presAssocID="{C6094858-6319-4213-8192-9281F1E1A49B}" presName="sibTransComposite" presStyleCnt="0"/>
      <dgm:spPr/>
    </dgm:pt>
    <dgm:pt modelId="{1D05FC9B-6360-4626-8F87-705C5E175FB8}" type="pres">
      <dgm:prSet presAssocID="{6DF5897D-B0FD-4BE5-96E7-C35141057932}" presName="compositeNode" presStyleCnt="0"/>
      <dgm:spPr/>
    </dgm:pt>
    <dgm:pt modelId="{FDC9B54B-AF53-4A6F-B65B-AFA61012A30F}" type="pres">
      <dgm:prSet presAssocID="{6DF5897D-B0FD-4BE5-96E7-C3514105793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8367C45-A2DF-45BE-B52E-E554FA147038}" type="pres">
      <dgm:prSet presAssocID="{6DF5897D-B0FD-4BE5-96E7-C35141057932}" presName="parSh" presStyleCnt="0"/>
      <dgm:spPr/>
    </dgm:pt>
    <dgm:pt modelId="{176BF48E-18B1-40B9-A1D7-32D5C172A77C}" type="pres">
      <dgm:prSet presAssocID="{6DF5897D-B0FD-4BE5-96E7-C35141057932}" presName="lineNode" presStyleLbl="alignAccFollowNode1" presStyleIdx="6" presStyleCnt="12"/>
      <dgm:spPr/>
    </dgm:pt>
    <dgm:pt modelId="{140896A1-E8E6-4955-B0DC-3750D670756C}" type="pres">
      <dgm:prSet presAssocID="{6DF5897D-B0FD-4BE5-96E7-C35141057932}" presName="lineArrowNode" presStyleLbl="alignAccFollowNode1" presStyleIdx="7" presStyleCnt="12"/>
      <dgm:spPr/>
    </dgm:pt>
    <dgm:pt modelId="{85DE7493-0530-4886-88AB-1352E54810C0}" type="pres">
      <dgm:prSet presAssocID="{37629EB1-AC33-420B-86D6-EA48F1A88B6E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9BED281A-69FE-4712-87C0-E6B7BD03F173}" type="pres">
      <dgm:prSet presAssocID="{37629EB1-AC33-420B-86D6-EA48F1A88B6E}" presName="spacerBetweenCircleAndCallout" presStyleCnt="0">
        <dgm:presLayoutVars/>
      </dgm:prSet>
      <dgm:spPr/>
    </dgm:pt>
    <dgm:pt modelId="{FA82D432-85EB-4441-9BA9-C4118ED2528D}" type="pres">
      <dgm:prSet presAssocID="{6DF5897D-B0FD-4BE5-96E7-C35141057932}" presName="nodeText" presStyleLbl="alignAccFollowNode1" presStyleIdx="8" presStyleCnt="12">
        <dgm:presLayoutVars>
          <dgm:bulletEnabled val="1"/>
        </dgm:presLayoutVars>
      </dgm:prSet>
      <dgm:spPr/>
    </dgm:pt>
    <dgm:pt modelId="{F3A84009-B676-413C-9C9F-3E2C2D2E25DA}" type="pres">
      <dgm:prSet presAssocID="{37629EB1-AC33-420B-86D6-EA48F1A88B6E}" presName="sibTransComposite" presStyleCnt="0"/>
      <dgm:spPr/>
    </dgm:pt>
    <dgm:pt modelId="{167D1528-8AF0-4F6E-9B74-7981677656CE}" type="pres">
      <dgm:prSet presAssocID="{856B078F-3106-4AEE-8FF7-316E2C569EDE}" presName="compositeNode" presStyleCnt="0"/>
      <dgm:spPr/>
    </dgm:pt>
    <dgm:pt modelId="{3DFE5F47-4EEE-42EC-9B1A-1F1CA4CFA3A2}" type="pres">
      <dgm:prSet presAssocID="{856B078F-3106-4AEE-8FF7-316E2C569ED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1934643-E3CC-4827-9C9C-F9F4DF7CD318}" type="pres">
      <dgm:prSet presAssocID="{856B078F-3106-4AEE-8FF7-316E2C569EDE}" presName="parSh" presStyleCnt="0"/>
      <dgm:spPr/>
    </dgm:pt>
    <dgm:pt modelId="{890FA1BD-65FA-46D2-B005-BF02CF67032E}" type="pres">
      <dgm:prSet presAssocID="{856B078F-3106-4AEE-8FF7-316E2C569EDE}" presName="lineNode" presStyleLbl="alignAccFollowNode1" presStyleIdx="9" presStyleCnt="12"/>
      <dgm:spPr/>
    </dgm:pt>
    <dgm:pt modelId="{F5FDF34E-894D-4C06-834B-7B2E0C6FDB4E}" type="pres">
      <dgm:prSet presAssocID="{856B078F-3106-4AEE-8FF7-316E2C569EDE}" presName="lineArrowNode" presStyleLbl="alignAccFollowNode1" presStyleIdx="10" presStyleCnt="12"/>
      <dgm:spPr/>
    </dgm:pt>
    <dgm:pt modelId="{AB9D6F98-A783-4B16-89D1-6FC45F7D0418}" type="pres">
      <dgm:prSet presAssocID="{D0353017-234A-455E-B3D3-09447061DE98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1B5C9F03-D0CB-4480-8FD6-388B6F2940C4}" type="pres">
      <dgm:prSet presAssocID="{D0353017-234A-455E-B3D3-09447061DE98}" presName="spacerBetweenCircleAndCallout" presStyleCnt="0">
        <dgm:presLayoutVars/>
      </dgm:prSet>
      <dgm:spPr/>
    </dgm:pt>
    <dgm:pt modelId="{84958D04-E9B9-46B3-A7AE-764605478F3F}" type="pres">
      <dgm:prSet presAssocID="{856B078F-3106-4AEE-8FF7-316E2C569EDE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4E1D5D03-5636-4190-ACF1-81AC57F96CE6}" type="presOf" srcId="{219C84E0-FEBA-4D29-8C1F-005F446786F7}" destId="{B0BCC065-EFF0-41B8-A995-46A4F4752C85}" srcOrd="0" destOrd="0" presId="urn:microsoft.com/office/officeart/2016/7/layout/LinearArrowProcessNumbered"/>
    <dgm:cxn modelId="{BBDCC403-A50A-4B0B-8FBA-94A84796FBCC}" srcId="{219C84E0-FEBA-4D29-8C1F-005F446786F7}" destId="{94848652-F1A9-4742-9D4E-61C8313FBD8B}" srcOrd="0" destOrd="0" parTransId="{28899626-4DE4-4CDB-B779-F82F35463AE4}" sibTransId="{5B7D326D-E78F-4575-A28E-61EABC015584}"/>
    <dgm:cxn modelId="{1FDA5314-B408-4A35-B22D-490D0C670A45}" type="presOf" srcId="{37629EB1-AC33-420B-86D6-EA48F1A88B6E}" destId="{85DE7493-0530-4886-88AB-1352E54810C0}" srcOrd="0" destOrd="0" presId="urn:microsoft.com/office/officeart/2016/7/layout/LinearArrowProcessNumbered"/>
    <dgm:cxn modelId="{2B4F321C-07C5-4A67-B953-59E72315D252}" type="presOf" srcId="{3ADF1B40-13A1-4309-9CE1-2C8A32877754}" destId="{84958D04-E9B9-46B3-A7AE-764605478F3F}" srcOrd="0" destOrd="1" presId="urn:microsoft.com/office/officeart/2016/7/layout/LinearArrowProcessNumbered"/>
    <dgm:cxn modelId="{E049624B-54CF-4F61-B55A-AC7E5C0B76EC}" srcId="{219C84E0-FEBA-4D29-8C1F-005F446786F7}" destId="{FF17DB72-6EDE-4F52-8C7A-65AE06C59292}" srcOrd="1" destOrd="0" parTransId="{F81A0C79-65A7-478A-BAA8-4BF6BDCFCE0B}" sibTransId="{C6094858-6319-4213-8192-9281F1E1A49B}"/>
    <dgm:cxn modelId="{115F0672-D86F-4226-9F85-6EADA250B363}" srcId="{94848652-F1A9-4742-9D4E-61C8313FBD8B}" destId="{CC9DBCD5-272A-45CA-8328-7644EDC166CD}" srcOrd="0" destOrd="0" parTransId="{EFB4F894-F475-4CA8-A54A-B995E964762A}" sibTransId="{79EE6491-BD87-4B4F-A699-4FE2FFD1C6AF}"/>
    <dgm:cxn modelId="{8F9EF155-B04F-4E16-8185-6873EACA3B4C}" type="presOf" srcId="{856B078F-3106-4AEE-8FF7-316E2C569EDE}" destId="{84958D04-E9B9-46B3-A7AE-764605478F3F}" srcOrd="0" destOrd="0" presId="urn:microsoft.com/office/officeart/2016/7/layout/LinearArrowProcessNumbered"/>
    <dgm:cxn modelId="{57393B81-F018-4B14-8CB5-D0E7698DF8CA}" srcId="{856B078F-3106-4AEE-8FF7-316E2C569EDE}" destId="{3ADF1B40-13A1-4309-9CE1-2C8A32877754}" srcOrd="0" destOrd="0" parTransId="{DBE8EC67-678B-4EDD-B928-D55F2C7BB21C}" sibTransId="{B3CEF61C-9573-4332-A641-797573BE99A5}"/>
    <dgm:cxn modelId="{7E6ACA88-89DC-4F2E-A88D-7938720418B1}" type="presOf" srcId="{CC9DBCD5-272A-45CA-8328-7644EDC166CD}" destId="{9590612F-5F51-4488-A8A0-C5411E813A0D}" srcOrd="0" destOrd="1" presId="urn:microsoft.com/office/officeart/2016/7/layout/LinearArrowProcessNumbered"/>
    <dgm:cxn modelId="{2873948B-075A-4ABD-989F-A9F9278EFA56}" srcId="{FF17DB72-6EDE-4F52-8C7A-65AE06C59292}" destId="{BD107EFD-926F-455D-93D9-CFC5CDC25DE3}" srcOrd="0" destOrd="0" parTransId="{ABDE5B09-BA9D-4B01-9902-EFD90416DF6E}" sibTransId="{AB60E556-819D-48B1-A859-B0149CDBF3CF}"/>
    <dgm:cxn modelId="{34CC3C92-9E50-44F5-81A6-28D44C99F7D7}" type="presOf" srcId="{BD107EFD-926F-455D-93D9-CFC5CDC25DE3}" destId="{D00BF1F8-7012-4754-AA6B-596EBE47D907}" srcOrd="0" destOrd="1" presId="urn:microsoft.com/office/officeart/2016/7/layout/LinearArrowProcessNumbered"/>
    <dgm:cxn modelId="{98FBDB96-0B4C-418C-A509-91D81F7DDED2}" srcId="{219C84E0-FEBA-4D29-8C1F-005F446786F7}" destId="{6DF5897D-B0FD-4BE5-96E7-C35141057932}" srcOrd="2" destOrd="0" parTransId="{7D708ED2-D0E2-4268-93FC-D43CD8A6ABFF}" sibTransId="{37629EB1-AC33-420B-86D6-EA48F1A88B6E}"/>
    <dgm:cxn modelId="{346C2E97-8711-42AF-B973-EFA5A2ADF0C0}" type="presOf" srcId="{6DF5897D-B0FD-4BE5-96E7-C35141057932}" destId="{FA82D432-85EB-4441-9BA9-C4118ED2528D}" srcOrd="0" destOrd="0" presId="urn:microsoft.com/office/officeart/2016/7/layout/LinearArrowProcessNumbered"/>
    <dgm:cxn modelId="{991FCCB1-EB90-4371-B28D-67576315AA1B}" srcId="{6DF5897D-B0FD-4BE5-96E7-C35141057932}" destId="{3641F3D8-A565-4C4C-85E1-09090038E970}" srcOrd="0" destOrd="0" parTransId="{6795E0C5-2E47-44FC-A551-F19006B95DDF}" sibTransId="{DAF0CC48-0178-439F-8EF6-8D3762BDDC52}"/>
    <dgm:cxn modelId="{DEB2C5BB-C8FB-49D5-94E9-B06D544C4340}" type="presOf" srcId="{5B7D326D-E78F-4575-A28E-61EABC015584}" destId="{89A6E8D4-E2A5-4CB9-92C7-1A42E38B7F81}" srcOrd="0" destOrd="0" presId="urn:microsoft.com/office/officeart/2016/7/layout/LinearArrowProcessNumbered"/>
    <dgm:cxn modelId="{212827C0-E31F-4704-A553-ACE066E47E07}" type="presOf" srcId="{3641F3D8-A565-4C4C-85E1-09090038E970}" destId="{FA82D432-85EB-4441-9BA9-C4118ED2528D}" srcOrd="0" destOrd="1" presId="urn:microsoft.com/office/officeart/2016/7/layout/LinearArrowProcessNumbered"/>
    <dgm:cxn modelId="{B36C60C0-F9FD-4CA2-8E27-8DF9983AC902}" type="presOf" srcId="{C6094858-6319-4213-8192-9281F1E1A49B}" destId="{10943F1C-D712-4272-AEC9-9F80917A29EA}" srcOrd="0" destOrd="0" presId="urn:microsoft.com/office/officeart/2016/7/layout/LinearArrowProcessNumbered"/>
    <dgm:cxn modelId="{B832C9CA-4C6D-4FA1-A932-A1903E41AF80}" type="presOf" srcId="{FF17DB72-6EDE-4F52-8C7A-65AE06C59292}" destId="{D00BF1F8-7012-4754-AA6B-596EBE47D907}" srcOrd="0" destOrd="0" presId="urn:microsoft.com/office/officeart/2016/7/layout/LinearArrowProcessNumbered"/>
    <dgm:cxn modelId="{85086DD3-3B1F-4D5C-830B-E7BB2211D099}" type="presOf" srcId="{94848652-F1A9-4742-9D4E-61C8313FBD8B}" destId="{9590612F-5F51-4488-A8A0-C5411E813A0D}" srcOrd="0" destOrd="0" presId="urn:microsoft.com/office/officeart/2016/7/layout/LinearArrowProcessNumbered"/>
    <dgm:cxn modelId="{E2E450EE-8902-4312-90A5-99B2AB2108BB}" type="presOf" srcId="{D0353017-234A-455E-B3D3-09447061DE98}" destId="{AB9D6F98-A783-4B16-89D1-6FC45F7D0418}" srcOrd="0" destOrd="0" presId="urn:microsoft.com/office/officeart/2016/7/layout/LinearArrowProcessNumbered"/>
    <dgm:cxn modelId="{D5A9DDF5-45C4-48BE-9A9B-CF10CD1A818D}" srcId="{219C84E0-FEBA-4D29-8C1F-005F446786F7}" destId="{856B078F-3106-4AEE-8FF7-316E2C569EDE}" srcOrd="3" destOrd="0" parTransId="{3BD402A1-DF47-4108-8EC2-A9C13E89F9FF}" sibTransId="{D0353017-234A-455E-B3D3-09447061DE98}"/>
    <dgm:cxn modelId="{67EA00F2-7972-482E-9215-EFF200E40B4F}" type="presParOf" srcId="{B0BCC065-EFF0-41B8-A995-46A4F4752C85}" destId="{65588D30-E1B7-42FE-821C-8B020E979AD7}" srcOrd="0" destOrd="0" presId="urn:microsoft.com/office/officeart/2016/7/layout/LinearArrowProcessNumbered"/>
    <dgm:cxn modelId="{DBF73406-4A4A-4B41-9AF9-CF6B4C3CF486}" type="presParOf" srcId="{65588D30-E1B7-42FE-821C-8B020E979AD7}" destId="{5CE1E52A-E333-4C18-8585-ED2BC50DFBBC}" srcOrd="0" destOrd="0" presId="urn:microsoft.com/office/officeart/2016/7/layout/LinearArrowProcessNumbered"/>
    <dgm:cxn modelId="{6635B573-28A1-4D05-8DA1-74B71B33519C}" type="presParOf" srcId="{65588D30-E1B7-42FE-821C-8B020E979AD7}" destId="{DF224577-2FD7-43FD-8FDD-2ACF51CF2905}" srcOrd="1" destOrd="0" presId="urn:microsoft.com/office/officeart/2016/7/layout/LinearArrowProcessNumbered"/>
    <dgm:cxn modelId="{C9DD3F55-8175-40F9-A9F6-E1C8024982B5}" type="presParOf" srcId="{DF224577-2FD7-43FD-8FDD-2ACF51CF2905}" destId="{670E5567-6107-48E5-B716-7BD85966F9EB}" srcOrd="0" destOrd="0" presId="urn:microsoft.com/office/officeart/2016/7/layout/LinearArrowProcessNumbered"/>
    <dgm:cxn modelId="{F6B9032C-8B86-4C1F-A045-9E56F533F458}" type="presParOf" srcId="{DF224577-2FD7-43FD-8FDD-2ACF51CF2905}" destId="{CC53C138-FF07-405F-B774-72907E03919F}" srcOrd="1" destOrd="0" presId="urn:microsoft.com/office/officeart/2016/7/layout/LinearArrowProcessNumbered"/>
    <dgm:cxn modelId="{FED91324-23A6-433A-AE44-747FE8F1ADBA}" type="presParOf" srcId="{DF224577-2FD7-43FD-8FDD-2ACF51CF2905}" destId="{89A6E8D4-E2A5-4CB9-92C7-1A42E38B7F81}" srcOrd="2" destOrd="0" presId="urn:microsoft.com/office/officeart/2016/7/layout/LinearArrowProcessNumbered"/>
    <dgm:cxn modelId="{AFBA3FE0-BC92-40EE-BBC3-1B24698541DD}" type="presParOf" srcId="{DF224577-2FD7-43FD-8FDD-2ACF51CF2905}" destId="{F3B8C510-B4E8-4DE3-BA82-8F53FE63A841}" srcOrd="3" destOrd="0" presId="urn:microsoft.com/office/officeart/2016/7/layout/LinearArrowProcessNumbered"/>
    <dgm:cxn modelId="{60208664-5099-426C-A14E-6B466C5F8F65}" type="presParOf" srcId="{65588D30-E1B7-42FE-821C-8B020E979AD7}" destId="{9590612F-5F51-4488-A8A0-C5411E813A0D}" srcOrd="2" destOrd="0" presId="urn:microsoft.com/office/officeart/2016/7/layout/LinearArrowProcessNumbered"/>
    <dgm:cxn modelId="{E75FF9BC-5E1E-4D85-BCE2-9D7CF50CC07D}" type="presParOf" srcId="{B0BCC065-EFF0-41B8-A995-46A4F4752C85}" destId="{9AC5BE34-06DF-40CE-A49F-31645550B885}" srcOrd="1" destOrd="0" presId="urn:microsoft.com/office/officeart/2016/7/layout/LinearArrowProcessNumbered"/>
    <dgm:cxn modelId="{20D18E48-A56A-4607-869A-9D557899AD57}" type="presParOf" srcId="{B0BCC065-EFF0-41B8-A995-46A4F4752C85}" destId="{3ED9083A-6965-405D-B838-8B13016EC74D}" srcOrd="2" destOrd="0" presId="urn:microsoft.com/office/officeart/2016/7/layout/LinearArrowProcessNumbered"/>
    <dgm:cxn modelId="{654ECC59-8747-4081-8D8F-B1F441C14362}" type="presParOf" srcId="{3ED9083A-6965-405D-B838-8B13016EC74D}" destId="{0D22E633-CD4A-4EA8-9E72-CB521E333BB3}" srcOrd="0" destOrd="0" presId="urn:microsoft.com/office/officeart/2016/7/layout/LinearArrowProcessNumbered"/>
    <dgm:cxn modelId="{DFC50A6C-4DD7-45EE-88E3-767D4AAC80C5}" type="presParOf" srcId="{3ED9083A-6965-405D-B838-8B13016EC74D}" destId="{B946A6A4-B206-4902-9077-1DBBBFCCE7AB}" srcOrd="1" destOrd="0" presId="urn:microsoft.com/office/officeart/2016/7/layout/LinearArrowProcessNumbered"/>
    <dgm:cxn modelId="{545217E2-8B8E-464B-8452-E6093255B73C}" type="presParOf" srcId="{B946A6A4-B206-4902-9077-1DBBBFCCE7AB}" destId="{48400596-4533-4318-99B9-912F3C136B21}" srcOrd="0" destOrd="0" presId="urn:microsoft.com/office/officeart/2016/7/layout/LinearArrowProcessNumbered"/>
    <dgm:cxn modelId="{3CE2636F-9C02-4102-820E-E0547E2DCBBF}" type="presParOf" srcId="{B946A6A4-B206-4902-9077-1DBBBFCCE7AB}" destId="{2440EA79-AEA3-46D7-895E-DEB38CC92BF0}" srcOrd="1" destOrd="0" presId="urn:microsoft.com/office/officeart/2016/7/layout/LinearArrowProcessNumbered"/>
    <dgm:cxn modelId="{DDF006A0-F5CA-4FD5-8532-A5900FC67A66}" type="presParOf" srcId="{B946A6A4-B206-4902-9077-1DBBBFCCE7AB}" destId="{10943F1C-D712-4272-AEC9-9F80917A29EA}" srcOrd="2" destOrd="0" presId="urn:microsoft.com/office/officeart/2016/7/layout/LinearArrowProcessNumbered"/>
    <dgm:cxn modelId="{7B3C8EEB-81DC-4540-A85D-DE15543A1653}" type="presParOf" srcId="{B946A6A4-B206-4902-9077-1DBBBFCCE7AB}" destId="{EC236394-6E7C-4BFD-BDC3-B0DDCA961799}" srcOrd="3" destOrd="0" presId="urn:microsoft.com/office/officeart/2016/7/layout/LinearArrowProcessNumbered"/>
    <dgm:cxn modelId="{D0840FB1-6136-480D-B7BA-5E507D6EBA60}" type="presParOf" srcId="{3ED9083A-6965-405D-B838-8B13016EC74D}" destId="{D00BF1F8-7012-4754-AA6B-596EBE47D907}" srcOrd="2" destOrd="0" presId="urn:microsoft.com/office/officeart/2016/7/layout/LinearArrowProcessNumbered"/>
    <dgm:cxn modelId="{5A3EFE66-4B9F-4396-B04D-116AD223FB79}" type="presParOf" srcId="{B0BCC065-EFF0-41B8-A995-46A4F4752C85}" destId="{40A6954C-E236-471D-9485-4977EADA7089}" srcOrd="3" destOrd="0" presId="urn:microsoft.com/office/officeart/2016/7/layout/LinearArrowProcessNumbered"/>
    <dgm:cxn modelId="{D1AEBCAB-0190-487D-9347-49CE70847317}" type="presParOf" srcId="{B0BCC065-EFF0-41B8-A995-46A4F4752C85}" destId="{1D05FC9B-6360-4626-8F87-705C5E175FB8}" srcOrd="4" destOrd="0" presId="urn:microsoft.com/office/officeart/2016/7/layout/LinearArrowProcessNumbered"/>
    <dgm:cxn modelId="{C07E1C83-F308-4278-A655-CA2BA62B1933}" type="presParOf" srcId="{1D05FC9B-6360-4626-8F87-705C5E175FB8}" destId="{FDC9B54B-AF53-4A6F-B65B-AFA61012A30F}" srcOrd="0" destOrd="0" presId="urn:microsoft.com/office/officeart/2016/7/layout/LinearArrowProcessNumbered"/>
    <dgm:cxn modelId="{AA650B62-604F-413B-B9E3-CC04312300CB}" type="presParOf" srcId="{1D05FC9B-6360-4626-8F87-705C5E175FB8}" destId="{B8367C45-A2DF-45BE-B52E-E554FA147038}" srcOrd="1" destOrd="0" presId="urn:microsoft.com/office/officeart/2016/7/layout/LinearArrowProcessNumbered"/>
    <dgm:cxn modelId="{D6BD8ECF-6237-4E83-ACDA-CB45040D1074}" type="presParOf" srcId="{B8367C45-A2DF-45BE-B52E-E554FA147038}" destId="{176BF48E-18B1-40B9-A1D7-32D5C172A77C}" srcOrd="0" destOrd="0" presId="urn:microsoft.com/office/officeart/2016/7/layout/LinearArrowProcessNumbered"/>
    <dgm:cxn modelId="{5B4E32FC-3360-4B88-8400-D2619D8743EB}" type="presParOf" srcId="{B8367C45-A2DF-45BE-B52E-E554FA147038}" destId="{140896A1-E8E6-4955-B0DC-3750D670756C}" srcOrd="1" destOrd="0" presId="urn:microsoft.com/office/officeart/2016/7/layout/LinearArrowProcessNumbered"/>
    <dgm:cxn modelId="{85CDC47F-0D01-4FB6-9834-1DCC0729D186}" type="presParOf" srcId="{B8367C45-A2DF-45BE-B52E-E554FA147038}" destId="{85DE7493-0530-4886-88AB-1352E54810C0}" srcOrd="2" destOrd="0" presId="urn:microsoft.com/office/officeart/2016/7/layout/LinearArrowProcessNumbered"/>
    <dgm:cxn modelId="{FA70D0FD-2F33-4C1F-A1D6-41BC38148CFC}" type="presParOf" srcId="{B8367C45-A2DF-45BE-B52E-E554FA147038}" destId="{9BED281A-69FE-4712-87C0-E6B7BD03F173}" srcOrd="3" destOrd="0" presId="urn:microsoft.com/office/officeart/2016/7/layout/LinearArrowProcessNumbered"/>
    <dgm:cxn modelId="{198184ED-CC85-4E57-A077-B320CEAAB3EE}" type="presParOf" srcId="{1D05FC9B-6360-4626-8F87-705C5E175FB8}" destId="{FA82D432-85EB-4441-9BA9-C4118ED2528D}" srcOrd="2" destOrd="0" presId="urn:microsoft.com/office/officeart/2016/7/layout/LinearArrowProcessNumbered"/>
    <dgm:cxn modelId="{FE8901D8-AD6E-46AF-B986-47CD924CA4D1}" type="presParOf" srcId="{B0BCC065-EFF0-41B8-A995-46A4F4752C85}" destId="{F3A84009-B676-413C-9C9F-3E2C2D2E25DA}" srcOrd="5" destOrd="0" presId="urn:microsoft.com/office/officeart/2016/7/layout/LinearArrowProcessNumbered"/>
    <dgm:cxn modelId="{CDBD0EFA-957A-495C-8577-4D46CE52C5B9}" type="presParOf" srcId="{B0BCC065-EFF0-41B8-A995-46A4F4752C85}" destId="{167D1528-8AF0-4F6E-9B74-7981677656CE}" srcOrd="6" destOrd="0" presId="urn:microsoft.com/office/officeart/2016/7/layout/LinearArrowProcessNumbered"/>
    <dgm:cxn modelId="{9B540FC1-356A-40E9-9D12-B60246508867}" type="presParOf" srcId="{167D1528-8AF0-4F6E-9B74-7981677656CE}" destId="{3DFE5F47-4EEE-42EC-9B1A-1F1CA4CFA3A2}" srcOrd="0" destOrd="0" presId="urn:microsoft.com/office/officeart/2016/7/layout/LinearArrowProcessNumbered"/>
    <dgm:cxn modelId="{25ACCE82-9F95-4BBB-9C44-0CC3A3DA54FC}" type="presParOf" srcId="{167D1528-8AF0-4F6E-9B74-7981677656CE}" destId="{A1934643-E3CC-4827-9C9C-F9F4DF7CD318}" srcOrd="1" destOrd="0" presId="urn:microsoft.com/office/officeart/2016/7/layout/LinearArrowProcessNumbered"/>
    <dgm:cxn modelId="{FDA4766A-DE1E-4E8C-9DE2-089A6CB607E5}" type="presParOf" srcId="{A1934643-E3CC-4827-9C9C-F9F4DF7CD318}" destId="{890FA1BD-65FA-46D2-B005-BF02CF67032E}" srcOrd="0" destOrd="0" presId="urn:microsoft.com/office/officeart/2016/7/layout/LinearArrowProcessNumbered"/>
    <dgm:cxn modelId="{A42E1D64-81B7-431B-BFC3-BB372320C375}" type="presParOf" srcId="{A1934643-E3CC-4827-9C9C-F9F4DF7CD318}" destId="{F5FDF34E-894D-4C06-834B-7B2E0C6FDB4E}" srcOrd="1" destOrd="0" presId="urn:microsoft.com/office/officeart/2016/7/layout/LinearArrowProcessNumbered"/>
    <dgm:cxn modelId="{6B96F9F0-29AD-4FDF-B54C-BA003C5A96D5}" type="presParOf" srcId="{A1934643-E3CC-4827-9C9C-F9F4DF7CD318}" destId="{AB9D6F98-A783-4B16-89D1-6FC45F7D0418}" srcOrd="2" destOrd="0" presId="urn:microsoft.com/office/officeart/2016/7/layout/LinearArrowProcessNumbered"/>
    <dgm:cxn modelId="{28A93B2B-4493-4E6E-8102-F274CDB8A1EB}" type="presParOf" srcId="{A1934643-E3CC-4827-9C9C-F9F4DF7CD318}" destId="{1B5C9F03-D0CB-4480-8FD6-388B6F2940C4}" srcOrd="3" destOrd="0" presId="urn:microsoft.com/office/officeart/2016/7/layout/LinearArrowProcessNumbered"/>
    <dgm:cxn modelId="{07CCFC34-9EAA-4C84-B4B3-B21DB30CB930}" type="presParOf" srcId="{167D1528-8AF0-4F6E-9B74-7981677656CE}" destId="{84958D04-E9B9-46B3-A7AE-764605478F3F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46A1954-F725-45B7-8433-B25BC5466DB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62A4582D-9010-4DDF-AA8B-4123EB4F5E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Energy consumption </a:t>
          </a:r>
        </a:p>
      </dgm:t>
    </dgm:pt>
    <dgm:pt modelId="{E01479B2-F9BD-4FE7-BA69-CF3A54B4B7A1}" type="parTrans" cxnId="{5414F7AC-44AF-4B51-A245-345FA30CF29F}">
      <dgm:prSet/>
      <dgm:spPr/>
      <dgm:t>
        <a:bodyPr/>
        <a:lstStyle/>
        <a:p>
          <a:endParaRPr lang="en-US"/>
        </a:p>
      </dgm:t>
    </dgm:pt>
    <dgm:pt modelId="{69B51064-B7F7-48C2-94B4-0CEF1349F91E}" type="sibTrans" cxnId="{5414F7AC-44AF-4B51-A245-345FA30CF29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BBF3F3-AC81-4BE6-A3D0-23C6874EEB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Electricity – 47 x 5142.45 = 241,695.15 kWh per year</a:t>
          </a:r>
        </a:p>
      </dgm:t>
    </dgm:pt>
    <dgm:pt modelId="{E7C8A4C1-486B-47B1-B6E3-7CE2702DEC9B}" type="parTrans" cxnId="{26B3F8B6-0B25-49E9-A57C-B71E0036F1CB}">
      <dgm:prSet/>
      <dgm:spPr/>
      <dgm:t>
        <a:bodyPr/>
        <a:lstStyle/>
        <a:p>
          <a:endParaRPr lang="en-US"/>
        </a:p>
      </dgm:t>
    </dgm:pt>
    <dgm:pt modelId="{5C961459-193E-4EAF-9F4E-CE150B4F4FA4}" type="sibTrans" cxnId="{26B3F8B6-0B25-49E9-A57C-B71E0036F1C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C0A6EA-6989-439C-8330-A5D780E86B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Other Fuels – 114 x 5142.45 = 586,239.3 kWh Per Year</a:t>
          </a:r>
        </a:p>
      </dgm:t>
    </dgm:pt>
    <dgm:pt modelId="{57E938BD-4446-408A-9D52-72837099A56D}" type="parTrans" cxnId="{81C6235E-274A-4ECA-B372-27DB9CB68FB0}">
      <dgm:prSet/>
      <dgm:spPr/>
      <dgm:t>
        <a:bodyPr/>
        <a:lstStyle/>
        <a:p>
          <a:endParaRPr lang="en-US"/>
        </a:p>
      </dgm:t>
    </dgm:pt>
    <dgm:pt modelId="{10FD244C-7839-452C-A128-C8A90D11388D}" type="sibTrans" cxnId="{81C6235E-274A-4ECA-B372-27DB9CB68FB0}">
      <dgm:prSet/>
      <dgm:spPr/>
      <dgm:t>
        <a:bodyPr/>
        <a:lstStyle/>
        <a:p>
          <a:endParaRPr lang="en-US"/>
        </a:p>
      </dgm:t>
    </dgm:pt>
    <dgm:pt modelId="{16C7D599-25A6-4943-9EC3-6BD59CA5E005}" type="pres">
      <dgm:prSet presAssocID="{846A1954-F725-45B7-8433-B25BC5466DBD}" presName="root" presStyleCnt="0">
        <dgm:presLayoutVars>
          <dgm:dir/>
          <dgm:resizeHandles val="exact"/>
        </dgm:presLayoutVars>
      </dgm:prSet>
      <dgm:spPr/>
    </dgm:pt>
    <dgm:pt modelId="{E1015BB2-3DE9-4AD2-B43A-7FE2860C5C20}" type="pres">
      <dgm:prSet presAssocID="{846A1954-F725-45B7-8433-B25BC5466DBD}" presName="container" presStyleCnt="0">
        <dgm:presLayoutVars>
          <dgm:dir/>
          <dgm:resizeHandles val="exact"/>
        </dgm:presLayoutVars>
      </dgm:prSet>
      <dgm:spPr/>
    </dgm:pt>
    <dgm:pt modelId="{BFB4BCA3-C278-4657-8428-B433A6F34F82}" type="pres">
      <dgm:prSet presAssocID="{62A4582D-9010-4DDF-AA8B-4123EB4F5E08}" presName="compNode" presStyleCnt="0"/>
      <dgm:spPr/>
    </dgm:pt>
    <dgm:pt modelId="{D78CFCC7-027F-4FF5-B281-B8C3E8C23639}" type="pres">
      <dgm:prSet presAssocID="{62A4582D-9010-4DDF-AA8B-4123EB4F5E08}" presName="iconBgRect" presStyleLbl="bgShp" presStyleIdx="0" presStyleCnt="3"/>
      <dgm:spPr/>
    </dgm:pt>
    <dgm:pt modelId="{98EBA9BA-C4F7-48EA-A72C-A85D42044B45}" type="pres">
      <dgm:prSet presAssocID="{62A4582D-9010-4DDF-AA8B-4123EB4F5E0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E073377A-586A-4478-929B-23124220BC8C}" type="pres">
      <dgm:prSet presAssocID="{62A4582D-9010-4DDF-AA8B-4123EB4F5E08}" presName="spaceRect" presStyleCnt="0"/>
      <dgm:spPr/>
    </dgm:pt>
    <dgm:pt modelId="{BBE32506-EFB4-4405-8BC5-1D60FAFBF6DC}" type="pres">
      <dgm:prSet presAssocID="{62A4582D-9010-4DDF-AA8B-4123EB4F5E08}" presName="textRect" presStyleLbl="revTx" presStyleIdx="0" presStyleCnt="3">
        <dgm:presLayoutVars>
          <dgm:chMax val="1"/>
          <dgm:chPref val="1"/>
        </dgm:presLayoutVars>
      </dgm:prSet>
      <dgm:spPr/>
    </dgm:pt>
    <dgm:pt modelId="{51FED558-4718-46CD-86F6-A23D9837C4D8}" type="pres">
      <dgm:prSet presAssocID="{69B51064-B7F7-48C2-94B4-0CEF1349F91E}" presName="sibTrans" presStyleLbl="sibTrans2D1" presStyleIdx="0" presStyleCnt="0"/>
      <dgm:spPr/>
    </dgm:pt>
    <dgm:pt modelId="{8D75C0D7-A26E-42B1-917F-A564E19759FC}" type="pres">
      <dgm:prSet presAssocID="{6EBBF3F3-AC81-4BE6-A3D0-23C6874EEB39}" presName="compNode" presStyleCnt="0"/>
      <dgm:spPr/>
    </dgm:pt>
    <dgm:pt modelId="{70FD159D-5E91-4B8F-84C8-6B44E869F58D}" type="pres">
      <dgm:prSet presAssocID="{6EBBF3F3-AC81-4BE6-A3D0-23C6874EEB39}" presName="iconBgRect" presStyleLbl="bgShp" presStyleIdx="1" presStyleCnt="3"/>
      <dgm:spPr/>
    </dgm:pt>
    <dgm:pt modelId="{26E54A00-D1C9-46C4-AE37-A8B59D72646F}" type="pres">
      <dgm:prSet presAssocID="{6EBBF3F3-AC81-4BE6-A3D0-23C6874EEB3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 Voltage"/>
        </a:ext>
      </dgm:extLst>
    </dgm:pt>
    <dgm:pt modelId="{7221B5C4-C684-45D4-BD07-AD98746C328D}" type="pres">
      <dgm:prSet presAssocID="{6EBBF3F3-AC81-4BE6-A3D0-23C6874EEB39}" presName="spaceRect" presStyleCnt="0"/>
      <dgm:spPr/>
    </dgm:pt>
    <dgm:pt modelId="{27465042-238A-40BC-8D0E-46B40A7E1D11}" type="pres">
      <dgm:prSet presAssocID="{6EBBF3F3-AC81-4BE6-A3D0-23C6874EEB39}" presName="textRect" presStyleLbl="revTx" presStyleIdx="1" presStyleCnt="3">
        <dgm:presLayoutVars>
          <dgm:chMax val="1"/>
          <dgm:chPref val="1"/>
        </dgm:presLayoutVars>
      </dgm:prSet>
      <dgm:spPr/>
    </dgm:pt>
    <dgm:pt modelId="{CF182250-9106-4071-9A32-42B4B38809D1}" type="pres">
      <dgm:prSet presAssocID="{5C961459-193E-4EAF-9F4E-CE150B4F4FA4}" presName="sibTrans" presStyleLbl="sibTrans2D1" presStyleIdx="0" presStyleCnt="0"/>
      <dgm:spPr/>
    </dgm:pt>
    <dgm:pt modelId="{46DB2663-AD10-4495-931B-316CE157E4CF}" type="pres">
      <dgm:prSet presAssocID="{24C0A6EA-6989-439C-8330-A5D780E86B95}" presName="compNode" presStyleCnt="0"/>
      <dgm:spPr/>
    </dgm:pt>
    <dgm:pt modelId="{BCD45B07-D0F9-43F5-BA01-6C60A8126C25}" type="pres">
      <dgm:prSet presAssocID="{24C0A6EA-6989-439C-8330-A5D780E86B95}" presName="iconBgRect" presStyleLbl="bgShp" presStyleIdx="2" presStyleCnt="3"/>
      <dgm:spPr/>
    </dgm:pt>
    <dgm:pt modelId="{C548F43D-C30B-48A5-9E0A-E45C8CBE1498}" type="pres">
      <dgm:prSet presAssocID="{24C0A6EA-6989-439C-8330-A5D780E86B9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8C5CCFDE-5149-45C4-8A2F-C4C233825904}" type="pres">
      <dgm:prSet presAssocID="{24C0A6EA-6989-439C-8330-A5D780E86B95}" presName="spaceRect" presStyleCnt="0"/>
      <dgm:spPr/>
    </dgm:pt>
    <dgm:pt modelId="{D1076C59-D632-40FD-8048-D48A7F2F2397}" type="pres">
      <dgm:prSet presAssocID="{24C0A6EA-6989-439C-8330-A5D780E86B9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1C6235E-274A-4ECA-B372-27DB9CB68FB0}" srcId="{846A1954-F725-45B7-8433-B25BC5466DBD}" destId="{24C0A6EA-6989-439C-8330-A5D780E86B95}" srcOrd="2" destOrd="0" parTransId="{57E938BD-4446-408A-9D52-72837099A56D}" sibTransId="{10FD244C-7839-452C-A128-C8A90D11388D}"/>
    <dgm:cxn modelId="{AFCD3B69-364B-4A7B-A4A8-6A4214C0FD18}" type="presOf" srcId="{5C961459-193E-4EAF-9F4E-CE150B4F4FA4}" destId="{CF182250-9106-4071-9A32-42B4B38809D1}" srcOrd="0" destOrd="0" presId="urn:microsoft.com/office/officeart/2018/2/layout/IconCircleList"/>
    <dgm:cxn modelId="{489BEE8B-7068-411B-821C-7C1920C7F763}" type="presOf" srcId="{6EBBF3F3-AC81-4BE6-A3D0-23C6874EEB39}" destId="{27465042-238A-40BC-8D0E-46B40A7E1D11}" srcOrd="0" destOrd="0" presId="urn:microsoft.com/office/officeart/2018/2/layout/IconCircleList"/>
    <dgm:cxn modelId="{0C3C4292-114F-4809-9254-1EE0776888CF}" type="presOf" srcId="{24C0A6EA-6989-439C-8330-A5D780E86B95}" destId="{D1076C59-D632-40FD-8048-D48A7F2F2397}" srcOrd="0" destOrd="0" presId="urn:microsoft.com/office/officeart/2018/2/layout/IconCircleList"/>
    <dgm:cxn modelId="{B3356BA6-3000-4C9F-8510-266FF57903F4}" type="presOf" srcId="{846A1954-F725-45B7-8433-B25BC5466DBD}" destId="{16C7D599-25A6-4943-9EC3-6BD59CA5E005}" srcOrd="0" destOrd="0" presId="urn:microsoft.com/office/officeart/2018/2/layout/IconCircleList"/>
    <dgm:cxn modelId="{5414F7AC-44AF-4B51-A245-345FA30CF29F}" srcId="{846A1954-F725-45B7-8433-B25BC5466DBD}" destId="{62A4582D-9010-4DDF-AA8B-4123EB4F5E08}" srcOrd="0" destOrd="0" parTransId="{E01479B2-F9BD-4FE7-BA69-CF3A54B4B7A1}" sibTransId="{69B51064-B7F7-48C2-94B4-0CEF1349F91E}"/>
    <dgm:cxn modelId="{B96BABB6-9016-41E8-83FD-47E5CB4F5654}" type="presOf" srcId="{69B51064-B7F7-48C2-94B4-0CEF1349F91E}" destId="{51FED558-4718-46CD-86F6-A23D9837C4D8}" srcOrd="0" destOrd="0" presId="urn:microsoft.com/office/officeart/2018/2/layout/IconCircleList"/>
    <dgm:cxn modelId="{26B3F8B6-0B25-49E9-A57C-B71E0036F1CB}" srcId="{846A1954-F725-45B7-8433-B25BC5466DBD}" destId="{6EBBF3F3-AC81-4BE6-A3D0-23C6874EEB39}" srcOrd="1" destOrd="0" parTransId="{E7C8A4C1-486B-47B1-B6E3-7CE2702DEC9B}" sibTransId="{5C961459-193E-4EAF-9F4E-CE150B4F4FA4}"/>
    <dgm:cxn modelId="{A88AB6C3-D902-4D74-B246-6349A7931B1C}" type="presOf" srcId="{62A4582D-9010-4DDF-AA8B-4123EB4F5E08}" destId="{BBE32506-EFB4-4405-8BC5-1D60FAFBF6DC}" srcOrd="0" destOrd="0" presId="urn:microsoft.com/office/officeart/2018/2/layout/IconCircleList"/>
    <dgm:cxn modelId="{B8C29927-F4ED-49B8-BAAC-92E80ECC0022}" type="presParOf" srcId="{16C7D599-25A6-4943-9EC3-6BD59CA5E005}" destId="{E1015BB2-3DE9-4AD2-B43A-7FE2860C5C20}" srcOrd="0" destOrd="0" presId="urn:microsoft.com/office/officeart/2018/2/layout/IconCircleList"/>
    <dgm:cxn modelId="{5B78D0D5-1AC6-40D9-B6AD-B6CF43C0AD97}" type="presParOf" srcId="{E1015BB2-3DE9-4AD2-B43A-7FE2860C5C20}" destId="{BFB4BCA3-C278-4657-8428-B433A6F34F82}" srcOrd="0" destOrd="0" presId="urn:microsoft.com/office/officeart/2018/2/layout/IconCircleList"/>
    <dgm:cxn modelId="{372F29AD-F3CF-43C4-A51F-0679FCACE8BD}" type="presParOf" srcId="{BFB4BCA3-C278-4657-8428-B433A6F34F82}" destId="{D78CFCC7-027F-4FF5-B281-B8C3E8C23639}" srcOrd="0" destOrd="0" presId="urn:microsoft.com/office/officeart/2018/2/layout/IconCircleList"/>
    <dgm:cxn modelId="{8BB26826-A337-43B5-A531-D1B204058F29}" type="presParOf" srcId="{BFB4BCA3-C278-4657-8428-B433A6F34F82}" destId="{98EBA9BA-C4F7-48EA-A72C-A85D42044B45}" srcOrd="1" destOrd="0" presId="urn:microsoft.com/office/officeart/2018/2/layout/IconCircleList"/>
    <dgm:cxn modelId="{CCA75D38-E6AD-424D-8DAE-409D075F749B}" type="presParOf" srcId="{BFB4BCA3-C278-4657-8428-B433A6F34F82}" destId="{E073377A-586A-4478-929B-23124220BC8C}" srcOrd="2" destOrd="0" presId="urn:microsoft.com/office/officeart/2018/2/layout/IconCircleList"/>
    <dgm:cxn modelId="{6EAE5680-2EA7-44C7-A5AB-9DECA6CE078D}" type="presParOf" srcId="{BFB4BCA3-C278-4657-8428-B433A6F34F82}" destId="{BBE32506-EFB4-4405-8BC5-1D60FAFBF6DC}" srcOrd="3" destOrd="0" presId="urn:microsoft.com/office/officeart/2018/2/layout/IconCircleList"/>
    <dgm:cxn modelId="{2350616D-3934-4422-A1AF-3B738F04DC83}" type="presParOf" srcId="{E1015BB2-3DE9-4AD2-B43A-7FE2860C5C20}" destId="{51FED558-4718-46CD-86F6-A23D9837C4D8}" srcOrd="1" destOrd="0" presId="urn:microsoft.com/office/officeart/2018/2/layout/IconCircleList"/>
    <dgm:cxn modelId="{3E6F654B-2B14-4CF7-A4A8-CE0E66799112}" type="presParOf" srcId="{E1015BB2-3DE9-4AD2-B43A-7FE2860C5C20}" destId="{8D75C0D7-A26E-42B1-917F-A564E19759FC}" srcOrd="2" destOrd="0" presId="urn:microsoft.com/office/officeart/2018/2/layout/IconCircleList"/>
    <dgm:cxn modelId="{91327B7A-57AD-4EC2-BFCC-7EC501935D16}" type="presParOf" srcId="{8D75C0D7-A26E-42B1-917F-A564E19759FC}" destId="{70FD159D-5E91-4B8F-84C8-6B44E869F58D}" srcOrd="0" destOrd="0" presId="urn:microsoft.com/office/officeart/2018/2/layout/IconCircleList"/>
    <dgm:cxn modelId="{237F9D7B-5968-4D8D-9F74-2D62942975FA}" type="presParOf" srcId="{8D75C0D7-A26E-42B1-917F-A564E19759FC}" destId="{26E54A00-D1C9-46C4-AE37-A8B59D72646F}" srcOrd="1" destOrd="0" presId="urn:microsoft.com/office/officeart/2018/2/layout/IconCircleList"/>
    <dgm:cxn modelId="{7082FB0A-4CB4-4759-8F0D-D7322D2E38B1}" type="presParOf" srcId="{8D75C0D7-A26E-42B1-917F-A564E19759FC}" destId="{7221B5C4-C684-45D4-BD07-AD98746C328D}" srcOrd="2" destOrd="0" presId="urn:microsoft.com/office/officeart/2018/2/layout/IconCircleList"/>
    <dgm:cxn modelId="{84CC9541-732A-4180-B29F-F0F5A17CFAAE}" type="presParOf" srcId="{8D75C0D7-A26E-42B1-917F-A564E19759FC}" destId="{27465042-238A-40BC-8D0E-46B40A7E1D11}" srcOrd="3" destOrd="0" presId="urn:microsoft.com/office/officeart/2018/2/layout/IconCircleList"/>
    <dgm:cxn modelId="{AADF8D09-09E7-49F2-ABEC-2D20D9ED11A7}" type="presParOf" srcId="{E1015BB2-3DE9-4AD2-B43A-7FE2860C5C20}" destId="{CF182250-9106-4071-9A32-42B4B38809D1}" srcOrd="3" destOrd="0" presId="urn:microsoft.com/office/officeart/2018/2/layout/IconCircleList"/>
    <dgm:cxn modelId="{5B941A22-243C-46D2-8E43-501A045E51C5}" type="presParOf" srcId="{E1015BB2-3DE9-4AD2-B43A-7FE2860C5C20}" destId="{46DB2663-AD10-4495-931B-316CE157E4CF}" srcOrd="4" destOrd="0" presId="urn:microsoft.com/office/officeart/2018/2/layout/IconCircleList"/>
    <dgm:cxn modelId="{B44D15BA-B009-4245-AEAD-1026907B80B3}" type="presParOf" srcId="{46DB2663-AD10-4495-931B-316CE157E4CF}" destId="{BCD45B07-D0F9-43F5-BA01-6C60A8126C25}" srcOrd="0" destOrd="0" presId="urn:microsoft.com/office/officeart/2018/2/layout/IconCircleList"/>
    <dgm:cxn modelId="{F77953D4-7BC3-45C7-9B48-F890C5FDB9FE}" type="presParOf" srcId="{46DB2663-AD10-4495-931B-316CE157E4CF}" destId="{C548F43D-C30B-48A5-9E0A-E45C8CBE1498}" srcOrd="1" destOrd="0" presId="urn:microsoft.com/office/officeart/2018/2/layout/IconCircleList"/>
    <dgm:cxn modelId="{493CFAD4-BDE1-412C-9B84-906EC5BBD9AB}" type="presParOf" srcId="{46DB2663-AD10-4495-931B-316CE157E4CF}" destId="{8C5CCFDE-5149-45C4-8A2F-C4C233825904}" srcOrd="2" destOrd="0" presId="urn:microsoft.com/office/officeart/2018/2/layout/IconCircleList"/>
    <dgm:cxn modelId="{50E0303D-9145-4351-BCDF-E29C0EB72252}" type="presParOf" srcId="{46DB2663-AD10-4495-931B-316CE157E4CF}" destId="{D1076C59-D632-40FD-8048-D48A7F2F239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8DAA7B2-DA98-43C7-AAA8-DC1F5AD5F312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1BB7E9-DBA6-43B6-B4F3-E1B793BC908F}">
      <dgm:prSet/>
      <dgm:spPr/>
      <dgm:t>
        <a:bodyPr/>
        <a:lstStyle/>
        <a:p>
          <a:r>
            <a:rPr lang="en-GB"/>
            <a:t>Cooling on in an empty building.</a:t>
          </a:r>
          <a:endParaRPr lang="en-US"/>
        </a:p>
      </dgm:t>
    </dgm:pt>
    <dgm:pt modelId="{E659EF01-2C9B-4BCA-9F6C-B80FBF34D9E8}" type="parTrans" cxnId="{D3EF532B-8A9F-43AB-A670-300A39823C05}">
      <dgm:prSet/>
      <dgm:spPr/>
      <dgm:t>
        <a:bodyPr/>
        <a:lstStyle/>
        <a:p>
          <a:endParaRPr lang="en-US"/>
        </a:p>
      </dgm:t>
    </dgm:pt>
    <dgm:pt modelId="{C59F86A5-6A12-4F6B-8FCB-E87068052150}" type="sibTrans" cxnId="{D3EF532B-8A9F-43AB-A670-300A39823C05}">
      <dgm:prSet/>
      <dgm:spPr/>
      <dgm:t>
        <a:bodyPr/>
        <a:lstStyle/>
        <a:p>
          <a:endParaRPr lang="en-US"/>
        </a:p>
      </dgm:t>
    </dgm:pt>
    <dgm:pt modelId="{0BD5D69E-903E-40DB-A2BE-BB7BC3890FC8}">
      <dgm:prSet/>
      <dgm:spPr/>
      <dgm:t>
        <a:bodyPr/>
        <a:lstStyle/>
        <a:p>
          <a:r>
            <a:rPr lang="en-GB"/>
            <a:t>Personal heaters and fans at desks in rooms with radiators and cooling.</a:t>
          </a:r>
          <a:endParaRPr lang="en-US"/>
        </a:p>
      </dgm:t>
    </dgm:pt>
    <dgm:pt modelId="{EA48610B-3D1A-4219-903F-205F9FCAFFE6}" type="parTrans" cxnId="{F564810D-D9FF-4472-8E3D-22B714DE64F8}">
      <dgm:prSet/>
      <dgm:spPr/>
      <dgm:t>
        <a:bodyPr/>
        <a:lstStyle/>
        <a:p>
          <a:endParaRPr lang="en-US"/>
        </a:p>
      </dgm:t>
    </dgm:pt>
    <dgm:pt modelId="{60211D2F-BBA4-4DEA-BE26-6082167AF544}" type="sibTrans" cxnId="{F564810D-D9FF-4472-8E3D-22B714DE64F8}">
      <dgm:prSet/>
      <dgm:spPr/>
      <dgm:t>
        <a:bodyPr/>
        <a:lstStyle/>
        <a:p>
          <a:endParaRPr lang="en-US"/>
        </a:p>
      </dgm:t>
    </dgm:pt>
    <dgm:pt modelId="{3E890965-8501-4DF8-B5D3-D581205A00F1}">
      <dgm:prSet/>
      <dgm:spPr/>
      <dgm:t>
        <a:bodyPr/>
        <a:lstStyle/>
        <a:p>
          <a:r>
            <a:rPr lang="en-GB"/>
            <a:t>Planting causing limited light in rooms</a:t>
          </a:r>
          <a:endParaRPr lang="en-US"/>
        </a:p>
      </dgm:t>
    </dgm:pt>
    <dgm:pt modelId="{8321E8E1-AB91-499D-99E8-A06115D516EF}" type="parTrans" cxnId="{C0FAB6A8-5C5F-4219-8F7F-C4F32098DFCC}">
      <dgm:prSet/>
      <dgm:spPr/>
      <dgm:t>
        <a:bodyPr/>
        <a:lstStyle/>
        <a:p>
          <a:endParaRPr lang="en-US"/>
        </a:p>
      </dgm:t>
    </dgm:pt>
    <dgm:pt modelId="{CB7D33D6-92C5-4ED3-BB78-E6D373ACEA44}" type="sibTrans" cxnId="{C0FAB6A8-5C5F-4219-8F7F-C4F32098DFCC}">
      <dgm:prSet/>
      <dgm:spPr/>
      <dgm:t>
        <a:bodyPr/>
        <a:lstStyle/>
        <a:p>
          <a:endParaRPr lang="en-US"/>
        </a:p>
      </dgm:t>
    </dgm:pt>
    <dgm:pt modelId="{36431876-84A8-48A4-9BAD-84E2D9D5F08C}">
      <dgm:prSet/>
      <dgm:spPr/>
      <dgm:t>
        <a:bodyPr/>
        <a:lstStyle/>
        <a:p>
          <a:r>
            <a:rPr lang="en-GB"/>
            <a:t>Deep plan creating offices with internal windows</a:t>
          </a:r>
          <a:endParaRPr lang="en-US"/>
        </a:p>
      </dgm:t>
    </dgm:pt>
    <dgm:pt modelId="{7B93C363-8D97-40B1-B70F-93A3A9FC3F82}" type="parTrans" cxnId="{460003FD-DEB9-4688-B440-E17CAE97FA15}">
      <dgm:prSet/>
      <dgm:spPr/>
      <dgm:t>
        <a:bodyPr/>
        <a:lstStyle/>
        <a:p>
          <a:endParaRPr lang="en-US"/>
        </a:p>
      </dgm:t>
    </dgm:pt>
    <dgm:pt modelId="{C6A24D96-1EC5-4897-88A3-396CF526B0B7}" type="sibTrans" cxnId="{460003FD-DEB9-4688-B440-E17CAE97FA15}">
      <dgm:prSet/>
      <dgm:spPr/>
      <dgm:t>
        <a:bodyPr/>
        <a:lstStyle/>
        <a:p>
          <a:endParaRPr lang="en-US"/>
        </a:p>
      </dgm:t>
    </dgm:pt>
    <dgm:pt modelId="{BBE3AB01-05ED-44B9-A603-2A71521E13DB}">
      <dgm:prSet/>
      <dgm:spPr/>
      <dgm:t>
        <a:bodyPr/>
        <a:lstStyle/>
        <a:p>
          <a:r>
            <a:rPr lang="en-US"/>
            <a:t>Over Specifications of services</a:t>
          </a:r>
        </a:p>
      </dgm:t>
    </dgm:pt>
    <dgm:pt modelId="{94845B48-695A-4F1B-A78B-F078FEFD23B1}" type="parTrans" cxnId="{65278D56-F872-4EDC-9F37-3B0D304F66A2}">
      <dgm:prSet/>
      <dgm:spPr/>
      <dgm:t>
        <a:bodyPr/>
        <a:lstStyle/>
        <a:p>
          <a:endParaRPr lang="en-US"/>
        </a:p>
      </dgm:t>
    </dgm:pt>
    <dgm:pt modelId="{C0793F3F-3E85-4CF0-AD29-2A804BCA4DDE}" type="sibTrans" cxnId="{65278D56-F872-4EDC-9F37-3B0D304F66A2}">
      <dgm:prSet/>
      <dgm:spPr/>
      <dgm:t>
        <a:bodyPr/>
        <a:lstStyle/>
        <a:p>
          <a:endParaRPr lang="en-US"/>
        </a:p>
      </dgm:t>
    </dgm:pt>
    <dgm:pt modelId="{1124723A-D170-48C3-B744-BD2FB9D37B0C}">
      <dgm:prSet/>
      <dgm:spPr/>
      <dgm:t>
        <a:bodyPr/>
        <a:lstStyle/>
        <a:p>
          <a:r>
            <a:rPr lang="en-GB"/>
            <a:t>Centrally controlled heating</a:t>
          </a:r>
          <a:endParaRPr lang="en-US"/>
        </a:p>
      </dgm:t>
    </dgm:pt>
    <dgm:pt modelId="{12EEA748-7EBE-4164-A057-55E1C7B64447}" type="parTrans" cxnId="{9400FDB2-A769-4C4A-93DC-3F4297378674}">
      <dgm:prSet/>
      <dgm:spPr/>
      <dgm:t>
        <a:bodyPr/>
        <a:lstStyle/>
        <a:p>
          <a:endParaRPr lang="en-US"/>
        </a:p>
      </dgm:t>
    </dgm:pt>
    <dgm:pt modelId="{3A94709C-E6CB-4AFC-B4BB-D16608D9E299}" type="sibTrans" cxnId="{9400FDB2-A769-4C4A-93DC-3F4297378674}">
      <dgm:prSet/>
      <dgm:spPr/>
      <dgm:t>
        <a:bodyPr/>
        <a:lstStyle/>
        <a:p>
          <a:endParaRPr lang="en-US"/>
        </a:p>
      </dgm:t>
    </dgm:pt>
    <dgm:pt modelId="{0C2BC96B-D5EA-4DE1-AEAB-66C7EC0840F8}" type="pres">
      <dgm:prSet presAssocID="{08DAA7B2-DA98-43C7-AAA8-DC1F5AD5F312}" presName="diagram" presStyleCnt="0">
        <dgm:presLayoutVars>
          <dgm:dir/>
          <dgm:resizeHandles val="exact"/>
        </dgm:presLayoutVars>
      </dgm:prSet>
      <dgm:spPr/>
    </dgm:pt>
    <dgm:pt modelId="{0E6726A4-34F2-4BF3-96F0-56A7C9D139DF}" type="pres">
      <dgm:prSet presAssocID="{3E1BB7E9-DBA6-43B6-B4F3-E1B793BC908F}" presName="node" presStyleLbl="node1" presStyleIdx="0" presStyleCnt="6">
        <dgm:presLayoutVars>
          <dgm:bulletEnabled val="1"/>
        </dgm:presLayoutVars>
      </dgm:prSet>
      <dgm:spPr/>
    </dgm:pt>
    <dgm:pt modelId="{F7D4FDD3-1BCC-4F58-A7ED-52B3683790FD}" type="pres">
      <dgm:prSet presAssocID="{C59F86A5-6A12-4F6B-8FCB-E87068052150}" presName="sibTrans" presStyleCnt="0"/>
      <dgm:spPr/>
    </dgm:pt>
    <dgm:pt modelId="{05765C0B-55E8-4DE4-98AD-F1C12B054C9E}" type="pres">
      <dgm:prSet presAssocID="{0BD5D69E-903E-40DB-A2BE-BB7BC3890FC8}" presName="node" presStyleLbl="node1" presStyleIdx="1" presStyleCnt="6">
        <dgm:presLayoutVars>
          <dgm:bulletEnabled val="1"/>
        </dgm:presLayoutVars>
      </dgm:prSet>
      <dgm:spPr/>
    </dgm:pt>
    <dgm:pt modelId="{36CE93A7-0815-4533-9CF6-BA3BC6FA3C91}" type="pres">
      <dgm:prSet presAssocID="{60211D2F-BBA4-4DEA-BE26-6082167AF544}" presName="sibTrans" presStyleCnt="0"/>
      <dgm:spPr/>
    </dgm:pt>
    <dgm:pt modelId="{3162084B-6BE3-4805-B883-28E6975FDAA4}" type="pres">
      <dgm:prSet presAssocID="{3E890965-8501-4DF8-B5D3-D581205A00F1}" presName="node" presStyleLbl="node1" presStyleIdx="2" presStyleCnt="6">
        <dgm:presLayoutVars>
          <dgm:bulletEnabled val="1"/>
        </dgm:presLayoutVars>
      </dgm:prSet>
      <dgm:spPr/>
    </dgm:pt>
    <dgm:pt modelId="{28A0A44F-63E8-4BB2-B4D3-530DF488E73E}" type="pres">
      <dgm:prSet presAssocID="{CB7D33D6-92C5-4ED3-BB78-E6D373ACEA44}" presName="sibTrans" presStyleCnt="0"/>
      <dgm:spPr/>
    </dgm:pt>
    <dgm:pt modelId="{0F64F8C8-B84F-4622-BC84-CDEFC5D173F8}" type="pres">
      <dgm:prSet presAssocID="{36431876-84A8-48A4-9BAD-84E2D9D5F08C}" presName="node" presStyleLbl="node1" presStyleIdx="3" presStyleCnt="6">
        <dgm:presLayoutVars>
          <dgm:bulletEnabled val="1"/>
        </dgm:presLayoutVars>
      </dgm:prSet>
      <dgm:spPr/>
    </dgm:pt>
    <dgm:pt modelId="{ACC754E7-E23B-4624-BF8D-A6434FAE00FA}" type="pres">
      <dgm:prSet presAssocID="{C6A24D96-1EC5-4897-88A3-396CF526B0B7}" presName="sibTrans" presStyleCnt="0"/>
      <dgm:spPr/>
    </dgm:pt>
    <dgm:pt modelId="{48D6F178-0451-4A59-882D-9C222D115096}" type="pres">
      <dgm:prSet presAssocID="{BBE3AB01-05ED-44B9-A603-2A71521E13DB}" presName="node" presStyleLbl="node1" presStyleIdx="4" presStyleCnt="6">
        <dgm:presLayoutVars>
          <dgm:bulletEnabled val="1"/>
        </dgm:presLayoutVars>
      </dgm:prSet>
      <dgm:spPr/>
    </dgm:pt>
    <dgm:pt modelId="{393D30FE-59EB-4648-82BB-303F8C17B3E4}" type="pres">
      <dgm:prSet presAssocID="{C0793F3F-3E85-4CF0-AD29-2A804BCA4DDE}" presName="sibTrans" presStyleCnt="0"/>
      <dgm:spPr/>
    </dgm:pt>
    <dgm:pt modelId="{D3A6D050-810E-4E3B-8C6B-30D5F45B1227}" type="pres">
      <dgm:prSet presAssocID="{1124723A-D170-48C3-B744-BD2FB9D37B0C}" presName="node" presStyleLbl="node1" presStyleIdx="5" presStyleCnt="6">
        <dgm:presLayoutVars>
          <dgm:bulletEnabled val="1"/>
        </dgm:presLayoutVars>
      </dgm:prSet>
      <dgm:spPr/>
    </dgm:pt>
  </dgm:ptLst>
  <dgm:cxnLst>
    <dgm:cxn modelId="{F564810D-D9FF-4472-8E3D-22B714DE64F8}" srcId="{08DAA7B2-DA98-43C7-AAA8-DC1F5AD5F312}" destId="{0BD5D69E-903E-40DB-A2BE-BB7BC3890FC8}" srcOrd="1" destOrd="0" parTransId="{EA48610B-3D1A-4219-903F-205F9FCAFFE6}" sibTransId="{60211D2F-BBA4-4DEA-BE26-6082167AF544}"/>
    <dgm:cxn modelId="{D3EF532B-8A9F-43AB-A670-300A39823C05}" srcId="{08DAA7B2-DA98-43C7-AAA8-DC1F5AD5F312}" destId="{3E1BB7E9-DBA6-43B6-B4F3-E1B793BC908F}" srcOrd="0" destOrd="0" parTransId="{E659EF01-2C9B-4BCA-9F6C-B80FBF34D9E8}" sibTransId="{C59F86A5-6A12-4F6B-8FCB-E87068052150}"/>
    <dgm:cxn modelId="{8615D140-CBE4-4854-B211-DBE15F02060C}" type="presOf" srcId="{3E1BB7E9-DBA6-43B6-B4F3-E1B793BC908F}" destId="{0E6726A4-34F2-4BF3-96F0-56A7C9D139DF}" srcOrd="0" destOrd="0" presId="urn:microsoft.com/office/officeart/2005/8/layout/default"/>
    <dgm:cxn modelId="{79EB536E-F714-4C48-8376-F8D13BFD816D}" type="presOf" srcId="{0BD5D69E-903E-40DB-A2BE-BB7BC3890FC8}" destId="{05765C0B-55E8-4DE4-98AD-F1C12B054C9E}" srcOrd="0" destOrd="0" presId="urn:microsoft.com/office/officeart/2005/8/layout/default"/>
    <dgm:cxn modelId="{F8613A51-D5B2-4B22-B3B4-C6BEAFEE03C1}" type="presOf" srcId="{08DAA7B2-DA98-43C7-AAA8-DC1F5AD5F312}" destId="{0C2BC96B-D5EA-4DE1-AEAB-66C7EC0840F8}" srcOrd="0" destOrd="0" presId="urn:microsoft.com/office/officeart/2005/8/layout/default"/>
    <dgm:cxn modelId="{0BE92055-998D-458F-82D5-1374BF7A8A51}" type="presOf" srcId="{36431876-84A8-48A4-9BAD-84E2D9D5F08C}" destId="{0F64F8C8-B84F-4622-BC84-CDEFC5D173F8}" srcOrd="0" destOrd="0" presId="urn:microsoft.com/office/officeart/2005/8/layout/default"/>
    <dgm:cxn modelId="{45A4FB75-D787-4120-9C01-AD4112EA14F8}" type="presOf" srcId="{BBE3AB01-05ED-44B9-A603-2A71521E13DB}" destId="{48D6F178-0451-4A59-882D-9C222D115096}" srcOrd="0" destOrd="0" presId="urn:microsoft.com/office/officeart/2005/8/layout/default"/>
    <dgm:cxn modelId="{65278D56-F872-4EDC-9F37-3B0D304F66A2}" srcId="{08DAA7B2-DA98-43C7-AAA8-DC1F5AD5F312}" destId="{BBE3AB01-05ED-44B9-A603-2A71521E13DB}" srcOrd="4" destOrd="0" parTransId="{94845B48-695A-4F1B-A78B-F078FEFD23B1}" sibTransId="{C0793F3F-3E85-4CF0-AD29-2A804BCA4DDE}"/>
    <dgm:cxn modelId="{F0A73084-276C-4E83-917A-D25091593E77}" type="presOf" srcId="{3E890965-8501-4DF8-B5D3-D581205A00F1}" destId="{3162084B-6BE3-4805-B883-28E6975FDAA4}" srcOrd="0" destOrd="0" presId="urn:microsoft.com/office/officeart/2005/8/layout/default"/>
    <dgm:cxn modelId="{C0FAB6A8-5C5F-4219-8F7F-C4F32098DFCC}" srcId="{08DAA7B2-DA98-43C7-AAA8-DC1F5AD5F312}" destId="{3E890965-8501-4DF8-B5D3-D581205A00F1}" srcOrd="2" destOrd="0" parTransId="{8321E8E1-AB91-499D-99E8-A06115D516EF}" sibTransId="{CB7D33D6-92C5-4ED3-BB78-E6D373ACEA44}"/>
    <dgm:cxn modelId="{C39D2EB1-CABA-41D5-B862-BDE03A05106E}" type="presOf" srcId="{1124723A-D170-48C3-B744-BD2FB9D37B0C}" destId="{D3A6D050-810E-4E3B-8C6B-30D5F45B1227}" srcOrd="0" destOrd="0" presId="urn:microsoft.com/office/officeart/2005/8/layout/default"/>
    <dgm:cxn modelId="{9400FDB2-A769-4C4A-93DC-3F4297378674}" srcId="{08DAA7B2-DA98-43C7-AAA8-DC1F5AD5F312}" destId="{1124723A-D170-48C3-B744-BD2FB9D37B0C}" srcOrd="5" destOrd="0" parTransId="{12EEA748-7EBE-4164-A057-55E1C7B64447}" sibTransId="{3A94709C-E6CB-4AFC-B4BB-D16608D9E299}"/>
    <dgm:cxn modelId="{460003FD-DEB9-4688-B440-E17CAE97FA15}" srcId="{08DAA7B2-DA98-43C7-AAA8-DC1F5AD5F312}" destId="{36431876-84A8-48A4-9BAD-84E2D9D5F08C}" srcOrd="3" destOrd="0" parTransId="{7B93C363-8D97-40B1-B70F-93A3A9FC3F82}" sibTransId="{C6A24D96-1EC5-4897-88A3-396CF526B0B7}"/>
    <dgm:cxn modelId="{51931227-F1B4-48F3-B438-D75707AA287D}" type="presParOf" srcId="{0C2BC96B-D5EA-4DE1-AEAB-66C7EC0840F8}" destId="{0E6726A4-34F2-4BF3-96F0-56A7C9D139DF}" srcOrd="0" destOrd="0" presId="urn:microsoft.com/office/officeart/2005/8/layout/default"/>
    <dgm:cxn modelId="{95A8A980-E0E3-4990-A76E-5DCBACFE0869}" type="presParOf" srcId="{0C2BC96B-D5EA-4DE1-AEAB-66C7EC0840F8}" destId="{F7D4FDD3-1BCC-4F58-A7ED-52B3683790FD}" srcOrd="1" destOrd="0" presId="urn:microsoft.com/office/officeart/2005/8/layout/default"/>
    <dgm:cxn modelId="{FE141CF4-C6D3-4293-A0A6-194BEDA4ECD4}" type="presParOf" srcId="{0C2BC96B-D5EA-4DE1-AEAB-66C7EC0840F8}" destId="{05765C0B-55E8-4DE4-98AD-F1C12B054C9E}" srcOrd="2" destOrd="0" presId="urn:microsoft.com/office/officeart/2005/8/layout/default"/>
    <dgm:cxn modelId="{E381FC0B-E1EA-4E0A-9F3B-EA6A3D26441E}" type="presParOf" srcId="{0C2BC96B-D5EA-4DE1-AEAB-66C7EC0840F8}" destId="{36CE93A7-0815-4533-9CF6-BA3BC6FA3C91}" srcOrd="3" destOrd="0" presId="urn:microsoft.com/office/officeart/2005/8/layout/default"/>
    <dgm:cxn modelId="{EC370FD9-5C5B-4CB2-B9B3-854F0DA63917}" type="presParOf" srcId="{0C2BC96B-D5EA-4DE1-AEAB-66C7EC0840F8}" destId="{3162084B-6BE3-4805-B883-28E6975FDAA4}" srcOrd="4" destOrd="0" presId="urn:microsoft.com/office/officeart/2005/8/layout/default"/>
    <dgm:cxn modelId="{8B72BFE0-FDE5-4587-9804-0D450A3EF23C}" type="presParOf" srcId="{0C2BC96B-D5EA-4DE1-AEAB-66C7EC0840F8}" destId="{28A0A44F-63E8-4BB2-B4D3-530DF488E73E}" srcOrd="5" destOrd="0" presId="urn:microsoft.com/office/officeart/2005/8/layout/default"/>
    <dgm:cxn modelId="{AB5ABE51-55A7-4493-A56D-688A03A63CAF}" type="presParOf" srcId="{0C2BC96B-D5EA-4DE1-AEAB-66C7EC0840F8}" destId="{0F64F8C8-B84F-4622-BC84-CDEFC5D173F8}" srcOrd="6" destOrd="0" presId="urn:microsoft.com/office/officeart/2005/8/layout/default"/>
    <dgm:cxn modelId="{04F29D02-5F67-4B1E-BA1B-D2F16CB560CB}" type="presParOf" srcId="{0C2BC96B-D5EA-4DE1-AEAB-66C7EC0840F8}" destId="{ACC754E7-E23B-4624-BF8D-A6434FAE00FA}" srcOrd="7" destOrd="0" presId="urn:microsoft.com/office/officeart/2005/8/layout/default"/>
    <dgm:cxn modelId="{ED0EE2B4-E1A2-4118-99BD-AC8C030D85A3}" type="presParOf" srcId="{0C2BC96B-D5EA-4DE1-AEAB-66C7EC0840F8}" destId="{48D6F178-0451-4A59-882D-9C222D115096}" srcOrd="8" destOrd="0" presId="urn:microsoft.com/office/officeart/2005/8/layout/default"/>
    <dgm:cxn modelId="{D838EEF3-32C1-4750-A378-913F9F6CDB25}" type="presParOf" srcId="{0C2BC96B-D5EA-4DE1-AEAB-66C7EC0840F8}" destId="{393D30FE-59EB-4648-82BB-303F8C17B3E4}" srcOrd="9" destOrd="0" presId="urn:microsoft.com/office/officeart/2005/8/layout/default"/>
    <dgm:cxn modelId="{A8BBC0DC-7ED3-4FF1-9ECA-A0F59A211926}" type="presParOf" srcId="{0C2BC96B-D5EA-4DE1-AEAB-66C7EC0840F8}" destId="{D3A6D050-810E-4E3B-8C6B-30D5F45B122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6A586A-5B92-431C-B131-43CE4E1A1F7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26970A7-4DA4-411E-A0E6-C98B904D8EA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Simplify the heating and cooling systems</a:t>
          </a:r>
          <a:endParaRPr lang="en-US"/>
        </a:p>
      </dgm:t>
    </dgm:pt>
    <dgm:pt modelId="{6BA42D18-B807-453A-B069-02B0DF1CB4B5}" type="parTrans" cxnId="{C66B7316-B288-4724-8CFD-7F71302CDDF5}">
      <dgm:prSet/>
      <dgm:spPr/>
      <dgm:t>
        <a:bodyPr/>
        <a:lstStyle/>
        <a:p>
          <a:endParaRPr lang="en-US"/>
        </a:p>
      </dgm:t>
    </dgm:pt>
    <dgm:pt modelId="{5F319345-5E80-4074-992B-E20DDF27D89B}" type="sibTrans" cxnId="{C66B7316-B288-4724-8CFD-7F71302CDDF5}">
      <dgm:prSet/>
      <dgm:spPr/>
      <dgm:t>
        <a:bodyPr/>
        <a:lstStyle/>
        <a:p>
          <a:endParaRPr lang="en-US"/>
        </a:p>
      </dgm:t>
    </dgm:pt>
    <dgm:pt modelId="{6AC6EE76-3768-4B1A-9E28-32976768CF3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Maximise natural daylight</a:t>
          </a:r>
          <a:endParaRPr lang="en-US"/>
        </a:p>
      </dgm:t>
    </dgm:pt>
    <dgm:pt modelId="{33D82F9F-29B7-41ED-87B1-17DF1273E618}" type="parTrans" cxnId="{F05B3072-FA33-4DAF-B74D-6AEB3D89745B}">
      <dgm:prSet/>
      <dgm:spPr/>
      <dgm:t>
        <a:bodyPr/>
        <a:lstStyle/>
        <a:p>
          <a:endParaRPr lang="en-US"/>
        </a:p>
      </dgm:t>
    </dgm:pt>
    <dgm:pt modelId="{ABC8B712-D4D9-4549-83CD-D923EC577E28}" type="sibTrans" cxnId="{F05B3072-FA33-4DAF-B74D-6AEB3D89745B}">
      <dgm:prSet/>
      <dgm:spPr/>
      <dgm:t>
        <a:bodyPr/>
        <a:lstStyle/>
        <a:p>
          <a:endParaRPr lang="en-US"/>
        </a:p>
      </dgm:t>
    </dgm:pt>
    <dgm:pt modelId="{6E0681CD-FFE3-4D57-83DE-D7C03EDE20F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More energy efficient floor plan</a:t>
          </a:r>
          <a:endParaRPr lang="en-US"/>
        </a:p>
      </dgm:t>
    </dgm:pt>
    <dgm:pt modelId="{E4007B86-C187-41E5-970B-9D70B0CA1F7E}" type="parTrans" cxnId="{9C3A0C42-E1F1-4EDB-AAD9-E8580866A412}">
      <dgm:prSet/>
      <dgm:spPr/>
      <dgm:t>
        <a:bodyPr/>
        <a:lstStyle/>
        <a:p>
          <a:endParaRPr lang="en-US"/>
        </a:p>
      </dgm:t>
    </dgm:pt>
    <dgm:pt modelId="{0CF13272-E9B6-4FBC-A472-65C938CE357E}" type="sibTrans" cxnId="{9C3A0C42-E1F1-4EDB-AAD9-E8580866A412}">
      <dgm:prSet/>
      <dgm:spPr/>
      <dgm:t>
        <a:bodyPr/>
        <a:lstStyle/>
        <a:p>
          <a:endParaRPr lang="en-US"/>
        </a:p>
      </dgm:t>
    </dgm:pt>
    <dgm:pt modelId="{32842D40-D1FB-4474-9474-A8C22AF768F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Remove personal heating and cooling</a:t>
          </a:r>
        </a:p>
      </dgm:t>
    </dgm:pt>
    <dgm:pt modelId="{E44B58AF-60FB-45FB-8696-1111A1F39E0E}" type="parTrans" cxnId="{624027B6-03E4-4832-A157-299E8ABFC8C0}">
      <dgm:prSet/>
      <dgm:spPr/>
      <dgm:t>
        <a:bodyPr/>
        <a:lstStyle/>
        <a:p>
          <a:endParaRPr lang="en-US"/>
        </a:p>
      </dgm:t>
    </dgm:pt>
    <dgm:pt modelId="{805F2F61-6DBC-4381-94D6-5D0186781C19}" type="sibTrans" cxnId="{624027B6-03E4-4832-A157-299E8ABFC8C0}">
      <dgm:prSet/>
      <dgm:spPr/>
      <dgm:t>
        <a:bodyPr/>
        <a:lstStyle/>
        <a:p>
          <a:endParaRPr lang="en-US"/>
        </a:p>
      </dgm:t>
    </dgm:pt>
    <dgm:pt modelId="{06E80687-9B66-4969-8B97-9E5FB4EA50C8}" type="pres">
      <dgm:prSet presAssocID="{A16A586A-5B92-431C-B131-43CE4E1A1F7B}" presName="root" presStyleCnt="0">
        <dgm:presLayoutVars>
          <dgm:dir/>
          <dgm:resizeHandles val="exact"/>
        </dgm:presLayoutVars>
      </dgm:prSet>
      <dgm:spPr/>
    </dgm:pt>
    <dgm:pt modelId="{BB734E0F-EEEE-42F7-B7EC-7861BE8323D8}" type="pres">
      <dgm:prSet presAssocID="{726970A7-4DA4-411E-A0E6-C98B904D8EA3}" presName="compNode" presStyleCnt="0"/>
      <dgm:spPr/>
    </dgm:pt>
    <dgm:pt modelId="{83D1CB31-5F0E-41D5-8734-ABE0E556FF7E}" type="pres">
      <dgm:prSet presAssocID="{726970A7-4DA4-411E-A0E6-C98B904D8EA3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56550C8-6C43-4E4C-8275-C13B84825DBF}" type="pres">
      <dgm:prSet presAssocID="{726970A7-4DA4-411E-A0E6-C98B904D8E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1C57F63A-5809-435D-AB5C-632E8117604C}" type="pres">
      <dgm:prSet presAssocID="{726970A7-4DA4-411E-A0E6-C98B904D8EA3}" presName="spaceRect" presStyleCnt="0"/>
      <dgm:spPr/>
    </dgm:pt>
    <dgm:pt modelId="{E78F88A3-0D07-4624-8A58-884977575C15}" type="pres">
      <dgm:prSet presAssocID="{726970A7-4DA4-411E-A0E6-C98B904D8EA3}" presName="textRect" presStyleLbl="revTx" presStyleIdx="0" presStyleCnt="4">
        <dgm:presLayoutVars>
          <dgm:chMax val="1"/>
          <dgm:chPref val="1"/>
        </dgm:presLayoutVars>
      </dgm:prSet>
      <dgm:spPr/>
    </dgm:pt>
    <dgm:pt modelId="{EAADD8AE-C650-4734-B6B7-D87673CB2296}" type="pres">
      <dgm:prSet presAssocID="{5F319345-5E80-4074-992B-E20DDF27D89B}" presName="sibTrans" presStyleCnt="0"/>
      <dgm:spPr/>
    </dgm:pt>
    <dgm:pt modelId="{4A492486-32FC-47A6-AB27-78B0AC9A0BFC}" type="pres">
      <dgm:prSet presAssocID="{6AC6EE76-3768-4B1A-9E28-32976768CF34}" presName="compNode" presStyleCnt="0"/>
      <dgm:spPr/>
    </dgm:pt>
    <dgm:pt modelId="{0E6AEFDD-6D2E-4CBE-8825-90DA7E1D4B3D}" type="pres">
      <dgm:prSet presAssocID="{6AC6EE76-3768-4B1A-9E28-32976768CF34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CF32F11-85A3-4854-8282-B2744BC59E99}" type="pres">
      <dgm:prSet presAssocID="{6AC6EE76-3768-4B1A-9E28-32976768CF3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B8A72F49-66E3-46BA-879F-B958A38E78E2}" type="pres">
      <dgm:prSet presAssocID="{6AC6EE76-3768-4B1A-9E28-32976768CF34}" presName="spaceRect" presStyleCnt="0"/>
      <dgm:spPr/>
    </dgm:pt>
    <dgm:pt modelId="{4DA7D87E-BEBF-4498-B904-6DE3F35128C1}" type="pres">
      <dgm:prSet presAssocID="{6AC6EE76-3768-4B1A-9E28-32976768CF34}" presName="textRect" presStyleLbl="revTx" presStyleIdx="1" presStyleCnt="4">
        <dgm:presLayoutVars>
          <dgm:chMax val="1"/>
          <dgm:chPref val="1"/>
        </dgm:presLayoutVars>
      </dgm:prSet>
      <dgm:spPr/>
    </dgm:pt>
    <dgm:pt modelId="{853F754E-F510-41AD-95D5-BD3C5CF61977}" type="pres">
      <dgm:prSet presAssocID="{ABC8B712-D4D9-4549-83CD-D923EC577E28}" presName="sibTrans" presStyleCnt="0"/>
      <dgm:spPr/>
    </dgm:pt>
    <dgm:pt modelId="{02E63F14-43E4-4F05-AB1E-0024C1CDD31F}" type="pres">
      <dgm:prSet presAssocID="{6E0681CD-FFE3-4D57-83DE-D7C03EDE20F8}" presName="compNode" presStyleCnt="0"/>
      <dgm:spPr/>
    </dgm:pt>
    <dgm:pt modelId="{CCD0328E-FF7D-4035-B306-7961B91AA36F}" type="pres">
      <dgm:prSet presAssocID="{6E0681CD-FFE3-4D57-83DE-D7C03EDE20F8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FD41254-2CF5-43E8-9ED5-4DDB4847F1CE}" type="pres">
      <dgm:prSet presAssocID="{6E0681CD-FFE3-4D57-83DE-D7C03EDE20F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9E75D18-0740-44FB-9F39-1528DDDE0015}" type="pres">
      <dgm:prSet presAssocID="{6E0681CD-FFE3-4D57-83DE-D7C03EDE20F8}" presName="spaceRect" presStyleCnt="0"/>
      <dgm:spPr/>
    </dgm:pt>
    <dgm:pt modelId="{A1E6FC8A-B70C-473D-8BAF-C70AAC7C934D}" type="pres">
      <dgm:prSet presAssocID="{6E0681CD-FFE3-4D57-83DE-D7C03EDE20F8}" presName="textRect" presStyleLbl="revTx" presStyleIdx="2" presStyleCnt="4">
        <dgm:presLayoutVars>
          <dgm:chMax val="1"/>
          <dgm:chPref val="1"/>
        </dgm:presLayoutVars>
      </dgm:prSet>
      <dgm:spPr/>
    </dgm:pt>
    <dgm:pt modelId="{8F8AE216-0527-460D-AB76-20EB03349BB8}" type="pres">
      <dgm:prSet presAssocID="{0CF13272-E9B6-4FBC-A472-65C938CE357E}" presName="sibTrans" presStyleCnt="0"/>
      <dgm:spPr/>
    </dgm:pt>
    <dgm:pt modelId="{30CFEA93-5E76-4E32-AC6F-407DFC7392C8}" type="pres">
      <dgm:prSet presAssocID="{32842D40-D1FB-4474-9474-A8C22AF768F0}" presName="compNode" presStyleCnt="0"/>
      <dgm:spPr/>
    </dgm:pt>
    <dgm:pt modelId="{BBC90C5B-DA60-4C58-B74C-D4A37C9A1712}" type="pres">
      <dgm:prSet presAssocID="{32842D40-D1FB-4474-9474-A8C22AF768F0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355C2EB-4966-4833-8E63-C00E7F022084}" type="pres">
      <dgm:prSet presAssocID="{32842D40-D1FB-4474-9474-A8C22AF768F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owflake"/>
        </a:ext>
      </dgm:extLst>
    </dgm:pt>
    <dgm:pt modelId="{79D745C5-A639-4BD4-9A9D-6233E0514FCE}" type="pres">
      <dgm:prSet presAssocID="{32842D40-D1FB-4474-9474-A8C22AF768F0}" presName="spaceRect" presStyleCnt="0"/>
      <dgm:spPr/>
    </dgm:pt>
    <dgm:pt modelId="{2B1E38CF-2A1A-4860-997C-CAC082CB3B78}" type="pres">
      <dgm:prSet presAssocID="{32842D40-D1FB-4474-9474-A8C22AF768F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66B7316-B288-4724-8CFD-7F71302CDDF5}" srcId="{A16A586A-5B92-431C-B131-43CE4E1A1F7B}" destId="{726970A7-4DA4-411E-A0E6-C98B904D8EA3}" srcOrd="0" destOrd="0" parTransId="{6BA42D18-B807-453A-B069-02B0DF1CB4B5}" sibTransId="{5F319345-5E80-4074-992B-E20DDF27D89B}"/>
    <dgm:cxn modelId="{8FC0A65D-73EC-405C-8ADE-173A11E56841}" type="presOf" srcId="{6AC6EE76-3768-4B1A-9E28-32976768CF34}" destId="{4DA7D87E-BEBF-4498-B904-6DE3F35128C1}" srcOrd="0" destOrd="0" presId="urn:microsoft.com/office/officeart/2018/5/layout/IconLeafLabelList"/>
    <dgm:cxn modelId="{9C3A0C42-E1F1-4EDB-AAD9-E8580866A412}" srcId="{A16A586A-5B92-431C-B131-43CE4E1A1F7B}" destId="{6E0681CD-FFE3-4D57-83DE-D7C03EDE20F8}" srcOrd="2" destOrd="0" parTransId="{E4007B86-C187-41E5-970B-9D70B0CA1F7E}" sibTransId="{0CF13272-E9B6-4FBC-A472-65C938CE357E}"/>
    <dgm:cxn modelId="{60B4FA70-453C-4C07-A60F-9D306835ACFD}" type="presOf" srcId="{726970A7-4DA4-411E-A0E6-C98B904D8EA3}" destId="{E78F88A3-0D07-4624-8A58-884977575C15}" srcOrd="0" destOrd="0" presId="urn:microsoft.com/office/officeart/2018/5/layout/IconLeafLabelList"/>
    <dgm:cxn modelId="{F05B3072-FA33-4DAF-B74D-6AEB3D89745B}" srcId="{A16A586A-5B92-431C-B131-43CE4E1A1F7B}" destId="{6AC6EE76-3768-4B1A-9E28-32976768CF34}" srcOrd="1" destOrd="0" parTransId="{33D82F9F-29B7-41ED-87B1-17DF1273E618}" sibTransId="{ABC8B712-D4D9-4549-83CD-D923EC577E28}"/>
    <dgm:cxn modelId="{C0700276-8E5A-48BD-8640-E1DD10DD826F}" type="presOf" srcId="{A16A586A-5B92-431C-B131-43CE4E1A1F7B}" destId="{06E80687-9B66-4969-8B97-9E5FB4EA50C8}" srcOrd="0" destOrd="0" presId="urn:microsoft.com/office/officeart/2018/5/layout/IconLeafLabelList"/>
    <dgm:cxn modelId="{624027B6-03E4-4832-A157-299E8ABFC8C0}" srcId="{A16A586A-5B92-431C-B131-43CE4E1A1F7B}" destId="{32842D40-D1FB-4474-9474-A8C22AF768F0}" srcOrd="3" destOrd="0" parTransId="{E44B58AF-60FB-45FB-8696-1111A1F39E0E}" sibTransId="{805F2F61-6DBC-4381-94D6-5D0186781C19}"/>
    <dgm:cxn modelId="{AEA4E9E3-9EBA-4B79-B686-E8D31A191896}" type="presOf" srcId="{6E0681CD-FFE3-4D57-83DE-D7C03EDE20F8}" destId="{A1E6FC8A-B70C-473D-8BAF-C70AAC7C934D}" srcOrd="0" destOrd="0" presId="urn:microsoft.com/office/officeart/2018/5/layout/IconLeafLabelList"/>
    <dgm:cxn modelId="{3AD353EA-D8EF-4F17-902A-A84517F06216}" type="presOf" srcId="{32842D40-D1FB-4474-9474-A8C22AF768F0}" destId="{2B1E38CF-2A1A-4860-997C-CAC082CB3B78}" srcOrd="0" destOrd="0" presId="urn:microsoft.com/office/officeart/2018/5/layout/IconLeafLabelList"/>
    <dgm:cxn modelId="{0622F8FB-828F-4CE7-99A9-D003FCF1223C}" type="presParOf" srcId="{06E80687-9B66-4969-8B97-9E5FB4EA50C8}" destId="{BB734E0F-EEEE-42F7-B7EC-7861BE8323D8}" srcOrd="0" destOrd="0" presId="urn:microsoft.com/office/officeart/2018/5/layout/IconLeafLabelList"/>
    <dgm:cxn modelId="{0522D586-CE22-44EA-8E53-9C9632DB88E3}" type="presParOf" srcId="{BB734E0F-EEEE-42F7-B7EC-7861BE8323D8}" destId="{83D1CB31-5F0E-41D5-8734-ABE0E556FF7E}" srcOrd="0" destOrd="0" presId="urn:microsoft.com/office/officeart/2018/5/layout/IconLeafLabelList"/>
    <dgm:cxn modelId="{1B635374-1814-45E1-90AB-196172204554}" type="presParOf" srcId="{BB734E0F-EEEE-42F7-B7EC-7861BE8323D8}" destId="{356550C8-6C43-4E4C-8275-C13B84825DBF}" srcOrd="1" destOrd="0" presId="urn:microsoft.com/office/officeart/2018/5/layout/IconLeafLabelList"/>
    <dgm:cxn modelId="{D15F204C-B6D7-463F-9EFD-352A13E15306}" type="presParOf" srcId="{BB734E0F-EEEE-42F7-B7EC-7861BE8323D8}" destId="{1C57F63A-5809-435D-AB5C-632E8117604C}" srcOrd="2" destOrd="0" presId="urn:microsoft.com/office/officeart/2018/5/layout/IconLeafLabelList"/>
    <dgm:cxn modelId="{7DC74D5D-6AF1-4CDA-AB1B-17C19EBC79EC}" type="presParOf" srcId="{BB734E0F-EEEE-42F7-B7EC-7861BE8323D8}" destId="{E78F88A3-0D07-4624-8A58-884977575C15}" srcOrd="3" destOrd="0" presId="urn:microsoft.com/office/officeart/2018/5/layout/IconLeafLabelList"/>
    <dgm:cxn modelId="{A7E87A1B-B887-4C26-9C3D-87201B98EBAA}" type="presParOf" srcId="{06E80687-9B66-4969-8B97-9E5FB4EA50C8}" destId="{EAADD8AE-C650-4734-B6B7-D87673CB2296}" srcOrd="1" destOrd="0" presId="urn:microsoft.com/office/officeart/2018/5/layout/IconLeafLabelList"/>
    <dgm:cxn modelId="{92BFE48B-36F1-4C30-A0CF-56D4A16AA2E5}" type="presParOf" srcId="{06E80687-9B66-4969-8B97-9E5FB4EA50C8}" destId="{4A492486-32FC-47A6-AB27-78B0AC9A0BFC}" srcOrd="2" destOrd="0" presId="urn:microsoft.com/office/officeart/2018/5/layout/IconLeafLabelList"/>
    <dgm:cxn modelId="{9A835176-6CB8-4EE1-99A7-4A36C8AB6007}" type="presParOf" srcId="{4A492486-32FC-47A6-AB27-78B0AC9A0BFC}" destId="{0E6AEFDD-6D2E-4CBE-8825-90DA7E1D4B3D}" srcOrd="0" destOrd="0" presId="urn:microsoft.com/office/officeart/2018/5/layout/IconLeafLabelList"/>
    <dgm:cxn modelId="{AD65D963-87CE-45D4-98ED-15FE5736B5DD}" type="presParOf" srcId="{4A492486-32FC-47A6-AB27-78B0AC9A0BFC}" destId="{ACF32F11-85A3-4854-8282-B2744BC59E99}" srcOrd="1" destOrd="0" presId="urn:microsoft.com/office/officeart/2018/5/layout/IconLeafLabelList"/>
    <dgm:cxn modelId="{B4C916DC-4636-466D-AA0E-16ED92AAC90B}" type="presParOf" srcId="{4A492486-32FC-47A6-AB27-78B0AC9A0BFC}" destId="{B8A72F49-66E3-46BA-879F-B958A38E78E2}" srcOrd="2" destOrd="0" presId="urn:microsoft.com/office/officeart/2018/5/layout/IconLeafLabelList"/>
    <dgm:cxn modelId="{1D2A8DD3-4D8C-4277-B32E-80A5F1DBBE1F}" type="presParOf" srcId="{4A492486-32FC-47A6-AB27-78B0AC9A0BFC}" destId="{4DA7D87E-BEBF-4498-B904-6DE3F35128C1}" srcOrd="3" destOrd="0" presId="urn:microsoft.com/office/officeart/2018/5/layout/IconLeafLabelList"/>
    <dgm:cxn modelId="{114D0946-0941-467D-9C7E-24353FE937E6}" type="presParOf" srcId="{06E80687-9B66-4969-8B97-9E5FB4EA50C8}" destId="{853F754E-F510-41AD-95D5-BD3C5CF61977}" srcOrd="3" destOrd="0" presId="urn:microsoft.com/office/officeart/2018/5/layout/IconLeafLabelList"/>
    <dgm:cxn modelId="{43BD1791-B77D-4053-8FEE-7A2FCA203D24}" type="presParOf" srcId="{06E80687-9B66-4969-8B97-9E5FB4EA50C8}" destId="{02E63F14-43E4-4F05-AB1E-0024C1CDD31F}" srcOrd="4" destOrd="0" presId="urn:microsoft.com/office/officeart/2018/5/layout/IconLeafLabelList"/>
    <dgm:cxn modelId="{B034D718-EF49-4811-A3E3-AD120534A55A}" type="presParOf" srcId="{02E63F14-43E4-4F05-AB1E-0024C1CDD31F}" destId="{CCD0328E-FF7D-4035-B306-7961B91AA36F}" srcOrd="0" destOrd="0" presId="urn:microsoft.com/office/officeart/2018/5/layout/IconLeafLabelList"/>
    <dgm:cxn modelId="{F521E35E-960C-4DD3-945D-904C5AB494CD}" type="presParOf" srcId="{02E63F14-43E4-4F05-AB1E-0024C1CDD31F}" destId="{EFD41254-2CF5-43E8-9ED5-4DDB4847F1CE}" srcOrd="1" destOrd="0" presId="urn:microsoft.com/office/officeart/2018/5/layout/IconLeafLabelList"/>
    <dgm:cxn modelId="{FA1F86A2-6BC7-4244-81B2-17B8AF71431C}" type="presParOf" srcId="{02E63F14-43E4-4F05-AB1E-0024C1CDD31F}" destId="{59E75D18-0740-44FB-9F39-1528DDDE0015}" srcOrd="2" destOrd="0" presId="urn:microsoft.com/office/officeart/2018/5/layout/IconLeafLabelList"/>
    <dgm:cxn modelId="{A5EDC582-DD1D-402E-BC2B-B029A632C2CD}" type="presParOf" srcId="{02E63F14-43E4-4F05-AB1E-0024C1CDD31F}" destId="{A1E6FC8A-B70C-473D-8BAF-C70AAC7C934D}" srcOrd="3" destOrd="0" presId="urn:microsoft.com/office/officeart/2018/5/layout/IconLeafLabelList"/>
    <dgm:cxn modelId="{9ADB3CEF-3C68-4617-A843-C4F2794E9DE4}" type="presParOf" srcId="{06E80687-9B66-4969-8B97-9E5FB4EA50C8}" destId="{8F8AE216-0527-460D-AB76-20EB03349BB8}" srcOrd="5" destOrd="0" presId="urn:microsoft.com/office/officeart/2018/5/layout/IconLeafLabelList"/>
    <dgm:cxn modelId="{FC159593-671F-4265-A252-6536B5B519D5}" type="presParOf" srcId="{06E80687-9B66-4969-8B97-9E5FB4EA50C8}" destId="{30CFEA93-5E76-4E32-AC6F-407DFC7392C8}" srcOrd="6" destOrd="0" presId="urn:microsoft.com/office/officeart/2018/5/layout/IconLeafLabelList"/>
    <dgm:cxn modelId="{02D22FFA-CDB1-42F2-8FED-0884678E2D62}" type="presParOf" srcId="{30CFEA93-5E76-4E32-AC6F-407DFC7392C8}" destId="{BBC90C5B-DA60-4C58-B74C-D4A37C9A1712}" srcOrd="0" destOrd="0" presId="urn:microsoft.com/office/officeart/2018/5/layout/IconLeafLabelList"/>
    <dgm:cxn modelId="{1F83C25B-F39F-420C-9FBE-002182E641E9}" type="presParOf" srcId="{30CFEA93-5E76-4E32-AC6F-407DFC7392C8}" destId="{3355C2EB-4966-4833-8E63-C00E7F022084}" srcOrd="1" destOrd="0" presId="urn:microsoft.com/office/officeart/2018/5/layout/IconLeafLabelList"/>
    <dgm:cxn modelId="{F3275094-376F-4B77-9998-DDAAC8355929}" type="presParOf" srcId="{30CFEA93-5E76-4E32-AC6F-407DFC7392C8}" destId="{79D745C5-A639-4BD4-9A9D-6233E0514FCE}" srcOrd="2" destOrd="0" presId="urn:microsoft.com/office/officeart/2018/5/layout/IconLeafLabelList"/>
    <dgm:cxn modelId="{DB951656-0F36-45DB-B3A2-0C12A9645197}" type="presParOf" srcId="{30CFEA93-5E76-4E32-AC6F-407DFC7392C8}" destId="{2B1E38CF-2A1A-4860-997C-CAC082CB3B7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903A122-0D9B-43CA-B6EF-7040E6FF0982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FBB430-3077-49EE-B3F9-FD74B9BBDCAE}">
      <dgm:prSet/>
      <dgm:spPr/>
      <dgm:t>
        <a:bodyPr/>
        <a:lstStyle/>
        <a:p>
          <a:r>
            <a:rPr lang="en-GB"/>
            <a:t>Changes cost money.</a:t>
          </a:r>
          <a:endParaRPr lang="en-US"/>
        </a:p>
      </dgm:t>
    </dgm:pt>
    <dgm:pt modelId="{3C0DCC86-B554-494D-8A49-30AAEF9288F3}" type="parTrans" cxnId="{5947D847-EC56-4B0D-8F52-914CF27FB9EF}">
      <dgm:prSet/>
      <dgm:spPr/>
      <dgm:t>
        <a:bodyPr/>
        <a:lstStyle/>
        <a:p>
          <a:endParaRPr lang="en-US"/>
        </a:p>
      </dgm:t>
    </dgm:pt>
    <dgm:pt modelId="{20E7004B-4113-4807-8618-FD536A7488E0}" type="sibTrans" cxnId="{5947D847-EC56-4B0D-8F52-914CF27FB9EF}">
      <dgm:prSet/>
      <dgm:spPr/>
      <dgm:t>
        <a:bodyPr/>
        <a:lstStyle/>
        <a:p>
          <a:endParaRPr lang="en-US"/>
        </a:p>
      </dgm:t>
    </dgm:pt>
    <dgm:pt modelId="{054D0F55-D650-43BE-BF1C-D62C83A2D996}">
      <dgm:prSet/>
      <dgm:spPr/>
      <dgm:t>
        <a:bodyPr/>
        <a:lstStyle/>
        <a:p>
          <a:r>
            <a:rPr lang="en-GB"/>
            <a:t>Existing building stock</a:t>
          </a:r>
          <a:endParaRPr lang="en-US"/>
        </a:p>
      </dgm:t>
    </dgm:pt>
    <dgm:pt modelId="{EE12CA6E-6C8E-4551-BA34-8FEC07EECCCA}" type="parTrans" cxnId="{7F0472A4-8E15-4D58-88D6-7974CF7D38AC}">
      <dgm:prSet/>
      <dgm:spPr/>
      <dgm:t>
        <a:bodyPr/>
        <a:lstStyle/>
        <a:p>
          <a:endParaRPr lang="en-US"/>
        </a:p>
      </dgm:t>
    </dgm:pt>
    <dgm:pt modelId="{53F695A6-17F4-4A46-BBC5-1EA4171182C1}" type="sibTrans" cxnId="{7F0472A4-8E15-4D58-88D6-7974CF7D38AC}">
      <dgm:prSet/>
      <dgm:spPr/>
      <dgm:t>
        <a:bodyPr/>
        <a:lstStyle/>
        <a:p>
          <a:endParaRPr lang="en-US"/>
        </a:p>
      </dgm:t>
    </dgm:pt>
    <dgm:pt modelId="{3B7A0AE7-4BB8-424A-8C42-A2F0DA57863E}">
      <dgm:prSet/>
      <dgm:spPr/>
      <dgm:t>
        <a:bodyPr/>
        <a:lstStyle/>
        <a:p>
          <a:r>
            <a:rPr lang="en-GB"/>
            <a:t>Legislation</a:t>
          </a:r>
          <a:endParaRPr lang="en-US"/>
        </a:p>
      </dgm:t>
    </dgm:pt>
    <dgm:pt modelId="{419FB928-3FDD-4445-A061-91EBFBFFAE0B}" type="parTrans" cxnId="{4A2D44F3-07CC-494F-BFE1-D2885818EA32}">
      <dgm:prSet/>
      <dgm:spPr/>
      <dgm:t>
        <a:bodyPr/>
        <a:lstStyle/>
        <a:p>
          <a:endParaRPr lang="en-US"/>
        </a:p>
      </dgm:t>
    </dgm:pt>
    <dgm:pt modelId="{7131984E-98A0-4014-906C-935DDD627891}" type="sibTrans" cxnId="{4A2D44F3-07CC-494F-BFE1-D2885818EA32}">
      <dgm:prSet/>
      <dgm:spPr/>
      <dgm:t>
        <a:bodyPr/>
        <a:lstStyle/>
        <a:p>
          <a:endParaRPr lang="en-US"/>
        </a:p>
      </dgm:t>
    </dgm:pt>
    <dgm:pt modelId="{156E74AF-A090-4263-BBDA-D1DDF1FB4248}">
      <dgm:prSet/>
      <dgm:spPr/>
      <dgm:t>
        <a:bodyPr/>
        <a:lstStyle/>
        <a:p>
          <a:r>
            <a:rPr lang="en-GB"/>
            <a:t>Bespoke components</a:t>
          </a:r>
          <a:endParaRPr lang="en-US"/>
        </a:p>
      </dgm:t>
    </dgm:pt>
    <dgm:pt modelId="{C1D1003D-60FB-44AC-94B7-80A248D1DB0D}" type="parTrans" cxnId="{1134AF42-982C-4D55-91BD-1F330FF2E931}">
      <dgm:prSet/>
      <dgm:spPr/>
      <dgm:t>
        <a:bodyPr/>
        <a:lstStyle/>
        <a:p>
          <a:endParaRPr lang="en-US"/>
        </a:p>
      </dgm:t>
    </dgm:pt>
    <dgm:pt modelId="{6131FDA4-C19B-46FF-A814-3E9D0E5551B3}" type="sibTrans" cxnId="{1134AF42-982C-4D55-91BD-1F330FF2E931}">
      <dgm:prSet/>
      <dgm:spPr/>
      <dgm:t>
        <a:bodyPr/>
        <a:lstStyle/>
        <a:p>
          <a:endParaRPr lang="en-US"/>
        </a:p>
      </dgm:t>
    </dgm:pt>
    <dgm:pt modelId="{182824DF-C6FE-439A-B871-9A8011BF55A1}" type="pres">
      <dgm:prSet presAssocID="{A903A122-0D9B-43CA-B6EF-7040E6FF0982}" presName="vert0" presStyleCnt="0">
        <dgm:presLayoutVars>
          <dgm:dir/>
          <dgm:animOne val="branch"/>
          <dgm:animLvl val="lvl"/>
        </dgm:presLayoutVars>
      </dgm:prSet>
      <dgm:spPr/>
    </dgm:pt>
    <dgm:pt modelId="{2855C6EA-E5D3-4B14-A82F-0FABF36C3C07}" type="pres">
      <dgm:prSet presAssocID="{58FBB430-3077-49EE-B3F9-FD74B9BBDCAE}" presName="thickLine" presStyleLbl="alignNode1" presStyleIdx="0" presStyleCnt="4"/>
      <dgm:spPr/>
    </dgm:pt>
    <dgm:pt modelId="{4EBFDB29-6D7D-4D9B-8141-B90383D8C6FA}" type="pres">
      <dgm:prSet presAssocID="{58FBB430-3077-49EE-B3F9-FD74B9BBDCAE}" presName="horz1" presStyleCnt="0"/>
      <dgm:spPr/>
    </dgm:pt>
    <dgm:pt modelId="{8618A23A-529E-4125-8C89-0D91DB4FD7A8}" type="pres">
      <dgm:prSet presAssocID="{58FBB430-3077-49EE-B3F9-FD74B9BBDCAE}" presName="tx1" presStyleLbl="revTx" presStyleIdx="0" presStyleCnt="4"/>
      <dgm:spPr/>
    </dgm:pt>
    <dgm:pt modelId="{BB0A9171-E41F-4199-9BF8-E84B9248FD47}" type="pres">
      <dgm:prSet presAssocID="{58FBB430-3077-49EE-B3F9-FD74B9BBDCAE}" presName="vert1" presStyleCnt="0"/>
      <dgm:spPr/>
    </dgm:pt>
    <dgm:pt modelId="{BD7BE969-4B61-4A29-9D06-8A9796827EBC}" type="pres">
      <dgm:prSet presAssocID="{054D0F55-D650-43BE-BF1C-D62C83A2D996}" presName="thickLine" presStyleLbl="alignNode1" presStyleIdx="1" presStyleCnt="4"/>
      <dgm:spPr/>
    </dgm:pt>
    <dgm:pt modelId="{226D055D-8D6A-4B3D-96DE-B74DBF25B95C}" type="pres">
      <dgm:prSet presAssocID="{054D0F55-D650-43BE-BF1C-D62C83A2D996}" presName="horz1" presStyleCnt="0"/>
      <dgm:spPr/>
    </dgm:pt>
    <dgm:pt modelId="{BB02C363-7B3B-4740-B28F-044996162B47}" type="pres">
      <dgm:prSet presAssocID="{054D0F55-D650-43BE-BF1C-D62C83A2D996}" presName="tx1" presStyleLbl="revTx" presStyleIdx="1" presStyleCnt="4"/>
      <dgm:spPr/>
    </dgm:pt>
    <dgm:pt modelId="{13C9099B-385D-4DCE-B22C-AC6FB9C0F571}" type="pres">
      <dgm:prSet presAssocID="{054D0F55-D650-43BE-BF1C-D62C83A2D996}" presName="vert1" presStyleCnt="0"/>
      <dgm:spPr/>
    </dgm:pt>
    <dgm:pt modelId="{5F21B480-89DA-401C-B38D-DF427DF98085}" type="pres">
      <dgm:prSet presAssocID="{3B7A0AE7-4BB8-424A-8C42-A2F0DA57863E}" presName="thickLine" presStyleLbl="alignNode1" presStyleIdx="2" presStyleCnt="4"/>
      <dgm:spPr/>
    </dgm:pt>
    <dgm:pt modelId="{9CBEEAA9-62C3-42BC-AAD1-B5C606827598}" type="pres">
      <dgm:prSet presAssocID="{3B7A0AE7-4BB8-424A-8C42-A2F0DA57863E}" presName="horz1" presStyleCnt="0"/>
      <dgm:spPr/>
    </dgm:pt>
    <dgm:pt modelId="{DD138510-FF76-4E96-AF75-4FC6B9E6DCE8}" type="pres">
      <dgm:prSet presAssocID="{3B7A0AE7-4BB8-424A-8C42-A2F0DA57863E}" presName="tx1" presStyleLbl="revTx" presStyleIdx="2" presStyleCnt="4"/>
      <dgm:spPr/>
    </dgm:pt>
    <dgm:pt modelId="{23F3C760-84F4-4A99-8668-E94C88490354}" type="pres">
      <dgm:prSet presAssocID="{3B7A0AE7-4BB8-424A-8C42-A2F0DA57863E}" presName="vert1" presStyleCnt="0"/>
      <dgm:spPr/>
    </dgm:pt>
    <dgm:pt modelId="{B3254374-7748-4B26-9EB8-B748197A2BDD}" type="pres">
      <dgm:prSet presAssocID="{156E74AF-A090-4263-BBDA-D1DDF1FB4248}" presName="thickLine" presStyleLbl="alignNode1" presStyleIdx="3" presStyleCnt="4"/>
      <dgm:spPr/>
    </dgm:pt>
    <dgm:pt modelId="{D6107E55-F363-4E65-85EB-B59485C63534}" type="pres">
      <dgm:prSet presAssocID="{156E74AF-A090-4263-BBDA-D1DDF1FB4248}" presName="horz1" presStyleCnt="0"/>
      <dgm:spPr/>
    </dgm:pt>
    <dgm:pt modelId="{79D71166-070E-430F-A627-9F34D0041A69}" type="pres">
      <dgm:prSet presAssocID="{156E74AF-A090-4263-BBDA-D1DDF1FB4248}" presName="tx1" presStyleLbl="revTx" presStyleIdx="3" presStyleCnt="4"/>
      <dgm:spPr/>
    </dgm:pt>
    <dgm:pt modelId="{C99ED79D-A02B-4AE0-886C-AA276285F738}" type="pres">
      <dgm:prSet presAssocID="{156E74AF-A090-4263-BBDA-D1DDF1FB4248}" presName="vert1" presStyleCnt="0"/>
      <dgm:spPr/>
    </dgm:pt>
  </dgm:ptLst>
  <dgm:cxnLst>
    <dgm:cxn modelId="{9859FF06-EFEC-4B6E-A9FE-2F383C81D3E6}" type="presOf" srcId="{054D0F55-D650-43BE-BF1C-D62C83A2D996}" destId="{BB02C363-7B3B-4740-B28F-044996162B47}" srcOrd="0" destOrd="0" presId="urn:microsoft.com/office/officeart/2008/layout/LinedList"/>
    <dgm:cxn modelId="{23DE603D-1C25-4DF5-9B2A-16BF5E0CB59E}" type="presOf" srcId="{156E74AF-A090-4263-BBDA-D1DDF1FB4248}" destId="{79D71166-070E-430F-A627-9F34D0041A69}" srcOrd="0" destOrd="0" presId="urn:microsoft.com/office/officeart/2008/layout/LinedList"/>
    <dgm:cxn modelId="{1134AF42-982C-4D55-91BD-1F330FF2E931}" srcId="{A903A122-0D9B-43CA-B6EF-7040E6FF0982}" destId="{156E74AF-A090-4263-BBDA-D1DDF1FB4248}" srcOrd="3" destOrd="0" parTransId="{C1D1003D-60FB-44AC-94B7-80A248D1DB0D}" sibTransId="{6131FDA4-C19B-46FF-A814-3E9D0E5551B3}"/>
    <dgm:cxn modelId="{5947D847-EC56-4B0D-8F52-914CF27FB9EF}" srcId="{A903A122-0D9B-43CA-B6EF-7040E6FF0982}" destId="{58FBB430-3077-49EE-B3F9-FD74B9BBDCAE}" srcOrd="0" destOrd="0" parTransId="{3C0DCC86-B554-494D-8A49-30AAEF9288F3}" sibTransId="{20E7004B-4113-4807-8618-FD536A7488E0}"/>
    <dgm:cxn modelId="{99324A4F-1EAE-46EF-8BD6-2A862A18EB9B}" type="presOf" srcId="{A903A122-0D9B-43CA-B6EF-7040E6FF0982}" destId="{182824DF-C6FE-439A-B871-9A8011BF55A1}" srcOrd="0" destOrd="0" presId="urn:microsoft.com/office/officeart/2008/layout/LinedList"/>
    <dgm:cxn modelId="{7F0472A4-8E15-4D58-88D6-7974CF7D38AC}" srcId="{A903A122-0D9B-43CA-B6EF-7040E6FF0982}" destId="{054D0F55-D650-43BE-BF1C-D62C83A2D996}" srcOrd="1" destOrd="0" parTransId="{EE12CA6E-6C8E-4551-BA34-8FEC07EECCCA}" sibTransId="{53F695A6-17F4-4A46-BBC5-1EA4171182C1}"/>
    <dgm:cxn modelId="{E8E589E8-B01E-464D-A871-EB39B947C60B}" type="presOf" srcId="{3B7A0AE7-4BB8-424A-8C42-A2F0DA57863E}" destId="{DD138510-FF76-4E96-AF75-4FC6B9E6DCE8}" srcOrd="0" destOrd="0" presId="urn:microsoft.com/office/officeart/2008/layout/LinedList"/>
    <dgm:cxn modelId="{39DD09EB-600D-49F6-B35A-70EE388305A1}" type="presOf" srcId="{58FBB430-3077-49EE-B3F9-FD74B9BBDCAE}" destId="{8618A23A-529E-4125-8C89-0D91DB4FD7A8}" srcOrd="0" destOrd="0" presId="urn:microsoft.com/office/officeart/2008/layout/LinedList"/>
    <dgm:cxn modelId="{4A2D44F3-07CC-494F-BFE1-D2885818EA32}" srcId="{A903A122-0D9B-43CA-B6EF-7040E6FF0982}" destId="{3B7A0AE7-4BB8-424A-8C42-A2F0DA57863E}" srcOrd="2" destOrd="0" parTransId="{419FB928-3FDD-4445-A061-91EBFBFFAE0B}" sibTransId="{7131984E-98A0-4014-906C-935DDD627891}"/>
    <dgm:cxn modelId="{B8C4D28E-DCBA-435D-B7B3-C3F53AB4B7C5}" type="presParOf" srcId="{182824DF-C6FE-439A-B871-9A8011BF55A1}" destId="{2855C6EA-E5D3-4B14-A82F-0FABF36C3C07}" srcOrd="0" destOrd="0" presId="urn:microsoft.com/office/officeart/2008/layout/LinedList"/>
    <dgm:cxn modelId="{DA7418F5-D892-4D35-845E-3A09399DFE62}" type="presParOf" srcId="{182824DF-C6FE-439A-B871-9A8011BF55A1}" destId="{4EBFDB29-6D7D-4D9B-8141-B90383D8C6FA}" srcOrd="1" destOrd="0" presId="urn:microsoft.com/office/officeart/2008/layout/LinedList"/>
    <dgm:cxn modelId="{16213760-64AB-49FD-BEEC-C47C119F1B5E}" type="presParOf" srcId="{4EBFDB29-6D7D-4D9B-8141-B90383D8C6FA}" destId="{8618A23A-529E-4125-8C89-0D91DB4FD7A8}" srcOrd="0" destOrd="0" presId="urn:microsoft.com/office/officeart/2008/layout/LinedList"/>
    <dgm:cxn modelId="{E4EAA335-B7DA-45B3-A825-50CD267C8EB6}" type="presParOf" srcId="{4EBFDB29-6D7D-4D9B-8141-B90383D8C6FA}" destId="{BB0A9171-E41F-4199-9BF8-E84B9248FD47}" srcOrd="1" destOrd="0" presId="urn:microsoft.com/office/officeart/2008/layout/LinedList"/>
    <dgm:cxn modelId="{D3A8B6C6-01FA-4D91-BA4D-A378979E4E2C}" type="presParOf" srcId="{182824DF-C6FE-439A-B871-9A8011BF55A1}" destId="{BD7BE969-4B61-4A29-9D06-8A9796827EBC}" srcOrd="2" destOrd="0" presId="urn:microsoft.com/office/officeart/2008/layout/LinedList"/>
    <dgm:cxn modelId="{E2ADA28D-686E-4039-BA6F-8F7B3174A17E}" type="presParOf" srcId="{182824DF-C6FE-439A-B871-9A8011BF55A1}" destId="{226D055D-8D6A-4B3D-96DE-B74DBF25B95C}" srcOrd="3" destOrd="0" presId="urn:microsoft.com/office/officeart/2008/layout/LinedList"/>
    <dgm:cxn modelId="{78105511-8F48-4DF8-991E-D31F51B35A51}" type="presParOf" srcId="{226D055D-8D6A-4B3D-96DE-B74DBF25B95C}" destId="{BB02C363-7B3B-4740-B28F-044996162B47}" srcOrd="0" destOrd="0" presId="urn:microsoft.com/office/officeart/2008/layout/LinedList"/>
    <dgm:cxn modelId="{9E299843-5212-4F81-9A91-CBB56CF27D7F}" type="presParOf" srcId="{226D055D-8D6A-4B3D-96DE-B74DBF25B95C}" destId="{13C9099B-385D-4DCE-B22C-AC6FB9C0F571}" srcOrd="1" destOrd="0" presId="urn:microsoft.com/office/officeart/2008/layout/LinedList"/>
    <dgm:cxn modelId="{5532E664-B5CC-46BF-BBE4-EE7053F6AAB2}" type="presParOf" srcId="{182824DF-C6FE-439A-B871-9A8011BF55A1}" destId="{5F21B480-89DA-401C-B38D-DF427DF98085}" srcOrd="4" destOrd="0" presId="urn:microsoft.com/office/officeart/2008/layout/LinedList"/>
    <dgm:cxn modelId="{2F11799C-15A7-4E3E-9AAC-C05B66C443A4}" type="presParOf" srcId="{182824DF-C6FE-439A-B871-9A8011BF55A1}" destId="{9CBEEAA9-62C3-42BC-AAD1-B5C606827598}" srcOrd="5" destOrd="0" presId="urn:microsoft.com/office/officeart/2008/layout/LinedList"/>
    <dgm:cxn modelId="{D775BBAB-45C4-40C4-8F26-5BAB19CF09D4}" type="presParOf" srcId="{9CBEEAA9-62C3-42BC-AAD1-B5C606827598}" destId="{DD138510-FF76-4E96-AF75-4FC6B9E6DCE8}" srcOrd="0" destOrd="0" presId="urn:microsoft.com/office/officeart/2008/layout/LinedList"/>
    <dgm:cxn modelId="{FD57CA54-D6B6-4C55-8797-D31FACFAC694}" type="presParOf" srcId="{9CBEEAA9-62C3-42BC-AAD1-B5C606827598}" destId="{23F3C760-84F4-4A99-8668-E94C88490354}" srcOrd="1" destOrd="0" presId="urn:microsoft.com/office/officeart/2008/layout/LinedList"/>
    <dgm:cxn modelId="{443136D3-C48F-494E-A04E-933347CE3D07}" type="presParOf" srcId="{182824DF-C6FE-439A-B871-9A8011BF55A1}" destId="{B3254374-7748-4B26-9EB8-B748197A2BDD}" srcOrd="6" destOrd="0" presId="urn:microsoft.com/office/officeart/2008/layout/LinedList"/>
    <dgm:cxn modelId="{B57180BE-DE64-498B-9011-666547B681DC}" type="presParOf" srcId="{182824DF-C6FE-439A-B871-9A8011BF55A1}" destId="{D6107E55-F363-4E65-85EB-B59485C63534}" srcOrd="7" destOrd="0" presId="urn:microsoft.com/office/officeart/2008/layout/LinedList"/>
    <dgm:cxn modelId="{BB51E2BC-B3BA-4BEA-8AAB-5C2999072391}" type="presParOf" srcId="{D6107E55-F363-4E65-85EB-B59485C63534}" destId="{79D71166-070E-430F-A627-9F34D0041A69}" srcOrd="0" destOrd="0" presId="urn:microsoft.com/office/officeart/2008/layout/LinedList"/>
    <dgm:cxn modelId="{FD8B10C3-0766-4826-B468-DA8C38F556BA}" type="presParOf" srcId="{D6107E55-F363-4E65-85EB-B59485C63534}" destId="{C99ED79D-A02B-4AE0-886C-AA276285F73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66185B-80F3-4DCA-A5B7-5E21DC8FDC2A}">
      <dsp:nvSpPr>
        <dsp:cNvPr id="0" name=""/>
        <dsp:cNvSpPr/>
      </dsp:nvSpPr>
      <dsp:spPr>
        <a:xfrm>
          <a:off x="0" y="61402"/>
          <a:ext cx="5546889" cy="19023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Assessment of the energy needs and efficiency of a building or buildings.</a:t>
          </a:r>
          <a:endParaRPr lang="en-US" sz="2700" kern="1200"/>
        </a:p>
      </dsp:txBody>
      <dsp:txXfrm>
        <a:off x="92863" y="154265"/>
        <a:ext cx="5361163" cy="1716584"/>
      </dsp:txXfrm>
    </dsp:sp>
    <dsp:sp modelId="{13B8971C-D797-434D-AF0E-A7C4AF16F375}">
      <dsp:nvSpPr>
        <dsp:cNvPr id="0" name=""/>
        <dsp:cNvSpPr/>
      </dsp:nvSpPr>
      <dsp:spPr>
        <a:xfrm>
          <a:off x="0" y="2022472"/>
          <a:ext cx="5546889" cy="190231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Identifying wasted energy can help lower your overall expenditures and lessen your carbon footprint.</a:t>
          </a:r>
          <a:endParaRPr lang="en-US" sz="2700" kern="1200"/>
        </a:p>
      </dsp:txBody>
      <dsp:txXfrm>
        <a:off x="92863" y="2115335"/>
        <a:ext cx="5361163" cy="1716584"/>
      </dsp:txXfrm>
    </dsp:sp>
    <dsp:sp modelId="{851806E2-2DB0-40A2-8DAD-B920214862A1}">
      <dsp:nvSpPr>
        <dsp:cNvPr id="0" name=""/>
        <dsp:cNvSpPr/>
      </dsp:nvSpPr>
      <dsp:spPr>
        <a:xfrm>
          <a:off x="0" y="4021543"/>
          <a:ext cx="5546889" cy="190231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Every</a:t>
          </a:r>
          <a:r>
            <a:rPr lang="en-US" sz="2700" kern="1200" baseline="0"/>
            <a:t> 4 years. </a:t>
          </a:r>
          <a:r>
            <a:rPr lang="en-GB" sz="2700" b="0" i="0" kern="1200"/>
            <a:t>BS EN 162471-1</a:t>
          </a:r>
          <a:endParaRPr lang="en-US" sz="2700" kern="1200"/>
        </a:p>
      </dsp:txBody>
      <dsp:txXfrm>
        <a:off x="92863" y="4114406"/>
        <a:ext cx="5361163" cy="17165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E5567-6107-48E5-B716-7BD85966F9EB}">
      <dsp:nvSpPr>
        <dsp:cNvPr id="0" name=""/>
        <dsp:cNvSpPr/>
      </dsp:nvSpPr>
      <dsp:spPr>
        <a:xfrm>
          <a:off x="1559182" y="1864276"/>
          <a:ext cx="1247346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53C138-FF07-405F-B774-72907E03919F}">
      <dsp:nvSpPr>
        <dsp:cNvPr id="0" name=""/>
        <dsp:cNvSpPr/>
      </dsp:nvSpPr>
      <dsp:spPr>
        <a:xfrm>
          <a:off x="2881369" y="1759535"/>
          <a:ext cx="143444" cy="269394"/>
        </a:xfrm>
        <a:prstGeom prst="chevron">
          <a:avLst>
            <a:gd name="adj" fmla="val 9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A6E8D4-E2A5-4CB9-92C7-1A42E38B7F81}">
      <dsp:nvSpPr>
        <dsp:cNvPr id="0" name=""/>
        <dsp:cNvSpPr/>
      </dsp:nvSpPr>
      <dsp:spPr>
        <a:xfrm>
          <a:off x="737646" y="1198694"/>
          <a:ext cx="1331235" cy="13312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659" tIns="51659" rIns="51659" bIns="51659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1</a:t>
          </a:r>
        </a:p>
      </dsp:txBody>
      <dsp:txXfrm>
        <a:off x="932601" y="1393649"/>
        <a:ext cx="941325" cy="941325"/>
      </dsp:txXfrm>
    </dsp:sp>
    <dsp:sp modelId="{9590612F-5F51-4488-A8A0-C5411E813A0D}">
      <dsp:nvSpPr>
        <dsp:cNvPr id="0" name=""/>
        <dsp:cNvSpPr/>
      </dsp:nvSpPr>
      <dsp:spPr>
        <a:xfrm>
          <a:off x="0" y="2695510"/>
          <a:ext cx="280652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1382" tIns="165100" rIns="221382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Assess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Assess the level of sustainable commitment</a:t>
          </a:r>
        </a:p>
      </dsp:txBody>
      <dsp:txXfrm>
        <a:off x="0" y="3088630"/>
        <a:ext cx="2806529" cy="1572480"/>
      </dsp:txXfrm>
    </dsp:sp>
    <dsp:sp modelId="{48400596-4533-4318-99B9-912F3C136B21}">
      <dsp:nvSpPr>
        <dsp:cNvPr id="0" name=""/>
        <dsp:cNvSpPr/>
      </dsp:nvSpPr>
      <dsp:spPr>
        <a:xfrm>
          <a:off x="3118365" y="1864355"/>
          <a:ext cx="2806529" cy="7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0EA79-AEA3-46D7-895E-DEB38CC92BF0}">
      <dsp:nvSpPr>
        <dsp:cNvPr id="0" name=""/>
        <dsp:cNvSpPr/>
      </dsp:nvSpPr>
      <dsp:spPr>
        <a:xfrm>
          <a:off x="5999735" y="1759601"/>
          <a:ext cx="143444" cy="269458"/>
        </a:xfrm>
        <a:prstGeom prst="chevron">
          <a:avLst>
            <a:gd name="adj" fmla="val 9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43F1C-D712-4272-AEC9-9F80917A29EA}">
      <dsp:nvSpPr>
        <dsp:cNvPr id="0" name=""/>
        <dsp:cNvSpPr/>
      </dsp:nvSpPr>
      <dsp:spPr>
        <a:xfrm>
          <a:off x="3856012" y="1198773"/>
          <a:ext cx="1331235" cy="133123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659" tIns="51659" rIns="51659" bIns="51659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2</a:t>
          </a:r>
        </a:p>
      </dsp:txBody>
      <dsp:txXfrm>
        <a:off x="4050967" y="1393728"/>
        <a:ext cx="941325" cy="941325"/>
      </dsp:txXfrm>
    </dsp:sp>
    <dsp:sp modelId="{D00BF1F8-7012-4754-AA6B-596EBE47D907}">
      <dsp:nvSpPr>
        <dsp:cNvPr id="0" name=""/>
        <dsp:cNvSpPr/>
      </dsp:nvSpPr>
      <dsp:spPr>
        <a:xfrm>
          <a:off x="3118365" y="2695688"/>
          <a:ext cx="280652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1382" tIns="165100" rIns="221382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Discover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Discover potential areas of energy wastage</a:t>
          </a:r>
        </a:p>
      </dsp:txBody>
      <dsp:txXfrm>
        <a:off x="3118365" y="3088808"/>
        <a:ext cx="2806529" cy="1572480"/>
      </dsp:txXfrm>
    </dsp:sp>
    <dsp:sp modelId="{176BF48E-18B1-40B9-A1D7-32D5C172A77C}">
      <dsp:nvSpPr>
        <dsp:cNvPr id="0" name=""/>
        <dsp:cNvSpPr/>
      </dsp:nvSpPr>
      <dsp:spPr>
        <a:xfrm>
          <a:off x="6236731" y="1864355"/>
          <a:ext cx="2806529" cy="7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896A1-E8E6-4955-B0DC-3750D670756C}">
      <dsp:nvSpPr>
        <dsp:cNvPr id="0" name=""/>
        <dsp:cNvSpPr/>
      </dsp:nvSpPr>
      <dsp:spPr>
        <a:xfrm>
          <a:off x="9118101" y="1759601"/>
          <a:ext cx="143444" cy="269458"/>
        </a:xfrm>
        <a:prstGeom prst="chevron">
          <a:avLst>
            <a:gd name="adj" fmla="val 9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DE7493-0530-4886-88AB-1352E54810C0}">
      <dsp:nvSpPr>
        <dsp:cNvPr id="0" name=""/>
        <dsp:cNvSpPr/>
      </dsp:nvSpPr>
      <dsp:spPr>
        <a:xfrm>
          <a:off x="6974378" y="1198773"/>
          <a:ext cx="1331235" cy="133123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659" tIns="51659" rIns="51659" bIns="51659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3</a:t>
          </a:r>
        </a:p>
      </dsp:txBody>
      <dsp:txXfrm>
        <a:off x="7169333" y="1393728"/>
        <a:ext cx="941325" cy="941325"/>
      </dsp:txXfrm>
    </dsp:sp>
    <dsp:sp modelId="{FA82D432-85EB-4441-9BA9-C4118ED2528D}">
      <dsp:nvSpPr>
        <dsp:cNvPr id="0" name=""/>
        <dsp:cNvSpPr/>
      </dsp:nvSpPr>
      <dsp:spPr>
        <a:xfrm>
          <a:off x="6236731" y="2695688"/>
          <a:ext cx="280652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1382" tIns="165100" rIns="221382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Observe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Observe the human factor </a:t>
          </a:r>
        </a:p>
      </dsp:txBody>
      <dsp:txXfrm>
        <a:off x="6236731" y="3088808"/>
        <a:ext cx="2806529" cy="1572480"/>
      </dsp:txXfrm>
    </dsp:sp>
    <dsp:sp modelId="{890FA1BD-65FA-46D2-B005-BF02CF67032E}">
      <dsp:nvSpPr>
        <dsp:cNvPr id="0" name=""/>
        <dsp:cNvSpPr/>
      </dsp:nvSpPr>
      <dsp:spPr>
        <a:xfrm>
          <a:off x="9355097" y="1864355"/>
          <a:ext cx="1403264" cy="72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D6F98-A783-4B16-89D1-6FC45F7D0418}">
      <dsp:nvSpPr>
        <dsp:cNvPr id="0" name=""/>
        <dsp:cNvSpPr/>
      </dsp:nvSpPr>
      <dsp:spPr>
        <a:xfrm>
          <a:off x="10092744" y="1198773"/>
          <a:ext cx="1331235" cy="133123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659" tIns="51659" rIns="51659" bIns="51659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4</a:t>
          </a:r>
        </a:p>
      </dsp:txBody>
      <dsp:txXfrm>
        <a:off x="10287699" y="1393728"/>
        <a:ext cx="941325" cy="941325"/>
      </dsp:txXfrm>
    </dsp:sp>
    <dsp:sp modelId="{84958D04-E9B9-46B3-A7AE-764605478F3F}">
      <dsp:nvSpPr>
        <dsp:cNvPr id="0" name=""/>
        <dsp:cNvSpPr/>
      </dsp:nvSpPr>
      <dsp:spPr>
        <a:xfrm>
          <a:off x="9355097" y="2695688"/>
          <a:ext cx="280652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1382" tIns="165100" rIns="221382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Identify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Identify possible financial savings</a:t>
          </a:r>
        </a:p>
      </dsp:txBody>
      <dsp:txXfrm>
        <a:off x="9355097" y="3088808"/>
        <a:ext cx="2806529" cy="15724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CFCC7-027F-4FF5-B281-B8C3E8C23639}">
      <dsp:nvSpPr>
        <dsp:cNvPr id="0" name=""/>
        <dsp:cNvSpPr/>
      </dsp:nvSpPr>
      <dsp:spPr>
        <a:xfrm>
          <a:off x="145793" y="2307597"/>
          <a:ext cx="1056014" cy="10560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BA9BA-C4F7-48EA-A72C-A85D42044B45}">
      <dsp:nvSpPr>
        <dsp:cNvPr id="0" name=""/>
        <dsp:cNvSpPr/>
      </dsp:nvSpPr>
      <dsp:spPr>
        <a:xfrm>
          <a:off x="367556" y="2529360"/>
          <a:ext cx="612488" cy="6124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32506-EFB4-4405-8BC5-1D60FAFBF6DC}">
      <dsp:nvSpPr>
        <dsp:cNvPr id="0" name=""/>
        <dsp:cNvSpPr/>
      </dsp:nvSpPr>
      <dsp:spPr>
        <a:xfrm>
          <a:off x="1428096" y="2307597"/>
          <a:ext cx="2489175" cy="105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Energy consumption </a:t>
          </a:r>
        </a:p>
      </dsp:txBody>
      <dsp:txXfrm>
        <a:off x="1428096" y="2307597"/>
        <a:ext cx="2489175" cy="1056014"/>
      </dsp:txXfrm>
    </dsp:sp>
    <dsp:sp modelId="{70FD159D-5E91-4B8F-84C8-6B44E869F58D}">
      <dsp:nvSpPr>
        <dsp:cNvPr id="0" name=""/>
        <dsp:cNvSpPr/>
      </dsp:nvSpPr>
      <dsp:spPr>
        <a:xfrm>
          <a:off x="4350992" y="2307597"/>
          <a:ext cx="1056014" cy="1056014"/>
        </a:xfrm>
        <a:prstGeom prst="ellipse">
          <a:avLst/>
        </a:prstGeom>
        <a:solidFill>
          <a:schemeClr val="accent5">
            <a:hueOff val="-4990872"/>
            <a:satOff val="-7727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E54A00-D1C9-46C4-AE37-A8B59D72646F}">
      <dsp:nvSpPr>
        <dsp:cNvPr id="0" name=""/>
        <dsp:cNvSpPr/>
      </dsp:nvSpPr>
      <dsp:spPr>
        <a:xfrm>
          <a:off x="4572755" y="2529360"/>
          <a:ext cx="612488" cy="6124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65042-238A-40BC-8D0E-46B40A7E1D11}">
      <dsp:nvSpPr>
        <dsp:cNvPr id="0" name=""/>
        <dsp:cNvSpPr/>
      </dsp:nvSpPr>
      <dsp:spPr>
        <a:xfrm>
          <a:off x="5633294" y="2307597"/>
          <a:ext cx="2489175" cy="105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Electricity – 47 x 5142.45 = 241,695.15 kWh per year</a:t>
          </a:r>
        </a:p>
      </dsp:txBody>
      <dsp:txXfrm>
        <a:off x="5633294" y="2307597"/>
        <a:ext cx="2489175" cy="1056014"/>
      </dsp:txXfrm>
    </dsp:sp>
    <dsp:sp modelId="{BCD45B07-D0F9-43F5-BA01-6C60A8126C25}">
      <dsp:nvSpPr>
        <dsp:cNvPr id="0" name=""/>
        <dsp:cNvSpPr/>
      </dsp:nvSpPr>
      <dsp:spPr>
        <a:xfrm>
          <a:off x="8556190" y="2307597"/>
          <a:ext cx="1056014" cy="1056014"/>
        </a:xfrm>
        <a:prstGeom prst="ellipse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48F43D-C30B-48A5-9E0A-E45C8CBE1498}">
      <dsp:nvSpPr>
        <dsp:cNvPr id="0" name=""/>
        <dsp:cNvSpPr/>
      </dsp:nvSpPr>
      <dsp:spPr>
        <a:xfrm>
          <a:off x="8777953" y="2529360"/>
          <a:ext cx="612488" cy="6124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76C59-D632-40FD-8048-D48A7F2F2397}">
      <dsp:nvSpPr>
        <dsp:cNvPr id="0" name=""/>
        <dsp:cNvSpPr/>
      </dsp:nvSpPr>
      <dsp:spPr>
        <a:xfrm>
          <a:off x="9838493" y="2307597"/>
          <a:ext cx="2489175" cy="105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Other Fuels – 114 x 5142.45 = 586,239.3 kWh Per Year</a:t>
          </a:r>
        </a:p>
      </dsp:txBody>
      <dsp:txXfrm>
        <a:off x="9838493" y="2307597"/>
        <a:ext cx="2489175" cy="10560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6726A4-34F2-4BF3-96F0-56A7C9D139DF}">
      <dsp:nvSpPr>
        <dsp:cNvPr id="0" name=""/>
        <dsp:cNvSpPr/>
      </dsp:nvSpPr>
      <dsp:spPr>
        <a:xfrm>
          <a:off x="555458" y="2056"/>
          <a:ext cx="3550795" cy="21304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Cooling on in an empty building.</a:t>
          </a:r>
          <a:endParaRPr lang="en-US" sz="3000" kern="1200"/>
        </a:p>
      </dsp:txBody>
      <dsp:txXfrm>
        <a:off x="555458" y="2056"/>
        <a:ext cx="3550795" cy="2130477"/>
      </dsp:txXfrm>
    </dsp:sp>
    <dsp:sp modelId="{05765C0B-55E8-4DE4-98AD-F1C12B054C9E}">
      <dsp:nvSpPr>
        <dsp:cNvPr id="0" name=""/>
        <dsp:cNvSpPr/>
      </dsp:nvSpPr>
      <dsp:spPr>
        <a:xfrm>
          <a:off x="4461334" y="2056"/>
          <a:ext cx="3550795" cy="2130477"/>
        </a:xfrm>
        <a:prstGeom prst="rect">
          <a:avLst/>
        </a:prstGeom>
        <a:solidFill>
          <a:schemeClr val="accent2">
            <a:hueOff val="549268"/>
            <a:satOff val="-9762"/>
            <a:lumOff val="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Personal heaters and fans at desks in rooms with radiators and cooling.</a:t>
          </a:r>
          <a:endParaRPr lang="en-US" sz="3000" kern="1200"/>
        </a:p>
      </dsp:txBody>
      <dsp:txXfrm>
        <a:off x="4461334" y="2056"/>
        <a:ext cx="3550795" cy="2130477"/>
      </dsp:txXfrm>
    </dsp:sp>
    <dsp:sp modelId="{3162084B-6BE3-4805-B883-28E6975FDAA4}">
      <dsp:nvSpPr>
        <dsp:cNvPr id="0" name=""/>
        <dsp:cNvSpPr/>
      </dsp:nvSpPr>
      <dsp:spPr>
        <a:xfrm>
          <a:off x="8367209" y="2056"/>
          <a:ext cx="3550795" cy="2130477"/>
        </a:xfrm>
        <a:prstGeom prst="rect">
          <a:avLst/>
        </a:prstGeom>
        <a:solidFill>
          <a:schemeClr val="accent2">
            <a:hueOff val="1098536"/>
            <a:satOff val="-19523"/>
            <a:lumOff val="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Planting causing limited light in rooms</a:t>
          </a:r>
          <a:endParaRPr lang="en-US" sz="3000" kern="1200"/>
        </a:p>
      </dsp:txBody>
      <dsp:txXfrm>
        <a:off x="8367209" y="2056"/>
        <a:ext cx="3550795" cy="2130477"/>
      </dsp:txXfrm>
    </dsp:sp>
    <dsp:sp modelId="{0F64F8C8-B84F-4622-BC84-CDEFC5D173F8}">
      <dsp:nvSpPr>
        <dsp:cNvPr id="0" name=""/>
        <dsp:cNvSpPr/>
      </dsp:nvSpPr>
      <dsp:spPr>
        <a:xfrm>
          <a:off x="555458" y="2487613"/>
          <a:ext cx="3550795" cy="2130477"/>
        </a:xfrm>
        <a:prstGeom prst="rect">
          <a:avLst/>
        </a:prstGeom>
        <a:solidFill>
          <a:schemeClr val="accent2">
            <a:hueOff val="1647804"/>
            <a:satOff val="-29285"/>
            <a:lumOff val="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Deep plan creating offices with internal windows</a:t>
          </a:r>
          <a:endParaRPr lang="en-US" sz="3000" kern="1200"/>
        </a:p>
      </dsp:txBody>
      <dsp:txXfrm>
        <a:off x="555458" y="2487613"/>
        <a:ext cx="3550795" cy="2130477"/>
      </dsp:txXfrm>
    </dsp:sp>
    <dsp:sp modelId="{48D6F178-0451-4A59-882D-9C222D115096}">
      <dsp:nvSpPr>
        <dsp:cNvPr id="0" name=""/>
        <dsp:cNvSpPr/>
      </dsp:nvSpPr>
      <dsp:spPr>
        <a:xfrm>
          <a:off x="4461334" y="2487613"/>
          <a:ext cx="3550795" cy="2130477"/>
        </a:xfrm>
        <a:prstGeom prst="rect">
          <a:avLst/>
        </a:prstGeom>
        <a:solidFill>
          <a:schemeClr val="accent2">
            <a:hueOff val="2197072"/>
            <a:satOff val="-39046"/>
            <a:lumOff val="125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Over Specifications of services</a:t>
          </a:r>
        </a:p>
      </dsp:txBody>
      <dsp:txXfrm>
        <a:off x="4461334" y="2487613"/>
        <a:ext cx="3550795" cy="2130477"/>
      </dsp:txXfrm>
    </dsp:sp>
    <dsp:sp modelId="{D3A6D050-810E-4E3B-8C6B-30D5F45B1227}">
      <dsp:nvSpPr>
        <dsp:cNvPr id="0" name=""/>
        <dsp:cNvSpPr/>
      </dsp:nvSpPr>
      <dsp:spPr>
        <a:xfrm>
          <a:off x="8367209" y="2487613"/>
          <a:ext cx="3550795" cy="2130477"/>
        </a:xfrm>
        <a:prstGeom prst="rect">
          <a:avLst/>
        </a:prstGeom>
        <a:solidFill>
          <a:schemeClr val="accent2">
            <a:hueOff val="2746340"/>
            <a:satOff val="-48808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Centrally controlled heating</a:t>
          </a:r>
          <a:endParaRPr lang="en-US" sz="3000" kern="1200"/>
        </a:p>
      </dsp:txBody>
      <dsp:txXfrm>
        <a:off x="8367209" y="2487613"/>
        <a:ext cx="3550795" cy="21304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1CB31-5F0E-41D5-8734-ABE0E556FF7E}">
      <dsp:nvSpPr>
        <dsp:cNvPr id="0" name=""/>
        <dsp:cNvSpPr/>
      </dsp:nvSpPr>
      <dsp:spPr>
        <a:xfrm>
          <a:off x="1136019" y="1488767"/>
          <a:ext cx="1504925" cy="15049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6550C8-6C43-4E4C-8275-C13B84825DBF}">
      <dsp:nvSpPr>
        <dsp:cNvPr id="0" name=""/>
        <dsp:cNvSpPr/>
      </dsp:nvSpPr>
      <dsp:spPr>
        <a:xfrm>
          <a:off x="1456741" y="1809489"/>
          <a:ext cx="863482" cy="8634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8F88A3-0D07-4624-8A58-884977575C15}">
      <dsp:nvSpPr>
        <dsp:cNvPr id="0" name=""/>
        <dsp:cNvSpPr/>
      </dsp:nvSpPr>
      <dsp:spPr>
        <a:xfrm>
          <a:off x="654937" y="3462441"/>
          <a:ext cx="246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Simplify the heating and cooling systems</a:t>
          </a:r>
          <a:endParaRPr lang="en-US" sz="1900" kern="1200"/>
        </a:p>
      </dsp:txBody>
      <dsp:txXfrm>
        <a:off x="654937" y="3462441"/>
        <a:ext cx="2467091" cy="720000"/>
      </dsp:txXfrm>
    </dsp:sp>
    <dsp:sp modelId="{0E6AEFDD-6D2E-4CBE-8825-90DA7E1D4B3D}">
      <dsp:nvSpPr>
        <dsp:cNvPr id="0" name=""/>
        <dsp:cNvSpPr/>
      </dsp:nvSpPr>
      <dsp:spPr>
        <a:xfrm>
          <a:off x="4034852" y="1488767"/>
          <a:ext cx="1504925" cy="15049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32F11-85A3-4854-8282-B2744BC59E99}">
      <dsp:nvSpPr>
        <dsp:cNvPr id="0" name=""/>
        <dsp:cNvSpPr/>
      </dsp:nvSpPr>
      <dsp:spPr>
        <a:xfrm>
          <a:off x="4355574" y="1809489"/>
          <a:ext cx="863482" cy="8634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A7D87E-BEBF-4498-B904-6DE3F35128C1}">
      <dsp:nvSpPr>
        <dsp:cNvPr id="0" name=""/>
        <dsp:cNvSpPr/>
      </dsp:nvSpPr>
      <dsp:spPr>
        <a:xfrm>
          <a:off x="3553769" y="3462441"/>
          <a:ext cx="246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Maximise natural daylight</a:t>
          </a:r>
          <a:endParaRPr lang="en-US" sz="1900" kern="1200"/>
        </a:p>
      </dsp:txBody>
      <dsp:txXfrm>
        <a:off x="3553769" y="3462441"/>
        <a:ext cx="2467091" cy="720000"/>
      </dsp:txXfrm>
    </dsp:sp>
    <dsp:sp modelId="{CCD0328E-FF7D-4035-B306-7961B91AA36F}">
      <dsp:nvSpPr>
        <dsp:cNvPr id="0" name=""/>
        <dsp:cNvSpPr/>
      </dsp:nvSpPr>
      <dsp:spPr>
        <a:xfrm>
          <a:off x="6933684" y="1488767"/>
          <a:ext cx="1504925" cy="15049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D41254-2CF5-43E8-9ED5-4DDB4847F1CE}">
      <dsp:nvSpPr>
        <dsp:cNvPr id="0" name=""/>
        <dsp:cNvSpPr/>
      </dsp:nvSpPr>
      <dsp:spPr>
        <a:xfrm>
          <a:off x="7254406" y="1809489"/>
          <a:ext cx="863482" cy="8634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6FC8A-B70C-473D-8BAF-C70AAC7C934D}">
      <dsp:nvSpPr>
        <dsp:cNvPr id="0" name=""/>
        <dsp:cNvSpPr/>
      </dsp:nvSpPr>
      <dsp:spPr>
        <a:xfrm>
          <a:off x="6452602" y="3462441"/>
          <a:ext cx="246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More energy efficient floor plan</a:t>
          </a:r>
          <a:endParaRPr lang="en-US" sz="1900" kern="1200"/>
        </a:p>
      </dsp:txBody>
      <dsp:txXfrm>
        <a:off x="6452602" y="3462441"/>
        <a:ext cx="2467091" cy="720000"/>
      </dsp:txXfrm>
    </dsp:sp>
    <dsp:sp modelId="{BBC90C5B-DA60-4C58-B74C-D4A37C9A1712}">
      <dsp:nvSpPr>
        <dsp:cNvPr id="0" name=""/>
        <dsp:cNvSpPr/>
      </dsp:nvSpPr>
      <dsp:spPr>
        <a:xfrm>
          <a:off x="9832517" y="1488767"/>
          <a:ext cx="1504925" cy="15049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5C2EB-4966-4833-8E63-C00E7F022084}">
      <dsp:nvSpPr>
        <dsp:cNvPr id="0" name=""/>
        <dsp:cNvSpPr/>
      </dsp:nvSpPr>
      <dsp:spPr>
        <a:xfrm>
          <a:off x="10153239" y="1809489"/>
          <a:ext cx="863482" cy="8634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1E38CF-2A1A-4860-997C-CAC082CB3B78}">
      <dsp:nvSpPr>
        <dsp:cNvPr id="0" name=""/>
        <dsp:cNvSpPr/>
      </dsp:nvSpPr>
      <dsp:spPr>
        <a:xfrm>
          <a:off x="9351434" y="3462441"/>
          <a:ext cx="246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Remove personal heating and cooling</a:t>
          </a:r>
        </a:p>
      </dsp:txBody>
      <dsp:txXfrm>
        <a:off x="9351434" y="3462441"/>
        <a:ext cx="2467091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55C6EA-E5D3-4B14-A82F-0FABF36C3C07}">
      <dsp:nvSpPr>
        <dsp:cNvPr id="0" name=""/>
        <dsp:cNvSpPr/>
      </dsp:nvSpPr>
      <dsp:spPr>
        <a:xfrm>
          <a:off x="0" y="0"/>
          <a:ext cx="1247346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18A23A-529E-4125-8C89-0D91DB4FD7A8}">
      <dsp:nvSpPr>
        <dsp:cNvPr id="0" name=""/>
        <dsp:cNvSpPr/>
      </dsp:nvSpPr>
      <dsp:spPr>
        <a:xfrm>
          <a:off x="0" y="0"/>
          <a:ext cx="12473462" cy="1417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Changes cost money.</a:t>
          </a:r>
          <a:endParaRPr lang="en-US" sz="6500" kern="1200"/>
        </a:p>
      </dsp:txBody>
      <dsp:txXfrm>
        <a:off x="0" y="0"/>
        <a:ext cx="12473462" cy="1417802"/>
      </dsp:txXfrm>
    </dsp:sp>
    <dsp:sp modelId="{BD7BE969-4B61-4A29-9D06-8A9796827EBC}">
      <dsp:nvSpPr>
        <dsp:cNvPr id="0" name=""/>
        <dsp:cNvSpPr/>
      </dsp:nvSpPr>
      <dsp:spPr>
        <a:xfrm>
          <a:off x="0" y="1417802"/>
          <a:ext cx="12473462" cy="0"/>
        </a:xfrm>
        <a:prstGeom prst="line">
          <a:avLst/>
        </a:prstGeom>
        <a:solidFill>
          <a:schemeClr val="accent5">
            <a:hueOff val="-3327248"/>
            <a:satOff val="-5151"/>
            <a:lumOff val="0"/>
            <a:alphaOff val="0"/>
          </a:schemeClr>
        </a:solidFill>
        <a:ln w="12700" cap="flat" cmpd="sng" algn="ctr">
          <a:solidFill>
            <a:schemeClr val="accent5">
              <a:hueOff val="-3327248"/>
              <a:satOff val="-515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B02C363-7B3B-4740-B28F-044996162B47}">
      <dsp:nvSpPr>
        <dsp:cNvPr id="0" name=""/>
        <dsp:cNvSpPr/>
      </dsp:nvSpPr>
      <dsp:spPr>
        <a:xfrm>
          <a:off x="0" y="1417802"/>
          <a:ext cx="12473462" cy="1417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Existing building stock</a:t>
          </a:r>
          <a:endParaRPr lang="en-US" sz="6500" kern="1200"/>
        </a:p>
      </dsp:txBody>
      <dsp:txXfrm>
        <a:off x="0" y="1417802"/>
        <a:ext cx="12473462" cy="1417802"/>
      </dsp:txXfrm>
    </dsp:sp>
    <dsp:sp modelId="{5F21B480-89DA-401C-B38D-DF427DF98085}">
      <dsp:nvSpPr>
        <dsp:cNvPr id="0" name=""/>
        <dsp:cNvSpPr/>
      </dsp:nvSpPr>
      <dsp:spPr>
        <a:xfrm>
          <a:off x="0" y="2835604"/>
          <a:ext cx="12473462" cy="0"/>
        </a:xfrm>
        <a:prstGeom prst="line">
          <a:avLst/>
        </a:prstGeom>
        <a:solidFill>
          <a:schemeClr val="accent5">
            <a:hueOff val="-6654497"/>
            <a:satOff val="-10303"/>
            <a:lumOff val="0"/>
            <a:alphaOff val="0"/>
          </a:schemeClr>
        </a:solidFill>
        <a:ln w="12700" cap="flat" cmpd="sng" algn="ctr">
          <a:solidFill>
            <a:schemeClr val="accent5">
              <a:hueOff val="-6654497"/>
              <a:satOff val="-10303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D138510-FF76-4E96-AF75-4FC6B9E6DCE8}">
      <dsp:nvSpPr>
        <dsp:cNvPr id="0" name=""/>
        <dsp:cNvSpPr/>
      </dsp:nvSpPr>
      <dsp:spPr>
        <a:xfrm>
          <a:off x="0" y="2835604"/>
          <a:ext cx="12473462" cy="1417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Legislation</a:t>
          </a:r>
          <a:endParaRPr lang="en-US" sz="6500" kern="1200"/>
        </a:p>
      </dsp:txBody>
      <dsp:txXfrm>
        <a:off x="0" y="2835604"/>
        <a:ext cx="12473462" cy="1417802"/>
      </dsp:txXfrm>
    </dsp:sp>
    <dsp:sp modelId="{B3254374-7748-4B26-9EB8-B748197A2BDD}">
      <dsp:nvSpPr>
        <dsp:cNvPr id="0" name=""/>
        <dsp:cNvSpPr/>
      </dsp:nvSpPr>
      <dsp:spPr>
        <a:xfrm>
          <a:off x="0" y="4253406"/>
          <a:ext cx="12473462" cy="0"/>
        </a:xfrm>
        <a:prstGeom prst="line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 w="12700" cap="flat" cmpd="sng" algn="ctr">
          <a:solidFill>
            <a:schemeClr val="accent5">
              <a:hueOff val="-9981745"/>
              <a:satOff val="-15454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9D71166-070E-430F-A627-9F34D0041A69}">
      <dsp:nvSpPr>
        <dsp:cNvPr id="0" name=""/>
        <dsp:cNvSpPr/>
      </dsp:nvSpPr>
      <dsp:spPr>
        <a:xfrm>
          <a:off x="0" y="4253406"/>
          <a:ext cx="12473462" cy="1417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Bespoke components</a:t>
          </a:r>
          <a:endParaRPr lang="en-US" sz="6500" kern="1200"/>
        </a:p>
      </dsp:txBody>
      <dsp:txXfrm>
        <a:off x="0" y="4253406"/>
        <a:ext cx="12473462" cy="14178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5B728A-BB75-474E-88CA-FCF650105D67}" type="datetimeFigureOut">
              <a:rPr lang="en-GB" smtClean="0"/>
              <a:t>17/06/2021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93800" y="1143000"/>
            <a:ext cx="4470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73EDCC-6DCA-447B-A9F2-D8AEA30BE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296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1pPr>
    <a:lvl2pPr marL="613380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2pPr>
    <a:lvl3pPr marL="1226759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3pPr>
    <a:lvl4pPr marL="1840139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4pPr>
    <a:lvl5pPr marL="2453518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5pPr>
    <a:lvl6pPr marL="3066898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6pPr>
    <a:lvl7pPr marL="3680277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7pPr>
    <a:lvl8pPr marL="4293657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8pPr>
    <a:lvl9pPr marL="4907036" algn="l" defTabSz="1226759" rtl="0" eaLnBrk="1" latinLnBrk="0" hangingPunct="1">
      <a:defRPr sz="161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5119350" cy="104394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95"/>
          </a:p>
        </p:txBody>
      </p:sp>
      <p:sp useBgFill="1">
        <p:nvSpPr>
          <p:cNvPr id="10" name="Rectangle 9"/>
          <p:cNvSpPr/>
          <p:nvPr/>
        </p:nvSpPr>
        <p:spPr>
          <a:xfrm>
            <a:off x="1621895" y="1929767"/>
            <a:ext cx="11875562" cy="6557657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795424" y="2148792"/>
            <a:ext cx="11528504" cy="6141817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6369026" y="1929767"/>
            <a:ext cx="2381298" cy="11135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6510770" y="1929767"/>
            <a:ext cx="2097810" cy="937588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20257" y="3417130"/>
            <a:ext cx="11078838" cy="3710009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8433" b="0" kern="1200" cap="all" spc="-124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0255" y="7127139"/>
            <a:ext cx="11082620" cy="695962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232" spc="99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566974" indent="0" algn="ctr">
              <a:buNone/>
              <a:defRPr sz="1984"/>
            </a:lvl2pPr>
            <a:lvl3pPr marL="1133947" indent="0" algn="ctr">
              <a:buNone/>
              <a:defRPr sz="1984"/>
            </a:lvl3pPr>
            <a:lvl4pPr marL="1700921" indent="0" algn="ctr">
              <a:buNone/>
              <a:defRPr sz="1984"/>
            </a:lvl4pPr>
            <a:lvl5pPr marL="2267895" indent="0" algn="ctr">
              <a:buNone/>
              <a:defRPr sz="1984"/>
            </a:lvl5pPr>
            <a:lvl6pPr marL="2834869" indent="0" algn="ctr">
              <a:buNone/>
              <a:defRPr sz="1984"/>
            </a:lvl6pPr>
            <a:lvl7pPr marL="3401842" indent="0" algn="ctr">
              <a:buNone/>
              <a:defRPr sz="1984"/>
            </a:lvl7pPr>
            <a:lvl8pPr marL="3968816" indent="0" algn="ctr">
              <a:buNone/>
              <a:defRPr sz="1984"/>
            </a:lvl8pPr>
            <a:lvl9pPr marL="4535790" indent="0" algn="ctr">
              <a:buNone/>
              <a:defRPr sz="1984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6595817" y="2041690"/>
            <a:ext cx="1927717" cy="739109"/>
          </a:xfrm>
        </p:spPr>
        <p:txBody>
          <a:bodyPr/>
          <a:lstStyle>
            <a:lvl1pPr algn="ctr">
              <a:defRPr sz="1612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72F4F0E8-1AC2-4176-A1D1-5372D346480C}" type="datetime1">
              <a:rPr lang="en-US" smtClean="0"/>
              <a:t>6/17/2021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2020254" y="7881166"/>
            <a:ext cx="7106163" cy="34798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10673477" y="7881166"/>
            <a:ext cx="2425619" cy="34798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750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1F800-0E4F-43A5-91E1-4811891F37AE}" type="datetime1">
              <a:rPr lang="en-US" smtClean="0"/>
              <a:t>6/17/2021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31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5119350" cy="104394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95"/>
          </a:p>
        </p:txBody>
      </p:sp>
      <p:sp useBgFill="1">
        <p:nvSpPr>
          <p:cNvPr id="23" name="Rectangle 22"/>
          <p:cNvSpPr/>
          <p:nvPr/>
        </p:nvSpPr>
        <p:spPr>
          <a:xfrm>
            <a:off x="1621895" y="1929767"/>
            <a:ext cx="11875562" cy="6557657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795424" y="2148792"/>
            <a:ext cx="11528504" cy="6141817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6369026" y="1929767"/>
            <a:ext cx="2381298" cy="11135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0323" y="3463308"/>
            <a:ext cx="11078704" cy="3663829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8433" kern="1200" cap="all" spc="-124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6510770" y="1929767"/>
            <a:ext cx="2097810" cy="937588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0323" y="7127139"/>
            <a:ext cx="11086263" cy="69596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3266005" algn="l"/>
              </a:tabLst>
              <a:defRPr sz="2232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566974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2pPr>
            <a:lvl3pPr marL="1133947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3pPr>
            <a:lvl4pPr marL="1700921" indent="0">
              <a:buNone/>
              <a:defRPr sz="1736">
                <a:solidFill>
                  <a:schemeClr val="tx1">
                    <a:tint val="75000"/>
                  </a:schemeClr>
                </a:solidFill>
              </a:defRPr>
            </a:lvl4pPr>
            <a:lvl5pPr marL="2267895" indent="0">
              <a:buNone/>
              <a:defRPr sz="1736">
                <a:solidFill>
                  <a:schemeClr val="tx1">
                    <a:tint val="75000"/>
                  </a:schemeClr>
                </a:solidFill>
              </a:defRPr>
            </a:lvl5pPr>
            <a:lvl6pPr marL="2834869" indent="0">
              <a:buNone/>
              <a:defRPr sz="1736">
                <a:solidFill>
                  <a:schemeClr val="tx1">
                    <a:tint val="75000"/>
                  </a:schemeClr>
                </a:solidFill>
              </a:defRPr>
            </a:lvl6pPr>
            <a:lvl7pPr marL="3401842" indent="0">
              <a:buNone/>
              <a:defRPr sz="1736">
                <a:solidFill>
                  <a:schemeClr val="tx1">
                    <a:tint val="75000"/>
                  </a:schemeClr>
                </a:solidFill>
              </a:defRPr>
            </a:lvl7pPr>
            <a:lvl8pPr marL="3968816" indent="0">
              <a:buNone/>
              <a:defRPr sz="1736">
                <a:solidFill>
                  <a:schemeClr val="tx1">
                    <a:tint val="75000"/>
                  </a:schemeClr>
                </a:solidFill>
              </a:defRPr>
            </a:lvl8pPr>
            <a:lvl9pPr marL="4535790" indent="0">
              <a:buNone/>
              <a:defRPr sz="173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95817" y="2046631"/>
            <a:ext cx="1927717" cy="759256"/>
          </a:xfrm>
        </p:spPr>
        <p:txBody>
          <a:bodyPr/>
          <a:lstStyle>
            <a:lvl1pPr algn="ctr">
              <a:defRPr lang="en-US" sz="1612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04AD24DC-5A4E-4423-B888-D54F055B351C}" type="datetime1">
              <a:rPr lang="en-US" smtClean="0"/>
              <a:t>6/17/2021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20324" y="7881166"/>
            <a:ext cx="7019156" cy="34798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70482" y="7881166"/>
            <a:ext cx="2428544" cy="34798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058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22943" y="3201416"/>
            <a:ext cx="5783151" cy="5706872"/>
          </a:xfrm>
        </p:spPr>
        <p:txBody>
          <a:bodyPr/>
          <a:lstStyle>
            <a:lvl1pPr>
              <a:defRPr sz="2232"/>
            </a:lvl1pPr>
            <a:lvl2pPr>
              <a:defRPr sz="1984"/>
            </a:lvl2pPr>
            <a:lvl3pPr>
              <a:defRPr sz="1736"/>
            </a:lvl3pPr>
            <a:lvl4pPr>
              <a:defRPr sz="1736"/>
            </a:lvl4pPr>
            <a:lvl5pPr>
              <a:defRPr sz="1736"/>
            </a:lvl5pPr>
            <a:lvl6pPr>
              <a:defRPr sz="1736"/>
            </a:lvl6pPr>
            <a:lvl7pPr>
              <a:defRPr sz="1736"/>
            </a:lvl7pPr>
            <a:lvl8pPr>
              <a:defRPr sz="1736"/>
            </a:lvl8pPr>
            <a:lvl9pPr>
              <a:defRPr sz="17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13256" y="3201416"/>
            <a:ext cx="5783151" cy="5706872"/>
          </a:xfrm>
        </p:spPr>
        <p:txBody>
          <a:bodyPr/>
          <a:lstStyle>
            <a:lvl1pPr>
              <a:defRPr sz="2232"/>
            </a:lvl1pPr>
            <a:lvl2pPr>
              <a:defRPr sz="1984"/>
            </a:lvl2pPr>
            <a:lvl3pPr>
              <a:defRPr sz="1736"/>
            </a:lvl3pPr>
            <a:lvl4pPr>
              <a:defRPr sz="1736"/>
            </a:lvl4pPr>
            <a:lvl5pPr>
              <a:defRPr sz="1736"/>
            </a:lvl5pPr>
            <a:lvl6pPr>
              <a:defRPr sz="1736"/>
            </a:lvl6pPr>
            <a:lvl7pPr>
              <a:defRPr sz="1736"/>
            </a:lvl7pPr>
            <a:lvl8pPr>
              <a:defRPr sz="1736"/>
            </a:lvl8pPr>
            <a:lvl9pPr>
              <a:defRPr sz="17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E9FE6-EDF8-453C-84D5-08BACD4C6BDF}" type="datetime1">
              <a:rPr lang="en-US" smtClean="0"/>
              <a:t>6/17/2021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950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6723" y="3157597"/>
            <a:ext cx="5783151" cy="974344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2356" b="1" i="0">
                <a:solidFill>
                  <a:schemeClr val="tx1"/>
                </a:solidFill>
                <a:latin typeface="+mn-lt"/>
              </a:defRPr>
            </a:lvl1pPr>
            <a:lvl2pPr marL="566974" indent="0">
              <a:buNone/>
              <a:defRPr sz="2232" b="1"/>
            </a:lvl2pPr>
            <a:lvl3pPr marL="1133947" indent="0">
              <a:buNone/>
              <a:defRPr sz="2232" b="1"/>
            </a:lvl3pPr>
            <a:lvl4pPr marL="1700921" indent="0">
              <a:buNone/>
              <a:defRPr sz="1984" b="1"/>
            </a:lvl4pPr>
            <a:lvl5pPr marL="2267895" indent="0">
              <a:buNone/>
              <a:defRPr sz="1984" b="1"/>
            </a:lvl5pPr>
            <a:lvl6pPr marL="2834869" indent="0">
              <a:buNone/>
              <a:defRPr sz="1984" b="1"/>
            </a:lvl6pPr>
            <a:lvl7pPr marL="3401842" indent="0">
              <a:buNone/>
              <a:defRPr sz="1984" b="1"/>
            </a:lvl7pPr>
            <a:lvl8pPr marL="3968816" indent="0">
              <a:buNone/>
              <a:defRPr sz="1984" b="1"/>
            </a:lvl8pPr>
            <a:lvl9pPr marL="4535790" indent="0">
              <a:buNone/>
              <a:defRPr sz="198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26723" y="4250764"/>
            <a:ext cx="5783151" cy="4816045"/>
          </a:xfrm>
        </p:spPr>
        <p:txBody>
          <a:bodyPr/>
          <a:lstStyle>
            <a:lvl1pPr>
              <a:defRPr sz="2232"/>
            </a:lvl1pPr>
            <a:lvl2pPr>
              <a:defRPr sz="1984"/>
            </a:lvl2pPr>
            <a:lvl3pPr>
              <a:defRPr sz="1736"/>
            </a:lvl3pPr>
            <a:lvl4pPr>
              <a:defRPr sz="1736"/>
            </a:lvl4pPr>
            <a:lvl5pPr>
              <a:defRPr sz="1736"/>
            </a:lvl5pPr>
            <a:lvl6pPr>
              <a:defRPr sz="1736"/>
            </a:lvl6pPr>
            <a:lvl7pPr>
              <a:defRPr sz="1736"/>
            </a:lvl7pPr>
            <a:lvl8pPr>
              <a:defRPr sz="1736"/>
            </a:lvl8pPr>
            <a:lvl9pPr>
              <a:defRPr sz="17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09476" y="3157597"/>
            <a:ext cx="5783151" cy="974344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2356" b="1">
                <a:solidFill>
                  <a:schemeClr val="tx1"/>
                </a:solidFill>
              </a:defRPr>
            </a:lvl1pPr>
            <a:lvl2pPr marL="566974" indent="0">
              <a:buNone/>
              <a:defRPr sz="2232" b="1"/>
            </a:lvl2pPr>
            <a:lvl3pPr marL="1133947" indent="0">
              <a:buNone/>
              <a:defRPr sz="2232" b="1"/>
            </a:lvl3pPr>
            <a:lvl4pPr marL="1700921" indent="0">
              <a:buNone/>
              <a:defRPr sz="1984" b="1"/>
            </a:lvl4pPr>
            <a:lvl5pPr marL="2267895" indent="0">
              <a:buNone/>
              <a:defRPr sz="1984" b="1"/>
            </a:lvl5pPr>
            <a:lvl6pPr marL="2834869" indent="0">
              <a:buNone/>
              <a:defRPr sz="1984" b="1"/>
            </a:lvl6pPr>
            <a:lvl7pPr marL="3401842" indent="0">
              <a:buNone/>
              <a:defRPr sz="1984" b="1"/>
            </a:lvl7pPr>
            <a:lvl8pPr marL="3968816" indent="0">
              <a:buNone/>
              <a:defRPr sz="1984" b="1"/>
            </a:lvl8pPr>
            <a:lvl9pPr marL="4535790" indent="0">
              <a:buNone/>
              <a:defRPr sz="198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009476" y="4250762"/>
            <a:ext cx="5783151" cy="4817086"/>
          </a:xfrm>
        </p:spPr>
        <p:txBody>
          <a:bodyPr/>
          <a:lstStyle>
            <a:lvl1pPr>
              <a:defRPr sz="2232"/>
            </a:lvl1pPr>
            <a:lvl2pPr>
              <a:defRPr sz="1984"/>
            </a:lvl2pPr>
            <a:lvl3pPr>
              <a:defRPr sz="1736"/>
            </a:lvl3pPr>
            <a:lvl4pPr>
              <a:defRPr sz="1736"/>
            </a:lvl4pPr>
            <a:lvl5pPr>
              <a:defRPr sz="1736"/>
            </a:lvl5pPr>
            <a:lvl6pPr>
              <a:defRPr sz="1736"/>
            </a:lvl6pPr>
            <a:lvl7pPr>
              <a:defRPr sz="1736"/>
            </a:lvl7pPr>
            <a:lvl8pPr>
              <a:defRPr sz="1736"/>
            </a:lvl8pPr>
            <a:lvl9pPr>
              <a:defRPr sz="17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DE1B-5BBD-48C1-9301-E42742AF90E3}" type="datetime1">
              <a:rPr lang="en-US" smtClean="0"/>
              <a:t>6/17/2021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147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9A0A-B2B6-4B1E-9BFD-BE77B5D3BF20}" type="datetime1">
              <a:rPr lang="en-US" smtClean="0"/>
              <a:t>6/17/2021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700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BA9D0-13A2-4EF1-9FF9-9578C977B918}" type="datetime1">
              <a:rPr lang="en-US" smtClean="0"/>
              <a:t>6/17/2021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6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10069484" y="361899"/>
            <a:ext cx="4745378" cy="971560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10236638" y="570687"/>
            <a:ext cx="4411070" cy="9298026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89050" y="924586"/>
            <a:ext cx="3921163" cy="2505456"/>
          </a:xfrm>
        </p:spPr>
        <p:txBody>
          <a:bodyPr anchor="b">
            <a:normAutofit/>
          </a:bodyPr>
          <a:lstStyle>
            <a:lvl1pPr algn="l" defTabSz="1133947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968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0464" y="927947"/>
            <a:ext cx="8504634" cy="8119533"/>
          </a:xfrm>
        </p:spPr>
        <p:txBody>
          <a:bodyPr/>
          <a:lstStyle>
            <a:lvl1pPr>
              <a:defRPr sz="2356"/>
            </a:lvl1pPr>
            <a:lvl2pPr>
              <a:defRPr sz="1984"/>
            </a:lvl2pPr>
            <a:lvl3pPr>
              <a:defRPr sz="1736"/>
            </a:lvl3pPr>
            <a:lvl4pPr>
              <a:defRPr sz="1736"/>
            </a:lvl4pPr>
            <a:lvl5pPr>
              <a:defRPr sz="1736"/>
            </a:lvl5pPr>
            <a:lvl6pPr>
              <a:defRPr sz="1736"/>
            </a:lvl6pPr>
            <a:lvl7pPr>
              <a:defRPr sz="1736"/>
            </a:lvl7pPr>
            <a:lvl8pPr>
              <a:defRPr sz="1736"/>
            </a:lvl8pPr>
            <a:lvl9pPr>
              <a:defRPr sz="17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89050" y="3557129"/>
            <a:ext cx="3921163" cy="549035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992"/>
              </a:spcBef>
              <a:buNone/>
              <a:defRPr sz="2232">
                <a:solidFill>
                  <a:schemeClr val="tx1"/>
                </a:solidFill>
              </a:defRPr>
            </a:lvl1pPr>
            <a:lvl2pPr marL="566974" indent="0">
              <a:buNone/>
              <a:defRPr sz="1488"/>
            </a:lvl2pPr>
            <a:lvl3pPr marL="1133947" indent="0">
              <a:buNone/>
              <a:defRPr sz="1240"/>
            </a:lvl3pPr>
            <a:lvl4pPr marL="1700921" indent="0">
              <a:buNone/>
              <a:defRPr sz="1116"/>
            </a:lvl4pPr>
            <a:lvl5pPr marL="2267895" indent="0">
              <a:buNone/>
              <a:defRPr sz="1116"/>
            </a:lvl5pPr>
            <a:lvl6pPr marL="2834869" indent="0">
              <a:buNone/>
              <a:defRPr sz="1116"/>
            </a:lvl6pPr>
            <a:lvl7pPr marL="3401842" indent="0">
              <a:buNone/>
              <a:defRPr sz="1116"/>
            </a:lvl7pPr>
            <a:lvl8pPr marL="3968816" indent="0">
              <a:buNone/>
              <a:defRPr sz="1116"/>
            </a:lvl8pPr>
            <a:lvl9pPr marL="4535790" indent="0">
              <a:buNone/>
              <a:defRPr sz="111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6929702" y="9186672"/>
            <a:ext cx="2425396" cy="556768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6413B958-CC69-4F7F-815C-0609C56CE4AE}" type="datetime1">
              <a:rPr lang="en-US" smtClean="0"/>
              <a:t>6/17/2021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50464" y="9186672"/>
            <a:ext cx="5685506" cy="556768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2893026" y="9186672"/>
            <a:ext cx="1517187" cy="556768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531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10069484" y="361899"/>
            <a:ext cx="4745378" cy="971560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87" y="361899"/>
            <a:ext cx="9544091" cy="971560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968"/>
            </a:lvl1pPr>
            <a:lvl2pPr marL="566974" indent="0">
              <a:buNone/>
              <a:defRPr sz="3472"/>
            </a:lvl2pPr>
            <a:lvl3pPr marL="1133947" indent="0">
              <a:buNone/>
              <a:defRPr sz="2976"/>
            </a:lvl3pPr>
            <a:lvl4pPr marL="1700921" indent="0">
              <a:buNone/>
              <a:defRPr sz="2480"/>
            </a:lvl4pPr>
            <a:lvl5pPr marL="2267895" indent="0">
              <a:buNone/>
              <a:defRPr sz="2480"/>
            </a:lvl5pPr>
            <a:lvl6pPr marL="2834869" indent="0">
              <a:buNone/>
              <a:defRPr sz="2480"/>
            </a:lvl6pPr>
            <a:lvl7pPr marL="3401842" indent="0">
              <a:buNone/>
              <a:defRPr sz="2480"/>
            </a:lvl7pPr>
            <a:lvl8pPr marL="3968816" indent="0">
              <a:buNone/>
              <a:defRPr sz="2480"/>
            </a:lvl8pPr>
            <a:lvl9pPr marL="4535790" indent="0">
              <a:buNone/>
              <a:defRPr sz="248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021888" y="9186672"/>
            <a:ext cx="2569450" cy="556768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CD1867C8-4644-4E5D-8F98-CA7616D7E191}" type="datetime1">
              <a:rPr lang="en-US" smtClean="0"/>
              <a:t>6/17/2021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59748" y="9186672"/>
            <a:ext cx="5689600" cy="556768"/>
          </a:xfrm>
        </p:spPr>
        <p:txBody>
          <a:bodyPr/>
          <a:lstStyle>
            <a:lvl1pPr marL="0" algn="r" defTabSz="1133947" rtl="0" eaLnBrk="1" latinLnBrk="0" hangingPunct="1">
              <a:defRPr lang="en-US" sz="124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893026" y="9186672"/>
            <a:ext cx="1519495" cy="556768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10236638" y="570687"/>
            <a:ext cx="4411070" cy="9298026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12673" y="918667"/>
            <a:ext cx="3899847" cy="2505456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968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12673" y="3632911"/>
            <a:ext cx="3899847" cy="5344973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992"/>
              </a:spcBef>
              <a:buNone/>
              <a:defRPr sz="2232">
                <a:solidFill>
                  <a:schemeClr val="tx1"/>
                </a:solidFill>
              </a:defRPr>
            </a:lvl1pPr>
            <a:lvl2pPr marL="566974" indent="0">
              <a:buNone/>
              <a:defRPr sz="1488"/>
            </a:lvl2pPr>
            <a:lvl3pPr marL="1133947" indent="0">
              <a:buNone/>
              <a:defRPr sz="1240"/>
            </a:lvl3pPr>
            <a:lvl4pPr marL="1700921" indent="0">
              <a:buNone/>
              <a:defRPr sz="1116"/>
            </a:lvl4pPr>
            <a:lvl5pPr marL="2267895" indent="0">
              <a:buNone/>
              <a:defRPr sz="1116"/>
            </a:lvl5pPr>
            <a:lvl6pPr marL="2834869" indent="0">
              <a:buNone/>
              <a:defRPr sz="1116"/>
            </a:lvl6pPr>
            <a:lvl7pPr marL="3401842" indent="0">
              <a:buNone/>
              <a:defRPr sz="1116"/>
            </a:lvl7pPr>
            <a:lvl8pPr marL="3968816" indent="0">
              <a:buNone/>
              <a:defRPr sz="1116"/>
            </a:lvl8pPr>
            <a:lvl9pPr marL="4535790" indent="0">
              <a:buNone/>
              <a:defRPr sz="111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8086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5119350" cy="10439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95"/>
          </a:p>
        </p:txBody>
      </p:sp>
      <p:sp>
        <p:nvSpPr>
          <p:cNvPr id="7" name="Rectangle 6"/>
          <p:cNvSpPr/>
          <p:nvPr/>
        </p:nvSpPr>
        <p:spPr>
          <a:xfrm>
            <a:off x="291048" y="361899"/>
            <a:ext cx="14537255" cy="971560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461140" y="570687"/>
            <a:ext cx="14197070" cy="929802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22943" y="978171"/>
            <a:ext cx="12473464" cy="20878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2943" y="3201416"/>
            <a:ext cx="12473464" cy="5859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99181" y="9186672"/>
            <a:ext cx="3587677" cy="55676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92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B6017A-CBD2-45EF-9063-D71EE81FE674}" type="datetime1">
              <a:rPr lang="en-US" smtClean="0"/>
              <a:t>6/17/2021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22943" y="9186672"/>
            <a:ext cx="7213190" cy="55676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92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756952" y="9186672"/>
            <a:ext cx="1039455" cy="55676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92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40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hdr="0" ftr="0" dt="0"/>
  <p:txStyles>
    <p:titleStyle>
      <a:lvl1pPr algn="l" defTabSz="1133947" rtl="0" eaLnBrk="1" latinLnBrk="0" hangingPunct="1">
        <a:lnSpc>
          <a:spcPct val="90000"/>
        </a:lnSpc>
        <a:spcBef>
          <a:spcPct val="0"/>
        </a:spcBef>
        <a:buNone/>
        <a:defRPr lang="en-US" sz="4464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226789" indent="-226789" algn="l" defTabSz="1133947" rtl="0" eaLnBrk="1" latinLnBrk="0" hangingPunct="1">
        <a:lnSpc>
          <a:spcPct val="120000"/>
        </a:lnSpc>
        <a:spcBef>
          <a:spcPts val="1116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36" kern="1200">
          <a:solidFill>
            <a:schemeClr val="tx1"/>
          </a:solidFill>
          <a:latin typeface="+mn-lt"/>
          <a:ea typeface="+mn-ea"/>
          <a:cs typeface="+mn-cs"/>
        </a:defRPr>
      </a:lvl1pPr>
      <a:lvl2pPr marL="566974" indent="-226789" algn="l" defTabSz="1133947" rtl="0" eaLnBrk="1" latinLnBrk="0" hangingPunct="1">
        <a:lnSpc>
          <a:spcPct val="100000"/>
        </a:lnSpc>
        <a:spcBef>
          <a:spcPts val="62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907158" indent="-226789" algn="l" defTabSz="1133947" rtl="0" eaLnBrk="1" latinLnBrk="0" hangingPunct="1">
        <a:lnSpc>
          <a:spcPct val="100000"/>
        </a:lnSpc>
        <a:spcBef>
          <a:spcPts val="62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64" kern="1200">
          <a:solidFill>
            <a:schemeClr val="tx1"/>
          </a:solidFill>
          <a:latin typeface="+mn-lt"/>
          <a:ea typeface="+mn-ea"/>
          <a:cs typeface="+mn-cs"/>
        </a:defRPr>
      </a:lvl3pPr>
      <a:lvl4pPr marL="1247342" indent="-226789" algn="l" defTabSz="1133947" rtl="0" eaLnBrk="1" latinLnBrk="0" hangingPunct="1">
        <a:lnSpc>
          <a:spcPct val="100000"/>
        </a:lnSpc>
        <a:spcBef>
          <a:spcPts val="62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64" kern="1200">
          <a:solidFill>
            <a:schemeClr val="tx1"/>
          </a:solidFill>
          <a:latin typeface="+mn-lt"/>
          <a:ea typeface="+mn-ea"/>
          <a:cs typeface="+mn-cs"/>
        </a:defRPr>
      </a:lvl4pPr>
      <a:lvl5pPr marL="1587526" indent="-226789" algn="l" defTabSz="1133947" rtl="0" eaLnBrk="1" latinLnBrk="0" hangingPunct="1">
        <a:lnSpc>
          <a:spcPct val="100000"/>
        </a:lnSpc>
        <a:spcBef>
          <a:spcPts val="62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64" kern="1200">
          <a:solidFill>
            <a:schemeClr val="tx1"/>
          </a:solidFill>
          <a:latin typeface="+mn-lt"/>
          <a:ea typeface="+mn-ea"/>
          <a:cs typeface="+mn-cs"/>
        </a:defRPr>
      </a:lvl5pPr>
      <a:lvl6pPr marL="1984160" indent="-283487" algn="l" defTabSz="1133947" rtl="0" eaLnBrk="1" latinLnBrk="0" hangingPunct="1">
        <a:lnSpc>
          <a:spcPct val="100000"/>
        </a:lnSpc>
        <a:spcBef>
          <a:spcPts val="62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36" kern="1200">
          <a:solidFill>
            <a:schemeClr val="tx1"/>
          </a:solidFill>
          <a:latin typeface="+mn-lt"/>
          <a:ea typeface="+mn-ea"/>
          <a:cs typeface="+mn-cs"/>
        </a:defRPr>
      </a:lvl6pPr>
      <a:lvl7pPr marL="2356190" indent="-283487" algn="l" defTabSz="1133947" rtl="0" eaLnBrk="1" latinLnBrk="0" hangingPunct="1">
        <a:lnSpc>
          <a:spcPct val="100000"/>
        </a:lnSpc>
        <a:spcBef>
          <a:spcPts val="62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36" kern="1200">
          <a:solidFill>
            <a:schemeClr val="tx1"/>
          </a:solidFill>
          <a:latin typeface="+mn-lt"/>
          <a:ea typeface="+mn-ea"/>
          <a:cs typeface="+mn-cs"/>
        </a:defRPr>
      </a:lvl7pPr>
      <a:lvl8pPr marL="2728220" indent="-283487" algn="l" defTabSz="1133947" rtl="0" eaLnBrk="1" latinLnBrk="0" hangingPunct="1">
        <a:lnSpc>
          <a:spcPct val="100000"/>
        </a:lnSpc>
        <a:spcBef>
          <a:spcPts val="62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36" kern="1200">
          <a:solidFill>
            <a:schemeClr val="tx1"/>
          </a:solidFill>
          <a:latin typeface="+mn-lt"/>
          <a:ea typeface="+mn-ea"/>
          <a:cs typeface="+mn-cs"/>
        </a:defRPr>
      </a:lvl8pPr>
      <a:lvl9pPr marL="3100250" indent="-283487" algn="l" defTabSz="1133947" rtl="0" eaLnBrk="1" latinLnBrk="0" hangingPunct="1">
        <a:lnSpc>
          <a:spcPct val="100000"/>
        </a:lnSpc>
        <a:spcBef>
          <a:spcPts val="62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3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1pPr>
      <a:lvl2pPr marL="566974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2pPr>
      <a:lvl3pPr marL="1133947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3pPr>
      <a:lvl4pPr marL="1700921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4pPr>
      <a:lvl5pPr marL="2267895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5pPr>
      <a:lvl6pPr marL="2834869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6pPr>
      <a:lvl7pPr marL="3401842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7pPr>
      <a:lvl8pPr marL="3968816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8pPr>
      <a:lvl9pPr marL="4535790" algn="l" defTabSz="1133947" rtl="0" eaLnBrk="1" latinLnBrk="0" hangingPunct="1">
        <a:defRPr sz="223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BA1780-A246-4C7F-9267-727EF2F4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46"/>
          <a:stretch/>
        </p:blipFill>
        <p:spPr>
          <a:xfrm>
            <a:off x="25" y="737905"/>
            <a:ext cx="15119324" cy="850462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386" y="3210151"/>
            <a:ext cx="6761701" cy="401909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8172" y="3416718"/>
            <a:ext cx="6350127" cy="3605965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7398C-75E5-4CB0-BA4F-D7D5CF249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2442" y="3881649"/>
            <a:ext cx="5921590" cy="2022493"/>
          </a:xfrm>
        </p:spPr>
        <p:txBody>
          <a:bodyPr>
            <a:normAutofit fontScale="90000"/>
          </a:bodyPr>
          <a:lstStyle/>
          <a:p>
            <a:r>
              <a:rPr lang="en-US" sz="5456">
                <a:solidFill>
                  <a:schemeClr val="tx1"/>
                </a:solidFill>
              </a:rPr>
              <a:t>Cardiff Business School Energy Audit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BFB45-FC34-495C-9C68-F9641246C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2442" y="6291485"/>
            <a:ext cx="5921590" cy="694032"/>
          </a:xfrm>
        </p:spPr>
        <p:txBody>
          <a:bodyPr>
            <a:normAutofit fontScale="85000" lnSpcReduction="20000"/>
          </a:bodyPr>
          <a:lstStyle/>
          <a:p>
            <a:r>
              <a:rPr lang="en-US">
                <a:solidFill>
                  <a:schemeClr val="tx1"/>
                </a:solidFill>
              </a:rPr>
              <a:t>Trace King: 1403139: UWTSD:</a:t>
            </a:r>
          </a:p>
          <a:p>
            <a:r>
              <a:rPr lang="en-US">
                <a:solidFill>
                  <a:schemeClr val="tx1"/>
                </a:solidFill>
              </a:rPr>
              <a:t>Sustainable Construction.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45B233-A01F-4362-B7DD-A3AA8774A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082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C1357E23-5E92-459E-B925-475BE08F40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54" r="1" b="1"/>
          <a:stretch/>
        </p:blipFill>
        <p:spPr>
          <a:xfrm>
            <a:off x="797966" y="979499"/>
            <a:ext cx="13523417" cy="8480401"/>
          </a:xfrm>
          <a:prstGeom prst="rect">
            <a:avLst/>
          </a:prstGeom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EDBC828-ABF3-48C6-851C-DB675E5D6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756951" y="9286748"/>
            <a:ext cx="1039455" cy="5567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764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5119350" cy="10439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73E90B-F1BF-4852-8DEF-1399F97BB1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2565" y="1107611"/>
            <a:ext cx="5935445" cy="8243674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1060" y="388321"/>
            <a:ext cx="6624802" cy="9683766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4389" y="598788"/>
            <a:ext cx="6223104" cy="9187444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B8085-1FFF-44DD-A144-D794D923C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0197" y="978170"/>
            <a:ext cx="5546888" cy="2087880"/>
          </a:xfrm>
        </p:spPr>
        <p:txBody>
          <a:bodyPr>
            <a:normAutofit/>
          </a:bodyPr>
          <a:lstStyle/>
          <a:p>
            <a:r>
              <a:rPr lang="en-US"/>
              <a:t> Energy Audit?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0F8F9F-C94A-4B7A-B195-CB2F9B280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817512" y="9340317"/>
            <a:ext cx="1814322" cy="389738"/>
          </a:xfrm>
        </p:spPr>
        <p:txBody>
          <a:bodyPr>
            <a:normAutofit/>
          </a:bodyPr>
          <a:lstStyle/>
          <a:p>
            <a:pPr>
              <a:spcAft>
                <a:spcPts val="744"/>
              </a:spcAft>
            </a:pPr>
            <a:fld id="{34B7E4EF-A1BD-40F4-AB7B-04F084DD991D}" type="slidenum">
              <a:rPr lang="en-US" smtClean="0"/>
              <a:pPr>
                <a:spcAft>
                  <a:spcPts val="744"/>
                </a:spcAft>
              </a:pPr>
              <a:t>3</a:t>
            </a:fld>
            <a:endParaRPr lang="en-US"/>
          </a:p>
        </p:txBody>
      </p:sp>
      <p:graphicFrame>
        <p:nvGraphicFramePr>
          <p:cNvPr id="5" name="Content Placeholder 2" descr="SmartArt Process Diagram">
            <a:extLst>
              <a:ext uri="{FF2B5EF4-FFF2-40B4-BE49-F238E27FC236}">
                <a16:creationId xmlns:a16="http://schemas.microsoft.com/office/drawing/2014/main" id="{60233515-42BF-4401-AB7F-458C06159D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5444207"/>
              </p:ext>
            </p:extLst>
          </p:nvPr>
        </p:nvGraphicFramePr>
        <p:xfrm>
          <a:off x="9089108" y="1044771"/>
          <a:ext cx="5546889" cy="5985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33773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87" y="361899"/>
            <a:ext cx="3628644" cy="9715601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727" y="628758"/>
            <a:ext cx="3244362" cy="9231663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93106-1462-4722-8B41-7F81C8EF8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630" y="932883"/>
            <a:ext cx="2867716" cy="2282934"/>
          </a:xfrm>
        </p:spPr>
        <p:txBody>
          <a:bodyPr anchor="b">
            <a:normAutofit/>
          </a:bodyPr>
          <a:lstStyle/>
          <a:p>
            <a:r>
              <a:rPr lang="en-GB" sz="3900"/>
              <a:t>CIBSE Guide F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2DDE7-4C56-454E-9CB7-34346F43E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630" y="3272493"/>
            <a:ext cx="2867715" cy="586694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>
                <a:solidFill>
                  <a:schemeClr val="tx1">
                    <a:lumMod val="85000"/>
                    <a:lumOff val="15000"/>
                  </a:schemeClr>
                </a:solidFill>
              </a:rPr>
              <a:t>Developing energy-efficient new buildings and refurbishing existing structures.</a:t>
            </a:r>
          </a:p>
          <a:p>
            <a:pPr>
              <a:lnSpc>
                <a:spcPct val="110000"/>
              </a:lnSpc>
            </a:pPr>
            <a:r>
              <a:rPr lang="en-GB" sz="1300">
                <a:solidFill>
                  <a:schemeClr val="tx1">
                    <a:lumMod val="85000"/>
                    <a:lumOff val="15000"/>
                  </a:schemeClr>
                </a:solidFill>
              </a:rPr>
              <a:t>Ensuring that buildings are managed and operated in an energy-efficient manner.</a:t>
            </a:r>
          </a:p>
          <a:p>
            <a:pPr>
              <a:lnSpc>
                <a:spcPct val="110000"/>
              </a:lnSpc>
            </a:pPr>
            <a:r>
              <a:rPr lang="en-GB" sz="1300">
                <a:solidFill>
                  <a:schemeClr val="tx1">
                    <a:lumMod val="85000"/>
                    <a:lumOff val="15000"/>
                  </a:schemeClr>
                </a:solidFill>
              </a:rPr>
              <a:t>Building upgrades to maintain a high level of energy efficiency.</a:t>
            </a:r>
          </a:p>
          <a:p>
            <a:pPr>
              <a:lnSpc>
                <a:spcPct val="110000"/>
              </a:lnSpc>
            </a:pPr>
            <a:r>
              <a:rPr lang="en-GB" sz="1300">
                <a:solidFill>
                  <a:schemeClr val="tx1">
                    <a:lumMod val="85000"/>
                    <a:lumOff val="15000"/>
                  </a:schemeClr>
                </a:solidFill>
              </a:rPr>
              <a:t>Providing engineers with the tools necessary to overcome energy efficiency barriers during talks with clients and other members of the design and construction team.</a:t>
            </a:r>
          </a:p>
          <a:p>
            <a:pPr>
              <a:lnSpc>
                <a:spcPct val="110000"/>
              </a:lnSpc>
            </a:pPr>
            <a:r>
              <a:rPr lang="en-GB" sz="1300">
                <a:solidFill>
                  <a:schemeClr val="tx1">
                    <a:lumMod val="85000"/>
                    <a:lumOff val="15000"/>
                  </a:schemeClr>
                </a:solidFill>
              </a:rPr>
              <a:t>Educating clients, developers, and tenants on the advantages of energy efficiency.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6879" y="628758"/>
            <a:ext cx="10183876" cy="9231663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BDE34E-1A04-4CF3-8FFA-F8EE747FB9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1705" y="2402750"/>
            <a:ext cx="8975721" cy="567714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3A1C6C-8C23-44E8-9A4E-B24E380FC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500238" y="9186672"/>
            <a:ext cx="1814322" cy="556768"/>
          </a:xfrm>
        </p:spPr>
        <p:txBody>
          <a:bodyPr>
            <a:normAutofit/>
          </a:bodyPr>
          <a:lstStyle/>
          <a:p>
            <a:pPr>
              <a:spcAft>
                <a:spcPts val="744"/>
              </a:spcAft>
            </a:pPr>
            <a:fld id="{34B7E4EF-A1BD-40F4-AB7B-04F084DD991D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744"/>
                </a:spcAft>
              </a:pPr>
              <a:t>4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782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1895" y="1929766"/>
            <a:ext cx="11875562" cy="6557658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5424" y="2148791"/>
            <a:ext cx="11528504" cy="6141817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026" y="1929766"/>
            <a:ext cx="2381297" cy="11135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2" y="1929766"/>
            <a:ext cx="1691640" cy="937589"/>
            <a:chOff x="5250180" y="1267730"/>
            <a:chExt cx="1691640" cy="615934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AEE38D-8259-405B-A2E5-D49D28958D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5136"/>
          <a:stretch/>
        </p:blipFill>
        <p:spPr>
          <a:xfrm>
            <a:off x="1" y="10"/>
            <a:ext cx="15119348" cy="10439388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87FD26E4-041F-4EF2-B92D-6034C0F8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7157"/>
            <a:ext cx="15119348" cy="7699609"/>
          </a:xfrm>
          <a:prstGeom prst="rect">
            <a:avLst/>
          </a:prstGeom>
          <a:gradFill flip="none" rotWithShape="1">
            <a:gsLst>
              <a:gs pos="50000">
                <a:schemeClr val="bg1">
                  <a:alpha val="30000"/>
                </a:schemeClr>
              </a:gs>
              <a:gs pos="80000">
                <a:schemeClr val="bg1">
                  <a:alpha val="15000"/>
                </a:schemeClr>
              </a:gs>
              <a:gs pos="0">
                <a:schemeClr val="bg1">
                  <a:alpha val="0"/>
                </a:schemeClr>
              </a:gs>
              <a:gs pos="20000">
                <a:schemeClr val="bg1">
                  <a:alpha val="15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AEEC8EA-A587-44C0-8249-4EF14D17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4302" y="1795824"/>
            <a:ext cx="11710746" cy="41920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3000"/>
              </a:lnSpc>
            </a:pPr>
            <a:r>
              <a:rPr lang="en-US" sz="6800" cap="all" spc="-100"/>
              <a:t>Aim of Audit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9290CA-B064-4EFE-B985-71EEDF591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73477" y="9722367"/>
            <a:ext cx="2425619" cy="3479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744"/>
              </a:spcAft>
            </a:pPr>
            <a:fld id="{34B7E4EF-A1BD-40F4-AB7B-04F084DD991D}" type="slidenum">
              <a:rPr lang="en-US" sz="1400">
                <a:solidFill>
                  <a:schemeClr val="tx1">
                    <a:lumMod val="85000"/>
                    <a:lumOff val="15000"/>
                  </a:schemeClr>
                </a:solidFill>
              </a:rPr>
              <a:pPr defTabSz="457200">
                <a:spcAft>
                  <a:spcPts val="744"/>
                </a:spcAft>
              </a:pPr>
              <a:t>5</a:t>
            </a:fld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5859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192707B-B929-41A7-9B41-E959A1C68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mall green plant growing out of the ground&#10;&#10;Description automatically generated with low confidence">
            <a:extLst>
              <a:ext uri="{FF2B5EF4-FFF2-40B4-BE49-F238E27FC236}">
                <a16:creationId xmlns:a16="http://schemas.microsoft.com/office/drawing/2014/main" id="{68FDE61A-69C0-4D4E-A8BF-A7D043154A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3327"/>
          <a:stretch/>
        </p:blipFill>
        <p:spPr>
          <a:xfrm>
            <a:off x="20" y="10"/>
            <a:ext cx="15119329" cy="104393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F81C7-485A-46FD-880D-26663C071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756951" y="9186672"/>
            <a:ext cx="1039455" cy="556768"/>
          </a:xfrm>
        </p:spPr>
        <p:txBody>
          <a:bodyPr>
            <a:normAutofit/>
          </a:bodyPr>
          <a:lstStyle/>
          <a:p>
            <a:pPr>
              <a:spcAft>
                <a:spcPts val="744"/>
              </a:spcAft>
            </a:pPr>
            <a:fld id="{34B7E4EF-A1BD-40F4-AB7B-04F084DD991D}" type="slidenum">
              <a:rPr lang="en-US" smtClean="0"/>
              <a:pPr>
                <a:spcAft>
                  <a:spcPts val="744"/>
                </a:spcAft>
              </a:pPr>
              <a:t>6</a:t>
            </a:fld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B4235C-4505-46C7-AD8F-8769A197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047" y="361899"/>
            <a:ext cx="14537255" cy="9715601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graphicFrame>
        <p:nvGraphicFramePr>
          <p:cNvPr id="18" name="Content Placeholder 5">
            <a:extLst>
              <a:ext uri="{FF2B5EF4-FFF2-40B4-BE49-F238E27FC236}">
                <a16:creationId xmlns:a16="http://schemas.microsoft.com/office/drawing/2014/main" id="{32968F07-CC8F-4FB8-A0B2-BC040999D0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787924"/>
              </p:ext>
            </p:extLst>
          </p:nvPr>
        </p:nvGraphicFramePr>
        <p:xfrm>
          <a:off x="1322943" y="3201416"/>
          <a:ext cx="12473463" cy="5859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7760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92B795FE-15BF-461D-9F54-2A2BAF813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047" y="361899"/>
            <a:ext cx="14537255" cy="9715601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CB260B1E-F9C9-4E2E-8361-8E735E296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140" y="570687"/>
            <a:ext cx="14197069" cy="92980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23EBFBD2-DA69-40F0-9B41-6AA12C08F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66E085B8-E6D9-4530-9AE3-4C2B79CE4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4827" y="361899"/>
            <a:ext cx="9490488" cy="9715601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4AEAE8A-8223-4375-8E74-46749735F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756" y="978169"/>
            <a:ext cx="8353446" cy="26550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</a:rPr>
              <a:t>Sustainability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00F2157-B6D1-4AE3-BAE9-4048C3A5E5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112" r="-1" b="1891"/>
          <a:stretch/>
        </p:blipFill>
        <p:spPr>
          <a:xfrm>
            <a:off x="9886866" y="361900"/>
            <a:ext cx="4937654" cy="313646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13E7BC-B46B-4AC9-A5BA-DA07AF72ED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756" y="3632911"/>
            <a:ext cx="8194733" cy="5553761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Constructed 2014</a:t>
            </a:r>
          </a:p>
          <a:p>
            <a:pPr indent="-182880" defTabSz="91440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54,3000 sq ft space</a:t>
            </a:r>
          </a:p>
          <a:p>
            <a:pPr indent="-182880" defTabSz="91440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BREEAM excellent standard</a:t>
            </a:r>
          </a:p>
          <a:p>
            <a:pPr indent="-182880" defTabSz="91440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Roof Mounted Photovoltaics</a:t>
            </a:r>
          </a:p>
          <a:p>
            <a:pPr indent="-182880" defTabSz="91440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Rainwater Harvesting </a:t>
            </a:r>
          </a:p>
          <a:p>
            <a:pPr indent="-182880" defTabSz="91440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Reclaimed Roof Gardens</a:t>
            </a:r>
          </a:p>
          <a:p>
            <a:pPr indent="-182880" defTabSz="91440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4F2304C2-1AD0-4AFD-93A0-BB1D998E0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140" y="570687"/>
            <a:ext cx="9150447" cy="92980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C848AD1-422F-475D-9B68-603905DC89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7792" r="-1" b="-1"/>
          <a:stretch/>
        </p:blipFill>
        <p:spPr>
          <a:xfrm>
            <a:off x="9886873" y="3623631"/>
            <a:ext cx="4937652" cy="31643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7EAFB5B-EF20-461E-BFF7-5C64920FFA1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01" r="-1" b="-1"/>
          <a:stretch/>
        </p:blipFill>
        <p:spPr>
          <a:xfrm>
            <a:off x="9886870" y="6913202"/>
            <a:ext cx="4937652" cy="316429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F4C23A-A998-4D5E-B72A-BDC947A04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833261" y="9451136"/>
            <a:ext cx="1814322" cy="389738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744"/>
              </a:spcAft>
            </a:pPr>
            <a:fld id="{34B7E4EF-A1BD-40F4-AB7B-04F084DD991D}" type="slidenum">
              <a:rPr lang="en-US" sz="1000">
                <a:solidFill>
                  <a:srgbClr val="FFFFFF"/>
                </a:solidFill>
              </a:rPr>
              <a:pPr defTabSz="457200">
                <a:spcAft>
                  <a:spcPts val="744"/>
                </a:spcAft>
              </a:pPr>
              <a:t>7</a:t>
            </a:fld>
            <a:endParaRPr lang="en-US" sz="1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95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C06BA2E6-E0D7-49F9-A4C7-0FC35C12C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Audit Approach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D505881-F504-4118-88EC-243BE44E12B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Scope 2021</a:t>
            </a:r>
          </a:p>
          <a:p>
            <a:r>
              <a:rPr lang="en-GB"/>
              <a:t>Empty Building</a:t>
            </a:r>
          </a:p>
          <a:p>
            <a:r>
              <a:rPr lang="en-GB"/>
              <a:t>Lack of opportunity for interviews</a:t>
            </a:r>
          </a:p>
          <a:p>
            <a:r>
              <a:rPr lang="en-GB"/>
              <a:t>Opportunity to observe the building without staff influence.`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ADDFA3-1291-44C0-8CB3-2F068EBE2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8</a:t>
            </a:fld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3D94AB1-D346-43A3-9423-6D58FF6F94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Desk Distance Audit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8FFAC10-38F1-4257-9B4F-0DE3B1C15A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Scope 2018-19</a:t>
            </a:r>
          </a:p>
          <a:p>
            <a:pPr marL="0" indent="0">
              <a:buNone/>
            </a:pPr>
            <a:r>
              <a:rPr lang="en-GB"/>
              <a:t>Analyse existing data</a:t>
            </a:r>
          </a:p>
          <a:p>
            <a:pPr marL="0" indent="0">
              <a:buNone/>
            </a:pPr>
            <a:r>
              <a:rPr lang="en-GB"/>
              <a:t>Discover existing energy supplies and technology.</a:t>
            </a:r>
          </a:p>
          <a:p>
            <a:pPr marL="0" indent="0">
              <a:buNone/>
            </a:pPr>
            <a:r>
              <a:rPr lang="en-GB"/>
              <a:t>Missing Gas Data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DA1D19A-D911-42B4-AACC-41FFA97E4D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In Person Audit</a:t>
            </a:r>
          </a:p>
        </p:txBody>
      </p:sp>
    </p:spTree>
    <p:extLst>
      <p:ext uri="{BB962C8B-B14F-4D97-AF65-F5344CB8AC3E}">
        <p14:creationId xmlns:p14="http://schemas.microsoft.com/office/powerpoint/2010/main" val="275720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ctangle 90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047" y="361899"/>
            <a:ext cx="14537255" cy="9715601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140" y="570687"/>
            <a:ext cx="14197069" cy="92980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78759D7-ECDD-45A5-A885-87B4BDAE1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943" y="978170"/>
            <a:ext cx="12473463" cy="2087880"/>
          </a:xfrm>
        </p:spPr>
        <p:txBody>
          <a:bodyPr>
            <a:normAutofit/>
          </a:bodyPr>
          <a:lstStyle/>
          <a:p>
            <a:pPr algn="ctr"/>
            <a:r>
              <a:rPr lang="en-GB"/>
              <a:t>Display Energy Certificate (DEC)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62D2C1-3EC4-4A45-9E3A-BFD8B7372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756951" y="9186672"/>
            <a:ext cx="1039455" cy="556768"/>
          </a:xfrm>
          <a:prstGeom prst="ellipse">
            <a:avLst/>
          </a:prstGeom>
        </p:spPr>
        <p:txBody>
          <a:bodyPr>
            <a:normAutofit/>
          </a:bodyPr>
          <a:lstStyle/>
          <a:p>
            <a:pPr>
              <a:spcAft>
                <a:spcPts val="744"/>
              </a:spcAft>
            </a:pPr>
            <a:fld id="{34B7E4EF-A1BD-40F4-AB7B-04F084DD991D}" type="slidenum">
              <a:rPr lang="en-US" smtClean="0"/>
              <a:pPr>
                <a:spcAft>
                  <a:spcPts val="744"/>
                </a:spcAft>
              </a:pPr>
              <a:t>9</a:t>
            </a:fld>
            <a:endParaRPr lang="en-US"/>
          </a:p>
        </p:txBody>
      </p:sp>
      <p:graphicFrame>
        <p:nvGraphicFramePr>
          <p:cNvPr id="86" name="Content Placeholder 13">
            <a:extLst>
              <a:ext uri="{FF2B5EF4-FFF2-40B4-BE49-F238E27FC236}">
                <a16:creationId xmlns:a16="http://schemas.microsoft.com/office/drawing/2014/main" id="{61DB4F3D-DA04-4F95-A5AD-CEFFCB6162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07718"/>
              </p:ext>
            </p:extLst>
          </p:nvPr>
        </p:nvGraphicFramePr>
        <p:xfrm>
          <a:off x="1322943" y="3516429"/>
          <a:ext cx="12473463" cy="5671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9029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4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1" name="Rectangle 51">
            <a:extLst>
              <a:ext uri="{FF2B5EF4-FFF2-40B4-BE49-F238E27FC236}">
                <a16:creationId xmlns:a16="http://schemas.microsoft.com/office/drawing/2014/main" id="{9BFBBE2E-1F9E-4A1F-80DC-AFE542763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1895" y="1929766"/>
            <a:ext cx="11875562" cy="6557658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2" name="Rectangle 53">
            <a:extLst>
              <a:ext uri="{FF2B5EF4-FFF2-40B4-BE49-F238E27FC236}">
                <a16:creationId xmlns:a16="http://schemas.microsoft.com/office/drawing/2014/main" id="{312C1FD2-BCF6-4E4B-88E2-32BB52C71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5424" y="2148791"/>
            <a:ext cx="11528504" cy="6141817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3" name="Rectangle 55">
            <a:extLst>
              <a:ext uri="{FF2B5EF4-FFF2-40B4-BE49-F238E27FC236}">
                <a16:creationId xmlns:a16="http://schemas.microsoft.com/office/drawing/2014/main" id="{2CE109AD-B701-4957-9648-E9D9FC641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026" y="1929766"/>
            <a:ext cx="2381297" cy="11135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4" name="Group 5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2" y="1929766"/>
            <a:ext cx="1691640" cy="937589"/>
            <a:chOff x="5250180" y="1267730"/>
            <a:chExt cx="1691640" cy="615934"/>
          </a:xfrm>
        </p:grpSpPr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40F643E8-8A04-4F5E-9682-75DB08A05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59">
              <a:extLst>
                <a:ext uri="{FF2B5EF4-FFF2-40B4-BE49-F238E27FC236}">
                  <a16:creationId xmlns:a16="http://schemas.microsoft.com/office/drawing/2014/main" id="{BE778470-AE14-43E4-AFBF-22FD75275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7184196-EC73-466B-AD6B-1F2709028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Rectangle 62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14" y="0"/>
            <a:ext cx="15121663" cy="1043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AF289BE-8756-4C0B-9156-4390C49A8A5A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813755" y="2524901"/>
            <a:ext cx="3084192" cy="181967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CB22AC5-1A63-46EF-899F-9566CC98EE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0831" y="2633610"/>
            <a:ext cx="3111177" cy="16022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DFC76-645B-47F0-B18B-8002DD11D8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94414" y="2610275"/>
            <a:ext cx="3111179" cy="1648924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819" y="6412679"/>
            <a:ext cx="13523711" cy="303996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9767" y="6666016"/>
            <a:ext cx="13119815" cy="2533295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220AE-F665-4C0C-89E6-7D4F18FC9D9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31755" y="6879662"/>
            <a:ext cx="12855841" cy="16058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</a:pPr>
            <a:r>
              <a:rPr lang="en-US" sz="6600" cap="all" spc="-100">
                <a:solidFill>
                  <a:schemeClr val="bg1"/>
                </a:solidFill>
              </a:rPr>
              <a:t>DEC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BCD6CD-5E5F-47D9-918F-F5433E6609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0355" y="2518153"/>
            <a:ext cx="3068068" cy="183317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5A5325-BD7A-455B-AB01-12914E380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3306729" y="9730522"/>
            <a:ext cx="793766" cy="3479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z="1400">
                <a:solidFill>
                  <a:schemeClr val="tx1">
                    <a:lumMod val="85000"/>
                    <a:lumOff val="15000"/>
                  </a:schemeClr>
                </a:solidFill>
              </a:rPr>
              <a:pPr defTabSz="457200">
                <a:spcAft>
                  <a:spcPts val="600"/>
                </a:spcAft>
              </a:pPr>
              <a:t>10</a:t>
            </a:fld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718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67383"/>
            <a:ext cx="15119350" cy="85046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95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048" y="1262210"/>
            <a:ext cx="14537255" cy="7914980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140" y="1432303"/>
            <a:ext cx="14197070" cy="757479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4E830918-50CE-4284-B924-3AB0C2D7E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943" y="1764266"/>
            <a:ext cx="12473464" cy="1700927"/>
          </a:xfrm>
        </p:spPr>
        <p:txBody>
          <a:bodyPr>
            <a:normAutofit/>
          </a:bodyPr>
          <a:lstStyle/>
          <a:p>
            <a:pPr algn="ctr"/>
            <a:r>
              <a:rPr lang="en-GB"/>
              <a:t>Observations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6D38B5-070B-4DED-8CA2-126F5D44C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756952" y="8451461"/>
            <a:ext cx="1039455" cy="453581"/>
          </a:xfrm>
        </p:spPr>
        <p:txBody>
          <a:bodyPr>
            <a:normAutofit/>
          </a:bodyPr>
          <a:lstStyle/>
          <a:p>
            <a:pPr>
              <a:spcAft>
                <a:spcPts val="744"/>
              </a:spcAft>
            </a:pPr>
            <a:fld id="{34B7E4EF-A1BD-40F4-AB7B-04F084DD991D}" type="slidenum">
              <a:rPr lang="en-US"/>
              <a:pPr>
                <a:spcAft>
                  <a:spcPts val="744"/>
                </a:spcAft>
              </a:pPr>
              <a:t>11</a:t>
            </a:fld>
            <a:endParaRPr lang="en-US"/>
          </a:p>
        </p:txBody>
      </p:sp>
      <p:graphicFrame>
        <p:nvGraphicFramePr>
          <p:cNvPr id="25" name="Content Placeholder 8">
            <a:extLst>
              <a:ext uri="{FF2B5EF4-FFF2-40B4-BE49-F238E27FC236}">
                <a16:creationId xmlns:a16="http://schemas.microsoft.com/office/drawing/2014/main" id="{FB982D3E-0938-4C55-98B2-0D48F2A6EB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795609"/>
              </p:ext>
            </p:extLst>
          </p:nvPr>
        </p:nvGraphicFramePr>
        <p:xfrm>
          <a:off x="1322943" y="3832102"/>
          <a:ext cx="12473464" cy="4620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9165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047" y="361899"/>
            <a:ext cx="14537255" cy="9715601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140" y="570687"/>
            <a:ext cx="14197069" cy="92980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42BE7-EE1D-44DC-BE7A-09D99A538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943" y="978170"/>
            <a:ext cx="12473463" cy="2087880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Considerations for Financial Savings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3BA6AB-B436-4BE3-A4AB-58B88447C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756951" y="9186672"/>
            <a:ext cx="1039455" cy="5567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7DA75C-2ABB-4A24-B75E-B130656D95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6908384"/>
              </p:ext>
            </p:extLst>
          </p:nvPr>
        </p:nvGraphicFramePr>
        <p:xfrm>
          <a:off x="1322943" y="3516429"/>
          <a:ext cx="12473463" cy="5671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6571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1895" y="1929766"/>
            <a:ext cx="11875562" cy="6557658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5424" y="2148791"/>
            <a:ext cx="11528504" cy="6141817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026" y="1929766"/>
            <a:ext cx="2381297" cy="11135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2" y="1929766"/>
            <a:ext cx="1691640" cy="937589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ECC311-B4FF-4666-ACFE-7C0D2E6443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26"/>
          <a:stretch/>
        </p:blipFill>
        <p:spPr>
          <a:xfrm>
            <a:off x="-1" y="10"/>
            <a:ext cx="15119349" cy="1043938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B121716-8B64-478F-ABDB-17030AD1B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6895774"/>
            <a:ext cx="15119348" cy="3543621"/>
          </a:xfrm>
          <a:prstGeom prst="rect">
            <a:avLst/>
          </a:prstGeom>
          <a:gradFill flip="none" rotWithShape="1">
            <a:gsLst>
              <a:gs pos="24000">
                <a:schemeClr val="bg1">
                  <a:alpha val="20000"/>
                </a:schemeClr>
              </a:gs>
              <a:gs pos="78000">
                <a:schemeClr val="bg1">
                  <a:alpha val="30000"/>
                </a:schemeClr>
              </a:gs>
              <a:gs pos="50000">
                <a:schemeClr val="bg1">
                  <a:alpha val="30000"/>
                </a:schemeClr>
              </a:gs>
              <a:gs pos="100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F5A527-828F-402B-A89B-698F8108C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215" y="7545367"/>
            <a:ext cx="14186065" cy="13661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</a:pPr>
            <a:r>
              <a:rPr lang="en-US" sz="6100" cap="all" spc="-100">
                <a:solidFill>
                  <a:schemeClr val="tx1"/>
                </a:solidFill>
              </a:rPr>
              <a:t>Working with what we’ve got!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1CFBA6-5664-40F5-B8AB-998A41504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806172" y="9582061"/>
            <a:ext cx="1694006" cy="5567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z="1400">
                <a:solidFill>
                  <a:schemeClr val="tx1"/>
                </a:solidFill>
              </a:rPr>
              <a:pPr defTabSz="457200">
                <a:spcAft>
                  <a:spcPts val="600"/>
                </a:spcAft>
              </a:pPr>
              <a:t>13</a:t>
            </a:fld>
            <a:endParaRPr lang="en-US" sz="1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0820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9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047" y="361899"/>
            <a:ext cx="14537255" cy="9715601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140" y="570687"/>
            <a:ext cx="14197069" cy="92980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B6C53A-D35A-4394-8D2D-1926DB696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943" y="978170"/>
            <a:ext cx="12473463" cy="2087880"/>
          </a:xfrm>
        </p:spPr>
        <p:txBody>
          <a:bodyPr>
            <a:normAutofit/>
          </a:bodyPr>
          <a:lstStyle/>
          <a:p>
            <a:pPr algn="ctr"/>
            <a:r>
              <a:rPr lang="en-GB"/>
              <a:t>Limitations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1CFE89-D4FA-4550-9827-9B79C1F09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756951" y="9186672"/>
            <a:ext cx="1039455" cy="5567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D9969D7E-2F0D-437B-ACFB-CC86CFB4A0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1296903"/>
              </p:ext>
            </p:extLst>
          </p:nvPr>
        </p:nvGraphicFramePr>
        <p:xfrm>
          <a:off x="1322943" y="3516429"/>
          <a:ext cx="12473463" cy="5671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22344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352B744B-0F81-487E-A851-51A3233F0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19349" cy="10439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D6D39BE-B8E2-4FCD-92BE-1E88F5973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047" y="361899"/>
            <a:ext cx="14537255" cy="9715601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13A2EBD-9403-4884-A9BD-8B154778C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140" y="570687"/>
            <a:ext cx="14197069" cy="92980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C8BEF-E661-433E-A4D9-73974A114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943" y="978170"/>
            <a:ext cx="12473463" cy="20878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800"/>
              <a:t>References</a:t>
            </a:r>
          </a:p>
        </p:txBody>
      </p:sp>
      <p:pic>
        <p:nvPicPr>
          <p:cNvPr id="7" name="Graphic 6" descr="Open Book">
            <a:extLst>
              <a:ext uri="{FF2B5EF4-FFF2-40B4-BE49-F238E27FC236}">
                <a16:creationId xmlns:a16="http://schemas.microsoft.com/office/drawing/2014/main" id="{E5E9F367-EE6A-48C3-A787-6F2DCF1E15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31516" y="4182770"/>
            <a:ext cx="3744676" cy="3744676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E38F1CE2-E29F-43CF-8816-B0421E2B0E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50567" y="3201416"/>
            <a:ext cx="8045839" cy="59852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Breeam, 2016.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Scoring and Rating.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[Online] 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300" b="0" i="0" u="sng" strike="noStrike" cap="none" normalizeH="0" baseline="0">
                <a:ln>
                  <a:noFill/>
                </a:ln>
                <a:effectLst/>
              </a:rPr>
              <a:t>https://www.breeam.com/domrefurbmanual/content/03scoring/01scoring_and_rating.htm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[Accessed 16 June 2021].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BSI, n.d.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HYDRAPRO commercial indirect rainwater system.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[Online] 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300" b="0" i="0" u="sng" strike="noStrike" cap="none" normalizeH="0" baseline="0">
                <a:ln>
                  <a:noFill/>
                </a:ln>
                <a:effectLst/>
              </a:rPr>
              <a:t>https://www.buildingservicesindex.co.uk/entry/117945/RHI-Water/HYDRAPRO-commercial-indirect-rainwater-system/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[Accessed 16 June 2021].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CIBSE, 2004.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Guide F.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[Online] 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300" b="0" i="0" u="sng" strike="noStrike" cap="none" normalizeH="0" baseline="0">
                <a:ln>
                  <a:noFill/>
                </a:ln>
                <a:effectLst/>
              </a:rPr>
              <a:t>file:///C:/Users/Trace/Downloads/Cibse%20Guide%20F.pdf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[Accessed 17 June 2021].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CIBSE, n.d.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CIBSE policies and guidance which support Net Zero Carbon and the implementation of the LETI one-pager.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[Online] 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300" b="0" i="0" u="sng" strike="noStrike" cap="none" normalizeH="0" baseline="0">
                <a:ln>
                  <a:noFill/>
                </a:ln>
                <a:effectLst/>
              </a:rPr>
              <a:t>https://www.cibse.org/News-and-Policy/Policy/Technical-Themes/Net-Zero/CIBSE-guidance-to-deliver-net-zero-carbon-new-buil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[Accessed 17 June 2021].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Croneri, 2020.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Energy Audits: In-Depth.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[Online] 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300" b="0" i="0" u="sng" strike="noStrike" cap="none" normalizeH="0" baseline="0">
                <a:ln>
                  <a:noFill/>
                </a:ln>
                <a:effectLst/>
              </a:rPr>
              <a:t>https://app.croneri.co.uk/topics/energy-audits/indepth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[Accessed 17 June 2021].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Googlemaps, 2020.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Cardiff University Cathays Campus.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[Online] 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300" b="0" i="0" u="sng" strike="noStrike" cap="none" normalizeH="0" baseline="0">
                <a:ln>
                  <a:noFill/>
                </a:ln>
                <a:effectLst/>
              </a:rPr>
              <a:t>https://www.google.com/maps/d/viewer?ie=UTF8&amp;oe=UTF8&amp;t=h&amp;msa=0&amp;mid=1P4O8y5azAhx1rVFceL0v27W_YWY&amp;ll=51.491475452870084%2C-3.1845610697716586&amp;z=20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[Accessed 16 June 2021].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GOV.UK, 2021. 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effectLst/>
              </a:rPr>
              <a:t>Display energy certificate (DEC).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[Online] 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300" b="0" i="0" u="sng" strike="noStrike" cap="none" normalizeH="0" baseline="0">
                <a:ln>
                  <a:noFill/>
                </a:ln>
                <a:effectLst/>
              </a:rPr>
              <a:t>https://find-energy-certificate.digital.communities.gov.uk/energy-certificate/0880-0610-9592-7623-3006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</a:rPr>
              <a:t>[Accessed 17 June 2021].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endParaRPr kumimoji="0" lang="en-US" altLang="en-US" sz="1300" b="0" i="0" u="none" strike="noStrike" cap="none" normalizeH="0" baseline="0">
              <a:ln>
                <a:noFill/>
              </a:ln>
              <a:effectLst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02F03D-1376-440E-A668-C59EE43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756951" y="9186672"/>
            <a:ext cx="1039455" cy="5567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744"/>
              </a:spcAft>
            </a:pPr>
            <a:fld id="{34B7E4EF-A1BD-40F4-AB7B-04F084DD991D}" type="slidenum">
              <a:rPr lang="en-US" sz="1000"/>
              <a:pPr defTabSz="457200">
                <a:spcAft>
                  <a:spcPts val="744"/>
                </a:spcAft>
              </a:pPr>
              <a:t>15</a:t>
            </a:fld>
            <a:endParaRPr lang="en-US" sz="100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89BE812-4615-477A-85A4-6A7E3433D2CB}"/>
              </a:ext>
            </a:extLst>
          </p:cNvPr>
          <p:cNvSpPr txBox="1"/>
          <p:nvPr/>
        </p:nvSpPr>
        <p:spPr>
          <a:xfrm>
            <a:off x="557525" y="2779098"/>
            <a:ext cx="8852966" cy="5672363"/>
          </a:xfrm>
          <a:prstGeom prst="rect">
            <a:avLst/>
          </a:prstGeom>
        </p:spPr>
        <p:txBody>
          <a:bodyPr vert="horz" lIns="113395" tIns="56698" rIns="113395" bIns="56698" rtlCol="0">
            <a:normAutofit/>
          </a:bodyPr>
          <a:lstStyle/>
          <a:p>
            <a:pPr indent="-226789">
              <a:spcAft>
                <a:spcPts val="744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2995"/>
          </a:p>
          <a:p>
            <a:pPr indent="-226789">
              <a:spcAft>
                <a:spcPts val="744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2995"/>
          </a:p>
          <a:p>
            <a:pPr indent="-226789">
              <a:spcAft>
                <a:spcPts val="744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2995"/>
          </a:p>
        </p:txBody>
      </p:sp>
    </p:spTree>
    <p:extLst>
      <p:ext uri="{BB962C8B-B14F-4D97-AF65-F5344CB8AC3E}">
        <p14:creationId xmlns:p14="http://schemas.microsoft.com/office/powerpoint/2010/main" val="41224569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Sagona Extra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agona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Marquee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ppt/theme/themeOverride2.xml><?xml version="1.0" encoding="utf-8"?>
<a:themeOverride xmlns:a="http://schemas.openxmlformats.org/drawingml/2006/main">
  <a:clrScheme name="Marquee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E2713E1-6312-427E-BFCB-C5A5DA30137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F3B215-496E-4790-A364-7C1C46DEC771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0DB95DD-0319-4EE5-8C5C-9CEDF75E024B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Application>Microsoft Office PowerPoint</Application>
  <PresentationFormat>Custom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SavonVTI</vt:lpstr>
      <vt:lpstr>Cardiff Business School Energy Audit Review</vt:lpstr>
      <vt:lpstr>PowerPoint Presentation</vt:lpstr>
      <vt:lpstr> Energy Audit? </vt:lpstr>
      <vt:lpstr>CIBSE Guide F </vt:lpstr>
      <vt:lpstr>Aim of Audit</vt:lpstr>
      <vt:lpstr>PowerPoint Presentation</vt:lpstr>
      <vt:lpstr>Sustainability</vt:lpstr>
      <vt:lpstr>Audit Approach</vt:lpstr>
      <vt:lpstr>Display Energy Certificate (DEC)</vt:lpstr>
      <vt:lpstr>DEC</vt:lpstr>
      <vt:lpstr>Observations</vt:lpstr>
      <vt:lpstr>Considerations for Financial Savings</vt:lpstr>
      <vt:lpstr>Working with what we’ve got!</vt:lpstr>
      <vt:lpstr>Limitations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Business School Energy Audit Review</dc:title>
  <dc:creator>Tracy-Anne King</dc:creator>
  <cp:revision>1</cp:revision>
  <dcterms:created xsi:type="dcterms:W3CDTF">2021-06-16T08:21:23Z</dcterms:created>
  <dcterms:modified xsi:type="dcterms:W3CDTF">2021-06-17T13:47:31Z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