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4"/>
    <p:sldMasterId id="2147483753" r:id="rId5"/>
    <p:sldMasterId id="2147483766" r:id="rId6"/>
    <p:sldMasterId id="2147483768" r:id="rId7"/>
  </p:sldMasterIdLst>
  <p:notesMasterIdLst>
    <p:notesMasterId r:id="rId44"/>
  </p:notesMasterIdLst>
  <p:sldIdLst>
    <p:sldId id="475" r:id="rId8"/>
    <p:sldId id="858" r:id="rId9"/>
    <p:sldId id="787" r:id="rId10"/>
    <p:sldId id="870" r:id="rId11"/>
    <p:sldId id="929" r:id="rId12"/>
    <p:sldId id="909" r:id="rId13"/>
    <p:sldId id="924" r:id="rId14"/>
    <p:sldId id="926" r:id="rId15"/>
    <p:sldId id="927" r:id="rId16"/>
    <p:sldId id="928" r:id="rId17"/>
    <p:sldId id="930" r:id="rId18"/>
    <p:sldId id="925" r:id="rId19"/>
    <p:sldId id="283" r:id="rId20"/>
    <p:sldId id="911" r:id="rId21"/>
    <p:sldId id="285" r:id="rId22"/>
    <p:sldId id="938" r:id="rId23"/>
    <p:sldId id="931" r:id="rId24"/>
    <p:sldId id="284" r:id="rId25"/>
    <p:sldId id="912" r:id="rId26"/>
    <p:sldId id="937" r:id="rId27"/>
    <p:sldId id="918" r:id="rId28"/>
    <p:sldId id="934" r:id="rId29"/>
    <p:sldId id="933" r:id="rId30"/>
    <p:sldId id="279" r:id="rId31"/>
    <p:sldId id="281" r:id="rId32"/>
    <p:sldId id="915" r:id="rId33"/>
    <p:sldId id="280" r:id="rId34"/>
    <p:sldId id="936" r:id="rId35"/>
    <p:sldId id="327" r:id="rId36"/>
    <p:sldId id="920" r:id="rId37"/>
    <p:sldId id="922" r:id="rId38"/>
    <p:sldId id="932" r:id="rId39"/>
    <p:sldId id="921" r:id="rId40"/>
    <p:sldId id="886" r:id="rId41"/>
    <p:sldId id="884" r:id="rId42"/>
    <p:sldId id="346"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C433A-7277-4B12-A39A-D5562468168C}" v="1" dt="2025-01-27T11:52:49.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95272" autoAdjust="0"/>
  </p:normalViewPr>
  <p:slideViewPr>
    <p:cSldViewPr snapToGrid="0">
      <p:cViewPr varScale="1">
        <p:scale>
          <a:sx n="64" d="100"/>
          <a:sy n="64" d="100"/>
        </p:scale>
        <p:origin x="48"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gs" Target="tags/tag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4186F09A-D6A8-4483-A458-695959F37781}"/>
    <pc:docChg chg="undo custSel addSld delSld modSld sldOrd delMainMaster">
      <pc:chgData name="Ruth Taylor Davies" userId="8d2594f9-d043-4d68-8483-ffdf100c9e10" providerId="ADAL" clId="{4186F09A-D6A8-4483-A458-695959F37781}" dt="2025-01-22T15:34:41.295" v="1357" actId="2696"/>
      <pc:docMkLst>
        <pc:docMk/>
      </pc:docMkLst>
      <pc:sldChg chg="modSp mod">
        <pc:chgData name="Ruth Taylor Davies" userId="8d2594f9-d043-4d68-8483-ffdf100c9e10" providerId="ADAL" clId="{4186F09A-D6A8-4483-A458-695959F37781}" dt="2025-01-22T13:25:07.348" v="1165" actId="113"/>
        <pc:sldMkLst>
          <pc:docMk/>
          <pc:sldMk cId="2381267945" sldId="279"/>
        </pc:sldMkLst>
        <pc:spChg chg="mod">
          <ac:chgData name="Ruth Taylor Davies" userId="8d2594f9-d043-4d68-8483-ffdf100c9e10" providerId="ADAL" clId="{4186F09A-D6A8-4483-A458-695959F37781}" dt="2025-01-22T13:25:07.348" v="1165" actId="113"/>
          <ac:spMkLst>
            <pc:docMk/>
            <pc:sldMk cId="2381267945" sldId="279"/>
            <ac:spMk id="2" creationId="{9138C469-8149-8D99-9F39-6B2CE8080611}"/>
          </ac:spMkLst>
        </pc:spChg>
      </pc:sldChg>
      <pc:sldChg chg="modSp mod">
        <pc:chgData name="Ruth Taylor Davies" userId="8d2594f9-d043-4d68-8483-ffdf100c9e10" providerId="ADAL" clId="{4186F09A-D6A8-4483-A458-695959F37781}" dt="2025-01-22T09:03:12.136" v="619" actId="113"/>
        <pc:sldMkLst>
          <pc:docMk/>
          <pc:sldMk cId="1293368085" sldId="280"/>
        </pc:sldMkLst>
        <pc:spChg chg="mod">
          <ac:chgData name="Ruth Taylor Davies" userId="8d2594f9-d043-4d68-8483-ffdf100c9e10" providerId="ADAL" clId="{4186F09A-D6A8-4483-A458-695959F37781}" dt="2025-01-22T09:03:12.136" v="619" actId="113"/>
          <ac:spMkLst>
            <pc:docMk/>
            <pc:sldMk cId="1293368085" sldId="280"/>
            <ac:spMk id="2" creationId="{52818E54-5CA1-7DF6-8596-215D974A1816}"/>
          </ac:spMkLst>
        </pc:spChg>
      </pc:sldChg>
      <pc:sldChg chg="modSp mod ord">
        <pc:chgData name="Ruth Taylor Davies" userId="8d2594f9-d043-4d68-8483-ffdf100c9e10" providerId="ADAL" clId="{4186F09A-D6A8-4483-A458-695959F37781}" dt="2025-01-22T13:29:07.798" v="1172" actId="20577"/>
        <pc:sldMkLst>
          <pc:docMk/>
          <pc:sldMk cId="1126643154" sldId="281"/>
        </pc:sldMkLst>
        <pc:spChg chg="mod">
          <ac:chgData name="Ruth Taylor Davies" userId="8d2594f9-d043-4d68-8483-ffdf100c9e10" providerId="ADAL" clId="{4186F09A-D6A8-4483-A458-695959F37781}" dt="2025-01-22T13:29:07.798" v="1172" actId="20577"/>
          <ac:spMkLst>
            <pc:docMk/>
            <pc:sldMk cId="1126643154" sldId="281"/>
            <ac:spMk id="2" creationId="{B9F5DC28-C478-2E85-763B-03E80F0805BE}"/>
          </ac:spMkLst>
        </pc:spChg>
      </pc:sldChg>
      <pc:sldChg chg="addSp delSp modSp mod">
        <pc:chgData name="Ruth Taylor Davies" userId="8d2594f9-d043-4d68-8483-ffdf100c9e10" providerId="ADAL" clId="{4186F09A-D6A8-4483-A458-695959F37781}" dt="2025-01-22T08:54:24.918" v="383" actId="14100"/>
        <pc:sldMkLst>
          <pc:docMk/>
          <pc:sldMk cId="2254107669" sldId="283"/>
        </pc:sldMkLst>
        <pc:spChg chg="mod">
          <ac:chgData name="Ruth Taylor Davies" userId="8d2594f9-d043-4d68-8483-ffdf100c9e10" providerId="ADAL" clId="{4186F09A-D6A8-4483-A458-695959F37781}" dt="2025-01-22T08:52:13.042" v="360" actId="113"/>
          <ac:spMkLst>
            <pc:docMk/>
            <pc:sldMk cId="2254107669" sldId="283"/>
            <ac:spMk id="2" creationId="{03845D77-432B-56DF-97CC-64C9F4F42D17}"/>
          </ac:spMkLst>
        </pc:spChg>
        <pc:spChg chg="mod">
          <ac:chgData name="Ruth Taylor Davies" userId="8d2594f9-d043-4d68-8483-ffdf100c9e10" providerId="ADAL" clId="{4186F09A-D6A8-4483-A458-695959F37781}" dt="2025-01-22T08:54:01.811" v="380" actId="20577"/>
          <ac:spMkLst>
            <pc:docMk/>
            <pc:sldMk cId="2254107669" sldId="283"/>
            <ac:spMk id="6" creationId="{4479DAE5-643F-E039-17FA-EC29A44BBE36}"/>
          </ac:spMkLst>
        </pc:spChg>
        <pc:picChg chg="add mod">
          <ac:chgData name="Ruth Taylor Davies" userId="8d2594f9-d043-4d68-8483-ffdf100c9e10" providerId="ADAL" clId="{4186F09A-D6A8-4483-A458-695959F37781}" dt="2025-01-22T08:54:24.918" v="383" actId="14100"/>
          <ac:picMkLst>
            <pc:docMk/>
            <pc:sldMk cId="2254107669" sldId="283"/>
            <ac:picMk id="4" creationId="{AD8068A7-F7D8-40A7-8E9C-7B302BA18B16}"/>
          </ac:picMkLst>
        </pc:picChg>
        <pc:picChg chg="mod">
          <ac:chgData name="Ruth Taylor Davies" userId="8d2594f9-d043-4d68-8483-ffdf100c9e10" providerId="ADAL" clId="{4186F09A-D6A8-4483-A458-695959F37781}" dt="2025-01-22T08:52:02.728" v="359" actId="14100"/>
          <ac:picMkLst>
            <pc:docMk/>
            <pc:sldMk cId="2254107669" sldId="283"/>
            <ac:picMk id="4098" creationId="{79D415D3-54E6-20E5-F7A5-12913E04FA96}"/>
          </ac:picMkLst>
        </pc:picChg>
      </pc:sldChg>
      <pc:sldChg chg="modSp mod">
        <pc:chgData name="Ruth Taylor Davies" userId="8d2594f9-d043-4d68-8483-ffdf100c9e10" providerId="ADAL" clId="{4186F09A-D6A8-4483-A458-695959F37781}" dt="2025-01-22T13:28:31.643" v="1166" actId="2711"/>
        <pc:sldMkLst>
          <pc:docMk/>
          <pc:sldMk cId="3294792927" sldId="284"/>
        </pc:sldMkLst>
        <pc:spChg chg="mod">
          <ac:chgData name="Ruth Taylor Davies" userId="8d2594f9-d043-4d68-8483-ffdf100c9e10" providerId="ADAL" clId="{4186F09A-D6A8-4483-A458-695959F37781}" dt="2025-01-22T13:28:31.643" v="1166" actId="2711"/>
          <ac:spMkLst>
            <pc:docMk/>
            <pc:sldMk cId="3294792927" sldId="284"/>
            <ac:spMk id="2" creationId="{03845D77-432B-56DF-97CC-64C9F4F42D17}"/>
          </ac:spMkLst>
        </pc:spChg>
        <pc:spChg chg="mod">
          <ac:chgData name="Ruth Taylor Davies" userId="8d2594f9-d043-4d68-8483-ffdf100c9e10" providerId="ADAL" clId="{4186F09A-D6A8-4483-A458-695959F37781}" dt="2025-01-22T08:59:42.060" v="411" actId="12"/>
          <ac:spMkLst>
            <pc:docMk/>
            <pc:sldMk cId="3294792927" sldId="284"/>
            <ac:spMk id="3" creationId="{A17319CD-DAF3-E8CE-9895-BE2D64ECFF59}"/>
          </ac:spMkLst>
        </pc:spChg>
      </pc:sldChg>
      <pc:sldChg chg="modSp del mod">
        <pc:chgData name="Ruth Taylor Davies" userId="8d2594f9-d043-4d68-8483-ffdf100c9e10" providerId="ADAL" clId="{4186F09A-D6A8-4483-A458-695959F37781}" dt="2025-01-22T13:04:07.226" v="721" actId="2696"/>
        <pc:sldMkLst>
          <pc:docMk/>
          <pc:sldMk cId="0" sldId="310"/>
        </pc:sldMkLst>
      </pc:sldChg>
      <pc:sldChg chg="modSp mod ord">
        <pc:chgData name="Ruth Taylor Davies" userId="8d2594f9-d043-4d68-8483-ffdf100c9e10" providerId="ADAL" clId="{4186F09A-D6A8-4483-A458-695959F37781}" dt="2025-01-22T08:36:13.727" v="102" actId="20577"/>
        <pc:sldMkLst>
          <pc:docMk/>
          <pc:sldMk cId="330521771" sldId="327"/>
        </pc:sldMkLst>
        <pc:spChg chg="mod">
          <ac:chgData name="Ruth Taylor Davies" userId="8d2594f9-d043-4d68-8483-ffdf100c9e10" providerId="ADAL" clId="{4186F09A-D6A8-4483-A458-695959F37781}" dt="2025-01-22T08:36:13.727" v="102" actId="20577"/>
          <ac:spMkLst>
            <pc:docMk/>
            <pc:sldMk cId="330521771" sldId="327"/>
            <ac:spMk id="2" creationId="{783AFF76-6B8B-4453-B178-CCB291CC0B61}"/>
          </ac:spMkLst>
        </pc:spChg>
        <pc:spChg chg="mod">
          <ac:chgData name="Ruth Taylor Davies" userId="8d2594f9-d043-4d68-8483-ffdf100c9e10" providerId="ADAL" clId="{4186F09A-D6A8-4483-A458-695959F37781}" dt="2025-01-22T08:34:56.575" v="71" actId="120"/>
          <ac:spMkLst>
            <pc:docMk/>
            <pc:sldMk cId="330521771" sldId="327"/>
            <ac:spMk id="3" creationId="{9117AB3A-44B0-4091-876F-6D20774CC99E}"/>
          </ac:spMkLst>
        </pc:spChg>
      </pc:sldChg>
      <pc:sldChg chg="modSp add mod ord">
        <pc:chgData name="Ruth Taylor Davies" userId="8d2594f9-d043-4d68-8483-ffdf100c9e10" providerId="ADAL" clId="{4186F09A-D6A8-4483-A458-695959F37781}" dt="2025-01-22T13:04:01.842" v="720" actId="20577"/>
        <pc:sldMkLst>
          <pc:docMk/>
          <pc:sldMk cId="2562605439" sldId="475"/>
        </pc:sldMkLst>
        <pc:spChg chg="mod">
          <ac:chgData name="Ruth Taylor Davies" userId="8d2594f9-d043-4d68-8483-ffdf100c9e10" providerId="ADAL" clId="{4186F09A-D6A8-4483-A458-695959F37781}" dt="2025-01-22T13:04:01.842" v="720" actId="20577"/>
          <ac:spMkLst>
            <pc:docMk/>
            <pc:sldMk cId="2562605439" sldId="475"/>
            <ac:spMk id="2" creationId="{2CBF17D5-EC98-47E5-81CF-6B48C453BD0F}"/>
          </ac:spMkLst>
        </pc:spChg>
      </pc:sldChg>
      <pc:sldChg chg="addSp delSp modSp mod modClrScheme chgLayout">
        <pc:chgData name="Ruth Taylor Davies" userId="8d2594f9-d043-4d68-8483-ffdf100c9e10" providerId="ADAL" clId="{4186F09A-D6A8-4483-A458-695959F37781}" dt="2025-01-22T13:08:43.846" v="776" actId="1076"/>
        <pc:sldMkLst>
          <pc:docMk/>
          <pc:sldMk cId="3112334989" sldId="787"/>
        </pc:sldMkLst>
        <pc:spChg chg="mod ord">
          <ac:chgData name="Ruth Taylor Davies" userId="8d2594f9-d043-4d68-8483-ffdf100c9e10" providerId="ADAL" clId="{4186F09A-D6A8-4483-A458-695959F37781}" dt="2025-01-22T13:08:43.846" v="776" actId="1076"/>
          <ac:spMkLst>
            <pc:docMk/>
            <pc:sldMk cId="3112334989" sldId="787"/>
            <ac:spMk id="3" creationId="{F68A5A01-94CA-A674-631B-D3A075D420A6}"/>
          </ac:spMkLst>
        </pc:spChg>
        <pc:picChg chg="add mod">
          <ac:chgData name="Ruth Taylor Davies" userId="8d2594f9-d043-4d68-8483-ffdf100c9e10" providerId="ADAL" clId="{4186F09A-D6A8-4483-A458-695959F37781}" dt="2025-01-22T13:08:14.493" v="772" actId="1076"/>
          <ac:picMkLst>
            <pc:docMk/>
            <pc:sldMk cId="3112334989" sldId="787"/>
            <ac:picMk id="4" creationId="{E736E703-E4F8-789D-A99C-CF106D32934E}"/>
          </ac:picMkLst>
        </pc:picChg>
      </pc:sldChg>
      <pc:sldChg chg="modSp del mod">
        <pc:chgData name="Ruth Taylor Davies" userId="8d2594f9-d043-4d68-8483-ffdf100c9e10" providerId="ADAL" clId="{4186F09A-D6A8-4483-A458-695959F37781}" dt="2025-01-22T15:34:41.295" v="1357" actId="2696"/>
        <pc:sldMkLst>
          <pc:docMk/>
          <pc:sldMk cId="3807268930" sldId="795"/>
        </pc:sldMkLst>
      </pc:sldChg>
      <pc:sldChg chg="modSp del mod">
        <pc:chgData name="Ruth Taylor Davies" userId="8d2594f9-d043-4d68-8483-ffdf100c9e10" providerId="ADAL" clId="{4186F09A-D6A8-4483-A458-695959F37781}" dt="2025-01-22T15:34:41.295" v="1357" actId="2696"/>
        <pc:sldMkLst>
          <pc:docMk/>
          <pc:sldMk cId="3732797468" sldId="796"/>
        </pc:sldMkLst>
      </pc:sldChg>
      <pc:sldChg chg="addSp modSp mod">
        <pc:chgData name="Ruth Taylor Davies" userId="8d2594f9-d043-4d68-8483-ffdf100c9e10" providerId="ADAL" clId="{4186F09A-D6A8-4483-A458-695959F37781}" dt="2025-01-22T13:05:52.870" v="766" actId="5793"/>
        <pc:sldMkLst>
          <pc:docMk/>
          <pc:sldMk cId="3358174048" sldId="858"/>
        </pc:sldMkLst>
        <pc:spChg chg="mod">
          <ac:chgData name="Ruth Taylor Davies" userId="8d2594f9-d043-4d68-8483-ffdf100c9e10" providerId="ADAL" clId="{4186F09A-D6A8-4483-A458-695959F37781}" dt="2025-01-22T13:05:45.035" v="761" actId="2711"/>
          <ac:spMkLst>
            <pc:docMk/>
            <pc:sldMk cId="3358174048" sldId="858"/>
            <ac:spMk id="2" creationId="{C4CC0354-BD7F-022B-F747-CA6C15317698}"/>
          </ac:spMkLst>
        </pc:spChg>
        <pc:spChg chg="mod">
          <ac:chgData name="Ruth Taylor Davies" userId="8d2594f9-d043-4d68-8483-ffdf100c9e10" providerId="ADAL" clId="{4186F09A-D6A8-4483-A458-695959F37781}" dt="2025-01-22T13:05:52.870" v="766" actId="5793"/>
          <ac:spMkLst>
            <pc:docMk/>
            <pc:sldMk cId="3358174048" sldId="858"/>
            <ac:spMk id="4" creationId="{49B215A5-FC56-DF84-B6F0-CA190E98FFB2}"/>
          </ac:spMkLst>
        </pc:spChg>
        <pc:picChg chg="add mod">
          <ac:chgData name="Ruth Taylor Davies" userId="8d2594f9-d043-4d68-8483-ffdf100c9e10" providerId="ADAL" clId="{4186F09A-D6A8-4483-A458-695959F37781}" dt="2025-01-22T13:04:57.400" v="724" actId="1076"/>
          <ac:picMkLst>
            <pc:docMk/>
            <pc:sldMk cId="3358174048" sldId="858"/>
            <ac:picMk id="3" creationId="{034E763E-CBF4-64A8-C840-8D079A047C6F}"/>
          </ac:picMkLst>
        </pc:picChg>
      </pc:sldChg>
      <pc:sldChg chg="modSp del mod ord">
        <pc:chgData name="Ruth Taylor Davies" userId="8d2594f9-d043-4d68-8483-ffdf100c9e10" providerId="ADAL" clId="{4186F09A-D6A8-4483-A458-695959F37781}" dt="2025-01-22T13:11:17.227" v="797" actId="2696"/>
        <pc:sldMkLst>
          <pc:docMk/>
          <pc:sldMk cId="3585882064" sldId="865"/>
        </pc:sldMkLst>
      </pc:sldChg>
      <pc:sldChg chg="addSp delSp modSp mod modClrScheme chgLayout">
        <pc:chgData name="Ruth Taylor Davies" userId="8d2594f9-d043-4d68-8483-ffdf100c9e10" providerId="ADAL" clId="{4186F09A-D6A8-4483-A458-695959F37781}" dt="2025-01-22T13:11:04.478" v="796" actId="1076"/>
        <pc:sldMkLst>
          <pc:docMk/>
          <pc:sldMk cId="1891362384" sldId="870"/>
        </pc:sldMkLst>
        <pc:spChg chg="mod ord">
          <ac:chgData name="Ruth Taylor Davies" userId="8d2594f9-d043-4d68-8483-ffdf100c9e10" providerId="ADAL" clId="{4186F09A-D6A8-4483-A458-695959F37781}" dt="2025-01-22T13:11:04.478" v="796" actId="1076"/>
          <ac:spMkLst>
            <pc:docMk/>
            <pc:sldMk cId="1891362384" sldId="870"/>
            <ac:spMk id="11" creationId="{A8FFDEB4-D2E3-B5D6-4E8B-A9A45F56BBC0}"/>
          </ac:spMkLst>
        </pc:spChg>
        <pc:picChg chg="add mod">
          <ac:chgData name="Ruth Taylor Davies" userId="8d2594f9-d043-4d68-8483-ffdf100c9e10" providerId="ADAL" clId="{4186F09A-D6A8-4483-A458-695959F37781}" dt="2025-01-22T13:10:53.444" v="793" actId="14100"/>
          <ac:picMkLst>
            <pc:docMk/>
            <pc:sldMk cId="1891362384" sldId="870"/>
            <ac:picMk id="3" creationId="{BB2CC6A1-82A6-2AE3-CD43-F778B5D19F90}"/>
          </ac:picMkLst>
        </pc:picChg>
      </pc:sldChg>
      <pc:sldChg chg="addSp delSp modSp mod">
        <pc:chgData name="Ruth Taylor Davies" userId="8d2594f9-d043-4d68-8483-ffdf100c9e10" providerId="ADAL" clId="{4186F09A-D6A8-4483-A458-695959F37781}" dt="2025-01-22T13:44:37.145" v="1278" actId="1076"/>
        <pc:sldMkLst>
          <pc:docMk/>
          <pc:sldMk cId="4229101173" sldId="884"/>
        </pc:sldMkLst>
        <pc:picChg chg="add mod">
          <ac:chgData name="Ruth Taylor Davies" userId="8d2594f9-d043-4d68-8483-ffdf100c9e10" providerId="ADAL" clId="{4186F09A-D6A8-4483-A458-695959F37781}" dt="2025-01-22T13:44:37.145" v="1278" actId="1076"/>
          <ac:picMkLst>
            <pc:docMk/>
            <pc:sldMk cId="4229101173" sldId="884"/>
            <ac:picMk id="3" creationId="{F4E43087-A030-4813-62DA-7760146CAB8C}"/>
          </ac:picMkLst>
        </pc:picChg>
      </pc:sldChg>
      <pc:sldChg chg="del">
        <pc:chgData name="Ruth Taylor Davies" userId="8d2594f9-d043-4d68-8483-ffdf100c9e10" providerId="ADAL" clId="{4186F09A-D6A8-4483-A458-695959F37781}" dt="2025-01-22T13:45:49.446" v="1281" actId="47"/>
        <pc:sldMkLst>
          <pc:docMk/>
          <pc:sldMk cId="272349695" sldId="885"/>
        </pc:sldMkLst>
      </pc:sldChg>
      <pc:sldChg chg="addSp modSp mod">
        <pc:chgData name="Ruth Taylor Davies" userId="8d2594f9-d043-4d68-8483-ffdf100c9e10" providerId="ADAL" clId="{4186F09A-D6A8-4483-A458-695959F37781}" dt="2025-01-22T13:43:15.819" v="1273" actId="20577"/>
        <pc:sldMkLst>
          <pc:docMk/>
          <pc:sldMk cId="2156627049" sldId="886"/>
        </pc:sldMkLst>
        <pc:spChg chg="mod">
          <ac:chgData name="Ruth Taylor Davies" userId="8d2594f9-d043-4d68-8483-ffdf100c9e10" providerId="ADAL" clId="{4186F09A-D6A8-4483-A458-695959F37781}" dt="2025-01-22T13:43:15.819" v="1273" actId="20577"/>
          <ac:spMkLst>
            <pc:docMk/>
            <pc:sldMk cId="2156627049" sldId="886"/>
            <ac:spMk id="3" creationId="{720149AC-9400-1D68-CED8-E1ACF3DB85F4}"/>
          </ac:spMkLst>
        </pc:spChg>
        <pc:picChg chg="add mod">
          <ac:chgData name="Ruth Taylor Davies" userId="8d2594f9-d043-4d68-8483-ffdf100c9e10" providerId="ADAL" clId="{4186F09A-D6A8-4483-A458-695959F37781}" dt="2025-01-22T13:43:09.585" v="1272" actId="1076"/>
          <ac:picMkLst>
            <pc:docMk/>
            <pc:sldMk cId="2156627049" sldId="886"/>
            <ac:picMk id="5" creationId="{429F91F2-60C0-F731-471F-F0B8509020A9}"/>
          </ac:picMkLst>
        </pc:picChg>
      </pc:sldChg>
      <pc:sldChg chg="del">
        <pc:chgData name="Ruth Taylor Davies" userId="8d2594f9-d043-4d68-8483-ffdf100c9e10" providerId="ADAL" clId="{4186F09A-D6A8-4483-A458-695959F37781}" dt="2025-01-22T08:35:21.883" v="89" actId="2696"/>
        <pc:sldMkLst>
          <pc:docMk/>
          <pc:sldMk cId="1066032513" sldId="889"/>
        </pc:sldMkLst>
      </pc:sldChg>
      <pc:sldChg chg="modSp mod ord">
        <pc:chgData name="Ruth Taylor Davies" userId="8d2594f9-d043-4d68-8483-ffdf100c9e10" providerId="ADAL" clId="{4186F09A-D6A8-4483-A458-695959F37781}" dt="2025-01-22T08:49:10.180" v="343" actId="14100"/>
        <pc:sldMkLst>
          <pc:docMk/>
          <pc:sldMk cId="3468193642" sldId="909"/>
        </pc:sldMkLst>
        <pc:spChg chg="mod">
          <ac:chgData name="Ruth Taylor Davies" userId="8d2594f9-d043-4d68-8483-ffdf100c9e10" providerId="ADAL" clId="{4186F09A-D6A8-4483-A458-695959F37781}" dt="2025-01-22T08:48:42.824" v="333" actId="113"/>
          <ac:spMkLst>
            <pc:docMk/>
            <pc:sldMk cId="3468193642" sldId="909"/>
            <ac:spMk id="2" creationId="{B15C689F-650E-6701-D633-1FC7FBAC01E9}"/>
          </ac:spMkLst>
        </pc:spChg>
        <pc:spChg chg="mod">
          <ac:chgData name="Ruth Taylor Davies" userId="8d2594f9-d043-4d68-8483-ffdf100c9e10" providerId="ADAL" clId="{4186F09A-D6A8-4483-A458-695959F37781}" dt="2025-01-22T08:49:02.047" v="340" actId="14100"/>
          <ac:spMkLst>
            <pc:docMk/>
            <pc:sldMk cId="3468193642" sldId="909"/>
            <ac:spMk id="2064" creationId="{D028F534-B308-0E32-DB2E-7FCEBE4D1E46}"/>
          </ac:spMkLst>
        </pc:spChg>
        <pc:picChg chg="mod">
          <ac:chgData name="Ruth Taylor Davies" userId="8d2594f9-d043-4d68-8483-ffdf100c9e10" providerId="ADAL" clId="{4186F09A-D6A8-4483-A458-695959F37781}" dt="2025-01-22T08:49:10.180" v="343" actId="14100"/>
          <ac:picMkLst>
            <pc:docMk/>
            <pc:sldMk cId="3468193642" sldId="909"/>
            <ac:picMk id="3074" creationId="{4FE13773-68AD-8ADA-F2B0-2956009A8B15}"/>
          </ac:picMkLst>
        </pc:picChg>
      </pc:sldChg>
      <pc:sldChg chg="del">
        <pc:chgData name="Ruth Taylor Davies" userId="8d2594f9-d043-4d68-8483-ffdf100c9e10" providerId="ADAL" clId="{4186F09A-D6A8-4483-A458-695959F37781}" dt="2025-01-22T08:54:30.284" v="384" actId="2696"/>
        <pc:sldMkLst>
          <pc:docMk/>
          <pc:sldMk cId="2503845569" sldId="910"/>
        </pc:sldMkLst>
      </pc:sldChg>
      <pc:sldChg chg="modSp mod">
        <pc:chgData name="Ruth Taylor Davies" userId="8d2594f9-d043-4d68-8483-ffdf100c9e10" providerId="ADAL" clId="{4186F09A-D6A8-4483-A458-695959F37781}" dt="2025-01-22T13:24:57.984" v="1163" actId="113"/>
        <pc:sldMkLst>
          <pc:docMk/>
          <pc:sldMk cId="798824966" sldId="912"/>
        </pc:sldMkLst>
        <pc:spChg chg="mod">
          <ac:chgData name="Ruth Taylor Davies" userId="8d2594f9-d043-4d68-8483-ffdf100c9e10" providerId="ADAL" clId="{4186F09A-D6A8-4483-A458-695959F37781}" dt="2025-01-22T13:24:57.984" v="1163" actId="113"/>
          <ac:spMkLst>
            <pc:docMk/>
            <pc:sldMk cId="798824966" sldId="912"/>
            <ac:spMk id="2" creationId="{03845D77-432B-56DF-97CC-64C9F4F42D17}"/>
          </ac:spMkLst>
        </pc:spChg>
        <pc:spChg chg="mod">
          <ac:chgData name="Ruth Taylor Davies" userId="8d2594f9-d043-4d68-8483-ffdf100c9e10" providerId="ADAL" clId="{4186F09A-D6A8-4483-A458-695959F37781}" dt="2025-01-22T09:00:00.315" v="418" actId="14100"/>
          <ac:spMkLst>
            <pc:docMk/>
            <pc:sldMk cId="798824966" sldId="912"/>
            <ac:spMk id="3" creationId="{A17319CD-DAF3-E8CE-9895-BE2D64ECFF59}"/>
          </ac:spMkLst>
        </pc:spChg>
        <pc:spChg chg="mod">
          <ac:chgData name="Ruth Taylor Davies" userId="8d2594f9-d043-4d68-8483-ffdf100c9e10" providerId="ADAL" clId="{4186F09A-D6A8-4483-A458-695959F37781}" dt="2025-01-22T09:00:22.344" v="425" actId="20577"/>
          <ac:spMkLst>
            <pc:docMk/>
            <pc:sldMk cId="798824966" sldId="912"/>
            <ac:spMk id="8" creationId="{4DE7568C-500D-F260-38AC-1A6ECACFA184}"/>
          </ac:spMkLst>
        </pc:spChg>
      </pc:sldChg>
      <pc:sldChg chg="modSp del mod ord">
        <pc:chgData name="Ruth Taylor Davies" userId="8d2594f9-d043-4d68-8483-ffdf100c9e10" providerId="ADAL" clId="{4186F09A-D6A8-4483-A458-695959F37781}" dt="2025-01-22T13:59:50.861" v="1351" actId="2696"/>
        <pc:sldMkLst>
          <pc:docMk/>
          <pc:sldMk cId="2800012690" sldId="914"/>
        </pc:sldMkLst>
      </pc:sldChg>
      <pc:sldChg chg="modSp mod ord">
        <pc:chgData name="Ruth Taylor Davies" userId="8d2594f9-d043-4d68-8483-ffdf100c9e10" providerId="ADAL" clId="{4186F09A-D6A8-4483-A458-695959F37781}" dt="2025-01-22T13:29:02.831" v="1170" actId="20577"/>
        <pc:sldMkLst>
          <pc:docMk/>
          <pc:sldMk cId="150301385" sldId="915"/>
        </pc:sldMkLst>
        <pc:spChg chg="mod">
          <ac:chgData name="Ruth Taylor Davies" userId="8d2594f9-d043-4d68-8483-ffdf100c9e10" providerId="ADAL" clId="{4186F09A-D6A8-4483-A458-695959F37781}" dt="2025-01-22T13:29:02.831" v="1170" actId="20577"/>
          <ac:spMkLst>
            <pc:docMk/>
            <pc:sldMk cId="150301385" sldId="915"/>
            <ac:spMk id="2" creationId="{B9F5DC28-C478-2E85-763B-03E80F0805BE}"/>
          </ac:spMkLst>
        </pc:spChg>
        <pc:spChg chg="mod">
          <ac:chgData name="Ruth Taylor Davies" userId="8d2594f9-d043-4d68-8483-ffdf100c9e10" providerId="ADAL" clId="{4186F09A-D6A8-4483-A458-695959F37781}" dt="2025-01-22T09:02:38.858" v="615" actId="120"/>
          <ac:spMkLst>
            <pc:docMk/>
            <pc:sldMk cId="150301385" sldId="915"/>
            <ac:spMk id="4" creationId="{AFE35B71-9B7C-AB30-DBE4-63D20BB6469E}"/>
          </ac:spMkLst>
        </pc:spChg>
      </pc:sldChg>
      <pc:sldChg chg="modSp del mod">
        <pc:chgData name="Ruth Taylor Davies" userId="8d2594f9-d043-4d68-8483-ffdf100c9e10" providerId="ADAL" clId="{4186F09A-D6A8-4483-A458-695959F37781}" dt="2025-01-22T15:34:41.295" v="1357" actId="2696"/>
        <pc:sldMkLst>
          <pc:docMk/>
          <pc:sldMk cId="944013245" sldId="916"/>
        </pc:sldMkLst>
      </pc:sldChg>
      <pc:sldChg chg="addSp delSp modSp del mod">
        <pc:chgData name="Ruth Taylor Davies" userId="8d2594f9-d043-4d68-8483-ffdf100c9e10" providerId="ADAL" clId="{4186F09A-D6A8-4483-A458-695959F37781}" dt="2025-01-22T15:34:41.295" v="1357" actId="2696"/>
        <pc:sldMkLst>
          <pc:docMk/>
          <pc:sldMk cId="645105047" sldId="917"/>
        </pc:sldMkLst>
      </pc:sldChg>
      <pc:sldChg chg="addSp delSp modSp add del mod ord">
        <pc:chgData name="Ruth Taylor Davies" userId="8d2594f9-d043-4d68-8483-ffdf100c9e10" providerId="ADAL" clId="{4186F09A-D6A8-4483-A458-695959F37781}" dt="2025-01-22T14:00:34.183" v="1356" actId="2711"/>
        <pc:sldMkLst>
          <pc:docMk/>
          <pc:sldMk cId="92204664" sldId="918"/>
        </pc:sldMkLst>
        <pc:spChg chg="mod">
          <ac:chgData name="Ruth Taylor Davies" userId="8d2594f9-d043-4d68-8483-ffdf100c9e10" providerId="ADAL" clId="{4186F09A-D6A8-4483-A458-695959F37781}" dt="2025-01-22T14:00:34.183" v="1356" actId="2711"/>
          <ac:spMkLst>
            <pc:docMk/>
            <pc:sldMk cId="92204664" sldId="918"/>
            <ac:spMk id="2" creationId="{4D9B0E8F-6BC4-82C6-6C30-A89B1B9E72A5}"/>
          </ac:spMkLst>
        </pc:spChg>
        <pc:spChg chg="mod">
          <ac:chgData name="Ruth Taylor Davies" userId="8d2594f9-d043-4d68-8483-ffdf100c9e10" providerId="ADAL" clId="{4186F09A-D6A8-4483-A458-695959F37781}" dt="2025-01-22T14:00:29.463" v="1355" actId="255"/>
          <ac:spMkLst>
            <pc:docMk/>
            <pc:sldMk cId="92204664" sldId="918"/>
            <ac:spMk id="3" creationId="{7141506A-1679-3D33-7612-E8EA1122A21D}"/>
          </ac:spMkLst>
        </pc:spChg>
        <pc:picChg chg="add mod">
          <ac:chgData name="Ruth Taylor Davies" userId="8d2594f9-d043-4d68-8483-ffdf100c9e10" providerId="ADAL" clId="{4186F09A-D6A8-4483-A458-695959F37781}" dt="2025-01-22T14:00:21.611" v="1354" actId="26606"/>
          <ac:picMkLst>
            <pc:docMk/>
            <pc:sldMk cId="92204664" sldId="918"/>
            <ac:picMk id="5" creationId="{5C760B49-A852-F519-DAEC-C79AEC86A51B}"/>
          </ac:picMkLst>
        </pc:picChg>
      </pc:sldChg>
      <pc:sldChg chg="del">
        <pc:chgData name="Ruth Taylor Davies" userId="8d2594f9-d043-4d68-8483-ffdf100c9e10" providerId="ADAL" clId="{4186F09A-D6A8-4483-A458-695959F37781}" dt="2025-01-22T09:09:36.003" v="644" actId="2696"/>
        <pc:sldMkLst>
          <pc:docMk/>
          <pc:sldMk cId="4082414889" sldId="919"/>
        </pc:sldMkLst>
      </pc:sldChg>
      <pc:sldChg chg="addSp modSp add mod">
        <pc:chgData name="Ruth Taylor Davies" userId="8d2594f9-d043-4d68-8483-ffdf100c9e10" providerId="ADAL" clId="{4186F09A-D6A8-4483-A458-695959F37781}" dt="2025-01-22T08:39:08.535" v="223" actId="313"/>
        <pc:sldMkLst>
          <pc:docMk/>
          <pc:sldMk cId="46809453" sldId="920"/>
        </pc:sldMkLst>
        <pc:spChg chg="mod">
          <ac:chgData name="Ruth Taylor Davies" userId="8d2594f9-d043-4d68-8483-ffdf100c9e10" providerId="ADAL" clId="{4186F09A-D6A8-4483-A458-695959F37781}" dt="2025-01-22T08:38:59.440" v="221" actId="20577"/>
          <ac:spMkLst>
            <pc:docMk/>
            <pc:sldMk cId="46809453" sldId="920"/>
            <ac:spMk id="2" creationId="{CDE09353-9DD6-826C-C8FA-B6840CFF0177}"/>
          </ac:spMkLst>
        </pc:spChg>
        <pc:spChg chg="mod">
          <ac:chgData name="Ruth Taylor Davies" userId="8d2594f9-d043-4d68-8483-ffdf100c9e10" providerId="ADAL" clId="{4186F09A-D6A8-4483-A458-695959F37781}" dt="2025-01-22T08:35:56.711" v="101" actId="27636"/>
          <ac:spMkLst>
            <pc:docMk/>
            <pc:sldMk cId="46809453" sldId="920"/>
            <ac:spMk id="3" creationId="{3DAC174E-868A-FF50-C185-AD1AAF7DC77D}"/>
          </ac:spMkLst>
        </pc:spChg>
        <pc:spChg chg="add mod">
          <ac:chgData name="Ruth Taylor Davies" userId="8d2594f9-d043-4d68-8483-ffdf100c9e10" providerId="ADAL" clId="{4186F09A-D6A8-4483-A458-695959F37781}" dt="2025-01-22T08:39:08.535" v="223" actId="313"/>
          <ac:spMkLst>
            <pc:docMk/>
            <pc:sldMk cId="46809453" sldId="920"/>
            <ac:spMk id="4" creationId="{7CD28334-691A-B73B-9289-C3F822362B67}"/>
          </ac:spMkLst>
        </pc:spChg>
      </pc:sldChg>
      <pc:sldChg chg="addSp modSp new mod">
        <pc:chgData name="Ruth Taylor Davies" userId="8d2594f9-d043-4d68-8483-ffdf100c9e10" providerId="ADAL" clId="{4186F09A-D6A8-4483-A458-695959F37781}" dt="2025-01-22T13:40:29.112" v="1254" actId="122"/>
        <pc:sldMkLst>
          <pc:docMk/>
          <pc:sldMk cId="3918118190" sldId="921"/>
        </pc:sldMkLst>
        <pc:spChg chg="add mod">
          <ac:chgData name="Ruth Taylor Davies" userId="8d2594f9-d043-4d68-8483-ffdf100c9e10" providerId="ADAL" clId="{4186F09A-D6A8-4483-A458-695959F37781}" dt="2025-01-22T13:40:29.112" v="1254" actId="122"/>
          <ac:spMkLst>
            <pc:docMk/>
            <pc:sldMk cId="3918118190" sldId="921"/>
            <ac:spMk id="3" creationId="{B870B8DA-D56D-CAE4-DD30-D618A1198A69}"/>
          </ac:spMkLst>
        </pc:spChg>
      </pc:sldChg>
      <pc:sldChg chg="modSp new mod ord">
        <pc:chgData name="Ruth Taylor Davies" userId="8d2594f9-d043-4d68-8483-ffdf100c9e10" providerId="ADAL" clId="{4186F09A-D6A8-4483-A458-695959F37781}" dt="2025-01-22T13:40:07.466" v="1252" actId="27636"/>
        <pc:sldMkLst>
          <pc:docMk/>
          <pc:sldMk cId="3035059224" sldId="922"/>
        </pc:sldMkLst>
        <pc:spChg chg="mod">
          <ac:chgData name="Ruth Taylor Davies" userId="8d2594f9-d043-4d68-8483-ffdf100c9e10" providerId="ADAL" clId="{4186F09A-D6A8-4483-A458-695959F37781}" dt="2025-01-22T13:36:52.739" v="1212" actId="1076"/>
          <ac:spMkLst>
            <pc:docMk/>
            <pc:sldMk cId="3035059224" sldId="922"/>
            <ac:spMk id="2" creationId="{8B4FF3D1-54E3-12A1-44ED-487279D6FD69}"/>
          </ac:spMkLst>
        </pc:spChg>
        <pc:spChg chg="mod">
          <ac:chgData name="Ruth Taylor Davies" userId="8d2594f9-d043-4d68-8483-ffdf100c9e10" providerId="ADAL" clId="{4186F09A-D6A8-4483-A458-695959F37781}" dt="2025-01-22T13:40:07.466" v="1252" actId="27636"/>
          <ac:spMkLst>
            <pc:docMk/>
            <pc:sldMk cId="3035059224" sldId="922"/>
            <ac:spMk id="3" creationId="{AFEF4118-3482-288C-945A-7515A26654B8}"/>
          </ac:spMkLst>
        </pc:spChg>
      </pc:sldChg>
      <pc:sldChg chg="new del">
        <pc:chgData name="Ruth Taylor Davies" userId="8d2594f9-d043-4d68-8483-ffdf100c9e10" providerId="ADAL" clId="{4186F09A-D6A8-4483-A458-695959F37781}" dt="2025-01-22T09:09:31.649" v="643" actId="2696"/>
        <pc:sldMkLst>
          <pc:docMk/>
          <pc:sldMk cId="1084383187" sldId="923"/>
        </pc:sldMkLst>
      </pc:sldChg>
      <pc:sldChg chg="addSp modSp new mod">
        <pc:chgData name="Ruth Taylor Davies" userId="8d2594f9-d043-4d68-8483-ffdf100c9e10" providerId="ADAL" clId="{4186F09A-D6A8-4483-A458-695959F37781}" dt="2025-01-22T08:46:16.967" v="269" actId="1076"/>
        <pc:sldMkLst>
          <pc:docMk/>
          <pc:sldMk cId="236644893" sldId="924"/>
        </pc:sldMkLst>
        <pc:picChg chg="add mod">
          <ac:chgData name="Ruth Taylor Davies" userId="8d2594f9-d043-4d68-8483-ffdf100c9e10" providerId="ADAL" clId="{4186F09A-D6A8-4483-A458-695959F37781}" dt="2025-01-22T08:46:16.967" v="269" actId="1076"/>
          <ac:picMkLst>
            <pc:docMk/>
            <pc:sldMk cId="236644893" sldId="924"/>
            <ac:picMk id="3" creationId="{A885F9C2-D6FF-2B5B-5C55-18FC8229F603}"/>
          </ac:picMkLst>
        </pc:picChg>
      </pc:sldChg>
      <pc:sldChg chg="addSp modSp new mod">
        <pc:chgData name="Ruth Taylor Davies" userId="8d2594f9-d043-4d68-8483-ffdf100c9e10" providerId="ADAL" clId="{4186F09A-D6A8-4483-A458-695959F37781}" dt="2025-01-22T08:51:16.916" v="350" actId="1076"/>
        <pc:sldMkLst>
          <pc:docMk/>
          <pc:sldMk cId="638942295" sldId="925"/>
        </pc:sldMkLst>
        <pc:picChg chg="add mod">
          <ac:chgData name="Ruth Taylor Davies" userId="8d2594f9-d043-4d68-8483-ffdf100c9e10" providerId="ADAL" clId="{4186F09A-D6A8-4483-A458-695959F37781}" dt="2025-01-22T08:51:16.916" v="350" actId="1076"/>
          <ac:picMkLst>
            <pc:docMk/>
            <pc:sldMk cId="638942295" sldId="925"/>
            <ac:picMk id="3" creationId="{09DA221D-625D-EF42-84A4-BE736D10683A}"/>
          </ac:picMkLst>
        </pc:picChg>
      </pc:sldChg>
      <pc:sldChg chg="addSp modSp new mod modClrScheme chgLayout">
        <pc:chgData name="Ruth Taylor Davies" userId="8d2594f9-d043-4d68-8483-ffdf100c9e10" providerId="ADAL" clId="{4186F09A-D6A8-4483-A458-695959F37781}" dt="2025-01-22T08:56:11.220" v="390" actId="1076"/>
        <pc:sldMkLst>
          <pc:docMk/>
          <pc:sldMk cId="1211651769" sldId="926"/>
        </pc:sldMkLst>
        <pc:picChg chg="add mod">
          <ac:chgData name="Ruth Taylor Davies" userId="8d2594f9-d043-4d68-8483-ffdf100c9e10" providerId="ADAL" clId="{4186F09A-D6A8-4483-A458-695959F37781}" dt="2025-01-22T08:56:11.220" v="390" actId="1076"/>
          <ac:picMkLst>
            <pc:docMk/>
            <pc:sldMk cId="1211651769" sldId="926"/>
            <ac:picMk id="3" creationId="{DCEAB87A-B590-E8DC-F018-64D09C2390FA}"/>
          </ac:picMkLst>
        </pc:picChg>
      </pc:sldChg>
      <pc:sldChg chg="addSp delSp modSp new mod">
        <pc:chgData name="Ruth Taylor Davies" userId="8d2594f9-d043-4d68-8483-ffdf100c9e10" providerId="ADAL" clId="{4186F09A-D6A8-4483-A458-695959F37781}" dt="2025-01-22T08:56:58.700" v="396" actId="1076"/>
        <pc:sldMkLst>
          <pc:docMk/>
          <pc:sldMk cId="1557239213" sldId="927"/>
        </pc:sldMkLst>
        <pc:picChg chg="add mod">
          <ac:chgData name="Ruth Taylor Davies" userId="8d2594f9-d043-4d68-8483-ffdf100c9e10" providerId="ADAL" clId="{4186F09A-D6A8-4483-A458-695959F37781}" dt="2025-01-22T08:56:58.700" v="396" actId="1076"/>
          <ac:picMkLst>
            <pc:docMk/>
            <pc:sldMk cId="1557239213" sldId="927"/>
            <ac:picMk id="5" creationId="{8A530489-D406-5EA5-FBB7-25FE6F6C44D7}"/>
          </ac:picMkLst>
        </pc:picChg>
      </pc:sldChg>
      <pc:sldChg chg="addSp modSp new mod">
        <pc:chgData name="Ruth Taylor Davies" userId="8d2594f9-d043-4d68-8483-ffdf100c9e10" providerId="ADAL" clId="{4186F09A-D6A8-4483-A458-695959F37781}" dt="2025-01-22T08:58:14.731" v="403" actId="1076"/>
        <pc:sldMkLst>
          <pc:docMk/>
          <pc:sldMk cId="1884695804" sldId="928"/>
        </pc:sldMkLst>
        <pc:picChg chg="add mod">
          <ac:chgData name="Ruth Taylor Davies" userId="8d2594f9-d043-4d68-8483-ffdf100c9e10" providerId="ADAL" clId="{4186F09A-D6A8-4483-A458-695959F37781}" dt="2025-01-22T08:58:14.731" v="403" actId="1076"/>
          <ac:picMkLst>
            <pc:docMk/>
            <pc:sldMk cId="1884695804" sldId="928"/>
            <ac:picMk id="3" creationId="{DB08629C-2AF8-994F-38A4-FB9703020D61}"/>
          </ac:picMkLst>
        </pc:picChg>
      </pc:sldChg>
      <pc:sldChg chg="addSp delSp modSp new mod ord">
        <pc:chgData name="Ruth Taylor Davies" userId="8d2594f9-d043-4d68-8483-ffdf100c9e10" providerId="ADAL" clId="{4186F09A-D6A8-4483-A458-695959F37781}" dt="2025-01-22T13:21:56.053" v="1128" actId="113"/>
        <pc:sldMkLst>
          <pc:docMk/>
          <pc:sldMk cId="708369039" sldId="929"/>
        </pc:sldMkLst>
        <pc:spChg chg="mod">
          <ac:chgData name="Ruth Taylor Davies" userId="8d2594f9-d043-4d68-8483-ffdf100c9e10" providerId="ADAL" clId="{4186F09A-D6A8-4483-A458-695959F37781}" dt="2025-01-22T13:21:45.070" v="1127" actId="2711"/>
          <ac:spMkLst>
            <pc:docMk/>
            <pc:sldMk cId="708369039" sldId="929"/>
            <ac:spMk id="2" creationId="{9EE7200B-D59E-E67C-FB0C-5D9672E94614}"/>
          </ac:spMkLst>
        </pc:spChg>
        <pc:spChg chg="add mod">
          <ac:chgData name="Ruth Taylor Davies" userId="8d2594f9-d043-4d68-8483-ffdf100c9e10" providerId="ADAL" clId="{4186F09A-D6A8-4483-A458-695959F37781}" dt="2025-01-22T13:21:56.053" v="1128" actId="113"/>
          <ac:spMkLst>
            <pc:docMk/>
            <pc:sldMk cId="708369039" sldId="929"/>
            <ac:spMk id="5" creationId="{EA1F4C51-21F3-4AA2-36D6-1A3146591B32}"/>
          </ac:spMkLst>
        </pc:spChg>
        <pc:picChg chg="add mod">
          <ac:chgData name="Ruth Taylor Davies" userId="8d2594f9-d043-4d68-8483-ffdf100c9e10" providerId="ADAL" clId="{4186F09A-D6A8-4483-A458-695959F37781}" dt="2025-01-22T13:19:27.486" v="1112" actId="14100"/>
          <ac:picMkLst>
            <pc:docMk/>
            <pc:sldMk cId="708369039" sldId="929"/>
            <ac:picMk id="6" creationId="{CFAE88FD-7212-ECEB-5713-C3B3A5968805}"/>
          </ac:picMkLst>
        </pc:picChg>
      </pc:sldChg>
      <pc:sldChg chg="new del">
        <pc:chgData name="Ruth Taylor Davies" userId="8d2594f9-d043-4d68-8483-ffdf100c9e10" providerId="ADAL" clId="{4186F09A-D6A8-4483-A458-695959F37781}" dt="2025-01-22T13:03:12.240" v="711" actId="2696"/>
        <pc:sldMkLst>
          <pc:docMk/>
          <pc:sldMk cId="4271873991" sldId="929"/>
        </pc:sldMkLst>
      </pc:sldChg>
      <pc:sldChg chg="addSp modSp add mod ord">
        <pc:chgData name="Ruth Taylor Davies" userId="8d2594f9-d043-4d68-8483-ffdf100c9e10" providerId="ADAL" clId="{4186F09A-D6A8-4483-A458-695959F37781}" dt="2025-01-22T13:20:56.731" v="1124" actId="113"/>
        <pc:sldMkLst>
          <pc:docMk/>
          <pc:sldMk cId="3887988048" sldId="930"/>
        </pc:sldMkLst>
        <pc:spChg chg="mod">
          <ac:chgData name="Ruth Taylor Davies" userId="8d2594f9-d043-4d68-8483-ffdf100c9e10" providerId="ADAL" clId="{4186F09A-D6A8-4483-A458-695959F37781}" dt="2025-01-22T13:20:51.858" v="1123" actId="113"/>
          <ac:spMkLst>
            <pc:docMk/>
            <pc:sldMk cId="3887988048" sldId="930"/>
            <ac:spMk id="2" creationId="{302CFF7D-81E9-ABC9-D61F-D44DD3F80E61}"/>
          </ac:spMkLst>
        </pc:spChg>
        <pc:spChg chg="mod ord">
          <ac:chgData name="Ruth Taylor Davies" userId="8d2594f9-d043-4d68-8483-ffdf100c9e10" providerId="ADAL" clId="{4186F09A-D6A8-4483-A458-695959F37781}" dt="2025-01-22T13:20:56.731" v="1124" actId="113"/>
          <ac:spMkLst>
            <pc:docMk/>
            <pc:sldMk cId="3887988048" sldId="930"/>
            <ac:spMk id="5" creationId="{B315029B-FC52-B3CD-F06D-B87ACCE23F18}"/>
          </ac:spMkLst>
        </pc:spChg>
        <pc:picChg chg="add mod">
          <ac:chgData name="Ruth Taylor Davies" userId="8d2594f9-d043-4d68-8483-ffdf100c9e10" providerId="ADAL" clId="{4186F09A-D6A8-4483-A458-695959F37781}" dt="2025-01-22T13:20:28.879" v="1118" actId="1076"/>
          <ac:picMkLst>
            <pc:docMk/>
            <pc:sldMk cId="3887988048" sldId="930"/>
            <ac:picMk id="3" creationId="{6DCBDCE6-7028-762C-DFD2-AC2B0A7E102F}"/>
          </ac:picMkLst>
        </pc:picChg>
      </pc:sldChg>
      <pc:sldChg chg="addSp delSp modSp mod">
        <pc:chgData name="Ruth Taylor Davies" userId="8d2594f9-d043-4d68-8483-ffdf100c9e10" providerId="ADAL" clId="{4186F09A-D6A8-4483-A458-695959F37781}" dt="2025-01-22T13:24:47.082" v="1161" actId="1076"/>
        <pc:sldMkLst>
          <pc:docMk/>
          <pc:sldMk cId="807660165" sldId="931"/>
        </pc:sldMkLst>
        <pc:spChg chg="mod">
          <ac:chgData name="Ruth Taylor Davies" userId="8d2594f9-d043-4d68-8483-ffdf100c9e10" providerId="ADAL" clId="{4186F09A-D6A8-4483-A458-695959F37781}" dt="2025-01-22T13:24:06.294" v="1153" actId="2711"/>
          <ac:spMkLst>
            <pc:docMk/>
            <pc:sldMk cId="807660165" sldId="931"/>
            <ac:spMk id="2" creationId="{D83F64F9-84BD-BDD2-5018-177DEED67E97}"/>
          </ac:spMkLst>
        </pc:spChg>
        <pc:spChg chg="mod ord">
          <ac:chgData name="Ruth Taylor Davies" userId="8d2594f9-d043-4d68-8483-ffdf100c9e10" providerId="ADAL" clId="{4186F09A-D6A8-4483-A458-695959F37781}" dt="2025-01-22T13:24:47.082" v="1161" actId="1076"/>
          <ac:spMkLst>
            <pc:docMk/>
            <pc:sldMk cId="807660165" sldId="931"/>
            <ac:spMk id="5" creationId="{0AB007C4-6A38-3B50-B640-E09498FEC8B0}"/>
          </ac:spMkLst>
        </pc:spChg>
        <pc:picChg chg="add mod">
          <ac:chgData name="Ruth Taylor Davies" userId="8d2594f9-d043-4d68-8483-ffdf100c9e10" providerId="ADAL" clId="{4186F09A-D6A8-4483-A458-695959F37781}" dt="2025-01-22T13:24:39.799" v="1159" actId="14100"/>
          <ac:picMkLst>
            <pc:docMk/>
            <pc:sldMk cId="807660165" sldId="931"/>
            <ac:picMk id="4" creationId="{ABD3F43F-FCFF-BEF9-63FD-43B2D89AE4EC}"/>
          </ac:picMkLst>
        </pc:picChg>
      </pc:sldChg>
      <pc:sldChg chg="modSp new mod ord">
        <pc:chgData name="Ruth Taylor Davies" userId="8d2594f9-d043-4d68-8483-ffdf100c9e10" providerId="ADAL" clId="{4186F09A-D6A8-4483-A458-695959F37781}" dt="2025-01-22T13:40:18.593" v="1253" actId="255"/>
        <pc:sldMkLst>
          <pc:docMk/>
          <pc:sldMk cId="1153486856" sldId="932"/>
        </pc:sldMkLst>
        <pc:spChg chg="mod">
          <ac:chgData name="Ruth Taylor Davies" userId="8d2594f9-d043-4d68-8483-ffdf100c9e10" providerId="ADAL" clId="{4186F09A-D6A8-4483-A458-695959F37781}" dt="2025-01-22T13:37:25.750" v="1217" actId="1076"/>
          <ac:spMkLst>
            <pc:docMk/>
            <pc:sldMk cId="1153486856" sldId="932"/>
            <ac:spMk id="2" creationId="{3E29D4D3-17EF-B75F-58D8-7D1A0D2454F4}"/>
          </ac:spMkLst>
        </pc:spChg>
        <pc:spChg chg="mod">
          <ac:chgData name="Ruth Taylor Davies" userId="8d2594f9-d043-4d68-8483-ffdf100c9e10" providerId="ADAL" clId="{4186F09A-D6A8-4483-A458-695959F37781}" dt="2025-01-22T13:40:18.593" v="1253" actId="255"/>
          <ac:spMkLst>
            <pc:docMk/>
            <pc:sldMk cId="1153486856" sldId="932"/>
            <ac:spMk id="3" creationId="{720DFC40-4C42-2748-0986-94CAA7C7D4DB}"/>
          </ac:spMkLst>
        </pc:spChg>
      </pc:sldChg>
      <pc:sldChg chg="addSp delSp modSp new mod ord">
        <pc:chgData name="Ruth Taylor Davies" userId="8d2594f9-d043-4d68-8483-ffdf100c9e10" providerId="ADAL" clId="{4186F09A-D6A8-4483-A458-695959F37781}" dt="2025-01-22T13:47:32.234" v="1301" actId="1076"/>
        <pc:sldMkLst>
          <pc:docMk/>
          <pc:sldMk cId="2136069766" sldId="933"/>
        </pc:sldMkLst>
        <pc:picChg chg="add mod ord">
          <ac:chgData name="Ruth Taylor Davies" userId="8d2594f9-d043-4d68-8483-ffdf100c9e10" providerId="ADAL" clId="{4186F09A-D6A8-4483-A458-695959F37781}" dt="2025-01-22T13:47:32.234" v="1301" actId="1076"/>
          <ac:picMkLst>
            <pc:docMk/>
            <pc:sldMk cId="2136069766" sldId="933"/>
            <ac:picMk id="5" creationId="{5FD6B411-9430-0CB1-F6E9-E9E4E33C49EC}"/>
          </ac:picMkLst>
        </pc:picChg>
      </pc:sldChg>
      <pc:sldChg chg="new del">
        <pc:chgData name="Ruth Taylor Davies" userId="8d2594f9-d043-4d68-8483-ffdf100c9e10" providerId="ADAL" clId="{4186F09A-D6A8-4483-A458-695959F37781}" dt="2025-01-22T13:45:46.919" v="1280" actId="47"/>
        <pc:sldMkLst>
          <pc:docMk/>
          <pc:sldMk cId="4143553046" sldId="933"/>
        </pc:sldMkLst>
      </pc:sldChg>
      <pc:sldChg chg="addSp modSp new mod ord">
        <pc:chgData name="Ruth Taylor Davies" userId="8d2594f9-d043-4d68-8483-ffdf100c9e10" providerId="ADAL" clId="{4186F09A-D6A8-4483-A458-695959F37781}" dt="2025-01-22T13:49:08.952" v="1306"/>
        <pc:sldMkLst>
          <pc:docMk/>
          <pc:sldMk cId="3866868070" sldId="934"/>
        </pc:sldMkLst>
        <pc:picChg chg="add mod">
          <ac:chgData name="Ruth Taylor Davies" userId="8d2594f9-d043-4d68-8483-ffdf100c9e10" providerId="ADAL" clId="{4186F09A-D6A8-4483-A458-695959F37781}" dt="2025-01-22T13:48:52.692" v="1304" actId="1076"/>
          <ac:picMkLst>
            <pc:docMk/>
            <pc:sldMk cId="3866868070" sldId="934"/>
            <ac:picMk id="6" creationId="{9A839177-182D-3178-E7ED-B25822F51066}"/>
          </ac:picMkLst>
        </pc:picChg>
      </pc:sldChg>
      <pc:sldChg chg="addSp delSp modSp new del mod">
        <pc:chgData name="Ruth Taylor Davies" userId="8d2594f9-d043-4d68-8483-ffdf100c9e10" providerId="ADAL" clId="{4186F09A-D6A8-4483-A458-695959F37781}" dt="2025-01-22T15:34:41.295" v="1357" actId="2696"/>
        <pc:sldMkLst>
          <pc:docMk/>
          <pc:sldMk cId="2135032305" sldId="935"/>
        </pc:sldMkLst>
      </pc:sldChg>
      <pc:sldChg chg="addSp delSp modSp new mod">
        <pc:chgData name="Ruth Taylor Davies" userId="8d2594f9-d043-4d68-8483-ffdf100c9e10" providerId="ADAL" clId="{4186F09A-D6A8-4483-A458-695959F37781}" dt="2025-01-22T13:53:03.411" v="1324" actId="478"/>
        <pc:sldMkLst>
          <pc:docMk/>
          <pc:sldMk cId="1049009681" sldId="936"/>
        </pc:sldMkLst>
        <pc:picChg chg="add mod">
          <ac:chgData name="Ruth Taylor Davies" userId="8d2594f9-d043-4d68-8483-ffdf100c9e10" providerId="ADAL" clId="{4186F09A-D6A8-4483-A458-695959F37781}" dt="2025-01-22T13:52:56.458" v="1323" actId="14100"/>
          <ac:picMkLst>
            <pc:docMk/>
            <pc:sldMk cId="1049009681" sldId="936"/>
            <ac:picMk id="6" creationId="{97F3BCD1-4537-646B-5B14-221C7AD4550B}"/>
          </ac:picMkLst>
        </pc:picChg>
      </pc:sldChg>
      <pc:sldChg chg="add del">
        <pc:chgData name="Ruth Taylor Davies" userId="8d2594f9-d043-4d68-8483-ffdf100c9e10" providerId="ADAL" clId="{4186F09A-D6A8-4483-A458-695959F37781}" dt="2025-01-22T13:54:10.488" v="1330" actId="47"/>
        <pc:sldMkLst>
          <pc:docMk/>
          <pc:sldMk cId="469529337" sldId="937"/>
        </pc:sldMkLst>
      </pc:sldChg>
      <pc:sldChg chg="addSp modSp new mod ord">
        <pc:chgData name="Ruth Taylor Davies" userId="8d2594f9-d043-4d68-8483-ffdf100c9e10" providerId="ADAL" clId="{4186F09A-D6A8-4483-A458-695959F37781}" dt="2025-01-22T13:58:34.427" v="1346" actId="1076"/>
        <pc:sldMkLst>
          <pc:docMk/>
          <pc:sldMk cId="668121441" sldId="937"/>
        </pc:sldMkLst>
        <pc:picChg chg="add mod">
          <ac:chgData name="Ruth Taylor Davies" userId="8d2594f9-d043-4d68-8483-ffdf100c9e10" providerId="ADAL" clId="{4186F09A-D6A8-4483-A458-695959F37781}" dt="2025-01-22T13:58:34.427" v="1346" actId="1076"/>
          <ac:picMkLst>
            <pc:docMk/>
            <pc:sldMk cId="668121441" sldId="937"/>
            <ac:picMk id="6" creationId="{7BD57606-C4C0-4C45-A55A-B9A156E09BC0}"/>
          </ac:picMkLst>
        </pc:picChg>
      </pc:sldChg>
      <pc:sldChg chg="add del">
        <pc:chgData name="Ruth Taylor Davies" userId="8d2594f9-d043-4d68-8483-ffdf100c9e10" providerId="ADAL" clId="{4186F09A-D6A8-4483-A458-695959F37781}" dt="2025-01-22T15:34:41.295" v="1357" actId="2696"/>
        <pc:sldMkLst>
          <pc:docMk/>
          <pc:sldMk cId="600438953" sldId="938"/>
        </pc:sldMkLst>
      </pc:sldChg>
      <pc:sldMasterChg chg="del delSldLayout">
        <pc:chgData name="Ruth Taylor Davies" userId="8d2594f9-d043-4d68-8483-ffdf100c9e10" providerId="ADAL" clId="{4186F09A-D6A8-4483-A458-695959F37781}" dt="2025-01-22T13:45:50.974" v="1282"/>
        <pc:sldMasterMkLst>
          <pc:docMk/>
          <pc:sldMasterMk cId="250319112" sldId="2147483666"/>
        </pc:sldMasterMkLst>
        <pc:sldLayoutChg chg="del">
          <pc:chgData name="Ruth Taylor Davies" userId="8d2594f9-d043-4d68-8483-ffdf100c9e10" providerId="ADAL" clId="{4186F09A-D6A8-4483-A458-695959F37781}" dt="2025-01-22T13:45:50.974" v="1282"/>
          <pc:sldLayoutMkLst>
            <pc:docMk/>
            <pc:sldMasterMk cId="250319112" sldId="2147483666"/>
            <pc:sldLayoutMk cId="3605919613" sldId="2147483667"/>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1692472288" sldId="2147483668"/>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2794525990" sldId="2147483669"/>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127202942" sldId="2147483670"/>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2446633078" sldId="2147483671"/>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3680321041" sldId="2147483672"/>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920032601" sldId="2147483673"/>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2769932664" sldId="2147483674"/>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1366425303" sldId="2147483675"/>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3831306167" sldId="2147483676"/>
          </pc:sldLayoutMkLst>
        </pc:sldLayoutChg>
        <pc:sldLayoutChg chg="del">
          <pc:chgData name="Ruth Taylor Davies" userId="8d2594f9-d043-4d68-8483-ffdf100c9e10" providerId="ADAL" clId="{4186F09A-D6A8-4483-A458-695959F37781}" dt="2025-01-22T13:45:50.974" v="1282"/>
          <pc:sldLayoutMkLst>
            <pc:docMk/>
            <pc:sldMasterMk cId="250319112" sldId="2147483666"/>
            <pc:sldLayoutMk cId="4237365001" sldId="2147483677"/>
          </pc:sldLayoutMkLst>
        </pc:sldLayoutChg>
      </pc:sldMasterChg>
      <pc:sldMasterChg chg="del delSldLayout">
        <pc:chgData name="Ruth Taylor Davies" userId="8d2594f9-d043-4d68-8483-ffdf100c9e10" providerId="ADAL" clId="{4186F09A-D6A8-4483-A458-695959F37781}" dt="2025-01-22T13:45:50.990" v="1283"/>
        <pc:sldMasterMkLst>
          <pc:docMk/>
          <pc:sldMasterMk cId="1262128242" sldId="2147483678"/>
        </pc:sldMasterMkLst>
        <pc:sldLayoutChg chg="del">
          <pc:chgData name="Ruth Taylor Davies" userId="8d2594f9-d043-4d68-8483-ffdf100c9e10" providerId="ADAL" clId="{4186F09A-D6A8-4483-A458-695959F37781}" dt="2025-01-22T13:45:50.990" v="1283"/>
          <pc:sldLayoutMkLst>
            <pc:docMk/>
            <pc:sldMasterMk cId="1262128242" sldId="2147483678"/>
            <pc:sldLayoutMk cId="3981737616" sldId="2147483679"/>
          </pc:sldLayoutMkLst>
        </pc:sldLayoutChg>
      </pc:sldMasterChg>
      <pc:sldMasterChg chg="del delSldLayout">
        <pc:chgData name="Ruth Taylor Davies" userId="8d2594f9-d043-4d68-8483-ffdf100c9e10" providerId="ADAL" clId="{4186F09A-D6A8-4483-A458-695959F37781}" dt="2025-01-22T13:45:50.990" v="1284"/>
        <pc:sldMasterMkLst>
          <pc:docMk/>
          <pc:sldMasterMk cId="2316662969" sldId="2147483680"/>
        </pc:sldMasterMkLst>
        <pc:sldLayoutChg chg="del">
          <pc:chgData name="Ruth Taylor Davies" userId="8d2594f9-d043-4d68-8483-ffdf100c9e10" providerId="ADAL" clId="{4186F09A-D6A8-4483-A458-695959F37781}" dt="2025-01-22T13:45:50.990" v="1284"/>
          <pc:sldLayoutMkLst>
            <pc:docMk/>
            <pc:sldMasterMk cId="2316662969" sldId="2147483680"/>
            <pc:sldLayoutMk cId="1453823715" sldId="2147483681"/>
          </pc:sldLayoutMkLst>
        </pc:sldLayoutChg>
      </pc:sldMasterChg>
      <pc:sldMasterChg chg="del delSldLayout">
        <pc:chgData name="Ruth Taylor Davies" userId="8d2594f9-d043-4d68-8483-ffdf100c9e10" providerId="ADAL" clId="{4186F09A-D6A8-4483-A458-695959F37781}" dt="2025-01-22T13:45:50.990" v="1285"/>
        <pc:sldMasterMkLst>
          <pc:docMk/>
          <pc:sldMasterMk cId="3830717619" sldId="2147483684"/>
        </pc:sldMasterMkLst>
        <pc:sldLayoutChg chg="del">
          <pc:chgData name="Ruth Taylor Davies" userId="8d2594f9-d043-4d68-8483-ffdf100c9e10" providerId="ADAL" clId="{4186F09A-D6A8-4483-A458-695959F37781}" dt="2025-01-22T13:45:50.990" v="1285"/>
          <pc:sldLayoutMkLst>
            <pc:docMk/>
            <pc:sldMasterMk cId="3830717619" sldId="2147483684"/>
            <pc:sldLayoutMk cId="795429216" sldId="2147483685"/>
          </pc:sldLayoutMkLst>
        </pc:sldLayoutChg>
        <pc:sldLayoutChg chg="del">
          <pc:chgData name="Ruth Taylor Davies" userId="8d2594f9-d043-4d68-8483-ffdf100c9e10" providerId="ADAL" clId="{4186F09A-D6A8-4483-A458-695959F37781}" dt="2025-01-22T13:45:50.990" v="1285"/>
          <pc:sldLayoutMkLst>
            <pc:docMk/>
            <pc:sldMasterMk cId="3830717619" sldId="2147483684"/>
            <pc:sldLayoutMk cId="1177935739" sldId="2147483686"/>
          </pc:sldLayoutMkLst>
        </pc:sldLayoutChg>
      </pc:sldMasterChg>
      <pc:sldMasterChg chg="del delSldLayout">
        <pc:chgData name="Ruth Taylor Davies" userId="8d2594f9-d043-4d68-8483-ffdf100c9e10" providerId="ADAL" clId="{4186F09A-D6A8-4483-A458-695959F37781}" dt="2025-01-22T13:45:50.990" v="1286"/>
        <pc:sldMasterMkLst>
          <pc:docMk/>
          <pc:sldMasterMk cId="339223541" sldId="2147483687"/>
        </pc:sldMasterMkLst>
        <pc:sldLayoutChg chg="del">
          <pc:chgData name="Ruth Taylor Davies" userId="8d2594f9-d043-4d68-8483-ffdf100c9e10" providerId="ADAL" clId="{4186F09A-D6A8-4483-A458-695959F37781}" dt="2025-01-22T13:45:50.990" v="1286"/>
          <pc:sldLayoutMkLst>
            <pc:docMk/>
            <pc:sldMasterMk cId="339223541" sldId="2147483687"/>
            <pc:sldLayoutMk cId="3158544751" sldId="2147483688"/>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3951954987" sldId="2147483689"/>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2506160537" sldId="2147483690"/>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2819177873" sldId="2147483691"/>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1336774172" sldId="2147483692"/>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42886658" sldId="2147483693"/>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731781304" sldId="2147483694"/>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788722922" sldId="2147483695"/>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4235564082" sldId="2147483696"/>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3083317993" sldId="2147483697"/>
          </pc:sldLayoutMkLst>
        </pc:sldLayoutChg>
        <pc:sldLayoutChg chg="del">
          <pc:chgData name="Ruth Taylor Davies" userId="8d2594f9-d043-4d68-8483-ffdf100c9e10" providerId="ADAL" clId="{4186F09A-D6A8-4483-A458-695959F37781}" dt="2025-01-22T13:45:50.990" v="1286"/>
          <pc:sldLayoutMkLst>
            <pc:docMk/>
            <pc:sldMasterMk cId="339223541" sldId="2147483687"/>
            <pc:sldLayoutMk cId="3747133427" sldId="2147483698"/>
          </pc:sldLayoutMkLst>
        </pc:sldLayoutChg>
      </pc:sldMasterChg>
      <pc:sldMasterChg chg="del delSldLayout">
        <pc:chgData name="Ruth Taylor Davies" userId="8d2594f9-d043-4d68-8483-ffdf100c9e10" providerId="ADAL" clId="{4186F09A-D6A8-4483-A458-695959F37781}" dt="2025-01-22T13:45:50.990" v="1287"/>
        <pc:sldMasterMkLst>
          <pc:docMk/>
          <pc:sldMasterMk cId="62244361" sldId="2147483700"/>
        </pc:sldMasterMkLst>
        <pc:sldLayoutChg chg="del">
          <pc:chgData name="Ruth Taylor Davies" userId="8d2594f9-d043-4d68-8483-ffdf100c9e10" providerId="ADAL" clId="{4186F09A-D6A8-4483-A458-695959F37781}" dt="2025-01-22T13:45:50.990" v="1287"/>
          <pc:sldLayoutMkLst>
            <pc:docMk/>
            <pc:sldMasterMk cId="62244361" sldId="2147483700"/>
            <pc:sldLayoutMk cId="2720302013" sldId="2147483701"/>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3895306244" sldId="2147483702"/>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2930091473" sldId="2147483703"/>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1413833529" sldId="2147483704"/>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2885777937" sldId="2147483705"/>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2598148118" sldId="2147483706"/>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3968067317" sldId="2147483707"/>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447628181" sldId="2147483708"/>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998830906" sldId="2147483709"/>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587599359" sldId="2147483710"/>
          </pc:sldLayoutMkLst>
        </pc:sldLayoutChg>
        <pc:sldLayoutChg chg="del">
          <pc:chgData name="Ruth Taylor Davies" userId="8d2594f9-d043-4d68-8483-ffdf100c9e10" providerId="ADAL" clId="{4186F09A-D6A8-4483-A458-695959F37781}" dt="2025-01-22T13:45:50.990" v="1287"/>
          <pc:sldLayoutMkLst>
            <pc:docMk/>
            <pc:sldMasterMk cId="62244361" sldId="2147483700"/>
            <pc:sldLayoutMk cId="2305751902" sldId="2147483711"/>
          </pc:sldLayoutMkLst>
        </pc:sldLayoutChg>
      </pc:sldMasterChg>
      <pc:sldMasterChg chg="del delSldLayout">
        <pc:chgData name="Ruth Taylor Davies" userId="8d2594f9-d043-4d68-8483-ffdf100c9e10" providerId="ADAL" clId="{4186F09A-D6A8-4483-A458-695959F37781}" dt="2025-01-22T13:45:51.006" v="1288"/>
        <pc:sldMasterMkLst>
          <pc:docMk/>
          <pc:sldMasterMk cId="3978523484" sldId="2147483713"/>
        </pc:sldMasterMkLst>
        <pc:sldLayoutChg chg="del">
          <pc:chgData name="Ruth Taylor Davies" userId="8d2594f9-d043-4d68-8483-ffdf100c9e10" providerId="ADAL" clId="{4186F09A-D6A8-4483-A458-695959F37781}" dt="2025-01-22T13:45:51.006" v="1288"/>
          <pc:sldLayoutMkLst>
            <pc:docMk/>
            <pc:sldMasterMk cId="3978523484" sldId="2147483713"/>
            <pc:sldLayoutMk cId="3773633621" sldId="2147483714"/>
          </pc:sldLayoutMkLst>
        </pc:sldLayoutChg>
        <pc:sldLayoutChg chg="del">
          <pc:chgData name="Ruth Taylor Davies" userId="8d2594f9-d043-4d68-8483-ffdf100c9e10" providerId="ADAL" clId="{4186F09A-D6A8-4483-A458-695959F37781}" dt="2025-01-22T13:45:51.006" v="1288"/>
          <pc:sldLayoutMkLst>
            <pc:docMk/>
            <pc:sldMasterMk cId="3978523484" sldId="2147483713"/>
            <pc:sldLayoutMk cId="256139336" sldId="2147483715"/>
          </pc:sldLayoutMkLst>
        </pc:sldLayoutChg>
        <pc:sldLayoutChg chg="del">
          <pc:chgData name="Ruth Taylor Davies" userId="8d2594f9-d043-4d68-8483-ffdf100c9e10" providerId="ADAL" clId="{4186F09A-D6A8-4483-A458-695959F37781}" dt="2025-01-22T13:45:51.006" v="1288"/>
          <pc:sldLayoutMkLst>
            <pc:docMk/>
            <pc:sldMasterMk cId="3978523484" sldId="2147483713"/>
            <pc:sldLayoutMk cId="563757040" sldId="2147483716"/>
          </pc:sldLayoutMkLst>
        </pc:sldLayoutChg>
        <pc:sldLayoutChg chg="del">
          <pc:chgData name="Ruth Taylor Davies" userId="8d2594f9-d043-4d68-8483-ffdf100c9e10" providerId="ADAL" clId="{4186F09A-D6A8-4483-A458-695959F37781}" dt="2025-01-22T13:45:51.006" v="1288"/>
          <pc:sldLayoutMkLst>
            <pc:docMk/>
            <pc:sldMasterMk cId="3978523484" sldId="2147483713"/>
            <pc:sldLayoutMk cId="1594331448" sldId="2147483717"/>
          </pc:sldLayoutMkLst>
        </pc:sldLayoutChg>
      </pc:sldMasterChg>
      <pc:sldMasterChg chg="del delSldLayout">
        <pc:chgData name="Ruth Taylor Davies" userId="8d2594f9-d043-4d68-8483-ffdf100c9e10" providerId="ADAL" clId="{4186F09A-D6A8-4483-A458-695959F37781}" dt="2025-01-22T13:45:51.006" v="1289"/>
        <pc:sldMasterMkLst>
          <pc:docMk/>
          <pc:sldMasterMk cId="808358544" sldId="2147483719"/>
        </pc:sldMasterMkLst>
        <pc:sldLayoutChg chg="del">
          <pc:chgData name="Ruth Taylor Davies" userId="8d2594f9-d043-4d68-8483-ffdf100c9e10" providerId="ADAL" clId="{4186F09A-D6A8-4483-A458-695959F37781}" dt="2025-01-22T13:45:51.006" v="1289"/>
          <pc:sldLayoutMkLst>
            <pc:docMk/>
            <pc:sldMasterMk cId="808358544" sldId="2147483719"/>
            <pc:sldLayoutMk cId="3061368669" sldId="2147483720"/>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3726031692" sldId="2147483721"/>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312110575" sldId="2147483722"/>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808564697" sldId="2147483723"/>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397037892" sldId="2147483724"/>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1331419766" sldId="2147483725"/>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3401606807" sldId="2147483726"/>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3840891007" sldId="2147483727"/>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1489797885" sldId="2147483728"/>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1357189495" sldId="2147483729"/>
          </pc:sldLayoutMkLst>
        </pc:sldLayoutChg>
        <pc:sldLayoutChg chg="del">
          <pc:chgData name="Ruth Taylor Davies" userId="8d2594f9-d043-4d68-8483-ffdf100c9e10" providerId="ADAL" clId="{4186F09A-D6A8-4483-A458-695959F37781}" dt="2025-01-22T13:45:51.006" v="1289"/>
          <pc:sldLayoutMkLst>
            <pc:docMk/>
            <pc:sldMasterMk cId="808358544" sldId="2147483719"/>
            <pc:sldLayoutMk cId="2752233377" sldId="2147483730"/>
          </pc:sldLayoutMkLst>
        </pc:sldLayoutChg>
      </pc:sldMasterChg>
      <pc:sldMasterChg chg="del delSldLayout">
        <pc:chgData name="Ruth Taylor Davies" userId="8d2594f9-d043-4d68-8483-ffdf100c9e10" providerId="ADAL" clId="{4186F09A-D6A8-4483-A458-695959F37781}" dt="2025-01-22T13:45:51.006" v="1290"/>
        <pc:sldMasterMkLst>
          <pc:docMk/>
          <pc:sldMasterMk cId="898947050" sldId="2147483732"/>
        </pc:sldMasterMkLst>
        <pc:sldLayoutChg chg="del">
          <pc:chgData name="Ruth Taylor Davies" userId="8d2594f9-d043-4d68-8483-ffdf100c9e10" providerId="ADAL" clId="{4186F09A-D6A8-4483-A458-695959F37781}" dt="2025-01-22T13:45:51.006" v="1290"/>
          <pc:sldLayoutMkLst>
            <pc:docMk/>
            <pc:sldMasterMk cId="898947050" sldId="2147483732"/>
            <pc:sldLayoutMk cId="2037006945" sldId="2147483733"/>
          </pc:sldLayoutMkLst>
        </pc:sldLayoutChg>
        <pc:sldLayoutChg chg="del">
          <pc:chgData name="Ruth Taylor Davies" userId="8d2594f9-d043-4d68-8483-ffdf100c9e10" providerId="ADAL" clId="{4186F09A-D6A8-4483-A458-695959F37781}" dt="2025-01-22T13:45:51.006" v="1290"/>
          <pc:sldLayoutMkLst>
            <pc:docMk/>
            <pc:sldMasterMk cId="898947050" sldId="2147483732"/>
            <pc:sldLayoutMk cId="557725666" sldId="2147483734"/>
          </pc:sldLayoutMkLst>
        </pc:sldLayoutChg>
      </pc:sldMasterChg>
      <pc:sldMasterChg chg="del delSldLayout">
        <pc:chgData name="Ruth Taylor Davies" userId="8d2594f9-d043-4d68-8483-ffdf100c9e10" providerId="ADAL" clId="{4186F09A-D6A8-4483-A458-695959F37781}" dt="2025-01-22T13:45:51.006" v="1291"/>
        <pc:sldMasterMkLst>
          <pc:docMk/>
          <pc:sldMasterMk cId="3962958698" sldId="2147483735"/>
        </pc:sldMasterMkLst>
        <pc:sldLayoutChg chg="del">
          <pc:chgData name="Ruth Taylor Davies" userId="8d2594f9-d043-4d68-8483-ffdf100c9e10" providerId="ADAL" clId="{4186F09A-D6A8-4483-A458-695959F37781}" dt="2025-01-22T13:45:51.006" v="1291"/>
          <pc:sldLayoutMkLst>
            <pc:docMk/>
            <pc:sldMasterMk cId="3962958698" sldId="2147483735"/>
            <pc:sldLayoutMk cId="1463218642" sldId="2147483736"/>
          </pc:sldLayoutMkLst>
        </pc:sldLayoutChg>
        <pc:sldLayoutChg chg="del">
          <pc:chgData name="Ruth Taylor Davies" userId="8d2594f9-d043-4d68-8483-ffdf100c9e10" providerId="ADAL" clId="{4186F09A-D6A8-4483-A458-695959F37781}" dt="2025-01-22T13:45:51.006" v="1291"/>
          <pc:sldLayoutMkLst>
            <pc:docMk/>
            <pc:sldMasterMk cId="3962958698" sldId="2147483735"/>
            <pc:sldLayoutMk cId="2996477759" sldId="2147483737"/>
          </pc:sldLayoutMkLst>
        </pc:sldLayoutChg>
      </pc:sldMasterChg>
      <pc:sldMasterChg chg="del delSldLayout">
        <pc:chgData name="Ruth Taylor Davies" userId="8d2594f9-d043-4d68-8483-ffdf100c9e10" providerId="ADAL" clId="{4186F09A-D6A8-4483-A458-695959F37781}" dt="2025-01-22T13:45:51.006" v="1292"/>
        <pc:sldMasterMkLst>
          <pc:docMk/>
          <pc:sldMasterMk cId="721781755" sldId="2147483739"/>
        </pc:sldMasterMkLst>
        <pc:sldLayoutChg chg="del">
          <pc:chgData name="Ruth Taylor Davies" userId="8d2594f9-d043-4d68-8483-ffdf100c9e10" providerId="ADAL" clId="{4186F09A-D6A8-4483-A458-695959F37781}" dt="2025-01-22T13:45:51.006" v="1292"/>
          <pc:sldLayoutMkLst>
            <pc:docMk/>
            <pc:sldMasterMk cId="721781755" sldId="2147483739"/>
            <pc:sldLayoutMk cId="98896216" sldId="2147483740"/>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609492863" sldId="2147483741"/>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3206520356" sldId="2147483742"/>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2856577991" sldId="2147483743"/>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2301621066" sldId="2147483744"/>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443981471" sldId="2147483745"/>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295353793" sldId="2147483746"/>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3722390400" sldId="2147483747"/>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3129145194" sldId="2147483748"/>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1604443656" sldId="2147483749"/>
          </pc:sldLayoutMkLst>
        </pc:sldLayoutChg>
        <pc:sldLayoutChg chg="del">
          <pc:chgData name="Ruth Taylor Davies" userId="8d2594f9-d043-4d68-8483-ffdf100c9e10" providerId="ADAL" clId="{4186F09A-D6A8-4483-A458-695959F37781}" dt="2025-01-22T13:45:51.006" v="1292"/>
          <pc:sldLayoutMkLst>
            <pc:docMk/>
            <pc:sldMasterMk cId="721781755" sldId="2147483739"/>
            <pc:sldLayoutMk cId="391798893" sldId="2147483750"/>
          </pc:sldLayoutMkLst>
        </pc:sldLayoutChg>
      </pc:sldMasterChg>
      <pc:sldMasterChg chg="del delSldLayout">
        <pc:chgData name="Ruth Taylor Davies" userId="8d2594f9-d043-4d68-8483-ffdf100c9e10" providerId="ADAL" clId="{4186F09A-D6A8-4483-A458-695959F37781}" dt="2025-01-22T13:45:51.006" v="1293"/>
        <pc:sldMasterMkLst>
          <pc:docMk/>
          <pc:sldMasterMk cId="1071182168" sldId="2147483751"/>
        </pc:sldMasterMkLst>
        <pc:sldLayoutChg chg="del">
          <pc:chgData name="Ruth Taylor Davies" userId="8d2594f9-d043-4d68-8483-ffdf100c9e10" providerId="ADAL" clId="{4186F09A-D6A8-4483-A458-695959F37781}" dt="2025-01-22T13:45:51.006" v="1293"/>
          <pc:sldLayoutMkLst>
            <pc:docMk/>
            <pc:sldMasterMk cId="1071182168" sldId="2147483751"/>
            <pc:sldLayoutMk cId="1020766860" sldId="2147483752"/>
          </pc:sldLayoutMkLst>
        </pc:sldLayoutChg>
      </pc:sldMasterChg>
    </pc:docChg>
  </pc:docChgLst>
  <pc:docChgLst>
    <pc:chgData name="Ruth Taylor Davies" userId="8d2594f9-d043-4d68-8483-ffdf100c9e10" providerId="ADAL" clId="{160C433A-7277-4B12-A39A-D5562468168C}"/>
    <pc:docChg chg="addSld modSld sldOrd">
      <pc:chgData name="Ruth Taylor Davies" userId="8d2594f9-d043-4d68-8483-ffdf100c9e10" providerId="ADAL" clId="{160C433A-7277-4B12-A39A-D5562468168C}" dt="2025-01-27T11:53:02.588" v="12" actId="1076"/>
      <pc:docMkLst>
        <pc:docMk/>
      </pc:docMkLst>
      <pc:sldChg chg="modSp mod">
        <pc:chgData name="Ruth Taylor Davies" userId="8d2594f9-d043-4d68-8483-ffdf100c9e10" providerId="ADAL" clId="{160C433A-7277-4B12-A39A-D5562468168C}" dt="2025-01-27T10:26:04.004" v="7" actId="255"/>
        <pc:sldMkLst>
          <pc:docMk/>
          <pc:sldMk cId="3294792927" sldId="284"/>
        </pc:sldMkLst>
        <pc:spChg chg="mod">
          <ac:chgData name="Ruth Taylor Davies" userId="8d2594f9-d043-4d68-8483-ffdf100c9e10" providerId="ADAL" clId="{160C433A-7277-4B12-A39A-D5562468168C}" dt="2025-01-27T10:26:04.004" v="7" actId="255"/>
          <ac:spMkLst>
            <pc:docMk/>
            <pc:sldMk cId="3294792927" sldId="284"/>
            <ac:spMk id="3" creationId="{A17319CD-DAF3-E8CE-9895-BE2D64ECFF59}"/>
          </ac:spMkLst>
        </pc:spChg>
      </pc:sldChg>
      <pc:sldChg chg="ord">
        <pc:chgData name="Ruth Taylor Davies" userId="8d2594f9-d043-4d68-8483-ffdf100c9e10" providerId="ADAL" clId="{160C433A-7277-4B12-A39A-D5562468168C}" dt="2025-01-27T10:25:49.301" v="5"/>
        <pc:sldMkLst>
          <pc:docMk/>
          <pc:sldMk cId="668121441" sldId="937"/>
        </pc:sldMkLst>
      </pc:sldChg>
      <pc:sldChg chg="addSp delSp modSp new mod">
        <pc:chgData name="Ruth Taylor Davies" userId="8d2594f9-d043-4d68-8483-ffdf100c9e10" providerId="ADAL" clId="{160C433A-7277-4B12-A39A-D5562468168C}" dt="2025-01-27T11:53:02.588" v="12" actId="1076"/>
        <pc:sldMkLst>
          <pc:docMk/>
          <pc:sldMk cId="1201860982" sldId="938"/>
        </pc:sldMkLst>
        <pc:spChg chg="del">
          <ac:chgData name="Ruth Taylor Davies" userId="8d2594f9-d043-4d68-8483-ffdf100c9e10" providerId="ADAL" clId="{160C433A-7277-4B12-A39A-D5562468168C}" dt="2025-01-27T11:52:49.499" v="9"/>
          <ac:spMkLst>
            <pc:docMk/>
            <pc:sldMk cId="1201860982" sldId="938"/>
            <ac:spMk id="3" creationId="{51D8A563-75A4-40E5-B1D6-A1EE1456511B}"/>
          </ac:spMkLst>
        </pc:spChg>
        <pc:picChg chg="add mod">
          <ac:chgData name="Ruth Taylor Davies" userId="8d2594f9-d043-4d68-8483-ffdf100c9e10" providerId="ADAL" clId="{160C433A-7277-4B12-A39A-D5562468168C}" dt="2025-01-27T11:53:02.588" v="12" actId="1076"/>
          <ac:picMkLst>
            <pc:docMk/>
            <pc:sldMk cId="1201860982" sldId="938"/>
            <ac:picMk id="4" creationId="{D0376719-30FC-5B27-7C8C-F9FD788CEAF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E9372E-1517-4703-9B45-CD4F534C59B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8FC1260-8B7C-4FED-B6BE-9F07E1852FA0}">
      <dgm:prSet phldrT="[Text]"/>
      <dgm:spPr/>
      <dgm:t>
        <a:bodyPr/>
        <a:lstStyle/>
        <a:p>
          <a:pPr>
            <a:buFont typeface="Arial" panose="020B0604020202020204" pitchFamily="34" charset="0"/>
            <a:buChar char="•"/>
          </a:pPr>
          <a:r>
            <a:rPr lang="en-GB" b="0" i="0"/>
            <a:t>Origin and Source</a:t>
          </a:r>
          <a:endParaRPr lang="en-GB" dirty="0"/>
        </a:p>
      </dgm:t>
    </dgm:pt>
    <dgm:pt modelId="{AFA5A4EC-9436-4587-8106-D38682C3015B}" type="parTrans" cxnId="{1AB8005E-D00B-47FB-BB76-B64AAE4BF2AE}">
      <dgm:prSet/>
      <dgm:spPr/>
      <dgm:t>
        <a:bodyPr/>
        <a:lstStyle/>
        <a:p>
          <a:endParaRPr lang="en-GB"/>
        </a:p>
      </dgm:t>
    </dgm:pt>
    <dgm:pt modelId="{6069D2E3-9B90-4ED4-9C51-CF8F9BA0356B}" type="sibTrans" cxnId="{1AB8005E-D00B-47FB-BB76-B64AAE4BF2AE}">
      <dgm:prSet/>
      <dgm:spPr/>
      <dgm:t>
        <a:bodyPr/>
        <a:lstStyle/>
        <a:p>
          <a:endParaRPr lang="en-GB"/>
        </a:p>
      </dgm:t>
    </dgm:pt>
    <dgm:pt modelId="{7EFEA367-BADB-4904-8CFC-28A3A8CEDE8D}">
      <dgm:prSet/>
      <dgm:spPr/>
      <dgm:t>
        <a:bodyPr/>
        <a:lstStyle/>
        <a:p>
          <a:pPr>
            <a:buFont typeface="Arial" panose="020B0604020202020204" pitchFamily="34" charset="0"/>
            <a:buChar char="•"/>
          </a:pPr>
          <a:r>
            <a:rPr lang="en-GB" b="0" i="0"/>
            <a:t>History and Lineage</a:t>
          </a:r>
        </a:p>
      </dgm:t>
    </dgm:pt>
    <dgm:pt modelId="{EFD30A52-1A3A-49A1-A76E-9A871859D737}" type="parTrans" cxnId="{E9E16C6B-6138-4410-9516-666FE8569C0B}">
      <dgm:prSet/>
      <dgm:spPr/>
      <dgm:t>
        <a:bodyPr/>
        <a:lstStyle/>
        <a:p>
          <a:endParaRPr lang="en-GB"/>
        </a:p>
      </dgm:t>
    </dgm:pt>
    <dgm:pt modelId="{72836E58-0737-49BA-94AB-A222E46203BD}" type="sibTrans" cxnId="{E9E16C6B-6138-4410-9516-666FE8569C0B}">
      <dgm:prSet/>
      <dgm:spPr/>
      <dgm:t>
        <a:bodyPr/>
        <a:lstStyle/>
        <a:p>
          <a:endParaRPr lang="en-GB"/>
        </a:p>
      </dgm:t>
    </dgm:pt>
    <dgm:pt modelId="{B1E15917-C44D-4091-8777-40DC1CA3AFB9}">
      <dgm:prSet/>
      <dgm:spPr/>
      <dgm:t>
        <a:bodyPr/>
        <a:lstStyle/>
        <a:p>
          <a:pPr>
            <a:buFont typeface="Arial" panose="020B0604020202020204" pitchFamily="34" charset="0"/>
            <a:buChar char="•"/>
          </a:pPr>
          <a:r>
            <a:rPr lang="en-GB" b="0" i="0"/>
            <a:t>Geographical Context</a:t>
          </a:r>
        </a:p>
      </dgm:t>
    </dgm:pt>
    <dgm:pt modelId="{FC12B914-51A4-4517-A81B-F84D7502CD0F}" type="parTrans" cxnId="{5306D6D9-A2F9-4597-9BE9-51291386CE65}">
      <dgm:prSet/>
      <dgm:spPr/>
      <dgm:t>
        <a:bodyPr/>
        <a:lstStyle/>
        <a:p>
          <a:endParaRPr lang="en-GB"/>
        </a:p>
      </dgm:t>
    </dgm:pt>
    <dgm:pt modelId="{00A42E14-6613-4E24-8CAD-91066D859764}" type="sibTrans" cxnId="{5306D6D9-A2F9-4597-9BE9-51291386CE65}">
      <dgm:prSet/>
      <dgm:spPr/>
      <dgm:t>
        <a:bodyPr/>
        <a:lstStyle/>
        <a:p>
          <a:endParaRPr lang="en-GB"/>
        </a:p>
      </dgm:t>
    </dgm:pt>
    <dgm:pt modelId="{6137A955-91AE-4458-A6B7-068B8101F336}">
      <dgm:prSet/>
      <dgm:spPr/>
      <dgm:t>
        <a:bodyPr/>
        <a:lstStyle/>
        <a:p>
          <a:pPr>
            <a:buFont typeface="Arial" panose="020B0604020202020204" pitchFamily="34" charset="0"/>
            <a:buChar char="•"/>
          </a:pPr>
          <a:r>
            <a:rPr lang="en-GB" b="0" i="0"/>
            <a:t>Quality Assurance</a:t>
          </a:r>
        </a:p>
      </dgm:t>
    </dgm:pt>
    <dgm:pt modelId="{A95C06A2-65FF-4C6E-9E1D-7482B37BB94F}" type="parTrans" cxnId="{E317BE8E-9498-4CAB-B75C-C92B1D2CB308}">
      <dgm:prSet/>
      <dgm:spPr/>
      <dgm:t>
        <a:bodyPr/>
        <a:lstStyle/>
        <a:p>
          <a:endParaRPr lang="en-GB"/>
        </a:p>
      </dgm:t>
    </dgm:pt>
    <dgm:pt modelId="{10CD2EB9-AB4F-4E6E-BDD4-04F7F0E3A01F}" type="sibTrans" cxnId="{E317BE8E-9498-4CAB-B75C-C92B1D2CB308}">
      <dgm:prSet/>
      <dgm:spPr/>
      <dgm:t>
        <a:bodyPr/>
        <a:lstStyle/>
        <a:p>
          <a:endParaRPr lang="en-GB"/>
        </a:p>
      </dgm:t>
    </dgm:pt>
    <dgm:pt modelId="{806F7892-0C9C-458D-93D2-3834AE2332EB}">
      <dgm:prSet/>
      <dgm:spPr/>
      <dgm:t>
        <a:bodyPr/>
        <a:lstStyle/>
        <a:p>
          <a:pPr>
            <a:buFont typeface="Arial" panose="020B0604020202020204" pitchFamily="34" charset="0"/>
            <a:buChar char="•"/>
          </a:pPr>
          <a:r>
            <a:rPr lang="en-GB" b="0" i="0"/>
            <a:t>Food Safety</a:t>
          </a:r>
        </a:p>
      </dgm:t>
    </dgm:pt>
    <dgm:pt modelId="{B1037BF6-27B5-40D1-A207-0CFE2AD1CB3B}" type="parTrans" cxnId="{B6FEDAEE-57D4-4899-B3EC-38075BED071E}">
      <dgm:prSet/>
      <dgm:spPr/>
      <dgm:t>
        <a:bodyPr/>
        <a:lstStyle/>
        <a:p>
          <a:endParaRPr lang="en-GB"/>
        </a:p>
      </dgm:t>
    </dgm:pt>
    <dgm:pt modelId="{DB38D1FA-22E9-4706-80EC-C8CD9B779A78}" type="sibTrans" cxnId="{B6FEDAEE-57D4-4899-B3EC-38075BED071E}">
      <dgm:prSet/>
      <dgm:spPr/>
      <dgm:t>
        <a:bodyPr/>
        <a:lstStyle/>
        <a:p>
          <a:endParaRPr lang="en-GB"/>
        </a:p>
      </dgm:t>
    </dgm:pt>
    <dgm:pt modelId="{26CF9C8B-DE5E-4FE2-89E1-71CCCFF712B9}">
      <dgm:prSet/>
      <dgm:spPr/>
      <dgm:t>
        <a:bodyPr/>
        <a:lstStyle/>
        <a:p>
          <a:pPr>
            <a:buFont typeface="Arial" panose="020B0604020202020204" pitchFamily="34" charset="0"/>
            <a:buChar char="•"/>
          </a:pPr>
          <a:r>
            <a:rPr lang="en-GB" b="0" i="0"/>
            <a:t>Transparency</a:t>
          </a:r>
        </a:p>
      </dgm:t>
    </dgm:pt>
    <dgm:pt modelId="{860732CD-59B8-4E35-A811-AEA2F86BEAA7}" type="parTrans" cxnId="{8EC81BD5-65C5-4A5A-8686-69CEF9AF5AA6}">
      <dgm:prSet/>
      <dgm:spPr/>
      <dgm:t>
        <a:bodyPr/>
        <a:lstStyle/>
        <a:p>
          <a:endParaRPr lang="en-GB"/>
        </a:p>
      </dgm:t>
    </dgm:pt>
    <dgm:pt modelId="{9B3EDA56-A211-48DC-9C28-61DC590F768E}" type="sibTrans" cxnId="{8EC81BD5-65C5-4A5A-8686-69CEF9AF5AA6}">
      <dgm:prSet/>
      <dgm:spPr/>
      <dgm:t>
        <a:bodyPr/>
        <a:lstStyle/>
        <a:p>
          <a:endParaRPr lang="en-GB"/>
        </a:p>
      </dgm:t>
    </dgm:pt>
    <dgm:pt modelId="{2FE14BC8-24DC-418D-A919-5F2F14C98C1F}">
      <dgm:prSet/>
      <dgm:spPr/>
      <dgm:t>
        <a:bodyPr/>
        <a:lstStyle/>
        <a:p>
          <a:pPr>
            <a:buFont typeface="Arial" panose="020B0604020202020204" pitchFamily="34" charset="0"/>
            <a:buChar char="•"/>
          </a:pPr>
          <a:r>
            <a:rPr lang="en-GB" b="0" i="0"/>
            <a:t>Cultural and Culinary Significance</a:t>
          </a:r>
        </a:p>
      </dgm:t>
    </dgm:pt>
    <dgm:pt modelId="{1F8FFEA5-C92E-4953-895D-BCAB91E37B05}" type="parTrans" cxnId="{23A1ED34-DD91-4BAC-90D7-065A1189BC86}">
      <dgm:prSet/>
      <dgm:spPr/>
      <dgm:t>
        <a:bodyPr/>
        <a:lstStyle/>
        <a:p>
          <a:endParaRPr lang="en-GB"/>
        </a:p>
      </dgm:t>
    </dgm:pt>
    <dgm:pt modelId="{20D85983-6494-461D-9E0A-28DE6D5381CF}" type="sibTrans" cxnId="{23A1ED34-DD91-4BAC-90D7-065A1189BC86}">
      <dgm:prSet/>
      <dgm:spPr/>
      <dgm:t>
        <a:bodyPr/>
        <a:lstStyle/>
        <a:p>
          <a:endParaRPr lang="en-GB"/>
        </a:p>
      </dgm:t>
    </dgm:pt>
    <dgm:pt modelId="{525F437E-7DA9-4D12-BF0B-805E6BD4FAE9}">
      <dgm:prSet/>
      <dgm:spPr/>
      <dgm:t>
        <a:bodyPr/>
        <a:lstStyle/>
        <a:p>
          <a:pPr>
            <a:buFont typeface="Arial" panose="020B0604020202020204" pitchFamily="34" charset="0"/>
            <a:buChar char="•"/>
          </a:pPr>
          <a:r>
            <a:rPr lang="en-GB" b="0" i="0"/>
            <a:t>Sustainability</a:t>
          </a:r>
        </a:p>
      </dgm:t>
    </dgm:pt>
    <dgm:pt modelId="{DCBCEE24-911C-4F1E-9628-8874AB253FE5}" type="parTrans" cxnId="{479229FF-64B0-4EEF-BBCF-E09F347FB757}">
      <dgm:prSet/>
      <dgm:spPr/>
      <dgm:t>
        <a:bodyPr/>
        <a:lstStyle/>
        <a:p>
          <a:endParaRPr lang="en-GB"/>
        </a:p>
      </dgm:t>
    </dgm:pt>
    <dgm:pt modelId="{335302CD-5B02-453B-9127-B337B4C9CC38}" type="sibTrans" cxnId="{479229FF-64B0-4EEF-BBCF-E09F347FB757}">
      <dgm:prSet/>
      <dgm:spPr/>
      <dgm:t>
        <a:bodyPr/>
        <a:lstStyle/>
        <a:p>
          <a:endParaRPr lang="en-GB"/>
        </a:p>
      </dgm:t>
    </dgm:pt>
    <dgm:pt modelId="{87E0CB11-B55A-4B8A-A852-F638B63D1DC4}">
      <dgm:prSet/>
      <dgm:spPr/>
      <dgm:t>
        <a:bodyPr/>
        <a:lstStyle/>
        <a:p>
          <a:pPr>
            <a:buFont typeface="Arial" panose="020B0604020202020204" pitchFamily="34" charset="0"/>
            <a:buChar char="•"/>
          </a:pPr>
          <a:r>
            <a:rPr lang="en-GB" b="0" i="0"/>
            <a:t>Market Value</a:t>
          </a:r>
        </a:p>
      </dgm:t>
    </dgm:pt>
    <dgm:pt modelId="{17D7C32E-03F4-45D6-8583-23F11A286508}" type="parTrans" cxnId="{BE2812EC-7424-4D92-8104-C2450DBF63A9}">
      <dgm:prSet/>
      <dgm:spPr/>
      <dgm:t>
        <a:bodyPr/>
        <a:lstStyle/>
        <a:p>
          <a:endParaRPr lang="en-GB"/>
        </a:p>
      </dgm:t>
    </dgm:pt>
    <dgm:pt modelId="{149FD5E3-419A-4906-99DC-3446B322B680}" type="sibTrans" cxnId="{BE2812EC-7424-4D92-8104-C2450DBF63A9}">
      <dgm:prSet/>
      <dgm:spPr/>
      <dgm:t>
        <a:bodyPr/>
        <a:lstStyle/>
        <a:p>
          <a:endParaRPr lang="en-GB"/>
        </a:p>
      </dgm:t>
    </dgm:pt>
    <dgm:pt modelId="{0220818E-48B8-4342-A0C2-614B4C6EF3DC}" type="pres">
      <dgm:prSet presAssocID="{6CE9372E-1517-4703-9B45-CD4F534C59B4}" presName="diagram" presStyleCnt="0">
        <dgm:presLayoutVars>
          <dgm:dir/>
          <dgm:resizeHandles val="exact"/>
        </dgm:presLayoutVars>
      </dgm:prSet>
      <dgm:spPr/>
    </dgm:pt>
    <dgm:pt modelId="{910B3664-0CF6-41D2-93D2-D2C1EAA11837}" type="pres">
      <dgm:prSet presAssocID="{08FC1260-8B7C-4FED-B6BE-9F07E1852FA0}" presName="node" presStyleLbl="node1" presStyleIdx="0" presStyleCnt="9">
        <dgm:presLayoutVars>
          <dgm:bulletEnabled val="1"/>
        </dgm:presLayoutVars>
      </dgm:prSet>
      <dgm:spPr/>
    </dgm:pt>
    <dgm:pt modelId="{08342A8E-01DA-4941-9193-C36171795FCE}" type="pres">
      <dgm:prSet presAssocID="{6069D2E3-9B90-4ED4-9C51-CF8F9BA0356B}" presName="sibTrans" presStyleCnt="0"/>
      <dgm:spPr/>
    </dgm:pt>
    <dgm:pt modelId="{CB691C3B-BE83-4D8B-97C7-FFEC60F266DE}" type="pres">
      <dgm:prSet presAssocID="{7EFEA367-BADB-4904-8CFC-28A3A8CEDE8D}" presName="node" presStyleLbl="node1" presStyleIdx="1" presStyleCnt="9">
        <dgm:presLayoutVars>
          <dgm:bulletEnabled val="1"/>
        </dgm:presLayoutVars>
      </dgm:prSet>
      <dgm:spPr/>
    </dgm:pt>
    <dgm:pt modelId="{57081C5A-DC42-4633-97CA-0E6B2445581D}" type="pres">
      <dgm:prSet presAssocID="{72836E58-0737-49BA-94AB-A222E46203BD}" presName="sibTrans" presStyleCnt="0"/>
      <dgm:spPr/>
    </dgm:pt>
    <dgm:pt modelId="{D8A31A05-0CF9-4AAF-8257-266E8678DE8A}" type="pres">
      <dgm:prSet presAssocID="{B1E15917-C44D-4091-8777-40DC1CA3AFB9}" presName="node" presStyleLbl="node1" presStyleIdx="2" presStyleCnt="9">
        <dgm:presLayoutVars>
          <dgm:bulletEnabled val="1"/>
        </dgm:presLayoutVars>
      </dgm:prSet>
      <dgm:spPr/>
    </dgm:pt>
    <dgm:pt modelId="{37F69EBA-DB5E-4B74-9F4E-C166EEB03EA9}" type="pres">
      <dgm:prSet presAssocID="{00A42E14-6613-4E24-8CAD-91066D859764}" presName="sibTrans" presStyleCnt="0"/>
      <dgm:spPr/>
    </dgm:pt>
    <dgm:pt modelId="{26503BAB-BA5C-4E6E-AD80-5CD2317CA156}" type="pres">
      <dgm:prSet presAssocID="{6137A955-91AE-4458-A6B7-068B8101F336}" presName="node" presStyleLbl="node1" presStyleIdx="3" presStyleCnt="9">
        <dgm:presLayoutVars>
          <dgm:bulletEnabled val="1"/>
        </dgm:presLayoutVars>
      </dgm:prSet>
      <dgm:spPr/>
    </dgm:pt>
    <dgm:pt modelId="{4F980F50-5629-47D9-82C9-47AFE2C2B668}" type="pres">
      <dgm:prSet presAssocID="{10CD2EB9-AB4F-4E6E-BDD4-04F7F0E3A01F}" presName="sibTrans" presStyleCnt="0"/>
      <dgm:spPr/>
    </dgm:pt>
    <dgm:pt modelId="{4F9BDD79-B5F8-4831-97F1-B73579D91A1B}" type="pres">
      <dgm:prSet presAssocID="{806F7892-0C9C-458D-93D2-3834AE2332EB}" presName="node" presStyleLbl="node1" presStyleIdx="4" presStyleCnt="9">
        <dgm:presLayoutVars>
          <dgm:bulletEnabled val="1"/>
        </dgm:presLayoutVars>
      </dgm:prSet>
      <dgm:spPr/>
    </dgm:pt>
    <dgm:pt modelId="{29A2F8C5-DA19-4787-AD13-53394C466DA1}" type="pres">
      <dgm:prSet presAssocID="{DB38D1FA-22E9-4706-80EC-C8CD9B779A78}" presName="sibTrans" presStyleCnt="0"/>
      <dgm:spPr/>
    </dgm:pt>
    <dgm:pt modelId="{14EA0DD3-7921-4394-AD9F-7AE4750E828A}" type="pres">
      <dgm:prSet presAssocID="{26CF9C8B-DE5E-4FE2-89E1-71CCCFF712B9}" presName="node" presStyleLbl="node1" presStyleIdx="5" presStyleCnt="9">
        <dgm:presLayoutVars>
          <dgm:bulletEnabled val="1"/>
        </dgm:presLayoutVars>
      </dgm:prSet>
      <dgm:spPr/>
    </dgm:pt>
    <dgm:pt modelId="{C782353B-AE80-458F-879D-40AA9F6B40D4}" type="pres">
      <dgm:prSet presAssocID="{9B3EDA56-A211-48DC-9C28-61DC590F768E}" presName="sibTrans" presStyleCnt="0"/>
      <dgm:spPr/>
    </dgm:pt>
    <dgm:pt modelId="{DD7C73D4-B74A-417E-89C0-CFCB6E12AFCF}" type="pres">
      <dgm:prSet presAssocID="{2FE14BC8-24DC-418D-A919-5F2F14C98C1F}" presName="node" presStyleLbl="node1" presStyleIdx="6" presStyleCnt="9">
        <dgm:presLayoutVars>
          <dgm:bulletEnabled val="1"/>
        </dgm:presLayoutVars>
      </dgm:prSet>
      <dgm:spPr/>
    </dgm:pt>
    <dgm:pt modelId="{D2F27341-1390-4C59-AFF9-C86A89B2889A}" type="pres">
      <dgm:prSet presAssocID="{20D85983-6494-461D-9E0A-28DE6D5381CF}" presName="sibTrans" presStyleCnt="0"/>
      <dgm:spPr/>
    </dgm:pt>
    <dgm:pt modelId="{1A1C0DA7-2B9F-4DAC-A144-351014D07476}" type="pres">
      <dgm:prSet presAssocID="{525F437E-7DA9-4D12-BF0B-805E6BD4FAE9}" presName="node" presStyleLbl="node1" presStyleIdx="7" presStyleCnt="9">
        <dgm:presLayoutVars>
          <dgm:bulletEnabled val="1"/>
        </dgm:presLayoutVars>
      </dgm:prSet>
      <dgm:spPr/>
    </dgm:pt>
    <dgm:pt modelId="{FBE8A921-A511-4110-A51F-6A27B40AC30C}" type="pres">
      <dgm:prSet presAssocID="{335302CD-5B02-453B-9127-B337B4C9CC38}" presName="sibTrans" presStyleCnt="0"/>
      <dgm:spPr/>
    </dgm:pt>
    <dgm:pt modelId="{8B9A1810-9BAA-4CAC-B36E-EE02ACB88C5F}" type="pres">
      <dgm:prSet presAssocID="{87E0CB11-B55A-4B8A-A852-F638B63D1DC4}" presName="node" presStyleLbl="node1" presStyleIdx="8" presStyleCnt="9">
        <dgm:presLayoutVars>
          <dgm:bulletEnabled val="1"/>
        </dgm:presLayoutVars>
      </dgm:prSet>
      <dgm:spPr/>
    </dgm:pt>
  </dgm:ptLst>
  <dgm:cxnLst>
    <dgm:cxn modelId="{AB2B4E0D-D89E-4F24-A2D4-43EB57BFA043}" type="presOf" srcId="{7EFEA367-BADB-4904-8CFC-28A3A8CEDE8D}" destId="{CB691C3B-BE83-4D8B-97C7-FFEC60F266DE}" srcOrd="0" destOrd="0" presId="urn:microsoft.com/office/officeart/2005/8/layout/default"/>
    <dgm:cxn modelId="{23A1ED34-DD91-4BAC-90D7-065A1189BC86}" srcId="{6CE9372E-1517-4703-9B45-CD4F534C59B4}" destId="{2FE14BC8-24DC-418D-A919-5F2F14C98C1F}" srcOrd="6" destOrd="0" parTransId="{1F8FFEA5-C92E-4953-895D-BCAB91E37B05}" sibTransId="{20D85983-6494-461D-9E0A-28DE6D5381CF}"/>
    <dgm:cxn modelId="{74BCBD3A-55EB-434A-AECA-37BBEB7E0E31}" type="presOf" srcId="{26CF9C8B-DE5E-4FE2-89E1-71CCCFF712B9}" destId="{14EA0DD3-7921-4394-AD9F-7AE4750E828A}" srcOrd="0" destOrd="0" presId="urn:microsoft.com/office/officeart/2005/8/layout/default"/>
    <dgm:cxn modelId="{1AB8005E-D00B-47FB-BB76-B64AAE4BF2AE}" srcId="{6CE9372E-1517-4703-9B45-CD4F534C59B4}" destId="{08FC1260-8B7C-4FED-B6BE-9F07E1852FA0}" srcOrd="0" destOrd="0" parTransId="{AFA5A4EC-9436-4587-8106-D38682C3015B}" sibTransId="{6069D2E3-9B90-4ED4-9C51-CF8F9BA0356B}"/>
    <dgm:cxn modelId="{E9E16C6B-6138-4410-9516-666FE8569C0B}" srcId="{6CE9372E-1517-4703-9B45-CD4F534C59B4}" destId="{7EFEA367-BADB-4904-8CFC-28A3A8CEDE8D}" srcOrd="1" destOrd="0" parTransId="{EFD30A52-1A3A-49A1-A76E-9A871859D737}" sibTransId="{72836E58-0737-49BA-94AB-A222E46203BD}"/>
    <dgm:cxn modelId="{0A80487D-C274-42BE-B66B-C54B12212A1E}" type="presOf" srcId="{87E0CB11-B55A-4B8A-A852-F638B63D1DC4}" destId="{8B9A1810-9BAA-4CAC-B36E-EE02ACB88C5F}" srcOrd="0" destOrd="0" presId="urn:microsoft.com/office/officeart/2005/8/layout/default"/>
    <dgm:cxn modelId="{3DB81182-868A-4CA6-9F4B-9C7DCD109E0B}" type="presOf" srcId="{2FE14BC8-24DC-418D-A919-5F2F14C98C1F}" destId="{DD7C73D4-B74A-417E-89C0-CFCB6E12AFCF}" srcOrd="0" destOrd="0" presId="urn:microsoft.com/office/officeart/2005/8/layout/default"/>
    <dgm:cxn modelId="{81EC6D87-0991-46C7-9CB1-E927B0B05EEC}" type="presOf" srcId="{6CE9372E-1517-4703-9B45-CD4F534C59B4}" destId="{0220818E-48B8-4342-A0C2-614B4C6EF3DC}" srcOrd="0" destOrd="0" presId="urn:microsoft.com/office/officeart/2005/8/layout/default"/>
    <dgm:cxn modelId="{E317BE8E-9498-4CAB-B75C-C92B1D2CB308}" srcId="{6CE9372E-1517-4703-9B45-CD4F534C59B4}" destId="{6137A955-91AE-4458-A6B7-068B8101F336}" srcOrd="3" destOrd="0" parTransId="{A95C06A2-65FF-4C6E-9E1D-7482B37BB94F}" sibTransId="{10CD2EB9-AB4F-4E6E-BDD4-04F7F0E3A01F}"/>
    <dgm:cxn modelId="{FA154D90-E115-40ED-A1DA-00325B31F9F9}" type="presOf" srcId="{525F437E-7DA9-4D12-BF0B-805E6BD4FAE9}" destId="{1A1C0DA7-2B9F-4DAC-A144-351014D07476}" srcOrd="0" destOrd="0" presId="urn:microsoft.com/office/officeart/2005/8/layout/default"/>
    <dgm:cxn modelId="{B9F9FD9D-4B05-4FC9-8DA1-093E71CD3577}" type="presOf" srcId="{B1E15917-C44D-4091-8777-40DC1CA3AFB9}" destId="{D8A31A05-0CF9-4AAF-8257-266E8678DE8A}" srcOrd="0" destOrd="0" presId="urn:microsoft.com/office/officeart/2005/8/layout/default"/>
    <dgm:cxn modelId="{4E9606C1-9A73-4269-AC6E-517C9A00B3AB}" type="presOf" srcId="{08FC1260-8B7C-4FED-B6BE-9F07E1852FA0}" destId="{910B3664-0CF6-41D2-93D2-D2C1EAA11837}" srcOrd="0" destOrd="0" presId="urn:microsoft.com/office/officeart/2005/8/layout/default"/>
    <dgm:cxn modelId="{656FB2D2-560A-4F5F-95A3-D48ABAFF3716}" type="presOf" srcId="{6137A955-91AE-4458-A6B7-068B8101F336}" destId="{26503BAB-BA5C-4E6E-AD80-5CD2317CA156}" srcOrd="0" destOrd="0" presId="urn:microsoft.com/office/officeart/2005/8/layout/default"/>
    <dgm:cxn modelId="{8EC81BD5-65C5-4A5A-8686-69CEF9AF5AA6}" srcId="{6CE9372E-1517-4703-9B45-CD4F534C59B4}" destId="{26CF9C8B-DE5E-4FE2-89E1-71CCCFF712B9}" srcOrd="5" destOrd="0" parTransId="{860732CD-59B8-4E35-A811-AEA2F86BEAA7}" sibTransId="{9B3EDA56-A211-48DC-9C28-61DC590F768E}"/>
    <dgm:cxn modelId="{5306D6D9-A2F9-4597-9BE9-51291386CE65}" srcId="{6CE9372E-1517-4703-9B45-CD4F534C59B4}" destId="{B1E15917-C44D-4091-8777-40DC1CA3AFB9}" srcOrd="2" destOrd="0" parTransId="{FC12B914-51A4-4517-A81B-F84D7502CD0F}" sibTransId="{00A42E14-6613-4E24-8CAD-91066D859764}"/>
    <dgm:cxn modelId="{BE2812EC-7424-4D92-8104-C2450DBF63A9}" srcId="{6CE9372E-1517-4703-9B45-CD4F534C59B4}" destId="{87E0CB11-B55A-4B8A-A852-F638B63D1DC4}" srcOrd="8" destOrd="0" parTransId="{17D7C32E-03F4-45D6-8583-23F11A286508}" sibTransId="{149FD5E3-419A-4906-99DC-3446B322B680}"/>
    <dgm:cxn modelId="{B6FEDAEE-57D4-4899-B3EC-38075BED071E}" srcId="{6CE9372E-1517-4703-9B45-CD4F534C59B4}" destId="{806F7892-0C9C-458D-93D2-3834AE2332EB}" srcOrd="4" destOrd="0" parTransId="{B1037BF6-27B5-40D1-A207-0CFE2AD1CB3B}" sibTransId="{DB38D1FA-22E9-4706-80EC-C8CD9B779A78}"/>
    <dgm:cxn modelId="{1E6372FD-ECB7-4901-8689-A34E6C300353}" type="presOf" srcId="{806F7892-0C9C-458D-93D2-3834AE2332EB}" destId="{4F9BDD79-B5F8-4831-97F1-B73579D91A1B}" srcOrd="0" destOrd="0" presId="urn:microsoft.com/office/officeart/2005/8/layout/default"/>
    <dgm:cxn modelId="{479229FF-64B0-4EEF-BBCF-E09F347FB757}" srcId="{6CE9372E-1517-4703-9B45-CD4F534C59B4}" destId="{525F437E-7DA9-4D12-BF0B-805E6BD4FAE9}" srcOrd="7" destOrd="0" parTransId="{DCBCEE24-911C-4F1E-9628-8874AB253FE5}" sibTransId="{335302CD-5B02-453B-9127-B337B4C9CC38}"/>
    <dgm:cxn modelId="{F1EFC68D-3E03-402B-B3EE-56FD9565E68F}" type="presParOf" srcId="{0220818E-48B8-4342-A0C2-614B4C6EF3DC}" destId="{910B3664-0CF6-41D2-93D2-D2C1EAA11837}" srcOrd="0" destOrd="0" presId="urn:microsoft.com/office/officeart/2005/8/layout/default"/>
    <dgm:cxn modelId="{F1FF540D-4549-4790-B7BE-61785D40A47D}" type="presParOf" srcId="{0220818E-48B8-4342-A0C2-614B4C6EF3DC}" destId="{08342A8E-01DA-4941-9193-C36171795FCE}" srcOrd="1" destOrd="0" presId="urn:microsoft.com/office/officeart/2005/8/layout/default"/>
    <dgm:cxn modelId="{8CB22C84-CF21-4D73-98E0-CFC924719054}" type="presParOf" srcId="{0220818E-48B8-4342-A0C2-614B4C6EF3DC}" destId="{CB691C3B-BE83-4D8B-97C7-FFEC60F266DE}" srcOrd="2" destOrd="0" presId="urn:microsoft.com/office/officeart/2005/8/layout/default"/>
    <dgm:cxn modelId="{A526ABFA-DABE-40A0-832A-7EAEFEA327FD}" type="presParOf" srcId="{0220818E-48B8-4342-A0C2-614B4C6EF3DC}" destId="{57081C5A-DC42-4633-97CA-0E6B2445581D}" srcOrd="3" destOrd="0" presId="urn:microsoft.com/office/officeart/2005/8/layout/default"/>
    <dgm:cxn modelId="{00133057-9F67-404B-8F85-CB1EA7BD0256}" type="presParOf" srcId="{0220818E-48B8-4342-A0C2-614B4C6EF3DC}" destId="{D8A31A05-0CF9-4AAF-8257-266E8678DE8A}" srcOrd="4" destOrd="0" presId="urn:microsoft.com/office/officeart/2005/8/layout/default"/>
    <dgm:cxn modelId="{2DC5E4C7-5278-44BA-AAD0-8579AD494927}" type="presParOf" srcId="{0220818E-48B8-4342-A0C2-614B4C6EF3DC}" destId="{37F69EBA-DB5E-4B74-9F4E-C166EEB03EA9}" srcOrd="5" destOrd="0" presId="urn:microsoft.com/office/officeart/2005/8/layout/default"/>
    <dgm:cxn modelId="{65AA26A4-EE8C-4511-B9EC-D358EDDFBA9C}" type="presParOf" srcId="{0220818E-48B8-4342-A0C2-614B4C6EF3DC}" destId="{26503BAB-BA5C-4E6E-AD80-5CD2317CA156}" srcOrd="6" destOrd="0" presId="urn:microsoft.com/office/officeart/2005/8/layout/default"/>
    <dgm:cxn modelId="{AC25C465-23BC-424E-97BD-30075267DB31}" type="presParOf" srcId="{0220818E-48B8-4342-A0C2-614B4C6EF3DC}" destId="{4F980F50-5629-47D9-82C9-47AFE2C2B668}" srcOrd="7" destOrd="0" presId="urn:microsoft.com/office/officeart/2005/8/layout/default"/>
    <dgm:cxn modelId="{192E405E-9274-4CFF-A9FE-1A8ED68677E6}" type="presParOf" srcId="{0220818E-48B8-4342-A0C2-614B4C6EF3DC}" destId="{4F9BDD79-B5F8-4831-97F1-B73579D91A1B}" srcOrd="8" destOrd="0" presId="urn:microsoft.com/office/officeart/2005/8/layout/default"/>
    <dgm:cxn modelId="{39254704-041E-46E4-9D31-AC28DF9BA355}" type="presParOf" srcId="{0220818E-48B8-4342-A0C2-614B4C6EF3DC}" destId="{29A2F8C5-DA19-4787-AD13-53394C466DA1}" srcOrd="9" destOrd="0" presId="urn:microsoft.com/office/officeart/2005/8/layout/default"/>
    <dgm:cxn modelId="{0234D529-45F8-475A-94BA-022323AD94C3}" type="presParOf" srcId="{0220818E-48B8-4342-A0C2-614B4C6EF3DC}" destId="{14EA0DD3-7921-4394-AD9F-7AE4750E828A}" srcOrd="10" destOrd="0" presId="urn:microsoft.com/office/officeart/2005/8/layout/default"/>
    <dgm:cxn modelId="{C579A8D4-B0E7-4C46-B7FB-1562899C56F4}" type="presParOf" srcId="{0220818E-48B8-4342-A0C2-614B4C6EF3DC}" destId="{C782353B-AE80-458F-879D-40AA9F6B40D4}" srcOrd="11" destOrd="0" presId="urn:microsoft.com/office/officeart/2005/8/layout/default"/>
    <dgm:cxn modelId="{F74114C8-D6B7-4618-A4DD-0B84BAE2A360}" type="presParOf" srcId="{0220818E-48B8-4342-A0C2-614B4C6EF3DC}" destId="{DD7C73D4-B74A-417E-89C0-CFCB6E12AFCF}" srcOrd="12" destOrd="0" presId="urn:microsoft.com/office/officeart/2005/8/layout/default"/>
    <dgm:cxn modelId="{AFB4E02B-6E93-4D88-8690-FC68AE2BCB42}" type="presParOf" srcId="{0220818E-48B8-4342-A0C2-614B4C6EF3DC}" destId="{D2F27341-1390-4C59-AFF9-C86A89B2889A}" srcOrd="13" destOrd="0" presId="urn:microsoft.com/office/officeart/2005/8/layout/default"/>
    <dgm:cxn modelId="{10CFD7BE-0A01-4E55-B4C3-99E6276691CB}" type="presParOf" srcId="{0220818E-48B8-4342-A0C2-614B4C6EF3DC}" destId="{1A1C0DA7-2B9F-4DAC-A144-351014D07476}" srcOrd="14" destOrd="0" presId="urn:microsoft.com/office/officeart/2005/8/layout/default"/>
    <dgm:cxn modelId="{5CC6F856-0735-4E1B-8BCD-5D130825F24F}" type="presParOf" srcId="{0220818E-48B8-4342-A0C2-614B4C6EF3DC}" destId="{FBE8A921-A511-4110-A51F-6A27B40AC30C}" srcOrd="15" destOrd="0" presId="urn:microsoft.com/office/officeart/2005/8/layout/default"/>
    <dgm:cxn modelId="{FBD44BAD-DA5F-4AD1-9B4E-E9B278AFBE46}" type="presParOf" srcId="{0220818E-48B8-4342-A0C2-614B4C6EF3DC}" destId="{8B9A1810-9BAA-4CAC-B36E-EE02ACB88C5F}"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103929-2911-49ED-8CB4-DFDDB22BFC2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AF1F9C59-A16A-4004-AF4E-F8EED47D8256}">
      <dgm:prSet phldrT="[Text]"/>
      <dgm:spPr/>
      <dgm:t>
        <a:bodyPr/>
        <a:lstStyle/>
        <a:p>
          <a:r>
            <a:rPr lang="en-GB" dirty="0"/>
            <a:t>Procurement</a:t>
          </a:r>
        </a:p>
      </dgm:t>
    </dgm:pt>
    <dgm:pt modelId="{1169C736-DA03-4415-9D23-43F9236F9645}" type="parTrans" cxnId="{83586C7E-B795-4A25-80C0-896DB0BB3E26}">
      <dgm:prSet/>
      <dgm:spPr/>
      <dgm:t>
        <a:bodyPr/>
        <a:lstStyle/>
        <a:p>
          <a:endParaRPr lang="en-GB"/>
        </a:p>
      </dgm:t>
    </dgm:pt>
    <dgm:pt modelId="{627DEE8D-E76F-4F52-8727-29A6219C9D00}" type="sibTrans" cxnId="{83586C7E-B795-4A25-80C0-896DB0BB3E26}">
      <dgm:prSet/>
      <dgm:spPr/>
      <dgm:t>
        <a:bodyPr/>
        <a:lstStyle/>
        <a:p>
          <a:endParaRPr lang="en-GB"/>
        </a:p>
      </dgm:t>
    </dgm:pt>
    <dgm:pt modelId="{DB6099B0-F3D1-4886-B5FF-9045DE96837C}">
      <dgm:prSet phldrT="[Text]"/>
      <dgm:spPr/>
      <dgm:t>
        <a:bodyPr/>
        <a:lstStyle/>
        <a:p>
          <a:r>
            <a:rPr lang="en-GB" dirty="0"/>
            <a:t>Supplier Relationships</a:t>
          </a:r>
        </a:p>
      </dgm:t>
    </dgm:pt>
    <dgm:pt modelId="{C68ED4D9-E641-4070-A774-498BC57573E7}" type="parTrans" cxnId="{5FF5275B-2DC9-4112-B8E8-A9D24AB198A3}">
      <dgm:prSet/>
      <dgm:spPr/>
      <dgm:t>
        <a:bodyPr/>
        <a:lstStyle/>
        <a:p>
          <a:endParaRPr lang="en-GB"/>
        </a:p>
      </dgm:t>
    </dgm:pt>
    <dgm:pt modelId="{3729BF5B-463A-4F0F-9CB4-9FF5E671ABBF}" type="sibTrans" cxnId="{5FF5275B-2DC9-4112-B8E8-A9D24AB198A3}">
      <dgm:prSet/>
      <dgm:spPr/>
      <dgm:t>
        <a:bodyPr/>
        <a:lstStyle/>
        <a:p>
          <a:endParaRPr lang="en-GB"/>
        </a:p>
      </dgm:t>
    </dgm:pt>
    <dgm:pt modelId="{3CE392D4-9BBC-4B5C-8BC2-E066C69F9E8D}">
      <dgm:prSet phldrT="[Text]"/>
      <dgm:spPr/>
      <dgm:t>
        <a:bodyPr/>
        <a:lstStyle/>
        <a:p>
          <a:r>
            <a:rPr lang="en-GB" dirty="0"/>
            <a:t>Quality Control</a:t>
          </a:r>
        </a:p>
      </dgm:t>
    </dgm:pt>
    <dgm:pt modelId="{9528057E-0664-4C5D-AC94-029921EE182C}" type="parTrans" cxnId="{9FAC93A0-FF3E-46C6-9B8F-BBFB8C728D1E}">
      <dgm:prSet/>
      <dgm:spPr/>
      <dgm:t>
        <a:bodyPr/>
        <a:lstStyle/>
        <a:p>
          <a:endParaRPr lang="en-GB"/>
        </a:p>
      </dgm:t>
    </dgm:pt>
    <dgm:pt modelId="{421BEDCC-7EAD-40A5-988D-490A816695AF}" type="sibTrans" cxnId="{9FAC93A0-FF3E-46C6-9B8F-BBFB8C728D1E}">
      <dgm:prSet/>
      <dgm:spPr/>
      <dgm:t>
        <a:bodyPr/>
        <a:lstStyle/>
        <a:p>
          <a:endParaRPr lang="en-GB"/>
        </a:p>
      </dgm:t>
    </dgm:pt>
    <dgm:pt modelId="{031D6778-F36D-4804-AEF6-5CB6DEB855BF}">
      <dgm:prSet phldrT="[Text]"/>
      <dgm:spPr/>
      <dgm:t>
        <a:bodyPr/>
        <a:lstStyle/>
        <a:p>
          <a:r>
            <a:rPr lang="en-GB" dirty="0"/>
            <a:t>Ethical Considerations</a:t>
          </a:r>
        </a:p>
      </dgm:t>
    </dgm:pt>
    <dgm:pt modelId="{4ED95AEC-E4A9-4A7A-BE56-50FC4EC70D1F}" type="parTrans" cxnId="{7581C44F-EF3A-495B-99A8-E162FA5480F6}">
      <dgm:prSet/>
      <dgm:spPr/>
      <dgm:t>
        <a:bodyPr/>
        <a:lstStyle/>
        <a:p>
          <a:endParaRPr lang="en-GB"/>
        </a:p>
      </dgm:t>
    </dgm:pt>
    <dgm:pt modelId="{6CE7365D-68E6-4822-8C30-533A6228AE02}" type="sibTrans" cxnId="{7581C44F-EF3A-495B-99A8-E162FA5480F6}">
      <dgm:prSet/>
      <dgm:spPr/>
      <dgm:t>
        <a:bodyPr/>
        <a:lstStyle/>
        <a:p>
          <a:endParaRPr lang="en-GB"/>
        </a:p>
      </dgm:t>
    </dgm:pt>
    <dgm:pt modelId="{B3AF4BE5-290E-40B0-8AE9-D018E31CC5EE}">
      <dgm:prSet phldrT="[Text]"/>
      <dgm:spPr/>
      <dgm:t>
        <a:bodyPr/>
        <a:lstStyle/>
        <a:p>
          <a:r>
            <a:rPr lang="en-GB" dirty="0"/>
            <a:t>Cost Management</a:t>
          </a:r>
        </a:p>
      </dgm:t>
    </dgm:pt>
    <dgm:pt modelId="{53646003-C580-4D18-897C-AE9C8E04C4D3}" type="parTrans" cxnId="{773F514C-AA60-48F2-9B49-AA85A9DA7E51}">
      <dgm:prSet/>
      <dgm:spPr/>
      <dgm:t>
        <a:bodyPr/>
        <a:lstStyle/>
        <a:p>
          <a:endParaRPr lang="en-GB"/>
        </a:p>
      </dgm:t>
    </dgm:pt>
    <dgm:pt modelId="{A3D54EBF-4FE0-4E11-8273-02D3C1A205FE}" type="sibTrans" cxnId="{773F514C-AA60-48F2-9B49-AA85A9DA7E51}">
      <dgm:prSet/>
      <dgm:spPr/>
      <dgm:t>
        <a:bodyPr/>
        <a:lstStyle/>
        <a:p>
          <a:endParaRPr lang="en-GB"/>
        </a:p>
      </dgm:t>
    </dgm:pt>
    <dgm:pt modelId="{98CE05AE-8C65-458A-8581-8FF073F9A9D2}" type="pres">
      <dgm:prSet presAssocID="{BD103929-2911-49ED-8CB4-DFDDB22BFC20}" presName="Name0" presStyleCnt="0">
        <dgm:presLayoutVars>
          <dgm:chMax val="7"/>
          <dgm:chPref val="7"/>
          <dgm:dir/>
        </dgm:presLayoutVars>
      </dgm:prSet>
      <dgm:spPr/>
    </dgm:pt>
    <dgm:pt modelId="{116D13DA-3C42-4700-9567-7E159A1D7CAF}" type="pres">
      <dgm:prSet presAssocID="{BD103929-2911-49ED-8CB4-DFDDB22BFC20}" presName="Name1" presStyleCnt="0"/>
      <dgm:spPr/>
    </dgm:pt>
    <dgm:pt modelId="{25CA3741-9EDB-4DE3-9C94-6AE1C96D0E38}" type="pres">
      <dgm:prSet presAssocID="{BD103929-2911-49ED-8CB4-DFDDB22BFC20}" presName="cycle" presStyleCnt="0"/>
      <dgm:spPr/>
    </dgm:pt>
    <dgm:pt modelId="{B06BE090-2568-451D-AE24-1328AF3D57C1}" type="pres">
      <dgm:prSet presAssocID="{BD103929-2911-49ED-8CB4-DFDDB22BFC20}" presName="srcNode" presStyleLbl="node1" presStyleIdx="0" presStyleCnt="5"/>
      <dgm:spPr/>
    </dgm:pt>
    <dgm:pt modelId="{25119C18-1020-4A1A-B9F1-CE95234741C9}" type="pres">
      <dgm:prSet presAssocID="{BD103929-2911-49ED-8CB4-DFDDB22BFC20}" presName="conn" presStyleLbl="parChTrans1D2" presStyleIdx="0" presStyleCnt="1"/>
      <dgm:spPr/>
    </dgm:pt>
    <dgm:pt modelId="{1EF3D8E5-B87D-4311-820A-56C4DE744539}" type="pres">
      <dgm:prSet presAssocID="{BD103929-2911-49ED-8CB4-DFDDB22BFC20}" presName="extraNode" presStyleLbl="node1" presStyleIdx="0" presStyleCnt="5"/>
      <dgm:spPr/>
    </dgm:pt>
    <dgm:pt modelId="{503CE719-B508-488A-B25D-18B575A617C6}" type="pres">
      <dgm:prSet presAssocID="{BD103929-2911-49ED-8CB4-DFDDB22BFC20}" presName="dstNode" presStyleLbl="node1" presStyleIdx="0" presStyleCnt="5"/>
      <dgm:spPr/>
    </dgm:pt>
    <dgm:pt modelId="{03F3DFA7-85C3-4EC3-8F21-CEAD976DADEA}" type="pres">
      <dgm:prSet presAssocID="{AF1F9C59-A16A-4004-AF4E-F8EED47D8256}" presName="text_1" presStyleLbl="node1" presStyleIdx="0" presStyleCnt="5">
        <dgm:presLayoutVars>
          <dgm:bulletEnabled val="1"/>
        </dgm:presLayoutVars>
      </dgm:prSet>
      <dgm:spPr/>
    </dgm:pt>
    <dgm:pt modelId="{42370966-5C4A-4433-8EC8-88EA688348A3}" type="pres">
      <dgm:prSet presAssocID="{AF1F9C59-A16A-4004-AF4E-F8EED47D8256}" presName="accent_1" presStyleCnt="0"/>
      <dgm:spPr/>
    </dgm:pt>
    <dgm:pt modelId="{304E4556-9821-4945-9F43-F559AC172687}" type="pres">
      <dgm:prSet presAssocID="{AF1F9C59-A16A-4004-AF4E-F8EED47D8256}" presName="accentRepeatNode" presStyleLbl="solidFgAcc1" presStyleIdx="0" presStyleCnt="5"/>
      <dgm:spPr/>
    </dgm:pt>
    <dgm:pt modelId="{0B9CD208-E8DC-4819-A0BA-E5BCE45CD0E6}" type="pres">
      <dgm:prSet presAssocID="{DB6099B0-F3D1-4886-B5FF-9045DE96837C}" presName="text_2" presStyleLbl="node1" presStyleIdx="1" presStyleCnt="5">
        <dgm:presLayoutVars>
          <dgm:bulletEnabled val="1"/>
        </dgm:presLayoutVars>
      </dgm:prSet>
      <dgm:spPr/>
    </dgm:pt>
    <dgm:pt modelId="{013D1EEF-D0DD-4929-BDFD-4BD880A7AFB1}" type="pres">
      <dgm:prSet presAssocID="{DB6099B0-F3D1-4886-B5FF-9045DE96837C}" presName="accent_2" presStyleCnt="0"/>
      <dgm:spPr/>
    </dgm:pt>
    <dgm:pt modelId="{7248F5AB-5222-4247-801B-ECC42F75536F}" type="pres">
      <dgm:prSet presAssocID="{DB6099B0-F3D1-4886-B5FF-9045DE96837C}" presName="accentRepeatNode" presStyleLbl="solidFgAcc1" presStyleIdx="1" presStyleCnt="5"/>
      <dgm:spPr/>
    </dgm:pt>
    <dgm:pt modelId="{BD54CE7A-0394-4536-B9F1-6E0209298BF3}" type="pres">
      <dgm:prSet presAssocID="{3CE392D4-9BBC-4B5C-8BC2-E066C69F9E8D}" presName="text_3" presStyleLbl="node1" presStyleIdx="2" presStyleCnt="5">
        <dgm:presLayoutVars>
          <dgm:bulletEnabled val="1"/>
        </dgm:presLayoutVars>
      </dgm:prSet>
      <dgm:spPr/>
    </dgm:pt>
    <dgm:pt modelId="{6EA3051F-DCFF-4F53-8410-7B451075F9A4}" type="pres">
      <dgm:prSet presAssocID="{3CE392D4-9BBC-4B5C-8BC2-E066C69F9E8D}" presName="accent_3" presStyleCnt="0"/>
      <dgm:spPr/>
    </dgm:pt>
    <dgm:pt modelId="{7DAFA8AD-15E1-4AB0-80BF-A6FCD3E27641}" type="pres">
      <dgm:prSet presAssocID="{3CE392D4-9BBC-4B5C-8BC2-E066C69F9E8D}" presName="accentRepeatNode" presStyleLbl="solidFgAcc1" presStyleIdx="2" presStyleCnt="5"/>
      <dgm:spPr/>
    </dgm:pt>
    <dgm:pt modelId="{3F11794F-7E1A-4F2E-8C56-F8DB2476536C}" type="pres">
      <dgm:prSet presAssocID="{031D6778-F36D-4804-AEF6-5CB6DEB855BF}" presName="text_4" presStyleLbl="node1" presStyleIdx="3" presStyleCnt="5">
        <dgm:presLayoutVars>
          <dgm:bulletEnabled val="1"/>
        </dgm:presLayoutVars>
      </dgm:prSet>
      <dgm:spPr/>
    </dgm:pt>
    <dgm:pt modelId="{B12E99F7-F70E-488E-9C23-3E38C2E7529B}" type="pres">
      <dgm:prSet presAssocID="{031D6778-F36D-4804-AEF6-5CB6DEB855BF}" presName="accent_4" presStyleCnt="0"/>
      <dgm:spPr/>
    </dgm:pt>
    <dgm:pt modelId="{3D8461E9-9B96-4B00-A590-5BBD13D6783C}" type="pres">
      <dgm:prSet presAssocID="{031D6778-F36D-4804-AEF6-5CB6DEB855BF}" presName="accentRepeatNode" presStyleLbl="solidFgAcc1" presStyleIdx="3" presStyleCnt="5"/>
      <dgm:spPr/>
    </dgm:pt>
    <dgm:pt modelId="{A5820FB3-ADB7-46DC-AB02-89DEB259FDE0}" type="pres">
      <dgm:prSet presAssocID="{B3AF4BE5-290E-40B0-8AE9-D018E31CC5EE}" presName="text_5" presStyleLbl="node1" presStyleIdx="4" presStyleCnt="5">
        <dgm:presLayoutVars>
          <dgm:bulletEnabled val="1"/>
        </dgm:presLayoutVars>
      </dgm:prSet>
      <dgm:spPr/>
    </dgm:pt>
    <dgm:pt modelId="{E2208CFB-8E51-4823-970A-6D74E134549B}" type="pres">
      <dgm:prSet presAssocID="{B3AF4BE5-290E-40B0-8AE9-D018E31CC5EE}" presName="accent_5" presStyleCnt="0"/>
      <dgm:spPr/>
    </dgm:pt>
    <dgm:pt modelId="{7EBF3045-70C7-48D2-8973-6C5CEDB96C39}" type="pres">
      <dgm:prSet presAssocID="{B3AF4BE5-290E-40B0-8AE9-D018E31CC5EE}" presName="accentRepeatNode" presStyleLbl="solidFgAcc1" presStyleIdx="4" presStyleCnt="5"/>
      <dgm:spPr/>
    </dgm:pt>
  </dgm:ptLst>
  <dgm:cxnLst>
    <dgm:cxn modelId="{3700B501-F2EF-489C-9BAC-D8256DA4B64F}" type="presOf" srcId="{DB6099B0-F3D1-4886-B5FF-9045DE96837C}" destId="{0B9CD208-E8DC-4819-A0BA-E5BCE45CD0E6}" srcOrd="0" destOrd="0" presId="urn:microsoft.com/office/officeart/2008/layout/VerticalCurvedList"/>
    <dgm:cxn modelId="{340E732B-02D8-4D60-83E7-46405C4B381E}" type="presOf" srcId="{031D6778-F36D-4804-AEF6-5CB6DEB855BF}" destId="{3F11794F-7E1A-4F2E-8C56-F8DB2476536C}" srcOrd="0" destOrd="0" presId="urn:microsoft.com/office/officeart/2008/layout/VerticalCurvedList"/>
    <dgm:cxn modelId="{DC58DC3C-C702-40DF-98BD-056F1C4290FB}" type="presOf" srcId="{627DEE8D-E76F-4F52-8727-29A6219C9D00}" destId="{25119C18-1020-4A1A-B9F1-CE95234741C9}" srcOrd="0" destOrd="0" presId="urn:microsoft.com/office/officeart/2008/layout/VerticalCurvedList"/>
    <dgm:cxn modelId="{5FF5275B-2DC9-4112-B8E8-A9D24AB198A3}" srcId="{BD103929-2911-49ED-8CB4-DFDDB22BFC20}" destId="{DB6099B0-F3D1-4886-B5FF-9045DE96837C}" srcOrd="1" destOrd="0" parTransId="{C68ED4D9-E641-4070-A774-498BC57573E7}" sibTransId="{3729BF5B-463A-4F0F-9CB4-9FF5E671ABBF}"/>
    <dgm:cxn modelId="{48330A62-6426-4F2E-862B-F2BA6C463399}" type="presOf" srcId="{BD103929-2911-49ED-8CB4-DFDDB22BFC20}" destId="{98CE05AE-8C65-458A-8581-8FF073F9A9D2}" srcOrd="0" destOrd="0" presId="urn:microsoft.com/office/officeart/2008/layout/VerticalCurvedList"/>
    <dgm:cxn modelId="{6008CE4B-FF8C-4D8C-9231-A9EF61792463}" type="presOf" srcId="{B3AF4BE5-290E-40B0-8AE9-D018E31CC5EE}" destId="{A5820FB3-ADB7-46DC-AB02-89DEB259FDE0}" srcOrd="0" destOrd="0" presId="urn:microsoft.com/office/officeart/2008/layout/VerticalCurvedList"/>
    <dgm:cxn modelId="{773F514C-AA60-48F2-9B49-AA85A9DA7E51}" srcId="{BD103929-2911-49ED-8CB4-DFDDB22BFC20}" destId="{B3AF4BE5-290E-40B0-8AE9-D018E31CC5EE}" srcOrd="4" destOrd="0" parTransId="{53646003-C580-4D18-897C-AE9C8E04C4D3}" sibTransId="{A3D54EBF-4FE0-4E11-8273-02D3C1A205FE}"/>
    <dgm:cxn modelId="{7581C44F-EF3A-495B-99A8-E162FA5480F6}" srcId="{BD103929-2911-49ED-8CB4-DFDDB22BFC20}" destId="{031D6778-F36D-4804-AEF6-5CB6DEB855BF}" srcOrd="3" destOrd="0" parTransId="{4ED95AEC-E4A9-4A7A-BE56-50FC4EC70D1F}" sibTransId="{6CE7365D-68E6-4822-8C30-533A6228AE02}"/>
    <dgm:cxn modelId="{83586C7E-B795-4A25-80C0-896DB0BB3E26}" srcId="{BD103929-2911-49ED-8CB4-DFDDB22BFC20}" destId="{AF1F9C59-A16A-4004-AF4E-F8EED47D8256}" srcOrd="0" destOrd="0" parTransId="{1169C736-DA03-4415-9D23-43F9236F9645}" sibTransId="{627DEE8D-E76F-4F52-8727-29A6219C9D00}"/>
    <dgm:cxn modelId="{CAAFF082-2358-4845-972D-91DBE4A485DB}" type="presOf" srcId="{3CE392D4-9BBC-4B5C-8BC2-E066C69F9E8D}" destId="{BD54CE7A-0394-4536-B9F1-6E0209298BF3}" srcOrd="0" destOrd="0" presId="urn:microsoft.com/office/officeart/2008/layout/VerticalCurvedList"/>
    <dgm:cxn modelId="{1F87F68D-8D45-441C-9B54-0AB424997332}" type="presOf" srcId="{AF1F9C59-A16A-4004-AF4E-F8EED47D8256}" destId="{03F3DFA7-85C3-4EC3-8F21-CEAD976DADEA}" srcOrd="0" destOrd="0" presId="urn:microsoft.com/office/officeart/2008/layout/VerticalCurvedList"/>
    <dgm:cxn modelId="{9FAC93A0-FF3E-46C6-9B8F-BBFB8C728D1E}" srcId="{BD103929-2911-49ED-8CB4-DFDDB22BFC20}" destId="{3CE392D4-9BBC-4B5C-8BC2-E066C69F9E8D}" srcOrd="2" destOrd="0" parTransId="{9528057E-0664-4C5D-AC94-029921EE182C}" sibTransId="{421BEDCC-7EAD-40A5-988D-490A816695AF}"/>
    <dgm:cxn modelId="{6450A416-3359-4956-A1FF-56E9DBCD63B5}" type="presParOf" srcId="{98CE05AE-8C65-458A-8581-8FF073F9A9D2}" destId="{116D13DA-3C42-4700-9567-7E159A1D7CAF}" srcOrd="0" destOrd="0" presId="urn:microsoft.com/office/officeart/2008/layout/VerticalCurvedList"/>
    <dgm:cxn modelId="{1DA1C634-EACF-4DCD-9C2A-3E9CE191C2FA}" type="presParOf" srcId="{116D13DA-3C42-4700-9567-7E159A1D7CAF}" destId="{25CA3741-9EDB-4DE3-9C94-6AE1C96D0E38}" srcOrd="0" destOrd="0" presId="urn:microsoft.com/office/officeart/2008/layout/VerticalCurvedList"/>
    <dgm:cxn modelId="{791515E9-DD6B-45C9-BA9E-7A63A7CEE70E}" type="presParOf" srcId="{25CA3741-9EDB-4DE3-9C94-6AE1C96D0E38}" destId="{B06BE090-2568-451D-AE24-1328AF3D57C1}" srcOrd="0" destOrd="0" presId="urn:microsoft.com/office/officeart/2008/layout/VerticalCurvedList"/>
    <dgm:cxn modelId="{B50AE59E-9DB2-4DD4-BD83-F4AB4D44CE60}" type="presParOf" srcId="{25CA3741-9EDB-4DE3-9C94-6AE1C96D0E38}" destId="{25119C18-1020-4A1A-B9F1-CE95234741C9}" srcOrd="1" destOrd="0" presId="urn:microsoft.com/office/officeart/2008/layout/VerticalCurvedList"/>
    <dgm:cxn modelId="{7D05EF0F-B51F-4968-91E9-F8D4998E5913}" type="presParOf" srcId="{25CA3741-9EDB-4DE3-9C94-6AE1C96D0E38}" destId="{1EF3D8E5-B87D-4311-820A-56C4DE744539}" srcOrd="2" destOrd="0" presId="urn:microsoft.com/office/officeart/2008/layout/VerticalCurvedList"/>
    <dgm:cxn modelId="{DEFAC721-44F6-4420-B1BE-A2CD7CC4597B}" type="presParOf" srcId="{25CA3741-9EDB-4DE3-9C94-6AE1C96D0E38}" destId="{503CE719-B508-488A-B25D-18B575A617C6}" srcOrd="3" destOrd="0" presId="urn:microsoft.com/office/officeart/2008/layout/VerticalCurvedList"/>
    <dgm:cxn modelId="{37CC97FC-D5D1-4F1D-9B27-4CA5257DC9E9}" type="presParOf" srcId="{116D13DA-3C42-4700-9567-7E159A1D7CAF}" destId="{03F3DFA7-85C3-4EC3-8F21-CEAD976DADEA}" srcOrd="1" destOrd="0" presId="urn:microsoft.com/office/officeart/2008/layout/VerticalCurvedList"/>
    <dgm:cxn modelId="{DCD30184-C9CA-402B-9D5B-67DFEB922278}" type="presParOf" srcId="{116D13DA-3C42-4700-9567-7E159A1D7CAF}" destId="{42370966-5C4A-4433-8EC8-88EA688348A3}" srcOrd="2" destOrd="0" presId="urn:microsoft.com/office/officeart/2008/layout/VerticalCurvedList"/>
    <dgm:cxn modelId="{EE5ADA15-4C92-4693-AAC0-25EDF2260746}" type="presParOf" srcId="{42370966-5C4A-4433-8EC8-88EA688348A3}" destId="{304E4556-9821-4945-9F43-F559AC172687}" srcOrd="0" destOrd="0" presId="urn:microsoft.com/office/officeart/2008/layout/VerticalCurvedList"/>
    <dgm:cxn modelId="{677D9ED1-EC8C-481E-8AC2-C6502DDF803E}" type="presParOf" srcId="{116D13DA-3C42-4700-9567-7E159A1D7CAF}" destId="{0B9CD208-E8DC-4819-A0BA-E5BCE45CD0E6}" srcOrd="3" destOrd="0" presId="urn:microsoft.com/office/officeart/2008/layout/VerticalCurvedList"/>
    <dgm:cxn modelId="{AC05F39F-2C10-46AA-BC59-8A8FAEB2F196}" type="presParOf" srcId="{116D13DA-3C42-4700-9567-7E159A1D7CAF}" destId="{013D1EEF-D0DD-4929-BDFD-4BD880A7AFB1}" srcOrd="4" destOrd="0" presId="urn:microsoft.com/office/officeart/2008/layout/VerticalCurvedList"/>
    <dgm:cxn modelId="{F0EEB2B1-2DA5-4468-BC6F-E41C3CD82E0E}" type="presParOf" srcId="{013D1EEF-D0DD-4929-BDFD-4BD880A7AFB1}" destId="{7248F5AB-5222-4247-801B-ECC42F75536F}" srcOrd="0" destOrd="0" presId="urn:microsoft.com/office/officeart/2008/layout/VerticalCurvedList"/>
    <dgm:cxn modelId="{D3AC5F5A-A999-4816-AB41-3B45B8F56442}" type="presParOf" srcId="{116D13DA-3C42-4700-9567-7E159A1D7CAF}" destId="{BD54CE7A-0394-4536-B9F1-6E0209298BF3}" srcOrd="5" destOrd="0" presId="urn:microsoft.com/office/officeart/2008/layout/VerticalCurvedList"/>
    <dgm:cxn modelId="{8DE560DF-BED8-4ED5-9138-437089D40AEB}" type="presParOf" srcId="{116D13DA-3C42-4700-9567-7E159A1D7CAF}" destId="{6EA3051F-DCFF-4F53-8410-7B451075F9A4}" srcOrd="6" destOrd="0" presId="urn:microsoft.com/office/officeart/2008/layout/VerticalCurvedList"/>
    <dgm:cxn modelId="{2C12D2CC-C37E-4CA0-B2F5-53C54DD6AA2A}" type="presParOf" srcId="{6EA3051F-DCFF-4F53-8410-7B451075F9A4}" destId="{7DAFA8AD-15E1-4AB0-80BF-A6FCD3E27641}" srcOrd="0" destOrd="0" presId="urn:microsoft.com/office/officeart/2008/layout/VerticalCurvedList"/>
    <dgm:cxn modelId="{3BCF7712-A282-43FC-8A39-7774A1E81E1E}" type="presParOf" srcId="{116D13DA-3C42-4700-9567-7E159A1D7CAF}" destId="{3F11794F-7E1A-4F2E-8C56-F8DB2476536C}" srcOrd="7" destOrd="0" presId="urn:microsoft.com/office/officeart/2008/layout/VerticalCurvedList"/>
    <dgm:cxn modelId="{9581232C-1607-4CAF-957E-A8886781F932}" type="presParOf" srcId="{116D13DA-3C42-4700-9567-7E159A1D7CAF}" destId="{B12E99F7-F70E-488E-9C23-3E38C2E7529B}" srcOrd="8" destOrd="0" presId="urn:microsoft.com/office/officeart/2008/layout/VerticalCurvedList"/>
    <dgm:cxn modelId="{D701730B-24FD-4FA4-B818-4BDE5C7B5850}" type="presParOf" srcId="{B12E99F7-F70E-488E-9C23-3E38C2E7529B}" destId="{3D8461E9-9B96-4B00-A590-5BBD13D6783C}" srcOrd="0" destOrd="0" presId="urn:microsoft.com/office/officeart/2008/layout/VerticalCurvedList"/>
    <dgm:cxn modelId="{06D78E58-0341-4E3A-9532-09255B45781B}" type="presParOf" srcId="{116D13DA-3C42-4700-9567-7E159A1D7CAF}" destId="{A5820FB3-ADB7-46DC-AB02-89DEB259FDE0}" srcOrd="9" destOrd="0" presId="urn:microsoft.com/office/officeart/2008/layout/VerticalCurvedList"/>
    <dgm:cxn modelId="{098C0A54-F073-4BB7-8D94-527CC6EADA3B}" type="presParOf" srcId="{116D13DA-3C42-4700-9567-7E159A1D7CAF}" destId="{E2208CFB-8E51-4823-970A-6D74E134549B}" srcOrd="10" destOrd="0" presId="urn:microsoft.com/office/officeart/2008/layout/VerticalCurvedList"/>
    <dgm:cxn modelId="{D7B20F97-08F6-4765-8918-4DAD1D62A391}" type="presParOf" srcId="{E2208CFB-8E51-4823-970A-6D74E134549B}" destId="{7EBF3045-70C7-48D2-8973-6C5CEDB96C3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253FCA-4D84-470B-A485-D09BF477DA6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F365EB1-70BA-4E17-9483-21A63ADB9A2B}">
      <dgm:prSet phldrT="[Text]"/>
      <dgm:spPr/>
      <dgm:t>
        <a:bodyPr/>
        <a:lstStyle/>
        <a:p>
          <a:pPr>
            <a:buFont typeface="+mj-lt"/>
            <a:buAutoNum type="arabicPeriod"/>
          </a:pPr>
          <a:r>
            <a:rPr lang="en-GB" b="0" i="0" dirty="0"/>
            <a:t>Ingredients</a:t>
          </a:r>
          <a:endParaRPr lang="en-GB" dirty="0"/>
        </a:p>
      </dgm:t>
    </dgm:pt>
    <dgm:pt modelId="{E3F05F69-6623-4874-A882-E56371089C21}" type="parTrans" cxnId="{C676D344-BE58-4708-B322-2543E1981128}">
      <dgm:prSet/>
      <dgm:spPr/>
      <dgm:t>
        <a:bodyPr/>
        <a:lstStyle/>
        <a:p>
          <a:endParaRPr lang="en-GB"/>
        </a:p>
      </dgm:t>
    </dgm:pt>
    <dgm:pt modelId="{A8CC0D8F-E29C-4B9F-85E6-A975D406370D}" type="sibTrans" cxnId="{C676D344-BE58-4708-B322-2543E1981128}">
      <dgm:prSet/>
      <dgm:spPr/>
      <dgm:t>
        <a:bodyPr/>
        <a:lstStyle/>
        <a:p>
          <a:endParaRPr lang="en-GB"/>
        </a:p>
      </dgm:t>
    </dgm:pt>
    <dgm:pt modelId="{0E392D64-D5AB-4658-9712-41EEA0FF6925}">
      <dgm:prSet/>
      <dgm:spPr/>
      <dgm:t>
        <a:bodyPr/>
        <a:lstStyle/>
        <a:p>
          <a:pPr>
            <a:buFont typeface="+mj-lt"/>
            <a:buAutoNum type="arabicPeriod"/>
          </a:pPr>
          <a:r>
            <a:rPr lang="en-GB" b="0" i="0" dirty="0"/>
            <a:t>Beverages</a:t>
          </a:r>
        </a:p>
      </dgm:t>
    </dgm:pt>
    <dgm:pt modelId="{BC4C770E-B16C-435B-A0AB-A401D196C1CA}" type="parTrans" cxnId="{DDD78AE4-6412-41D4-A9CE-A01E194F1D5E}">
      <dgm:prSet/>
      <dgm:spPr/>
      <dgm:t>
        <a:bodyPr/>
        <a:lstStyle/>
        <a:p>
          <a:endParaRPr lang="en-GB"/>
        </a:p>
      </dgm:t>
    </dgm:pt>
    <dgm:pt modelId="{93882385-69AB-4B50-B67F-0BE2C9D0F6A6}" type="sibTrans" cxnId="{DDD78AE4-6412-41D4-A9CE-A01E194F1D5E}">
      <dgm:prSet/>
      <dgm:spPr/>
      <dgm:t>
        <a:bodyPr/>
        <a:lstStyle/>
        <a:p>
          <a:endParaRPr lang="en-GB"/>
        </a:p>
      </dgm:t>
    </dgm:pt>
    <dgm:pt modelId="{AC8177B1-D067-4177-9278-1E5B8EFD6104}">
      <dgm:prSet/>
      <dgm:spPr/>
      <dgm:t>
        <a:bodyPr/>
        <a:lstStyle/>
        <a:p>
          <a:pPr>
            <a:buFont typeface="+mj-lt"/>
            <a:buAutoNum type="arabicPeriod"/>
          </a:pPr>
          <a:r>
            <a:rPr lang="en-GB" b="0" i="0" dirty="0"/>
            <a:t>Kitchen Equipment</a:t>
          </a:r>
        </a:p>
      </dgm:t>
    </dgm:pt>
    <dgm:pt modelId="{A1AE4AFB-87E4-4C2A-B101-E465E29E2709}" type="parTrans" cxnId="{D9729DA3-F232-4BAF-ADD3-8698EC1DCF33}">
      <dgm:prSet/>
      <dgm:spPr/>
      <dgm:t>
        <a:bodyPr/>
        <a:lstStyle/>
        <a:p>
          <a:endParaRPr lang="en-GB"/>
        </a:p>
      </dgm:t>
    </dgm:pt>
    <dgm:pt modelId="{812B5BD3-2ACD-4FDE-8E57-F5A28C18D5B5}" type="sibTrans" cxnId="{D9729DA3-F232-4BAF-ADD3-8698EC1DCF33}">
      <dgm:prSet/>
      <dgm:spPr/>
      <dgm:t>
        <a:bodyPr/>
        <a:lstStyle/>
        <a:p>
          <a:endParaRPr lang="en-GB"/>
        </a:p>
      </dgm:t>
    </dgm:pt>
    <dgm:pt modelId="{A1733F65-F636-4335-AB1F-667A5AC5BD08}">
      <dgm:prSet/>
      <dgm:spPr/>
      <dgm:t>
        <a:bodyPr/>
        <a:lstStyle/>
        <a:p>
          <a:pPr>
            <a:buFont typeface="+mj-lt"/>
            <a:buAutoNum type="arabicPeriod"/>
          </a:pPr>
          <a:r>
            <a:rPr lang="en-GB" b="0" i="0"/>
            <a:t>Service Supplies</a:t>
          </a:r>
        </a:p>
      </dgm:t>
    </dgm:pt>
    <dgm:pt modelId="{CA173034-7D33-4BFA-876F-72297CF3D19F}" type="parTrans" cxnId="{7482376B-43DC-4C5F-A4F3-AF51816BF657}">
      <dgm:prSet/>
      <dgm:spPr/>
      <dgm:t>
        <a:bodyPr/>
        <a:lstStyle/>
        <a:p>
          <a:endParaRPr lang="en-GB"/>
        </a:p>
      </dgm:t>
    </dgm:pt>
    <dgm:pt modelId="{1744CE89-6135-4156-9D5C-0C84381B0913}" type="sibTrans" cxnId="{7482376B-43DC-4C5F-A4F3-AF51816BF657}">
      <dgm:prSet/>
      <dgm:spPr/>
      <dgm:t>
        <a:bodyPr/>
        <a:lstStyle/>
        <a:p>
          <a:endParaRPr lang="en-GB"/>
        </a:p>
      </dgm:t>
    </dgm:pt>
    <dgm:pt modelId="{10431B08-7C89-451F-9C98-6127285B89C3}">
      <dgm:prSet/>
      <dgm:spPr/>
      <dgm:t>
        <a:bodyPr/>
        <a:lstStyle/>
        <a:p>
          <a:pPr>
            <a:buFont typeface="+mj-lt"/>
            <a:buAutoNum type="arabicPeriod"/>
          </a:pPr>
          <a:r>
            <a:rPr lang="en-GB" b="0" i="0" dirty="0"/>
            <a:t>Specialty and Exotic Products</a:t>
          </a:r>
        </a:p>
      </dgm:t>
    </dgm:pt>
    <dgm:pt modelId="{86BC9301-E954-4231-9C84-00977F2ABB55}" type="parTrans" cxnId="{57E5A4C7-EAF3-44C3-8408-B0D69E5348C5}">
      <dgm:prSet/>
      <dgm:spPr/>
      <dgm:t>
        <a:bodyPr/>
        <a:lstStyle/>
        <a:p>
          <a:endParaRPr lang="en-GB"/>
        </a:p>
      </dgm:t>
    </dgm:pt>
    <dgm:pt modelId="{244DB466-67C6-49C6-9D6F-EC3E273779CA}" type="sibTrans" cxnId="{57E5A4C7-EAF3-44C3-8408-B0D69E5348C5}">
      <dgm:prSet/>
      <dgm:spPr/>
      <dgm:t>
        <a:bodyPr/>
        <a:lstStyle/>
        <a:p>
          <a:endParaRPr lang="en-GB"/>
        </a:p>
      </dgm:t>
    </dgm:pt>
    <dgm:pt modelId="{99D08206-BDC2-4CEF-83E8-50E65E22B3F9}">
      <dgm:prSet/>
      <dgm:spPr/>
      <dgm:t>
        <a:bodyPr/>
        <a:lstStyle/>
        <a:p>
          <a:pPr>
            <a:buFont typeface="+mj-lt"/>
            <a:buAutoNum type="arabicPeriod"/>
          </a:pPr>
          <a:r>
            <a:rPr lang="en-GB" b="0" i="0" dirty="0"/>
            <a:t>Local and Seasonal Sourcing</a:t>
          </a:r>
        </a:p>
      </dgm:t>
    </dgm:pt>
    <dgm:pt modelId="{F19AA4C1-51F2-46C1-AE44-34DBE6DC2AB1}" type="parTrans" cxnId="{4EC0633D-DBD7-488B-AE32-5E61E3F3C9C1}">
      <dgm:prSet/>
      <dgm:spPr/>
      <dgm:t>
        <a:bodyPr/>
        <a:lstStyle/>
        <a:p>
          <a:endParaRPr lang="en-GB"/>
        </a:p>
      </dgm:t>
    </dgm:pt>
    <dgm:pt modelId="{ADBDACE6-931A-4E10-A534-707008931E3D}" type="sibTrans" cxnId="{4EC0633D-DBD7-488B-AE32-5E61E3F3C9C1}">
      <dgm:prSet/>
      <dgm:spPr/>
      <dgm:t>
        <a:bodyPr/>
        <a:lstStyle/>
        <a:p>
          <a:endParaRPr lang="en-GB"/>
        </a:p>
      </dgm:t>
    </dgm:pt>
    <dgm:pt modelId="{9C02E7D4-D1C9-439B-B66A-F8745FE58987}">
      <dgm:prSet/>
      <dgm:spPr/>
      <dgm:t>
        <a:bodyPr/>
        <a:lstStyle/>
        <a:p>
          <a:pPr>
            <a:buFont typeface="+mj-lt"/>
            <a:buAutoNum type="arabicPeriod"/>
          </a:pPr>
          <a:r>
            <a:rPr lang="en-GB" b="0" i="0" dirty="0"/>
            <a:t>Sustainable Sourcing</a:t>
          </a:r>
        </a:p>
      </dgm:t>
    </dgm:pt>
    <dgm:pt modelId="{EFAB2AA7-5DC0-4C90-8D2B-076F7E1CDC7A}" type="parTrans" cxnId="{84D936B9-D0B0-4D70-8E84-775357CC5DD7}">
      <dgm:prSet/>
      <dgm:spPr/>
      <dgm:t>
        <a:bodyPr/>
        <a:lstStyle/>
        <a:p>
          <a:endParaRPr lang="en-GB"/>
        </a:p>
      </dgm:t>
    </dgm:pt>
    <dgm:pt modelId="{4F40E0CD-7EA4-4E9A-AD84-2F758A4F0DE8}" type="sibTrans" cxnId="{84D936B9-D0B0-4D70-8E84-775357CC5DD7}">
      <dgm:prSet/>
      <dgm:spPr/>
      <dgm:t>
        <a:bodyPr/>
        <a:lstStyle/>
        <a:p>
          <a:endParaRPr lang="en-GB"/>
        </a:p>
      </dgm:t>
    </dgm:pt>
    <dgm:pt modelId="{503AEED4-2B8E-4572-92F0-D7102F631BEC}">
      <dgm:prSet/>
      <dgm:spPr/>
      <dgm:t>
        <a:bodyPr/>
        <a:lstStyle/>
        <a:p>
          <a:pPr>
            <a:buFont typeface="+mj-lt"/>
            <a:buAutoNum type="arabicPeriod"/>
          </a:pPr>
          <a:r>
            <a:rPr lang="en-GB" b="1" i="0" dirty="0">
              <a:solidFill>
                <a:srgbClr val="FFFF00"/>
              </a:solidFill>
            </a:rPr>
            <a:t>Supply Chain Management</a:t>
          </a:r>
        </a:p>
      </dgm:t>
    </dgm:pt>
    <dgm:pt modelId="{87CB1B9C-DCD4-4949-987D-0271ED65C448}" type="parTrans" cxnId="{79914B0B-993C-4D81-9414-ACAE9BF6833B}">
      <dgm:prSet/>
      <dgm:spPr/>
      <dgm:t>
        <a:bodyPr/>
        <a:lstStyle/>
        <a:p>
          <a:endParaRPr lang="en-GB"/>
        </a:p>
      </dgm:t>
    </dgm:pt>
    <dgm:pt modelId="{BCE026BB-5979-4A9B-A163-A6220B047E64}" type="sibTrans" cxnId="{79914B0B-993C-4D81-9414-ACAE9BF6833B}">
      <dgm:prSet/>
      <dgm:spPr/>
      <dgm:t>
        <a:bodyPr/>
        <a:lstStyle/>
        <a:p>
          <a:endParaRPr lang="en-GB"/>
        </a:p>
      </dgm:t>
    </dgm:pt>
    <dgm:pt modelId="{E57F2991-4F2E-4EA2-BECC-536312259C3D}">
      <dgm:prSet/>
      <dgm:spPr/>
      <dgm:t>
        <a:bodyPr/>
        <a:lstStyle/>
        <a:p>
          <a:pPr>
            <a:buFont typeface="+mj-lt"/>
            <a:buAutoNum type="arabicPeriod"/>
          </a:pPr>
          <a:r>
            <a:rPr lang="en-GB" b="0" i="0" dirty="0"/>
            <a:t>Contract Negotiations</a:t>
          </a:r>
        </a:p>
      </dgm:t>
    </dgm:pt>
    <dgm:pt modelId="{FD5F9BFE-9B5A-4F38-B013-371583B6B7BA}" type="parTrans" cxnId="{B0DADFF1-863D-40D1-97EE-A7069668DC5E}">
      <dgm:prSet/>
      <dgm:spPr/>
      <dgm:t>
        <a:bodyPr/>
        <a:lstStyle/>
        <a:p>
          <a:endParaRPr lang="en-GB"/>
        </a:p>
      </dgm:t>
    </dgm:pt>
    <dgm:pt modelId="{1EBBC855-A8DB-42BC-8303-60C5B81DBB9C}" type="sibTrans" cxnId="{B0DADFF1-863D-40D1-97EE-A7069668DC5E}">
      <dgm:prSet/>
      <dgm:spPr/>
      <dgm:t>
        <a:bodyPr/>
        <a:lstStyle/>
        <a:p>
          <a:endParaRPr lang="en-GB"/>
        </a:p>
      </dgm:t>
    </dgm:pt>
    <dgm:pt modelId="{C217648A-3FC7-4E46-83B9-DE40A273EB8E}">
      <dgm:prSet/>
      <dgm:spPr/>
      <dgm:t>
        <a:bodyPr/>
        <a:lstStyle/>
        <a:p>
          <a:pPr>
            <a:buFont typeface="+mj-lt"/>
            <a:buAutoNum type="arabicPeriod"/>
          </a:pPr>
          <a:r>
            <a:rPr lang="en-GB" b="0" i="0" dirty="0"/>
            <a:t>Compliance and Regulation</a:t>
          </a:r>
        </a:p>
      </dgm:t>
    </dgm:pt>
    <dgm:pt modelId="{21C12936-BE16-4872-9922-2040EEC344BB}" type="parTrans" cxnId="{7CAB6F9B-3826-4A6A-9EC9-40706BC20D52}">
      <dgm:prSet/>
      <dgm:spPr/>
      <dgm:t>
        <a:bodyPr/>
        <a:lstStyle/>
        <a:p>
          <a:endParaRPr lang="en-GB"/>
        </a:p>
      </dgm:t>
    </dgm:pt>
    <dgm:pt modelId="{605A2289-4DF4-4D3F-9772-A81A2830DF9D}" type="sibTrans" cxnId="{7CAB6F9B-3826-4A6A-9EC9-40706BC20D52}">
      <dgm:prSet/>
      <dgm:spPr/>
      <dgm:t>
        <a:bodyPr/>
        <a:lstStyle/>
        <a:p>
          <a:endParaRPr lang="en-GB"/>
        </a:p>
      </dgm:t>
    </dgm:pt>
    <dgm:pt modelId="{27260D6B-F99D-465C-A6E1-F1D4F25D6814}">
      <dgm:prSet/>
      <dgm:spPr/>
      <dgm:t>
        <a:bodyPr/>
        <a:lstStyle/>
        <a:p>
          <a:pPr>
            <a:buFont typeface="+mj-lt"/>
            <a:buAutoNum type="arabicPeriod"/>
          </a:pPr>
          <a:r>
            <a:rPr lang="en-GB" b="0" i="0"/>
            <a:t>Diversity of Suppliers</a:t>
          </a:r>
        </a:p>
      </dgm:t>
    </dgm:pt>
    <dgm:pt modelId="{DD0D3162-ED6C-4AC9-81FC-BA4D7B5562EF}" type="parTrans" cxnId="{BDC3B559-7FDC-45B1-AB56-299D38398470}">
      <dgm:prSet/>
      <dgm:spPr/>
      <dgm:t>
        <a:bodyPr/>
        <a:lstStyle/>
        <a:p>
          <a:endParaRPr lang="en-GB"/>
        </a:p>
      </dgm:t>
    </dgm:pt>
    <dgm:pt modelId="{6FE02B30-55E9-4FFA-B2EB-4C99FEB4E718}" type="sibTrans" cxnId="{BDC3B559-7FDC-45B1-AB56-299D38398470}">
      <dgm:prSet/>
      <dgm:spPr/>
      <dgm:t>
        <a:bodyPr/>
        <a:lstStyle/>
        <a:p>
          <a:endParaRPr lang="en-GB"/>
        </a:p>
      </dgm:t>
    </dgm:pt>
    <dgm:pt modelId="{CD1A8938-59FA-4193-A868-99334538CB05}">
      <dgm:prSet/>
      <dgm:spPr/>
      <dgm:t>
        <a:bodyPr/>
        <a:lstStyle/>
        <a:p>
          <a:pPr>
            <a:buFont typeface="+mj-lt"/>
            <a:buAutoNum type="arabicPeriod"/>
          </a:pPr>
          <a:r>
            <a:rPr lang="en-GB" b="0" i="0"/>
            <a:t>Technology and E-Procurement</a:t>
          </a:r>
        </a:p>
      </dgm:t>
    </dgm:pt>
    <dgm:pt modelId="{DC8F8F28-AB1C-4A0D-9399-6B59F6D3F17C}" type="parTrans" cxnId="{DDB5C214-D9AF-4052-AABA-EBAE92336FAD}">
      <dgm:prSet/>
      <dgm:spPr/>
      <dgm:t>
        <a:bodyPr/>
        <a:lstStyle/>
        <a:p>
          <a:endParaRPr lang="en-GB"/>
        </a:p>
      </dgm:t>
    </dgm:pt>
    <dgm:pt modelId="{A1ACA136-E4EF-4269-B677-AD54A41E724A}" type="sibTrans" cxnId="{DDB5C214-D9AF-4052-AABA-EBAE92336FAD}">
      <dgm:prSet/>
      <dgm:spPr/>
      <dgm:t>
        <a:bodyPr/>
        <a:lstStyle/>
        <a:p>
          <a:endParaRPr lang="en-GB"/>
        </a:p>
      </dgm:t>
    </dgm:pt>
    <dgm:pt modelId="{6AFAC9AF-1856-4B60-8252-DFC61936FE70}">
      <dgm:prSet/>
      <dgm:spPr/>
      <dgm:t>
        <a:bodyPr/>
        <a:lstStyle/>
        <a:p>
          <a:pPr>
            <a:buFont typeface="+mj-lt"/>
            <a:buAutoNum type="arabicPeriod"/>
          </a:pPr>
          <a:r>
            <a:rPr lang="en-GB" b="0" i="0" dirty="0"/>
            <a:t>Waste Reduction</a:t>
          </a:r>
        </a:p>
      </dgm:t>
    </dgm:pt>
    <dgm:pt modelId="{D692B93F-10FA-4B0B-8215-C306E835CE8A}" type="parTrans" cxnId="{87A96D4D-C15E-421E-8822-E65669663A28}">
      <dgm:prSet/>
      <dgm:spPr/>
      <dgm:t>
        <a:bodyPr/>
        <a:lstStyle/>
        <a:p>
          <a:endParaRPr lang="en-GB"/>
        </a:p>
      </dgm:t>
    </dgm:pt>
    <dgm:pt modelId="{0FA19B55-7BDB-4299-90E0-F7DA78EF1FA2}" type="sibTrans" cxnId="{87A96D4D-C15E-421E-8822-E65669663A28}">
      <dgm:prSet/>
      <dgm:spPr/>
      <dgm:t>
        <a:bodyPr/>
        <a:lstStyle/>
        <a:p>
          <a:endParaRPr lang="en-GB"/>
        </a:p>
      </dgm:t>
    </dgm:pt>
    <dgm:pt modelId="{AEDEC2AA-F1CE-4C8E-859A-BEE5DEC2D4BD}" type="pres">
      <dgm:prSet presAssocID="{7E253FCA-4D84-470B-A485-D09BF477DA69}" presName="diagram" presStyleCnt="0">
        <dgm:presLayoutVars>
          <dgm:dir/>
          <dgm:resizeHandles val="exact"/>
        </dgm:presLayoutVars>
      </dgm:prSet>
      <dgm:spPr/>
    </dgm:pt>
    <dgm:pt modelId="{E2C9B527-50F3-45A6-A245-6E804D174EB0}" type="pres">
      <dgm:prSet presAssocID="{9F365EB1-70BA-4E17-9483-21A63ADB9A2B}" presName="node" presStyleLbl="node1" presStyleIdx="0" presStyleCnt="13" custLinFactNeighborX="-185" custLinFactNeighborY="-43200">
        <dgm:presLayoutVars>
          <dgm:bulletEnabled val="1"/>
        </dgm:presLayoutVars>
      </dgm:prSet>
      <dgm:spPr/>
    </dgm:pt>
    <dgm:pt modelId="{40ED8492-3919-41EF-BCD0-1B14AA2BCF4A}" type="pres">
      <dgm:prSet presAssocID="{A8CC0D8F-E29C-4B9F-85E6-A975D406370D}" presName="sibTrans" presStyleCnt="0"/>
      <dgm:spPr/>
    </dgm:pt>
    <dgm:pt modelId="{C5A5B5E8-E9C8-4FC3-95F1-60724AB847E2}" type="pres">
      <dgm:prSet presAssocID="{0E392D64-D5AB-4658-9712-41EEA0FF6925}" presName="node" presStyleLbl="node1" presStyleIdx="1" presStyleCnt="13" custLinFactNeighborX="513" custLinFactNeighborY="-43200">
        <dgm:presLayoutVars>
          <dgm:bulletEnabled val="1"/>
        </dgm:presLayoutVars>
      </dgm:prSet>
      <dgm:spPr/>
    </dgm:pt>
    <dgm:pt modelId="{8340D93B-4AF7-4A0B-90AC-2081AF652DED}" type="pres">
      <dgm:prSet presAssocID="{93882385-69AB-4B50-B67F-0BE2C9D0F6A6}" presName="sibTrans" presStyleCnt="0"/>
      <dgm:spPr/>
    </dgm:pt>
    <dgm:pt modelId="{A01F4422-079C-44FC-9126-6B540505F47B}" type="pres">
      <dgm:prSet presAssocID="{AC8177B1-D067-4177-9278-1E5B8EFD6104}" presName="node" presStyleLbl="node1" presStyleIdx="2" presStyleCnt="13" custLinFactNeighborX="-1319" custLinFactNeighborY="-43200">
        <dgm:presLayoutVars>
          <dgm:bulletEnabled val="1"/>
        </dgm:presLayoutVars>
      </dgm:prSet>
      <dgm:spPr/>
    </dgm:pt>
    <dgm:pt modelId="{47C35C5C-8732-4EA7-A4C0-045A62FBFF38}" type="pres">
      <dgm:prSet presAssocID="{812B5BD3-2ACD-4FDE-8E57-F5A28C18D5B5}" presName="sibTrans" presStyleCnt="0"/>
      <dgm:spPr/>
    </dgm:pt>
    <dgm:pt modelId="{84CC4BE4-7DDC-400C-B5FB-3D32B0E21F73}" type="pres">
      <dgm:prSet presAssocID="{A1733F65-F636-4335-AB1F-667A5AC5BD08}" presName="node" presStyleLbl="node1" presStyleIdx="3" presStyleCnt="13" custLinFactNeighborX="-1025" custLinFactNeighborY="-43200">
        <dgm:presLayoutVars>
          <dgm:bulletEnabled val="1"/>
        </dgm:presLayoutVars>
      </dgm:prSet>
      <dgm:spPr/>
    </dgm:pt>
    <dgm:pt modelId="{7CBB0CA6-5C8F-46CF-B52D-0E43E82732C5}" type="pres">
      <dgm:prSet presAssocID="{1744CE89-6135-4156-9D5C-0C84381B0913}" presName="sibTrans" presStyleCnt="0"/>
      <dgm:spPr/>
    </dgm:pt>
    <dgm:pt modelId="{D9B453D8-3BD6-4030-886F-CC9E44140E5F}" type="pres">
      <dgm:prSet presAssocID="{10431B08-7C89-451F-9C98-6127285B89C3}" presName="node" presStyleLbl="node1" presStyleIdx="4" presStyleCnt="13" custLinFactNeighborX="-2453" custLinFactNeighborY="-43200">
        <dgm:presLayoutVars>
          <dgm:bulletEnabled val="1"/>
        </dgm:presLayoutVars>
      </dgm:prSet>
      <dgm:spPr/>
    </dgm:pt>
    <dgm:pt modelId="{6ED13191-0A91-40A9-92FF-9B1F84654670}" type="pres">
      <dgm:prSet presAssocID="{244DB466-67C6-49C6-9D6F-EC3E273779CA}" presName="sibTrans" presStyleCnt="0"/>
      <dgm:spPr/>
    </dgm:pt>
    <dgm:pt modelId="{5EF11A42-D930-4CD4-A135-A613D7F4F29D}" type="pres">
      <dgm:prSet presAssocID="{99D08206-BDC2-4CEF-83E8-50E65E22B3F9}" presName="node" presStyleLbl="node1" presStyleIdx="5" presStyleCnt="13" custLinFactNeighborX="-185" custLinFactNeighborY="-24778">
        <dgm:presLayoutVars>
          <dgm:bulletEnabled val="1"/>
        </dgm:presLayoutVars>
      </dgm:prSet>
      <dgm:spPr/>
    </dgm:pt>
    <dgm:pt modelId="{CC736261-D302-443E-9F82-400D39253D30}" type="pres">
      <dgm:prSet presAssocID="{ADBDACE6-931A-4E10-A534-707008931E3D}" presName="sibTrans" presStyleCnt="0"/>
      <dgm:spPr/>
    </dgm:pt>
    <dgm:pt modelId="{EDDF232A-44D8-40CE-B68C-3964CA29F408}" type="pres">
      <dgm:prSet presAssocID="{9C02E7D4-D1C9-439B-B66A-F8745FE58987}" presName="node" presStyleLbl="node1" presStyleIdx="6" presStyleCnt="13" custLinFactX="-10185" custLinFactY="19616" custLinFactNeighborX="-100000" custLinFactNeighborY="100000">
        <dgm:presLayoutVars>
          <dgm:bulletEnabled val="1"/>
        </dgm:presLayoutVars>
      </dgm:prSet>
      <dgm:spPr/>
    </dgm:pt>
    <dgm:pt modelId="{91A060B9-A57C-4793-9E2D-C13EEB883742}" type="pres">
      <dgm:prSet presAssocID="{4F40E0CD-7EA4-4E9A-AD84-2F758A4F0DE8}" presName="sibTrans" presStyleCnt="0"/>
      <dgm:spPr/>
    </dgm:pt>
    <dgm:pt modelId="{523EBFDC-3E6F-4DB2-BD05-13C18F8F125F}" type="pres">
      <dgm:prSet presAssocID="{503AEED4-2B8E-4572-92F0-D7102F631BEC}" presName="node" presStyleLbl="node1" presStyleIdx="7" presStyleCnt="13" custLinFactNeighborX="-1319" custLinFactNeighborY="-22214">
        <dgm:presLayoutVars>
          <dgm:bulletEnabled val="1"/>
        </dgm:presLayoutVars>
      </dgm:prSet>
      <dgm:spPr/>
    </dgm:pt>
    <dgm:pt modelId="{6D5A0868-7AE2-4A84-9325-8D4A3E22CA44}" type="pres">
      <dgm:prSet presAssocID="{BCE026BB-5979-4A9B-A163-A6220B047E64}" presName="sibTrans" presStyleCnt="0"/>
      <dgm:spPr/>
    </dgm:pt>
    <dgm:pt modelId="{DA792C7C-9439-4435-956F-A1FA09ABCDBA}" type="pres">
      <dgm:prSet presAssocID="{E57F2991-4F2E-4EA2-BECC-536312259C3D}" presName="node" presStyleLbl="node1" presStyleIdx="8" presStyleCnt="13" custLinFactY="14490" custLinFactNeighborX="3588" custLinFactNeighborY="100000">
        <dgm:presLayoutVars>
          <dgm:bulletEnabled val="1"/>
        </dgm:presLayoutVars>
      </dgm:prSet>
      <dgm:spPr/>
    </dgm:pt>
    <dgm:pt modelId="{F691B382-D475-4C46-B900-AB718AF69919}" type="pres">
      <dgm:prSet presAssocID="{1EBBC855-A8DB-42BC-8303-60C5B81DBB9C}" presName="sibTrans" presStyleCnt="0"/>
      <dgm:spPr/>
    </dgm:pt>
    <dgm:pt modelId="{BF6CE9CF-B3F8-444F-935D-82F6B0CFD128}" type="pres">
      <dgm:prSet presAssocID="{C217648A-3FC7-4E46-83B9-DE40A273EB8E}" presName="node" presStyleLbl="node1" presStyleIdx="9" presStyleCnt="13" custLinFactY="13635" custLinFactNeighborX="-2453" custLinFactNeighborY="100000">
        <dgm:presLayoutVars>
          <dgm:bulletEnabled val="1"/>
        </dgm:presLayoutVars>
      </dgm:prSet>
      <dgm:spPr/>
    </dgm:pt>
    <dgm:pt modelId="{AE263ED6-7E64-4E39-86FB-3FBF76038ECF}" type="pres">
      <dgm:prSet presAssocID="{605A2289-4DF4-4D3F-9772-A81A2830DF9D}" presName="sibTrans" presStyleCnt="0"/>
      <dgm:spPr/>
    </dgm:pt>
    <dgm:pt modelId="{482297D9-E8D4-45A4-B89A-C989891DE2B3}" type="pres">
      <dgm:prSet presAssocID="{27260D6B-F99D-465C-A6E1-F1D4F25D6814}" presName="node" presStyleLbl="node1" presStyleIdx="10" presStyleCnt="13">
        <dgm:presLayoutVars>
          <dgm:bulletEnabled val="1"/>
        </dgm:presLayoutVars>
      </dgm:prSet>
      <dgm:spPr/>
    </dgm:pt>
    <dgm:pt modelId="{7CD6558D-DF66-4332-B3AA-884AE5725CD2}" type="pres">
      <dgm:prSet presAssocID="{6FE02B30-55E9-4FFA-B2EB-4C99FEB4E718}" presName="sibTrans" presStyleCnt="0"/>
      <dgm:spPr/>
    </dgm:pt>
    <dgm:pt modelId="{7376BD6E-C883-4645-B295-3048637EF98C}" type="pres">
      <dgm:prSet presAssocID="{CD1A8938-59FA-4193-A868-99334538CB05}" presName="node" presStyleLbl="node1" presStyleIdx="11" presStyleCnt="13">
        <dgm:presLayoutVars>
          <dgm:bulletEnabled val="1"/>
        </dgm:presLayoutVars>
      </dgm:prSet>
      <dgm:spPr/>
    </dgm:pt>
    <dgm:pt modelId="{B2A7624C-1555-4055-A3B2-06FCF2323637}" type="pres">
      <dgm:prSet presAssocID="{A1ACA136-E4EF-4269-B677-AD54A41E724A}" presName="sibTrans" presStyleCnt="0"/>
      <dgm:spPr/>
    </dgm:pt>
    <dgm:pt modelId="{7AB0DFFF-FC82-4E43-98E6-EF82AAC7E46F}" type="pres">
      <dgm:prSet presAssocID="{6AFAC9AF-1856-4B60-8252-DFC61936FE70}" presName="node" presStyleLbl="node1" presStyleIdx="12" presStyleCnt="13" custLinFactX="7547" custLinFactY="-35159" custLinFactNeighborX="100000" custLinFactNeighborY="-100000">
        <dgm:presLayoutVars>
          <dgm:bulletEnabled val="1"/>
        </dgm:presLayoutVars>
      </dgm:prSet>
      <dgm:spPr/>
    </dgm:pt>
  </dgm:ptLst>
  <dgm:cxnLst>
    <dgm:cxn modelId="{79914B0B-993C-4D81-9414-ACAE9BF6833B}" srcId="{7E253FCA-4D84-470B-A485-D09BF477DA69}" destId="{503AEED4-2B8E-4572-92F0-D7102F631BEC}" srcOrd="7" destOrd="0" parTransId="{87CB1B9C-DCD4-4949-987D-0271ED65C448}" sibTransId="{BCE026BB-5979-4A9B-A163-A6220B047E64}"/>
    <dgm:cxn modelId="{45B2530D-6169-46EC-BA9B-B91DAE46FB9F}" type="presOf" srcId="{10431B08-7C89-451F-9C98-6127285B89C3}" destId="{D9B453D8-3BD6-4030-886F-CC9E44140E5F}" srcOrd="0" destOrd="0" presId="urn:microsoft.com/office/officeart/2005/8/layout/default"/>
    <dgm:cxn modelId="{DDB5C214-D9AF-4052-AABA-EBAE92336FAD}" srcId="{7E253FCA-4D84-470B-A485-D09BF477DA69}" destId="{CD1A8938-59FA-4193-A868-99334538CB05}" srcOrd="11" destOrd="0" parTransId="{DC8F8F28-AB1C-4A0D-9399-6B59F6D3F17C}" sibTransId="{A1ACA136-E4EF-4269-B677-AD54A41E724A}"/>
    <dgm:cxn modelId="{3A217B2A-5CD1-4077-A080-65714315D876}" type="presOf" srcId="{99D08206-BDC2-4CEF-83E8-50E65E22B3F9}" destId="{5EF11A42-D930-4CD4-A135-A613D7F4F29D}" srcOrd="0" destOrd="0" presId="urn:microsoft.com/office/officeart/2005/8/layout/default"/>
    <dgm:cxn modelId="{9FAD2A2D-C4C5-4372-87D8-DF811B182A92}" type="presOf" srcId="{A1733F65-F636-4335-AB1F-667A5AC5BD08}" destId="{84CC4BE4-7DDC-400C-B5FB-3D32B0E21F73}" srcOrd="0" destOrd="0" presId="urn:microsoft.com/office/officeart/2005/8/layout/default"/>
    <dgm:cxn modelId="{07318F32-77B2-42F4-A3E7-0EBFF8549302}" type="presOf" srcId="{9F365EB1-70BA-4E17-9483-21A63ADB9A2B}" destId="{E2C9B527-50F3-45A6-A245-6E804D174EB0}" srcOrd="0" destOrd="0" presId="urn:microsoft.com/office/officeart/2005/8/layout/default"/>
    <dgm:cxn modelId="{0DA31F33-629A-426F-8A39-C84B7D130139}" type="presOf" srcId="{0E392D64-D5AB-4658-9712-41EEA0FF6925}" destId="{C5A5B5E8-E9C8-4FC3-95F1-60724AB847E2}" srcOrd="0" destOrd="0" presId="urn:microsoft.com/office/officeart/2005/8/layout/default"/>
    <dgm:cxn modelId="{4EC0633D-DBD7-488B-AE32-5E61E3F3C9C1}" srcId="{7E253FCA-4D84-470B-A485-D09BF477DA69}" destId="{99D08206-BDC2-4CEF-83E8-50E65E22B3F9}" srcOrd="5" destOrd="0" parTransId="{F19AA4C1-51F2-46C1-AE44-34DBE6DC2AB1}" sibTransId="{ADBDACE6-931A-4E10-A534-707008931E3D}"/>
    <dgm:cxn modelId="{C676D344-BE58-4708-B322-2543E1981128}" srcId="{7E253FCA-4D84-470B-A485-D09BF477DA69}" destId="{9F365EB1-70BA-4E17-9483-21A63ADB9A2B}" srcOrd="0" destOrd="0" parTransId="{E3F05F69-6623-4874-A882-E56371089C21}" sibTransId="{A8CC0D8F-E29C-4B9F-85E6-A975D406370D}"/>
    <dgm:cxn modelId="{B26DE446-240C-4354-B183-67E0543B707D}" type="presOf" srcId="{C217648A-3FC7-4E46-83B9-DE40A273EB8E}" destId="{BF6CE9CF-B3F8-444F-935D-82F6B0CFD128}" srcOrd="0" destOrd="0" presId="urn:microsoft.com/office/officeart/2005/8/layout/default"/>
    <dgm:cxn modelId="{7482376B-43DC-4C5F-A4F3-AF51816BF657}" srcId="{7E253FCA-4D84-470B-A485-D09BF477DA69}" destId="{A1733F65-F636-4335-AB1F-667A5AC5BD08}" srcOrd="3" destOrd="0" parTransId="{CA173034-7D33-4BFA-876F-72297CF3D19F}" sibTransId="{1744CE89-6135-4156-9D5C-0C84381B0913}"/>
    <dgm:cxn modelId="{D44D104C-15B6-40A6-878C-A9F65851B210}" type="presOf" srcId="{9C02E7D4-D1C9-439B-B66A-F8745FE58987}" destId="{EDDF232A-44D8-40CE-B68C-3964CA29F408}" srcOrd="0" destOrd="0" presId="urn:microsoft.com/office/officeart/2005/8/layout/default"/>
    <dgm:cxn modelId="{87A96D4D-C15E-421E-8822-E65669663A28}" srcId="{7E253FCA-4D84-470B-A485-D09BF477DA69}" destId="{6AFAC9AF-1856-4B60-8252-DFC61936FE70}" srcOrd="12" destOrd="0" parTransId="{D692B93F-10FA-4B0B-8215-C306E835CE8A}" sibTransId="{0FA19B55-7BDB-4299-90E0-F7DA78EF1FA2}"/>
    <dgm:cxn modelId="{AE50E370-240A-4EEA-8E83-C61097E1B091}" type="presOf" srcId="{E57F2991-4F2E-4EA2-BECC-536312259C3D}" destId="{DA792C7C-9439-4435-956F-A1FA09ABCDBA}" srcOrd="0" destOrd="0" presId="urn:microsoft.com/office/officeart/2005/8/layout/default"/>
    <dgm:cxn modelId="{BDC3B559-7FDC-45B1-AB56-299D38398470}" srcId="{7E253FCA-4D84-470B-A485-D09BF477DA69}" destId="{27260D6B-F99D-465C-A6E1-F1D4F25D6814}" srcOrd="10" destOrd="0" parTransId="{DD0D3162-ED6C-4AC9-81FC-BA4D7B5562EF}" sibTransId="{6FE02B30-55E9-4FFA-B2EB-4C99FEB4E718}"/>
    <dgm:cxn modelId="{7CAB6F9B-3826-4A6A-9EC9-40706BC20D52}" srcId="{7E253FCA-4D84-470B-A485-D09BF477DA69}" destId="{C217648A-3FC7-4E46-83B9-DE40A273EB8E}" srcOrd="9" destOrd="0" parTransId="{21C12936-BE16-4872-9922-2040EEC344BB}" sibTransId="{605A2289-4DF4-4D3F-9772-A81A2830DF9D}"/>
    <dgm:cxn modelId="{D9729DA3-F232-4BAF-ADD3-8698EC1DCF33}" srcId="{7E253FCA-4D84-470B-A485-D09BF477DA69}" destId="{AC8177B1-D067-4177-9278-1E5B8EFD6104}" srcOrd="2" destOrd="0" parTransId="{A1AE4AFB-87E4-4C2A-B101-E465E29E2709}" sibTransId="{812B5BD3-2ACD-4FDE-8E57-F5A28C18D5B5}"/>
    <dgm:cxn modelId="{8F7BFCA6-FA84-4C90-A7A8-7E947EE98741}" type="presOf" srcId="{7E253FCA-4D84-470B-A485-D09BF477DA69}" destId="{AEDEC2AA-F1CE-4C8E-859A-BEE5DEC2D4BD}" srcOrd="0" destOrd="0" presId="urn:microsoft.com/office/officeart/2005/8/layout/default"/>
    <dgm:cxn modelId="{1DDEC3B5-DEAC-4B80-BB31-F129F2003226}" type="presOf" srcId="{503AEED4-2B8E-4572-92F0-D7102F631BEC}" destId="{523EBFDC-3E6F-4DB2-BD05-13C18F8F125F}" srcOrd="0" destOrd="0" presId="urn:microsoft.com/office/officeart/2005/8/layout/default"/>
    <dgm:cxn modelId="{84D936B9-D0B0-4D70-8E84-775357CC5DD7}" srcId="{7E253FCA-4D84-470B-A485-D09BF477DA69}" destId="{9C02E7D4-D1C9-439B-B66A-F8745FE58987}" srcOrd="6" destOrd="0" parTransId="{EFAB2AA7-5DC0-4C90-8D2B-076F7E1CDC7A}" sibTransId="{4F40E0CD-7EA4-4E9A-AD84-2F758A4F0DE8}"/>
    <dgm:cxn modelId="{380D34BE-7D22-486C-8702-1B7787D38545}" type="presOf" srcId="{CD1A8938-59FA-4193-A868-99334538CB05}" destId="{7376BD6E-C883-4645-B295-3048637EF98C}" srcOrd="0" destOrd="0" presId="urn:microsoft.com/office/officeart/2005/8/layout/default"/>
    <dgm:cxn modelId="{57E5A4C7-EAF3-44C3-8408-B0D69E5348C5}" srcId="{7E253FCA-4D84-470B-A485-D09BF477DA69}" destId="{10431B08-7C89-451F-9C98-6127285B89C3}" srcOrd="4" destOrd="0" parTransId="{86BC9301-E954-4231-9C84-00977F2ABB55}" sibTransId="{244DB466-67C6-49C6-9D6F-EC3E273779CA}"/>
    <dgm:cxn modelId="{4D0C9DD0-BC27-40CD-A5AB-7293C0A4BA8E}" type="presOf" srcId="{AC8177B1-D067-4177-9278-1E5B8EFD6104}" destId="{A01F4422-079C-44FC-9126-6B540505F47B}" srcOrd="0" destOrd="0" presId="urn:microsoft.com/office/officeart/2005/8/layout/default"/>
    <dgm:cxn modelId="{DDD78AE4-6412-41D4-A9CE-A01E194F1D5E}" srcId="{7E253FCA-4D84-470B-A485-D09BF477DA69}" destId="{0E392D64-D5AB-4658-9712-41EEA0FF6925}" srcOrd="1" destOrd="0" parTransId="{BC4C770E-B16C-435B-A0AB-A401D196C1CA}" sibTransId="{93882385-69AB-4B50-B67F-0BE2C9D0F6A6}"/>
    <dgm:cxn modelId="{91C3A2EC-8FCF-4B15-BA2D-ECE2009299CD}" type="presOf" srcId="{6AFAC9AF-1856-4B60-8252-DFC61936FE70}" destId="{7AB0DFFF-FC82-4E43-98E6-EF82AAC7E46F}" srcOrd="0" destOrd="0" presId="urn:microsoft.com/office/officeart/2005/8/layout/default"/>
    <dgm:cxn modelId="{B0DADFF1-863D-40D1-97EE-A7069668DC5E}" srcId="{7E253FCA-4D84-470B-A485-D09BF477DA69}" destId="{E57F2991-4F2E-4EA2-BECC-536312259C3D}" srcOrd="8" destOrd="0" parTransId="{FD5F9BFE-9B5A-4F38-B013-371583B6B7BA}" sibTransId="{1EBBC855-A8DB-42BC-8303-60C5B81DBB9C}"/>
    <dgm:cxn modelId="{BF0F4EF9-0542-42FE-A3A0-948579DDBE6A}" type="presOf" srcId="{27260D6B-F99D-465C-A6E1-F1D4F25D6814}" destId="{482297D9-E8D4-45A4-B89A-C989891DE2B3}" srcOrd="0" destOrd="0" presId="urn:microsoft.com/office/officeart/2005/8/layout/default"/>
    <dgm:cxn modelId="{E3532F44-6C84-4F31-8086-2F287D3F1315}" type="presParOf" srcId="{AEDEC2AA-F1CE-4C8E-859A-BEE5DEC2D4BD}" destId="{E2C9B527-50F3-45A6-A245-6E804D174EB0}" srcOrd="0" destOrd="0" presId="urn:microsoft.com/office/officeart/2005/8/layout/default"/>
    <dgm:cxn modelId="{BFE6146A-4D43-46B3-ADAE-80A7B3463109}" type="presParOf" srcId="{AEDEC2AA-F1CE-4C8E-859A-BEE5DEC2D4BD}" destId="{40ED8492-3919-41EF-BCD0-1B14AA2BCF4A}" srcOrd="1" destOrd="0" presId="urn:microsoft.com/office/officeart/2005/8/layout/default"/>
    <dgm:cxn modelId="{650E44A2-4F9D-4AF1-A577-A0997BE7CFF0}" type="presParOf" srcId="{AEDEC2AA-F1CE-4C8E-859A-BEE5DEC2D4BD}" destId="{C5A5B5E8-E9C8-4FC3-95F1-60724AB847E2}" srcOrd="2" destOrd="0" presId="urn:microsoft.com/office/officeart/2005/8/layout/default"/>
    <dgm:cxn modelId="{4E07287F-2419-4A9A-B673-B17FEC428186}" type="presParOf" srcId="{AEDEC2AA-F1CE-4C8E-859A-BEE5DEC2D4BD}" destId="{8340D93B-4AF7-4A0B-90AC-2081AF652DED}" srcOrd="3" destOrd="0" presId="urn:microsoft.com/office/officeart/2005/8/layout/default"/>
    <dgm:cxn modelId="{7CBAF63A-63E2-4F93-8E66-32A60F004E51}" type="presParOf" srcId="{AEDEC2AA-F1CE-4C8E-859A-BEE5DEC2D4BD}" destId="{A01F4422-079C-44FC-9126-6B540505F47B}" srcOrd="4" destOrd="0" presId="urn:microsoft.com/office/officeart/2005/8/layout/default"/>
    <dgm:cxn modelId="{FF8CC387-8FC1-4A2E-96B9-C879B6C5FC27}" type="presParOf" srcId="{AEDEC2AA-F1CE-4C8E-859A-BEE5DEC2D4BD}" destId="{47C35C5C-8732-4EA7-A4C0-045A62FBFF38}" srcOrd="5" destOrd="0" presId="urn:microsoft.com/office/officeart/2005/8/layout/default"/>
    <dgm:cxn modelId="{207B6C80-A6C7-40E9-A115-83F5A1508CB2}" type="presParOf" srcId="{AEDEC2AA-F1CE-4C8E-859A-BEE5DEC2D4BD}" destId="{84CC4BE4-7DDC-400C-B5FB-3D32B0E21F73}" srcOrd="6" destOrd="0" presId="urn:microsoft.com/office/officeart/2005/8/layout/default"/>
    <dgm:cxn modelId="{37F53CDA-E923-40A4-8AD2-CFA6461C76C2}" type="presParOf" srcId="{AEDEC2AA-F1CE-4C8E-859A-BEE5DEC2D4BD}" destId="{7CBB0CA6-5C8F-46CF-B52D-0E43E82732C5}" srcOrd="7" destOrd="0" presId="urn:microsoft.com/office/officeart/2005/8/layout/default"/>
    <dgm:cxn modelId="{EC841DA9-F9D1-4041-AEB4-D5DD9C1D7346}" type="presParOf" srcId="{AEDEC2AA-F1CE-4C8E-859A-BEE5DEC2D4BD}" destId="{D9B453D8-3BD6-4030-886F-CC9E44140E5F}" srcOrd="8" destOrd="0" presId="urn:microsoft.com/office/officeart/2005/8/layout/default"/>
    <dgm:cxn modelId="{B0D8512C-868F-42CC-B514-7CEF7C90B7AE}" type="presParOf" srcId="{AEDEC2AA-F1CE-4C8E-859A-BEE5DEC2D4BD}" destId="{6ED13191-0A91-40A9-92FF-9B1F84654670}" srcOrd="9" destOrd="0" presId="urn:microsoft.com/office/officeart/2005/8/layout/default"/>
    <dgm:cxn modelId="{F3C7C786-D54A-45C1-BA72-FFE998EC945F}" type="presParOf" srcId="{AEDEC2AA-F1CE-4C8E-859A-BEE5DEC2D4BD}" destId="{5EF11A42-D930-4CD4-A135-A613D7F4F29D}" srcOrd="10" destOrd="0" presId="urn:microsoft.com/office/officeart/2005/8/layout/default"/>
    <dgm:cxn modelId="{11B1D033-DA8B-4839-8DBE-9CCEEA2D1CDA}" type="presParOf" srcId="{AEDEC2AA-F1CE-4C8E-859A-BEE5DEC2D4BD}" destId="{CC736261-D302-443E-9F82-400D39253D30}" srcOrd="11" destOrd="0" presId="urn:microsoft.com/office/officeart/2005/8/layout/default"/>
    <dgm:cxn modelId="{FAD4642A-9EB7-42A8-BEC4-857040FABE4D}" type="presParOf" srcId="{AEDEC2AA-F1CE-4C8E-859A-BEE5DEC2D4BD}" destId="{EDDF232A-44D8-40CE-B68C-3964CA29F408}" srcOrd="12" destOrd="0" presId="urn:microsoft.com/office/officeart/2005/8/layout/default"/>
    <dgm:cxn modelId="{E3C3A8A3-6418-4B51-BAF3-BF3276A5CA41}" type="presParOf" srcId="{AEDEC2AA-F1CE-4C8E-859A-BEE5DEC2D4BD}" destId="{91A060B9-A57C-4793-9E2D-C13EEB883742}" srcOrd="13" destOrd="0" presId="urn:microsoft.com/office/officeart/2005/8/layout/default"/>
    <dgm:cxn modelId="{62A76C4C-A759-4596-B9BC-39F6312D34F7}" type="presParOf" srcId="{AEDEC2AA-F1CE-4C8E-859A-BEE5DEC2D4BD}" destId="{523EBFDC-3E6F-4DB2-BD05-13C18F8F125F}" srcOrd="14" destOrd="0" presId="urn:microsoft.com/office/officeart/2005/8/layout/default"/>
    <dgm:cxn modelId="{42519B37-DBDC-4E5A-8579-08B1CAC7CD0A}" type="presParOf" srcId="{AEDEC2AA-F1CE-4C8E-859A-BEE5DEC2D4BD}" destId="{6D5A0868-7AE2-4A84-9325-8D4A3E22CA44}" srcOrd="15" destOrd="0" presId="urn:microsoft.com/office/officeart/2005/8/layout/default"/>
    <dgm:cxn modelId="{F85AF5BE-4565-4DCF-B057-584752A54479}" type="presParOf" srcId="{AEDEC2AA-F1CE-4C8E-859A-BEE5DEC2D4BD}" destId="{DA792C7C-9439-4435-956F-A1FA09ABCDBA}" srcOrd="16" destOrd="0" presId="urn:microsoft.com/office/officeart/2005/8/layout/default"/>
    <dgm:cxn modelId="{E87179EB-6C82-4A41-A17C-467D41F7BA6E}" type="presParOf" srcId="{AEDEC2AA-F1CE-4C8E-859A-BEE5DEC2D4BD}" destId="{F691B382-D475-4C46-B900-AB718AF69919}" srcOrd="17" destOrd="0" presId="urn:microsoft.com/office/officeart/2005/8/layout/default"/>
    <dgm:cxn modelId="{686C2547-ECC6-499C-A2E1-37D9E0BFEC3B}" type="presParOf" srcId="{AEDEC2AA-F1CE-4C8E-859A-BEE5DEC2D4BD}" destId="{BF6CE9CF-B3F8-444F-935D-82F6B0CFD128}" srcOrd="18" destOrd="0" presId="urn:microsoft.com/office/officeart/2005/8/layout/default"/>
    <dgm:cxn modelId="{73555217-BCA2-45D0-B3C9-4CC105E9C50B}" type="presParOf" srcId="{AEDEC2AA-F1CE-4C8E-859A-BEE5DEC2D4BD}" destId="{AE263ED6-7E64-4E39-86FB-3FBF76038ECF}" srcOrd="19" destOrd="0" presId="urn:microsoft.com/office/officeart/2005/8/layout/default"/>
    <dgm:cxn modelId="{CF93A480-FE58-4177-982B-845DF84ACB46}" type="presParOf" srcId="{AEDEC2AA-F1CE-4C8E-859A-BEE5DEC2D4BD}" destId="{482297D9-E8D4-45A4-B89A-C989891DE2B3}" srcOrd="20" destOrd="0" presId="urn:microsoft.com/office/officeart/2005/8/layout/default"/>
    <dgm:cxn modelId="{0B13FA17-1898-460C-BEA1-8F80D0216573}" type="presParOf" srcId="{AEDEC2AA-F1CE-4C8E-859A-BEE5DEC2D4BD}" destId="{7CD6558D-DF66-4332-B3AA-884AE5725CD2}" srcOrd="21" destOrd="0" presId="urn:microsoft.com/office/officeart/2005/8/layout/default"/>
    <dgm:cxn modelId="{8FF740A8-EB93-4DBD-8F5E-290F83ECF14B}" type="presParOf" srcId="{AEDEC2AA-F1CE-4C8E-859A-BEE5DEC2D4BD}" destId="{7376BD6E-C883-4645-B295-3048637EF98C}" srcOrd="22" destOrd="0" presId="urn:microsoft.com/office/officeart/2005/8/layout/default"/>
    <dgm:cxn modelId="{A36A67A5-9CCE-4161-A2BA-80FA83C60F89}" type="presParOf" srcId="{AEDEC2AA-F1CE-4C8E-859A-BEE5DEC2D4BD}" destId="{B2A7624C-1555-4055-A3B2-06FCF2323637}" srcOrd="23" destOrd="0" presId="urn:microsoft.com/office/officeart/2005/8/layout/default"/>
    <dgm:cxn modelId="{1DEE5938-45B5-4AB6-9C24-0CA0E891B9A7}" type="presParOf" srcId="{AEDEC2AA-F1CE-4C8E-859A-BEE5DEC2D4BD}" destId="{7AB0DFFF-FC82-4E43-98E6-EF82AAC7E46F}"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B3664-0CF6-41D2-93D2-D2C1EAA11837}">
      <dsp:nvSpPr>
        <dsp:cNvPr id="0" name=""/>
        <dsp:cNvSpPr/>
      </dsp:nvSpPr>
      <dsp:spPr>
        <a:xfrm>
          <a:off x="447317" y="2154"/>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Origin and Source</a:t>
          </a:r>
          <a:endParaRPr lang="en-GB" sz="2400" kern="1200" dirty="0"/>
        </a:p>
      </dsp:txBody>
      <dsp:txXfrm>
        <a:off x="447317" y="2154"/>
        <a:ext cx="2029845" cy="1217907"/>
      </dsp:txXfrm>
    </dsp:sp>
    <dsp:sp modelId="{CB691C3B-BE83-4D8B-97C7-FFEC60F266DE}">
      <dsp:nvSpPr>
        <dsp:cNvPr id="0" name=""/>
        <dsp:cNvSpPr/>
      </dsp:nvSpPr>
      <dsp:spPr>
        <a:xfrm>
          <a:off x="2680148" y="2154"/>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History and Lineage</a:t>
          </a:r>
        </a:p>
      </dsp:txBody>
      <dsp:txXfrm>
        <a:off x="2680148" y="2154"/>
        <a:ext cx="2029845" cy="1217907"/>
      </dsp:txXfrm>
    </dsp:sp>
    <dsp:sp modelId="{D8A31A05-0CF9-4AAF-8257-266E8678DE8A}">
      <dsp:nvSpPr>
        <dsp:cNvPr id="0" name=""/>
        <dsp:cNvSpPr/>
      </dsp:nvSpPr>
      <dsp:spPr>
        <a:xfrm>
          <a:off x="4912978" y="2154"/>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Geographical Context</a:t>
          </a:r>
        </a:p>
      </dsp:txBody>
      <dsp:txXfrm>
        <a:off x="4912978" y="2154"/>
        <a:ext cx="2029845" cy="1217907"/>
      </dsp:txXfrm>
    </dsp:sp>
    <dsp:sp modelId="{26503BAB-BA5C-4E6E-AD80-5CD2317CA156}">
      <dsp:nvSpPr>
        <dsp:cNvPr id="0" name=""/>
        <dsp:cNvSpPr/>
      </dsp:nvSpPr>
      <dsp:spPr>
        <a:xfrm>
          <a:off x="7145809" y="2154"/>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Quality Assurance</a:t>
          </a:r>
        </a:p>
      </dsp:txBody>
      <dsp:txXfrm>
        <a:off x="7145809" y="2154"/>
        <a:ext cx="2029845" cy="1217907"/>
      </dsp:txXfrm>
    </dsp:sp>
    <dsp:sp modelId="{4F9BDD79-B5F8-4831-97F1-B73579D91A1B}">
      <dsp:nvSpPr>
        <dsp:cNvPr id="0" name=""/>
        <dsp:cNvSpPr/>
      </dsp:nvSpPr>
      <dsp:spPr>
        <a:xfrm>
          <a:off x="447317" y="1423046"/>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Food Safety</a:t>
          </a:r>
        </a:p>
      </dsp:txBody>
      <dsp:txXfrm>
        <a:off x="447317" y="1423046"/>
        <a:ext cx="2029845" cy="1217907"/>
      </dsp:txXfrm>
    </dsp:sp>
    <dsp:sp modelId="{14EA0DD3-7921-4394-AD9F-7AE4750E828A}">
      <dsp:nvSpPr>
        <dsp:cNvPr id="0" name=""/>
        <dsp:cNvSpPr/>
      </dsp:nvSpPr>
      <dsp:spPr>
        <a:xfrm>
          <a:off x="2680148" y="1423046"/>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Transparency</a:t>
          </a:r>
        </a:p>
      </dsp:txBody>
      <dsp:txXfrm>
        <a:off x="2680148" y="1423046"/>
        <a:ext cx="2029845" cy="1217907"/>
      </dsp:txXfrm>
    </dsp:sp>
    <dsp:sp modelId="{DD7C73D4-B74A-417E-89C0-CFCB6E12AFCF}">
      <dsp:nvSpPr>
        <dsp:cNvPr id="0" name=""/>
        <dsp:cNvSpPr/>
      </dsp:nvSpPr>
      <dsp:spPr>
        <a:xfrm>
          <a:off x="4912978" y="1423046"/>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Cultural and Culinary Significance</a:t>
          </a:r>
        </a:p>
      </dsp:txBody>
      <dsp:txXfrm>
        <a:off x="4912978" y="1423046"/>
        <a:ext cx="2029845" cy="1217907"/>
      </dsp:txXfrm>
    </dsp:sp>
    <dsp:sp modelId="{1A1C0DA7-2B9F-4DAC-A144-351014D07476}">
      <dsp:nvSpPr>
        <dsp:cNvPr id="0" name=""/>
        <dsp:cNvSpPr/>
      </dsp:nvSpPr>
      <dsp:spPr>
        <a:xfrm>
          <a:off x="7145809" y="1423046"/>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Sustainability</a:t>
          </a:r>
        </a:p>
      </dsp:txBody>
      <dsp:txXfrm>
        <a:off x="7145809" y="1423046"/>
        <a:ext cx="2029845" cy="1217907"/>
      </dsp:txXfrm>
    </dsp:sp>
    <dsp:sp modelId="{8B9A1810-9BAA-4CAC-B36E-EE02ACB88C5F}">
      <dsp:nvSpPr>
        <dsp:cNvPr id="0" name=""/>
        <dsp:cNvSpPr/>
      </dsp:nvSpPr>
      <dsp:spPr>
        <a:xfrm>
          <a:off x="3796563" y="2843938"/>
          <a:ext cx="2029845" cy="12179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a:t>Market Value</a:t>
          </a:r>
        </a:p>
      </dsp:txBody>
      <dsp:txXfrm>
        <a:off x="3796563" y="2843938"/>
        <a:ext cx="2029845" cy="12179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19C18-1020-4A1A-B9F1-CE95234741C9}">
      <dsp:nvSpPr>
        <dsp:cNvPr id="0" name=""/>
        <dsp:cNvSpPr/>
      </dsp:nvSpPr>
      <dsp:spPr>
        <a:xfrm>
          <a:off x="-5253760" y="-804658"/>
          <a:ext cx="6256165" cy="6256165"/>
        </a:xfrm>
        <a:prstGeom prst="blockArc">
          <a:avLst>
            <a:gd name="adj1" fmla="val 18900000"/>
            <a:gd name="adj2" fmla="val 2700000"/>
            <a:gd name="adj3" fmla="val 34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3F3DFA7-85C3-4EC3-8F21-CEAD976DADEA}">
      <dsp:nvSpPr>
        <dsp:cNvPr id="0" name=""/>
        <dsp:cNvSpPr/>
      </dsp:nvSpPr>
      <dsp:spPr>
        <a:xfrm>
          <a:off x="438397" y="290335"/>
          <a:ext cx="7497455" cy="5810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20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Procurement</a:t>
          </a:r>
        </a:p>
      </dsp:txBody>
      <dsp:txXfrm>
        <a:off x="438397" y="290335"/>
        <a:ext cx="7497455" cy="581041"/>
      </dsp:txXfrm>
    </dsp:sp>
    <dsp:sp modelId="{304E4556-9821-4945-9F43-F559AC172687}">
      <dsp:nvSpPr>
        <dsp:cNvPr id="0" name=""/>
        <dsp:cNvSpPr/>
      </dsp:nvSpPr>
      <dsp:spPr>
        <a:xfrm>
          <a:off x="75245" y="217704"/>
          <a:ext cx="726302" cy="72630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CD208-E8DC-4819-A0BA-E5BCE45CD0E6}">
      <dsp:nvSpPr>
        <dsp:cNvPr id="0" name=""/>
        <dsp:cNvSpPr/>
      </dsp:nvSpPr>
      <dsp:spPr>
        <a:xfrm>
          <a:off x="854754" y="1161619"/>
          <a:ext cx="7081098" cy="5810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20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Supplier Relationships</a:t>
          </a:r>
        </a:p>
      </dsp:txBody>
      <dsp:txXfrm>
        <a:off x="854754" y="1161619"/>
        <a:ext cx="7081098" cy="581041"/>
      </dsp:txXfrm>
    </dsp:sp>
    <dsp:sp modelId="{7248F5AB-5222-4247-801B-ECC42F75536F}">
      <dsp:nvSpPr>
        <dsp:cNvPr id="0" name=""/>
        <dsp:cNvSpPr/>
      </dsp:nvSpPr>
      <dsp:spPr>
        <a:xfrm>
          <a:off x="491603" y="1088989"/>
          <a:ext cx="726302" cy="72630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54CE7A-0394-4536-B9F1-6E0209298BF3}">
      <dsp:nvSpPr>
        <dsp:cNvPr id="0" name=""/>
        <dsp:cNvSpPr/>
      </dsp:nvSpPr>
      <dsp:spPr>
        <a:xfrm>
          <a:off x="982543" y="2032903"/>
          <a:ext cx="6953309" cy="5810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20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Quality Control</a:t>
          </a:r>
        </a:p>
      </dsp:txBody>
      <dsp:txXfrm>
        <a:off x="982543" y="2032903"/>
        <a:ext cx="6953309" cy="581041"/>
      </dsp:txXfrm>
    </dsp:sp>
    <dsp:sp modelId="{7DAFA8AD-15E1-4AB0-80BF-A6FCD3E27641}">
      <dsp:nvSpPr>
        <dsp:cNvPr id="0" name=""/>
        <dsp:cNvSpPr/>
      </dsp:nvSpPr>
      <dsp:spPr>
        <a:xfrm>
          <a:off x="619391" y="1960273"/>
          <a:ext cx="726302" cy="72630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11794F-7E1A-4F2E-8C56-F8DB2476536C}">
      <dsp:nvSpPr>
        <dsp:cNvPr id="0" name=""/>
        <dsp:cNvSpPr/>
      </dsp:nvSpPr>
      <dsp:spPr>
        <a:xfrm>
          <a:off x="854754" y="2904187"/>
          <a:ext cx="7081098" cy="5810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20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Ethical Considerations</a:t>
          </a:r>
        </a:p>
      </dsp:txBody>
      <dsp:txXfrm>
        <a:off x="854754" y="2904187"/>
        <a:ext cx="7081098" cy="581041"/>
      </dsp:txXfrm>
    </dsp:sp>
    <dsp:sp modelId="{3D8461E9-9B96-4B00-A590-5BBD13D6783C}">
      <dsp:nvSpPr>
        <dsp:cNvPr id="0" name=""/>
        <dsp:cNvSpPr/>
      </dsp:nvSpPr>
      <dsp:spPr>
        <a:xfrm>
          <a:off x="491603" y="2831557"/>
          <a:ext cx="726302" cy="72630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820FB3-ADB7-46DC-AB02-89DEB259FDE0}">
      <dsp:nvSpPr>
        <dsp:cNvPr id="0" name=""/>
        <dsp:cNvSpPr/>
      </dsp:nvSpPr>
      <dsp:spPr>
        <a:xfrm>
          <a:off x="438397" y="3775471"/>
          <a:ext cx="7497455" cy="5810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20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Cost Management</a:t>
          </a:r>
        </a:p>
      </dsp:txBody>
      <dsp:txXfrm>
        <a:off x="438397" y="3775471"/>
        <a:ext cx="7497455" cy="581041"/>
      </dsp:txXfrm>
    </dsp:sp>
    <dsp:sp modelId="{7EBF3045-70C7-48D2-8973-6C5CEDB96C39}">
      <dsp:nvSpPr>
        <dsp:cNvPr id="0" name=""/>
        <dsp:cNvSpPr/>
      </dsp:nvSpPr>
      <dsp:spPr>
        <a:xfrm>
          <a:off x="75245" y="3702841"/>
          <a:ext cx="726302" cy="72630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9B527-50F3-45A6-A245-6E804D174EB0}">
      <dsp:nvSpPr>
        <dsp:cNvPr id="0" name=""/>
        <dsp:cNvSpPr/>
      </dsp:nvSpPr>
      <dsp:spPr>
        <a:xfrm>
          <a:off x="0" y="122267"/>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Ingredients</a:t>
          </a:r>
          <a:endParaRPr lang="en-GB" sz="2100" kern="1200" dirty="0"/>
        </a:p>
      </dsp:txBody>
      <dsp:txXfrm>
        <a:off x="0" y="122267"/>
        <a:ext cx="1801721" cy="1081032"/>
      </dsp:txXfrm>
    </dsp:sp>
    <dsp:sp modelId="{C5A5B5E8-E9C8-4FC3-95F1-60724AB847E2}">
      <dsp:nvSpPr>
        <dsp:cNvPr id="0" name=""/>
        <dsp:cNvSpPr/>
      </dsp:nvSpPr>
      <dsp:spPr>
        <a:xfrm>
          <a:off x="1994464" y="122267"/>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Beverages</a:t>
          </a:r>
        </a:p>
      </dsp:txBody>
      <dsp:txXfrm>
        <a:off x="1994464" y="122267"/>
        <a:ext cx="1801721" cy="1081032"/>
      </dsp:txXfrm>
    </dsp:sp>
    <dsp:sp modelId="{A01F4422-079C-44FC-9126-6B540505F47B}">
      <dsp:nvSpPr>
        <dsp:cNvPr id="0" name=""/>
        <dsp:cNvSpPr/>
      </dsp:nvSpPr>
      <dsp:spPr>
        <a:xfrm>
          <a:off x="3943350" y="122267"/>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Kitchen Equipment</a:t>
          </a:r>
        </a:p>
      </dsp:txBody>
      <dsp:txXfrm>
        <a:off x="3943350" y="122267"/>
        <a:ext cx="1801721" cy="1081032"/>
      </dsp:txXfrm>
    </dsp:sp>
    <dsp:sp modelId="{84CC4BE4-7DDC-400C-B5FB-3D32B0E21F73}">
      <dsp:nvSpPr>
        <dsp:cNvPr id="0" name=""/>
        <dsp:cNvSpPr/>
      </dsp:nvSpPr>
      <dsp:spPr>
        <a:xfrm>
          <a:off x="5930540" y="122267"/>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a:t>Service Supplies</a:t>
          </a:r>
        </a:p>
      </dsp:txBody>
      <dsp:txXfrm>
        <a:off x="5930540" y="122267"/>
        <a:ext cx="1801721" cy="1081032"/>
      </dsp:txXfrm>
    </dsp:sp>
    <dsp:sp modelId="{D9B453D8-3BD6-4030-886F-CC9E44140E5F}">
      <dsp:nvSpPr>
        <dsp:cNvPr id="0" name=""/>
        <dsp:cNvSpPr/>
      </dsp:nvSpPr>
      <dsp:spPr>
        <a:xfrm>
          <a:off x="7886705" y="122267"/>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Specialty and Exotic Products</a:t>
          </a:r>
        </a:p>
      </dsp:txBody>
      <dsp:txXfrm>
        <a:off x="7886705" y="122267"/>
        <a:ext cx="1801721" cy="1081032"/>
      </dsp:txXfrm>
    </dsp:sp>
    <dsp:sp modelId="{5EF11A42-D930-4CD4-A135-A613D7F4F29D}">
      <dsp:nvSpPr>
        <dsp:cNvPr id="0" name=""/>
        <dsp:cNvSpPr/>
      </dsp:nvSpPr>
      <dsp:spPr>
        <a:xfrm>
          <a:off x="0" y="1582620"/>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Local and Seasonal Sourcing</a:t>
          </a:r>
        </a:p>
      </dsp:txBody>
      <dsp:txXfrm>
        <a:off x="0" y="1582620"/>
        <a:ext cx="1801721" cy="1081032"/>
      </dsp:txXfrm>
    </dsp:sp>
    <dsp:sp modelId="{EDDF232A-44D8-40CE-B68C-3964CA29F408}">
      <dsp:nvSpPr>
        <dsp:cNvPr id="0" name=""/>
        <dsp:cNvSpPr/>
      </dsp:nvSpPr>
      <dsp:spPr>
        <a:xfrm>
          <a:off x="0" y="3143566"/>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Sustainable Sourcing</a:t>
          </a:r>
        </a:p>
      </dsp:txBody>
      <dsp:txXfrm>
        <a:off x="0" y="3143566"/>
        <a:ext cx="1801721" cy="1081032"/>
      </dsp:txXfrm>
    </dsp:sp>
    <dsp:sp modelId="{523EBFDC-3E6F-4DB2-BD05-13C18F8F125F}">
      <dsp:nvSpPr>
        <dsp:cNvPr id="0" name=""/>
        <dsp:cNvSpPr/>
      </dsp:nvSpPr>
      <dsp:spPr>
        <a:xfrm>
          <a:off x="3943350" y="1610337"/>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1" i="0" kern="1200" dirty="0">
              <a:solidFill>
                <a:srgbClr val="FFFF00"/>
              </a:solidFill>
            </a:rPr>
            <a:t>Supply Chain Management</a:t>
          </a:r>
        </a:p>
      </dsp:txBody>
      <dsp:txXfrm>
        <a:off x="3943350" y="1610337"/>
        <a:ext cx="1801721" cy="1081032"/>
      </dsp:txXfrm>
    </dsp:sp>
    <dsp:sp modelId="{DA792C7C-9439-4435-956F-A1FA09ABCDBA}">
      <dsp:nvSpPr>
        <dsp:cNvPr id="0" name=""/>
        <dsp:cNvSpPr/>
      </dsp:nvSpPr>
      <dsp:spPr>
        <a:xfrm>
          <a:off x="6013654" y="3088153"/>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Contract Negotiations</a:t>
          </a:r>
        </a:p>
      </dsp:txBody>
      <dsp:txXfrm>
        <a:off x="6013654" y="3088153"/>
        <a:ext cx="1801721" cy="1081032"/>
      </dsp:txXfrm>
    </dsp:sp>
    <dsp:sp modelId="{BF6CE9CF-B3F8-444F-935D-82F6B0CFD128}">
      <dsp:nvSpPr>
        <dsp:cNvPr id="0" name=""/>
        <dsp:cNvSpPr/>
      </dsp:nvSpPr>
      <dsp:spPr>
        <a:xfrm>
          <a:off x="7886705" y="3078910"/>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Compliance and Regulation</a:t>
          </a:r>
        </a:p>
      </dsp:txBody>
      <dsp:txXfrm>
        <a:off x="7886705" y="3078910"/>
        <a:ext cx="1801721" cy="1081032"/>
      </dsp:txXfrm>
    </dsp:sp>
    <dsp:sp modelId="{482297D9-E8D4-45A4-B89A-C989891DE2B3}">
      <dsp:nvSpPr>
        <dsp:cNvPr id="0" name=""/>
        <dsp:cNvSpPr/>
      </dsp:nvSpPr>
      <dsp:spPr>
        <a:xfrm>
          <a:off x="1985221" y="3111683"/>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a:t>Diversity of Suppliers</a:t>
          </a:r>
        </a:p>
      </dsp:txBody>
      <dsp:txXfrm>
        <a:off x="1985221" y="3111683"/>
        <a:ext cx="1801721" cy="1081032"/>
      </dsp:txXfrm>
    </dsp:sp>
    <dsp:sp modelId="{7376BD6E-C883-4645-B295-3048637EF98C}">
      <dsp:nvSpPr>
        <dsp:cNvPr id="0" name=""/>
        <dsp:cNvSpPr/>
      </dsp:nvSpPr>
      <dsp:spPr>
        <a:xfrm>
          <a:off x="3967114" y="3111683"/>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a:t>Technology and E-Procurement</a:t>
          </a:r>
        </a:p>
      </dsp:txBody>
      <dsp:txXfrm>
        <a:off x="3967114" y="3111683"/>
        <a:ext cx="1801721" cy="1081032"/>
      </dsp:txXfrm>
    </dsp:sp>
    <dsp:sp modelId="{7AB0DFFF-FC82-4E43-98E6-EF82AAC7E46F}">
      <dsp:nvSpPr>
        <dsp:cNvPr id="0" name=""/>
        <dsp:cNvSpPr/>
      </dsp:nvSpPr>
      <dsp:spPr>
        <a:xfrm>
          <a:off x="7886705" y="1650570"/>
          <a:ext cx="1801721" cy="10810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mj-lt"/>
            <a:buNone/>
          </a:pPr>
          <a:r>
            <a:rPr lang="en-GB" sz="2100" b="0" i="0" kern="1200" dirty="0"/>
            <a:t>Waste Reduction</a:t>
          </a:r>
        </a:p>
      </dsp:txBody>
      <dsp:txXfrm>
        <a:off x="7886705" y="1650570"/>
        <a:ext cx="1801721" cy="10810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22T16:26:12.461"/>
    </inkml:context>
    <inkml:brush xml:id="br0">
      <inkml:brushProperty name="width" value="0.025" units="cm"/>
      <inkml:brushProperty name="height" value="0.025" units="cm"/>
      <inkml:brushProperty name="color" value="#FFC114"/>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22T16:26:13.112"/>
    </inkml:context>
    <inkml:brush xml:id="br0">
      <inkml:brushProperty name="width" value="0.025" units="cm"/>
      <inkml:brushProperty name="height" value="0.025" units="cm"/>
      <inkml:brushProperty name="color" value="#FFC114"/>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4</a:t>
            </a:fld>
            <a:endParaRPr lang="en-GB"/>
          </a:p>
        </p:txBody>
      </p:sp>
    </p:spTree>
    <p:extLst>
      <p:ext uri="{BB962C8B-B14F-4D97-AF65-F5344CB8AC3E}">
        <p14:creationId xmlns:p14="http://schemas.microsoft.com/office/powerpoint/2010/main" val="3260124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000000"/>
                </a:solidFill>
                <a:effectLst/>
                <a:latin typeface="Söhne"/>
              </a:rPr>
              <a:t>Quality Assurance:</a:t>
            </a:r>
            <a:r>
              <a:rPr lang="en-GB" b="0" i="0" dirty="0">
                <a:solidFill>
                  <a:srgbClr val="000000"/>
                </a:solidFill>
                <a:effectLst/>
                <a:latin typeface="Söhne"/>
              </a:rPr>
              <a:t> Knowing the provenance of a product can provide insights into its quality and authenticity. Products from specific regions or producers may be known for their superior quality or unique characteristics.</a:t>
            </a:r>
          </a:p>
          <a:p>
            <a:pPr algn="l">
              <a:buFont typeface="+mj-lt"/>
              <a:buAutoNum type="arabicPeriod"/>
            </a:pPr>
            <a:r>
              <a:rPr lang="en-GB" b="1" i="0" dirty="0">
                <a:solidFill>
                  <a:srgbClr val="000000"/>
                </a:solidFill>
                <a:effectLst/>
                <a:latin typeface="Söhne"/>
              </a:rPr>
              <a:t>Food Safety:</a:t>
            </a:r>
            <a:r>
              <a:rPr lang="en-GB" b="0" i="0" dirty="0">
                <a:solidFill>
                  <a:srgbClr val="000000"/>
                </a:solidFill>
                <a:effectLst/>
                <a:latin typeface="Söhne"/>
              </a:rPr>
              <a:t> Provenance is critical for food safety, as it helps trace the source of ingredients in case of contamination or recalls. It aids in identifying potential risks and taking appropriate actions.</a:t>
            </a:r>
          </a:p>
          <a:p>
            <a:pPr algn="l">
              <a:buFont typeface="+mj-lt"/>
              <a:buAutoNum type="arabicPeriod"/>
            </a:pPr>
            <a:r>
              <a:rPr lang="en-GB" b="1" i="0" dirty="0">
                <a:solidFill>
                  <a:srgbClr val="000000"/>
                </a:solidFill>
                <a:effectLst/>
                <a:latin typeface="Söhne"/>
              </a:rPr>
              <a:t>Transparency:</a:t>
            </a:r>
            <a:r>
              <a:rPr lang="en-GB" b="0" i="0" dirty="0">
                <a:solidFill>
                  <a:srgbClr val="000000"/>
                </a:solidFill>
                <a:effectLst/>
                <a:latin typeface="Söhne"/>
              </a:rPr>
              <a:t> Consumers are increasingly interested in knowing where their food comes from. Providing information about provenance allows for greater transparency in the food supply chain, which can build trust with customers.</a:t>
            </a:r>
          </a:p>
          <a:p>
            <a:pPr algn="l">
              <a:buFont typeface="+mj-lt"/>
              <a:buAutoNum type="arabicPeriod"/>
            </a:pPr>
            <a:r>
              <a:rPr lang="en-GB" b="1" i="0" dirty="0">
                <a:solidFill>
                  <a:srgbClr val="000000"/>
                </a:solidFill>
                <a:effectLst/>
                <a:latin typeface="Söhne"/>
              </a:rPr>
              <a:t>Cultural and Culinary Significance:</a:t>
            </a:r>
            <a:r>
              <a:rPr lang="en-GB" b="0" i="0" dirty="0">
                <a:solidFill>
                  <a:srgbClr val="000000"/>
                </a:solidFill>
                <a:effectLst/>
                <a:latin typeface="Söhne"/>
              </a:rPr>
              <a:t> Certain regions are renowned for their culinary traditions and specific ingredients. Understanding provenance can help highlight the cultural and culinary significance of a dish or product.</a:t>
            </a:r>
          </a:p>
          <a:p>
            <a:pPr algn="l">
              <a:buFont typeface="+mj-lt"/>
              <a:buAutoNum type="arabicPeriod"/>
            </a:pPr>
            <a:r>
              <a:rPr lang="en-GB" b="1" i="0" dirty="0">
                <a:solidFill>
                  <a:srgbClr val="000000"/>
                </a:solidFill>
                <a:effectLst/>
                <a:latin typeface="Söhne"/>
              </a:rPr>
              <a:t>Sustainability:</a:t>
            </a:r>
            <a:r>
              <a:rPr lang="en-GB" b="0" i="0" dirty="0">
                <a:solidFill>
                  <a:srgbClr val="000000"/>
                </a:solidFill>
                <a:effectLst/>
                <a:latin typeface="Söhne"/>
              </a:rPr>
              <a:t> Provenance is closely tied to sustainable sourcing practices. It allows consumers and businesses to make informed choices that support environmentally responsible and ethical production.</a:t>
            </a:r>
          </a:p>
          <a:p>
            <a:pPr algn="l">
              <a:buFont typeface="+mj-lt"/>
              <a:buAutoNum type="arabicPeriod"/>
            </a:pPr>
            <a:r>
              <a:rPr lang="en-GB" b="1" i="0" dirty="0">
                <a:solidFill>
                  <a:srgbClr val="000000"/>
                </a:solidFill>
                <a:effectLst/>
                <a:latin typeface="Söhne"/>
              </a:rPr>
              <a:t>Market Value:</a:t>
            </a:r>
            <a:r>
              <a:rPr lang="en-GB" b="0" i="0" dirty="0">
                <a:solidFill>
                  <a:srgbClr val="000000"/>
                </a:solidFill>
                <a:effectLst/>
                <a:latin typeface="Söhne"/>
              </a:rPr>
              <a:t> Products with well-documented and prestigious provenance may command higher market value due to their reputation for quality and authenticity.</a:t>
            </a:r>
          </a:p>
          <a:p>
            <a:pPr algn="l"/>
            <a:r>
              <a:rPr lang="en-GB" b="0" i="0" dirty="0">
                <a:solidFill>
                  <a:srgbClr val="000000"/>
                </a:solidFill>
                <a:effectLst/>
                <a:latin typeface="Söhne"/>
              </a:rPr>
              <a:t>In essence, provenance is about knowing the story behind a product, where it comes from, and how it fits into the broader context of its production or cultivation. It can be a valuable aspect of the food industry, particularly as consumers increasingly seek information about the origins of the foods they consume.</a:t>
            </a: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404614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Procurement:</a:t>
            </a:r>
            <a:r>
              <a:rPr lang="en-GB" b="0" i="0" dirty="0">
                <a:solidFill>
                  <a:srgbClr val="374151"/>
                </a:solidFill>
                <a:effectLst/>
                <a:latin typeface="Söhne"/>
              </a:rPr>
              <a:t> Sourcing involves the procurement of all the items required for food preparation and service, including fresh produce, meat, seafood, dairy, beverages, spices, condiments, kitchen equipment, utensils, and more.</a:t>
            </a:r>
          </a:p>
          <a:p>
            <a:pPr algn="l">
              <a:buFont typeface="+mj-lt"/>
              <a:buAutoNum type="arabicPeriod"/>
            </a:pPr>
            <a:r>
              <a:rPr lang="en-GB" b="1" i="0" dirty="0">
                <a:solidFill>
                  <a:srgbClr val="374151"/>
                </a:solidFill>
                <a:effectLst/>
                <a:latin typeface="Söhne"/>
              </a:rPr>
              <a:t>Supplier Relationships:</a:t>
            </a:r>
            <a:r>
              <a:rPr lang="en-GB" b="0" i="0" dirty="0">
                <a:solidFill>
                  <a:srgbClr val="374151"/>
                </a:solidFill>
                <a:effectLst/>
                <a:latin typeface="Söhne"/>
              </a:rPr>
              <a:t> Establishing and maintaining strong relationships with suppliers is a key aspect of sourcing. These relationships help ensure reliable and consistent access to quality products.</a:t>
            </a:r>
          </a:p>
          <a:p>
            <a:pPr algn="l">
              <a:buFont typeface="+mj-lt"/>
              <a:buAutoNum type="arabicPeriod"/>
            </a:pPr>
            <a:r>
              <a:rPr lang="en-GB" b="1" i="0" dirty="0">
                <a:solidFill>
                  <a:srgbClr val="374151"/>
                </a:solidFill>
                <a:effectLst/>
                <a:latin typeface="Söhne"/>
              </a:rPr>
              <a:t>Quality Control:</a:t>
            </a:r>
            <a:r>
              <a:rPr lang="en-GB" b="0" i="0" dirty="0">
                <a:solidFill>
                  <a:srgbClr val="374151"/>
                </a:solidFill>
                <a:effectLst/>
                <a:latin typeface="Söhne"/>
              </a:rPr>
              <a:t> Sourcing includes quality control measures to assess the quality and freshness of ingredients. This may involve inspections, sampling, and adherence to quality standards.</a:t>
            </a:r>
          </a:p>
          <a:p>
            <a:pPr algn="l">
              <a:buFont typeface="+mj-lt"/>
              <a:buAutoNum type="arabicPeriod"/>
            </a:pPr>
            <a:r>
              <a:rPr lang="en-GB" b="1" i="0" dirty="0">
                <a:solidFill>
                  <a:srgbClr val="374151"/>
                </a:solidFill>
                <a:effectLst/>
                <a:latin typeface="Söhne"/>
              </a:rPr>
              <a:t>Ethical Considerations:</a:t>
            </a:r>
            <a:r>
              <a:rPr lang="en-GB" b="0" i="0" dirty="0">
                <a:solidFill>
                  <a:srgbClr val="374151"/>
                </a:solidFill>
                <a:effectLst/>
                <a:latin typeface="Söhne"/>
              </a:rPr>
              <a:t> Ethical sourcing is a growing concern, and many establishments seek suppliers that adhere to fair </a:t>
            </a:r>
            <a:r>
              <a:rPr lang="en-GB" b="0" i="0" dirty="0" err="1">
                <a:solidFill>
                  <a:srgbClr val="374151"/>
                </a:solidFill>
                <a:effectLst/>
                <a:latin typeface="Söhne"/>
              </a:rPr>
              <a:t>labor</a:t>
            </a:r>
            <a:r>
              <a:rPr lang="en-GB" b="0" i="0" dirty="0">
                <a:solidFill>
                  <a:srgbClr val="374151"/>
                </a:solidFill>
                <a:effectLst/>
                <a:latin typeface="Söhne"/>
              </a:rPr>
              <a:t> practices, responsible environmental stewardship, and humane animal welfare standards.</a:t>
            </a:r>
          </a:p>
          <a:p>
            <a:pPr algn="l">
              <a:buFont typeface="+mj-lt"/>
              <a:buAutoNum type="arabicPeriod"/>
            </a:pPr>
            <a:r>
              <a:rPr lang="en-GB" b="1" i="0" dirty="0">
                <a:solidFill>
                  <a:srgbClr val="374151"/>
                </a:solidFill>
                <a:effectLst/>
                <a:latin typeface="Söhne"/>
              </a:rPr>
              <a:t>Cost Management:</a:t>
            </a:r>
            <a:r>
              <a:rPr lang="en-GB" b="0" i="0" dirty="0">
                <a:solidFill>
                  <a:srgbClr val="374151"/>
                </a:solidFill>
                <a:effectLst/>
                <a:latin typeface="Söhne"/>
              </a:rPr>
              <a:t> Sourcing also involves cost considerations. Restaurants aim to balance quality and cost-effectiveness to maintain profitability.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18699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Cost and Budget:</a:t>
            </a:r>
            <a:r>
              <a:rPr lang="en-GB" b="0" i="0" dirty="0">
                <a:solidFill>
                  <a:srgbClr val="374151"/>
                </a:solidFill>
                <a:effectLst/>
                <a:latin typeface="Söhne"/>
              </a:rPr>
              <a:t> The cost of ingredients and products is a critical factor. Restaurants must balance quality with affordability to maintain profitability.</a:t>
            </a:r>
          </a:p>
          <a:p>
            <a:pPr algn="l">
              <a:buFont typeface="+mj-lt"/>
              <a:buAutoNum type="arabicPeriod"/>
            </a:pPr>
            <a:r>
              <a:rPr lang="en-GB" b="1" i="0" dirty="0">
                <a:solidFill>
                  <a:srgbClr val="374151"/>
                </a:solidFill>
                <a:effectLst/>
                <a:latin typeface="Söhne"/>
              </a:rPr>
              <a:t>Quality and Freshness:</a:t>
            </a:r>
            <a:r>
              <a:rPr lang="en-GB" b="0" i="0" dirty="0">
                <a:solidFill>
                  <a:srgbClr val="374151"/>
                </a:solidFill>
                <a:effectLst/>
                <a:latin typeface="Söhne"/>
              </a:rPr>
              <a:t> The quality of ingredients directly affects the taste and presentation of dishes. Freshness is particularly important for perishable items.</a:t>
            </a:r>
          </a:p>
          <a:p>
            <a:pPr algn="l">
              <a:buFont typeface="+mj-lt"/>
              <a:buAutoNum type="arabicPeriod"/>
            </a:pPr>
            <a:r>
              <a:rPr lang="en-GB" b="1" i="0" dirty="0">
                <a:solidFill>
                  <a:srgbClr val="374151"/>
                </a:solidFill>
                <a:effectLst/>
                <a:latin typeface="Söhne"/>
              </a:rPr>
              <a:t>Supplier Reputation:</a:t>
            </a:r>
            <a:r>
              <a:rPr lang="en-GB" b="0" i="0" dirty="0">
                <a:solidFill>
                  <a:srgbClr val="374151"/>
                </a:solidFill>
                <a:effectLst/>
                <a:latin typeface="Söhne"/>
              </a:rPr>
              <a:t> The reputation and reliability of suppliers play a significant role in sourcing decisions. A supplier's track record for consistency, on-time deliveries, and product quality is crucial.</a:t>
            </a:r>
          </a:p>
          <a:p>
            <a:pPr algn="l">
              <a:buFont typeface="+mj-lt"/>
              <a:buAutoNum type="arabicPeriod"/>
            </a:pPr>
            <a:r>
              <a:rPr lang="en-GB" b="1" i="0" dirty="0">
                <a:solidFill>
                  <a:srgbClr val="374151"/>
                </a:solidFill>
                <a:effectLst/>
                <a:latin typeface="Söhne"/>
              </a:rPr>
              <a:t>Sustainability:</a:t>
            </a:r>
            <a:r>
              <a:rPr lang="en-GB" b="0" i="0" dirty="0">
                <a:solidFill>
                  <a:srgbClr val="374151"/>
                </a:solidFill>
                <a:effectLst/>
                <a:latin typeface="Söhne"/>
              </a:rPr>
              <a:t> Increasingly, restaurants are considering the environmental impact of their sourcing decisions. Sustainable sourcing practices, such as sourcing locally or using eco-friendly packaging, are gaining importance.</a:t>
            </a:r>
          </a:p>
          <a:p>
            <a:pPr algn="l">
              <a:buFont typeface="+mj-lt"/>
              <a:buAutoNum type="arabicPeriod"/>
            </a:pPr>
            <a:r>
              <a:rPr lang="en-GB" b="1" i="0" dirty="0">
                <a:solidFill>
                  <a:srgbClr val="374151"/>
                </a:solidFill>
                <a:effectLst/>
                <a:latin typeface="Söhne"/>
              </a:rPr>
              <a:t>Local Sourcing:</a:t>
            </a:r>
            <a:r>
              <a:rPr lang="en-GB" b="0" i="0" dirty="0">
                <a:solidFill>
                  <a:srgbClr val="374151"/>
                </a:solidFill>
                <a:effectLst/>
                <a:latin typeface="Söhne"/>
              </a:rPr>
              <a:t> The desire to support local farmers and promote regional cuisine can influence the choice to source ingredients locally. Local sourcing also aligns with the farm-to-table movement.</a:t>
            </a:r>
          </a:p>
          <a:p>
            <a:pPr algn="l">
              <a:buFont typeface="+mj-lt"/>
              <a:buAutoNum type="arabicPeriod"/>
            </a:pPr>
            <a:r>
              <a:rPr lang="en-GB" b="1" i="0" dirty="0">
                <a:solidFill>
                  <a:srgbClr val="374151"/>
                </a:solidFill>
                <a:effectLst/>
                <a:latin typeface="Söhne"/>
              </a:rPr>
              <a:t>Seasonality:</a:t>
            </a:r>
            <a:r>
              <a:rPr lang="en-GB" b="0" i="0" dirty="0">
                <a:solidFill>
                  <a:srgbClr val="374151"/>
                </a:solidFill>
                <a:effectLst/>
                <a:latin typeface="Söhne"/>
              </a:rPr>
              <a:t> Seasonal availability of certain ingredients can impact menu planning and sourcing decisions. Restaurants may choose to feature seasonal items for freshness and </a:t>
            </a:r>
            <a:r>
              <a:rPr lang="en-GB" b="0" i="0" dirty="0" err="1">
                <a:solidFill>
                  <a:srgbClr val="374151"/>
                </a:solidFill>
                <a:effectLst/>
                <a:latin typeface="Söhne"/>
              </a:rPr>
              <a:t>flavor</a:t>
            </a:r>
            <a:r>
              <a:rPr lang="en-GB" b="0" i="0" dirty="0">
                <a:solidFill>
                  <a:srgbClr val="374151"/>
                </a:solidFill>
                <a:effectLst/>
                <a:latin typeface="Söhne"/>
              </a:rPr>
              <a:t>.</a:t>
            </a:r>
          </a:p>
          <a:p>
            <a:pPr algn="l">
              <a:buFont typeface="+mj-lt"/>
              <a:buAutoNum type="arabicPeriod"/>
            </a:pPr>
            <a:r>
              <a:rPr lang="en-GB" b="1" i="0" dirty="0">
                <a:solidFill>
                  <a:srgbClr val="374151"/>
                </a:solidFill>
                <a:effectLst/>
                <a:latin typeface="Söhne"/>
              </a:rPr>
              <a:t>Menu Concept:</a:t>
            </a:r>
            <a:r>
              <a:rPr lang="en-GB" b="0" i="0" dirty="0">
                <a:solidFill>
                  <a:srgbClr val="374151"/>
                </a:solidFill>
                <a:effectLst/>
                <a:latin typeface="Söhne"/>
              </a:rPr>
              <a:t> The restaurant's menu concept and cuisine type significantly impact sourcing decisions. A menu </a:t>
            </a:r>
            <a:r>
              <a:rPr lang="en-GB" b="0" i="0" dirty="0" err="1">
                <a:solidFill>
                  <a:srgbClr val="374151"/>
                </a:solidFill>
                <a:effectLst/>
                <a:latin typeface="Söhne"/>
              </a:rPr>
              <a:t>centered</a:t>
            </a:r>
            <a:r>
              <a:rPr lang="en-GB" b="0" i="0" dirty="0">
                <a:solidFill>
                  <a:srgbClr val="374151"/>
                </a:solidFill>
                <a:effectLst/>
                <a:latin typeface="Söhne"/>
              </a:rPr>
              <a:t> around seafood, for example, will require specific sourcing for seafood products.</a:t>
            </a:r>
          </a:p>
          <a:p>
            <a:pPr algn="l">
              <a:buFont typeface="+mj-lt"/>
              <a:buAutoNum type="arabicPeriod"/>
            </a:pPr>
            <a:r>
              <a:rPr lang="en-GB" b="1" i="0" dirty="0">
                <a:solidFill>
                  <a:srgbClr val="374151"/>
                </a:solidFill>
                <a:effectLst/>
                <a:latin typeface="Söhne"/>
              </a:rPr>
              <a:t>Ethical Considerations:</a:t>
            </a:r>
            <a:r>
              <a:rPr lang="en-GB" b="0" i="0" dirty="0">
                <a:solidFill>
                  <a:srgbClr val="374151"/>
                </a:solidFill>
                <a:effectLst/>
                <a:latin typeface="Söhne"/>
              </a:rPr>
              <a:t> Ethical factors, such as fair </a:t>
            </a:r>
            <a:r>
              <a:rPr lang="en-GB" b="0" i="0" dirty="0" err="1">
                <a:solidFill>
                  <a:srgbClr val="374151"/>
                </a:solidFill>
                <a:effectLst/>
                <a:latin typeface="Söhne"/>
              </a:rPr>
              <a:t>labor</a:t>
            </a:r>
            <a:r>
              <a:rPr lang="en-GB" b="0" i="0" dirty="0">
                <a:solidFill>
                  <a:srgbClr val="374151"/>
                </a:solidFill>
                <a:effectLst/>
                <a:latin typeface="Söhne"/>
              </a:rPr>
              <a:t> practices and humane treatment of animals, influence sourcing choices. Some establishments prioritize sourcing from suppliers with strong ethical standards.</a:t>
            </a:r>
          </a:p>
          <a:p>
            <a:pPr algn="l">
              <a:buFont typeface="+mj-lt"/>
              <a:buAutoNum type="arabicPeriod"/>
            </a:pPr>
            <a:r>
              <a:rPr lang="en-GB" b="1" i="0" dirty="0">
                <a:solidFill>
                  <a:srgbClr val="374151"/>
                </a:solidFill>
                <a:effectLst/>
                <a:latin typeface="Söhne"/>
              </a:rPr>
              <a:t>Consumer Preferences:</a:t>
            </a:r>
            <a:r>
              <a:rPr lang="en-GB" b="0" i="0" dirty="0">
                <a:solidFill>
                  <a:srgbClr val="374151"/>
                </a:solidFill>
                <a:effectLst/>
                <a:latin typeface="Söhne"/>
              </a:rPr>
              <a:t> Understanding customer preferences and dietary trends is crucial. Sourcing decisions should align with what customers are looking for in terms of taste, health, and sustainability.</a:t>
            </a:r>
          </a:p>
          <a:p>
            <a:pPr algn="l">
              <a:buFont typeface="+mj-lt"/>
              <a:buAutoNum type="arabicPeriod"/>
            </a:pPr>
            <a:r>
              <a:rPr lang="en-GB" b="1" i="0" dirty="0">
                <a:solidFill>
                  <a:srgbClr val="374151"/>
                </a:solidFill>
                <a:effectLst/>
                <a:latin typeface="Söhne"/>
              </a:rPr>
              <a:t>Food Safety and Regulations:</a:t>
            </a:r>
            <a:r>
              <a:rPr lang="en-GB" b="0" i="0" dirty="0">
                <a:solidFill>
                  <a:srgbClr val="374151"/>
                </a:solidFill>
                <a:effectLst/>
                <a:latin typeface="Söhne"/>
              </a:rPr>
              <a:t> Compliance with food safety regulations is non-negotiable. Sourcing decisions must prioritize suppliers and products that meet food safety standards.</a:t>
            </a:r>
          </a:p>
          <a:p>
            <a:pPr algn="l">
              <a:buFont typeface="+mj-lt"/>
              <a:buAutoNum type="arabicPeriod"/>
            </a:pPr>
            <a:r>
              <a:rPr lang="en-GB" b="1" i="0" dirty="0">
                <a:solidFill>
                  <a:srgbClr val="374151"/>
                </a:solidFill>
                <a:effectLst/>
                <a:latin typeface="Söhne"/>
              </a:rPr>
              <a:t>Supply Chain Reliability:</a:t>
            </a:r>
            <a:r>
              <a:rPr lang="en-GB" b="0" i="0" dirty="0">
                <a:solidFill>
                  <a:srgbClr val="374151"/>
                </a:solidFill>
                <a:effectLst/>
                <a:latin typeface="Söhne"/>
              </a:rPr>
              <a:t> The reliability of the supply chain, including transportation and distribution, impacts sourcing. Restaurants need to ensure a consistent supply of ingredients.</a:t>
            </a:r>
          </a:p>
          <a:p>
            <a:pPr algn="l">
              <a:buFont typeface="+mj-lt"/>
              <a:buAutoNum type="arabicPeriod"/>
            </a:pPr>
            <a:r>
              <a:rPr lang="en-GB" b="1" i="0" dirty="0">
                <a:solidFill>
                  <a:srgbClr val="374151"/>
                </a:solidFill>
                <a:effectLst/>
                <a:latin typeface="Söhne"/>
              </a:rPr>
              <a:t>Competition:</a:t>
            </a:r>
            <a:r>
              <a:rPr lang="en-GB" b="0" i="0" dirty="0">
                <a:solidFill>
                  <a:srgbClr val="374151"/>
                </a:solidFill>
                <a:effectLst/>
                <a:latin typeface="Söhne"/>
              </a:rPr>
              <a:t> The competitive landscape in a particular market can influence sourcing decisions. Restaurants may seek unique or exclusive ingredients to stand out.</a:t>
            </a:r>
          </a:p>
          <a:p>
            <a:pPr algn="l">
              <a:buFont typeface="+mj-lt"/>
              <a:buAutoNum type="arabicPeriod"/>
            </a:pPr>
            <a:r>
              <a:rPr lang="en-GB" b="1" i="0" dirty="0">
                <a:solidFill>
                  <a:srgbClr val="374151"/>
                </a:solidFill>
                <a:effectLst/>
                <a:latin typeface="Söhne"/>
              </a:rPr>
              <a:t>Cultural and Regional Influences:</a:t>
            </a:r>
            <a:r>
              <a:rPr lang="en-GB" b="0" i="0" dirty="0">
                <a:solidFill>
                  <a:srgbClr val="374151"/>
                </a:solidFill>
                <a:effectLst/>
                <a:latin typeface="Söhne"/>
              </a:rPr>
              <a:t> Cultural and regional factors can shape sourcing choices. Restaurants offering international cuisine may source specific ingredients to maintain authenticity.</a:t>
            </a:r>
          </a:p>
          <a:p>
            <a:pPr algn="l">
              <a:buFont typeface="+mj-lt"/>
              <a:buAutoNum type="arabicPeriod"/>
            </a:pPr>
            <a:r>
              <a:rPr lang="en-GB" b="1" i="0" dirty="0">
                <a:solidFill>
                  <a:srgbClr val="374151"/>
                </a:solidFill>
                <a:effectLst/>
                <a:latin typeface="Söhne"/>
              </a:rPr>
              <a:t>Economic Factors:</a:t>
            </a:r>
            <a:r>
              <a:rPr lang="en-GB" b="0" i="0" dirty="0">
                <a:solidFill>
                  <a:srgbClr val="374151"/>
                </a:solidFill>
                <a:effectLst/>
                <a:latin typeface="Söhne"/>
              </a:rPr>
              <a:t> Economic conditions, including inflation, currency exchange rates, and market trends, can affect the cost and availability of ingredients.</a:t>
            </a:r>
          </a:p>
          <a:p>
            <a:pPr algn="l">
              <a:buFont typeface="+mj-lt"/>
              <a:buAutoNum type="arabicPeriod"/>
            </a:pPr>
            <a:r>
              <a:rPr lang="en-GB" b="1" i="0" dirty="0">
                <a:solidFill>
                  <a:srgbClr val="374151"/>
                </a:solidFill>
                <a:effectLst/>
                <a:latin typeface="Söhne"/>
              </a:rPr>
              <a:t>Technology and Innovation:</a:t>
            </a:r>
            <a:r>
              <a:rPr lang="en-GB" b="0" i="0" dirty="0">
                <a:solidFill>
                  <a:srgbClr val="374151"/>
                </a:solidFill>
                <a:effectLst/>
                <a:latin typeface="Söhne"/>
              </a:rPr>
              <a:t> Advancements in technology and food production methods can open up new sourcing opportunities. Restaurants may explore innovative ingredients and products.</a:t>
            </a:r>
          </a:p>
          <a:p>
            <a:pPr algn="l">
              <a:buFont typeface="+mj-lt"/>
              <a:buAutoNum type="arabicPeriod"/>
            </a:pPr>
            <a:r>
              <a:rPr lang="en-GB" b="1" i="0" dirty="0">
                <a:solidFill>
                  <a:srgbClr val="374151"/>
                </a:solidFill>
                <a:effectLst/>
                <a:latin typeface="Söhne"/>
              </a:rPr>
              <a:t>Waste Reduction and Sustainability Goals:</a:t>
            </a:r>
            <a:r>
              <a:rPr lang="en-GB" b="0" i="0" dirty="0">
                <a:solidFill>
                  <a:srgbClr val="374151"/>
                </a:solidFill>
                <a:effectLst/>
                <a:latin typeface="Söhne"/>
              </a:rPr>
              <a:t> Reducing food waste and adopting sustainable practices are increasingly important factors in sourcing decisions.</a:t>
            </a:r>
          </a:p>
          <a:p>
            <a:pPr algn="l">
              <a:buFont typeface="+mj-lt"/>
              <a:buAutoNum type="arabicPeriod"/>
            </a:pPr>
            <a:r>
              <a:rPr lang="en-GB" b="1" i="0" dirty="0">
                <a:solidFill>
                  <a:srgbClr val="374151"/>
                </a:solidFill>
                <a:effectLst/>
                <a:latin typeface="Söhne"/>
              </a:rPr>
              <a:t>Allergen and Dietary Restrictions:</a:t>
            </a:r>
            <a:r>
              <a:rPr lang="en-GB" b="0" i="0" dirty="0">
                <a:solidFill>
                  <a:srgbClr val="374151"/>
                </a:solidFill>
                <a:effectLst/>
                <a:latin typeface="Söhne"/>
              </a:rPr>
              <a:t> Restaurants must consider allergen information and dietary restrictions when sourcing ingredients to accommodate diverse customer needs.</a:t>
            </a:r>
          </a:p>
          <a:p>
            <a:pPr algn="l">
              <a:buFont typeface="+mj-lt"/>
              <a:buAutoNum type="arabicPeriod"/>
            </a:pPr>
            <a:r>
              <a:rPr lang="en-GB" b="1" i="0" dirty="0">
                <a:solidFill>
                  <a:srgbClr val="374151"/>
                </a:solidFill>
                <a:effectLst/>
                <a:latin typeface="Söhne"/>
              </a:rPr>
              <a:t>Long-Term Relationships:</a:t>
            </a:r>
            <a:r>
              <a:rPr lang="en-GB" b="0" i="0" dirty="0">
                <a:solidFill>
                  <a:srgbClr val="374151"/>
                </a:solidFill>
                <a:effectLst/>
                <a:latin typeface="Söhne"/>
              </a:rPr>
              <a:t> Establishing long-term relationships with suppliers can lead to more </a:t>
            </a:r>
            <a:r>
              <a:rPr lang="en-GB" b="0" i="0" dirty="0" err="1">
                <a:solidFill>
                  <a:srgbClr val="374151"/>
                </a:solidFill>
                <a:effectLst/>
                <a:latin typeface="Söhne"/>
              </a:rPr>
              <a:t>favorable</a:t>
            </a:r>
            <a:r>
              <a:rPr lang="en-GB" b="0" i="0" dirty="0">
                <a:solidFill>
                  <a:srgbClr val="374151"/>
                </a:solidFill>
                <a:effectLst/>
                <a:latin typeface="Söhne"/>
              </a:rPr>
              <a:t> terms and reliable sourcing partnerships.</a:t>
            </a:r>
          </a:p>
          <a:p>
            <a:pPr algn="l">
              <a:buFont typeface="+mj-lt"/>
              <a:buAutoNum type="arabicPeriod"/>
            </a:pPr>
            <a:r>
              <a:rPr lang="en-GB" b="1" i="0" dirty="0">
                <a:solidFill>
                  <a:srgbClr val="374151"/>
                </a:solidFill>
                <a:effectLst/>
                <a:latin typeface="Söhne"/>
              </a:rPr>
              <a:t>Menu Flexibility:</a:t>
            </a:r>
            <a:r>
              <a:rPr lang="en-GB" b="0" i="0" dirty="0">
                <a:solidFill>
                  <a:srgbClr val="374151"/>
                </a:solidFill>
                <a:effectLst/>
                <a:latin typeface="Söhne"/>
              </a:rPr>
              <a:t> Sourcing decisions should allow for menu flexibility, enabling restaurants to adjust offerings based on market conditions and customer preferences.</a:t>
            </a:r>
          </a:p>
          <a:p>
            <a:pPr algn="l"/>
            <a:r>
              <a:rPr lang="en-GB" b="0" i="0" dirty="0">
                <a:solidFill>
                  <a:srgbClr val="374151"/>
                </a:solidFill>
                <a:effectLst/>
                <a:latin typeface="Söhne"/>
              </a:rPr>
              <a:t>Successful product sourcing involves carefully evaluating and balancing these factors to meet the unique needs and goals of each restaurant or food service establishment.</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3986231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Cost and Budget:</a:t>
            </a:r>
            <a:r>
              <a:rPr lang="en-GB" b="0" i="0" dirty="0">
                <a:solidFill>
                  <a:srgbClr val="374151"/>
                </a:solidFill>
                <a:effectLst/>
                <a:latin typeface="Söhne"/>
              </a:rPr>
              <a:t> The cost of ingredients and products is a critical factor. Restaurants must balance quality with affordability to maintain profitability.</a:t>
            </a:r>
          </a:p>
          <a:p>
            <a:pPr algn="l">
              <a:buFont typeface="+mj-lt"/>
              <a:buAutoNum type="arabicPeriod"/>
            </a:pPr>
            <a:r>
              <a:rPr lang="en-GB" b="1" i="0" dirty="0">
                <a:solidFill>
                  <a:srgbClr val="374151"/>
                </a:solidFill>
                <a:effectLst/>
                <a:latin typeface="Söhne"/>
              </a:rPr>
              <a:t>Quality and Freshness:</a:t>
            </a:r>
            <a:r>
              <a:rPr lang="en-GB" b="0" i="0" dirty="0">
                <a:solidFill>
                  <a:srgbClr val="374151"/>
                </a:solidFill>
                <a:effectLst/>
                <a:latin typeface="Söhne"/>
              </a:rPr>
              <a:t> The quality of ingredients directly affects the taste and presentation of dishes. Freshness is particularly important for perishable items.</a:t>
            </a:r>
          </a:p>
          <a:p>
            <a:pPr algn="l">
              <a:buFont typeface="+mj-lt"/>
              <a:buAutoNum type="arabicPeriod"/>
            </a:pPr>
            <a:r>
              <a:rPr lang="en-GB" b="1" i="0" dirty="0">
                <a:solidFill>
                  <a:srgbClr val="374151"/>
                </a:solidFill>
                <a:effectLst/>
                <a:latin typeface="Söhne"/>
              </a:rPr>
              <a:t>Supplier Reputation:</a:t>
            </a:r>
            <a:r>
              <a:rPr lang="en-GB" b="0" i="0" dirty="0">
                <a:solidFill>
                  <a:srgbClr val="374151"/>
                </a:solidFill>
                <a:effectLst/>
                <a:latin typeface="Söhne"/>
              </a:rPr>
              <a:t> The reputation and reliability of suppliers play a significant role in sourcing decisions. A supplier's track record for consistency, on-time deliveries, and product quality is crucial.</a:t>
            </a:r>
          </a:p>
          <a:p>
            <a:pPr algn="l">
              <a:buFont typeface="+mj-lt"/>
              <a:buAutoNum type="arabicPeriod"/>
            </a:pPr>
            <a:r>
              <a:rPr lang="en-GB" b="1" i="0" dirty="0">
                <a:solidFill>
                  <a:srgbClr val="374151"/>
                </a:solidFill>
                <a:effectLst/>
                <a:latin typeface="Söhne"/>
              </a:rPr>
              <a:t>Sustainability:</a:t>
            </a:r>
            <a:r>
              <a:rPr lang="en-GB" b="0" i="0" dirty="0">
                <a:solidFill>
                  <a:srgbClr val="374151"/>
                </a:solidFill>
                <a:effectLst/>
                <a:latin typeface="Söhne"/>
              </a:rPr>
              <a:t> Increasingly, restaurants are considering the environmental impact of their sourcing decisions. Sustainable sourcing practices, such as sourcing locally or using eco-friendly packaging, are gaining importance.</a:t>
            </a:r>
          </a:p>
          <a:p>
            <a:pPr algn="l">
              <a:buFont typeface="+mj-lt"/>
              <a:buAutoNum type="arabicPeriod"/>
            </a:pPr>
            <a:r>
              <a:rPr lang="en-GB" b="1" i="0" dirty="0">
                <a:solidFill>
                  <a:srgbClr val="374151"/>
                </a:solidFill>
                <a:effectLst/>
                <a:latin typeface="Söhne"/>
              </a:rPr>
              <a:t>Local Sourcing:</a:t>
            </a:r>
            <a:r>
              <a:rPr lang="en-GB" b="0" i="0" dirty="0">
                <a:solidFill>
                  <a:srgbClr val="374151"/>
                </a:solidFill>
                <a:effectLst/>
                <a:latin typeface="Söhne"/>
              </a:rPr>
              <a:t> The desire to support local farmers and promote regional cuisine can influence the choice to source ingredients locally. Local sourcing also aligns with the farm-to-table movement.</a:t>
            </a:r>
          </a:p>
          <a:p>
            <a:pPr algn="l">
              <a:buFont typeface="+mj-lt"/>
              <a:buAutoNum type="arabicPeriod"/>
            </a:pPr>
            <a:r>
              <a:rPr lang="en-GB" b="1" i="0" dirty="0">
                <a:solidFill>
                  <a:srgbClr val="374151"/>
                </a:solidFill>
                <a:effectLst/>
                <a:latin typeface="Söhne"/>
              </a:rPr>
              <a:t>Seasonality:</a:t>
            </a:r>
            <a:r>
              <a:rPr lang="en-GB" b="0" i="0" dirty="0">
                <a:solidFill>
                  <a:srgbClr val="374151"/>
                </a:solidFill>
                <a:effectLst/>
                <a:latin typeface="Söhne"/>
              </a:rPr>
              <a:t> Seasonal availability of certain ingredients can impact menu planning and sourcing decisions. Restaurants may choose to feature seasonal items for freshness and </a:t>
            </a:r>
            <a:r>
              <a:rPr lang="en-GB" b="0" i="0" dirty="0" err="1">
                <a:solidFill>
                  <a:srgbClr val="374151"/>
                </a:solidFill>
                <a:effectLst/>
                <a:latin typeface="Söhne"/>
              </a:rPr>
              <a:t>flavor</a:t>
            </a:r>
            <a:r>
              <a:rPr lang="en-GB" b="0" i="0" dirty="0">
                <a:solidFill>
                  <a:srgbClr val="374151"/>
                </a:solidFill>
                <a:effectLst/>
                <a:latin typeface="Söhne"/>
              </a:rPr>
              <a:t>.</a:t>
            </a:r>
          </a:p>
          <a:p>
            <a:pPr algn="l">
              <a:buFont typeface="+mj-lt"/>
              <a:buAutoNum type="arabicPeriod"/>
            </a:pPr>
            <a:r>
              <a:rPr lang="en-GB" b="1" i="0" dirty="0">
                <a:solidFill>
                  <a:srgbClr val="374151"/>
                </a:solidFill>
                <a:effectLst/>
                <a:latin typeface="Söhne"/>
              </a:rPr>
              <a:t>Menu Concept:</a:t>
            </a:r>
            <a:r>
              <a:rPr lang="en-GB" b="0" i="0" dirty="0">
                <a:solidFill>
                  <a:srgbClr val="374151"/>
                </a:solidFill>
                <a:effectLst/>
                <a:latin typeface="Söhne"/>
              </a:rPr>
              <a:t> The restaurant's menu concept and cuisine type significantly impact sourcing decisions. A menu </a:t>
            </a:r>
            <a:r>
              <a:rPr lang="en-GB" b="0" i="0" dirty="0" err="1">
                <a:solidFill>
                  <a:srgbClr val="374151"/>
                </a:solidFill>
                <a:effectLst/>
                <a:latin typeface="Söhne"/>
              </a:rPr>
              <a:t>centered</a:t>
            </a:r>
            <a:r>
              <a:rPr lang="en-GB" b="0" i="0" dirty="0">
                <a:solidFill>
                  <a:srgbClr val="374151"/>
                </a:solidFill>
                <a:effectLst/>
                <a:latin typeface="Söhne"/>
              </a:rPr>
              <a:t> around seafood, for example, will require specific sourcing for seafood products.</a:t>
            </a:r>
          </a:p>
          <a:p>
            <a:pPr algn="l">
              <a:buFont typeface="+mj-lt"/>
              <a:buAutoNum type="arabicPeriod"/>
            </a:pPr>
            <a:r>
              <a:rPr lang="en-GB" b="1" i="0" dirty="0">
                <a:solidFill>
                  <a:srgbClr val="374151"/>
                </a:solidFill>
                <a:effectLst/>
                <a:latin typeface="Söhne"/>
              </a:rPr>
              <a:t>Ethical Considerations:</a:t>
            </a:r>
            <a:r>
              <a:rPr lang="en-GB" b="0" i="0" dirty="0">
                <a:solidFill>
                  <a:srgbClr val="374151"/>
                </a:solidFill>
                <a:effectLst/>
                <a:latin typeface="Söhne"/>
              </a:rPr>
              <a:t> Ethical factors, such as fair </a:t>
            </a:r>
            <a:r>
              <a:rPr lang="en-GB" b="0" i="0" dirty="0" err="1">
                <a:solidFill>
                  <a:srgbClr val="374151"/>
                </a:solidFill>
                <a:effectLst/>
                <a:latin typeface="Söhne"/>
              </a:rPr>
              <a:t>labor</a:t>
            </a:r>
            <a:r>
              <a:rPr lang="en-GB" b="0" i="0" dirty="0">
                <a:solidFill>
                  <a:srgbClr val="374151"/>
                </a:solidFill>
                <a:effectLst/>
                <a:latin typeface="Söhne"/>
              </a:rPr>
              <a:t> practices and humane treatment of animals, influence sourcing choices. Some establishments prioritize sourcing from suppliers with strong ethical standards.</a:t>
            </a:r>
          </a:p>
          <a:p>
            <a:pPr algn="l">
              <a:buFont typeface="+mj-lt"/>
              <a:buAutoNum type="arabicPeriod"/>
            </a:pPr>
            <a:r>
              <a:rPr lang="en-GB" b="1" i="0" dirty="0">
                <a:solidFill>
                  <a:srgbClr val="374151"/>
                </a:solidFill>
                <a:effectLst/>
                <a:latin typeface="Söhne"/>
              </a:rPr>
              <a:t>Consumer Preferences:</a:t>
            </a:r>
            <a:r>
              <a:rPr lang="en-GB" b="0" i="0" dirty="0">
                <a:solidFill>
                  <a:srgbClr val="374151"/>
                </a:solidFill>
                <a:effectLst/>
                <a:latin typeface="Söhne"/>
              </a:rPr>
              <a:t> Understanding customer preferences and dietary trends is crucial. Sourcing decisions should align with what customers are looking for in terms of taste, health, and sustainability.</a:t>
            </a:r>
          </a:p>
          <a:p>
            <a:pPr algn="l">
              <a:buFont typeface="+mj-lt"/>
              <a:buAutoNum type="arabicPeriod"/>
            </a:pPr>
            <a:r>
              <a:rPr lang="en-GB" b="1" i="0" dirty="0">
                <a:solidFill>
                  <a:srgbClr val="374151"/>
                </a:solidFill>
                <a:effectLst/>
                <a:latin typeface="Söhne"/>
              </a:rPr>
              <a:t>Food Safety and Regulations:</a:t>
            </a:r>
            <a:r>
              <a:rPr lang="en-GB" b="0" i="0" dirty="0">
                <a:solidFill>
                  <a:srgbClr val="374151"/>
                </a:solidFill>
                <a:effectLst/>
                <a:latin typeface="Söhne"/>
              </a:rPr>
              <a:t> Compliance with food safety regulations is non-negotiable. Sourcing decisions must prioritize suppliers and products that meet food safety standards.</a:t>
            </a:r>
          </a:p>
          <a:p>
            <a:pPr algn="l">
              <a:buFont typeface="+mj-lt"/>
              <a:buAutoNum type="arabicPeriod"/>
            </a:pPr>
            <a:r>
              <a:rPr lang="en-GB" b="1" i="0" dirty="0">
                <a:solidFill>
                  <a:srgbClr val="374151"/>
                </a:solidFill>
                <a:effectLst/>
                <a:latin typeface="Söhne"/>
              </a:rPr>
              <a:t>Supply Chain Reliability:</a:t>
            </a:r>
            <a:r>
              <a:rPr lang="en-GB" b="0" i="0" dirty="0">
                <a:solidFill>
                  <a:srgbClr val="374151"/>
                </a:solidFill>
                <a:effectLst/>
                <a:latin typeface="Söhne"/>
              </a:rPr>
              <a:t> The reliability of the supply chain, including transportation and distribution, impacts sourcing. Restaurants need to ensure a consistent supply of ingredients.</a:t>
            </a:r>
          </a:p>
          <a:p>
            <a:pPr algn="l">
              <a:buFont typeface="+mj-lt"/>
              <a:buAutoNum type="arabicPeriod"/>
            </a:pPr>
            <a:r>
              <a:rPr lang="en-GB" b="1" i="0" dirty="0">
                <a:solidFill>
                  <a:srgbClr val="374151"/>
                </a:solidFill>
                <a:effectLst/>
                <a:latin typeface="Söhne"/>
              </a:rPr>
              <a:t>Competition:</a:t>
            </a:r>
            <a:r>
              <a:rPr lang="en-GB" b="0" i="0" dirty="0">
                <a:solidFill>
                  <a:srgbClr val="374151"/>
                </a:solidFill>
                <a:effectLst/>
                <a:latin typeface="Söhne"/>
              </a:rPr>
              <a:t> The competitive landscape in a particular market can influence sourcing decisions. Restaurants may seek unique or exclusive ingredients to stand out.</a:t>
            </a:r>
          </a:p>
          <a:p>
            <a:pPr algn="l">
              <a:buFont typeface="+mj-lt"/>
              <a:buAutoNum type="arabicPeriod"/>
            </a:pPr>
            <a:r>
              <a:rPr lang="en-GB" b="1" i="0" dirty="0">
                <a:solidFill>
                  <a:srgbClr val="374151"/>
                </a:solidFill>
                <a:effectLst/>
                <a:latin typeface="Söhne"/>
              </a:rPr>
              <a:t>Cultural and Regional Influences:</a:t>
            </a:r>
            <a:r>
              <a:rPr lang="en-GB" b="0" i="0" dirty="0">
                <a:solidFill>
                  <a:srgbClr val="374151"/>
                </a:solidFill>
                <a:effectLst/>
                <a:latin typeface="Söhne"/>
              </a:rPr>
              <a:t> Cultural and regional factors can shape sourcing choices. Restaurants offering international cuisine may source specific ingredients to maintain authenticity.</a:t>
            </a:r>
          </a:p>
          <a:p>
            <a:pPr algn="l">
              <a:buFont typeface="+mj-lt"/>
              <a:buAutoNum type="arabicPeriod"/>
            </a:pPr>
            <a:r>
              <a:rPr lang="en-GB" b="1" i="0" dirty="0">
                <a:solidFill>
                  <a:srgbClr val="374151"/>
                </a:solidFill>
                <a:effectLst/>
                <a:latin typeface="Söhne"/>
              </a:rPr>
              <a:t>Economic Factors:</a:t>
            </a:r>
            <a:r>
              <a:rPr lang="en-GB" b="0" i="0" dirty="0">
                <a:solidFill>
                  <a:srgbClr val="374151"/>
                </a:solidFill>
                <a:effectLst/>
                <a:latin typeface="Söhne"/>
              </a:rPr>
              <a:t> Economic conditions, including inflation, currency exchange rates, and market trends, can affect the cost and availability of ingredients.</a:t>
            </a:r>
          </a:p>
          <a:p>
            <a:pPr algn="l">
              <a:buFont typeface="+mj-lt"/>
              <a:buAutoNum type="arabicPeriod"/>
            </a:pPr>
            <a:r>
              <a:rPr lang="en-GB" b="1" i="0" dirty="0">
                <a:solidFill>
                  <a:srgbClr val="374151"/>
                </a:solidFill>
                <a:effectLst/>
                <a:latin typeface="Söhne"/>
              </a:rPr>
              <a:t>Technology and Innovation:</a:t>
            </a:r>
            <a:r>
              <a:rPr lang="en-GB" b="0" i="0" dirty="0">
                <a:solidFill>
                  <a:srgbClr val="374151"/>
                </a:solidFill>
                <a:effectLst/>
                <a:latin typeface="Söhne"/>
              </a:rPr>
              <a:t> Advancements in technology and food production methods can open up new sourcing opportunities. Restaurants may explore innovative ingredients and products.</a:t>
            </a:r>
          </a:p>
          <a:p>
            <a:pPr algn="l">
              <a:buFont typeface="+mj-lt"/>
              <a:buAutoNum type="arabicPeriod"/>
            </a:pPr>
            <a:r>
              <a:rPr lang="en-GB" b="1" i="0" dirty="0">
                <a:solidFill>
                  <a:srgbClr val="374151"/>
                </a:solidFill>
                <a:effectLst/>
                <a:latin typeface="Söhne"/>
              </a:rPr>
              <a:t>Waste Reduction and Sustainability Goals:</a:t>
            </a:r>
            <a:r>
              <a:rPr lang="en-GB" b="0" i="0" dirty="0">
                <a:solidFill>
                  <a:srgbClr val="374151"/>
                </a:solidFill>
                <a:effectLst/>
                <a:latin typeface="Söhne"/>
              </a:rPr>
              <a:t> Reducing food waste and adopting sustainable practices are increasingly important factors in sourcing decisions.</a:t>
            </a:r>
          </a:p>
          <a:p>
            <a:pPr algn="l">
              <a:buFont typeface="+mj-lt"/>
              <a:buAutoNum type="arabicPeriod"/>
            </a:pPr>
            <a:r>
              <a:rPr lang="en-GB" b="1" i="0" dirty="0">
                <a:solidFill>
                  <a:srgbClr val="374151"/>
                </a:solidFill>
                <a:effectLst/>
                <a:latin typeface="Söhne"/>
              </a:rPr>
              <a:t>Allergen and Dietary Restrictions:</a:t>
            </a:r>
            <a:r>
              <a:rPr lang="en-GB" b="0" i="0" dirty="0">
                <a:solidFill>
                  <a:srgbClr val="374151"/>
                </a:solidFill>
                <a:effectLst/>
                <a:latin typeface="Söhne"/>
              </a:rPr>
              <a:t> Restaurants must consider allergen information and dietary restrictions when sourcing ingredients to accommodate diverse customer needs.</a:t>
            </a:r>
          </a:p>
          <a:p>
            <a:pPr algn="l">
              <a:buFont typeface="+mj-lt"/>
              <a:buAutoNum type="arabicPeriod"/>
            </a:pPr>
            <a:r>
              <a:rPr lang="en-GB" b="1" i="0" dirty="0">
                <a:solidFill>
                  <a:srgbClr val="374151"/>
                </a:solidFill>
                <a:effectLst/>
                <a:latin typeface="Söhne"/>
              </a:rPr>
              <a:t>Long-Term Relationships:</a:t>
            </a:r>
            <a:r>
              <a:rPr lang="en-GB" b="0" i="0" dirty="0">
                <a:solidFill>
                  <a:srgbClr val="374151"/>
                </a:solidFill>
                <a:effectLst/>
                <a:latin typeface="Söhne"/>
              </a:rPr>
              <a:t> Establishing long-term relationships with suppliers can lead to more </a:t>
            </a:r>
            <a:r>
              <a:rPr lang="en-GB" b="0" i="0" dirty="0" err="1">
                <a:solidFill>
                  <a:srgbClr val="374151"/>
                </a:solidFill>
                <a:effectLst/>
                <a:latin typeface="Söhne"/>
              </a:rPr>
              <a:t>favorable</a:t>
            </a:r>
            <a:r>
              <a:rPr lang="en-GB" b="0" i="0" dirty="0">
                <a:solidFill>
                  <a:srgbClr val="374151"/>
                </a:solidFill>
                <a:effectLst/>
                <a:latin typeface="Söhne"/>
              </a:rPr>
              <a:t> terms and reliable sourcing partnerships.</a:t>
            </a:r>
          </a:p>
          <a:p>
            <a:pPr algn="l">
              <a:buFont typeface="+mj-lt"/>
              <a:buAutoNum type="arabicPeriod"/>
            </a:pPr>
            <a:r>
              <a:rPr lang="en-GB" b="1" i="0" dirty="0">
                <a:solidFill>
                  <a:srgbClr val="374151"/>
                </a:solidFill>
                <a:effectLst/>
                <a:latin typeface="Söhne"/>
              </a:rPr>
              <a:t>Menu Flexibility:</a:t>
            </a:r>
            <a:r>
              <a:rPr lang="en-GB" b="0" i="0" dirty="0">
                <a:solidFill>
                  <a:srgbClr val="374151"/>
                </a:solidFill>
                <a:effectLst/>
                <a:latin typeface="Söhne"/>
              </a:rPr>
              <a:t> Sourcing decisions should allow for menu flexibility, enabling restaurants to adjust offerings based on market conditions and customer preferences.</a:t>
            </a:r>
          </a:p>
          <a:p>
            <a:pPr algn="l"/>
            <a:r>
              <a:rPr lang="en-GB" b="0" i="0" dirty="0">
                <a:solidFill>
                  <a:srgbClr val="374151"/>
                </a:solidFill>
                <a:effectLst/>
                <a:latin typeface="Söhne"/>
              </a:rPr>
              <a:t>Successful product sourcing involves carefully evaluating and balancing these factors to meet the unique needs and goals of each restaurant or food service establishment.</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862235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Ingredients:</a:t>
            </a:r>
            <a:r>
              <a:rPr lang="en-GB" b="0" i="0" dirty="0">
                <a:solidFill>
                  <a:srgbClr val="374151"/>
                </a:solidFill>
                <a:effectLst/>
                <a:latin typeface="Söhne"/>
              </a:rPr>
              <a:t> Sourcing ingredients is at the heart of the food service industry. This includes fruits, vegetables, grains, meats, dairy, herbs, and spices. The scope covers both primary ingredients and those used in recipe preparation.</a:t>
            </a:r>
          </a:p>
          <a:p>
            <a:pPr algn="l">
              <a:buFont typeface="+mj-lt"/>
              <a:buAutoNum type="arabicPeriod"/>
            </a:pPr>
            <a:r>
              <a:rPr lang="en-GB" b="1" i="0" dirty="0">
                <a:solidFill>
                  <a:srgbClr val="374151"/>
                </a:solidFill>
                <a:effectLst/>
                <a:latin typeface="Söhne"/>
              </a:rPr>
              <a:t>Beverages:</a:t>
            </a:r>
            <a:r>
              <a:rPr lang="en-GB" b="0" i="0" dirty="0">
                <a:solidFill>
                  <a:srgbClr val="374151"/>
                </a:solidFill>
                <a:effectLst/>
                <a:latin typeface="Söhne"/>
              </a:rPr>
              <a:t> Sourcing beverages is another critical aspect, encompassing alcoholic and non-alcoholic drinks. This includes wines, spirits, soft drinks, coffee, tea, and specialty beverages.</a:t>
            </a:r>
          </a:p>
          <a:p>
            <a:pPr algn="l">
              <a:buFont typeface="+mj-lt"/>
              <a:buAutoNum type="arabicPeriod"/>
            </a:pPr>
            <a:r>
              <a:rPr lang="en-GB" b="1" i="0" dirty="0">
                <a:solidFill>
                  <a:srgbClr val="374151"/>
                </a:solidFill>
                <a:effectLst/>
                <a:latin typeface="Söhne"/>
              </a:rPr>
              <a:t>Kitchen Equipment:</a:t>
            </a:r>
            <a:r>
              <a:rPr lang="en-GB" b="0" i="0" dirty="0">
                <a:solidFill>
                  <a:srgbClr val="374151"/>
                </a:solidFill>
                <a:effectLst/>
                <a:latin typeface="Söhne"/>
              </a:rPr>
              <a:t> Restaurants need a variety of kitchen equipment, such as ovens, stovetops, refrigerators, knives, pots, pans, and utensils. Sourcing involves choosing reliable suppliers for these items.</a:t>
            </a:r>
          </a:p>
          <a:p>
            <a:pPr algn="l">
              <a:buFont typeface="+mj-lt"/>
              <a:buAutoNum type="arabicPeriod"/>
            </a:pPr>
            <a:r>
              <a:rPr lang="en-GB" b="1" i="0" dirty="0">
                <a:solidFill>
                  <a:srgbClr val="374151"/>
                </a:solidFill>
                <a:effectLst/>
                <a:latin typeface="Söhne"/>
              </a:rPr>
              <a:t>Service Supplies:</a:t>
            </a:r>
            <a:r>
              <a:rPr lang="en-GB" b="0" i="0" dirty="0">
                <a:solidFill>
                  <a:srgbClr val="374151"/>
                </a:solidFill>
                <a:effectLst/>
                <a:latin typeface="Söhne"/>
              </a:rPr>
              <a:t> Beyond the kitchen, sourcing extends to service supplies like tableware, glassware, flatware, linens, and presentation materials.</a:t>
            </a:r>
          </a:p>
          <a:p>
            <a:pPr algn="l">
              <a:buFont typeface="+mj-lt"/>
              <a:buAutoNum type="arabicPeriod"/>
            </a:pPr>
            <a:r>
              <a:rPr lang="en-GB" b="1" i="0" dirty="0">
                <a:solidFill>
                  <a:srgbClr val="374151"/>
                </a:solidFill>
                <a:effectLst/>
                <a:latin typeface="Söhne"/>
              </a:rPr>
              <a:t>Specialty and Exotic Products:</a:t>
            </a:r>
            <a:r>
              <a:rPr lang="en-GB" b="0" i="0" dirty="0">
                <a:solidFill>
                  <a:srgbClr val="374151"/>
                </a:solidFill>
                <a:effectLst/>
                <a:latin typeface="Söhne"/>
              </a:rPr>
              <a:t> Some restaurants specialize in unique or exotic cuisines, requiring specialized sourcing for rare ingredients and products.</a:t>
            </a:r>
          </a:p>
          <a:p>
            <a:pPr algn="l">
              <a:buFont typeface="+mj-lt"/>
              <a:buAutoNum type="arabicPeriod"/>
            </a:pPr>
            <a:r>
              <a:rPr lang="en-GB" b="1" i="0" dirty="0">
                <a:solidFill>
                  <a:srgbClr val="374151"/>
                </a:solidFill>
                <a:effectLst/>
                <a:latin typeface="Söhne"/>
              </a:rPr>
              <a:t>Local and Seasonal Sourcing:</a:t>
            </a:r>
            <a:r>
              <a:rPr lang="en-GB" b="0" i="0" dirty="0">
                <a:solidFill>
                  <a:srgbClr val="374151"/>
                </a:solidFill>
                <a:effectLst/>
                <a:latin typeface="Söhne"/>
              </a:rPr>
              <a:t> Many restaurants prioritize local and seasonal sourcing to support regional farmers and offer fresh, in-season ingredients.</a:t>
            </a:r>
          </a:p>
          <a:p>
            <a:pPr algn="l">
              <a:buFont typeface="+mj-lt"/>
              <a:buAutoNum type="arabicPeriod"/>
            </a:pPr>
            <a:r>
              <a:rPr lang="en-GB" b="1" i="0" dirty="0">
                <a:solidFill>
                  <a:srgbClr val="374151"/>
                </a:solidFill>
                <a:effectLst/>
                <a:latin typeface="Söhne"/>
              </a:rPr>
              <a:t>Sustainable Sourcing:</a:t>
            </a:r>
            <a:r>
              <a:rPr lang="en-GB" b="0" i="0" dirty="0">
                <a:solidFill>
                  <a:srgbClr val="374151"/>
                </a:solidFill>
                <a:effectLst/>
                <a:latin typeface="Söhne"/>
              </a:rPr>
              <a:t> Sustainability is a growing concern, leading to the sourcing of sustainable seafood, organic produce, and products with eco-friendly packaging.</a:t>
            </a:r>
          </a:p>
          <a:p>
            <a:pPr algn="l">
              <a:buFont typeface="+mj-lt"/>
              <a:buAutoNum type="arabicPeriod"/>
            </a:pPr>
            <a:r>
              <a:rPr lang="en-GB" b="1" i="0" dirty="0">
                <a:solidFill>
                  <a:srgbClr val="374151"/>
                </a:solidFill>
                <a:effectLst/>
                <a:latin typeface="Söhne"/>
              </a:rPr>
              <a:t>Supply Chain Management:</a:t>
            </a:r>
            <a:r>
              <a:rPr lang="en-GB" b="0" i="0" dirty="0">
                <a:solidFill>
                  <a:srgbClr val="374151"/>
                </a:solidFill>
                <a:effectLst/>
                <a:latin typeface="Söhne"/>
              </a:rPr>
              <a:t> The scope of sourcing also includes managing the supply chain, from order placement to delivery and inventory management.</a:t>
            </a:r>
          </a:p>
          <a:p>
            <a:pPr algn="l">
              <a:buFont typeface="+mj-lt"/>
              <a:buAutoNum type="arabicPeriod"/>
            </a:pPr>
            <a:r>
              <a:rPr lang="en-GB" b="1" i="0" dirty="0">
                <a:solidFill>
                  <a:srgbClr val="374151"/>
                </a:solidFill>
                <a:effectLst/>
                <a:latin typeface="Söhne"/>
              </a:rPr>
              <a:t>Contract Negotiations:</a:t>
            </a:r>
            <a:r>
              <a:rPr lang="en-GB" b="0" i="0" dirty="0">
                <a:solidFill>
                  <a:srgbClr val="374151"/>
                </a:solidFill>
                <a:effectLst/>
                <a:latin typeface="Söhne"/>
              </a:rPr>
              <a:t> Establishments often negotiate contracts with suppliers to ensure </a:t>
            </a:r>
            <a:r>
              <a:rPr lang="en-GB" b="0" i="0" dirty="0" err="1">
                <a:solidFill>
                  <a:srgbClr val="374151"/>
                </a:solidFill>
                <a:effectLst/>
                <a:latin typeface="Söhne"/>
              </a:rPr>
              <a:t>favorable</a:t>
            </a:r>
            <a:r>
              <a:rPr lang="en-GB" b="0" i="0" dirty="0">
                <a:solidFill>
                  <a:srgbClr val="374151"/>
                </a:solidFill>
                <a:effectLst/>
                <a:latin typeface="Söhne"/>
              </a:rPr>
              <a:t> terms, pricing, and delivery schedules.</a:t>
            </a:r>
          </a:p>
          <a:p>
            <a:pPr algn="l">
              <a:buFont typeface="+mj-lt"/>
              <a:buAutoNum type="arabicPeriod"/>
            </a:pPr>
            <a:r>
              <a:rPr lang="en-GB" b="1" i="0" dirty="0">
                <a:solidFill>
                  <a:srgbClr val="374151"/>
                </a:solidFill>
                <a:effectLst/>
                <a:latin typeface="Söhne"/>
              </a:rPr>
              <a:t>Compliance and Regulation:</a:t>
            </a:r>
            <a:r>
              <a:rPr lang="en-GB" b="0" i="0" dirty="0">
                <a:solidFill>
                  <a:srgbClr val="374151"/>
                </a:solidFill>
                <a:effectLst/>
                <a:latin typeface="Söhne"/>
              </a:rPr>
              <a:t> Sourcing must adhere to regulatory and legal requirements, such as food safety standards, </a:t>
            </a:r>
            <a:r>
              <a:rPr lang="en-GB" b="0" i="0" dirty="0" err="1">
                <a:solidFill>
                  <a:srgbClr val="374151"/>
                </a:solidFill>
                <a:effectLst/>
                <a:latin typeface="Söhne"/>
              </a:rPr>
              <a:t>labeling</a:t>
            </a:r>
            <a:r>
              <a:rPr lang="en-GB" b="0" i="0" dirty="0">
                <a:solidFill>
                  <a:srgbClr val="374151"/>
                </a:solidFill>
                <a:effectLst/>
                <a:latin typeface="Söhne"/>
              </a:rPr>
              <a:t> laws, and import/export regulations.</a:t>
            </a:r>
          </a:p>
          <a:p>
            <a:pPr algn="l">
              <a:buFont typeface="+mj-lt"/>
              <a:buAutoNum type="arabicPeriod"/>
            </a:pPr>
            <a:r>
              <a:rPr lang="en-GB" b="1" i="0" dirty="0">
                <a:solidFill>
                  <a:srgbClr val="374151"/>
                </a:solidFill>
                <a:effectLst/>
                <a:latin typeface="Söhne"/>
              </a:rPr>
              <a:t>Diversity of Suppliers:</a:t>
            </a:r>
            <a:r>
              <a:rPr lang="en-GB" b="0" i="0" dirty="0">
                <a:solidFill>
                  <a:srgbClr val="374151"/>
                </a:solidFill>
                <a:effectLst/>
                <a:latin typeface="Söhne"/>
              </a:rPr>
              <a:t> To minimize risk and ensure a steady supply of goods, many restaurants diversify their supplier base.</a:t>
            </a:r>
          </a:p>
          <a:p>
            <a:pPr algn="l">
              <a:buFont typeface="+mj-lt"/>
              <a:buAutoNum type="arabicPeriod"/>
            </a:pPr>
            <a:r>
              <a:rPr lang="en-GB" b="1" i="0" dirty="0">
                <a:solidFill>
                  <a:srgbClr val="374151"/>
                </a:solidFill>
                <a:effectLst/>
                <a:latin typeface="Söhne"/>
              </a:rPr>
              <a:t>Technology and E-Procurement:</a:t>
            </a:r>
            <a:r>
              <a:rPr lang="en-GB" b="0" i="0" dirty="0">
                <a:solidFill>
                  <a:srgbClr val="374151"/>
                </a:solidFill>
                <a:effectLst/>
                <a:latin typeface="Söhne"/>
              </a:rPr>
              <a:t> Some restaurants use technology-driven solutions for e-procurement, including online ordering systems and inventory management software.</a:t>
            </a:r>
          </a:p>
          <a:p>
            <a:pPr algn="l">
              <a:buFont typeface="+mj-lt"/>
              <a:buAutoNum type="arabicPeriod"/>
            </a:pPr>
            <a:r>
              <a:rPr lang="en-GB" b="1" i="0" dirty="0">
                <a:solidFill>
                  <a:srgbClr val="374151"/>
                </a:solidFill>
                <a:effectLst/>
                <a:latin typeface="Söhne"/>
              </a:rPr>
              <a:t>Waste Reduction:</a:t>
            </a:r>
            <a:r>
              <a:rPr lang="en-GB" b="0" i="0" dirty="0">
                <a:solidFill>
                  <a:srgbClr val="374151"/>
                </a:solidFill>
                <a:effectLst/>
                <a:latin typeface="Söhne"/>
              </a:rPr>
              <a:t> Effective sourcing also considers ways to reduce waste, such as managing portion sizes, reusing ingredients, and recycling materials.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4274973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8256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35ED6-62CA-EC1B-8B0A-4134F3C599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BB4463-CB65-D658-4CA5-77786A3588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2D1FB8-28A3-54F3-571A-CCD58F3301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4C3344-8441-1DBD-8E1E-0DC0B87AE4C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9732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12BFCB-500A-48AF-ADE8-DD73B67BD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4351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27/01/2025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10351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15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73482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4621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5494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1825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9101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69598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59515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41439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29166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34769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12068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9179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01607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42916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27/01/2025</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3034941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9323F02-B5B7-4391-A9CA-A7D6E374A3DE}" type="datetimeFigureOut">
              <a:rPr lang="en-GB" smtClean="0"/>
              <a:t>27/01/2025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3C5A6357-7D98-4BC1-922B-DD9F6CB33AE9}" type="slidenum">
              <a:rPr lang="en-GB" smtClean="0"/>
              <a:t>‹#›</a:t>
            </a:fld>
            <a:endParaRPr lang="en-GB"/>
          </a:p>
        </p:txBody>
      </p:sp>
    </p:spTree>
    <p:extLst>
      <p:ext uri="{BB962C8B-B14F-4D97-AF65-F5344CB8AC3E}">
        <p14:creationId xmlns:p14="http://schemas.microsoft.com/office/powerpoint/2010/main" val="15047085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27/01/2025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344389483"/>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9508212"/>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57629502"/>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4.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customXml" Target="../ink/ink2.xml"/><Relationship Id="rId4" Type="http://schemas.openxmlformats.org/officeDocument/2006/relationships/diagramLayout" Target="../diagrams/layout3.xml"/><Relationship Id="rId9" Type="http://schemas.openxmlformats.org/officeDocument/2006/relationships/image" Target="../media/image19.png"/></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265043" y="2140227"/>
            <a:ext cx="5068766" cy="2914494"/>
          </a:xfrm>
        </p:spPr>
        <p:txBody>
          <a:bodyPr/>
          <a:lstStyle/>
          <a:p>
            <a:pPr algn="ctr"/>
            <a:r>
              <a:rPr lang="en-GB" sz="2400" b="1" dirty="0"/>
              <a:t>Produce, Provenance &amp; Sourcing</a:t>
            </a:r>
            <a:br>
              <a:rPr lang="en-GB" dirty="0"/>
            </a:br>
            <a:br>
              <a:rPr lang="en-GB" dirty="0"/>
            </a:br>
            <a:r>
              <a:rPr lang="en-GB" dirty="0"/>
              <a:t>BMGM4005</a:t>
            </a:r>
            <a:br>
              <a:rPr lang="en-GB" dirty="0"/>
            </a:br>
            <a:br>
              <a:rPr lang="en-GB" dirty="0"/>
            </a:br>
            <a:r>
              <a:rPr lang="en-GB" b="1" dirty="0"/>
              <a:t>Week 1</a:t>
            </a:r>
            <a:br>
              <a:rPr lang="en-GB" dirty="0"/>
            </a:br>
            <a:br>
              <a:rPr lang="en-GB" dirty="0"/>
            </a:br>
            <a:r>
              <a:rPr lang="en-GB" dirty="0"/>
              <a:t>Ruth Taylor-Davies</a:t>
            </a:r>
            <a:br>
              <a:rPr lang="en-GB" dirty="0"/>
            </a:br>
            <a:br>
              <a:rPr lang="en-GB" dirty="0"/>
            </a:br>
            <a:r>
              <a:rPr lang="en-GB" dirty="0"/>
              <a:t>ruth.taylor-davies@uwtsd.ac.uk</a:t>
            </a:r>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defTabSz="457200"/>
            <a:endParaRPr lang="en-GB">
              <a:solidFill>
                <a:prstClr val="white"/>
              </a:solidFill>
              <a:latin typeface="Calibri" panose="020F0502020204030204"/>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C0354-BD7F-022B-F747-CA6C15317698}"/>
              </a:ext>
            </a:extLst>
          </p:cNvPr>
          <p:cNvSpPr>
            <a:spLocks noGrp="1"/>
          </p:cNvSpPr>
          <p:nvPr>
            <p:ph type="title"/>
          </p:nvPr>
        </p:nvSpPr>
        <p:spPr>
          <a:xfrm>
            <a:off x="727363" y="0"/>
            <a:ext cx="10515600" cy="1325563"/>
          </a:xfrm>
        </p:spPr>
        <p:txBody>
          <a:bodyPr/>
          <a:lstStyle/>
          <a:p>
            <a:r>
              <a:rPr lang="en-GB" b="1" dirty="0">
                <a:latin typeface="+mn-lt"/>
              </a:rPr>
              <a:t>Today we will look at </a:t>
            </a:r>
          </a:p>
        </p:txBody>
      </p:sp>
      <p:sp>
        <p:nvSpPr>
          <p:cNvPr id="4" name="Content Placeholder 3">
            <a:extLst>
              <a:ext uri="{FF2B5EF4-FFF2-40B4-BE49-F238E27FC236}">
                <a16:creationId xmlns:a16="http://schemas.microsoft.com/office/drawing/2014/main" id="{49B215A5-FC56-DF84-B6F0-CA190E98FFB2}"/>
              </a:ext>
            </a:extLst>
          </p:cNvPr>
          <p:cNvSpPr>
            <a:spLocks noGrp="1"/>
          </p:cNvSpPr>
          <p:nvPr>
            <p:ph idx="1"/>
          </p:nvPr>
        </p:nvSpPr>
        <p:spPr>
          <a:xfrm>
            <a:off x="727363" y="1043709"/>
            <a:ext cx="10515600" cy="4544292"/>
          </a:xfrm>
        </p:spPr>
        <p:txBody>
          <a:bodyPr>
            <a:normAutofit/>
          </a:bodyPr>
          <a:lstStyle/>
          <a:p>
            <a:pPr marL="0" indent="0" algn="just">
              <a:lnSpc>
                <a:spcPct val="150000"/>
              </a:lnSpc>
              <a:buNone/>
            </a:pPr>
            <a:r>
              <a:rPr lang="en-GB" sz="3200" dirty="0">
                <a:solidFill>
                  <a:srgbClr val="000000"/>
                </a:solidFill>
                <a:effectLst/>
                <a:ea typeface="Times New Roman" panose="02020603050405020304" pitchFamily="18" charset="0"/>
              </a:rPr>
              <a:t>What we mean by</a:t>
            </a:r>
            <a:r>
              <a:rPr lang="en-GB" sz="3200" dirty="0">
                <a:solidFill>
                  <a:srgbClr val="000000"/>
                </a:solidFill>
                <a:ea typeface="Times New Roman" panose="02020603050405020304" pitchFamily="18" charset="0"/>
              </a:rPr>
              <a:t>…</a:t>
            </a:r>
            <a:endParaRPr lang="en-GB" sz="3200" dirty="0">
              <a:solidFill>
                <a:srgbClr val="000000"/>
              </a:solidFill>
              <a:effectLst/>
              <a:ea typeface="Times New Roman" panose="02020603050405020304" pitchFamily="18" charset="0"/>
            </a:endParaRPr>
          </a:p>
          <a:p>
            <a:pPr marL="342900" indent="-342900" algn="just">
              <a:lnSpc>
                <a:spcPct val="150000"/>
              </a:lnSpc>
              <a:buFont typeface="+mj-lt"/>
              <a:buAutoNum type="arabicPeriod"/>
            </a:pPr>
            <a:r>
              <a:rPr lang="en-GB" sz="3200" dirty="0">
                <a:solidFill>
                  <a:srgbClr val="000000"/>
                </a:solidFill>
                <a:ea typeface="Times New Roman" panose="02020603050405020304" pitchFamily="18" charset="0"/>
              </a:rPr>
              <a:t>P</a:t>
            </a:r>
            <a:r>
              <a:rPr lang="en-GB" sz="3200" dirty="0">
                <a:solidFill>
                  <a:srgbClr val="000000"/>
                </a:solidFill>
                <a:effectLst/>
                <a:ea typeface="Times New Roman" panose="02020603050405020304" pitchFamily="18" charset="0"/>
              </a:rPr>
              <a:t>roduce</a:t>
            </a:r>
            <a:endParaRPr lang="en-GB" sz="3200" dirty="0">
              <a:effectLst/>
              <a:ea typeface="DengXian" panose="02010600030101010101" pitchFamily="2" charset="-122"/>
            </a:endParaRPr>
          </a:p>
          <a:p>
            <a:pPr marL="342900" indent="-342900" algn="just">
              <a:lnSpc>
                <a:spcPct val="150000"/>
              </a:lnSpc>
              <a:buFont typeface="+mj-lt"/>
              <a:buAutoNum type="arabicPeriod"/>
            </a:pPr>
            <a:r>
              <a:rPr lang="en-GB" sz="3200" dirty="0">
                <a:solidFill>
                  <a:srgbClr val="000000"/>
                </a:solidFill>
                <a:effectLst/>
                <a:ea typeface="Times New Roman" panose="02020603050405020304" pitchFamily="18" charset="0"/>
              </a:rPr>
              <a:t>Provenance</a:t>
            </a:r>
            <a:endParaRPr lang="en-GB" sz="3200" dirty="0">
              <a:effectLst/>
              <a:ea typeface="DengXian" panose="02010600030101010101" pitchFamily="2" charset="-122"/>
            </a:endParaRPr>
          </a:p>
          <a:p>
            <a:pPr marL="342900" indent="-342900" algn="just">
              <a:lnSpc>
                <a:spcPct val="150000"/>
              </a:lnSpc>
              <a:buFont typeface="+mj-lt"/>
              <a:buAutoNum type="arabicPeriod"/>
            </a:pPr>
            <a:r>
              <a:rPr lang="en-GB" sz="3200" dirty="0">
                <a:solidFill>
                  <a:srgbClr val="000000"/>
                </a:solidFill>
                <a:effectLst/>
                <a:ea typeface="Times New Roman" panose="02020603050405020304" pitchFamily="18" charset="0"/>
              </a:rPr>
              <a:t>Sourcing?</a:t>
            </a:r>
            <a:endParaRPr lang="en-GB" sz="3200" dirty="0">
              <a:effectLst/>
              <a:ea typeface="DengXian" panose="02010600030101010101" pitchFamily="2" charset="-122"/>
            </a:endParaRPr>
          </a:p>
        </p:txBody>
      </p:sp>
      <p:pic>
        <p:nvPicPr>
          <p:cNvPr id="3" name="Picture 2">
            <a:extLst>
              <a:ext uri="{FF2B5EF4-FFF2-40B4-BE49-F238E27FC236}">
                <a16:creationId xmlns:a16="http://schemas.microsoft.com/office/drawing/2014/main" id="{034E763E-CBF4-64A8-C840-8D079A047C6F}"/>
              </a:ext>
            </a:extLst>
          </p:cNvPr>
          <p:cNvPicPr>
            <a:picLocks noChangeAspect="1"/>
          </p:cNvPicPr>
          <p:nvPr/>
        </p:nvPicPr>
        <p:blipFill>
          <a:blip r:embed="rId2"/>
          <a:stretch>
            <a:fillRect/>
          </a:stretch>
        </p:blipFill>
        <p:spPr>
          <a:xfrm>
            <a:off x="4536384" y="1774549"/>
            <a:ext cx="6214279" cy="3308902"/>
          </a:xfrm>
          <a:prstGeom prst="rect">
            <a:avLst/>
          </a:prstGeom>
        </p:spPr>
      </p:pic>
    </p:spTree>
    <p:extLst>
      <p:ext uri="{BB962C8B-B14F-4D97-AF65-F5344CB8AC3E}">
        <p14:creationId xmlns:p14="http://schemas.microsoft.com/office/powerpoint/2010/main" val="3358174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36E703-E4F8-789D-A99C-CF106D32934E}"/>
              </a:ext>
            </a:extLst>
          </p:cNvPr>
          <p:cNvPicPr>
            <a:picLocks noChangeAspect="1"/>
          </p:cNvPicPr>
          <p:nvPr/>
        </p:nvPicPr>
        <p:blipFill>
          <a:blip r:embed="rId2"/>
          <a:stretch>
            <a:fillRect/>
          </a:stretch>
        </p:blipFill>
        <p:spPr>
          <a:xfrm>
            <a:off x="129209" y="1357925"/>
            <a:ext cx="5181600" cy="2874841"/>
          </a:xfrm>
          <a:prstGeom prst="rect">
            <a:avLst/>
          </a:prstGeom>
          <a:noFill/>
        </p:spPr>
      </p:pic>
      <p:sp>
        <p:nvSpPr>
          <p:cNvPr id="3" name="Content Placeholder 2">
            <a:extLst>
              <a:ext uri="{FF2B5EF4-FFF2-40B4-BE49-F238E27FC236}">
                <a16:creationId xmlns:a16="http://schemas.microsoft.com/office/drawing/2014/main" id="{F68A5A01-94CA-A674-631B-D3A075D420A6}"/>
              </a:ext>
            </a:extLst>
          </p:cNvPr>
          <p:cNvSpPr>
            <a:spLocks noGrp="1"/>
          </p:cNvSpPr>
          <p:nvPr>
            <p:ph sz="half" idx="2"/>
          </p:nvPr>
        </p:nvSpPr>
        <p:spPr>
          <a:xfrm>
            <a:off x="5585791" y="278296"/>
            <a:ext cx="6215270" cy="5587241"/>
          </a:xfrm>
        </p:spPr>
        <p:txBody>
          <a:bodyPr>
            <a:normAutofit/>
          </a:bodyPr>
          <a:lstStyle/>
          <a:p>
            <a:pPr marL="0" indent="0">
              <a:buNone/>
            </a:pPr>
            <a:r>
              <a:rPr lang="en-US" sz="2200" dirty="0"/>
              <a:t>Upon</a:t>
            </a:r>
            <a:r>
              <a:rPr lang="en-US" sz="2200" spc="-35" dirty="0"/>
              <a:t> </a:t>
            </a:r>
            <a:r>
              <a:rPr lang="en-US" sz="2200" dirty="0"/>
              <a:t>the</a:t>
            </a:r>
            <a:r>
              <a:rPr lang="en-US" sz="2200" spc="-30" dirty="0"/>
              <a:t> </a:t>
            </a:r>
            <a:r>
              <a:rPr lang="en-US" sz="2200" dirty="0"/>
              <a:t>successful</a:t>
            </a:r>
            <a:r>
              <a:rPr lang="en-US" sz="2200" spc="-25" dirty="0"/>
              <a:t> </a:t>
            </a:r>
            <a:r>
              <a:rPr lang="en-US" sz="2200" dirty="0"/>
              <a:t>completion</a:t>
            </a:r>
            <a:r>
              <a:rPr lang="en-US" sz="2200" spc="-25" dirty="0"/>
              <a:t> </a:t>
            </a:r>
            <a:r>
              <a:rPr lang="en-US" sz="2200" dirty="0"/>
              <a:t>of</a:t>
            </a:r>
            <a:r>
              <a:rPr lang="en-US" sz="2200" spc="-25" dirty="0"/>
              <a:t> </a:t>
            </a:r>
            <a:r>
              <a:rPr lang="en-US" sz="2200" dirty="0"/>
              <a:t>this</a:t>
            </a:r>
            <a:r>
              <a:rPr lang="en-US" sz="2200" spc="-30" dirty="0"/>
              <a:t> </a:t>
            </a:r>
            <a:r>
              <a:rPr lang="en-US" sz="2200" dirty="0"/>
              <a:t>module,</a:t>
            </a:r>
            <a:r>
              <a:rPr lang="en-US" sz="2200" spc="-30" dirty="0"/>
              <a:t> </a:t>
            </a:r>
            <a:r>
              <a:rPr lang="en-US" sz="2200" dirty="0"/>
              <a:t>the</a:t>
            </a:r>
            <a:r>
              <a:rPr lang="en-US" sz="2200" spc="-20" dirty="0"/>
              <a:t> </a:t>
            </a:r>
            <a:r>
              <a:rPr lang="en-US" sz="2200" dirty="0"/>
              <a:t>student</a:t>
            </a:r>
            <a:r>
              <a:rPr lang="en-US" sz="2200" spc="-25" dirty="0"/>
              <a:t> </a:t>
            </a:r>
            <a:r>
              <a:rPr lang="en-US" sz="2200" dirty="0"/>
              <a:t>should</a:t>
            </a:r>
            <a:r>
              <a:rPr lang="en-US" sz="2200" spc="-25" dirty="0"/>
              <a:t> </a:t>
            </a:r>
            <a:r>
              <a:rPr lang="en-US" sz="2200" dirty="0"/>
              <a:t>be</a:t>
            </a:r>
            <a:r>
              <a:rPr lang="en-US" sz="2200" spc="-20" dirty="0"/>
              <a:t> </a:t>
            </a:r>
            <a:r>
              <a:rPr lang="en-US" sz="2200" dirty="0"/>
              <a:t>able</a:t>
            </a:r>
            <a:r>
              <a:rPr lang="en-US" sz="2200" spc="-20" dirty="0"/>
              <a:t> </a:t>
            </a:r>
            <a:r>
              <a:rPr lang="en-US" sz="2200" spc="-25" dirty="0"/>
              <a:t>to:</a:t>
            </a:r>
            <a:endParaRPr lang="en-GB" sz="2200" dirty="0"/>
          </a:p>
          <a:p>
            <a:pPr marL="342900" marR="733425" indent="-342900">
              <a:spcBef>
                <a:spcPts val="590"/>
              </a:spcBef>
              <a:buSzPts val="1100"/>
              <a:buFont typeface="Symbol" panose="05050102010706020507" pitchFamily="18" charset="2"/>
              <a:buChar char=""/>
              <a:tabLst>
                <a:tab pos="546735" algn="l"/>
              </a:tabLst>
            </a:pPr>
            <a:r>
              <a:rPr lang="en-US" sz="2200" dirty="0"/>
              <a:t>Define and assess the development of business and marketing creativity regarding seasonality, provenance and established sourcing to create enhanced experiences and quality for diners.</a:t>
            </a:r>
            <a:endParaRPr lang="en-GB" sz="2200" dirty="0"/>
          </a:p>
          <a:p>
            <a:pPr marL="0" indent="0">
              <a:buNone/>
            </a:pPr>
            <a:endParaRPr lang="en-GB" sz="2200" dirty="0"/>
          </a:p>
          <a:p>
            <a:pPr marL="342900" marR="733425" indent="-342900">
              <a:buSzPts val="1100"/>
              <a:buFont typeface="Symbol" panose="05050102010706020507" pitchFamily="18" charset="2"/>
              <a:buChar char=""/>
              <a:tabLst>
                <a:tab pos="546735" algn="l"/>
              </a:tabLst>
            </a:pPr>
            <a:r>
              <a:rPr lang="en-US" sz="2200" dirty="0"/>
              <a:t>Understand the process and stages of sourcing, including the role of the purchasing manager, head Chef, diners’ feedback, and its effect on sourcing </a:t>
            </a:r>
            <a:r>
              <a:rPr lang="en-US" sz="2200" spc="-10" dirty="0"/>
              <a:t>considerations.</a:t>
            </a:r>
            <a:endParaRPr lang="en-GB" sz="2200" dirty="0"/>
          </a:p>
          <a:p>
            <a:pPr>
              <a:spcBef>
                <a:spcPts val="15"/>
              </a:spcBef>
            </a:pPr>
            <a:endParaRPr lang="en-GB" sz="2200" dirty="0"/>
          </a:p>
          <a:p>
            <a:pPr marL="342900" marR="735965" indent="-342900">
              <a:buSzPts val="1100"/>
              <a:buFont typeface="Symbol" panose="05050102010706020507" pitchFamily="18" charset="2"/>
              <a:buChar char=""/>
              <a:tabLst>
                <a:tab pos="546735" algn="l"/>
              </a:tabLst>
            </a:pPr>
            <a:r>
              <a:rPr lang="en-US" sz="2200" dirty="0"/>
              <a:t>Appreciate</a:t>
            </a:r>
            <a:r>
              <a:rPr lang="en-US" sz="2200" spc="-70" dirty="0"/>
              <a:t> </a:t>
            </a:r>
            <a:r>
              <a:rPr lang="en-US" sz="2200" dirty="0"/>
              <a:t>direct</a:t>
            </a:r>
            <a:r>
              <a:rPr lang="en-US" sz="2200" spc="-65" dirty="0"/>
              <a:t> </a:t>
            </a:r>
            <a:r>
              <a:rPr lang="en-US" sz="2200" dirty="0"/>
              <a:t>sourcing</a:t>
            </a:r>
            <a:r>
              <a:rPr lang="en-US" sz="2200" spc="-60" dirty="0"/>
              <a:t> </a:t>
            </a:r>
            <a:r>
              <a:rPr lang="en-US" sz="2200" dirty="0"/>
              <a:t>by</a:t>
            </a:r>
            <a:r>
              <a:rPr lang="en-US" sz="2200" spc="-75" dirty="0"/>
              <a:t> </a:t>
            </a:r>
            <a:r>
              <a:rPr lang="en-US" sz="2200" dirty="0"/>
              <a:t>way</a:t>
            </a:r>
            <a:r>
              <a:rPr lang="en-US" sz="2200" spc="-75" dirty="0"/>
              <a:t> </a:t>
            </a:r>
            <a:r>
              <a:rPr lang="en-US" sz="2200" dirty="0"/>
              <a:t>of</a:t>
            </a:r>
            <a:r>
              <a:rPr lang="en-US" sz="2200" spc="-65" dirty="0"/>
              <a:t> </a:t>
            </a:r>
            <a:r>
              <a:rPr lang="en-US" sz="2200" dirty="0"/>
              <a:t>field</a:t>
            </a:r>
            <a:r>
              <a:rPr lang="en-US" sz="2200" spc="-75" dirty="0"/>
              <a:t> </a:t>
            </a:r>
            <a:r>
              <a:rPr lang="en-US" sz="2200" dirty="0"/>
              <a:t>trips</a:t>
            </a:r>
            <a:r>
              <a:rPr lang="en-US" sz="2200" spc="-75" dirty="0"/>
              <a:t> </a:t>
            </a:r>
            <a:r>
              <a:rPr lang="en-US" sz="2200" dirty="0"/>
              <a:t>to</a:t>
            </a:r>
            <a:r>
              <a:rPr lang="en-US" sz="2200" spc="-75" dirty="0"/>
              <a:t> </a:t>
            </a:r>
            <a:r>
              <a:rPr lang="en-US" sz="2200" dirty="0"/>
              <a:t>producers,</a:t>
            </a:r>
            <a:r>
              <a:rPr lang="en-US" sz="2200" spc="-65" dirty="0"/>
              <a:t> </a:t>
            </a:r>
            <a:r>
              <a:rPr lang="en-US" sz="2200" dirty="0"/>
              <a:t>farmers,</a:t>
            </a:r>
            <a:r>
              <a:rPr lang="en-US" sz="2200" spc="-65" dirty="0"/>
              <a:t> </a:t>
            </a:r>
            <a:r>
              <a:rPr lang="en-US" sz="2200" dirty="0"/>
              <a:t>and</a:t>
            </a:r>
            <a:r>
              <a:rPr lang="en-US" sz="2200" spc="-75" dirty="0"/>
              <a:t> </a:t>
            </a:r>
            <a:r>
              <a:rPr lang="en-US" sz="2200" dirty="0"/>
              <a:t>fisher </a:t>
            </a:r>
            <a:r>
              <a:rPr lang="en-US" sz="2200" spc="-10" dirty="0"/>
              <a:t>folk.</a:t>
            </a:r>
            <a:endParaRPr lang="en-GB" sz="2200" dirty="0"/>
          </a:p>
          <a:p>
            <a:pPr marL="0" indent="0">
              <a:buNone/>
            </a:pPr>
            <a:endParaRPr lang="en-GB" sz="1500" dirty="0"/>
          </a:p>
        </p:txBody>
      </p:sp>
    </p:spTree>
    <p:extLst>
      <p:ext uri="{BB962C8B-B14F-4D97-AF65-F5344CB8AC3E}">
        <p14:creationId xmlns:p14="http://schemas.microsoft.com/office/powerpoint/2010/main" val="3112334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2CC6A1-82A6-2AE3-CD43-F778B5D19F90}"/>
              </a:ext>
            </a:extLst>
          </p:cNvPr>
          <p:cNvPicPr>
            <a:picLocks noChangeAspect="1"/>
          </p:cNvPicPr>
          <p:nvPr/>
        </p:nvPicPr>
        <p:blipFill>
          <a:blip r:embed="rId3"/>
          <a:stretch>
            <a:fillRect/>
          </a:stretch>
        </p:blipFill>
        <p:spPr>
          <a:xfrm>
            <a:off x="168967" y="1312816"/>
            <a:ext cx="4734337" cy="3015823"/>
          </a:xfrm>
          <a:prstGeom prst="rect">
            <a:avLst/>
          </a:prstGeom>
          <a:noFill/>
        </p:spPr>
      </p:pic>
      <p:sp>
        <p:nvSpPr>
          <p:cNvPr id="11" name="Content Placeholder 3">
            <a:extLst>
              <a:ext uri="{FF2B5EF4-FFF2-40B4-BE49-F238E27FC236}">
                <a16:creationId xmlns:a16="http://schemas.microsoft.com/office/drawing/2014/main" id="{A8FFDEB4-D2E3-B5D6-4E8B-A9A45F56BBC0}"/>
              </a:ext>
            </a:extLst>
          </p:cNvPr>
          <p:cNvSpPr txBox="1">
            <a:spLocks/>
          </p:cNvSpPr>
          <p:nvPr/>
        </p:nvSpPr>
        <p:spPr>
          <a:xfrm>
            <a:off x="5042453" y="1981200"/>
            <a:ext cx="6795052" cy="30158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Briefly introduce yourselves to me. </a:t>
            </a:r>
          </a:p>
          <a:p>
            <a:r>
              <a:rPr lang="en-US" sz="3200" dirty="0"/>
              <a:t>Why did you choose gastronomy management?</a:t>
            </a:r>
          </a:p>
          <a:p>
            <a:r>
              <a:rPr lang="en-US" sz="3200" dirty="0"/>
              <a:t>What do you want from this module?</a:t>
            </a:r>
          </a:p>
          <a:p>
            <a:r>
              <a:rPr lang="en-US" sz="3200" dirty="0"/>
              <a:t>Tell me something special about you. </a:t>
            </a:r>
          </a:p>
          <a:p>
            <a:endParaRPr lang="en-US" dirty="0"/>
          </a:p>
        </p:txBody>
      </p:sp>
    </p:spTree>
    <p:extLst>
      <p:ext uri="{BB962C8B-B14F-4D97-AF65-F5344CB8AC3E}">
        <p14:creationId xmlns:p14="http://schemas.microsoft.com/office/powerpoint/2010/main" val="1891362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7200B-D59E-E67C-FB0C-5D9672E94614}"/>
              </a:ext>
            </a:extLst>
          </p:cNvPr>
          <p:cNvSpPr>
            <a:spLocks noGrp="1"/>
          </p:cNvSpPr>
          <p:nvPr>
            <p:ph type="title"/>
          </p:nvPr>
        </p:nvSpPr>
        <p:spPr>
          <a:xfrm>
            <a:off x="838200" y="365125"/>
            <a:ext cx="10515600" cy="1325563"/>
          </a:xfrm>
        </p:spPr>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p>
            <a:r>
              <a:rPr lang="en-GB" b="1" dirty="0">
                <a:ln/>
                <a:latin typeface="+mn-lt"/>
              </a:rPr>
              <a:t>Activity</a:t>
            </a:r>
          </a:p>
        </p:txBody>
      </p:sp>
      <p:sp>
        <p:nvSpPr>
          <p:cNvPr id="5" name="Rectangle 4">
            <a:extLst>
              <a:ext uri="{FF2B5EF4-FFF2-40B4-BE49-F238E27FC236}">
                <a16:creationId xmlns:a16="http://schemas.microsoft.com/office/drawing/2014/main" id="{EA1F4C51-21F3-4AA2-36D6-1A3146591B32}"/>
              </a:ext>
            </a:extLst>
          </p:cNvPr>
          <p:cNvSpPr/>
          <p:nvPr/>
        </p:nvSpPr>
        <p:spPr>
          <a:xfrm>
            <a:off x="838200" y="1825625"/>
            <a:ext cx="5181600" cy="435133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4000" cap="none" spc="0" dirty="0">
                <a:ln w="12700">
                  <a:solidFill>
                    <a:schemeClr val="tx2">
                      <a:lumMod val="75000"/>
                    </a:schemeClr>
                  </a:solidFill>
                  <a:prstDash val="solid"/>
                </a:ln>
              </a:rPr>
              <a:t>What </a:t>
            </a:r>
            <a:r>
              <a:rPr lang="en-US" sz="4000" dirty="0">
                <a:ln w="12700">
                  <a:solidFill>
                    <a:schemeClr val="tx2">
                      <a:lumMod val="75000"/>
                    </a:schemeClr>
                  </a:solidFill>
                  <a:prstDash val="solid"/>
                </a:ln>
              </a:rPr>
              <a:t>do we mean by produce? </a:t>
            </a:r>
          </a:p>
          <a:p>
            <a:pPr marL="228600" indent="-228600">
              <a:lnSpc>
                <a:spcPct val="90000"/>
              </a:lnSpc>
              <a:spcBef>
                <a:spcPts val="1000"/>
              </a:spcBef>
              <a:buFont typeface="Arial" panose="020B0604020202020204" pitchFamily="34" charset="0"/>
              <a:buChar char="•"/>
            </a:pPr>
            <a:r>
              <a:rPr lang="en-US" sz="4000" dirty="0">
                <a:ln w="12700">
                  <a:solidFill>
                    <a:schemeClr val="tx2">
                      <a:lumMod val="75000"/>
                    </a:schemeClr>
                  </a:solidFill>
                  <a:prstDash val="solid"/>
                </a:ln>
              </a:rPr>
              <a:t>Give some examples of produce and producers you are aware of. </a:t>
            </a:r>
          </a:p>
          <a:p>
            <a:pPr marL="228600" indent="-228600">
              <a:lnSpc>
                <a:spcPct val="90000"/>
              </a:lnSpc>
              <a:spcBef>
                <a:spcPts val="1000"/>
              </a:spcBef>
              <a:buFont typeface="Arial" panose="020B0604020202020204" pitchFamily="34" charset="0"/>
              <a:buChar char="•"/>
            </a:pPr>
            <a:endParaRPr lang="en-US" sz="4000" b="1" dirty="0">
              <a:ln w="12700">
                <a:solidFill>
                  <a:schemeClr val="tx2">
                    <a:lumMod val="75000"/>
                  </a:schemeClr>
                </a:solidFill>
                <a:prstDash val="solid"/>
              </a:ln>
            </a:endParaRPr>
          </a:p>
          <a:p>
            <a:pPr marL="228600" indent="-228600">
              <a:lnSpc>
                <a:spcPct val="90000"/>
              </a:lnSpc>
              <a:spcBef>
                <a:spcPts val="1000"/>
              </a:spcBef>
              <a:buFont typeface="Arial" panose="020B0604020202020204" pitchFamily="34" charset="0"/>
              <a:buChar char="•"/>
            </a:pPr>
            <a:endParaRPr lang="en-US" sz="2800" b="1" cap="none" spc="0" dirty="0">
              <a:ln w="12700">
                <a:solidFill>
                  <a:schemeClr val="tx2">
                    <a:lumMod val="75000"/>
                  </a:schemeClr>
                </a:solidFill>
                <a:prstDash val="solid"/>
              </a:ln>
              <a:effectLst>
                <a:outerShdw dist="38100" dir="2640000" algn="bl" rotWithShape="0">
                  <a:schemeClr val="tx2">
                    <a:lumMod val="75000"/>
                  </a:schemeClr>
                </a:outerShdw>
              </a:effectLst>
            </a:endParaRPr>
          </a:p>
        </p:txBody>
      </p:sp>
      <p:pic>
        <p:nvPicPr>
          <p:cNvPr id="6" name="Picture 5">
            <a:extLst>
              <a:ext uri="{FF2B5EF4-FFF2-40B4-BE49-F238E27FC236}">
                <a16:creationId xmlns:a16="http://schemas.microsoft.com/office/drawing/2014/main" id="{CFAE88FD-7212-ECEB-5713-C3B3A5968805}"/>
              </a:ext>
            </a:extLst>
          </p:cNvPr>
          <p:cNvPicPr>
            <a:picLocks noChangeAspect="1"/>
          </p:cNvPicPr>
          <p:nvPr/>
        </p:nvPicPr>
        <p:blipFill>
          <a:blip r:embed="rId2"/>
          <a:srcRect l="16297" r="17854"/>
          <a:stretch/>
        </p:blipFill>
        <p:spPr>
          <a:xfrm>
            <a:off x="6718852" y="1072111"/>
            <a:ext cx="4634948" cy="3892278"/>
          </a:xfrm>
          <a:prstGeom prst="rect">
            <a:avLst/>
          </a:prstGeom>
          <a:noFill/>
          <a:effectLst>
            <a:softEdge rad="88900"/>
          </a:effectLst>
        </p:spPr>
      </p:pic>
    </p:spTree>
    <p:extLst>
      <p:ext uri="{BB962C8B-B14F-4D97-AF65-F5344CB8AC3E}">
        <p14:creationId xmlns:p14="http://schemas.microsoft.com/office/powerpoint/2010/main" val="708369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689F-650E-6701-D633-1FC7FBAC01E9}"/>
              </a:ext>
            </a:extLst>
          </p:cNvPr>
          <p:cNvSpPr>
            <a:spLocks noGrp="1"/>
          </p:cNvSpPr>
          <p:nvPr>
            <p:ph type="title"/>
          </p:nvPr>
        </p:nvSpPr>
        <p:spPr>
          <a:xfrm>
            <a:off x="838200" y="365125"/>
            <a:ext cx="10515600" cy="1325563"/>
          </a:xfrm>
        </p:spPr>
        <p:txBody>
          <a:bodyPr anchor="ctr">
            <a:normAutofit/>
          </a:bodyPr>
          <a:lstStyle/>
          <a:p>
            <a:r>
              <a:rPr lang="en-GB" b="1" dirty="0"/>
              <a:t>Produce in the food industry</a:t>
            </a:r>
          </a:p>
        </p:txBody>
      </p:sp>
      <p:sp>
        <p:nvSpPr>
          <p:cNvPr id="2064" name="Content Placeholder 2">
            <a:extLst>
              <a:ext uri="{FF2B5EF4-FFF2-40B4-BE49-F238E27FC236}">
                <a16:creationId xmlns:a16="http://schemas.microsoft.com/office/drawing/2014/main" id="{D028F534-B308-0E32-DB2E-7FCEBE4D1E46}"/>
              </a:ext>
            </a:extLst>
          </p:cNvPr>
          <p:cNvSpPr>
            <a:spLocks noGrp="1"/>
          </p:cNvSpPr>
          <p:nvPr>
            <p:ph sz="half" idx="1"/>
          </p:nvPr>
        </p:nvSpPr>
        <p:spPr>
          <a:xfrm>
            <a:off x="413328" y="1656954"/>
            <a:ext cx="6080237" cy="3947715"/>
          </a:xfrm>
        </p:spPr>
        <p:txBody>
          <a:bodyPr/>
          <a:lstStyle/>
          <a:p>
            <a:pPr marL="0" indent="0" algn="just">
              <a:lnSpc>
                <a:spcPct val="150000"/>
              </a:lnSpc>
              <a:buNone/>
            </a:pPr>
            <a:r>
              <a:rPr lang="en-GB" b="0" i="0" dirty="0">
                <a:effectLst/>
                <a:latin typeface="Söhne"/>
              </a:rPr>
              <a:t>…refers to fresh, agricultural products, primarily fruits and vegetables, that are cultivated for consumption</a:t>
            </a:r>
            <a:endParaRPr lang="en-US" dirty="0">
              <a:solidFill>
                <a:srgbClr val="FF0000"/>
              </a:solidFill>
            </a:endParaRPr>
          </a:p>
        </p:txBody>
      </p:sp>
      <p:pic>
        <p:nvPicPr>
          <p:cNvPr id="3074" name="Picture 2" descr="Food &amp; Farming - Greenbelt Foundation">
            <a:extLst>
              <a:ext uri="{FF2B5EF4-FFF2-40B4-BE49-F238E27FC236}">
                <a16:creationId xmlns:a16="http://schemas.microsoft.com/office/drawing/2014/main" id="{4FE13773-68AD-8ADA-F2B0-2956009A8B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8622" y="1398105"/>
            <a:ext cx="5291344" cy="3855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8193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85F9C2-D6FF-2B5B-5C55-18FC8229F603}"/>
              </a:ext>
            </a:extLst>
          </p:cNvPr>
          <p:cNvPicPr>
            <a:picLocks noChangeAspect="1"/>
          </p:cNvPicPr>
          <p:nvPr/>
        </p:nvPicPr>
        <p:blipFill>
          <a:blip r:embed="rId2"/>
          <a:stretch>
            <a:fillRect/>
          </a:stretch>
        </p:blipFill>
        <p:spPr>
          <a:xfrm>
            <a:off x="156209" y="235613"/>
            <a:ext cx="12035791" cy="5652322"/>
          </a:xfrm>
          <a:prstGeom prst="rect">
            <a:avLst/>
          </a:prstGeom>
        </p:spPr>
      </p:pic>
    </p:spTree>
    <p:extLst>
      <p:ext uri="{BB962C8B-B14F-4D97-AF65-F5344CB8AC3E}">
        <p14:creationId xmlns:p14="http://schemas.microsoft.com/office/powerpoint/2010/main" val="236644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EAB87A-B590-E8DC-F018-64D09C2390FA}"/>
              </a:ext>
            </a:extLst>
          </p:cNvPr>
          <p:cNvPicPr>
            <a:picLocks noChangeAspect="1"/>
          </p:cNvPicPr>
          <p:nvPr/>
        </p:nvPicPr>
        <p:blipFill>
          <a:blip r:embed="rId2"/>
          <a:stretch>
            <a:fillRect/>
          </a:stretch>
        </p:blipFill>
        <p:spPr>
          <a:xfrm>
            <a:off x="120650" y="183264"/>
            <a:ext cx="11950700" cy="5616828"/>
          </a:xfrm>
          <a:prstGeom prst="rect">
            <a:avLst/>
          </a:prstGeom>
          <a:noFill/>
        </p:spPr>
      </p:pic>
    </p:spTree>
    <p:extLst>
      <p:ext uri="{BB962C8B-B14F-4D97-AF65-F5344CB8AC3E}">
        <p14:creationId xmlns:p14="http://schemas.microsoft.com/office/powerpoint/2010/main" val="1211651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530489-D406-5EA5-FBB7-25FE6F6C44D7}"/>
              </a:ext>
            </a:extLst>
          </p:cNvPr>
          <p:cNvPicPr>
            <a:picLocks noChangeAspect="1"/>
          </p:cNvPicPr>
          <p:nvPr/>
        </p:nvPicPr>
        <p:blipFill>
          <a:blip r:embed="rId2"/>
          <a:stretch>
            <a:fillRect/>
          </a:stretch>
        </p:blipFill>
        <p:spPr>
          <a:xfrm>
            <a:off x="74267" y="-63706"/>
            <a:ext cx="11950700" cy="5766213"/>
          </a:xfrm>
          <a:prstGeom prst="rect">
            <a:avLst/>
          </a:prstGeom>
          <a:noFill/>
        </p:spPr>
      </p:pic>
    </p:spTree>
    <p:extLst>
      <p:ext uri="{BB962C8B-B14F-4D97-AF65-F5344CB8AC3E}">
        <p14:creationId xmlns:p14="http://schemas.microsoft.com/office/powerpoint/2010/main" val="1557239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08629C-2AF8-994F-38A4-FB9703020D61}"/>
              </a:ext>
            </a:extLst>
          </p:cNvPr>
          <p:cNvPicPr>
            <a:picLocks noChangeAspect="1"/>
          </p:cNvPicPr>
          <p:nvPr/>
        </p:nvPicPr>
        <p:blipFill>
          <a:blip r:embed="rId2"/>
          <a:stretch>
            <a:fillRect/>
          </a:stretch>
        </p:blipFill>
        <p:spPr>
          <a:xfrm>
            <a:off x="187498" y="69575"/>
            <a:ext cx="11817004" cy="5708374"/>
          </a:xfrm>
          <a:prstGeom prst="rect">
            <a:avLst/>
          </a:prstGeom>
        </p:spPr>
      </p:pic>
    </p:spTree>
    <p:extLst>
      <p:ext uri="{BB962C8B-B14F-4D97-AF65-F5344CB8AC3E}">
        <p14:creationId xmlns:p14="http://schemas.microsoft.com/office/powerpoint/2010/main" val="1884695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3DDBB-2270-D898-064A-8358C9237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2CFF7D-81E9-ABC9-D61F-D44DD3F80E61}"/>
              </a:ext>
            </a:extLst>
          </p:cNvPr>
          <p:cNvSpPr>
            <a:spLocks noGrp="1"/>
          </p:cNvSpPr>
          <p:nvPr>
            <p:ph type="title"/>
          </p:nvPr>
        </p:nvSpPr>
        <p:spPr>
          <a:xfrm>
            <a:off x="838200" y="365125"/>
            <a:ext cx="10515600" cy="1325563"/>
          </a:xfrm>
        </p:spPr>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p>
            <a:r>
              <a:rPr lang="en-GB" b="1" dirty="0">
                <a:ln/>
                <a:latin typeface="+mn-lt"/>
              </a:rPr>
              <a:t>Activity</a:t>
            </a:r>
          </a:p>
        </p:txBody>
      </p:sp>
      <p:pic>
        <p:nvPicPr>
          <p:cNvPr id="3" name="Picture 2">
            <a:extLst>
              <a:ext uri="{FF2B5EF4-FFF2-40B4-BE49-F238E27FC236}">
                <a16:creationId xmlns:a16="http://schemas.microsoft.com/office/drawing/2014/main" id="{6DCBDCE6-7028-762C-DFD2-AC2B0A7E102F}"/>
              </a:ext>
            </a:extLst>
          </p:cNvPr>
          <p:cNvPicPr>
            <a:picLocks noChangeAspect="1"/>
          </p:cNvPicPr>
          <p:nvPr/>
        </p:nvPicPr>
        <p:blipFill>
          <a:blip r:embed="rId2"/>
          <a:stretch>
            <a:fillRect/>
          </a:stretch>
        </p:blipFill>
        <p:spPr>
          <a:xfrm>
            <a:off x="765313" y="1973300"/>
            <a:ext cx="5181600" cy="2911400"/>
          </a:xfrm>
          <a:prstGeom prst="rect">
            <a:avLst/>
          </a:prstGeom>
          <a:noFill/>
          <a:effectLst>
            <a:softEdge rad="165100"/>
          </a:effectLst>
        </p:spPr>
      </p:pic>
      <p:sp>
        <p:nvSpPr>
          <p:cNvPr id="5" name="Rectangle 4">
            <a:extLst>
              <a:ext uri="{FF2B5EF4-FFF2-40B4-BE49-F238E27FC236}">
                <a16:creationId xmlns:a16="http://schemas.microsoft.com/office/drawing/2014/main" id="{B315029B-FC52-B3CD-F06D-B87ACCE23F18}"/>
              </a:ext>
            </a:extLst>
          </p:cNvPr>
          <p:cNvSpPr/>
          <p:nvPr/>
        </p:nvSpPr>
        <p:spPr>
          <a:xfrm>
            <a:off x="6245089" y="1253331"/>
            <a:ext cx="5181600" cy="435133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4400" cap="none" spc="0" dirty="0">
                <a:ln w="12700">
                  <a:solidFill>
                    <a:schemeClr val="tx2">
                      <a:lumMod val="75000"/>
                    </a:schemeClr>
                  </a:solidFill>
                  <a:prstDash val="solid"/>
                </a:ln>
              </a:rPr>
              <a:t>What </a:t>
            </a:r>
            <a:r>
              <a:rPr lang="en-US" sz="4400" dirty="0">
                <a:ln w="12700">
                  <a:solidFill>
                    <a:schemeClr val="tx2">
                      <a:lumMod val="75000"/>
                    </a:schemeClr>
                  </a:solidFill>
                  <a:prstDash val="solid"/>
                </a:ln>
              </a:rPr>
              <a:t>do we mean by provenance? </a:t>
            </a:r>
          </a:p>
          <a:p>
            <a:pPr marL="228600" indent="-228600">
              <a:lnSpc>
                <a:spcPct val="90000"/>
              </a:lnSpc>
              <a:spcBef>
                <a:spcPts val="1000"/>
              </a:spcBef>
              <a:buFont typeface="Arial" panose="020B0604020202020204" pitchFamily="34" charset="0"/>
              <a:buChar char="•"/>
            </a:pPr>
            <a:r>
              <a:rPr lang="en-US" sz="4400" dirty="0">
                <a:ln w="12700">
                  <a:solidFill>
                    <a:schemeClr val="tx2">
                      <a:lumMod val="75000"/>
                    </a:schemeClr>
                  </a:solidFill>
                  <a:prstDash val="solid"/>
                </a:ln>
              </a:rPr>
              <a:t>Name a product you are aware of and explain its provenance.</a:t>
            </a:r>
          </a:p>
          <a:p>
            <a:pPr marL="228600" indent="-228600">
              <a:lnSpc>
                <a:spcPct val="90000"/>
              </a:lnSpc>
              <a:spcBef>
                <a:spcPts val="1000"/>
              </a:spcBef>
              <a:buFont typeface="Arial" panose="020B0604020202020204" pitchFamily="34" charset="0"/>
              <a:buChar char="•"/>
            </a:pPr>
            <a:endParaRPr lang="en-US" sz="2800" b="1" cap="none" spc="0" dirty="0">
              <a:ln w="12700">
                <a:solidFill>
                  <a:schemeClr val="tx2">
                    <a:lumMod val="75000"/>
                  </a:schemeClr>
                </a:solidFill>
                <a:prstDash val="solid"/>
              </a:ln>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887988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DA221D-625D-EF42-84A4-BE736D10683A}"/>
              </a:ext>
            </a:extLst>
          </p:cNvPr>
          <p:cNvPicPr>
            <a:picLocks noChangeAspect="1"/>
          </p:cNvPicPr>
          <p:nvPr/>
        </p:nvPicPr>
        <p:blipFill>
          <a:blip r:embed="rId2"/>
          <a:stretch>
            <a:fillRect/>
          </a:stretch>
        </p:blipFill>
        <p:spPr>
          <a:xfrm>
            <a:off x="0" y="46383"/>
            <a:ext cx="12091757" cy="5832930"/>
          </a:xfrm>
          <a:prstGeom prst="rect">
            <a:avLst/>
          </a:prstGeom>
        </p:spPr>
      </p:pic>
    </p:spTree>
    <p:extLst>
      <p:ext uri="{BB962C8B-B14F-4D97-AF65-F5344CB8AC3E}">
        <p14:creationId xmlns:p14="http://schemas.microsoft.com/office/powerpoint/2010/main" val="638942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5D77-432B-56DF-97CC-64C9F4F42D17}"/>
              </a:ext>
            </a:extLst>
          </p:cNvPr>
          <p:cNvSpPr>
            <a:spLocks noGrp="1"/>
          </p:cNvSpPr>
          <p:nvPr>
            <p:ph type="title"/>
          </p:nvPr>
        </p:nvSpPr>
        <p:spPr>
          <a:xfrm>
            <a:off x="674373" y="232066"/>
            <a:ext cx="7886700" cy="1325563"/>
          </a:xfrm>
        </p:spPr>
        <p:txBody>
          <a:bodyPr/>
          <a:lstStyle/>
          <a:p>
            <a:r>
              <a:rPr lang="en-GB" b="1" dirty="0"/>
              <a:t>What is Provenance?</a:t>
            </a:r>
          </a:p>
        </p:txBody>
      </p:sp>
      <p:sp>
        <p:nvSpPr>
          <p:cNvPr id="6" name="TextBox 5">
            <a:extLst>
              <a:ext uri="{FF2B5EF4-FFF2-40B4-BE49-F238E27FC236}">
                <a16:creationId xmlns:a16="http://schemas.microsoft.com/office/drawing/2014/main" id="{4479DAE5-643F-E039-17FA-EC29A44BBE36}"/>
              </a:ext>
            </a:extLst>
          </p:cNvPr>
          <p:cNvSpPr txBox="1"/>
          <p:nvPr/>
        </p:nvSpPr>
        <p:spPr>
          <a:xfrm>
            <a:off x="364435" y="1411357"/>
            <a:ext cx="6930888" cy="461985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t>It involves tracing the history, lineage, or chain of custody of an item to determine where it comes from, how it was produced or acquired, and any relevant details about its history.</a:t>
            </a:r>
          </a:p>
          <a:p>
            <a:pPr marL="342900" indent="-342900" algn="just">
              <a:lnSpc>
                <a:spcPct val="150000"/>
              </a:lnSpc>
              <a:buFont typeface="Arial" panose="020B0604020202020204" pitchFamily="34" charset="0"/>
              <a:buChar char="•"/>
            </a:pPr>
            <a:r>
              <a:rPr lang="en-GB" sz="2000" dirty="0"/>
              <a:t>In the food industry, provenance often relates to the geographical location where a specific food or ingredient was grown, harvested, or produced. </a:t>
            </a:r>
          </a:p>
          <a:p>
            <a:pPr marL="342900" indent="-342900" algn="just">
              <a:lnSpc>
                <a:spcPct val="150000"/>
              </a:lnSpc>
              <a:buFont typeface="Arial" panose="020B0604020202020204" pitchFamily="34" charset="0"/>
              <a:buChar char="•"/>
            </a:pPr>
            <a:r>
              <a:rPr lang="en-GB" sz="2000" dirty="0"/>
              <a:t>It can even refer to the farm or region where fruits, vegetables, meats, or other products were sourced.</a:t>
            </a:r>
          </a:p>
          <a:p>
            <a:pPr marL="0" indent="0" algn="just">
              <a:lnSpc>
                <a:spcPct val="150000"/>
              </a:lnSpc>
              <a:buNone/>
            </a:pPr>
            <a:endParaRPr lang="en-GB" dirty="0"/>
          </a:p>
        </p:txBody>
      </p:sp>
      <p:pic>
        <p:nvPicPr>
          <p:cNvPr id="4098" name="Picture 2" descr="History Unwrapped: How to use provenance for GCSE &amp; A Level">
            <a:extLst>
              <a:ext uri="{FF2B5EF4-FFF2-40B4-BE49-F238E27FC236}">
                <a16:creationId xmlns:a16="http://schemas.microsoft.com/office/drawing/2014/main" id="{79D415D3-54E6-20E5-F7A5-12913E04FA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6348" y="155649"/>
            <a:ext cx="4376909" cy="280621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D8068A7-F7D8-40A7-8E9C-7B302BA18B16}"/>
              </a:ext>
            </a:extLst>
          </p:cNvPr>
          <p:cNvPicPr>
            <a:picLocks noChangeAspect="1"/>
          </p:cNvPicPr>
          <p:nvPr/>
        </p:nvPicPr>
        <p:blipFill>
          <a:blip r:embed="rId3"/>
          <a:stretch>
            <a:fillRect/>
          </a:stretch>
        </p:blipFill>
        <p:spPr>
          <a:xfrm>
            <a:off x="7792278" y="3254107"/>
            <a:ext cx="3924048" cy="2137975"/>
          </a:xfrm>
          <a:prstGeom prst="rect">
            <a:avLst/>
          </a:prstGeom>
        </p:spPr>
      </p:pic>
    </p:spTree>
    <p:extLst>
      <p:ext uri="{BB962C8B-B14F-4D97-AF65-F5344CB8AC3E}">
        <p14:creationId xmlns:p14="http://schemas.microsoft.com/office/powerpoint/2010/main" val="2254107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in by Johanna Rakauski on Gudetama | Gudetama, Cartoon crazy, Kawaii ...">
            <a:extLst>
              <a:ext uri="{FF2B5EF4-FFF2-40B4-BE49-F238E27FC236}">
                <a16:creationId xmlns:a16="http://schemas.microsoft.com/office/drawing/2014/main" id="{36248943-0785-DCC2-2F6B-879FE164ED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0868" y="1781175"/>
            <a:ext cx="3924300" cy="39243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254B3C2-B7AE-1830-7FB5-D09E2702BB21}"/>
              </a:ext>
            </a:extLst>
          </p:cNvPr>
          <p:cNvSpPr txBox="1">
            <a:spLocks/>
          </p:cNvSpPr>
          <p:nvPr/>
        </p:nvSpPr>
        <p:spPr>
          <a:xfrm>
            <a:off x="157018" y="1270353"/>
            <a:ext cx="12192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Why do we care about “</a:t>
            </a:r>
            <a:r>
              <a:rPr lang="en-GB" b="1" dirty="0"/>
              <a:t>Provenance</a:t>
            </a:r>
            <a:r>
              <a:rPr lang="en-GB" dirty="0"/>
              <a:t>”?</a:t>
            </a:r>
          </a:p>
        </p:txBody>
      </p:sp>
    </p:spTree>
    <p:extLst>
      <p:ext uri="{BB962C8B-B14F-4D97-AF65-F5344CB8AC3E}">
        <p14:creationId xmlns:p14="http://schemas.microsoft.com/office/powerpoint/2010/main" val="334658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B1198-FDE5-F622-350C-2D5D476AC28C}"/>
              </a:ext>
            </a:extLst>
          </p:cNvPr>
          <p:cNvSpPr>
            <a:spLocks noGrp="1"/>
          </p:cNvSpPr>
          <p:nvPr>
            <p:ph type="title"/>
          </p:nvPr>
        </p:nvSpPr>
        <p:spPr>
          <a:xfrm>
            <a:off x="774735" y="254064"/>
            <a:ext cx="10198065" cy="1325563"/>
          </a:xfrm>
        </p:spPr>
        <p:txBody>
          <a:bodyPr/>
          <a:lstStyle/>
          <a:p>
            <a:r>
              <a:rPr lang="en-GB" dirty="0"/>
              <a:t>Key Factors in Provenance</a:t>
            </a:r>
          </a:p>
        </p:txBody>
      </p:sp>
      <p:graphicFrame>
        <p:nvGraphicFramePr>
          <p:cNvPr id="4" name="Diagram 3">
            <a:extLst>
              <a:ext uri="{FF2B5EF4-FFF2-40B4-BE49-F238E27FC236}">
                <a16:creationId xmlns:a16="http://schemas.microsoft.com/office/drawing/2014/main" id="{AD0117FD-C61F-79B2-D02F-E5DD2D622E33}"/>
              </a:ext>
            </a:extLst>
          </p:cNvPr>
          <p:cNvGraphicFramePr/>
          <p:nvPr>
            <p:extLst>
              <p:ext uri="{D42A27DB-BD31-4B8C-83A1-F6EECF244321}">
                <p14:modId xmlns:p14="http://schemas.microsoft.com/office/powerpoint/2010/main" val="2402784734"/>
              </p:ext>
            </p:extLst>
          </p:nvPr>
        </p:nvGraphicFramePr>
        <p:xfrm>
          <a:off x="1062280" y="1579627"/>
          <a:ext cx="9622973"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7890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FA913-8E97-A57C-40B7-8E843FB0A75E}"/>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D0376719-30FC-5B27-7C8C-F9FD788CEAF6}"/>
              </a:ext>
            </a:extLst>
          </p:cNvPr>
          <p:cNvPicPr>
            <a:picLocks noGrp="1" noChangeAspect="1"/>
          </p:cNvPicPr>
          <p:nvPr>
            <p:ph idx="1"/>
          </p:nvPr>
        </p:nvPicPr>
        <p:blipFill>
          <a:blip r:embed="rId2"/>
          <a:stretch>
            <a:fillRect/>
          </a:stretch>
        </p:blipFill>
        <p:spPr>
          <a:xfrm>
            <a:off x="1635654" y="0"/>
            <a:ext cx="8920691" cy="5942377"/>
          </a:xfrm>
          <a:prstGeom prst="rect">
            <a:avLst/>
          </a:prstGeom>
        </p:spPr>
      </p:pic>
    </p:spTree>
    <p:extLst>
      <p:ext uri="{BB962C8B-B14F-4D97-AF65-F5344CB8AC3E}">
        <p14:creationId xmlns:p14="http://schemas.microsoft.com/office/powerpoint/2010/main" val="1201860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457F4-6923-7C52-104B-C879288D05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F64F9-84BD-BDD2-5018-177DEED67E97}"/>
              </a:ext>
            </a:extLst>
          </p:cNvPr>
          <p:cNvSpPr>
            <a:spLocks noGrp="1"/>
          </p:cNvSpPr>
          <p:nvPr>
            <p:ph type="title"/>
          </p:nvPr>
        </p:nvSpPr>
        <p:spPr>
          <a:xfrm>
            <a:off x="838200" y="365125"/>
            <a:ext cx="10515600" cy="1325563"/>
          </a:xfrm>
        </p:spPr>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p>
            <a:r>
              <a:rPr lang="en-GB" b="1" dirty="0">
                <a:ln/>
                <a:latin typeface="+mn-lt"/>
              </a:rPr>
              <a:t>Activity</a:t>
            </a:r>
          </a:p>
        </p:txBody>
      </p:sp>
      <p:pic>
        <p:nvPicPr>
          <p:cNvPr id="4" name="Picture 3">
            <a:extLst>
              <a:ext uri="{FF2B5EF4-FFF2-40B4-BE49-F238E27FC236}">
                <a16:creationId xmlns:a16="http://schemas.microsoft.com/office/drawing/2014/main" id="{ABD3F43F-FCFF-BEF9-63FD-43B2D89AE4EC}"/>
              </a:ext>
            </a:extLst>
          </p:cNvPr>
          <p:cNvPicPr>
            <a:picLocks noChangeAspect="1"/>
          </p:cNvPicPr>
          <p:nvPr/>
        </p:nvPicPr>
        <p:blipFill>
          <a:blip r:embed="rId2"/>
          <a:stretch>
            <a:fillRect/>
          </a:stretch>
        </p:blipFill>
        <p:spPr>
          <a:xfrm>
            <a:off x="1476206" y="1690688"/>
            <a:ext cx="3486733" cy="3897904"/>
          </a:xfrm>
          <a:prstGeom prst="rect">
            <a:avLst/>
          </a:prstGeom>
          <a:noFill/>
        </p:spPr>
      </p:pic>
      <p:sp>
        <p:nvSpPr>
          <p:cNvPr id="5" name="Rectangle 4">
            <a:extLst>
              <a:ext uri="{FF2B5EF4-FFF2-40B4-BE49-F238E27FC236}">
                <a16:creationId xmlns:a16="http://schemas.microsoft.com/office/drawing/2014/main" id="{0AB007C4-6A38-3B50-B640-E09498FEC8B0}"/>
              </a:ext>
            </a:extLst>
          </p:cNvPr>
          <p:cNvSpPr/>
          <p:nvPr/>
        </p:nvSpPr>
        <p:spPr>
          <a:xfrm>
            <a:off x="4962939" y="2398643"/>
            <a:ext cx="6013174" cy="3606041"/>
          </a:xfrm>
          <a:prstGeom prst="rect">
            <a:avLst/>
          </a:prstGeom>
        </p:spPr>
        <p:txBody>
          <a:bodyPr vert="horz" lIns="91440" tIns="45720" rIns="91440" bIns="45720" rtlCol="0">
            <a:normAutofit/>
          </a:bodyPr>
          <a:lstStyle/>
          <a:p>
            <a:pPr marR="0" lvl="0" algn="ctr" fontAlgn="auto">
              <a:lnSpc>
                <a:spcPct val="90000"/>
              </a:lnSpc>
              <a:spcBef>
                <a:spcPts val="1000"/>
              </a:spcBef>
              <a:spcAft>
                <a:spcPts val="0"/>
              </a:spcAft>
              <a:buClrTx/>
              <a:buSzTx/>
              <a:tabLst/>
              <a:defRPr/>
            </a:pPr>
            <a:r>
              <a:rPr kumimoji="0" lang="en-US" sz="4000" i="0" u="none" strike="noStrike" cap="none" spc="0" normalizeH="0" baseline="0" noProof="0" dirty="0">
                <a:ln w="12700">
                  <a:solidFill>
                    <a:srgbClr val="44546A">
                      <a:lumMod val="75000"/>
                    </a:srgbClr>
                  </a:solidFill>
                  <a:prstDash val="solid"/>
                </a:ln>
                <a:effectLst/>
                <a:uLnTx/>
                <a:uFillTx/>
              </a:rPr>
              <a:t>What do we mean </a:t>
            </a:r>
          </a:p>
          <a:p>
            <a:pPr marR="0" lvl="0" algn="ctr" fontAlgn="auto">
              <a:lnSpc>
                <a:spcPct val="90000"/>
              </a:lnSpc>
              <a:spcBef>
                <a:spcPts val="1000"/>
              </a:spcBef>
              <a:spcAft>
                <a:spcPts val="0"/>
              </a:spcAft>
              <a:buClrTx/>
              <a:buSzTx/>
              <a:tabLst/>
              <a:defRPr/>
            </a:pPr>
            <a:r>
              <a:rPr kumimoji="0" lang="en-US" sz="4000" i="0" u="none" strike="noStrike" cap="none" spc="0" normalizeH="0" baseline="0" noProof="0" dirty="0">
                <a:ln w="12700">
                  <a:solidFill>
                    <a:srgbClr val="44546A">
                      <a:lumMod val="75000"/>
                    </a:srgbClr>
                  </a:solidFill>
                  <a:prstDash val="solid"/>
                </a:ln>
                <a:effectLst/>
                <a:uLnTx/>
                <a:uFillTx/>
              </a:rPr>
              <a:t>by Sourcing? </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endParaRPr kumimoji="0" lang="en-US" sz="2800" b="1" i="0" u="none" strike="noStrike" cap="none" spc="0" normalizeH="0" baseline="0" noProof="0" dirty="0">
              <a:ln w="12700">
                <a:solidFill>
                  <a:srgbClr val="44546A">
                    <a:lumMod val="75000"/>
                  </a:srgbClr>
                </a:solidFill>
                <a:prstDash val="solid"/>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endParaRPr kumimoji="0" lang="en-US" sz="2800" b="1" i="0" u="none" strike="noStrike" cap="none" spc="0" normalizeH="0" baseline="0" noProof="0" dirty="0">
              <a:ln w="12700">
                <a:solidFill>
                  <a:srgbClr val="44546A">
                    <a:lumMod val="75000"/>
                  </a:srgbClr>
                </a:solidFill>
                <a:prstDash val="solid"/>
              </a:ln>
              <a:effectLst>
                <a:outerShdw dist="38100" dir="2640000" algn="bl" rotWithShape="0">
                  <a:srgbClr val="44546A">
                    <a:lumMod val="75000"/>
                  </a:srgbClr>
                </a:outerShdw>
              </a:effectLst>
              <a:uLnTx/>
              <a:uFillTx/>
            </a:endParaRPr>
          </a:p>
        </p:txBody>
      </p:sp>
    </p:spTree>
    <p:extLst>
      <p:ext uri="{BB962C8B-B14F-4D97-AF65-F5344CB8AC3E}">
        <p14:creationId xmlns:p14="http://schemas.microsoft.com/office/powerpoint/2010/main" val="807660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An Introduction to Sourcing and Procurement | LLA Logistics Learning  Alliance">
            <a:extLst>
              <a:ext uri="{FF2B5EF4-FFF2-40B4-BE49-F238E27FC236}">
                <a16:creationId xmlns:a16="http://schemas.microsoft.com/office/drawing/2014/main" id="{802E917C-DE8F-59CA-89EC-455AA6A003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4634" y="1868488"/>
            <a:ext cx="3636866" cy="24193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3845D77-432B-56DF-97CC-64C9F4F42D17}"/>
              </a:ext>
            </a:extLst>
          </p:cNvPr>
          <p:cNvSpPr>
            <a:spLocks noGrp="1"/>
          </p:cNvSpPr>
          <p:nvPr>
            <p:ph type="title"/>
          </p:nvPr>
        </p:nvSpPr>
        <p:spPr>
          <a:xfrm>
            <a:off x="858285" y="150812"/>
            <a:ext cx="7886700" cy="1325563"/>
          </a:xfrm>
        </p:spPr>
        <p:txBody>
          <a:bodyPr/>
          <a:lstStyle/>
          <a:p>
            <a:r>
              <a:rPr lang="en-GB" b="1" dirty="0">
                <a:latin typeface="+mn-lt"/>
              </a:rPr>
              <a:t>What is Sourcing?</a:t>
            </a:r>
          </a:p>
        </p:txBody>
      </p:sp>
      <p:sp>
        <p:nvSpPr>
          <p:cNvPr id="3" name="Content Placeholder 2">
            <a:extLst>
              <a:ext uri="{FF2B5EF4-FFF2-40B4-BE49-F238E27FC236}">
                <a16:creationId xmlns:a16="http://schemas.microsoft.com/office/drawing/2014/main" id="{A17319CD-DAF3-E8CE-9895-BE2D64ECFF59}"/>
              </a:ext>
            </a:extLst>
          </p:cNvPr>
          <p:cNvSpPr>
            <a:spLocks noGrp="1"/>
          </p:cNvSpPr>
          <p:nvPr>
            <p:ph idx="1"/>
          </p:nvPr>
        </p:nvSpPr>
        <p:spPr>
          <a:xfrm>
            <a:off x="301582" y="1156156"/>
            <a:ext cx="8138603" cy="4225469"/>
          </a:xfrm>
        </p:spPr>
        <p:txBody>
          <a:bodyPr>
            <a:noAutofit/>
          </a:bodyPr>
          <a:lstStyle/>
          <a:p>
            <a:pPr marL="514350" indent="-514350" algn="just">
              <a:lnSpc>
                <a:spcPct val="150000"/>
              </a:lnSpc>
              <a:buFont typeface="+mj-lt"/>
              <a:buAutoNum type="arabicPeriod"/>
            </a:pPr>
            <a:r>
              <a:rPr lang="en-GB" sz="2400" dirty="0">
                <a:cs typeface="Arial" panose="020B0604020202020204" pitchFamily="34" charset="0"/>
              </a:rPr>
              <a:t>According to the Cambridge Dictionary (2003), sourcing is the act of getting something, especially products or materials, from a particular place.</a:t>
            </a:r>
          </a:p>
          <a:p>
            <a:pPr marL="514350" indent="-514350" algn="just">
              <a:lnSpc>
                <a:spcPct val="150000"/>
              </a:lnSpc>
              <a:buFont typeface="+mj-lt"/>
              <a:buAutoNum type="arabicPeriod"/>
            </a:pPr>
            <a:r>
              <a:rPr lang="en-GB" sz="2400" dirty="0">
                <a:cs typeface="Arial" panose="020B0604020202020204" pitchFamily="34" charset="0"/>
              </a:rPr>
              <a:t>Sourcing refers to the process of finding, selecting, and acquiring the necessary materials, products, services, or goods that a business or organisation requires to operate effectively. </a:t>
            </a:r>
          </a:p>
        </p:txBody>
      </p:sp>
    </p:spTree>
    <p:extLst>
      <p:ext uri="{BB962C8B-B14F-4D97-AF65-F5344CB8AC3E}">
        <p14:creationId xmlns:p14="http://schemas.microsoft.com/office/powerpoint/2010/main" val="3294792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5D77-432B-56DF-97CC-64C9F4F42D17}"/>
              </a:ext>
            </a:extLst>
          </p:cNvPr>
          <p:cNvSpPr>
            <a:spLocks noGrp="1"/>
          </p:cNvSpPr>
          <p:nvPr>
            <p:ph type="title"/>
          </p:nvPr>
        </p:nvSpPr>
        <p:spPr>
          <a:xfrm>
            <a:off x="782085" y="211184"/>
            <a:ext cx="7886700" cy="1325563"/>
          </a:xfrm>
        </p:spPr>
        <p:txBody>
          <a:bodyPr/>
          <a:lstStyle/>
          <a:p>
            <a:r>
              <a:rPr lang="en-GB" b="1" dirty="0">
                <a:latin typeface="+mn-lt"/>
              </a:rPr>
              <a:t>What is Sourcing?</a:t>
            </a:r>
          </a:p>
        </p:txBody>
      </p:sp>
      <p:sp>
        <p:nvSpPr>
          <p:cNvPr id="3" name="Content Placeholder 2">
            <a:extLst>
              <a:ext uri="{FF2B5EF4-FFF2-40B4-BE49-F238E27FC236}">
                <a16:creationId xmlns:a16="http://schemas.microsoft.com/office/drawing/2014/main" id="{A17319CD-DAF3-E8CE-9895-BE2D64ECFF59}"/>
              </a:ext>
            </a:extLst>
          </p:cNvPr>
          <p:cNvSpPr>
            <a:spLocks noGrp="1"/>
          </p:cNvSpPr>
          <p:nvPr>
            <p:ph idx="1"/>
          </p:nvPr>
        </p:nvSpPr>
        <p:spPr>
          <a:xfrm>
            <a:off x="782085" y="1446794"/>
            <a:ext cx="9371566" cy="2363206"/>
          </a:xfrm>
        </p:spPr>
        <p:txBody>
          <a:bodyPr>
            <a:noAutofit/>
          </a:bodyPr>
          <a:lstStyle/>
          <a:p>
            <a:pPr marL="0" indent="0" algn="just">
              <a:lnSpc>
                <a:spcPct val="150000"/>
              </a:lnSpc>
              <a:buNone/>
            </a:pPr>
            <a:r>
              <a:rPr lang="en-GB" dirty="0">
                <a:latin typeface="Söhne"/>
              </a:rPr>
              <a:t>3. In the context of the food service industry, sourcing involves acquiring the various ingredients, products, equipment, and supplies needed for restaurant or kitchen operations. </a:t>
            </a:r>
          </a:p>
        </p:txBody>
      </p:sp>
      <p:sp>
        <p:nvSpPr>
          <p:cNvPr id="8" name="TextBox 7">
            <a:extLst>
              <a:ext uri="{FF2B5EF4-FFF2-40B4-BE49-F238E27FC236}">
                <a16:creationId xmlns:a16="http://schemas.microsoft.com/office/drawing/2014/main" id="{4DE7568C-500D-F260-38AC-1A6ECACFA184}"/>
              </a:ext>
            </a:extLst>
          </p:cNvPr>
          <p:cNvSpPr txBox="1"/>
          <p:nvPr/>
        </p:nvSpPr>
        <p:spPr>
          <a:xfrm>
            <a:off x="782085" y="3571875"/>
            <a:ext cx="9371566" cy="1964512"/>
          </a:xfrm>
          <a:prstGeom prst="rect">
            <a:avLst/>
          </a:prstGeom>
          <a:noFill/>
        </p:spPr>
        <p:txBody>
          <a:bodyPr wrap="square">
            <a:spAutoFit/>
          </a:bodyPr>
          <a:lstStyle/>
          <a:p>
            <a:pPr marL="0" indent="0" algn="just">
              <a:lnSpc>
                <a:spcPct val="150000"/>
              </a:lnSpc>
              <a:buNone/>
            </a:pPr>
            <a:r>
              <a:rPr lang="en-GB" sz="2800" dirty="0">
                <a:latin typeface="Söhne"/>
              </a:rPr>
              <a:t>Good sourcing decisions in the food service industry are essential for ensuring the quality, safety, and sustainability of the items used in food preparation and service.</a:t>
            </a:r>
            <a:endParaRPr lang="en-GB" sz="2800" dirty="0"/>
          </a:p>
        </p:txBody>
      </p:sp>
      <p:pic>
        <p:nvPicPr>
          <p:cNvPr id="8194" name="Picture 2" descr="Stability, Efficiency and Speed: Benefits of a Sourcing COE | JAGGAER">
            <a:extLst>
              <a:ext uri="{FF2B5EF4-FFF2-40B4-BE49-F238E27FC236}">
                <a16:creationId xmlns:a16="http://schemas.microsoft.com/office/drawing/2014/main" id="{4AA3B7BE-A909-9980-E8DB-4E896EFBF6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80" t="6917" r="19676"/>
          <a:stretch/>
        </p:blipFill>
        <p:spPr bwMode="auto">
          <a:xfrm>
            <a:off x="10306051" y="2484437"/>
            <a:ext cx="1600200"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824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DD52F-A021-A739-38CF-0FE1770DE8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1876D3-40CF-1C72-E7C4-C0B97DE0022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2C91420D-5153-F137-1671-463447CD18CC}"/>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7BD57606-C4C0-4C45-A55A-B9A156E09BC0}"/>
              </a:ext>
            </a:extLst>
          </p:cNvPr>
          <p:cNvPicPr>
            <a:picLocks noChangeAspect="1"/>
          </p:cNvPicPr>
          <p:nvPr/>
        </p:nvPicPr>
        <p:blipFill>
          <a:blip r:embed="rId2"/>
          <a:stretch>
            <a:fillRect/>
          </a:stretch>
        </p:blipFill>
        <p:spPr>
          <a:xfrm>
            <a:off x="576469" y="423863"/>
            <a:ext cx="11408465" cy="5753100"/>
          </a:xfrm>
          <a:prstGeom prst="rect">
            <a:avLst/>
          </a:prstGeom>
        </p:spPr>
      </p:pic>
    </p:spTree>
    <p:extLst>
      <p:ext uri="{BB962C8B-B14F-4D97-AF65-F5344CB8AC3E}">
        <p14:creationId xmlns:p14="http://schemas.microsoft.com/office/powerpoint/2010/main" val="66812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B0E8F-6BC4-82C6-6C30-A89B1B9E72A5}"/>
              </a:ext>
            </a:extLst>
          </p:cNvPr>
          <p:cNvSpPr>
            <a:spLocks noGrp="1"/>
          </p:cNvSpPr>
          <p:nvPr>
            <p:ph type="title"/>
          </p:nvPr>
        </p:nvSpPr>
        <p:spPr>
          <a:xfrm>
            <a:off x="838200" y="365125"/>
            <a:ext cx="10515600" cy="1325563"/>
          </a:xfrm>
        </p:spPr>
        <p:txBody>
          <a:bodyPr anchor="ctr">
            <a:normAutofit/>
          </a:bodyPr>
          <a:lstStyle/>
          <a:p>
            <a:r>
              <a:rPr lang="en-GB" b="1" dirty="0">
                <a:latin typeface="+mn-lt"/>
              </a:rPr>
              <a:t>Discussion</a:t>
            </a:r>
          </a:p>
        </p:txBody>
      </p:sp>
      <p:sp>
        <p:nvSpPr>
          <p:cNvPr id="3" name="Content Placeholder 2">
            <a:extLst>
              <a:ext uri="{FF2B5EF4-FFF2-40B4-BE49-F238E27FC236}">
                <a16:creationId xmlns:a16="http://schemas.microsoft.com/office/drawing/2014/main" id="{7141506A-1679-3D33-7612-E8EA1122A21D}"/>
              </a:ext>
            </a:extLst>
          </p:cNvPr>
          <p:cNvSpPr>
            <a:spLocks noGrp="1"/>
          </p:cNvSpPr>
          <p:nvPr>
            <p:ph sz="half" idx="1"/>
          </p:nvPr>
        </p:nvSpPr>
        <p:spPr>
          <a:xfrm>
            <a:off x="838200" y="1825625"/>
            <a:ext cx="5181600" cy="4351338"/>
          </a:xfrm>
        </p:spPr>
        <p:txBody>
          <a:bodyPr>
            <a:normAutofit/>
          </a:bodyPr>
          <a:lstStyle/>
          <a:p>
            <a:pPr marL="0" indent="0">
              <a:buNone/>
            </a:pPr>
            <a:r>
              <a:rPr lang="en-GB" sz="4000" dirty="0"/>
              <a:t>What do you think are key considerations for restaurants when they consider sourcing? </a:t>
            </a:r>
          </a:p>
        </p:txBody>
      </p:sp>
      <p:pic>
        <p:nvPicPr>
          <p:cNvPr id="5" name="Picture 4">
            <a:extLst>
              <a:ext uri="{FF2B5EF4-FFF2-40B4-BE49-F238E27FC236}">
                <a16:creationId xmlns:a16="http://schemas.microsoft.com/office/drawing/2014/main" id="{5C760B49-A852-F519-DAEC-C79AEC86A51B}"/>
              </a:ext>
            </a:extLst>
          </p:cNvPr>
          <p:cNvPicPr>
            <a:picLocks noChangeAspect="1"/>
          </p:cNvPicPr>
          <p:nvPr/>
        </p:nvPicPr>
        <p:blipFill>
          <a:blip r:embed="rId2"/>
          <a:stretch>
            <a:fillRect/>
          </a:stretch>
        </p:blipFill>
        <p:spPr>
          <a:xfrm>
            <a:off x="6172200" y="2962047"/>
            <a:ext cx="5181600" cy="2078494"/>
          </a:xfrm>
          <a:prstGeom prst="rect">
            <a:avLst/>
          </a:prstGeom>
          <a:noFill/>
        </p:spPr>
      </p:pic>
    </p:spTree>
    <p:extLst>
      <p:ext uri="{BB962C8B-B14F-4D97-AF65-F5344CB8AC3E}">
        <p14:creationId xmlns:p14="http://schemas.microsoft.com/office/powerpoint/2010/main" val="92204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4C9D1-7FED-E5AE-590D-8D6861557B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F1FC0C-5924-1C48-EE6A-F8E43A12410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8F48E32D-BC9E-681C-E58A-920FFCED6FDE}"/>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9A839177-182D-3178-E7ED-B25822F51066}"/>
              </a:ext>
            </a:extLst>
          </p:cNvPr>
          <p:cNvPicPr>
            <a:picLocks noChangeAspect="1"/>
          </p:cNvPicPr>
          <p:nvPr/>
        </p:nvPicPr>
        <p:blipFill>
          <a:blip r:embed="rId2"/>
          <a:stretch>
            <a:fillRect/>
          </a:stretch>
        </p:blipFill>
        <p:spPr>
          <a:xfrm>
            <a:off x="619125" y="330545"/>
            <a:ext cx="10953750" cy="5400675"/>
          </a:xfrm>
          <a:prstGeom prst="rect">
            <a:avLst/>
          </a:prstGeom>
        </p:spPr>
      </p:pic>
    </p:spTree>
    <p:extLst>
      <p:ext uri="{BB962C8B-B14F-4D97-AF65-F5344CB8AC3E}">
        <p14:creationId xmlns:p14="http://schemas.microsoft.com/office/powerpoint/2010/main" val="3866868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DDF11-1A62-B634-475F-FC9E4584D23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FD6B411-9430-0CB1-F6E9-E9E4E33C49EC}"/>
              </a:ext>
            </a:extLst>
          </p:cNvPr>
          <p:cNvPicPr>
            <a:picLocks noGrp="1" noChangeAspect="1"/>
          </p:cNvPicPr>
          <p:nvPr>
            <p:ph idx="1"/>
          </p:nvPr>
        </p:nvPicPr>
        <p:blipFill>
          <a:blip r:embed="rId2"/>
          <a:stretch>
            <a:fillRect/>
          </a:stretch>
        </p:blipFill>
        <p:spPr>
          <a:xfrm>
            <a:off x="838200" y="365125"/>
            <a:ext cx="10237035" cy="4977641"/>
          </a:xfrm>
        </p:spPr>
      </p:pic>
    </p:spTree>
    <p:extLst>
      <p:ext uri="{BB962C8B-B14F-4D97-AF65-F5344CB8AC3E}">
        <p14:creationId xmlns:p14="http://schemas.microsoft.com/office/powerpoint/2010/main" val="2136069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8C469-8149-8D99-9F39-6B2CE8080611}"/>
              </a:ext>
            </a:extLst>
          </p:cNvPr>
          <p:cNvSpPr>
            <a:spLocks noGrp="1"/>
          </p:cNvSpPr>
          <p:nvPr>
            <p:ph type="title"/>
          </p:nvPr>
        </p:nvSpPr>
        <p:spPr>
          <a:xfrm>
            <a:off x="515216" y="166543"/>
            <a:ext cx="10515600" cy="1325563"/>
          </a:xfrm>
        </p:spPr>
        <p:txBody>
          <a:bodyPr/>
          <a:lstStyle/>
          <a:p>
            <a:r>
              <a:rPr lang="en-GB" b="1" dirty="0">
                <a:latin typeface="+mn-lt"/>
              </a:rPr>
              <a:t>The Nature of Product Sourcing</a:t>
            </a:r>
          </a:p>
        </p:txBody>
      </p:sp>
      <p:graphicFrame>
        <p:nvGraphicFramePr>
          <p:cNvPr id="6" name="Diagram 5">
            <a:extLst>
              <a:ext uri="{FF2B5EF4-FFF2-40B4-BE49-F238E27FC236}">
                <a16:creationId xmlns:a16="http://schemas.microsoft.com/office/drawing/2014/main" id="{A5803ADC-6DEA-7312-0E83-2E3FE33A4D82}"/>
              </a:ext>
            </a:extLst>
          </p:cNvPr>
          <p:cNvGraphicFramePr/>
          <p:nvPr/>
        </p:nvGraphicFramePr>
        <p:xfrm>
          <a:off x="2039106" y="1186005"/>
          <a:ext cx="8000245" cy="4646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1267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5DC28-C478-2E85-763B-03E80F0805BE}"/>
              </a:ext>
            </a:extLst>
          </p:cNvPr>
          <p:cNvSpPr>
            <a:spLocks noGrp="1"/>
          </p:cNvSpPr>
          <p:nvPr>
            <p:ph type="title"/>
          </p:nvPr>
        </p:nvSpPr>
        <p:spPr>
          <a:xfrm>
            <a:off x="838200" y="365125"/>
            <a:ext cx="10515600" cy="1325563"/>
          </a:xfrm>
        </p:spPr>
        <p:txBody>
          <a:bodyPr anchor="ctr">
            <a:normAutofit/>
          </a:bodyPr>
          <a:lstStyle/>
          <a:p>
            <a:r>
              <a:rPr lang="en-GB" b="1" dirty="0"/>
              <a:t>Influences on Product Sourcing</a:t>
            </a:r>
          </a:p>
        </p:txBody>
      </p:sp>
      <p:sp>
        <p:nvSpPr>
          <p:cNvPr id="3" name="Content Placeholder 2">
            <a:extLst>
              <a:ext uri="{FF2B5EF4-FFF2-40B4-BE49-F238E27FC236}">
                <a16:creationId xmlns:a16="http://schemas.microsoft.com/office/drawing/2014/main" id="{9D3E05ED-F795-C2FD-BCAC-D499BA5F5794}"/>
              </a:ext>
            </a:extLst>
          </p:cNvPr>
          <p:cNvSpPr>
            <a:spLocks noGrp="1"/>
          </p:cNvSpPr>
          <p:nvPr>
            <p:ph sz="half" idx="1"/>
          </p:nvPr>
        </p:nvSpPr>
        <p:spPr>
          <a:xfrm>
            <a:off x="914400" y="1493116"/>
            <a:ext cx="5181600" cy="4351338"/>
          </a:xfrm>
        </p:spPr>
        <p:txBody>
          <a:bodyPr>
            <a:normAutofit lnSpcReduction="10000"/>
          </a:bodyPr>
          <a:lstStyle/>
          <a:p>
            <a:pPr algn="just">
              <a:lnSpc>
                <a:spcPct val="150000"/>
              </a:lnSpc>
            </a:pPr>
            <a:r>
              <a:rPr lang="en-GB" dirty="0"/>
              <a:t>Cost and Budget</a:t>
            </a:r>
          </a:p>
          <a:p>
            <a:pPr algn="just">
              <a:lnSpc>
                <a:spcPct val="150000"/>
              </a:lnSpc>
            </a:pPr>
            <a:r>
              <a:rPr lang="en-GB" dirty="0"/>
              <a:t>Quality and Freshness</a:t>
            </a:r>
          </a:p>
          <a:p>
            <a:pPr algn="just">
              <a:lnSpc>
                <a:spcPct val="150000"/>
              </a:lnSpc>
            </a:pPr>
            <a:r>
              <a:rPr lang="en-GB" dirty="0"/>
              <a:t>Sustainability</a:t>
            </a:r>
          </a:p>
          <a:p>
            <a:pPr algn="just">
              <a:lnSpc>
                <a:spcPct val="150000"/>
              </a:lnSpc>
            </a:pPr>
            <a:r>
              <a:rPr lang="en-GB" dirty="0"/>
              <a:t>Local Sourcing</a:t>
            </a:r>
          </a:p>
          <a:p>
            <a:pPr algn="just">
              <a:lnSpc>
                <a:spcPct val="150000"/>
              </a:lnSpc>
            </a:pPr>
            <a:r>
              <a:rPr lang="en-GB" dirty="0"/>
              <a:t>Seasonality</a:t>
            </a:r>
          </a:p>
          <a:p>
            <a:pPr algn="just">
              <a:lnSpc>
                <a:spcPct val="150000"/>
              </a:lnSpc>
            </a:pPr>
            <a:r>
              <a:rPr lang="en-GB" dirty="0"/>
              <a:t>Menu Concept</a:t>
            </a:r>
          </a:p>
          <a:p>
            <a:endParaRPr lang="en-GB" dirty="0"/>
          </a:p>
        </p:txBody>
      </p:sp>
      <p:pic>
        <p:nvPicPr>
          <p:cNvPr id="10242" name="Picture 2" descr="9 Product Sourcing Tips that No One Will Tell You! -Shiprocket">
            <a:extLst>
              <a:ext uri="{FF2B5EF4-FFF2-40B4-BE49-F238E27FC236}">
                <a16:creationId xmlns:a16="http://schemas.microsoft.com/office/drawing/2014/main" id="{6BD994F3-C980-9E7F-E8CA-4DB4F6A5E3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91150" y="1962944"/>
            <a:ext cx="6132512" cy="3066256"/>
          </a:xfrm>
          <a:prstGeom prst="rect">
            <a:avLst/>
          </a:prstGeom>
          <a:solidFill>
            <a:srgbClr val="FFFFFF"/>
          </a:solidFill>
        </p:spPr>
      </p:pic>
    </p:spTree>
    <p:extLst>
      <p:ext uri="{BB962C8B-B14F-4D97-AF65-F5344CB8AC3E}">
        <p14:creationId xmlns:p14="http://schemas.microsoft.com/office/powerpoint/2010/main" val="1126643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5DC28-C478-2E85-763B-03E80F0805BE}"/>
              </a:ext>
            </a:extLst>
          </p:cNvPr>
          <p:cNvSpPr>
            <a:spLocks noGrp="1"/>
          </p:cNvSpPr>
          <p:nvPr>
            <p:ph type="title"/>
          </p:nvPr>
        </p:nvSpPr>
        <p:spPr>
          <a:xfrm>
            <a:off x="269592" y="239421"/>
            <a:ext cx="7886700" cy="556770"/>
          </a:xfrm>
        </p:spPr>
        <p:txBody>
          <a:bodyPr anchor="t">
            <a:normAutofit fontScale="90000"/>
          </a:bodyPr>
          <a:lstStyle/>
          <a:p>
            <a:r>
              <a:rPr lang="en-GB" b="1" dirty="0"/>
              <a:t>Other Influences on Product Sourcing</a:t>
            </a:r>
          </a:p>
        </p:txBody>
      </p:sp>
      <p:sp>
        <p:nvSpPr>
          <p:cNvPr id="5" name="Content Placeholder 4">
            <a:extLst>
              <a:ext uri="{FF2B5EF4-FFF2-40B4-BE49-F238E27FC236}">
                <a16:creationId xmlns:a16="http://schemas.microsoft.com/office/drawing/2014/main" id="{042B62C5-BB44-3D31-0C38-1D284D879A7C}"/>
              </a:ext>
            </a:extLst>
          </p:cNvPr>
          <p:cNvSpPr>
            <a:spLocks noGrp="1"/>
          </p:cNvSpPr>
          <p:nvPr>
            <p:ph sz="half" idx="2"/>
          </p:nvPr>
        </p:nvSpPr>
        <p:spPr>
          <a:xfrm>
            <a:off x="5318987" y="1335380"/>
            <a:ext cx="6494322" cy="4381929"/>
          </a:xfrm>
        </p:spPr>
        <p:txBody>
          <a:bodyPr>
            <a:normAutofit fontScale="32500" lnSpcReduction="20000"/>
          </a:bodyPr>
          <a:lstStyle/>
          <a:p>
            <a:pPr>
              <a:lnSpc>
                <a:spcPct val="170000"/>
              </a:lnSpc>
            </a:pPr>
            <a:r>
              <a:rPr lang="en-GB" sz="8600" dirty="0"/>
              <a:t>Cultural and Regional Influences</a:t>
            </a:r>
          </a:p>
          <a:p>
            <a:pPr algn="l">
              <a:lnSpc>
                <a:spcPct val="170000"/>
              </a:lnSpc>
            </a:pPr>
            <a:r>
              <a:rPr lang="en-GB" sz="8600" dirty="0"/>
              <a:t>Economic Factors</a:t>
            </a:r>
          </a:p>
          <a:p>
            <a:pPr algn="l">
              <a:lnSpc>
                <a:spcPct val="170000"/>
              </a:lnSpc>
            </a:pPr>
            <a:r>
              <a:rPr lang="en-GB" sz="8600" dirty="0"/>
              <a:t>Waste Reduction and Sustainability Goals</a:t>
            </a:r>
          </a:p>
          <a:p>
            <a:pPr algn="l">
              <a:lnSpc>
                <a:spcPct val="170000"/>
              </a:lnSpc>
            </a:pPr>
            <a:r>
              <a:rPr lang="en-GB" sz="8600" dirty="0"/>
              <a:t>Allergen and Dietary Restrictions</a:t>
            </a:r>
          </a:p>
          <a:p>
            <a:pPr algn="l">
              <a:lnSpc>
                <a:spcPct val="170000"/>
              </a:lnSpc>
            </a:pPr>
            <a:r>
              <a:rPr lang="en-GB" sz="8600" dirty="0"/>
              <a:t>Menu Flexibility</a:t>
            </a:r>
          </a:p>
          <a:p>
            <a:endParaRPr lang="en-GB" sz="1800" dirty="0"/>
          </a:p>
        </p:txBody>
      </p:sp>
      <p:sp>
        <p:nvSpPr>
          <p:cNvPr id="4" name="Content Placeholder 2">
            <a:extLst>
              <a:ext uri="{FF2B5EF4-FFF2-40B4-BE49-F238E27FC236}">
                <a16:creationId xmlns:a16="http://schemas.microsoft.com/office/drawing/2014/main" id="{AFE35B71-9B7C-AB30-DBE4-63D20BB6469E}"/>
              </a:ext>
            </a:extLst>
          </p:cNvPr>
          <p:cNvSpPr txBox="1">
            <a:spLocks/>
          </p:cNvSpPr>
          <p:nvPr/>
        </p:nvSpPr>
        <p:spPr>
          <a:xfrm>
            <a:off x="579571" y="1106260"/>
            <a:ext cx="4212943" cy="469879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dirty="0">
                <a:latin typeface="Söhne"/>
              </a:rPr>
              <a:t>Ethical Considerations</a:t>
            </a:r>
          </a:p>
          <a:p>
            <a:pPr>
              <a:lnSpc>
                <a:spcPct val="150000"/>
              </a:lnSpc>
            </a:pPr>
            <a:r>
              <a:rPr lang="en-GB" dirty="0">
                <a:latin typeface="Söhne"/>
              </a:rPr>
              <a:t>Consumer Preferences</a:t>
            </a:r>
          </a:p>
          <a:p>
            <a:pPr>
              <a:lnSpc>
                <a:spcPct val="150000"/>
              </a:lnSpc>
            </a:pPr>
            <a:r>
              <a:rPr lang="en-GB" dirty="0">
                <a:latin typeface="Söhne"/>
              </a:rPr>
              <a:t>Food Safety and Regulations</a:t>
            </a:r>
          </a:p>
          <a:p>
            <a:pPr>
              <a:lnSpc>
                <a:spcPct val="170000"/>
              </a:lnSpc>
            </a:pPr>
            <a:r>
              <a:rPr lang="en-GB" sz="2800" dirty="0">
                <a:latin typeface="Söhne"/>
              </a:rPr>
              <a:t>Supply Chain Reliability</a:t>
            </a:r>
          </a:p>
          <a:p>
            <a:pPr>
              <a:lnSpc>
                <a:spcPct val="170000"/>
              </a:lnSpc>
            </a:pPr>
            <a:r>
              <a:rPr lang="en-GB" sz="2800" dirty="0">
                <a:latin typeface="Söhne"/>
              </a:rPr>
              <a:t>Competition</a:t>
            </a:r>
            <a:endParaRPr lang="en-GB" sz="2800" dirty="0"/>
          </a:p>
        </p:txBody>
      </p:sp>
    </p:spTree>
    <p:extLst>
      <p:ext uri="{BB962C8B-B14F-4D97-AF65-F5344CB8AC3E}">
        <p14:creationId xmlns:p14="http://schemas.microsoft.com/office/powerpoint/2010/main" val="150301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18E54-5CA1-7DF6-8596-215D974A1816}"/>
              </a:ext>
            </a:extLst>
          </p:cNvPr>
          <p:cNvSpPr>
            <a:spLocks noGrp="1"/>
          </p:cNvSpPr>
          <p:nvPr>
            <p:ph type="title"/>
          </p:nvPr>
        </p:nvSpPr>
        <p:spPr>
          <a:xfrm>
            <a:off x="1458519" y="277098"/>
            <a:ext cx="8332025" cy="863639"/>
          </a:xfrm>
        </p:spPr>
        <p:txBody>
          <a:bodyPr anchor="t"/>
          <a:lstStyle/>
          <a:p>
            <a:r>
              <a:rPr lang="en-GB" b="1" dirty="0"/>
              <a:t>The Scope of Product Sourcing</a:t>
            </a:r>
          </a:p>
        </p:txBody>
      </p:sp>
      <p:graphicFrame>
        <p:nvGraphicFramePr>
          <p:cNvPr id="24" name="Diagram 23">
            <a:extLst>
              <a:ext uri="{FF2B5EF4-FFF2-40B4-BE49-F238E27FC236}">
                <a16:creationId xmlns:a16="http://schemas.microsoft.com/office/drawing/2014/main" id="{8EEBD43B-3826-1ED9-0B11-3EB737F5B292}"/>
              </a:ext>
            </a:extLst>
          </p:cNvPr>
          <p:cNvGraphicFramePr/>
          <p:nvPr>
            <p:extLst>
              <p:ext uri="{D42A27DB-BD31-4B8C-83A1-F6EECF244321}">
                <p14:modId xmlns:p14="http://schemas.microsoft.com/office/powerpoint/2010/main" val="1662936629"/>
              </p:ext>
            </p:extLst>
          </p:nvPr>
        </p:nvGraphicFramePr>
        <p:xfrm>
          <a:off x="1597066" y="1140737"/>
          <a:ext cx="9735951" cy="4781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91A450C3-70E3-DA3A-26EB-9DA7733A8A5E}"/>
                  </a:ext>
                </a:extLst>
              </p14:cNvPr>
              <p14:cNvContentPartPr/>
              <p14:nvPr/>
            </p14:nvContentPartPr>
            <p14:xfrm>
              <a:off x="5070204" y="609062"/>
              <a:ext cx="360" cy="360"/>
            </p14:xfrm>
          </p:contentPart>
        </mc:Choice>
        <mc:Fallback xmlns="">
          <p:pic>
            <p:nvPicPr>
              <p:cNvPr id="7" name="Ink 6">
                <a:extLst>
                  <a:ext uri="{FF2B5EF4-FFF2-40B4-BE49-F238E27FC236}">
                    <a16:creationId xmlns:a16="http://schemas.microsoft.com/office/drawing/2014/main" id="{91A450C3-70E3-DA3A-26EB-9DA7733A8A5E}"/>
                  </a:ext>
                </a:extLst>
              </p:cNvPr>
              <p:cNvPicPr/>
              <p:nvPr/>
            </p:nvPicPr>
            <p:blipFill>
              <a:blip r:embed="rId9"/>
              <a:stretch>
                <a:fillRect/>
              </a:stretch>
            </p:blipFill>
            <p:spPr>
              <a:xfrm>
                <a:off x="5065884" y="604742"/>
                <a:ext cx="900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8A1A899-3238-1520-952E-6D887ECD3304}"/>
                  </a:ext>
                </a:extLst>
              </p14:cNvPr>
              <p14:cNvContentPartPr/>
              <p14:nvPr/>
            </p14:nvContentPartPr>
            <p14:xfrm>
              <a:off x="3943764" y="738662"/>
              <a:ext cx="360" cy="360"/>
            </p14:xfrm>
          </p:contentPart>
        </mc:Choice>
        <mc:Fallback xmlns="">
          <p:pic>
            <p:nvPicPr>
              <p:cNvPr id="8" name="Ink 7">
                <a:extLst>
                  <a:ext uri="{FF2B5EF4-FFF2-40B4-BE49-F238E27FC236}">
                    <a16:creationId xmlns:a16="http://schemas.microsoft.com/office/drawing/2014/main" id="{F8A1A899-3238-1520-952E-6D887ECD3304}"/>
                  </a:ext>
                </a:extLst>
              </p:cNvPr>
              <p:cNvPicPr/>
              <p:nvPr/>
            </p:nvPicPr>
            <p:blipFill>
              <a:blip r:embed="rId9"/>
              <a:stretch>
                <a:fillRect/>
              </a:stretch>
            </p:blipFill>
            <p:spPr>
              <a:xfrm>
                <a:off x="3939444" y="734342"/>
                <a:ext cx="9000" cy="9000"/>
              </a:xfrm>
              <a:prstGeom prst="rect">
                <a:avLst/>
              </a:prstGeom>
            </p:spPr>
          </p:pic>
        </mc:Fallback>
      </mc:AlternateContent>
      <p:sp>
        <p:nvSpPr>
          <p:cNvPr id="9" name="Oval 8">
            <a:extLst>
              <a:ext uri="{FF2B5EF4-FFF2-40B4-BE49-F238E27FC236}">
                <a16:creationId xmlns:a16="http://schemas.microsoft.com/office/drawing/2014/main" id="{B6485230-46C0-4DF6-3BBB-B34C1C202412}"/>
              </a:ext>
            </a:extLst>
          </p:cNvPr>
          <p:cNvSpPr/>
          <p:nvPr/>
        </p:nvSpPr>
        <p:spPr>
          <a:xfrm>
            <a:off x="1597426" y="1311564"/>
            <a:ext cx="1718429" cy="960581"/>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800A6360-756E-393D-70F9-039C5A6BE6CA}"/>
              </a:ext>
            </a:extLst>
          </p:cNvPr>
          <p:cNvSpPr/>
          <p:nvPr/>
        </p:nvSpPr>
        <p:spPr>
          <a:xfrm>
            <a:off x="1629753" y="2803460"/>
            <a:ext cx="1718429" cy="960581"/>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839CDE0F-2E13-2322-95FA-2569060F7FA4}"/>
              </a:ext>
            </a:extLst>
          </p:cNvPr>
          <p:cNvSpPr/>
          <p:nvPr/>
        </p:nvSpPr>
        <p:spPr>
          <a:xfrm>
            <a:off x="1597425" y="4295356"/>
            <a:ext cx="1718429" cy="960581"/>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33680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08EA98-1B71-A7B8-DBBB-4C6C8A42F8B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740640F-A2F4-F9FD-0692-0A9CF2AA57DC}"/>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97F3BCD1-4537-646B-5B14-221C7AD4550B}"/>
              </a:ext>
            </a:extLst>
          </p:cNvPr>
          <p:cNvPicPr>
            <a:picLocks noChangeAspect="1"/>
          </p:cNvPicPr>
          <p:nvPr/>
        </p:nvPicPr>
        <p:blipFill>
          <a:blip r:embed="rId2"/>
          <a:stretch>
            <a:fillRect/>
          </a:stretch>
        </p:blipFill>
        <p:spPr>
          <a:xfrm>
            <a:off x="494496" y="443948"/>
            <a:ext cx="10173504" cy="5421479"/>
          </a:xfrm>
          <a:prstGeom prst="rect">
            <a:avLst/>
          </a:prstGeom>
        </p:spPr>
      </p:pic>
    </p:spTree>
    <p:extLst>
      <p:ext uri="{BB962C8B-B14F-4D97-AF65-F5344CB8AC3E}">
        <p14:creationId xmlns:p14="http://schemas.microsoft.com/office/powerpoint/2010/main" val="1049009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FF76-6B8B-4453-B178-CCB291CC0B61}"/>
              </a:ext>
            </a:extLst>
          </p:cNvPr>
          <p:cNvSpPr txBox="1">
            <a:spLocks/>
          </p:cNvSpPr>
          <p:nvPr/>
        </p:nvSpPr>
        <p:spPr>
          <a:xfrm>
            <a:off x="314148" y="281914"/>
            <a:ext cx="8167893"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latin typeface="Calibri" panose="020F0502020204030204"/>
              </a:rPr>
              <a:t>Assignment Submissions – the rules</a:t>
            </a:r>
          </a:p>
        </p:txBody>
      </p:sp>
      <p:sp>
        <p:nvSpPr>
          <p:cNvPr id="3" name="Content Placeholder 2">
            <a:extLst>
              <a:ext uri="{FF2B5EF4-FFF2-40B4-BE49-F238E27FC236}">
                <a16:creationId xmlns:a16="http://schemas.microsoft.com/office/drawing/2014/main" id="{9117AB3A-44B0-4091-876F-6D20774CC99E}"/>
              </a:ext>
            </a:extLst>
          </p:cNvPr>
          <p:cNvSpPr txBox="1">
            <a:spLocks/>
          </p:cNvSpPr>
          <p:nvPr/>
        </p:nvSpPr>
        <p:spPr>
          <a:xfrm>
            <a:off x="876066" y="1482394"/>
            <a:ext cx="10653975" cy="426766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defRPr/>
            </a:pPr>
            <a:r>
              <a:rPr lang="en-GB" dirty="0">
                <a:solidFill>
                  <a:sysClr val="windowText" lastClr="000000"/>
                </a:solidFill>
                <a:latin typeface="Calibri" panose="020F0502020204030204"/>
              </a:rPr>
              <a:t>Assignments must be submitted to Moodle via the</a:t>
            </a:r>
            <a:r>
              <a:rPr lang="en-GB" b="1" dirty="0">
                <a:solidFill>
                  <a:sysClr val="windowText" lastClr="000000"/>
                </a:solidFill>
                <a:latin typeface="Calibri" panose="020F0502020204030204"/>
              </a:rPr>
              <a:t> correct </a:t>
            </a:r>
            <a:r>
              <a:rPr lang="en-GB" dirty="0">
                <a:solidFill>
                  <a:sysClr val="windowText" lastClr="000000"/>
                </a:solidFill>
                <a:latin typeface="Calibri" panose="020F0502020204030204"/>
              </a:rPr>
              <a:t>Turnitin portal by the deadlines set.</a:t>
            </a:r>
            <a:br>
              <a:rPr lang="en-GB" dirty="0">
                <a:solidFill>
                  <a:sysClr val="windowText" lastClr="000000"/>
                </a:solidFill>
                <a:latin typeface="Calibri" panose="020F0502020204030204"/>
              </a:rPr>
            </a:br>
            <a:endParaRPr lang="en-GB" dirty="0">
              <a:solidFill>
                <a:sysClr val="windowText" lastClr="000000"/>
              </a:solidFill>
              <a:latin typeface="Calibri" panose="020F0502020204030204"/>
            </a:endParaRPr>
          </a:p>
          <a:p>
            <a:pPr marL="0" indent="0">
              <a:lnSpc>
                <a:spcPct val="150000"/>
              </a:lnSpc>
              <a:buNone/>
              <a:defRPr/>
            </a:pPr>
            <a:r>
              <a:rPr lang="en-GB" dirty="0">
                <a:solidFill>
                  <a:sysClr val="windowText" lastClr="000000"/>
                </a:solidFill>
                <a:latin typeface="Calibri" panose="020F0502020204030204"/>
              </a:rPr>
              <a:t>If you submit your assignment 7 days late you </a:t>
            </a:r>
            <a:r>
              <a:rPr lang="en-GB" b="1" dirty="0">
                <a:solidFill>
                  <a:sysClr val="windowText" lastClr="000000"/>
                </a:solidFill>
                <a:latin typeface="Calibri" panose="020F0502020204030204"/>
              </a:rPr>
              <a:t>will be capped at 40%. </a:t>
            </a:r>
            <a:r>
              <a:rPr lang="en-GB" dirty="0">
                <a:solidFill>
                  <a:sysClr val="windowText" lastClr="000000"/>
                </a:solidFill>
                <a:latin typeface="Calibri" panose="020F0502020204030204"/>
              </a:rPr>
              <a:t>If you submit your assignment more than 7 days late you will receive 0. </a:t>
            </a:r>
          </a:p>
        </p:txBody>
      </p:sp>
    </p:spTree>
    <p:extLst>
      <p:ext uri="{BB962C8B-B14F-4D97-AF65-F5344CB8AC3E}">
        <p14:creationId xmlns:p14="http://schemas.microsoft.com/office/powerpoint/2010/main" val="3305217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6397D-A99B-AB6D-4A8E-549820BB2B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E09353-9DD6-826C-C8FA-B6840CFF0177}"/>
              </a:ext>
            </a:extLst>
          </p:cNvPr>
          <p:cNvSpPr txBox="1">
            <a:spLocks/>
          </p:cNvSpPr>
          <p:nvPr/>
        </p:nvSpPr>
        <p:spPr>
          <a:xfrm>
            <a:off x="1918555" y="263194"/>
            <a:ext cx="8167893"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latin typeface="Calibri" panose="020F0502020204030204"/>
              </a:rPr>
              <a:t>Assignments in-brief</a:t>
            </a:r>
          </a:p>
        </p:txBody>
      </p:sp>
      <p:sp>
        <p:nvSpPr>
          <p:cNvPr id="3" name="Content Placeholder 2">
            <a:extLst>
              <a:ext uri="{FF2B5EF4-FFF2-40B4-BE49-F238E27FC236}">
                <a16:creationId xmlns:a16="http://schemas.microsoft.com/office/drawing/2014/main" id="{3DAC174E-868A-FF50-C185-AD1AAF7DC77D}"/>
              </a:ext>
            </a:extLst>
          </p:cNvPr>
          <p:cNvSpPr txBox="1">
            <a:spLocks/>
          </p:cNvSpPr>
          <p:nvPr/>
        </p:nvSpPr>
        <p:spPr>
          <a:xfrm>
            <a:off x="876066" y="1482394"/>
            <a:ext cx="10653975" cy="426766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defRPr/>
            </a:pPr>
            <a:endParaRPr lang="en-GB" dirty="0">
              <a:solidFill>
                <a:sysClr val="windowText" lastClr="000000"/>
              </a:solidFill>
              <a:latin typeface="Calibri" panose="020F0502020204030204"/>
            </a:endParaRPr>
          </a:p>
        </p:txBody>
      </p:sp>
      <p:sp>
        <p:nvSpPr>
          <p:cNvPr id="4" name="Content Placeholder 2">
            <a:extLst>
              <a:ext uri="{FF2B5EF4-FFF2-40B4-BE49-F238E27FC236}">
                <a16:creationId xmlns:a16="http://schemas.microsoft.com/office/drawing/2014/main" id="{7CD28334-691A-B73B-9289-C3F822362B67}"/>
              </a:ext>
            </a:extLst>
          </p:cNvPr>
          <p:cNvSpPr txBox="1">
            <a:spLocks/>
          </p:cNvSpPr>
          <p:nvPr/>
        </p:nvSpPr>
        <p:spPr>
          <a:xfrm>
            <a:off x="1028466" y="2064412"/>
            <a:ext cx="10653975" cy="383804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defRPr/>
            </a:pPr>
            <a:r>
              <a:rPr lang="en-GB" dirty="0">
                <a:solidFill>
                  <a:sysClr val="windowText" lastClr="000000"/>
                </a:solidFill>
                <a:latin typeface="Calibri" panose="020F0502020204030204"/>
              </a:rPr>
              <a:t>Assignment 1: Essay, deadline 7/3/25 at 11.59pm</a:t>
            </a:r>
          </a:p>
          <a:p>
            <a:pPr marL="0" indent="0">
              <a:lnSpc>
                <a:spcPct val="150000"/>
              </a:lnSpc>
              <a:buNone/>
              <a:defRPr/>
            </a:pPr>
            <a:r>
              <a:rPr lang="en-GB" dirty="0">
                <a:solidFill>
                  <a:sysClr val="windowText" lastClr="000000"/>
                </a:solidFill>
                <a:latin typeface="Calibri" panose="020F0502020204030204"/>
              </a:rPr>
              <a:t>Assignment 2: Report, deadline 7/5/25, at 11.59pm</a:t>
            </a:r>
          </a:p>
        </p:txBody>
      </p:sp>
    </p:spTree>
    <p:extLst>
      <p:ext uri="{BB962C8B-B14F-4D97-AF65-F5344CB8AC3E}">
        <p14:creationId xmlns:p14="http://schemas.microsoft.com/office/powerpoint/2010/main" val="468094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FF3D1-54E3-12A1-44ED-487279D6FD69}"/>
              </a:ext>
            </a:extLst>
          </p:cNvPr>
          <p:cNvSpPr>
            <a:spLocks noGrp="1"/>
          </p:cNvSpPr>
          <p:nvPr>
            <p:ph type="title"/>
          </p:nvPr>
        </p:nvSpPr>
        <p:spPr>
          <a:xfrm>
            <a:off x="732182" y="0"/>
            <a:ext cx="10515600" cy="1325563"/>
          </a:xfrm>
        </p:spPr>
        <p:txBody>
          <a:bodyPr/>
          <a:lstStyle/>
          <a:p>
            <a:r>
              <a:rPr lang="en-GB" dirty="0"/>
              <a:t>Assignment 1 in more detail (1)</a:t>
            </a:r>
          </a:p>
        </p:txBody>
      </p:sp>
      <p:sp>
        <p:nvSpPr>
          <p:cNvPr id="3" name="Content Placeholder 2">
            <a:extLst>
              <a:ext uri="{FF2B5EF4-FFF2-40B4-BE49-F238E27FC236}">
                <a16:creationId xmlns:a16="http://schemas.microsoft.com/office/drawing/2014/main" id="{AFEF4118-3482-288C-945A-7515A26654B8}"/>
              </a:ext>
            </a:extLst>
          </p:cNvPr>
          <p:cNvSpPr>
            <a:spLocks noGrp="1"/>
          </p:cNvSpPr>
          <p:nvPr>
            <p:ph idx="1"/>
          </p:nvPr>
        </p:nvSpPr>
        <p:spPr>
          <a:xfrm>
            <a:off x="540027" y="1189521"/>
            <a:ext cx="10515600" cy="4654688"/>
          </a:xfrm>
        </p:spPr>
        <p:txBody>
          <a:bodyPr>
            <a:normAutofit fontScale="92500" lnSpcReduction="10000"/>
          </a:bodyPr>
          <a:lstStyle/>
          <a:p>
            <a:pPr marL="76200" indent="0">
              <a:buNone/>
            </a:pPr>
            <a:r>
              <a:rPr lang="en-US" sz="2200" b="1" dirty="0">
                <a:effectLst/>
                <a:ea typeface="Arial" panose="020B0604020202020204" pitchFamily="34" charset="0"/>
              </a:rPr>
              <a:t>Essay Title –</a:t>
            </a:r>
            <a:r>
              <a:rPr lang="en-US" sz="2200" b="1" spc="-15" dirty="0">
                <a:effectLst/>
                <a:ea typeface="Arial" panose="020B0604020202020204" pitchFamily="34" charset="0"/>
              </a:rPr>
              <a:t> </a:t>
            </a:r>
            <a:r>
              <a:rPr lang="en-US" sz="2200" spc="-30" dirty="0">
                <a:effectLst/>
                <a:ea typeface="Arial MT"/>
              </a:rPr>
              <a:t> </a:t>
            </a:r>
            <a:r>
              <a:rPr lang="en-US" sz="2200" b="1" spc="-30" dirty="0">
                <a:effectLst/>
                <a:ea typeface="Arial MT"/>
              </a:rPr>
              <a:t>The benefits and drawbacks of sourcing locally</a:t>
            </a:r>
            <a:endParaRPr lang="en-GB" sz="2200" dirty="0">
              <a:effectLst/>
              <a:ea typeface="Arial" panose="020B0604020202020204" pitchFamily="34" charset="0"/>
            </a:endParaRPr>
          </a:p>
          <a:p>
            <a:pPr marL="327660" indent="-285750" algn="just">
              <a:lnSpc>
                <a:spcPct val="150000"/>
              </a:lnSpc>
            </a:pPr>
            <a:r>
              <a:rPr lang="en-US" sz="1700" dirty="0">
                <a:effectLst/>
                <a:ea typeface="Arial" panose="020B0604020202020204" pitchFamily="34" charset="0"/>
              </a:rPr>
              <a:t>Research and write an essay that investigates the differences between local and global sourcing of produce, focusing on their effects on produce quality and sustainability. </a:t>
            </a:r>
            <a:endParaRPr lang="en-GB" sz="1700" dirty="0">
              <a:effectLst/>
              <a:ea typeface="Arial" panose="020B0604020202020204" pitchFamily="34" charset="0"/>
            </a:endParaRPr>
          </a:p>
          <a:p>
            <a:pPr algn="just">
              <a:lnSpc>
                <a:spcPct val="150000"/>
              </a:lnSpc>
            </a:pPr>
            <a:r>
              <a:rPr lang="en-US" sz="1700" dirty="0">
                <a:effectLst/>
                <a:ea typeface="Arial" panose="020B0604020202020204" pitchFamily="34" charset="0"/>
              </a:rPr>
              <a:t>Define what locally sourcing means.</a:t>
            </a:r>
            <a:endParaRPr lang="en-GB" sz="1700" dirty="0">
              <a:effectLst/>
              <a:ea typeface="Arial" panose="020B0604020202020204" pitchFamily="34" charset="0"/>
            </a:endParaRPr>
          </a:p>
          <a:p>
            <a:pPr algn="just">
              <a:lnSpc>
                <a:spcPct val="150000"/>
              </a:lnSpc>
            </a:pPr>
            <a:r>
              <a:rPr lang="en-US" sz="1700" dirty="0">
                <a:effectLst/>
                <a:ea typeface="Arial" panose="020B0604020202020204" pitchFamily="34" charset="0"/>
              </a:rPr>
              <a:t>Discuss the benefits of local sourcing, including:</a:t>
            </a:r>
            <a:endParaRPr lang="en-GB" sz="1700" dirty="0">
              <a:effectLst/>
              <a:ea typeface="Arial" panose="020B0604020202020204" pitchFamily="34" charset="0"/>
            </a:endParaRPr>
          </a:p>
          <a:p>
            <a:pPr marL="742950" lvl="1" indent="-285750" algn="just">
              <a:lnSpc>
                <a:spcPct val="150000"/>
              </a:lnSpc>
              <a:buFont typeface="Courier New" panose="02070309020205020404" pitchFamily="49" charset="0"/>
              <a:buChar char="o"/>
            </a:pPr>
            <a:r>
              <a:rPr lang="en-US" sz="1700" dirty="0">
                <a:effectLst/>
                <a:ea typeface="Arial" panose="020B0604020202020204" pitchFamily="34" charset="0"/>
              </a:rPr>
              <a:t>Quality</a:t>
            </a:r>
            <a:endParaRPr lang="en-GB" sz="1700" dirty="0">
              <a:effectLst/>
              <a:ea typeface="Arial" panose="020B0604020202020204" pitchFamily="34" charset="0"/>
            </a:endParaRPr>
          </a:p>
          <a:p>
            <a:pPr marL="742950" lvl="1" indent="-285750" algn="just">
              <a:lnSpc>
                <a:spcPct val="150000"/>
              </a:lnSpc>
              <a:buFont typeface="Courier New" panose="02070309020205020404" pitchFamily="49" charset="0"/>
              <a:buChar char="o"/>
            </a:pPr>
            <a:r>
              <a:rPr lang="en-US" sz="1700" dirty="0">
                <a:effectLst/>
                <a:ea typeface="Arial" panose="020B0604020202020204" pitchFamily="34" charset="0"/>
              </a:rPr>
              <a:t>Freshness/preservation of nutrients</a:t>
            </a:r>
            <a:endParaRPr lang="en-GB" sz="1700" dirty="0">
              <a:effectLst/>
              <a:ea typeface="Arial" panose="020B0604020202020204" pitchFamily="34" charset="0"/>
            </a:endParaRPr>
          </a:p>
          <a:p>
            <a:pPr marL="742950" lvl="1" indent="-285750" algn="just">
              <a:lnSpc>
                <a:spcPct val="150000"/>
              </a:lnSpc>
              <a:buFont typeface="Courier New" panose="02070309020205020404" pitchFamily="49" charset="0"/>
              <a:buChar char="o"/>
            </a:pPr>
            <a:r>
              <a:rPr lang="en-US" sz="1700" dirty="0">
                <a:effectLst/>
                <a:ea typeface="Arial" panose="020B0604020202020204" pitchFamily="34" charset="0"/>
              </a:rPr>
              <a:t>Supporting eco-friendly farming practices</a:t>
            </a:r>
            <a:endParaRPr lang="en-GB" sz="1700" dirty="0">
              <a:effectLst/>
              <a:ea typeface="Arial" panose="020B0604020202020204" pitchFamily="34" charset="0"/>
            </a:endParaRPr>
          </a:p>
          <a:p>
            <a:pPr marL="742950" lvl="1" indent="-285750" algn="just">
              <a:lnSpc>
                <a:spcPct val="150000"/>
              </a:lnSpc>
              <a:buFont typeface="Courier New" panose="02070309020205020404" pitchFamily="49" charset="0"/>
              <a:buChar char="o"/>
            </a:pPr>
            <a:r>
              <a:rPr lang="en-US" sz="1700" dirty="0">
                <a:effectLst/>
                <a:ea typeface="Arial" panose="020B0604020202020204" pitchFamily="34" charset="0"/>
              </a:rPr>
              <a:t>Supporting local economies</a:t>
            </a:r>
            <a:endParaRPr lang="en-GB" sz="1700" dirty="0">
              <a:effectLst/>
              <a:ea typeface="Arial" panose="020B0604020202020204" pitchFamily="34" charset="0"/>
            </a:endParaRPr>
          </a:p>
          <a:p>
            <a:pPr algn="just">
              <a:lnSpc>
                <a:spcPct val="150000"/>
              </a:lnSpc>
            </a:pPr>
            <a:r>
              <a:rPr lang="en-US" sz="1700" dirty="0">
                <a:effectLst/>
                <a:ea typeface="Arial" panose="020B0604020202020204" pitchFamily="34" charset="0"/>
              </a:rPr>
              <a:t>Considering factors like carbon footprint and sustainability. </a:t>
            </a:r>
            <a:endParaRPr lang="en-GB" sz="1700" dirty="0">
              <a:effectLst/>
              <a:ea typeface="Arial" panose="020B0604020202020204" pitchFamily="34" charset="0"/>
            </a:endParaRPr>
          </a:p>
          <a:p>
            <a:pPr marL="742950" lvl="1" indent="-285750" algn="just">
              <a:lnSpc>
                <a:spcPct val="150000"/>
              </a:lnSpc>
              <a:buFont typeface="Courier New" panose="02070309020205020404" pitchFamily="49" charset="0"/>
              <a:buChar char="o"/>
            </a:pPr>
            <a:r>
              <a:rPr lang="en-US" sz="1700" dirty="0">
                <a:effectLst/>
                <a:ea typeface="Arial" panose="020B0604020202020204" pitchFamily="34" charset="0"/>
              </a:rPr>
              <a:t>Discuss the concept of "food miles."</a:t>
            </a:r>
            <a:endParaRPr lang="en-GB" sz="1700" dirty="0">
              <a:effectLst/>
              <a:ea typeface="Arial" panose="020B0604020202020204" pitchFamily="34" charset="0"/>
            </a:endParaRPr>
          </a:p>
          <a:p>
            <a:endParaRPr lang="en-GB" dirty="0"/>
          </a:p>
        </p:txBody>
      </p:sp>
    </p:spTree>
    <p:extLst>
      <p:ext uri="{BB962C8B-B14F-4D97-AF65-F5344CB8AC3E}">
        <p14:creationId xmlns:p14="http://schemas.microsoft.com/office/powerpoint/2010/main" val="30350592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9D4D3-17EF-B75F-58D8-7D1A0D2454F4}"/>
              </a:ext>
            </a:extLst>
          </p:cNvPr>
          <p:cNvSpPr>
            <a:spLocks noGrp="1"/>
          </p:cNvSpPr>
          <p:nvPr>
            <p:ph type="title"/>
          </p:nvPr>
        </p:nvSpPr>
        <p:spPr>
          <a:xfrm>
            <a:off x="738809" y="0"/>
            <a:ext cx="10515600" cy="1325563"/>
          </a:xfrm>
        </p:spPr>
        <p:txBody>
          <a:bodyPr/>
          <a:lstStyle/>
          <a:p>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Assignment 1 in more detail (2)</a:t>
            </a:r>
            <a:endParaRPr lang="en-GB" dirty="0"/>
          </a:p>
        </p:txBody>
      </p:sp>
      <p:sp>
        <p:nvSpPr>
          <p:cNvPr id="3" name="Content Placeholder 2">
            <a:extLst>
              <a:ext uri="{FF2B5EF4-FFF2-40B4-BE49-F238E27FC236}">
                <a16:creationId xmlns:a16="http://schemas.microsoft.com/office/drawing/2014/main" id="{720DFC40-4C42-2748-0986-94CAA7C7D4DB}"/>
              </a:ext>
            </a:extLst>
          </p:cNvPr>
          <p:cNvSpPr>
            <a:spLocks noGrp="1"/>
          </p:cNvSpPr>
          <p:nvPr>
            <p:ph idx="1"/>
          </p:nvPr>
        </p:nvSpPr>
        <p:spPr>
          <a:xfrm>
            <a:off x="649357" y="1118220"/>
            <a:ext cx="10605052" cy="4621559"/>
          </a:xfrm>
        </p:spPr>
        <p:txBody>
          <a:bodyPr>
            <a:normAutofit fontScale="85000" lnSpcReduction="20000"/>
          </a:bodyPr>
          <a:lstStyle/>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Discuss any issues with local sourcing and identify reasons why restaurants may feel they need to source some food globally, including</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742950" marR="0" lvl="1" indent="-285750" algn="just" defTabSz="914400" rtl="0" eaLnBrk="1" fontAlgn="auto" latinLnBrk="0" hangingPunct="1">
              <a:lnSpc>
                <a:spcPct val="150000"/>
              </a:lnSpc>
              <a:spcBef>
                <a:spcPts val="500"/>
              </a:spcBef>
              <a:spcAft>
                <a:spcPts val="0"/>
              </a:spcAft>
              <a:buClrTx/>
              <a:buSzTx/>
              <a:buFont typeface="Courier New" panose="02070309020205020404" pitchFamily="49" charset="0"/>
              <a:buChar char="o"/>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Quality</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742950" marR="0" lvl="1" indent="-285750" algn="just" defTabSz="914400" rtl="0" eaLnBrk="1" fontAlgn="auto" latinLnBrk="0" hangingPunct="1">
              <a:lnSpc>
                <a:spcPct val="150000"/>
              </a:lnSpc>
              <a:spcBef>
                <a:spcPts val="500"/>
              </a:spcBef>
              <a:spcAft>
                <a:spcPts val="0"/>
              </a:spcAft>
              <a:buClrTx/>
              <a:buSzTx/>
              <a:buFont typeface="Courier New" panose="02070309020205020404" pitchFamily="49" charset="0"/>
              <a:buChar char="o"/>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Cost</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742950" marR="0" lvl="1" indent="-285750" algn="just" defTabSz="914400" rtl="0" eaLnBrk="1" fontAlgn="auto" latinLnBrk="0" hangingPunct="1">
              <a:lnSpc>
                <a:spcPct val="150000"/>
              </a:lnSpc>
              <a:spcBef>
                <a:spcPts val="500"/>
              </a:spcBef>
              <a:spcAft>
                <a:spcPts val="0"/>
              </a:spcAft>
              <a:buClrTx/>
              <a:buSzTx/>
              <a:buFont typeface="Courier New" panose="02070309020205020404" pitchFamily="49" charset="0"/>
              <a:buChar char="o"/>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Shelf life of preservative free ingredients</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742950" marR="0" lvl="1" indent="-285750" algn="just" defTabSz="914400" rtl="0" eaLnBrk="1" fontAlgn="auto" latinLnBrk="0" hangingPunct="1">
              <a:lnSpc>
                <a:spcPct val="150000"/>
              </a:lnSpc>
              <a:spcBef>
                <a:spcPts val="500"/>
              </a:spcBef>
              <a:spcAft>
                <a:spcPts val="0"/>
              </a:spcAft>
              <a:buClrTx/>
              <a:buSzTx/>
              <a:buFont typeface="Courier New" panose="02070309020205020404" pitchFamily="49" charset="0"/>
              <a:buChar char="o"/>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Variety/non-availability of some produce locally e.g. certain spices for certain types of cuisine</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Explore how consumer preferences influence the choice between local and global produce.</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742950" marR="0" lvl="1" indent="-285750" algn="just" defTabSz="914400" rtl="0" eaLnBrk="1" fontAlgn="auto" latinLnBrk="0" hangingPunct="1">
              <a:lnSpc>
                <a:spcPct val="150000"/>
              </a:lnSpc>
              <a:spcBef>
                <a:spcPts val="500"/>
              </a:spcBef>
              <a:spcAft>
                <a:spcPts val="0"/>
              </a:spcAft>
              <a:buClrTx/>
              <a:buSzTx/>
              <a:buFont typeface="Courier New" panose="02070309020205020404" pitchFamily="49" charset="0"/>
              <a:buChar char="o"/>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Trends in gastronomy</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1143000" marR="0" lvl="2" indent="-228600" algn="just" defTabSz="914400" rtl="0" eaLnBrk="1" fontAlgn="auto" latinLnBrk="0" hangingPunct="1">
              <a:lnSpc>
                <a:spcPct val="150000"/>
              </a:lnSpc>
              <a:spcBef>
                <a:spcPts val="500"/>
              </a:spcBef>
              <a:spcAft>
                <a:spcPts val="0"/>
              </a:spcAft>
              <a:buClrTx/>
              <a:buSzTx/>
              <a:buFont typeface="Wingdings" panose="05000000000000000000" pitchFamily="2" charset="2"/>
              <a:buChar char=""/>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Provenance</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1143000" marR="0" lvl="2" indent="-228600" algn="just" defTabSz="914400" rtl="0" eaLnBrk="1" fontAlgn="auto" latinLnBrk="0" hangingPunct="1">
              <a:lnSpc>
                <a:spcPct val="150000"/>
              </a:lnSpc>
              <a:spcBef>
                <a:spcPts val="500"/>
              </a:spcBef>
              <a:spcAft>
                <a:spcPts val="0"/>
              </a:spcAft>
              <a:buClrTx/>
              <a:buSzTx/>
              <a:buFont typeface="Wingdings" panose="05000000000000000000" pitchFamily="2" charset="2"/>
              <a:buChar char=""/>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Sustainability</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US" sz="1900" b="0" i="0" u="none" strike="noStrike" kern="1200" cap="none" spc="0" normalizeH="0" baseline="0" noProof="0" dirty="0">
                <a:ln>
                  <a:noFill/>
                </a:ln>
                <a:solidFill>
                  <a:prstClr val="black"/>
                </a:solidFill>
                <a:effectLst/>
                <a:uLnTx/>
                <a:uFillTx/>
                <a:ea typeface="Arial" panose="020B0604020202020204" pitchFamily="34" charset="0"/>
                <a:cs typeface="+mn-cs"/>
              </a:rPr>
              <a:t>Include examples of two restaurants within Wales that have successfully embraced local sourcing. Highlight their strategies and outcomes.</a:t>
            </a:r>
            <a:endParaRPr kumimoji="0" lang="en-GB" sz="1900" b="0" i="0" u="none" strike="noStrike" kern="1200" cap="none" spc="0" normalizeH="0" baseline="0" noProof="0" dirty="0">
              <a:ln>
                <a:noFill/>
              </a:ln>
              <a:solidFill>
                <a:prstClr val="black"/>
              </a:solidFill>
              <a:effectLst/>
              <a:uLnTx/>
              <a:uFillTx/>
              <a:ea typeface="Arial" panose="020B0604020202020204" pitchFamily="34" charset="0"/>
              <a:cs typeface="+mn-cs"/>
            </a:endParaRPr>
          </a:p>
          <a:p>
            <a:endParaRPr lang="en-GB" dirty="0"/>
          </a:p>
        </p:txBody>
      </p:sp>
    </p:spTree>
    <p:extLst>
      <p:ext uri="{BB962C8B-B14F-4D97-AF65-F5344CB8AC3E}">
        <p14:creationId xmlns:p14="http://schemas.microsoft.com/office/powerpoint/2010/main" val="1153486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70B8DA-D56D-CAE4-DD30-D618A1198A69}"/>
              </a:ext>
            </a:extLst>
          </p:cNvPr>
          <p:cNvSpPr txBox="1"/>
          <p:nvPr/>
        </p:nvSpPr>
        <p:spPr>
          <a:xfrm>
            <a:off x="735496" y="510210"/>
            <a:ext cx="10210800" cy="4788619"/>
          </a:xfrm>
          <a:prstGeom prst="rect">
            <a:avLst/>
          </a:prstGeom>
          <a:noFill/>
        </p:spPr>
        <p:txBody>
          <a:bodyPr wrap="square">
            <a:spAutoFit/>
          </a:bodyPr>
          <a:lstStyle/>
          <a:p>
            <a:pPr marL="304800" algn="ctr">
              <a:lnSpc>
                <a:spcPct val="150000"/>
              </a:lnSpc>
            </a:pPr>
            <a:r>
              <a:rPr lang="en-US" sz="1500" b="1" dirty="0">
                <a:effectLst/>
                <a:ea typeface="Arial MT"/>
              </a:rPr>
              <a:t>You</a:t>
            </a:r>
            <a:r>
              <a:rPr lang="en-US" sz="1500" b="1" spc="-25" dirty="0">
                <a:effectLst/>
                <a:ea typeface="Arial MT"/>
              </a:rPr>
              <a:t> </a:t>
            </a:r>
            <a:r>
              <a:rPr lang="en-US" sz="1500" b="1" dirty="0">
                <a:effectLst/>
                <a:ea typeface="Arial MT"/>
              </a:rPr>
              <a:t>must</a:t>
            </a:r>
            <a:r>
              <a:rPr lang="en-US" sz="1500" b="1" spc="-20" dirty="0">
                <a:effectLst/>
                <a:ea typeface="Arial MT"/>
              </a:rPr>
              <a:t> </a:t>
            </a:r>
            <a:r>
              <a:rPr lang="en-US" sz="1500" b="1" dirty="0">
                <a:effectLst/>
                <a:ea typeface="Arial MT"/>
              </a:rPr>
              <a:t>present</a:t>
            </a:r>
            <a:r>
              <a:rPr lang="en-US" sz="1500" b="1" spc="-10" dirty="0">
                <a:effectLst/>
                <a:ea typeface="Arial MT"/>
              </a:rPr>
              <a:t> </a:t>
            </a:r>
            <a:r>
              <a:rPr lang="en-US" sz="1500" b="1" dirty="0">
                <a:effectLst/>
                <a:ea typeface="Arial MT"/>
              </a:rPr>
              <a:t>your</a:t>
            </a:r>
            <a:r>
              <a:rPr lang="en-US" sz="1500" b="1" spc="-20" dirty="0">
                <a:effectLst/>
                <a:ea typeface="Arial MT"/>
              </a:rPr>
              <a:t> </a:t>
            </a:r>
            <a:r>
              <a:rPr lang="en-US" sz="1500" b="1" dirty="0">
                <a:effectLst/>
                <a:ea typeface="Arial MT"/>
              </a:rPr>
              <a:t>essay with</a:t>
            </a:r>
            <a:r>
              <a:rPr lang="en-US" sz="1500" b="1" spc="-15" dirty="0">
                <a:effectLst/>
                <a:ea typeface="Arial MT"/>
              </a:rPr>
              <a:t> </a:t>
            </a:r>
            <a:r>
              <a:rPr lang="en-US" sz="1500" b="1" dirty="0">
                <a:effectLst/>
                <a:ea typeface="Arial MT"/>
              </a:rPr>
              <a:t>a</a:t>
            </a:r>
            <a:r>
              <a:rPr lang="en-US" sz="1500" b="1" spc="-25" dirty="0">
                <a:effectLst/>
                <a:ea typeface="Arial MT"/>
              </a:rPr>
              <a:t> </a:t>
            </a:r>
            <a:r>
              <a:rPr lang="en-US" sz="1500" b="1" dirty="0">
                <a:effectLst/>
                <a:ea typeface="Arial MT"/>
              </a:rPr>
              <a:t>title</a:t>
            </a:r>
            <a:r>
              <a:rPr lang="en-US" sz="1500" b="1" spc="-15" dirty="0">
                <a:effectLst/>
                <a:ea typeface="Arial MT"/>
              </a:rPr>
              <a:t> </a:t>
            </a:r>
            <a:r>
              <a:rPr lang="en-US" sz="1500" b="1" dirty="0">
                <a:effectLst/>
                <a:ea typeface="Arial MT"/>
              </a:rPr>
              <a:t>page,</a:t>
            </a:r>
            <a:r>
              <a:rPr lang="en-US" sz="1500" b="1" spc="-20" dirty="0">
                <a:effectLst/>
                <a:ea typeface="Arial MT"/>
              </a:rPr>
              <a:t> </a:t>
            </a:r>
            <a:r>
              <a:rPr lang="en-US" sz="1500" b="1" dirty="0">
                <a:effectLst/>
                <a:ea typeface="Arial MT"/>
              </a:rPr>
              <a:t>this</a:t>
            </a:r>
            <a:r>
              <a:rPr lang="en-US" sz="1500" b="1" spc="-25" dirty="0">
                <a:effectLst/>
                <a:ea typeface="Arial MT"/>
              </a:rPr>
              <a:t> </a:t>
            </a:r>
            <a:r>
              <a:rPr lang="en-US" sz="1500" b="1" dirty="0">
                <a:effectLst/>
                <a:ea typeface="Arial MT"/>
              </a:rPr>
              <a:t>to</a:t>
            </a:r>
            <a:r>
              <a:rPr lang="en-US" sz="1500" b="1" spc="-20" dirty="0">
                <a:effectLst/>
                <a:ea typeface="Arial MT"/>
              </a:rPr>
              <a:t> </a:t>
            </a:r>
            <a:r>
              <a:rPr lang="en-US" sz="1500" b="1" spc="-10" dirty="0">
                <a:effectLst/>
                <a:ea typeface="Arial MT"/>
              </a:rPr>
              <a:t>include:</a:t>
            </a:r>
            <a:endParaRPr lang="en-GB" sz="1500" dirty="0">
              <a:effectLst/>
              <a:ea typeface="Arial" panose="020B0604020202020204" pitchFamily="34" charset="0"/>
            </a:endParaRPr>
          </a:p>
          <a:p>
            <a:pPr algn="just">
              <a:lnSpc>
                <a:spcPct val="150000"/>
              </a:lnSpc>
              <a:spcBef>
                <a:spcPts val="45"/>
              </a:spcBef>
            </a:pPr>
            <a:r>
              <a:rPr lang="en-US" sz="1500" b="1" dirty="0">
                <a:effectLst/>
                <a:ea typeface="Arial MT"/>
              </a:rPr>
              <a:t> </a:t>
            </a:r>
            <a:endParaRPr lang="en-GB" sz="1500" dirty="0">
              <a:effectLst/>
              <a:ea typeface="Arial" panose="020B0604020202020204" pitchFamily="34" charset="0"/>
            </a:endParaRPr>
          </a:p>
          <a:p>
            <a:pPr marL="304800"/>
            <a:r>
              <a:rPr lang="en-US" sz="1500" dirty="0">
                <a:effectLst/>
                <a:ea typeface="Arial MT"/>
              </a:rPr>
              <a:t>The</a:t>
            </a:r>
            <a:r>
              <a:rPr lang="en-US" sz="1500" spc="-30" dirty="0">
                <a:effectLst/>
                <a:ea typeface="Arial MT"/>
              </a:rPr>
              <a:t> </a:t>
            </a:r>
            <a:r>
              <a:rPr lang="en-US" sz="1500" dirty="0">
                <a:effectLst/>
                <a:ea typeface="Arial MT"/>
              </a:rPr>
              <a:t>title</a:t>
            </a:r>
            <a:r>
              <a:rPr lang="en-US" sz="1500" spc="-20" dirty="0">
                <a:effectLst/>
                <a:ea typeface="Arial MT"/>
              </a:rPr>
              <a:t> </a:t>
            </a:r>
            <a:r>
              <a:rPr lang="en-US" sz="1500" dirty="0">
                <a:effectLst/>
                <a:ea typeface="Arial MT"/>
              </a:rPr>
              <a:t>of</a:t>
            </a:r>
            <a:r>
              <a:rPr lang="en-US" sz="1500" spc="-20" dirty="0">
                <a:effectLst/>
                <a:ea typeface="Arial MT"/>
              </a:rPr>
              <a:t> </a:t>
            </a:r>
            <a:r>
              <a:rPr lang="en-US" sz="1500" dirty="0">
                <a:effectLst/>
                <a:ea typeface="Arial MT"/>
              </a:rPr>
              <a:t>the</a:t>
            </a:r>
            <a:r>
              <a:rPr lang="en-US" sz="1500" spc="-30" dirty="0">
                <a:effectLst/>
                <a:ea typeface="Arial MT"/>
              </a:rPr>
              <a:t> </a:t>
            </a:r>
            <a:r>
              <a:rPr lang="en-US" sz="1500" dirty="0">
                <a:effectLst/>
                <a:ea typeface="Arial MT"/>
              </a:rPr>
              <a:t>essay</a:t>
            </a:r>
            <a:r>
              <a:rPr lang="en-US" sz="1500" spc="-20" dirty="0">
                <a:effectLst/>
                <a:ea typeface="Arial MT"/>
              </a:rPr>
              <a:t> </a:t>
            </a:r>
            <a:r>
              <a:rPr lang="en-US" sz="1500" dirty="0">
                <a:effectLst/>
                <a:ea typeface="Arial MT"/>
              </a:rPr>
              <a:t>-</a:t>
            </a:r>
            <a:r>
              <a:rPr lang="en-US" sz="1500" spc="-30" dirty="0">
                <a:effectLst/>
                <a:ea typeface="Arial MT"/>
              </a:rPr>
              <a:t> </a:t>
            </a:r>
            <a:r>
              <a:rPr lang="en-US" sz="1500" b="1" spc="-30" dirty="0">
                <a:effectLst/>
                <a:ea typeface="Arial MT"/>
              </a:rPr>
              <a:t>The benefits and drawbacks of sourcing locally</a:t>
            </a:r>
            <a:endParaRPr lang="en-GB" sz="1500" dirty="0">
              <a:effectLst/>
              <a:ea typeface="Arial" panose="020B0604020202020204" pitchFamily="34" charset="0"/>
            </a:endParaRPr>
          </a:p>
          <a:p>
            <a:pPr algn="just">
              <a:lnSpc>
                <a:spcPct val="150000"/>
              </a:lnSpc>
              <a:spcBef>
                <a:spcPts val="35"/>
              </a:spcBef>
            </a:pPr>
            <a:r>
              <a:rPr lang="en-US" sz="1500" b="1" dirty="0">
                <a:effectLst/>
                <a:ea typeface="Arial MT"/>
              </a:rPr>
              <a:t> </a:t>
            </a:r>
            <a:endParaRPr lang="en-GB" sz="1500" dirty="0">
              <a:effectLst/>
              <a:ea typeface="Arial" panose="020B0604020202020204" pitchFamily="34" charset="0"/>
            </a:endParaRPr>
          </a:p>
          <a:p>
            <a:pPr marL="342900" lvl="0" indent="-342900" algn="just">
              <a:lnSpc>
                <a:spcPct val="150000"/>
              </a:lnSpc>
              <a:buSzPts val="1100"/>
              <a:buFont typeface="Symbol" panose="05050102010706020507" pitchFamily="18" charset="2"/>
              <a:buChar char=""/>
              <a:tabLst>
                <a:tab pos="762000" algn="l"/>
                <a:tab pos="762635" algn="l"/>
              </a:tabLst>
            </a:pPr>
            <a:r>
              <a:rPr lang="en-US" sz="1500" dirty="0">
                <a:effectLst/>
                <a:ea typeface="Arial MT"/>
                <a:cs typeface="Symbol" panose="05050102010706020507" pitchFamily="18" charset="2"/>
              </a:rPr>
              <a:t>Your</a:t>
            </a:r>
            <a:r>
              <a:rPr lang="en-US" sz="1500" spc="-10" dirty="0">
                <a:effectLst/>
                <a:ea typeface="Arial MT"/>
                <a:cs typeface="Symbol" panose="05050102010706020507" pitchFamily="18" charset="2"/>
              </a:rPr>
              <a:t> </a:t>
            </a:r>
            <a:r>
              <a:rPr lang="en-US" sz="1500" spc="-20" dirty="0">
                <a:effectLst/>
                <a:ea typeface="Arial MT"/>
                <a:cs typeface="Symbol" panose="05050102010706020507" pitchFamily="18" charset="2"/>
              </a:rPr>
              <a:t>name</a:t>
            </a:r>
            <a:endParaRPr lang="en-GB" sz="1500" dirty="0">
              <a:effectLst/>
              <a:ea typeface="Symbol" panose="05050102010706020507" pitchFamily="18" charset="2"/>
              <a:cs typeface="Symbol" panose="05050102010706020507" pitchFamily="18" charset="2"/>
            </a:endParaRPr>
          </a:p>
          <a:p>
            <a:pPr marL="342900" lvl="0" indent="-342900" algn="just">
              <a:lnSpc>
                <a:spcPct val="150000"/>
              </a:lnSpc>
              <a:buSzPts val="1100"/>
              <a:buFont typeface="Symbol" panose="05050102010706020507" pitchFamily="18" charset="2"/>
              <a:buChar char=""/>
              <a:tabLst>
                <a:tab pos="762000" algn="l"/>
                <a:tab pos="762635" algn="l"/>
              </a:tabLst>
            </a:pPr>
            <a:r>
              <a:rPr lang="en-US" sz="1500" dirty="0">
                <a:effectLst/>
                <a:ea typeface="Arial MT"/>
                <a:cs typeface="Symbol" panose="05050102010706020507" pitchFamily="18" charset="2"/>
              </a:rPr>
              <a:t>Your</a:t>
            </a:r>
            <a:r>
              <a:rPr lang="en-US" sz="1500" spc="-15" dirty="0">
                <a:effectLst/>
                <a:ea typeface="Arial MT"/>
                <a:cs typeface="Symbol" panose="05050102010706020507" pitchFamily="18" charset="2"/>
              </a:rPr>
              <a:t> </a:t>
            </a:r>
            <a:r>
              <a:rPr lang="en-US" sz="1500" dirty="0">
                <a:effectLst/>
                <a:ea typeface="Arial MT"/>
                <a:cs typeface="Symbol" panose="05050102010706020507" pitchFamily="18" charset="2"/>
              </a:rPr>
              <a:t>student</a:t>
            </a:r>
            <a:r>
              <a:rPr lang="en-US" sz="1500" spc="-20" dirty="0">
                <a:effectLst/>
                <a:ea typeface="Arial MT"/>
                <a:cs typeface="Symbol" panose="05050102010706020507" pitchFamily="18" charset="2"/>
              </a:rPr>
              <a:t> </a:t>
            </a:r>
            <a:r>
              <a:rPr lang="en-US" sz="1500" dirty="0">
                <a:effectLst/>
                <a:ea typeface="Arial MT"/>
                <a:cs typeface="Symbol" panose="05050102010706020507" pitchFamily="18" charset="2"/>
              </a:rPr>
              <a:t>ID</a:t>
            </a:r>
            <a:r>
              <a:rPr lang="en-US" sz="1500" spc="-30" dirty="0">
                <a:effectLst/>
                <a:ea typeface="Arial MT"/>
                <a:cs typeface="Symbol" panose="05050102010706020507" pitchFamily="18" charset="2"/>
              </a:rPr>
              <a:t> </a:t>
            </a:r>
            <a:r>
              <a:rPr lang="en-US" sz="1500" spc="-10" dirty="0">
                <a:effectLst/>
                <a:ea typeface="Arial MT"/>
                <a:cs typeface="Symbol" panose="05050102010706020507" pitchFamily="18" charset="2"/>
              </a:rPr>
              <a:t>number</a:t>
            </a:r>
            <a:endParaRPr lang="en-GB" sz="1500" dirty="0">
              <a:effectLst/>
              <a:ea typeface="Symbol" panose="05050102010706020507" pitchFamily="18" charset="2"/>
              <a:cs typeface="Symbol" panose="05050102010706020507" pitchFamily="18" charset="2"/>
            </a:endParaRPr>
          </a:p>
          <a:p>
            <a:pPr marL="342900" lvl="0" indent="-342900" algn="just">
              <a:lnSpc>
                <a:spcPct val="150000"/>
              </a:lnSpc>
              <a:buSzPts val="1100"/>
              <a:buFont typeface="Symbol" panose="05050102010706020507" pitchFamily="18" charset="2"/>
              <a:buChar char=""/>
              <a:tabLst>
                <a:tab pos="762000" algn="l"/>
                <a:tab pos="762635" algn="l"/>
              </a:tabLst>
            </a:pPr>
            <a:r>
              <a:rPr lang="en-US" sz="1500" dirty="0">
                <a:effectLst/>
                <a:ea typeface="Arial MT"/>
                <a:cs typeface="Symbol" panose="05050102010706020507" pitchFamily="18" charset="2"/>
              </a:rPr>
              <a:t>The</a:t>
            </a:r>
            <a:r>
              <a:rPr lang="en-US" sz="1500" spc="-30" dirty="0">
                <a:effectLst/>
                <a:ea typeface="Arial MT"/>
                <a:cs typeface="Symbol" panose="05050102010706020507" pitchFamily="18" charset="2"/>
              </a:rPr>
              <a:t> </a:t>
            </a:r>
            <a:r>
              <a:rPr lang="en-US" sz="1500" dirty="0">
                <a:effectLst/>
                <a:ea typeface="Arial MT"/>
                <a:cs typeface="Symbol" panose="05050102010706020507" pitchFamily="18" charset="2"/>
              </a:rPr>
              <a:t>module</a:t>
            </a:r>
            <a:r>
              <a:rPr lang="en-US" sz="1500" spc="-35" dirty="0">
                <a:effectLst/>
                <a:ea typeface="Arial MT"/>
                <a:cs typeface="Symbol" panose="05050102010706020507" pitchFamily="18" charset="2"/>
              </a:rPr>
              <a:t> </a:t>
            </a:r>
            <a:r>
              <a:rPr lang="en-US" sz="1500" dirty="0">
                <a:effectLst/>
                <a:ea typeface="Arial MT"/>
                <a:cs typeface="Symbol" panose="05050102010706020507" pitchFamily="18" charset="2"/>
              </a:rPr>
              <a:t>title:</a:t>
            </a:r>
            <a:r>
              <a:rPr lang="en-US" sz="1500" spc="-25" dirty="0">
                <a:effectLst/>
                <a:ea typeface="Arial MT"/>
                <a:cs typeface="Symbol" panose="05050102010706020507" pitchFamily="18" charset="2"/>
              </a:rPr>
              <a:t> </a:t>
            </a:r>
            <a:r>
              <a:rPr lang="en-US" sz="1500" dirty="0">
                <a:effectLst/>
                <a:ea typeface="Arial MT"/>
                <a:cs typeface="Symbol" panose="05050102010706020507" pitchFamily="18" charset="2"/>
              </a:rPr>
              <a:t>Produce, Provenance and Sourcing BMGM</a:t>
            </a:r>
            <a:r>
              <a:rPr lang="en-US" sz="1500" spc="-20" dirty="0">
                <a:effectLst/>
                <a:ea typeface="Arial MT"/>
                <a:cs typeface="Symbol" panose="05050102010706020507" pitchFamily="18" charset="2"/>
              </a:rPr>
              <a:t>4005</a:t>
            </a:r>
            <a:endParaRPr lang="en-GB" sz="1500" dirty="0">
              <a:effectLst/>
              <a:ea typeface="Symbol" panose="05050102010706020507" pitchFamily="18" charset="2"/>
              <a:cs typeface="Symbol" panose="05050102010706020507" pitchFamily="18" charset="2"/>
            </a:endParaRPr>
          </a:p>
          <a:p>
            <a:pPr marL="342900" lvl="0" indent="-342900" algn="just">
              <a:lnSpc>
                <a:spcPct val="150000"/>
              </a:lnSpc>
              <a:buSzPts val="1100"/>
              <a:buFont typeface="Symbol" panose="05050102010706020507" pitchFamily="18" charset="2"/>
              <a:buChar char=""/>
              <a:tabLst>
                <a:tab pos="762000" algn="l"/>
                <a:tab pos="762635" algn="l"/>
              </a:tabLst>
            </a:pPr>
            <a:r>
              <a:rPr lang="en-US" sz="1500" dirty="0">
                <a:effectLst/>
                <a:ea typeface="Arial MT"/>
                <a:cs typeface="Symbol" panose="05050102010706020507" pitchFamily="18" charset="2"/>
              </a:rPr>
              <a:t>Your</a:t>
            </a:r>
            <a:r>
              <a:rPr lang="en-US" sz="1500" spc="-20" dirty="0">
                <a:effectLst/>
                <a:ea typeface="Arial MT"/>
                <a:cs typeface="Symbol" panose="05050102010706020507" pitchFamily="18" charset="2"/>
              </a:rPr>
              <a:t> </a:t>
            </a:r>
            <a:r>
              <a:rPr lang="en-US" sz="1500" dirty="0">
                <a:effectLst/>
                <a:ea typeface="Arial MT"/>
                <a:cs typeface="Symbol" panose="05050102010706020507" pitchFamily="18" charset="2"/>
              </a:rPr>
              <a:t>lecturer’s</a:t>
            </a:r>
            <a:r>
              <a:rPr lang="en-US" sz="1500" spc="-30" dirty="0">
                <a:effectLst/>
                <a:ea typeface="Arial MT"/>
                <a:cs typeface="Symbol" panose="05050102010706020507" pitchFamily="18" charset="2"/>
              </a:rPr>
              <a:t> </a:t>
            </a:r>
            <a:r>
              <a:rPr lang="en-US" sz="1500" dirty="0">
                <a:effectLst/>
                <a:ea typeface="Arial MT"/>
                <a:cs typeface="Symbol" panose="05050102010706020507" pitchFamily="18" charset="2"/>
              </a:rPr>
              <a:t>name</a:t>
            </a:r>
            <a:r>
              <a:rPr lang="en-US" sz="1500" spc="-25" dirty="0">
                <a:effectLst/>
                <a:ea typeface="Arial MT"/>
                <a:cs typeface="Symbol" panose="05050102010706020507" pitchFamily="18" charset="2"/>
              </a:rPr>
              <a:t> </a:t>
            </a:r>
            <a:endParaRPr lang="en-GB" sz="1500" dirty="0">
              <a:effectLst/>
              <a:ea typeface="Symbol" panose="05050102010706020507" pitchFamily="18" charset="2"/>
              <a:cs typeface="Symbol" panose="05050102010706020507" pitchFamily="18" charset="2"/>
            </a:endParaRPr>
          </a:p>
          <a:p>
            <a:pPr algn="just">
              <a:lnSpc>
                <a:spcPct val="150000"/>
              </a:lnSpc>
            </a:pPr>
            <a:r>
              <a:rPr lang="en-US" sz="1500" dirty="0">
                <a:effectLst/>
                <a:ea typeface="Arial" panose="020B0604020202020204" pitchFamily="34" charset="0"/>
              </a:rPr>
              <a:t> </a:t>
            </a:r>
            <a:endParaRPr lang="en-GB" sz="1500" dirty="0">
              <a:effectLst/>
              <a:ea typeface="Arial" panose="020B0604020202020204" pitchFamily="34" charset="0"/>
            </a:endParaRPr>
          </a:p>
          <a:p>
            <a:pPr algn="just">
              <a:lnSpc>
                <a:spcPct val="150000"/>
              </a:lnSpc>
            </a:pPr>
            <a:r>
              <a:rPr lang="en-US" sz="1500" dirty="0">
                <a:effectLst/>
                <a:ea typeface="Arial" panose="020B0604020202020204" pitchFamily="34" charset="0"/>
              </a:rPr>
              <a:t>You should structure your work with an opening introduction (around 10% of your word count), where you will explain the purpose of the essay, whilst also defining key terms appropriate for your essay. This will be followed by your main body (80% of your word count), where you </a:t>
            </a:r>
            <a:r>
              <a:rPr lang="en-US" sz="1500" dirty="0" err="1">
                <a:effectLst/>
                <a:ea typeface="Arial" panose="020B0604020202020204" pitchFamily="34" charset="0"/>
              </a:rPr>
              <a:t>willl</a:t>
            </a:r>
            <a:r>
              <a:rPr lang="en-US" sz="1500" dirty="0">
                <a:effectLst/>
                <a:ea typeface="Arial" panose="020B0604020202020204" pitchFamily="34" charset="0"/>
              </a:rPr>
              <a:t> provide arguments for and against local vs global sourcing. This section will contain several paragraphs and should flow nicely from one section to the next (the golden thread). Conclude your essay with a closing paragraph (10% of your word count). The conclusion should contain no new material.</a:t>
            </a:r>
            <a:endParaRPr lang="en-GB" sz="1500" dirty="0">
              <a:effectLst/>
              <a:ea typeface="Arial" panose="020B0604020202020204" pitchFamily="34" charset="0"/>
            </a:endParaRPr>
          </a:p>
        </p:txBody>
      </p:sp>
    </p:spTree>
    <p:extLst>
      <p:ext uri="{BB962C8B-B14F-4D97-AF65-F5344CB8AC3E}">
        <p14:creationId xmlns:p14="http://schemas.microsoft.com/office/powerpoint/2010/main" val="3918118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B11984D-2D68-CC6B-8032-36851D2ECB3D}"/>
              </a:ext>
            </a:extLst>
          </p:cNvPr>
          <p:cNvSpPr>
            <a:spLocks noGrp="1"/>
          </p:cNvSpPr>
          <p:nvPr>
            <p:ph type="title"/>
          </p:nvPr>
        </p:nvSpPr>
        <p:spPr>
          <a:xfrm>
            <a:off x="330200" y="171161"/>
            <a:ext cx="10515600" cy="1325563"/>
          </a:xfrm>
        </p:spPr>
        <p:txBody>
          <a:bodyPr/>
          <a:lstStyle/>
          <a:p>
            <a:r>
              <a:rPr lang="en-GB" dirty="0"/>
              <a:t>List of Reference</a:t>
            </a:r>
          </a:p>
        </p:txBody>
      </p:sp>
      <p:sp>
        <p:nvSpPr>
          <p:cNvPr id="3" name="Content Placeholder 2">
            <a:extLst>
              <a:ext uri="{FF2B5EF4-FFF2-40B4-BE49-F238E27FC236}">
                <a16:creationId xmlns:a16="http://schemas.microsoft.com/office/drawing/2014/main" id="{720149AC-9400-1D68-CED8-E1ACF3DB85F4}"/>
              </a:ext>
            </a:extLst>
          </p:cNvPr>
          <p:cNvSpPr>
            <a:spLocks noGrp="1"/>
          </p:cNvSpPr>
          <p:nvPr>
            <p:ph idx="1"/>
          </p:nvPr>
        </p:nvSpPr>
        <p:spPr>
          <a:xfrm>
            <a:off x="186446" y="1426790"/>
            <a:ext cx="12005553" cy="5158835"/>
          </a:xfrm>
        </p:spPr>
        <p:txBody>
          <a:bodyPr>
            <a:normAutofit/>
          </a:bodyPr>
          <a:lstStyle/>
          <a:p>
            <a:pPr marL="0" indent="0">
              <a:lnSpc>
                <a:spcPct val="100000"/>
              </a:lnSpc>
              <a:spcBef>
                <a:spcPts val="0"/>
              </a:spcBef>
              <a:buNone/>
            </a:pPr>
            <a:r>
              <a:rPr lang="en-GB" dirty="0"/>
              <a:t>Cambridge Dictionary. (2023) </a:t>
            </a:r>
            <a:r>
              <a:rPr lang="en-GB" i="1" dirty="0"/>
              <a:t>Produce</a:t>
            </a:r>
            <a:r>
              <a:rPr lang="en-GB" dirty="0"/>
              <a:t>. Available at: https://dictionary.cambridge.org/dictionary/english/produce </a:t>
            </a:r>
          </a:p>
          <a:p>
            <a:pPr marL="0" indent="0">
              <a:lnSpc>
                <a:spcPct val="100000"/>
              </a:lnSpc>
              <a:spcBef>
                <a:spcPts val="0"/>
              </a:spcBef>
              <a:buNone/>
            </a:pPr>
            <a:r>
              <a:rPr lang="en-GB" dirty="0"/>
              <a:t>(Accessed: 22/1/2025).</a:t>
            </a:r>
          </a:p>
        </p:txBody>
      </p:sp>
      <p:pic>
        <p:nvPicPr>
          <p:cNvPr id="5" name="Picture 4">
            <a:extLst>
              <a:ext uri="{FF2B5EF4-FFF2-40B4-BE49-F238E27FC236}">
                <a16:creationId xmlns:a16="http://schemas.microsoft.com/office/drawing/2014/main" id="{429F91F2-60C0-F731-471F-F0B8509020A9}"/>
              </a:ext>
            </a:extLst>
          </p:cNvPr>
          <p:cNvPicPr>
            <a:picLocks noChangeAspect="1"/>
          </p:cNvPicPr>
          <p:nvPr/>
        </p:nvPicPr>
        <p:blipFill>
          <a:blip r:embed="rId2"/>
          <a:stretch>
            <a:fillRect/>
          </a:stretch>
        </p:blipFill>
        <p:spPr>
          <a:xfrm>
            <a:off x="186446" y="2752353"/>
            <a:ext cx="9992760" cy="3678317"/>
          </a:xfrm>
          <a:prstGeom prst="rect">
            <a:avLst/>
          </a:prstGeom>
        </p:spPr>
      </p:pic>
    </p:spTree>
    <p:extLst>
      <p:ext uri="{BB962C8B-B14F-4D97-AF65-F5344CB8AC3E}">
        <p14:creationId xmlns:p14="http://schemas.microsoft.com/office/powerpoint/2010/main" val="2156627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F4E43087-A030-4813-62DA-7760146CAB8C}"/>
              </a:ext>
            </a:extLst>
          </p:cNvPr>
          <p:cNvPicPr>
            <a:picLocks noGrp="1" noChangeAspect="1"/>
          </p:cNvPicPr>
          <p:nvPr>
            <p:ph idx="1"/>
          </p:nvPr>
        </p:nvPicPr>
        <p:blipFill>
          <a:blip r:embed="rId2"/>
          <a:stretch>
            <a:fillRect/>
          </a:stretch>
        </p:blipFill>
        <p:spPr>
          <a:xfrm>
            <a:off x="1441234" y="563218"/>
            <a:ext cx="9309531" cy="5213338"/>
          </a:xfrm>
          <a:prstGeom prst="rect">
            <a:avLst/>
          </a:prstGeom>
        </p:spPr>
      </p:pic>
    </p:spTree>
    <p:extLst>
      <p:ext uri="{BB962C8B-B14F-4D97-AF65-F5344CB8AC3E}">
        <p14:creationId xmlns:p14="http://schemas.microsoft.com/office/powerpoint/2010/main" val="42291011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AB04E-D764-EC8C-9DFB-9BC59A136F3C}"/>
              </a:ext>
            </a:extLst>
          </p:cNvPr>
          <p:cNvPicPr>
            <a:picLocks noGrp="1" noChangeAspect="1"/>
          </p:cNvPicPr>
          <p:nvPr>
            <p:ph idx="1"/>
          </p:nvPr>
        </p:nvPicPr>
        <p:blipFill>
          <a:blip r:embed="rId3"/>
          <a:stretch>
            <a:fillRect/>
          </a:stretch>
        </p:blipFill>
        <p:spPr>
          <a:xfrm>
            <a:off x="1964035" y="242154"/>
            <a:ext cx="8263930" cy="5387937"/>
          </a:xfrm>
          <a:prstGeom prst="rect">
            <a:avLst/>
          </a:prstGeom>
        </p:spPr>
      </p:pic>
      <p:sp>
        <p:nvSpPr>
          <p:cNvPr id="6" name="Title 5">
            <a:extLst>
              <a:ext uri="{FF2B5EF4-FFF2-40B4-BE49-F238E27FC236}">
                <a16:creationId xmlns:a16="http://schemas.microsoft.com/office/drawing/2014/main" id="{E6E2029B-046F-ED62-E91C-868108EE7274}"/>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515895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A2ACFF435D894B90E3CC8306DF17EA" ma:contentTypeVersion="11" ma:contentTypeDescription="Create a new document." ma:contentTypeScope="" ma:versionID="a99f147e5fd2153a920552f9cd186710">
  <xsd:schema xmlns:xsd="http://www.w3.org/2001/XMLSchema" xmlns:xs="http://www.w3.org/2001/XMLSchema" xmlns:p="http://schemas.microsoft.com/office/2006/metadata/properties" xmlns:ns2="e6eb3cfe-4803-4cc2-b0f6-d769df83d560" xmlns:ns3="e0528392-af40-4f26-be42-999ccbed0829" targetNamespace="http://schemas.microsoft.com/office/2006/metadata/properties" ma:root="true" ma:fieldsID="11fa90216ee7467ee9841f7da79768d1" ns2:_="" ns3:_="">
    <xsd:import namespace="e6eb3cfe-4803-4cc2-b0f6-d769df83d560"/>
    <xsd:import namespace="e0528392-af40-4f26-be42-999ccbed082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eb3cfe-4803-4cc2-b0f6-d769df83d5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0528392-af40-4f26-be42-999ccbed082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e6eb3cfe-4803-4cc2-b0f6-d769df83d560">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E6887A-6B3D-4A63-A9C1-64E205BF6F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eb3cfe-4803-4cc2-b0f6-d769df83d560"/>
    <ds:schemaRef ds:uri="e0528392-af40-4f26-be42-999ccbed082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972846-2E20-4563-9531-6045349CBEBF}">
  <ds:schemaRefs>
    <ds:schemaRef ds:uri="http://schemas.microsoft.com/office/2006/metadata/properties"/>
    <ds:schemaRef ds:uri="http://schemas.microsoft.com/office/infopath/2007/PartnerControls"/>
    <ds:schemaRef ds:uri="e6eb3cfe-4803-4cc2-b0f6-d769df83d560"/>
  </ds:schemaRefs>
</ds:datastoreItem>
</file>

<file path=customXml/itemProps3.xml><?xml version="1.0" encoding="utf-8"?>
<ds:datastoreItem xmlns:ds="http://schemas.openxmlformats.org/officeDocument/2006/customXml" ds:itemID="{DC7912C6-EE10-4EC0-9FEB-1698EB3E3ED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2876</Words>
  <Application>Microsoft Office PowerPoint</Application>
  <PresentationFormat>Widescreen</PresentationFormat>
  <Paragraphs>205</Paragraphs>
  <Slides>36</Slides>
  <Notes>10</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36</vt:i4>
      </vt:variant>
    </vt:vector>
  </HeadingPairs>
  <TitlesOfParts>
    <vt:vector size="50" baseType="lpstr">
      <vt:lpstr>Arial MT</vt:lpstr>
      <vt:lpstr>DengXian</vt:lpstr>
      <vt:lpstr>Söhne</vt:lpstr>
      <vt:lpstr>Arial</vt:lpstr>
      <vt:lpstr>Calibri</vt:lpstr>
      <vt:lpstr>Calibri Light</vt:lpstr>
      <vt:lpstr>Courier New</vt:lpstr>
      <vt:lpstr>Symbol</vt:lpstr>
      <vt:lpstr>Times New Roman</vt:lpstr>
      <vt:lpstr>Wingdings</vt:lpstr>
      <vt:lpstr>Title Slide 1</vt:lpstr>
      <vt:lpstr>IHM PPT Template_</vt:lpstr>
      <vt:lpstr>2_Title Slide 1</vt:lpstr>
      <vt:lpstr>UWTSD Text 2</vt:lpstr>
      <vt:lpstr>Produce, Provenance &amp; Sourcing  BMGM4005  Week 1  Ruth Taylor-Davies  ruth.taylor-davies@uwtsd.ac.uk</vt:lpstr>
      <vt:lpstr>Today we will look at </vt:lpstr>
      <vt:lpstr>PowerPoint Presentation</vt:lpstr>
      <vt:lpstr>PowerPoint Presentation</vt:lpstr>
      <vt:lpstr>Activity</vt:lpstr>
      <vt:lpstr>Produce in the food industry</vt:lpstr>
      <vt:lpstr>PowerPoint Presentation</vt:lpstr>
      <vt:lpstr>PowerPoint Presentation</vt:lpstr>
      <vt:lpstr>PowerPoint Presentation</vt:lpstr>
      <vt:lpstr>PowerPoint Presentation</vt:lpstr>
      <vt:lpstr>Activity</vt:lpstr>
      <vt:lpstr>PowerPoint Presentation</vt:lpstr>
      <vt:lpstr>What is Provenance?</vt:lpstr>
      <vt:lpstr>PowerPoint Presentation</vt:lpstr>
      <vt:lpstr>Key Factors in Provenance</vt:lpstr>
      <vt:lpstr>PowerPoint Presentation</vt:lpstr>
      <vt:lpstr>Activity</vt:lpstr>
      <vt:lpstr>What is Sourcing?</vt:lpstr>
      <vt:lpstr>What is Sourcing?</vt:lpstr>
      <vt:lpstr>PowerPoint Presentation</vt:lpstr>
      <vt:lpstr>Discussion</vt:lpstr>
      <vt:lpstr>PowerPoint Presentation</vt:lpstr>
      <vt:lpstr>PowerPoint Presentation</vt:lpstr>
      <vt:lpstr>The Nature of Product Sourcing</vt:lpstr>
      <vt:lpstr>Influences on Product Sourcing</vt:lpstr>
      <vt:lpstr>Other Influences on Product Sourcing</vt:lpstr>
      <vt:lpstr>The Scope of Product Sourcing</vt:lpstr>
      <vt:lpstr>PowerPoint Presentation</vt:lpstr>
      <vt:lpstr>PowerPoint Presentation</vt:lpstr>
      <vt:lpstr>PowerPoint Presentation</vt:lpstr>
      <vt:lpstr>Assignment 1 in more detail (1)</vt:lpstr>
      <vt:lpstr>Assignment 1 in more detail (2)</vt:lpstr>
      <vt:lpstr>PowerPoint Presentation</vt:lpstr>
      <vt:lpstr>List of Reference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Ruth Taylor Davies</cp:lastModifiedBy>
  <cp:revision>27</cp:revision>
  <dcterms:created xsi:type="dcterms:W3CDTF">2022-09-15T13:13:50Z</dcterms:created>
  <dcterms:modified xsi:type="dcterms:W3CDTF">2025-01-27T11:53:09Z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0x010100F4A2ACFF435D894B90E3CC8306DF17EA</vt:lpwstr>
  </property>
</Properties>
</file>