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361" r:id="rId14"/>
    <p:sldId id="265" r:id="rId15"/>
    <p:sldId id="266" r:id="rId16"/>
    <p:sldId id="36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B7E8D4-CD4A-41E6-A2C3-ECCE8FED852E}" v="29" dt="2026-02-15T17:42:55.3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969" autoAdjust="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Rust (2507584)" userId="bfea5d3a-073f-4780-b703-ad47c9bdab8f" providerId="ADAL" clId="{7710F8D6-7389-41D8-9AA4-47C9C092A7C3}"/>
    <pc:docChg chg="undo custSel addSld delSld modSld sldOrd">
      <pc:chgData name="Sam Rust (2507584)" userId="bfea5d3a-073f-4780-b703-ad47c9bdab8f" providerId="ADAL" clId="{7710F8D6-7389-41D8-9AA4-47C9C092A7C3}" dt="2026-02-15T17:44:49.982" v="7291" actId="20577"/>
      <pc:docMkLst>
        <pc:docMk/>
      </pc:docMkLst>
      <pc:sldChg chg="modSp mod">
        <pc:chgData name="Sam Rust (2507584)" userId="bfea5d3a-073f-4780-b703-ad47c9bdab8f" providerId="ADAL" clId="{7710F8D6-7389-41D8-9AA4-47C9C092A7C3}" dt="2026-02-10T09:35:59.193" v="4210" actId="20577"/>
        <pc:sldMkLst>
          <pc:docMk/>
          <pc:sldMk cId="1333194529" sldId="256"/>
        </pc:sldMkLst>
        <pc:spChg chg="mod">
          <ac:chgData name="Sam Rust (2507584)" userId="bfea5d3a-073f-4780-b703-ad47c9bdab8f" providerId="ADAL" clId="{7710F8D6-7389-41D8-9AA4-47C9C092A7C3}" dt="2026-02-10T09:35:59.193" v="4210" actId="20577"/>
          <ac:spMkLst>
            <pc:docMk/>
            <pc:sldMk cId="1333194529" sldId="256"/>
            <ac:spMk id="4" creationId="{BB195D98-BE51-38EE-4621-78E63BBA0573}"/>
          </ac:spMkLst>
        </pc:spChg>
      </pc:sldChg>
      <pc:sldChg chg="modSp new mod">
        <pc:chgData name="Sam Rust (2507584)" userId="bfea5d3a-073f-4780-b703-ad47c9bdab8f" providerId="ADAL" clId="{7710F8D6-7389-41D8-9AA4-47C9C092A7C3}" dt="2026-01-27T16:06:42.796" v="3327" actId="20577"/>
        <pc:sldMkLst>
          <pc:docMk/>
          <pc:sldMk cId="244470357" sldId="257"/>
        </pc:sldMkLst>
        <pc:spChg chg="mod">
          <ac:chgData name="Sam Rust (2507584)" userId="bfea5d3a-073f-4780-b703-ad47c9bdab8f" providerId="ADAL" clId="{7710F8D6-7389-41D8-9AA4-47C9C092A7C3}" dt="2026-01-26T15:10:04.560" v="85" actId="2711"/>
          <ac:spMkLst>
            <pc:docMk/>
            <pc:sldMk cId="244470357" sldId="257"/>
            <ac:spMk id="2" creationId="{0926C2D4-3F41-3592-AB4E-0C2E2C14678F}"/>
          </ac:spMkLst>
        </pc:spChg>
        <pc:spChg chg="mod">
          <ac:chgData name="Sam Rust (2507584)" userId="bfea5d3a-073f-4780-b703-ad47c9bdab8f" providerId="ADAL" clId="{7710F8D6-7389-41D8-9AA4-47C9C092A7C3}" dt="2026-01-27T16:06:42.796" v="3327" actId="20577"/>
          <ac:spMkLst>
            <pc:docMk/>
            <pc:sldMk cId="244470357" sldId="257"/>
            <ac:spMk id="3" creationId="{A8A6D242-3C28-6E48-0F3A-D0DF72C7EC2A}"/>
          </ac:spMkLst>
        </pc:spChg>
      </pc:sldChg>
      <pc:sldChg chg="modSp new mod">
        <pc:chgData name="Sam Rust (2507584)" userId="bfea5d3a-073f-4780-b703-ad47c9bdab8f" providerId="ADAL" clId="{7710F8D6-7389-41D8-9AA4-47C9C092A7C3}" dt="2026-01-26T21:17:14.658" v="706" actId="20577"/>
        <pc:sldMkLst>
          <pc:docMk/>
          <pc:sldMk cId="2452235615" sldId="258"/>
        </pc:sldMkLst>
        <pc:spChg chg="mod">
          <ac:chgData name="Sam Rust (2507584)" userId="bfea5d3a-073f-4780-b703-ad47c9bdab8f" providerId="ADAL" clId="{7710F8D6-7389-41D8-9AA4-47C9C092A7C3}" dt="2026-01-26T15:10:49.012" v="112" actId="113"/>
          <ac:spMkLst>
            <pc:docMk/>
            <pc:sldMk cId="2452235615" sldId="258"/>
            <ac:spMk id="2" creationId="{341C0786-DBD9-9142-D131-87CC9DCB1B29}"/>
          </ac:spMkLst>
        </pc:spChg>
        <pc:spChg chg="mod">
          <ac:chgData name="Sam Rust (2507584)" userId="bfea5d3a-073f-4780-b703-ad47c9bdab8f" providerId="ADAL" clId="{7710F8D6-7389-41D8-9AA4-47C9C092A7C3}" dt="2026-01-26T21:17:14.658" v="706" actId="20577"/>
          <ac:spMkLst>
            <pc:docMk/>
            <pc:sldMk cId="2452235615" sldId="258"/>
            <ac:spMk id="3" creationId="{5D51E7DB-9135-EBE3-DE86-78156AAA2AED}"/>
          </ac:spMkLst>
        </pc:spChg>
      </pc:sldChg>
      <pc:sldChg chg="modSp new mod">
        <pc:chgData name="Sam Rust (2507584)" userId="bfea5d3a-073f-4780-b703-ad47c9bdab8f" providerId="ADAL" clId="{7710F8D6-7389-41D8-9AA4-47C9C092A7C3}" dt="2026-01-27T16:04:36.395" v="3287" actId="20577"/>
        <pc:sldMkLst>
          <pc:docMk/>
          <pc:sldMk cId="2888391556" sldId="259"/>
        </pc:sldMkLst>
        <pc:spChg chg="mod">
          <ac:chgData name="Sam Rust (2507584)" userId="bfea5d3a-073f-4780-b703-ad47c9bdab8f" providerId="ADAL" clId="{7710F8D6-7389-41D8-9AA4-47C9C092A7C3}" dt="2026-01-26T15:13:35.299" v="146" actId="20577"/>
          <ac:spMkLst>
            <pc:docMk/>
            <pc:sldMk cId="2888391556" sldId="259"/>
            <ac:spMk id="2" creationId="{A385A9C6-AC34-A13A-9F7D-6DE3F429952E}"/>
          </ac:spMkLst>
        </pc:spChg>
        <pc:spChg chg="mod">
          <ac:chgData name="Sam Rust (2507584)" userId="bfea5d3a-073f-4780-b703-ad47c9bdab8f" providerId="ADAL" clId="{7710F8D6-7389-41D8-9AA4-47C9C092A7C3}" dt="2026-01-27T16:04:36.395" v="3287" actId="20577"/>
          <ac:spMkLst>
            <pc:docMk/>
            <pc:sldMk cId="2888391556" sldId="259"/>
            <ac:spMk id="3" creationId="{F7986982-8759-BCED-2028-374A002A2F0E}"/>
          </ac:spMkLst>
        </pc:spChg>
      </pc:sldChg>
      <pc:sldChg chg="addSp delSp modSp new mod">
        <pc:chgData name="Sam Rust (2507584)" userId="bfea5d3a-073f-4780-b703-ad47c9bdab8f" providerId="ADAL" clId="{7710F8D6-7389-41D8-9AA4-47C9C092A7C3}" dt="2026-02-12T14:50:41.007" v="6371" actId="20577"/>
        <pc:sldMkLst>
          <pc:docMk/>
          <pc:sldMk cId="3140659693" sldId="260"/>
        </pc:sldMkLst>
        <pc:spChg chg="mod">
          <ac:chgData name="Sam Rust (2507584)" userId="bfea5d3a-073f-4780-b703-ad47c9bdab8f" providerId="ADAL" clId="{7710F8D6-7389-41D8-9AA4-47C9C092A7C3}" dt="2026-02-03T12:40:45.258" v="3450" actId="14100"/>
          <ac:spMkLst>
            <pc:docMk/>
            <pc:sldMk cId="3140659693" sldId="260"/>
            <ac:spMk id="2" creationId="{B1CA6986-587F-D284-6A18-42AFEA3DFA91}"/>
          </ac:spMkLst>
        </pc:spChg>
        <pc:spChg chg="add mod">
          <ac:chgData name="Sam Rust (2507584)" userId="bfea5d3a-073f-4780-b703-ad47c9bdab8f" providerId="ADAL" clId="{7710F8D6-7389-41D8-9AA4-47C9C092A7C3}" dt="2026-02-03T12:40:37.625" v="3449" actId="14100"/>
          <ac:spMkLst>
            <pc:docMk/>
            <pc:sldMk cId="3140659693" sldId="260"/>
            <ac:spMk id="3" creationId="{465ACAA6-C1D4-1560-4BE6-7D5CC4BCF126}"/>
          </ac:spMkLst>
        </pc:spChg>
        <pc:spChg chg="add mod">
          <ac:chgData name="Sam Rust (2507584)" userId="bfea5d3a-073f-4780-b703-ad47c9bdab8f" providerId="ADAL" clId="{7710F8D6-7389-41D8-9AA4-47C9C092A7C3}" dt="2026-02-12T14:50:41.007" v="6371" actId="20577"/>
          <ac:spMkLst>
            <pc:docMk/>
            <pc:sldMk cId="3140659693" sldId="260"/>
            <ac:spMk id="5" creationId="{BBF43D86-E7E4-4B4C-4A4C-4430E91AAF12}"/>
          </ac:spMkLst>
        </pc:spChg>
        <pc:graphicFrameChg chg="add mod modGraphic">
          <ac:chgData name="Sam Rust (2507584)" userId="bfea5d3a-073f-4780-b703-ad47c9bdab8f" providerId="ADAL" clId="{7710F8D6-7389-41D8-9AA4-47C9C092A7C3}" dt="2026-02-10T11:51:07.814" v="5742"/>
          <ac:graphicFrameMkLst>
            <pc:docMk/>
            <pc:sldMk cId="3140659693" sldId="260"/>
            <ac:graphicFrameMk id="4" creationId="{99B60AC4-4CBA-339B-E9E8-6F11F6ED5DF6}"/>
          </ac:graphicFrameMkLst>
        </pc:graphicFrameChg>
      </pc:sldChg>
      <pc:sldChg chg="modSp new mod">
        <pc:chgData name="Sam Rust (2507584)" userId="bfea5d3a-073f-4780-b703-ad47c9bdab8f" providerId="ADAL" clId="{7710F8D6-7389-41D8-9AA4-47C9C092A7C3}" dt="2026-02-10T11:12:00.292" v="4808" actId="5793"/>
        <pc:sldMkLst>
          <pc:docMk/>
          <pc:sldMk cId="3027036590" sldId="261"/>
        </pc:sldMkLst>
        <pc:spChg chg="mod">
          <ac:chgData name="Sam Rust (2507584)" userId="bfea5d3a-073f-4780-b703-ad47c9bdab8f" providerId="ADAL" clId="{7710F8D6-7389-41D8-9AA4-47C9C092A7C3}" dt="2026-01-26T15:16:01.169" v="190" actId="20577"/>
          <ac:spMkLst>
            <pc:docMk/>
            <pc:sldMk cId="3027036590" sldId="261"/>
            <ac:spMk id="2" creationId="{2370C7E8-E883-0836-0C4F-F59F5A65BFB0}"/>
          </ac:spMkLst>
        </pc:spChg>
        <pc:spChg chg="mod">
          <ac:chgData name="Sam Rust (2507584)" userId="bfea5d3a-073f-4780-b703-ad47c9bdab8f" providerId="ADAL" clId="{7710F8D6-7389-41D8-9AA4-47C9C092A7C3}" dt="2026-02-10T11:12:00.292" v="4808" actId="5793"/>
          <ac:spMkLst>
            <pc:docMk/>
            <pc:sldMk cId="3027036590" sldId="261"/>
            <ac:spMk id="3" creationId="{66DD66D6-4CC9-4850-1ACE-5E6CBE949702}"/>
          </ac:spMkLst>
        </pc:spChg>
      </pc:sldChg>
      <pc:sldChg chg="addSp delSp modSp new mod">
        <pc:chgData name="Sam Rust (2507584)" userId="bfea5d3a-073f-4780-b703-ad47c9bdab8f" providerId="ADAL" clId="{7710F8D6-7389-41D8-9AA4-47C9C092A7C3}" dt="2026-02-15T17:35:34.177" v="7058" actId="20577"/>
        <pc:sldMkLst>
          <pc:docMk/>
          <pc:sldMk cId="2623299105" sldId="262"/>
        </pc:sldMkLst>
        <pc:spChg chg="mod">
          <ac:chgData name="Sam Rust (2507584)" userId="bfea5d3a-073f-4780-b703-ad47c9bdab8f" providerId="ADAL" clId="{7710F8D6-7389-41D8-9AA4-47C9C092A7C3}" dt="2026-02-06T16:55:14.023" v="4049" actId="14100"/>
          <ac:spMkLst>
            <pc:docMk/>
            <pc:sldMk cId="2623299105" sldId="262"/>
            <ac:spMk id="2" creationId="{3763D479-0B22-FC83-CFD6-893118AE328C}"/>
          </ac:spMkLst>
        </pc:spChg>
        <pc:spChg chg="add mod">
          <ac:chgData name="Sam Rust (2507584)" userId="bfea5d3a-073f-4780-b703-ad47c9bdab8f" providerId="ADAL" clId="{7710F8D6-7389-41D8-9AA4-47C9C092A7C3}" dt="2026-02-15T17:35:34.177" v="7058" actId="20577"/>
          <ac:spMkLst>
            <pc:docMk/>
            <pc:sldMk cId="2623299105" sldId="262"/>
            <ac:spMk id="3" creationId="{EB9E872F-9F85-F4A3-5889-C682445BE991}"/>
          </ac:spMkLst>
        </pc:spChg>
        <pc:graphicFrameChg chg="add mod ord modGraphic">
          <ac:chgData name="Sam Rust (2507584)" userId="bfea5d3a-073f-4780-b703-ad47c9bdab8f" providerId="ADAL" clId="{7710F8D6-7389-41D8-9AA4-47C9C092A7C3}" dt="2026-02-10T10:32:18.444" v="4637" actId="20577"/>
          <ac:graphicFrameMkLst>
            <pc:docMk/>
            <pc:sldMk cId="2623299105" sldId="262"/>
            <ac:graphicFrameMk id="4" creationId="{F5A382EE-1754-ED8D-190E-3A9ACC422F85}"/>
          </ac:graphicFrameMkLst>
        </pc:graphicFrameChg>
      </pc:sldChg>
      <pc:sldChg chg="modSp new mod">
        <pc:chgData name="Sam Rust (2507584)" userId="bfea5d3a-073f-4780-b703-ad47c9bdab8f" providerId="ADAL" clId="{7710F8D6-7389-41D8-9AA4-47C9C092A7C3}" dt="2026-02-10T11:24:20.779" v="5193" actId="20577"/>
        <pc:sldMkLst>
          <pc:docMk/>
          <pc:sldMk cId="1268501474" sldId="263"/>
        </pc:sldMkLst>
        <pc:spChg chg="mod">
          <ac:chgData name="Sam Rust (2507584)" userId="bfea5d3a-073f-4780-b703-ad47c9bdab8f" providerId="ADAL" clId="{7710F8D6-7389-41D8-9AA4-47C9C092A7C3}" dt="2026-01-26T15:20:05.739" v="257" actId="20577"/>
          <ac:spMkLst>
            <pc:docMk/>
            <pc:sldMk cId="1268501474" sldId="263"/>
            <ac:spMk id="2" creationId="{D15F1172-875B-2ABD-E4BC-4C8D4025F33B}"/>
          </ac:spMkLst>
        </pc:spChg>
        <pc:spChg chg="mod">
          <ac:chgData name="Sam Rust (2507584)" userId="bfea5d3a-073f-4780-b703-ad47c9bdab8f" providerId="ADAL" clId="{7710F8D6-7389-41D8-9AA4-47C9C092A7C3}" dt="2026-02-10T11:24:20.779" v="5193" actId="20577"/>
          <ac:spMkLst>
            <pc:docMk/>
            <pc:sldMk cId="1268501474" sldId="263"/>
            <ac:spMk id="3" creationId="{61C585E5-2718-67F3-EF41-BD8840524BF5}"/>
          </ac:spMkLst>
        </pc:spChg>
      </pc:sldChg>
      <pc:sldChg chg="modSp new mod">
        <pc:chgData name="Sam Rust (2507584)" userId="bfea5d3a-073f-4780-b703-ad47c9bdab8f" providerId="ADAL" clId="{7710F8D6-7389-41D8-9AA4-47C9C092A7C3}" dt="2026-02-10T11:58:25.349" v="6315" actId="20577"/>
        <pc:sldMkLst>
          <pc:docMk/>
          <pc:sldMk cId="439485241" sldId="265"/>
        </pc:sldMkLst>
        <pc:spChg chg="mod">
          <ac:chgData name="Sam Rust (2507584)" userId="bfea5d3a-073f-4780-b703-ad47c9bdab8f" providerId="ADAL" clId="{7710F8D6-7389-41D8-9AA4-47C9C092A7C3}" dt="2026-01-26T15:21:27.078" v="312" actId="20577"/>
          <ac:spMkLst>
            <pc:docMk/>
            <pc:sldMk cId="439485241" sldId="265"/>
            <ac:spMk id="2" creationId="{BB8D043D-752C-EBD9-4523-E5A7D8C8D6F6}"/>
          </ac:spMkLst>
        </pc:spChg>
        <pc:spChg chg="mod">
          <ac:chgData name="Sam Rust (2507584)" userId="bfea5d3a-073f-4780-b703-ad47c9bdab8f" providerId="ADAL" clId="{7710F8D6-7389-41D8-9AA4-47C9C092A7C3}" dt="2026-02-10T11:58:25.349" v="6315" actId="20577"/>
          <ac:spMkLst>
            <pc:docMk/>
            <pc:sldMk cId="439485241" sldId="265"/>
            <ac:spMk id="3" creationId="{9A5F5665-16C0-4F97-974E-DDC8039B68E5}"/>
          </ac:spMkLst>
        </pc:spChg>
      </pc:sldChg>
      <pc:sldChg chg="addSp delSp modSp new mod">
        <pc:chgData name="Sam Rust (2507584)" userId="bfea5d3a-073f-4780-b703-ad47c9bdab8f" providerId="ADAL" clId="{7710F8D6-7389-41D8-9AA4-47C9C092A7C3}" dt="2026-02-15T17:44:49.982" v="7291" actId="20577"/>
        <pc:sldMkLst>
          <pc:docMk/>
          <pc:sldMk cId="179697721" sldId="266"/>
        </pc:sldMkLst>
        <pc:spChg chg="mod">
          <ac:chgData name="Sam Rust (2507584)" userId="bfea5d3a-073f-4780-b703-ad47c9bdab8f" providerId="ADAL" clId="{7710F8D6-7389-41D8-9AA4-47C9C092A7C3}" dt="2026-01-26T15:22:02.534" v="330" actId="20577"/>
          <ac:spMkLst>
            <pc:docMk/>
            <pc:sldMk cId="179697721" sldId="266"/>
            <ac:spMk id="2" creationId="{EF5C26FD-70C6-FE23-F471-5B79583B18AB}"/>
          </ac:spMkLst>
        </pc:spChg>
        <pc:spChg chg="mod">
          <ac:chgData name="Sam Rust (2507584)" userId="bfea5d3a-073f-4780-b703-ad47c9bdab8f" providerId="ADAL" clId="{7710F8D6-7389-41D8-9AA4-47C9C092A7C3}" dt="2026-02-15T17:44:49.982" v="7291" actId="20577"/>
          <ac:spMkLst>
            <pc:docMk/>
            <pc:sldMk cId="179697721" sldId="266"/>
            <ac:spMk id="3" creationId="{FD741EA9-1A81-F7AC-1470-2D0A64EA1F60}"/>
          </ac:spMkLst>
        </pc:spChg>
      </pc:sldChg>
      <pc:sldChg chg="addSp delSp modSp add mod">
        <pc:chgData name="Sam Rust (2507584)" userId="bfea5d3a-073f-4780-b703-ad47c9bdab8f" providerId="ADAL" clId="{7710F8D6-7389-41D8-9AA4-47C9C092A7C3}" dt="2026-02-15T17:37:48.054" v="7100" actId="20577"/>
        <pc:sldMkLst>
          <pc:docMk/>
          <pc:sldMk cId="2194577916" sldId="361"/>
        </pc:sldMkLst>
        <pc:spChg chg="mod">
          <ac:chgData name="Sam Rust (2507584)" userId="bfea5d3a-073f-4780-b703-ad47c9bdab8f" providerId="ADAL" clId="{7710F8D6-7389-41D8-9AA4-47C9C092A7C3}" dt="2026-02-15T17:37:48.054" v="7100" actId="20577"/>
          <ac:spMkLst>
            <pc:docMk/>
            <pc:sldMk cId="2194577916" sldId="361"/>
            <ac:spMk id="3" creationId="{D54AEE61-BE19-EF1C-D668-8E9E075D20CB}"/>
          </ac:spMkLst>
        </pc:spChg>
        <pc:spChg chg="mod">
          <ac:chgData name="Sam Rust (2507584)" userId="bfea5d3a-073f-4780-b703-ad47c9bdab8f" providerId="ADAL" clId="{7710F8D6-7389-41D8-9AA4-47C9C092A7C3}" dt="2026-02-10T11:40:48.158" v="5682" actId="20577"/>
          <ac:spMkLst>
            <pc:docMk/>
            <pc:sldMk cId="2194577916" sldId="361"/>
            <ac:spMk id="22" creationId="{280A6708-DF3B-47D7-80AD-BED7584E4872}"/>
          </ac:spMkLst>
        </pc:spChg>
        <pc:spChg chg="mod">
          <ac:chgData name="Sam Rust (2507584)" userId="bfea5d3a-073f-4780-b703-ad47c9bdab8f" providerId="ADAL" clId="{7710F8D6-7389-41D8-9AA4-47C9C092A7C3}" dt="2026-02-10T11:35:18.568" v="5522" actId="1582"/>
          <ac:spMkLst>
            <pc:docMk/>
            <pc:sldMk cId="2194577916" sldId="361"/>
            <ac:spMk id="23" creationId="{8F167E83-1CE4-F3CA-7557-1CDDF3628DBE}"/>
          </ac:spMkLst>
        </pc:spChg>
        <pc:spChg chg="mod">
          <ac:chgData name="Sam Rust (2507584)" userId="bfea5d3a-073f-4780-b703-ad47c9bdab8f" providerId="ADAL" clId="{7710F8D6-7389-41D8-9AA4-47C9C092A7C3}" dt="2026-02-10T11:35:18.568" v="5522" actId="1582"/>
          <ac:spMkLst>
            <pc:docMk/>
            <pc:sldMk cId="2194577916" sldId="361"/>
            <ac:spMk id="24" creationId="{B2F0A62B-BCD1-8AD8-F315-6F09A31F7FFE}"/>
          </ac:spMkLst>
        </pc:spChg>
        <pc:spChg chg="mod">
          <ac:chgData name="Sam Rust (2507584)" userId="bfea5d3a-073f-4780-b703-ad47c9bdab8f" providerId="ADAL" clId="{7710F8D6-7389-41D8-9AA4-47C9C092A7C3}" dt="2026-02-10T11:35:18.568" v="5522" actId="1582"/>
          <ac:spMkLst>
            <pc:docMk/>
            <pc:sldMk cId="2194577916" sldId="361"/>
            <ac:spMk id="25" creationId="{2A30538D-67ED-A3A1-CFA1-39377D70B9B9}"/>
          </ac:spMkLst>
        </pc:spChg>
        <pc:spChg chg="mod">
          <ac:chgData name="Sam Rust (2507584)" userId="bfea5d3a-073f-4780-b703-ad47c9bdab8f" providerId="ADAL" clId="{7710F8D6-7389-41D8-9AA4-47C9C092A7C3}" dt="2026-02-10T11:54:26.117" v="5958" actId="20577"/>
          <ac:spMkLst>
            <pc:docMk/>
            <pc:sldMk cId="2194577916" sldId="361"/>
            <ac:spMk id="26" creationId="{19E1DBE5-167E-78C1-BCD0-8D2DCE9A4F68}"/>
          </ac:spMkLst>
        </pc:spChg>
        <pc:spChg chg="mod">
          <ac:chgData name="Sam Rust (2507584)" userId="bfea5d3a-073f-4780-b703-ad47c9bdab8f" providerId="ADAL" clId="{7710F8D6-7389-41D8-9AA4-47C9C092A7C3}" dt="2026-02-10T11:54:07.421" v="5937" actId="20577"/>
          <ac:spMkLst>
            <pc:docMk/>
            <pc:sldMk cId="2194577916" sldId="361"/>
            <ac:spMk id="27" creationId="{BDD08689-6B7D-0F8F-480D-F4AAD7FE2D5B}"/>
          </ac:spMkLst>
        </pc:spChg>
        <pc:spChg chg="mod">
          <ac:chgData name="Sam Rust (2507584)" userId="bfea5d3a-073f-4780-b703-ad47c9bdab8f" providerId="ADAL" clId="{7710F8D6-7389-41D8-9AA4-47C9C092A7C3}" dt="2026-02-10T11:35:18.568" v="5522" actId="1582"/>
          <ac:spMkLst>
            <pc:docMk/>
            <pc:sldMk cId="2194577916" sldId="361"/>
            <ac:spMk id="28" creationId="{44AB04F4-8499-0CBD-C2DD-C750D2568FD9}"/>
          </ac:spMkLst>
        </pc:spChg>
        <pc:spChg chg="add del mod">
          <ac:chgData name="Sam Rust (2507584)" userId="bfea5d3a-073f-4780-b703-ad47c9bdab8f" providerId="ADAL" clId="{7710F8D6-7389-41D8-9AA4-47C9C092A7C3}" dt="2026-02-10T11:34:51.194" v="5521" actId="208"/>
          <ac:spMkLst>
            <pc:docMk/>
            <pc:sldMk cId="2194577916" sldId="361"/>
            <ac:spMk id="29" creationId="{327A92EC-E2CD-E0BC-131F-C601B5DE7C4F}"/>
          </ac:spMkLst>
        </pc:spChg>
        <pc:spChg chg="add del mod">
          <ac:chgData name="Sam Rust (2507584)" userId="bfea5d3a-073f-4780-b703-ad47c9bdab8f" providerId="ADAL" clId="{7710F8D6-7389-41D8-9AA4-47C9C092A7C3}" dt="2026-02-10T11:39:47.780" v="5661" actId="20577"/>
          <ac:spMkLst>
            <pc:docMk/>
            <pc:sldMk cId="2194577916" sldId="361"/>
            <ac:spMk id="30" creationId="{93894965-CBAF-C3E0-3A1E-98F25A8DA3BD}"/>
          </ac:spMkLst>
        </pc:spChg>
        <pc:spChg chg="mod">
          <ac:chgData name="Sam Rust (2507584)" userId="bfea5d3a-073f-4780-b703-ad47c9bdab8f" providerId="ADAL" clId="{7710F8D6-7389-41D8-9AA4-47C9C092A7C3}" dt="2026-02-10T11:39:33.552" v="5633" actId="20577"/>
          <ac:spMkLst>
            <pc:docMk/>
            <pc:sldMk cId="2194577916" sldId="361"/>
            <ac:spMk id="37" creationId="{B1E4133F-2751-3952-C07B-9EBB9CE035BD}"/>
          </ac:spMkLst>
        </pc:spChg>
        <pc:spChg chg="mod">
          <ac:chgData name="Sam Rust (2507584)" userId="bfea5d3a-073f-4780-b703-ad47c9bdab8f" providerId="ADAL" clId="{7710F8D6-7389-41D8-9AA4-47C9C092A7C3}" dt="2026-02-10T11:25:03.549" v="5195" actId="255"/>
          <ac:spMkLst>
            <pc:docMk/>
            <pc:sldMk cId="2194577916" sldId="361"/>
            <ac:spMk id="38" creationId="{CE1BD776-63C4-D3EE-069C-C9BBE2DC4B45}"/>
          </ac:spMkLst>
        </pc:spChg>
        <pc:spChg chg="add del mod">
          <ac:chgData name="Sam Rust (2507584)" userId="bfea5d3a-073f-4780-b703-ad47c9bdab8f" providerId="ADAL" clId="{7710F8D6-7389-41D8-9AA4-47C9C092A7C3}" dt="2026-02-10T11:53:04.090" v="5857" actId="20577"/>
          <ac:spMkLst>
            <pc:docMk/>
            <pc:sldMk cId="2194577916" sldId="361"/>
            <ac:spMk id="39" creationId="{D9B946EB-160F-14E8-6E65-A3ACFE53BA8E}"/>
          </ac:spMkLst>
        </pc:spChg>
        <pc:spChg chg="mod">
          <ac:chgData name="Sam Rust (2507584)" userId="bfea5d3a-073f-4780-b703-ad47c9bdab8f" providerId="ADAL" clId="{7710F8D6-7389-41D8-9AA4-47C9C092A7C3}" dt="2026-02-10T11:52:46.665" v="5835" actId="20577"/>
          <ac:spMkLst>
            <pc:docMk/>
            <pc:sldMk cId="2194577916" sldId="361"/>
            <ac:spMk id="40" creationId="{1A129B97-8AB0-A07D-27D5-16E805A4DFB6}"/>
          </ac:spMkLst>
        </pc:spChg>
        <pc:spChg chg="mod">
          <ac:chgData name="Sam Rust (2507584)" userId="bfea5d3a-073f-4780-b703-ad47c9bdab8f" providerId="ADAL" clId="{7710F8D6-7389-41D8-9AA4-47C9C092A7C3}" dt="2026-02-03T12:46:30.722" v="3547" actId="14100"/>
          <ac:spMkLst>
            <pc:docMk/>
            <pc:sldMk cId="2194577916" sldId="361"/>
            <ac:spMk id="99" creationId="{BF9A1BC2-6F54-E6D2-2F46-E6E6EFB1E08A}"/>
          </ac:spMkLst>
        </pc:spChg>
      </pc:sldChg>
      <pc:sldChg chg="addSp delSp modSp new mod ord">
        <pc:chgData name="Sam Rust (2507584)" userId="bfea5d3a-073f-4780-b703-ad47c9bdab8f" providerId="ADAL" clId="{7710F8D6-7389-41D8-9AA4-47C9C092A7C3}" dt="2026-02-10T09:39:44.009" v="4212" actId="207"/>
        <pc:sldMkLst>
          <pc:docMk/>
          <pc:sldMk cId="813374441" sldId="362"/>
        </pc:sldMkLst>
        <pc:spChg chg="add mod">
          <ac:chgData name="Sam Rust (2507584)" userId="bfea5d3a-073f-4780-b703-ad47c9bdab8f" providerId="ADAL" clId="{7710F8D6-7389-41D8-9AA4-47C9C092A7C3}" dt="2026-02-10T09:39:36.415" v="4211" actId="207"/>
          <ac:spMkLst>
            <pc:docMk/>
            <pc:sldMk cId="813374441" sldId="362"/>
            <ac:spMk id="4" creationId="{FC1D5ADE-BBE8-C9EC-0451-0A9BE7D403EB}"/>
          </ac:spMkLst>
        </pc:spChg>
        <pc:spChg chg="add mod">
          <ac:chgData name="Sam Rust (2507584)" userId="bfea5d3a-073f-4780-b703-ad47c9bdab8f" providerId="ADAL" clId="{7710F8D6-7389-41D8-9AA4-47C9C092A7C3}" dt="2026-02-10T09:39:44.009" v="4212" actId="207"/>
          <ac:spMkLst>
            <pc:docMk/>
            <pc:sldMk cId="813374441" sldId="362"/>
            <ac:spMk id="5" creationId="{FA1C8BE8-5D41-1234-B1C2-27B91B08221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2599A-11D0-D37B-E7DF-2F14D4EEFB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57962-0442-84C3-B201-BB12ADE8B7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B7092-AFA1-08C6-DEE4-5B7841198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454EF4-04E9-0B4B-2EB7-F20FFB91A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4FBD95-5FDA-A026-9FC3-3A4527268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573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5D155-6941-F668-5257-86EB0CEA1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0B6C-7D7C-F060-5DEC-A146D22AA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1C740-E5CA-89AE-E484-4AB266D52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090C3-D6CC-493F-9542-0EBE1A6DF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B4C91-B92A-8AA6-8D2C-B2F71B6AC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91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52C60-9475-5CCA-5ACC-3C629BEB1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0A994D-7907-B483-EFE6-2EEF5067F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E9159-00AD-A438-673A-782F18315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710E9-F480-583E-1961-DA590BA8C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5839B-4E6F-895E-75D4-9CE418CDD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412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D0F78-7D8F-D184-E425-9315D527F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1EB33-64B7-9D9F-7223-6FCF9D0A5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D25CB0-1DD1-EC6E-4C2C-8D0F3D3680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B99C09-68CD-F783-96DF-1E423F2D5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94F5E-D709-CD94-6ABF-51F79836C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9A8FE-1FDF-2489-12DE-18B013589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89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ADC46-4E9D-7F07-D57A-EB91586C9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EAFAF7-6D88-C53C-C5A4-356D4AA8B2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4DAB9E-F9C1-FC92-F6ED-DBF1961753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37043D-C66E-F9D0-D3F7-15D73633B7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4956F4-B472-920A-7D9A-CEDBAF019C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F2116D-67C0-6FA5-667B-983B4CE35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18AFD1-C6C7-F8FE-2BA4-D16B6B272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1AEA7C-6A17-653B-4629-396770299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44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57D50-17B1-7EED-48FE-ECE63A2DF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907DA-E386-A9AE-6D21-20D997C14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FE8BFB-CAF8-722A-2064-AA86F4E35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A4025-EF49-EE74-3060-49C4BFDE5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224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D91503-026D-4C2E-96D7-9590555C5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EDF619-63BF-D100-897D-8C0D9E2B5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E5672D-1C6A-08A6-43F2-100926A59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17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43A3-7794-7095-69D5-4714F25B8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3D18E-D04F-549B-8BC3-1AD9FB644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31C4E8-267D-D556-6A85-93A27D6837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192BBF-1B21-91D9-2072-5758AA08C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5143A3-6D86-87FA-52EB-89A335439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CE5B3-9F47-1511-F521-4D5CF78C5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849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63B1B-ACDC-95DB-6F85-946D35894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90A613-DFD1-145C-54E4-B0D019F076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EE342-30B2-8CB3-F6F4-DEF443EF68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B5FBFB-C833-47C7-4AAC-8F82AB96A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2F2B70-7FED-6235-0B9C-CFB149FB2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6F6243-A77D-DC61-52DE-4BE406009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083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82D9F-C02B-ED97-363B-6A1DF9D81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388FAE-7DD0-C567-E894-1A4B73C38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0819C-E505-D4D0-4EC4-A9E0077C9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F87C4-6E76-8F9D-B110-944CA41C6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45121-11C0-F285-3BA8-A6754733B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294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AF8D03-DFF1-A862-D115-CA9CF6F79D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ACD19-C160-C8DB-026A-E55F640F56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7BD21-CD8A-0927-A38A-EC80709C4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DE0D5-82CC-8FD4-1DEE-09A1AAAE2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72141-368D-0AFA-16F0-7D4E9D973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91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28EB5-EF97-312D-96AD-1B71E52B71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81BBE3-2B77-2959-030A-AE9CA8F125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442A2-BA09-1FD8-69E1-181C085B2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AC320-93E5-2E16-2353-772290D8C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33F6F-F22A-672D-6AD2-B8CD1A55D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107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22EE6-59B8-5B43-2511-A75365CA7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8D65E-F00C-5E5C-DC1F-B4D6E8309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3CD01-A3B8-6BBA-84D5-6D62252D5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FC5EC-426A-F050-AB6A-EFC7B63C7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17D89-22E5-02E0-0559-792C2EF47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37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F3D42-CDE3-781E-2E0C-8D783F48A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95AE6F-1EA9-61CE-D6B7-6EF658476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1A930-5189-DDC4-6230-27CABEAEC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A52F67-E7A0-4A1A-E07F-207C2395B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C5F05-2714-86D8-DA9C-B41EB7546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3545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86BD7-4ACC-E4B3-E602-C2896B428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4385C-F1F1-8DCB-607B-56B6EEED52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08C09-833E-CA94-DE1B-E50475FB0E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98502-5280-397C-5FCD-F85324072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91E98-10C7-D2C2-C7F9-C1146879D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14B3A2-906F-0D00-020A-17383C185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2254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16821-F5CA-C125-DC7C-AC0A834D1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46C9C-ED81-89E9-A091-AF2A8326B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C50D01-E705-73CA-6213-BC15EDFD2A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AD61C6-D163-88C2-0F84-26F54173A8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B5F889-7C43-199E-0A19-D81630C77E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A802F1-C2AF-16F0-8652-A8BAC6DF5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3EDFF6-A0AD-C2AB-2C7B-1CD459CF2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DAB1CB-6810-5E7C-1A45-9789244D9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3948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9D16B-EFD3-8676-FDBA-42F684189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583E5F-D266-B36E-17B8-DD2790165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C7C7CE-F65B-AF82-9059-C1102050C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E095E-9E76-BF44-D533-1B0569AC5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9883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5B9754-DC2D-4258-093E-1FD4F7D0F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8B6B16-EEEC-A636-13C1-B8ADFD4E6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CFFA08-181D-28D0-170D-126CC56FE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2752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0CA4D-DC91-FCEA-0A3E-8F913E1F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27B61-A711-5B25-B0FA-E2DA0F9D2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106FB-3CEF-4AE7-62E8-7B0114C96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E3F2C4-1140-FF6C-F73B-43E3FB3E8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60EB9E-0090-0663-6F53-ABE25354A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95D0A-5D90-0D48-02D2-50898820B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2640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0DF3-EF61-95DE-5605-C52F1DDC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048ACB-42CD-8949-C20F-3E44989BBF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81F0DB-DEA7-BCCD-0322-F36C47DE1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3528D8-A71B-07C1-9D8D-48CA4113F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FB108-F747-56FB-2CE4-38759DBAD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9F95A-C8C2-D3FF-418B-49CC78A32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5872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50617-6392-89E5-991C-1E9408AB3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5286FA-82FF-C414-D7C9-D99A7E059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80EE6-22EE-75F4-9BB5-FCBFC85D8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8794E-A724-9348-6873-629914C21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B92C2-F684-1C6A-5870-A6F7B49A6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3549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E66FDB-FBCD-18FE-E231-009B0D1F00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41C211-EBF9-E2C1-AFF3-D823AB9A0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86A4E-FC42-814B-D44B-D6BC5262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5D6C4-9DD7-F640-0DC0-00E605932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E7B1C-8B42-E73E-6875-D83DED36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1031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514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A65B73-3A27-0597-7B4C-B0CC5B915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DC8A8-0EC8-ACA9-197B-88E3D61C28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33D61-015A-E744-92AE-3E9FD2A088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2389E3-9739-45A7-A94C-915091260FE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2C5CE-9A76-3189-68E5-C4C8A90712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71D60-7D97-BFCA-4F76-204310822E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7F4BC1-93EA-428D-84A1-2BB58A84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594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9AE192-23A2-B8B8-6CA1-90C41116C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B5705-7CDA-05DE-9452-A24C57BDB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5EF49-C100-5154-48CB-69E0432688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F531D8-8D6C-47FD-8A56-69494DC2FD7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D68CE-5882-C469-BD08-11D0BA76EA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A8ED3-B0DD-59CE-CB96-E63076D75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934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resources/floral/2025-floral-industry-trends/" TargetMode="External"/><Relationship Id="rId2" Type="http://schemas.openxmlformats.org/officeDocument/2006/relationships/hyperlink" Target="https://startgrowimprove.com/pestle-analysi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oolshero.com/problem-solving/fishbone-diagram-ishikawa/" TargetMode="External"/><Relationship Id="rId4" Type="http://schemas.openxmlformats.org/officeDocument/2006/relationships/hyperlink" Target="https://metekilic.com/2025/04/08/5w2h-explained-the-framework-for-clear-problem-definition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B195D98-BE51-38EE-4621-78E63BBA0573}"/>
              </a:ext>
            </a:extLst>
          </p:cNvPr>
          <p:cNvSpPr txBox="1"/>
          <p:nvPr/>
        </p:nvSpPr>
        <p:spPr>
          <a:xfrm>
            <a:off x="494675" y="239843"/>
            <a:ext cx="11287594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Samuel Rust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2507584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Annamarie Dufficy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 4004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Decision-Making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Green Haven Florists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194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6C2D4-3F41-3592-AB4E-0C2E2C146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6D242-3C28-6E48-0F3A-D0DF72C7E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this presentation I will: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background of the business Green Haven Florists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Give an overview of the issues facing the Green Haven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Investigate a 5W2H model based on Green Haven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model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Review a Cause-and-Effect model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to close, I will provide a summary of the key points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Followed by a brief Q&amp;A</a:t>
            </a:r>
          </a:p>
        </p:txBody>
      </p:sp>
    </p:spTree>
    <p:extLst>
      <p:ext uri="{BB962C8B-B14F-4D97-AF65-F5344CB8AC3E}">
        <p14:creationId xmlns:p14="http://schemas.microsoft.com/office/powerpoint/2010/main" val="244470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C0786-DBD9-9142-D131-87CC9DCB1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1E7DB-9135-EBE3-DE86-78156AAA2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Founded in 2016 in Norwich,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Owners Liam and Priya Patel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 independent store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Bespoke products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 friendly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Conscious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Wide range of clients Civilian &amp; Corporate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235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5A9C6-AC34-A13A-9F7D-6DE3F4299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Problems Facing Green Haven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86982-8759-BCED-2028-374A002A2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Decrease of 30% in-store sales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closures on the high street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Drop in footfall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in Competition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costs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Webpage issues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2888391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A6986-587F-D284-6A18-42AFEA3DF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0"/>
            <a:ext cx="10515600" cy="78269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9B60AC4-4CBA-339B-E9E8-6F11F6ED5D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9416084"/>
              </p:ext>
            </p:extLst>
          </p:nvPr>
        </p:nvGraphicFramePr>
        <p:xfrm>
          <a:off x="838200" y="1496723"/>
          <a:ext cx="10515596" cy="48159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8636">
                  <a:extLst>
                    <a:ext uri="{9D8B030D-6E8A-4147-A177-3AD203B41FA5}">
                      <a16:colId xmlns:a16="http://schemas.microsoft.com/office/drawing/2014/main" val="681442569"/>
                    </a:ext>
                  </a:extLst>
                </a:gridCol>
                <a:gridCol w="1445820">
                  <a:extLst>
                    <a:ext uri="{9D8B030D-6E8A-4147-A177-3AD203B41FA5}">
                      <a16:colId xmlns:a16="http://schemas.microsoft.com/office/drawing/2014/main" val="291514457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206780173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05310508"/>
                    </a:ext>
                  </a:extLst>
                </a:gridCol>
                <a:gridCol w="1576452">
                  <a:extLst>
                    <a:ext uri="{9D8B030D-6E8A-4147-A177-3AD203B41FA5}">
                      <a16:colId xmlns:a16="http://schemas.microsoft.com/office/drawing/2014/main" val="4133236937"/>
                    </a:ext>
                  </a:extLst>
                </a:gridCol>
                <a:gridCol w="1428004">
                  <a:extLst>
                    <a:ext uri="{9D8B030D-6E8A-4147-A177-3AD203B41FA5}">
                      <a16:colId xmlns:a16="http://schemas.microsoft.com/office/drawing/2014/main" val="1848142692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518655064"/>
                    </a:ext>
                  </a:extLst>
                </a:gridCol>
              </a:tblGrid>
              <a:tr h="70161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WHERE?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3066222"/>
                  </a:ext>
                </a:extLst>
              </a:tr>
              <a:tr h="101591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What are the causes?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Where are the problems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When were the problems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Who is impacted by the problems?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Why are the problems happening?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How serious are the problems?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3009584"/>
                  </a:ext>
                </a:extLst>
              </a:tr>
              <a:tr h="2925570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Decrease in store sales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Drop in footfall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new competitors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Outdated webpage &amp; social media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 Physically in-store with a drop in footfall trade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Virtually with problems online 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Within the last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Liam &amp; Priya Patel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Green Havens Florist, the business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Reduced activity on the high street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New competition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Outdated/Problematic online presence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6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Extremely serious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Possible business closure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Decrease in sales by 30%</a:t>
                      </a:r>
                    </a:p>
                  </a:txBody>
                  <a:tcPr>
                    <a:solidFill>
                      <a:schemeClr val="bg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002764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5ACAA6-C1D4-1560-4BE6-7D5CC4BCF126}"/>
              </a:ext>
            </a:extLst>
          </p:cNvPr>
          <p:cNvSpPr txBox="1"/>
          <p:nvPr/>
        </p:nvSpPr>
        <p:spPr>
          <a:xfrm>
            <a:off x="838199" y="1025236"/>
            <a:ext cx="8084127" cy="400110"/>
          </a:xfrm>
          <a:prstGeom prst="rect">
            <a:avLst/>
          </a:prstGeom>
          <a:noFill/>
          <a:ln w="508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 Black" panose="020B0A04020102020204" pitchFamily="34" charset="0"/>
              </a:rPr>
              <a:t>What is the ROOT PROBLEM? Decrease of 30% sales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F43D86-E7E4-4B4C-4A4C-4430E91AAF12}"/>
              </a:ext>
            </a:extLst>
          </p:cNvPr>
          <p:cNvSpPr txBox="1"/>
          <p:nvPr/>
        </p:nvSpPr>
        <p:spPr>
          <a:xfrm flipH="1">
            <a:off x="5601858" y="6335526"/>
            <a:ext cx="57519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Kilick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659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0C7E8-E883-0836-0C4F-F59F5A65B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D66D6-4CC9-4850-1ACE-5E6CBE949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PESTEL?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situational analysis of issues/outsider factors</a:t>
            </a:r>
          </a:p>
          <a:p>
            <a:pPr marL="457200" lvl="1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PESTEL framework?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 different topic pillars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Concentrates mainly on the Macro Environment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is an analysis tool to determine potential issues/problems not necessarily provide answers/resolutions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7036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3D479-0B22-FC83-CFD6-893118AE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7432"/>
            <a:ext cx="10515600" cy="93166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Application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A382EE-1754-ED8D-190E-3A9ACC422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9315004"/>
              </p:ext>
            </p:extLst>
          </p:nvPr>
        </p:nvGraphicFramePr>
        <p:xfrm>
          <a:off x="838200" y="1236043"/>
          <a:ext cx="10515600" cy="4884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63178321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595582106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4231238116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66678185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420229197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426515391"/>
                    </a:ext>
                  </a:extLst>
                </a:gridCol>
              </a:tblGrid>
              <a:tr h="1222375">
                <a:tc>
                  <a:txBody>
                    <a:bodyPr/>
                    <a:lstStyle/>
                    <a:p>
                      <a:pPr algn="ctr"/>
                      <a:r>
                        <a:rPr lang="en-GB" sz="8000" dirty="0">
                          <a:latin typeface="Arial Black" panose="020B0A04020102020204" pitchFamily="34" charset="0"/>
                        </a:rPr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0" dirty="0">
                          <a:latin typeface="Arial Black" panose="020B0A04020102020204" pitchFamily="34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0" dirty="0">
                          <a:latin typeface="Arial Black" panose="020B0A04020102020204" pitchFamily="34" charset="0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0" dirty="0">
                          <a:latin typeface="Arial Black" panose="020B0A04020102020204" pitchFamily="34" charset="0"/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0" dirty="0">
                          <a:latin typeface="Arial Black" panose="020B0A04020102020204" pitchFamily="34" charset="0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0" dirty="0">
                          <a:latin typeface="Arial Black" panose="020B0A04020102020204" pitchFamily="34" charset="0"/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9586553"/>
                  </a:ext>
                </a:extLst>
              </a:tr>
              <a:tr h="282199">
                <a:tc>
                  <a:txBody>
                    <a:bodyPr/>
                    <a:lstStyle/>
                    <a:p>
                      <a:pPr algn="ctr"/>
                      <a:r>
                        <a:rPr lang="en-GB" sz="1000" dirty="0">
                          <a:latin typeface="Arial Black" panose="020B0A040201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latin typeface="Arial Black" panose="020B0A04020102020204" pitchFamily="34" charset="0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latin typeface="Arial Black" panose="020B0A040201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latin typeface="Arial Black" panose="020B0A04020102020204" pitchFamily="34" charset="0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latin typeface="Arial Black" panose="020B0A040201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latin typeface="Arial Black" panose="020B0A04020102020204" pitchFamily="34" charset="0"/>
                        </a:rPr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524834"/>
                  </a:ext>
                </a:extLst>
              </a:tr>
              <a:tr h="293716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 tariffs on flower imports up to 32%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 tariffs on packaging/support products of up to 46%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 increase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Global supply chains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Consumers Conscious of spending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Younger consumers distrust large global brands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Large shift to social media appeal and buying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Automated harvesting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E-commerce &amp; digital platforms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Blockchain – supply chain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AI, Biotech &amp; genetic innovations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Neural networks</a:t>
                      </a: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Industry focus on sustainability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Eco-friendly packaging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 &amp; Safety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Global regulations </a:t>
                      </a: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 imports &amp; exports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64643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B9E872F-9F85-F4A3-5889-C682445BE991}"/>
              </a:ext>
            </a:extLst>
          </p:cNvPr>
          <p:cNvSpPr txBox="1"/>
          <p:nvPr/>
        </p:nvSpPr>
        <p:spPr>
          <a:xfrm>
            <a:off x="6096000" y="6317673"/>
            <a:ext cx="5257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Graver (2025)</a:t>
            </a:r>
          </a:p>
        </p:txBody>
      </p:sp>
    </p:spTree>
    <p:extLst>
      <p:ext uri="{BB962C8B-B14F-4D97-AF65-F5344CB8AC3E}">
        <p14:creationId xmlns:p14="http://schemas.microsoft.com/office/powerpoint/2010/main" val="2623299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F1172-875B-2ABD-E4BC-4C8D4025F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585E5-2718-67F3-EF41-BD8840524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 Cause-and-Effect model?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Fishbone diagram or Ishikawa diagram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Used to identify possible causes of a specific problem</a:t>
            </a:r>
          </a:p>
          <a:p>
            <a:pPr marL="457200" lvl="1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Cause-and-Effect framework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key topic with six sub-sections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 &amp; Macro environmental sectors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cause-and-effect diagram is a tool to help determine theoretical effects causing a root problem</a:t>
            </a:r>
          </a:p>
        </p:txBody>
      </p:sp>
    </p:spTree>
    <p:extLst>
      <p:ext uri="{BB962C8B-B14F-4D97-AF65-F5344CB8AC3E}">
        <p14:creationId xmlns:p14="http://schemas.microsoft.com/office/powerpoint/2010/main" val="1268501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70788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30% Loss of Sales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BF9A1BC2-6F54-E6D2-2F46-E6E6EFB1E08A}"/>
              </a:ext>
            </a:extLst>
          </p:cNvPr>
          <p:cNvSpPr txBox="1">
            <a:spLocks/>
          </p:cNvSpPr>
          <p:nvPr/>
        </p:nvSpPr>
        <p:spPr>
          <a:xfrm>
            <a:off x="388465" y="274320"/>
            <a:ext cx="79381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Black" panose="020B0A04020102020204" pitchFamily="34" charset="0"/>
                <a:cs typeface="Arial" panose="020B0604020202020204" pitchFamily="34" charset="0"/>
              </a:rPr>
              <a:t>Cause &amp; Effect Diagram: Fishbone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 competition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Struggling high street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Decline in footfall trade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5232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in consumer focus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 sales marketing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5232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customer engagement data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Supply chain inflation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5232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practices more expensive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5232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social media presence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 to use website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Niche selling point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30777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convenient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4AEE61-BE19-EF1C-D668-8E9E075D20CB}"/>
              </a:ext>
            </a:extLst>
          </p:cNvPr>
          <p:cNvSpPr txBox="1"/>
          <p:nvPr/>
        </p:nvSpPr>
        <p:spPr>
          <a:xfrm>
            <a:off x="5135462" y="5703748"/>
            <a:ext cx="6954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Mulder (2026)</a:t>
            </a:r>
          </a:p>
        </p:txBody>
      </p:sp>
    </p:spTree>
    <p:extLst>
      <p:ext uri="{BB962C8B-B14F-4D97-AF65-F5344CB8AC3E}">
        <p14:creationId xmlns:p14="http://schemas.microsoft.com/office/powerpoint/2010/main" val="2194577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D043D-752C-EBD9-4523-E5A7D8C8D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F5665-16C0-4F97-974E-DDC8039B6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findings from this investigation</a:t>
            </a:r>
          </a:p>
          <a:p>
            <a:pPr marL="0" indent="0">
              <a:buNone/>
            </a:pPr>
            <a:endParaRPr lang="en-GB" sz="1400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Drop in footfall not covered by online sales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Rising operational costs trapped by a niche selling point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Competition expansion </a:t>
            </a:r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Lack of engagement with </a:t>
            </a:r>
            <a:r>
              <a:rPr lang="en-GB"/>
              <a:t>online resources</a:t>
            </a:r>
            <a:endParaRPr lang="en-GB" dirty="0"/>
          </a:p>
          <a:p>
            <a:pPr lvl="1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485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C26FD-70C6-FE23-F471-5B79583B1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41EA9-1A81-F7AC-1470-2D0A64EA1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Graver, K.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Pestel analysis simple guide.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https://startgrowimprove.com/pestle-analysis/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12 February 2026).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International fresh produce association.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2025 Floral industry trends.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https://www.freshproduce.com/resources/floral/2025-floral-industry-trends/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9 February 2026).</a:t>
            </a: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Kilick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M. (2025)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5W2H Explained: The Framework for Clear Problem Definition.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https://metekilic.com/2025/04/08/5w2h-explained-the-framework-for-clear-problem-definition/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12 February 2026).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Mulder, P. (2026)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Fishbone Diagram by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kaoru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Ishikawa explained.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Fishbone Diagram by Kaoru Ishikawa explained –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Toolshero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13 February 2026).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97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1D5ADE-BBE8-C9EC-0451-0A9BE7D403EB}"/>
              </a:ext>
            </a:extLst>
          </p:cNvPr>
          <p:cNvSpPr/>
          <p:nvPr/>
        </p:nvSpPr>
        <p:spPr>
          <a:xfrm>
            <a:off x="464127" y="382012"/>
            <a:ext cx="11263746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7200" b="1" cap="none" spc="0" dirty="0">
                <a:ln/>
                <a:effectLst/>
                <a:latin typeface="Arial Black" panose="020B0A04020102020204" pitchFamily="34" charset="0"/>
              </a:rPr>
              <a:t>Thank You For Listening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1C8BE8-5D41-1234-B1C2-27B91B082211}"/>
              </a:ext>
            </a:extLst>
          </p:cNvPr>
          <p:cNvSpPr/>
          <p:nvPr/>
        </p:nvSpPr>
        <p:spPr>
          <a:xfrm>
            <a:off x="2230582" y="3581400"/>
            <a:ext cx="7952509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9600" b="1" cap="none" spc="0" dirty="0">
                <a:ln/>
                <a:effectLst/>
                <a:latin typeface="Arial Black" panose="020B0A040201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133744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dc35a7c1ac02175b39898c604988d259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8d3c983ab287a6127c7629efdf077872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F67D20BF-3DD0-482C-9475-492692A571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557987-1245-4675-8CEF-3BC83F2C52D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23BED3-8DF8-4298-AC4D-51FC656F9558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b4f9f7ee-5770-4a14-8925-17f3d16e50b7"/>
    <ds:schemaRef ds:uri="http://www.w3.org/XML/1998/namespace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736</Words>
  <Application>Microsoft Office PowerPoint</Application>
  <PresentationFormat>Widescreen</PresentationFormat>
  <Paragraphs>170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Arial Black</vt:lpstr>
      <vt:lpstr>Wingdings</vt:lpstr>
      <vt:lpstr>Office Theme</vt:lpstr>
      <vt:lpstr>1_Office Theme</vt:lpstr>
      <vt:lpstr>PowerPoint Presentation</vt:lpstr>
      <vt:lpstr>This Presentation Will Cover</vt:lpstr>
      <vt:lpstr>Green Haven Florists</vt:lpstr>
      <vt:lpstr>Problems Facing Green Haven</vt:lpstr>
      <vt:lpstr>5W2H Model</vt:lpstr>
      <vt:lpstr>PESTEL Critique</vt:lpstr>
      <vt:lpstr>PESTEL Application</vt:lpstr>
      <vt:lpstr>Cause And Effect Critique</vt:lpstr>
      <vt:lpstr>PowerPoint Presentation</vt:lpstr>
      <vt:lpstr>Summary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Kiren Mubarik</dc:creator>
  <cp:lastModifiedBy>Kiren Mubarik</cp:lastModifiedBy>
  <cp:revision>1</cp:revision>
  <dcterms:created xsi:type="dcterms:W3CDTF">2026-01-26T14:55:14Z</dcterms:created>
  <dcterms:modified xsi:type="dcterms:W3CDTF">2026-02-15T17:45:01Z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