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sldIdLst>
    <p:sldId id="256" r:id="rId2"/>
    <p:sldId id="257" r:id="rId3"/>
    <p:sldId id="258" r:id="rId4"/>
    <p:sldId id="259" r:id="rId5"/>
    <p:sldId id="260" r:id="rId6"/>
    <p:sldId id="263" r:id="rId7"/>
    <p:sldId id="261" r:id="rId8"/>
    <p:sldId id="262"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13BCBF-1C41-407B-9341-FF9070A42B72}" v="130" dt="2023-01-30T10:52:03.647"/>
    <p1510:client id="{87EE187B-28AF-6448-E98B-D01A671F1B4A}" v="357" dt="2023-02-06T10:11:46.132"/>
    <p1510:client id="{BC096802-CCD7-89D6-001E-7F78D50666F6}" v="1" dt="2023-02-13T14:09:44.608"/>
    <p1510:client id="{D57A045A-1A67-0102-9F21-A19F10B3D64F}" v="6" dt="2023-02-09T14:13:29.818"/>
    <p1510:client id="{E88E6BF9-3E53-EB29-BE2D-A5EB1CC691EF}" v="83" dt="2023-02-09T16:27:20.259"/>
    <p1510:client id="{EAAD5E8A-DA78-FFB8-B70A-2EF40596BFCD}" v="55" dt="2023-01-30T12:59:25.1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13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859BC45-9B3B-4284-BAA2-8B3502EB73F0}" type="doc">
      <dgm:prSet loTypeId="urn:microsoft.com/office/officeart/2018/2/layout/IconLabelList" loCatId="icon" qsTypeId="urn:microsoft.com/office/officeart/2005/8/quickstyle/simple1" qsCatId="simple" csTypeId="urn:microsoft.com/office/officeart/2018/5/colors/Iconchunking_neutralbg_colorful2" csCatId="colorful" phldr="1"/>
      <dgm:spPr/>
      <dgm:t>
        <a:bodyPr/>
        <a:lstStyle/>
        <a:p>
          <a:endParaRPr lang="en-US"/>
        </a:p>
      </dgm:t>
    </dgm:pt>
    <dgm:pt modelId="{58C9D452-C90C-423D-A428-4299B2414120}">
      <dgm:prSet/>
      <dgm:spPr/>
      <dgm:t>
        <a:bodyPr/>
        <a:lstStyle/>
        <a:p>
          <a:r>
            <a:rPr lang="en-GB"/>
            <a:t>We will voluntary participate in all work and presentation</a:t>
          </a:r>
          <a:endParaRPr lang="en-US"/>
        </a:p>
      </dgm:t>
    </dgm:pt>
    <dgm:pt modelId="{E09FE67D-765D-4121-9684-7B0E0BA8E1CA}" type="parTrans" cxnId="{1370B796-C7B7-466C-9BBC-1B460BD95D42}">
      <dgm:prSet/>
      <dgm:spPr/>
      <dgm:t>
        <a:bodyPr/>
        <a:lstStyle/>
        <a:p>
          <a:endParaRPr lang="en-US"/>
        </a:p>
      </dgm:t>
    </dgm:pt>
    <dgm:pt modelId="{3C9D16F5-413C-49D7-9D0E-EDA16B3BC3C3}" type="sibTrans" cxnId="{1370B796-C7B7-466C-9BBC-1B460BD95D42}">
      <dgm:prSet/>
      <dgm:spPr/>
      <dgm:t>
        <a:bodyPr/>
        <a:lstStyle/>
        <a:p>
          <a:endParaRPr lang="en-US"/>
        </a:p>
      </dgm:t>
    </dgm:pt>
    <dgm:pt modelId="{4E9A4A8C-1A37-421A-ADAA-389DA23328ED}">
      <dgm:prSet/>
      <dgm:spPr/>
      <dgm:t>
        <a:bodyPr/>
        <a:lstStyle/>
        <a:p>
          <a:r>
            <a:rPr lang="en-GB"/>
            <a:t>We will inform each other any relevant information</a:t>
          </a:r>
          <a:endParaRPr lang="en-US"/>
        </a:p>
      </dgm:t>
    </dgm:pt>
    <dgm:pt modelId="{A0848E51-1CC9-471E-9054-F3E2FB5534BB}" type="parTrans" cxnId="{CF32974C-02C1-41F3-B9E8-8E2F1940783F}">
      <dgm:prSet/>
      <dgm:spPr/>
      <dgm:t>
        <a:bodyPr/>
        <a:lstStyle/>
        <a:p>
          <a:endParaRPr lang="en-US"/>
        </a:p>
      </dgm:t>
    </dgm:pt>
    <dgm:pt modelId="{88C9973A-19CF-460E-AE22-25EF073D4DBD}" type="sibTrans" cxnId="{CF32974C-02C1-41F3-B9E8-8E2F1940783F}">
      <dgm:prSet/>
      <dgm:spPr/>
      <dgm:t>
        <a:bodyPr/>
        <a:lstStyle/>
        <a:p>
          <a:endParaRPr lang="en-US"/>
        </a:p>
      </dgm:t>
    </dgm:pt>
    <dgm:pt modelId="{B09BE360-123D-4FF0-B56F-D565A75564DA}">
      <dgm:prSet/>
      <dgm:spPr/>
      <dgm:t>
        <a:bodyPr/>
        <a:lstStyle/>
        <a:p>
          <a:r>
            <a:rPr lang="en-GB"/>
            <a:t>We will carry out potentials for no harm</a:t>
          </a:r>
          <a:endParaRPr lang="en-US"/>
        </a:p>
      </dgm:t>
    </dgm:pt>
    <dgm:pt modelId="{A019483C-1D37-4A58-B2D9-29C1D24CE331}" type="parTrans" cxnId="{5AD93285-6F5C-4285-B6C1-07504441F3C7}">
      <dgm:prSet/>
      <dgm:spPr/>
      <dgm:t>
        <a:bodyPr/>
        <a:lstStyle/>
        <a:p>
          <a:endParaRPr lang="en-US"/>
        </a:p>
      </dgm:t>
    </dgm:pt>
    <dgm:pt modelId="{C6BD837F-1DC0-4424-97A0-640462F38138}" type="sibTrans" cxnId="{5AD93285-6F5C-4285-B6C1-07504441F3C7}">
      <dgm:prSet/>
      <dgm:spPr/>
      <dgm:t>
        <a:bodyPr/>
        <a:lstStyle/>
        <a:p>
          <a:endParaRPr lang="en-US"/>
        </a:p>
      </dgm:t>
    </dgm:pt>
    <dgm:pt modelId="{DC860ACF-1F90-4711-AD59-2703C38BCE0F}">
      <dgm:prSet/>
      <dgm:spPr/>
      <dgm:t>
        <a:bodyPr/>
        <a:lstStyle/>
        <a:p>
          <a:r>
            <a:rPr lang="en-GB"/>
            <a:t>We all have confidentiality and respect for each other</a:t>
          </a:r>
          <a:endParaRPr lang="en-US"/>
        </a:p>
      </dgm:t>
    </dgm:pt>
    <dgm:pt modelId="{61D1D499-43F9-4E00-879D-BB5A879082D3}" type="parTrans" cxnId="{222B248E-17E0-4AB7-A9B9-9749FD45BAD7}">
      <dgm:prSet/>
      <dgm:spPr/>
      <dgm:t>
        <a:bodyPr/>
        <a:lstStyle/>
        <a:p>
          <a:endParaRPr lang="en-US"/>
        </a:p>
      </dgm:t>
    </dgm:pt>
    <dgm:pt modelId="{7D416AB7-8CB4-462B-A79E-6322FD68F7D1}" type="sibTrans" cxnId="{222B248E-17E0-4AB7-A9B9-9749FD45BAD7}">
      <dgm:prSet/>
      <dgm:spPr/>
      <dgm:t>
        <a:bodyPr/>
        <a:lstStyle/>
        <a:p>
          <a:endParaRPr lang="en-US"/>
        </a:p>
      </dgm:t>
    </dgm:pt>
    <dgm:pt modelId="{BC811751-2DA2-4B47-91D9-A15105D06A8C}">
      <dgm:prSet/>
      <dgm:spPr/>
      <dgm:t>
        <a:bodyPr/>
        <a:lstStyle/>
        <a:p>
          <a:r>
            <a:rPr lang="en-GB"/>
            <a:t>We have to be law-abiding ,loyalty and transparency</a:t>
          </a:r>
          <a:endParaRPr lang="en-US"/>
        </a:p>
      </dgm:t>
    </dgm:pt>
    <dgm:pt modelId="{92395784-C2F4-4C53-B69A-AB0A4BB33194}" type="parTrans" cxnId="{3FD460AE-8347-4390-980D-D4556A1406C0}">
      <dgm:prSet/>
      <dgm:spPr/>
      <dgm:t>
        <a:bodyPr/>
        <a:lstStyle/>
        <a:p>
          <a:endParaRPr lang="en-US"/>
        </a:p>
      </dgm:t>
    </dgm:pt>
    <dgm:pt modelId="{96AB1F96-E4D1-43B0-A6FB-6939C4B91E84}" type="sibTrans" cxnId="{3FD460AE-8347-4390-980D-D4556A1406C0}">
      <dgm:prSet/>
      <dgm:spPr/>
      <dgm:t>
        <a:bodyPr/>
        <a:lstStyle/>
        <a:p>
          <a:endParaRPr lang="en-US"/>
        </a:p>
      </dgm:t>
    </dgm:pt>
    <dgm:pt modelId="{549BF24D-6228-4DD1-9620-6F05CB58F9DE}" type="pres">
      <dgm:prSet presAssocID="{5859BC45-9B3B-4284-BAA2-8B3502EB73F0}" presName="root" presStyleCnt="0">
        <dgm:presLayoutVars>
          <dgm:dir/>
          <dgm:resizeHandles val="exact"/>
        </dgm:presLayoutVars>
      </dgm:prSet>
      <dgm:spPr/>
    </dgm:pt>
    <dgm:pt modelId="{F308E72A-8ED4-41FF-9DEB-9D50FE831838}" type="pres">
      <dgm:prSet presAssocID="{58C9D452-C90C-423D-A428-4299B2414120}" presName="compNode" presStyleCnt="0"/>
      <dgm:spPr/>
    </dgm:pt>
    <dgm:pt modelId="{C7CC8F4C-C26A-49E8-8760-93C16B99C1E7}" type="pres">
      <dgm:prSet presAssocID="{58C9D452-C90C-423D-A428-4299B241412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551F3D11-B14C-4E7A-AC32-B70AE2A9B070}" type="pres">
      <dgm:prSet presAssocID="{58C9D452-C90C-423D-A428-4299B2414120}" presName="spaceRect" presStyleCnt="0"/>
      <dgm:spPr/>
    </dgm:pt>
    <dgm:pt modelId="{23D5F3CC-DFAF-4022-BD65-69A5335E4C48}" type="pres">
      <dgm:prSet presAssocID="{58C9D452-C90C-423D-A428-4299B2414120}" presName="textRect" presStyleLbl="revTx" presStyleIdx="0" presStyleCnt="5">
        <dgm:presLayoutVars>
          <dgm:chMax val="1"/>
          <dgm:chPref val="1"/>
        </dgm:presLayoutVars>
      </dgm:prSet>
      <dgm:spPr/>
    </dgm:pt>
    <dgm:pt modelId="{D12A755A-0C96-4880-889F-393D6D19E028}" type="pres">
      <dgm:prSet presAssocID="{3C9D16F5-413C-49D7-9D0E-EDA16B3BC3C3}" presName="sibTrans" presStyleCnt="0"/>
      <dgm:spPr/>
    </dgm:pt>
    <dgm:pt modelId="{4D2C109C-65DE-40A8-8824-06F58C0DA8CE}" type="pres">
      <dgm:prSet presAssocID="{4E9A4A8C-1A37-421A-ADAA-389DA23328ED}" presName="compNode" presStyleCnt="0"/>
      <dgm:spPr/>
    </dgm:pt>
    <dgm:pt modelId="{1DE00390-CAE1-472E-8DF5-ECE94E0E803B}" type="pres">
      <dgm:prSet presAssocID="{4E9A4A8C-1A37-421A-ADAA-389DA23328ED}"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83738E79-F8BA-4DEF-B302-B7176DE6C721}" type="pres">
      <dgm:prSet presAssocID="{4E9A4A8C-1A37-421A-ADAA-389DA23328ED}" presName="spaceRect" presStyleCnt="0"/>
      <dgm:spPr/>
    </dgm:pt>
    <dgm:pt modelId="{94A1AA35-C89E-430D-AB05-AF737B47FF65}" type="pres">
      <dgm:prSet presAssocID="{4E9A4A8C-1A37-421A-ADAA-389DA23328ED}" presName="textRect" presStyleLbl="revTx" presStyleIdx="1" presStyleCnt="5">
        <dgm:presLayoutVars>
          <dgm:chMax val="1"/>
          <dgm:chPref val="1"/>
        </dgm:presLayoutVars>
      </dgm:prSet>
      <dgm:spPr/>
    </dgm:pt>
    <dgm:pt modelId="{4171A11C-EC12-4206-9689-25C0A6905920}" type="pres">
      <dgm:prSet presAssocID="{88C9973A-19CF-460E-AE22-25EF073D4DBD}" presName="sibTrans" presStyleCnt="0"/>
      <dgm:spPr/>
    </dgm:pt>
    <dgm:pt modelId="{AA7E075B-F9A0-4788-B27B-DFFA1F226A70}" type="pres">
      <dgm:prSet presAssocID="{B09BE360-123D-4FF0-B56F-D565A75564DA}" presName="compNode" presStyleCnt="0"/>
      <dgm:spPr/>
    </dgm:pt>
    <dgm:pt modelId="{D1F8C959-14B7-455F-982D-0D28A1197DB7}" type="pres">
      <dgm:prSet presAssocID="{B09BE360-123D-4FF0-B56F-D565A75564D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rning"/>
        </a:ext>
      </dgm:extLst>
    </dgm:pt>
    <dgm:pt modelId="{E5F1D530-4152-4DAE-82D2-41B22FBAF8C6}" type="pres">
      <dgm:prSet presAssocID="{B09BE360-123D-4FF0-B56F-D565A75564DA}" presName="spaceRect" presStyleCnt="0"/>
      <dgm:spPr/>
    </dgm:pt>
    <dgm:pt modelId="{E0278F90-4125-4288-B22D-53DCF6C4889A}" type="pres">
      <dgm:prSet presAssocID="{B09BE360-123D-4FF0-B56F-D565A75564DA}" presName="textRect" presStyleLbl="revTx" presStyleIdx="2" presStyleCnt="5">
        <dgm:presLayoutVars>
          <dgm:chMax val="1"/>
          <dgm:chPref val="1"/>
        </dgm:presLayoutVars>
      </dgm:prSet>
      <dgm:spPr/>
    </dgm:pt>
    <dgm:pt modelId="{9B4F3D7A-24F0-45C7-9CF5-B5A9D69F516F}" type="pres">
      <dgm:prSet presAssocID="{C6BD837F-1DC0-4424-97A0-640462F38138}" presName="sibTrans" presStyleCnt="0"/>
      <dgm:spPr/>
    </dgm:pt>
    <dgm:pt modelId="{9FAC97AF-2D9A-4B68-BFAF-1B473CAB11D4}" type="pres">
      <dgm:prSet presAssocID="{DC860ACF-1F90-4711-AD59-2703C38BCE0F}" presName="compNode" presStyleCnt="0"/>
      <dgm:spPr/>
    </dgm:pt>
    <dgm:pt modelId="{A4F084E8-6ECC-4CB6-ACE6-8EA089255CFA}" type="pres">
      <dgm:prSet presAssocID="{DC860ACF-1F90-4711-AD59-2703C38BCE0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ock"/>
        </a:ext>
      </dgm:extLst>
    </dgm:pt>
    <dgm:pt modelId="{9D0EF261-433A-436E-BE38-FBA6C7031570}" type="pres">
      <dgm:prSet presAssocID="{DC860ACF-1F90-4711-AD59-2703C38BCE0F}" presName="spaceRect" presStyleCnt="0"/>
      <dgm:spPr/>
    </dgm:pt>
    <dgm:pt modelId="{FED28148-1908-41EA-9106-1EC76F4B172E}" type="pres">
      <dgm:prSet presAssocID="{DC860ACF-1F90-4711-AD59-2703C38BCE0F}" presName="textRect" presStyleLbl="revTx" presStyleIdx="3" presStyleCnt="5">
        <dgm:presLayoutVars>
          <dgm:chMax val="1"/>
          <dgm:chPref val="1"/>
        </dgm:presLayoutVars>
      </dgm:prSet>
      <dgm:spPr/>
    </dgm:pt>
    <dgm:pt modelId="{33B9CD5D-F8DB-492B-9017-D379D9402FB2}" type="pres">
      <dgm:prSet presAssocID="{7D416AB7-8CB4-462B-A79E-6322FD68F7D1}" presName="sibTrans" presStyleCnt="0"/>
      <dgm:spPr/>
    </dgm:pt>
    <dgm:pt modelId="{E02AD104-B6F7-4C84-9869-031641B1E569}" type="pres">
      <dgm:prSet presAssocID="{BC811751-2DA2-4B47-91D9-A15105D06A8C}" presName="compNode" presStyleCnt="0"/>
      <dgm:spPr/>
    </dgm:pt>
    <dgm:pt modelId="{6D813691-2511-4069-B5B0-39FF1ACE8332}" type="pres">
      <dgm:prSet presAssocID="{BC811751-2DA2-4B47-91D9-A15105D06A8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pward trend"/>
        </a:ext>
      </dgm:extLst>
    </dgm:pt>
    <dgm:pt modelId="{703B849E-C56F-4600-8564-A399957A4802}" type="pres">
      <dgm:prSet presAssocID="{BC811751-2DA2-4B47-91D9-A15105D06A8C}" presName="spaceRect" presStyleCnt="0"/>
      <dgm:spPr/>
    </dgm:pt>
    <dgm:pt modelId="{A0DC8EEE-FDD4-4082-AE1A-A602AAC726A4}" type="pres">
      <dgm:prSet presAssocID="{BC811751-2DA2-4B47-91D9-A15105D06A8C}" presName="textRect" presStyleLbl="revTx" presStyleIdx="4" presStyleCnt="5">
        <dgm:presLayoutVars>
          <dgm:chMax val="1"/>
          <dgm:chPref val="1"/>
        </dgm:presLayoutVars>
      </dgm:prSet>
      <dgm:spPr/>
    </dgm:pt>
  </dgm:ptLst>
  <dgm:cxnLst>
    <dgm:cxn modelId="{C10AE129-314D-4BE2-8FC5-CB39D14D63B6}" type="presOf" srcId="{B09BE360-123D-4FF0-B56F-D565A75564DA}" destId="{E0278F90-4125-4288-B22D-53DCF6C4889A}" srcOrd="0" destOrd="0" presId="urn:microsoft.com/office/officeart/2018/2/layout/IconLabelList"/>
    <dgm:cxn modelId="{180EA661-80AB-4CD8-98EB-BCAA931ABB69}" type="presOf" srcId="{BC811751-2DA2-4B47-91D9-A15105D06A8C}" destId="{A0DC8EEE-FDD4-4082-AE1A-A602AAC726A4}" srcOrd="0" destOrd="0" presId="urn:microsoft.com/office/officeart/2018/2/layout/IconLabelList"/>
    <dgm:cxn modelId="{CF32974C-02C1-41F3-B9E8-8E2F1940783F}" srcId="{5859BC45-9B3B-4284-BAA2-8B3502EB73F0}" destId="{4E9A4A8C-1A37-421A-ADAA-389DA23328ED}" srcOrd="1" destOrd="0" parTransId="{A0848E51-1CC9-471E-9054-F3E2FB5534BB}" sibTransId="{88C9973A-19CF-460E-AE22-25EF073D4DBD}"/>
    <dgm:cxn modelId="{5AD93285-6F5C-4285-B6C1-07504441F3C7}" srcId="{5859BC45-9B3B-4284-BAA2-8B3502EB73F0}" destId="{B09BE360-123D-4FF0-B56F-D565A75564DA}" srcOrd="2" destOrd="0" parTransId="{A019483C-1D37-4A58-B2D9-29C1D24CE331}" sibTransId="{C6BD837F-1DC0-4424-97A0-640462F38138}"/>
    <dgm:cxn modelId="{222B248E-17E0-4AB7-A9B9-9749FD45BAD7}" srcId="{5859BC45-9B3B-4284-BAA2-8B3502EB73F0}" destId="{DC860ACF-1F90-4711-AD59-2703C38BCE0F}" srcOrd="3" destOrd="0" parTransId="{61D1D499-43F9-4E00-879D-BB5A879082D3}" sibTransId="{7D416AB7-8CB4-462B-A79E-6322FD68F7D1}"/>
    <dgm:cxn modelId="{8C2E6790-A105-463B-9811-5DFB1191C6CB}" type="presOf" srcId="{5859BC45-9B3B-4284-BAA2-8B3502EB73F0}" destId="{549BF24D-6228-4DD1-9620-6F05CB58F9DE}" srcOrd="0" destOrd="0" presId="urn:microsoft.com/office/officeart/2018/2/layout/IconLabelList"/>
    <dgm:cxn modelId="{1370B796-C7B7-466C-9BBC-1B460BD95D42}" srcId="{5859BC45-9B3B-4284-BAA2-8B3502EB73F0}" destId="{58C9D452-C90C-423D-A428-4299B2414120}" srcOrd="0" destOrd="0" parTransId="{E09FE67D-765D-4121-9684-7B0E0BA8E1CA}" sibTransId="{3C9D16F5-413C-49D7-9D0E-EDA16B3BC3C3}"/>
    <dgm:cxn modelId="{3FD460AE-8347-4390-980D-D4556A1406C0}" srcId="{5859BC45-9B3B-4284-BAA2-8B3502EB73F0}" destId="{BC811751-2DA2-4B47-91D9-A15105D06A8C}" srcOrd="4" destOrd="0" parTransId="{92395784-C2F4-4C53-B69A-AB0A4BB33194}" sibTransId="{96AB1F96-E4D1-43B0-A6FB-6939C4B91E84}"/>
    <dgm:cxn modelId="{6E0C53C3-0E48-4008-A870-364B1883EFA2}" type="presOf" srcId="{DC860ACF-1F90-4711-AD59-2703C38BCE0F}" destId="{FED28148-1908-41EA-9106-1EC76F4B172E}" srcOrd="0" destOrd="0" presId="urn:microsoft.com/office/officeart/2018/2/layout/IconLabelList"/>
    <dgm:cxn modelId="{0CC29BC6-69BE-4F60-8C6B-56266AD56BF9}" type="presOf" srcId="{4E9A4A8C-1A37-421A-ADAA-389DA23328ED}" destId="{94A1AA35-C89E-430D-AB05-AF737B47FF65}" srcOrd="0" destOrd="0" presId="urn:microsoft.com/office/officeart/2018/2/layout/IconLabelList"/>
    <dgm:cxn modelId="{6178A1E4-AC13-412A-8AAF-CF2B6300FA40}" type="presOf" srcId="{58C9D452-C90C-423D-A428-4299B2414120}" destId="{23D5F3CC-DFAF-4022-BD65-69A5335E4C48}" srcOrd="0" destOrd="0" presId="urn:microsoft.com/office/officeart/2018/2/layout/IconLabelList"/>
    <dgm:cxn modelId="{CCDE231D-9042-45ED-9C4F-FE4EA2DCB2CF}" type="presParOf" srcId="{549BF24D-6228-4DD1-9620-6F05CB58F9DE}" destId="{F308E72A-8ED4-41FF-9DEB-9D50FE831838}" srcOrd="0" destOrd="0" presId="urn:microsoft.com/office/officeart/2018/2/layout/IconLabelList"/>
    <dgm:cxn modelId="{A79E746F-2F46-4BBC-8238-09E01CED9DFB}" type="presParOf" srcId="{F308E72A-8ED4-41FF-9DEB-9D50FE831838}" destId="{C7CC8F4C-C26A-49E8-8760-93C16B99C1E7}" srcOrd="0" destOrd="0" presId="urn:microsoft.com/office/officeart/2018/2/layout/IconLabelList"/>
    <dgm:cxn modelId="{169B0F4B-6410-4BDB-91FA-37E2C5F546C8}" type="presParOf" srcId="{F308E72A-8ED4-41FF-9DEB-9D50FE831838}" destId="{551F3D11-B14C-4E7A-AC32-B70AE2A9B070}" srcOrd="1" destOrd="0" presId="urn:microsoft.com/office/officeart/2018/2/layout/IconLabelList"/>
    <dgm:cxn modelId="{9956EBDC-487E-450D-BE4F-9C4BDDEE5EC1}" type="presParOf" srcId="{F308E72A-8ED4-41FF-9DEB-9D50FE831838}" destId="{23D5F3CC-DFAF-4022-BD65-69A5335E4C48}" srcOrd="2" destOrd="0" presId="urn:microsoft.com/office/officeart/2018/2/layout/IconLabelList"/>
    <dgm:cxn modelId="{05261299-0A99-4AEC-AB30-4B6DC7614A15}" type="presParOf" srcId="{549BF24D-6228-4DD1-9620-6F05CB58F9DE}" destId="{D12A755A-0C96-4880-889F-393D6D19E028}" srcOrd="1" destOrd="0" presId="urn:microsoft.com/office/officeart/2018/2/layout/IconLabelList"/>
    <dgm:cxn modelId="{9A272275-6863-4EFE-87D9-D62582CD7386}" type="presParOf" srcId="{549BF24D-6228-4DD1-9620-6F05CB58F9DE}" destId="{4D2C109C-65DE-40A8-8824-06F58C0DA8CE}" srcOrd="2" destOrd="0" presId="urn:microsoft.com/office/officeart/2018/2/layout/IconLabelList"/>
    <dgm:cxn modelId="{FC45EB2B-B58A-46C7-8701-BC7FE9BE7020}" type="presParOf" srcId="{4D2C109C-65DE-40A8-8824-06F58C0DA8CE}" destId="{1DE00390-CAE1-472E-8DF5-ECE94E0E803B}" srcOrd="0" destOrd="0" presId="urn:microsoft.com/office/officeart/2018/2/layout/IconLabelList"/>
    <dgm:cxn modelId="{7B2C3F47-4B91-43E5-9737-3DD3EFFE7926}" type="presParOf" srcId="{4D2C109C-65DE-40A8-8824-06F58C0DA8CE}" destId="{83738E79-F8BA-4DEF-B302-B7176DE6C721}" srcOrd="1" destOrd="0" presId="urn:microsoft.com/office/officeart/2018/2/layout/IconLabelList"/>
    <dgm:cxn modelId="{5088CBB0-A62C-409B-AA60-78E83D7ECB1F}" type="presParOf" srcId="{4D2C109C-65DE-40A8-8824-06F58C0DA8CE}" destId="{94A1AA35-C89E-430D-AB05-AF737B47FF65}" srcOrd="2" destOrd="0" presId="urn:microsoft.com/office/officeart/2018/2/layout/IconLabelList"/>
    <dgm:cxn modelId="{5B5A60C6-E814-4006-B2EA-AD93282F44BB}" type="presParOf" srcId="{549BF24D-6228-4DD1-9620-6F05CB58F9DE}" destId="{4171A11C-EC12-4206-9689-25C0A6905920}" srcOrd="3" destOrd="0" presId="urn:microsoft.com/office/officeart/2018/2/layout/IconLabelList"/>
    <dgm:cxn modelId="{DC3AA0F0-016F-46D0-A1F9-85E01324E70D}" type="presParOf" srcId="{549BF24D-6228-4DD1-9620-6F05CB58F9DE}" destId="{AA7E075B-F9A0-4788-B27B-DFFA1F226A70}" srcOrd="4" destOrd="0" presId="urn:microsoft.com/office/officeart/2018/2/layout/IconLabelList"/>
    <dgm:cxn modelId="{3ED0A058-09FE-4C09-95B7-F5E318ED83FD}" type="presParOf" srcId="{AA7E075B-F9A0-4788-B27B-DFFA1F226A70}" destId="{D1F8C959-14B7-455F-982D-0D28A1197DB7}" srcOrd="0" destOrd="0" presId="urn:microsoft.com/office/officeart/2018/2/layout/IconLabelList"/>
    <dgm:cxn modelId="{92DD5F10-2DC4-46EC-AD60-852373507B91}" type="presParOf" srcId="{AA7E075B-F9A0-4788-B27B-DFFA1F226A70}" destId="{E5F1D530-4152-4DAE-82D2-41B22FBAF8C6}" srcOrd="1" destOrd="0" presId="urn:microsoft.com/office/officeart/2018/2/layout/IconLabelList"/>
    <dgm:cxn modelId="{F587BDD2-4B87-49F4-9EBA-93C73CA45A9A}" type="presParOf" srcId="{AA7E075B-F9A0-4788-B27B-DFFA1F226A70}" destId="{E0278F90-4125-4288-B22D-53DCF6C4889A}" srcOrd="2" destOrd="0" presId="urn:microsoft.com/office/officeart/2018/2/layout/IconLabelList"/>
    <dgm:cxn modelId="{5E9474EF-55AA-4E03-96B2-55D760C457B6}" type="presParOf" srcId="{549BF24D-6228-4DD1-9620-6F05CB58F9DE}" destId="{9B4F3D7A-24F0-45C7-9CF5-B5A9D69F516F}" srcOrd="5" destOrd="0" presId="urn:microsoft.com/office/officeart/2018/2/layout/IconLabelList"/>
    <dgm:cxn modelId="{A9A8008D-0983-4239-971C-6619635828DA}" type="presParOf" srcId="{549BF24D-6228-4DD1-9620-6F05CB58F9DE}" destId="{9FAC97AF-2D9A-4B68-BFAF-1B473CAB11D4}" srcOrd="6" destOrd="0" presId="urn:microsoft.com/office/officeart/2018/2/layout/IconLabelList"/>
    <dgm:cxn modelId="{8128D666-93AD-4130-A1DB-7D1F9B09674E}" type="presParOf" srcId="{9FAC97AF-2D9A-4B68-BFAF-1B473CAB11D4}" destId="{A4F084E8-6ECC-4CB6-ACE6-8EA089255CFA}" srcOrd="0" destOrd="0" presId="urn:microsoft.com/office/officeart/2018/2/layout/IconLabelList"/>
    <dgm:cxn modelId="{93DC3482-07D8-4D20-B437-A2D68DF92D3B}" type="presParOf" srcId="{9FAC97AF-2D9A-4B68-BFAF-1B473CAB11D4}" destId="{9D0EF261-433A-436E-BE38-FBA6C7031570}" srcOrd="1" destOrd="0" presId="urn:microsoft.com/office/officeart/2018/2/layout/IconLabelList"/>
    <dgm:cxn modelId="{869E9646-32B7-4147-A464-18DFD620AF3E}" type="presParOf" srcId="{9FAC97AF-2D9A-4B68-BFAF-1B473CAB11D4}" destId="{FED28148-1908-41EA-9106-1EC76F4B172E}" srcOrd="2" destOrd="0" presId="urn:microsoft.com/office/officeart/2018/2/layout/IconLabelList"/>
    <dgm:cxn modelId="{FB676A7F-DA30-4444-99F8-B95379DEA2D4}" type="presParOf" srcId="{549BF24D-6228-4DD1-9620-6F05CB58F9DE}" destId="{33B9CD5D-F8DB-492B-9017-D379D9402FB2}" srcOrd="7" destOrd="0" presId="urn:microsoft.com/office/officeart/2018/2/layout/IconLabelList"/>
    <dgm:cxn modelId="{A2AF4AC2-0573-4025-9843-9413FD67D9D4}" type="presParOf" srcId="{549BF24D-6228-4DD1-9620-6F05CB58F9DE}" destId="{E02AD104-B6F7-4C84-9869-031641B1E569}" srcOrd="8" destOrd="0" presId="urn:microsoft.com/office/officeart/2018/2/layout/IconLabelList"/>
    <dgm:cxn modelId="{9B487063-4B86-4CC2-9B2B-4BF9B2761881}" type="presParOf" srcId="{E02AD104-B6F7-4C84-9869-031641B1E569}" destId="{6D813691-2511-4069-B5B0-39FF1ACE8332}" srcOrd="0" destOrd="0" presId="urn:microsoft.com/office/officeart/2018/2/layout/IconLabelList"/>
    <dgm:cxn modelId="{B041B610-824F-487B-ACF2-5D369AB74EA7}" type="presParOf" srcId="{E02AD104-B6F7-4C84-9869-031641B1E569}" destId="{703B849E-C56F-4600-8564-A399957A4802}" srcOrd="1" destOrd="0" presId="urn:microsoft.com/office/officeart/2018/2/layout/IconLabelList"/>
    <dgm:cxn modelId="{3209C352-C13C-4050-B4AD-78834DA28340}" type="presParOf" srcId="{E02AD104-B6F7-4C84-9869-031641B1E569}" destId="{A0DC8EEE-FDD4-4082-AE1A-A602AAC726A4}"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29278AB-3538-45A2-A03A-79BAD4A85B8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1B2ED9D-2134-4760-8A32-A45D00B47034}">
      <dgm:prSet/>
      <dgm:spPr/>
      <dgm:t>
        <a:bodyPr/>
        <a:lstStyle/>
        <a:p>
          <a:r>
            <a:rPr lang="en-GB"/>
            <a:t>During the olden days where there is no technology ,student where writing notes reading text books news papers  on their own .</a:t>
          </a:r>
          <a:endParaRPr lang="en-US"/>
        </a:p>
      </dgm:t>
    </dgm:pt>
    <dgm:pt modelId="{569E5B33-67DC-4EF7-BCAC-21CF1427DCF0}" type="parTrans" cxnId="{00B7798F-A605-4E01-A28B-2E64ED73A35A}">
      <dgm:prSet/>
      <dgm:spPr/>
      <dgm:t>
        <a:bodyPr/>
        <a:lstStyle/>
        <a:p>
          <a:endParaRPr lang="en-US"/>
        </a:p>
      </dgm:t>
    </dgm:pt>
    <dgm:pt modelId="{6318D119-CA68-40FB-8632-575AB241B0F7}" type="sibTrans" cxnId="{00B7798F-A605-4E01-A28B-2E64ED73A35A}">
      <dgm:prSet/>
      <dgm:spPr/>
      <dgm:t>
        <a:bodyPr/>
        <a:lstStyle/>
        <a:p>
          <a:endParaRPr lang="en-US"/>
        </a:p>
      </dgm:t>
    </dgm:pt>
    <dgm:pt modelId="{39D90945-FDD8-48F5-81BA-40322AC97FEC}">
      <dgm:prSet/>
      <dgm:spPr/>
      <dgm:t>
        <a:bodyPr/>
        <a:lstStyle/>
        <a:p>
          <a:r>
            <a:rPr lang="en-GB"/>
            <a:t>But now because of digital technology available at all institution, it has made teaching and learning  very easy to both the student and their lecturers</a:t>
          </a:r>
          <a:endParaRPr lang="en-US"/>
        </a:p>
      </dgm:t>
    </dgm:pt>
    <dgm:pt modelId="{EB89C507-74DB-42A2-B542-9BD3847F530C}" type="parTrans" cxnId="{C542BA60-F47C-406B-9FF1-3715B1447D97}">
      <dgm:prSet/>
      <dgm:spPr/>
      <dgm:t>
        <a:bodyPr/>
        <a:lstStyle/>
        <a:p>
          <a:endParaRPr lang="en-US"/>
        </a:p>
      </dgm:t>
    </dgm:pt>
    <dgm:pt modelId="{C27AC89A-CFD8-4E8F-8DF0-CF5BEFD34B14}" type="sibTrans" cxnId="{C542BA60-F47C-406B-9FF1-3715B1447D97}">
      <dgm:prSet/>
      <dgm:spPr/>
      <dgm:t>
        <a:bodyPr/>
        <a:lstStyle/>
        <a:p>
          <a:endParaRPr lang="en-US"/>
        </a:p>
      </dgm:t>
    </dgm:pt>
    <dgm:pt modelId="{790B2C63-25D1-4BF0-A819-0FFF995E86C0}" type="pres">
      <dgm:prSet presAssocID="{A29278AB-3538-45A2-A03A-79BAD4A85B81}" presName="root" presStyleCnt="0">
        <dgm:presLayoutVars>
          <dgm:dir/>
          <dgm:resizeHandles val="exact"/>
        </dgm:presLayoutVars>
      </dgm:prSet>
      <dgm:spPr/>
    </dgm:pt>
    <dgm:pt modelId="{E9913AB5-D342-444D-9AE0-A7AF760B9DDF}" type="pres">
      <dgm:prSet presAssocID="{71B2ED9D-2134-4760-8A32-A45D00B47034}" presName="compNode" presStyleCnt="0"/>
      <dgm:spPr/>
    </dgm:pt>
    <dgm:pt modelId="{96CFC3B7-D455-4112-845A-7C9D0EAEB66F}" type="pres">
      <dgm:prSet presAssocID="{71B2ED9D-2134-4760-8A32-A45D00B47034}" presName="bgRect" presStyleLbl="bgShp" presStyleIdx="0" presStyleCnt="2"/>
      <dgm:spPr/>
    </dgm:pt>
    <dgm:pt modelId="{2D3E8E89-5361-4801-8BB1-AC2A67097FFC}" type="pres">
      <dgm:prSet presAssocID="{71B2ED9D-2134-4760-8A32-A45D00B4703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1CF6A9B0-AE75-4642-9A7D-66AC1518A5A0}" type="pres">
      <dgm:prSet presAssocID="{71B2ED9D-2134-4760-8A32-A45D00B47034}" presName="spaceRect" presStyleCnt="0"/>
      <dgm:spPr/>
    </dgm:pt>
    <dgm:pt modelId="{9D6E362D-85A1-4F2A-A02B-B3EC9B702CBA}" type="pres">
      <dgm:prSet presAssocID="{71B2ED9D-2134-4760-8A32-A45D00B47034}" presName="parTx" presStyleLbl="revTx" presStyleIdx="0" presStyleCnt="2">
        <dgm:presLayoutVars>
          <dgm:chMax val="0"/>
          <dgm:chPref val="0"/>
        </dgm:presLayoutVars>
      </dgm:prSet>
      <dgm:spPr/>
    </dgm:pt>
    <dgm:pt modelId="{5B56230A-545A-4C76-9662-373C4C4D6861}" type="pres">
      <dgm:prSet presAssocID="{6318D119-CA68-40FB-8632-575AB241B0F7}" presName="sibTrans" presStyleCnt="0"/>
      <dgm:spPr/>
    </dgm:pt>
    <dgm:pt modelId="{0D142562-DA86-4C60-A26B-AC508AA67CC6}" type="pres">
      <dgm:prSet presAssocID="{39D90945-FDD8-48F5-81BA-40322AC97FEC}" presName="compNode" presStyleCnt="0"/>
      <dgm:spPr/>
    </dgm:pt>
    <dgm:pt modelId="{695D6C11-7386-45C9-8A06-DE4BFE8D13EB}" type="pres">
      <dgm:prSet presAssocID="{39D90945-FDD8-48F5-81BA-40322AC97FEC}" presName="bgRect" presStyleLbl="bgShp" presStyleIdx="1" presStyleCnt="2"/>
      <dgm:spPr/>
    </dgm:pt>
    <dgm:pt modelId="{60FF565C-E899-4B84-A2F5-BF8883F55456}" type="pres">
      <dgm:prSet presAssocID="{39D90945-FDD8-48F5-81BA-40322AC97FE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E80FA315-7556-43E0-9E1E-23AF88C23ADC}" type="pres">
      <dgm:prSet presAssocID="{39D90945-FDD8-48F5-81BA-40322AC97FEC}" presName="spaceRect" presStyleCnt="0"/>
      <dgm:spPr/>
    </dgm:pt>
    <dgm:pt modelId="{AED6964F-9DE4-4DA1-A5B3-1BE1C5331A5A}" type="pres">
      <dgm:prSet presAssocID="{39D90945-FDD8-48F5-81BA-40322AC97FEC}" presName="parTx" presStyleLbl="revTx" presStyleIdx="1" presStyleCnt="2">
        <dgm:presLayoutVars>
          <dgm:chMax val="0"/>
          <dgm:chPref val="0"/>
        </dgm:presLayoutVars>
      </dgm:prSet>
      <dgm:spPr/>
    </dgm:pt>
  </dgm:ptLst>
  <dgm:cxnLst>
    <dgm:cxn modelId="{C542BA60-F47C-406B-9FF1-3715B1447D97}" srcId="{A29278AB-3538-45A2-A03A-79BAD4A85B81}" destId="{39D90945-FDD8-48F5-81BA-40322AC97FEC}" srcOrd="1" destOrd="0" parTransId="{EB89C507-74DB-42A2-B542-9BD3847F530C}" sibTransId="{C27AC89A-CFD8-4E8F-8DF0-CF5BEFD34B14}"/>
    <dgm:cxn modelId="{99870A56-E8FE-44DF-8C25-B7CA241B0FB3}" type="presOf" srcId="{39D90945-FDD8-48F5-81BA-40322AC97FEC}" destId="{AED6964F-9DE4-4DA1-A5B3-1BE1C5331A5A}" srcOrd="0" destOrd="0" presId="urn:microsoft.com/office/officeart/2018/2/layout/IconVerticalSolidList"/>
    <dgm:cxn modelId="{B7593679-ECB8-470E-ABB3-39B397548763}" type="presOf" srcId="{A29278AB-3538-45A2-A03A-79BAD4A85B81}" destId="{790B2C63-25D1-4BF0-A819-0FFF995E86C0}" srcOrd="0" destOrd="0" presId="urn:microsoft.com/office/officeart/2018/2/layout/IconVerticalSolidList"/>
    <dgm:cxn modelId="{00B7798F-A605-4E01-A28B-2E64ED73A35A}" srcId="{A29278AB-3538-45A2-A03A-79BAD4A85B81}" destId="{71B2ED9D-2134-4760-8A32-A45D00B47034}" srcOrd="0" destOrd="0" parTransId="{569E5B33-67DC-4EF7-BCAC-21CF1427DCF0}" sibTransId="{6318D119-CA68-40FB-8632-575AB241B0F7}"/>
    <dgm:cxn modelId="{E6CBE2BF-E662-4F35-BC46-E6D7C59E7AF9}" type="presOf" srcId="{71B2ED9D-2134-4760-8A32-A45D00B47034}" destId="{9D6E362D-85A1-4F2A-A02B-B3EC9B702CBA}" srcOrd="0" destOrd="0" presId="urn:microsoft.com/office/officeart/2018/2/layout/IconVerticalSolidList"/>
    <dgm:cxn modelId="{4591A505-F27E-4DF3-88C4-A09CFFADE3F5}" type="presParOf" srcId="{790B2C63-25D1-4BF0-A819-0FFF995E86C0}" destId="{E9913AB5-D342-444D-9AE0-A7AF760B9DDF}" srcOrd="0" destOrd="0" presId="urn:microsoft.com/office/officeart/2018/2/layout/IconVerticalSolidList"/>
    <dgm:cxn modelId="{87B86265-D1AA-4383-B150-9A39C6E11FBF}" type="presParOf" srcId="{E9913AB5-D342-444D-9AE0-A7AF760B9DDF}" destId="{96CFC3B7-D455-4112-845A-7C9D0EAEB66F}" srcOrd="0" destOrd="0" presId="urn:microsoft.com/office/officeart/2018/2/layout/IconVerticalSolidList"/>
    <dgm:cxn modelId="{BA446236-BFAD-45EE-924B-20173D30DEAC}" type="presParOf" srcId="{E9913AB5-D342-444D-9AE0-A7AF760B9DDF}" destId="{2D3E8E89-5361-4801-8BB1-AC2A67097FFC}" srcOrd="1" destOrd="0" presId="urn:microsoft.com/office/officeart/2018/2/layout/IconVerticalSolidList"/>
    <dgm:cxn modelId="{9958326C-3FF9-45EE-AE80-3F36697E530A}" type="presParOf" srcId="{E9913AB5-D342-444D-9AE0-A7AF760B9DDF}" destId="{1CF6A9B0-AE75-4642-9A7D-66AC1518A5A0}" srcOrd="2" destOrd="0" presId="urn:microsoft.com/office/officeart/2018/2/layout/IconVerticalSolidList"/>
    <dgm:cxn modelId="{D328B9E1-111E-4F22-B33E-581B92C7C483}" type="presParOf" srcId="{E9913AB5-D342-444D-9AE0-A7AF760B9DDF}" destId="{9D6E362D-85A1-4F2A-A02B-B3EC9B702CBA}" srcOrd="3" destOrd="0" presId="urn:microsoft.com/office/officeart/2018/2/layout/IconVerticalSolidList"/>
    <dgm:cxn modelId="{1D1F4288-E37A-46AF-9837-6B50E9A20897}" type="presParOf" srcId="{790B2C63-25D1-4BF0-A819-0FFF995E86C0}" destId="{5B56230A-545A-4C76-9662-373C4C4D6861}" srcOrd="1" destOrd="0" presId="urn:microsoft.com/office/officeart/2018/2/layout/IconVerticalSolidList"/>
    <dgm:cxn modelId="{D07872B3-5615-47BC-A5CA-95BD18317699}" type="presParOf" srcId="{790B2C63-25D1-4BF0-A819-0FFF995E86C0}" destId="{0D142562-DA86-4C60-A26B-AC508AA67CC6}" srcOrd="2" destOrd="0" presId="urn:microsoft.com/office/officeart/2018/2/layout/IconVerticalSolidList"/>
    <dgm:cxn modelId="{D8379611-DBB6-412C-BD15-598D75C42BA5}" type="presParOf" srcId="{0D142562-DA86-4C60-A26B-AC508AA67CC6}" destId="{695D6C11-7386-45C9-8A06-DE4BFE8D13EB}" srcOrd="0" destOrd="0" presId="urn:microsoft.com/office/officeart/2018/2/layout/IconVerticalSolidList"/>
    <dgm:cxn modelId="{34FC8102-13A5-4152-ACE9-76023BD0C8E6}" type="presParOf" srcId="{0D142562-DA86-4C60-A26B-AC508AA67CC6}" destId="{60FF565C-E899-4B84-A2F5-BF8883F55456}" srcOrd="1" destOrd="0" presId="urn:microsoft.com/office/officeart/2018/2/layout/IconVerticalSolidList"/>
    <dgm:cxn modelId="{C71C6D48-2D15-482E-BBCA-93D2220FDCD9}" type="presParOf" srcId="{0D142562-DA86-4C60-A26B-AC508AA67CC6}" destId="{E80FA315-7556-43E0-9E1E-23AF88C23ADC}" srcOrd="2" destOrd="0" presId="urn:microsoft.com/office/officeart/2018/2/layout/IconVerticalSolidList"/>
    <dgm:cxn modelId="{9D234F72-CB25-46F7-B884-198739C85271}" type="presParOf" srcId="{0D142562-DA86-4C60-A26B-AC508AA67CC6}" destId="{AED6964F-9DE4-4DA1-A5B3-1BE1C5331A5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A4C3B28-DE73-42E4-8E59-E874F4CE787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2CB220E-9518-44BC-A20A-3E9ADED0AB33}">
      <dgm:prSet/>
      <dgm:spPr/>
      <dgm:t>
        <a:bodyPr/>
        <a:lstStyle/>
        <a:p>
          <a:r>
            <a:rPr lang="en-GB" dirty="0"/>
            <a:t>ATHURS: </a:t>
          </a:r>
          <a:r>
            <a:rPr lang="en-GB" dirty="0" err="1"/>
            <a:t>Henderson,Michael,Selwyn,Neil</a:t>
          </a:r>
          <a:r>
            <a:rPr lang="en-GB" dirty="0"/>
            <a:t>[2015] </a:t>
          </a:r>
          <a:r>
            <a:rPr lang="en-GB" i="1" dirty="0"/>
            <a:t>High Education Policy and Management </a:t>
          </a:r>
          <a:r>
            <a:rPr lang="en-GB" dirty="0"/>
            <a:t>Vol.37[308-319] </a:t>
          </a:r>
          <a:r>
            <a:rPr lang="en-GB" dirty="0" err="1"/>
            <a:t>Publisher,Abindon</a:t>
          </a:r>
          <a:r>
            <a:rPr lang="en-GB" dirty="0"/>
            <a:t> </a:t>
          </a:r>
          <a:endParaRPr lang="en-US" dirty="0"/>
        </a:p>
      </dgm:t>
    </dgm:pt>
    <dgm:pt modelId="{E405D6CB-7ADB-4818-94AF-83AE7F02362D}" type="parTrans" cxnId="{737B3B0B-510E-4B59-89AF-308C6ED5B5AE}">
      <dgm:prSet/>
      <dgm:spPr/>
      <dgm:t>
        <a:bodyPr/>
        <a:lstStyle/>
        <a:p>
          <a:endParaRPr lang="en-US"/>
        </a:p>
      </dgm:t>
    </dgm:pt>
    <dgm:pt modelId="{3319E42A-01AE-45D1-A830-506D0B6A8F4D}" type="sibTrans" cxnId="{737B3B0B-510E-4B59-89AF-308C6ED5B5AE}">
      <dgm:prSet/>
      <dgm:spPr/>
      <dgm:t>
        <a:bodyPr/>
        <a:lstStyle/>
        <a:p>
          <a:endParaRPr lang="en-US"/>
        </a:p>
      </dgm:t>
    </dgm:pt>
    <dgm:pt modelId="{0297E466-E58E-440B-8134-115F99E75E07}">
      <dgm:prSet/>
      <dgm:spPr/>
      <dgm:t>
        <a:bodyPr/>
        <a:lstStyle/>
        <a:p>
          <a:r>
            <a:rPr lang="en-GB"/>
            <a:t>ATHURS: Duchin,Yu[20 Apr 2022] </a:t>
          </a:r>
          <a:r>
            <a:rPr lang="en-GB" i="1"/>
            <a:t>Community College Journal</a:t>
          </a:r>
          <a:endParaRPr lang="en-US"/>
        </a:p>
      </dgm:t>
    </dgm:pt>
    <dgm:pt modelId="{C1FA61B5-D3F7-4832-98F8-58B79A99CAC4}" type="parTrans" cxnId="{7EFECC4A-178C-46AD-8EC8-CC3180F94C78}">
      <dgm:prSet/>
      <dgm:spPr/>
      <dgm:t>
        <a:bodyPr/>
        <a:lstStyle/>
        <a:p>
          <a:endParaRPr lang="en-US"/>
        </a:p>
      </dgm:t>
    </dgm:pt>
    <dgm:pt modelId="{E5644389-EADD-4648-9E98-BF9270EACF86}" type="sibTrans" cxnId="{7EFECC4A-178C-46AD-8EC8-CC3180F94C78}">
      <dgm:prSet/>
      <dgm:spPr/>
      <dgm:t>
        <a:bodyPr/>
        <a:lstStyle/>
        <a:p>
          <a:endParaRPr lang="en-US"/>
        </a:p>
      </dgm:t>
    </dgm:pt>
    <dgm:pt modelId="{A71D4D10-7A18-40C3-B329-A3DEFA986975}">
      <dgm:prSet/>
      <dgm:spPr/>
      <dgm:t>
        <a:bodyPr/>
        <a:lstStyle/>
        <a:p>
          <a:r>
            <a:rPr lang="en-GB"/>
            <a:t>ATHURS: Ewelina and Wong [2021]</a:t>
          </a:r>
          <a:r>
            <a:rPr lang="en-GB" i="1"/>
            <a:t> Student in High Education</a:t>
          </a:r>
          <a:r>
            <a:rPr lang="en-GB"/>
            <a:t>.UK</a:t>
          </a:r>
          <a:endParaRPr lang="en-US"/>
        </a:p>
      </dgm:t>
    </dgm:pt>
    <dgm:pt modelId="{FAE9115F-3561-4E08-99C9-D6A64B8B5993}" type="parTrans" cxnId="{1F3D1548-DE36-46E8-84D5-CC26FBCCE8E8}">
      <dgm:prSet/>
      <dgm:spPr/>
      <dgm:t>
        <a:bodyPr/>
        <a:lstStyle/>
        <a:p>
          <a:endParaRPr lang="en-US"/>
        </a:p>
      </dgm:t>
    </dgm:pt>
    <dgm:pt modelId="{734CFDF3-67BC-4D92-92BF-8D3ED6FCE7F1}" type="sibTrans" cxnId="{1F3D1548-DE36-46E8-84D5-CC26FBCCE8E8}">
      <dgm:prSet/>
      <dgm:spPr/>
      <dgm:t>
        <a:bodyPr/>
        <a:lstStyle/>
        <a:p>
          <a:endParaRPr lang="en-US"/>
        </a:p>
      </dgm:t>
    </dgm:pt>
    <dgm:pt modelId="{D40EA5F7-5732-4501-8E04-B5A2021B3777}" type="pres">
      <dgm:prSet presAssocID="{3A4C3B28-DE73-42E4-8E59-E874F4CE787E}" presName="linear" presStyleCnt="0">
        <dgm:presLayoutVars>
          <dgm:animLvl val="lvl"/>
          <dgm:resizeHandles val="exact"/>
        </dgm:presLayoutVars>
      </dgm:prSet>
      <dgm:spPr/>
    </dgm:pt>
    <dgm:pt modelId="{3CB677A5-3736-43C8-A333-18FE0D0C496D}" type="pres">
      <dgm:prSet presAssocID="{22CB220E-9518-44BC-A20A-3E9ADED0AB33}" presName="parentText" presStyleLbl="node1" presStyleIdx="0" presStyleCnt="3">
        <dgm:presLayoutVars>
          <dgm:chMax val="0"/>
          <dgm:bulletEnabled val="1"/>
        </dgm:presLayoutVars>
      </dgm:prSet>
      <dgm:spPr/>
    </dgm:pt>
    <dgm:pt modelId="{B9CF6A46-FAB1-4D7D-96BB-B841CC7B21EB}" type="pres">
      <dgm:prSet presAssocID="{3319E42A-01AE-45D1-A830-506D0B6A8F4D}" presName="spacer" presStyleCnt="0"/>
      <dgm:spPr/>
    </dgm:pt>
    <dgm:pt modelId="{19D292C2-B4C5-424A-9E40-91C700467282}" type="pres">
      <dgm:prSet presAssocID="{0297E466-E58E-440B-8134-115F99E75E07}" presName="parentText" presStyleLbl="node1" presStyleIdx="1" presStyleCnt="3">
        <dgm:presLayoutVars>
          <dgm:chMax val="0"/>
          <dgm:bulletEnabled val="1"/>
        </dgm:presLayoutVars>
      </dgm:prSet>
      <dgm:spPr/>
    </dgm:pt>
    <dgm:pt modelId="{EC7196F2-9D5C-4146-A703-4735FB7AD986}" type="pres">
      <dgm:prSet presAssocID="{E5644389-EADD-4648-9E98-BF9270EACF86}" presName="spacer" presStyleCnt="0"/>
      <dgm:spPr/>
    </dgm:pt>
    <dgm:pt modelId="{149A09FA-4B5F-4EED-9D15-758153293BDE}" type="pres">
      <dgm:prSet presAssocID="{A71D4D10-7A18-40C3-B329-A3DEFA986975}" presName="parentText" presStyleLbl="node1" presStyleIdx="2" presStyleCnt="3">
        <dgm:presLayoutVars>
          <dgm:chMax val="0"/>
          <dgm:bulletEnabled val="1"/>
        </dgm:presLayoutVars>
      </dgm:prSet>
      <dgm:spPr/>
    </dgm:pt>
  </dgm:ptLst>
  <dgm:cxnLst>
    <dgm:cxn modelId="{737B3B0B-510E-4B59-89AF-308C6ED5B5AE}" srcId="{3A4C3B28-DE73-42E4-8E59-E874F4CE787E}" destId="{22CB220E-9518-44BC-A20A-3E9ADED0AB33}" srcOrd="0" destOrd="0" parTransId="{E405D6CB-7ADB-4818-94AF-83AE7F02362D}" sibTransId="{3319E42A-01AE-45D1-A830-506D0B6A8F4D}"/>
    <dgm:cxn modelId="{1F3D1548-DE36-46E8-84D5-CC26FBCCE8E8}" srcId="{3A4C3B28-DE73-42E4-8E59-E874F4CE787E}" destId="{A71D4D10-7A18-40C3-B329-A3DEFA986975}" srcOrd="2" destOrd="0" parTransId="{FAE9115F-3561-4E08-99C9-D6A64B8B5993}" sibTransId="{734CFDF3-67BC-4D92-92BF-8D3ED6FCE7F1}"/>
    <dgm:cxn modelId="{7EFECC4A-178C-46AD-8EC8-CC3180F94C78}" srcId="{3A4C3B28-DE73-42E4-8E59-E874F4CE787E}" destId="{0297E466-E58E-440B-8134-115F99E75E07}" srcOrd="1" destOrd="0" parTransId="{C1FA61B5-D3F7-4832-98F8-58B79A99CAC4}" sibTransId="{E5644389-EADD-4648-9E98-BF9270EACF86}"/>
    <dgm:cxn modelId="{334F1080-BF4D-4689-8F3A-2313C767F6CE}" type="presOf" srcId="{3A4C3B28-DE73-42E4-8E59-E874F4CE787E}" destId="{D40EA5F7-5732-4501-8E04-B5A2021B3777}" srcOrd="0" destOrd="0" presId="urn:microsoft.com/office/officeart/2005/8/layout/vList2"/>
    <dgm:cxn modelId="{DF7216A9-907E-4E8E-AFDF-04D191B4B313}" type="presOf" srcId="{0297E466-E58E-440B-8134-115F99E75E07}" destId="{19D292C2-B4C5-424A-9E40-91C700467282}" srcOrd="0" destOrd="0" presId="urn:microsoft.com/office/officeart/2005/8/layout/vList2"/>
    <dgm:cxn modelId="{F4870AC5-47C2-45BD-B5A7-658215245102}" type="presOf" srcId="{A71D4D10-7A18-40C3-B329-A3DEFA986975}" destId="{149A09FA-4B5F-4EED-9D15-758153293BDE}" srcOrd="0" destOrd="0" presId="urn:microsoft.com/office/officeart/2005/8/layout/vList2"/>
    <dgm:cxn modelId="{517404F9-AFB4-4C66-A684-01A84E3CC00D}" type="presOf" srcId="{22CB220E-9518-44BC-A20A-3E9ADED0AB33}" destId="{3CB677A5-3736-43C8-A333-18FE0D0C496D}" srcOrd="0" destOrd="0" presId="urn:microsoft.com/office/officeart/2005/8/layout/vList2"/>
    <dgm:cxn modelId="{92AEACD8-36BB-4339-9326-39B713165E30}" type="presParOf" srcId="{D40EA5F7-5732-4501-8E04-B5A2021B3777}" destId="{3CB677A5-3736-43C8-A333-18FE0D0C496D}" srcOrd="0" destOrd="0" presId="urn:microsoft.com/office/officeart/2005/8/layout/vList2"/>
    <dgm:cxn modelId="{023839CD-860D-4AAF-9B31-396582A6273B}" type="presParOf" srcId="{D40EA5F7-5732-4501-8E04-B5A2021B3777}" destId="{B9CF6A46-FAB1-4D7D-96BB-B841CC7B21EB}" srcOrd="1" destOrd="0" presId="urn:microsoft.com/office/officeart/2005/8/layout/vList2"/>
    <dgm:cxn modelId="{88451442-70AC-4BAB-A22D-CF0CA9B0FA26}" type="presParOf" srcId="{D40EA5F7-5732-4501-8E04-B5A2021B3777}" destId="{19D292C2-B4C5-424A-9E40-91C700467282}" srcOrd="2" destOrd="0" presId="urn:microsoft.com/office/officeart/2005/8/layout/vList2"/>
    <dgm:cxn modelId="{575EC7C3-1B31-4530-8FA8-48881ED33382}" type="presParOf" srcId="{D40EA5F7-5732-4501-8E04-B5A2021B3777}" destId="{EC7196F2-9D5C-4146-A703-4735FB7AD986}" srcOrd="3" destOrd="0" presId="urn:microsoft.com/office/officeart/2005/8/layout/vList2"/>
    <dgm:cxn modelId="{E27F04BD-0D12-47FA-BB97-1D9EFFEB0D5D}" type="presParOf" srcId="{D40EA5F7-5732-4501-8E04-B5A2021B3777}" destId="{149A09FA-4B5F-4EED-9D15-758153293BD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CC8F4C-C26A-49E8-8760-93C16B99C1E7}">
      <dsp:nvSpPr>
        <dsp:cNvPr id="0" name=""/>
        <dsp:cNvSpPr/>
      </dsp:nvSpPr>
      <dsp:spPr>
        <a:xfrm>
          <a:off x="471530" y="693976"/>
          <a:ext cx="768867" cy="7688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3D5F3CC-DFAF-4022-BD65-69A5335E4C48}">
      <dsp:nvSpPr>
        <dsp:cNvPr id="0" name=""/>
        <dsp:cNvSpPr/>
      </dsp:nvSpPr>
      <dsp:spPr>
        <a:xfrm>
          <a:off x="1667" y="1719223"/>
          <a:ext cx="1708593" cy="683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We will voluntary participate in all work and presentation</a:t>
          </a:r>
          <a:endParaRPr lang="en-US" sz="1400" kern="1200"/>
        </a:p>
      </dsp:txBody>
      <dsp:txXfrm>
        <a:off x="1667" y="1719223"/>
        <a:ext cx="1708593" cy="683437"/>
      </dsp:txXfrm>
    </dsp:sp>
    <dsp:sp modelId="{1DE00390-CAE1-472E-8DF5-ECE94E0E803B}">
      <dsp:nvSpPr>
        <dsp:cNvPr id="0" name=""/>
        <dsp:cNvSpPr/>
      </dsp:nvSpPr>
      <dsp:spPr>
        <a:xfrm>
          <a:off x="2479128" y="693976"/>
          <a:ext cx="768867" cy="7688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4A1AA35-C89E-430D-AB05-AF737B47FF65}">
      <dsp:nvSpPr>
        <dsp:cNvPr id="0" name=""/>
        <dsp:cNvSpPr/>
      </dsp:nvSpPr>
      <dsp:spPr>
        <a:xfrm>
          <a:off x="2009264" y="1719223"/>
          <a:ext cx="1708593" cy="683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We will inform each other any relevant information</a:t>
          </a:r>
          <a:endParaRPr lang="en-US" sz="1400" kern="1200"/>
        </a:p>
      </dsp:txBody>
      <dsp:txXfrm>
        <a:off x="2009264" y="1719223"/>
        <a:ext cx="1708593" cy="683437"/>
      </dsp:txXfrm>
    </dsp:sp>
    <dsp:sp modelId="{D1F8C959-14B7-455F-982D-0D28A1197DB7}">
      <dsp:nvSpPr>
        <dsp:cNvPr id="0" name=""/>
        <dsp:cNvSpPr/>
      </dsp:nvSpPr>
      <dsp:spPr>
        <a:xfrm>
          <a:off x="4486725" y="693976"/>
          <a:ext cx="768867" cy="76886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0278F90-4125-4288-B22D-53DCF6C4889A}">
      <dsp:nvSpPr>
        <dsp:cNvPr id="0" name=""/>
        <dsp:cNvSpPr/>
      </dsp:nvSpPr>
      <dsp:spPr>
        <a:xfrm>
          <a:off x="4016862" y="1719223"/>
          <a:ext cx="1708593" cy="683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We will carry out potentials for no harm</a:t>
          </a:r>
          <a:endParaRPr lang="en-US" sz="1400" kern="1200"/>
        </a:p>
      </dsp:txBody>
      <dsp:txXfrm>
        <a:off x="4016862" y="1719223"/>
        <a:ext cx="1708593" cy="683437"/>
      </dsp:txXfrm>
    </dsp:sp>
    <dsp:sp modelId="{A4F084E8-6ECC-4CB6-ACE6-8EA089255CFA}">
      <dsp:nvSpPr>
        <dsp:cNvPr id="0" name=""/>
        <dsp:cNvSpPr/>
      </dsp:nvSpPr>
      <dsp:spPr>
        <a:xfrm>
          <a:off x="6494323" y="693976"/>
          <a:ext cx="768867" cy="76886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ED28148-1908-41EA-9106-1EC76F4B172E}">
      <dsp:nvSpPr>
        <dsp:cNvPr id="0" name=""/>
        <dsp:cNvSpPr/>
      </dsp:nvSpPr>
      <dsp:spPr>
        <a:xfrm>
          <a:off x="6024460" y="1719223"/>
          <a:ext cx="1708593" cy="683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We all have confidentiality and respect for each other</a:t>
          </a:r>
          <a:endParaRPr lang="en-US" sz="1400" kern="1200"/>
        </a:p>
      </dsp:txBody>
      <dsp:txXfrm>
        <a:off x="6024460" y="1719223"/>
        <a:ext cx="1708593" cy="683437"/>
      </dsp:txXfrm>
    </dsp:sp>
    <dsp:sp modelId="{6D813691-2511-4069-B5B0-39FF1ACE8332}">
      <dsp:nvSpPr>
        <dsp:cNvPr id="0" name=""/>
        <dsp:cNvSpPr/>
      </dsp:nvSpPr>
      <dsp:spPr>
        <a:xfrm>
          <a:off x="8501921" y="693976"/>
          <a:ext cx="768867" cy="76886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0DC8EEE-FDD4-4082-AE1A-A602AAC726A4}">
      <dsp:nvSpPr>
        <dsp:cNvPr id="0" name=""/>
        <dsp:cNvSpPr/>
      </dsp:nvSpPr>
      <dsp:spPr>
        <a:xfrm>
          <a:off x="8032057" y="1719223"/>
          <a:ext cx="1708593" cy="683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We have to be law-abiding ,loyalty and transparency</a:t>
          </a:r>
          <a:endParaRPr lang="en-US" sz="1400" kern="1200"/>
        </a:p>
      </dsp:txBody>
      <dsp:txXfrm>
        <a:off x="8032057" y="1719223"/>
        <a:ext cx="1708593" cy="6834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CFC3B7-D455-4112-845A-7C9D0EAEB66F}">
      <dsp:nvSpPr>
        <dsp:cNvPr id="0" name=""/>
        <dsp:cNvSpPr/>
      </dsp:nvSpPr>
      <dsp:spPr>
        <a:xfrm>
          <a:off x="0" y="829627"/>
          <a:ext cx="6492875" cy="15316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3E8E89-5361-4801-8BB1-AC2A67097FFC}">
      <dsp:nvSpPr>
        <dsp:cNvPr id="0" name=""/>
        <dsp:cNvSpPr/>
      </dsp:nvSpPr>
      <dsp:spPr>
        <a:xfrm>
          <a:off x="463315" y="1174241"/>
          <a:ext cx="842391" cy="8423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D6E362D-85A1-4F2A-A02B-B3EC9B702CBA}">
      <dsp:nvSpPr>
        <dsp:cNvPr id="0" name=""/>
        <dsp:cNvSpPr/>
      </dsp:nvSpPr>
      <dsp:spPr>
        <a:xfrm>
          <a:off x="1769021" y="829627"/>
          <a:ext cx="4723853" cy="15316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096" tIns="162096" rIns="162096" bIns="162096" numCol="1" spcCol="1270" anchor="ctr" anchorCtr="0">
          <a:noAutofit/>
        </a:bodyPr>
        <a:lstStyle/>
        <a:p>
          <a:pPr marL="0" lvl="0" indent="0" algn="l" defTabSz="933450">
            <a:lnSpc>
              <a:spcPct val="90000"/>
            </a:lnSpc>
            <a:spcBef>
              <a:spcPct val="0"/>
            </a:spcBef>
            <a:spcAft>
              <a:spcPct val="35000"/>
            </a:spcAft>
            <a:buNone/>
          </a:pPr>
          <a:r>
            <a:rPr lang="en-GB" sz="2100" kern="1200"/>
            <a:t>During the olden days where there is no technology ,student where writing notes reading text books news papers  on their own .</a:t>
          </a:r>
          <a:endParaRPr lang="en-US" sz="2100" kern="1200"/>
        </a:p>
      </dsp:txBody>
      <dsp:txXfrm>
        <a:off x="1769021" y="829627"/>
        <a:ext cx="4723853" cy="1531620"/>
      </dsp:txXfrm>
    </dsp:sp>
    <dsp:sp modelId="{695D6C11-7386-45C9-8A06-DE4BFE8D13EB}">
      <dsp:nvSpPr>
        <dsp:cNvPr id="0" name=""/>
        <dsp:cNvSpPr/>
      </dsp:nvSpPr>
      <dsp:spPr>
        <a:xfrm>
          <a:off x="0" y="2744152"/>
          <a:ext cx="6492875" cy="15316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FF565C-E899-4B84-A2F5-BF8883F55456}">
      <dsp:nvSpPr>
        <dsp:cNvPr id="0" name=""/>
        <dsp:cNvSpPr/>
      </dsp:nvSpPr>
      <dsp:spPr>
        <a:xfrm>
          <a:off x="463315" y="3088767"/>
          <a:ext cx="842391" cy="8423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ED6964F-9DE4-4DA1-A5B3-1BE1C5331A5A}">
      <dsp:nvSpPr>
        <dsp:cNvPr id="0" name=""/>
        <dsp:cNvSpPr/>
      </dsp:nvSpPr>
      <dsp:spPr>
        <a:xfrm>
          <a:off x="1769021" y="2744152"/>
          <a:ext cx="4723853" cy="15316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096" tIns="162096" rIns="162096" bIns="162096" numCol="1" spcCol="1270" anchor="ctr" anchorCtr="0">
          <a:noAutofit/>
        </a:bodyPr>
        <a:lstStyle/>
        <a:p>
          <a:pPr marL="0" lvl="0" indent="0" algn="l" defTabSz="933450">
            <a:lnSpc>
              <a:spcPct val="90000"/>
            </a:lnSpc>
            <a:spcBef>
              <a:spcPct val="0"/>
            </a:spcBef>
            <a:spcAft>
              <a:spcPct val="35000"/>
            </a:spcAft>
            <a:buNone/>
          </a:pPr>
          <a:r>
            <a:rPr lang="en-GB" sz="2100" kern="1200"/>
            <a:t>But now because of digital technology available at all institution, it has made teaching and learning  very easy to both the student and their lecturers</a:t>
          </a:r>
          <a:endParaRPr lang="en-US" sz="2100" kern="1200"/>
        </a:p>
      </dsp:txBody>
      <dsp:txXfrm>
        <a:off x="1769021" y="2744152"/>
        <a:ext cx="4723853" cy="15316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B677A5-3736-43C8-A333-18FE0D0C496D}">
      <dsp:nvSpPr>
        <dsp:cNvPr id="0" name=""/>
        <dsp:cNvSpPr/>
      </dsp:nvSpPr>
      <dsp:spPr>
        <a:xfrm>
          <a:off x="0" y="503940"/>
          <a:ext cx="6492875" cy="1319759"/>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ATHURS: </a:t>
          </a:r>
          <a:r>
            <a:rPr lang="en-GB" sz="2400" kern="1200" dirty="0" err="1"/>
            <a:t>Henderson,Michael,Selwyn,Neil</a:t>
          </a:r>
          <a:r>
            <a:rPr lang="en-GB" sz="2400" kern="1200" dirty="0"/>
            <a:t>[2015] </a:t>
          </a:r>
          <a:r>
            <a:rPr lang="en-GB" sz="2400" i="1" kern="1200" dirty="0"/>
            <a:t>High Education Policy and Management </a:t>
          </a:r>
          <a:r>
            <a:rPr lang="en-GB" sz="2400" kern="1200" dirty="0"/>
            <a:t>Vol.37[308-319] </a:t>
          </a:r>
          <a:r>
            <a:rPr lang="en-GB" sz="2400" kern="1200" dirty="0" err="1"/>
            <a:t>Publisher,Abindon</a:t>
          </a:r>
          <a:r>
            <a:rPr lang="en-GB" sz="2400" kern="1200" dirty="0"/>
            <a:t> </a:t>
          </a:r>
          <a:endParaRPr lang="en-US" sz="2400" kern="1200" dirty="0"/>
        </a:p>
      </dsp:txBody>
      <dsp:txXfrm>
        <a:off x="64425" y="568365"/>
        <a:ext cx="6364025" cy="1190909"/>
      </dsp:txXfrm>
    </dsp:sp>
    <dsp:sp modelId="{19D292C2-B4C5-424A-9E40-91C700467282}">
      <dsp:nvSpPr>
        <dsp:cNvPr id="0" name=""/>
        <dsp:cNvSpPr/>
      </dsp:nvSpPr>
      <dsp:spPr>
        <a:xfrm>
          <a:off x="0" y="1892820"/>
          <a:ext cx="6492875" cy="1319759"/>
        </a:xfrm>
        <a:prstGeom prst="roundRect">
          <a:avLst/>
        </a:prstGeom>
        <a:solidFill>
          <a:schemeClr val="accent2">
            <a:hueOff val="-1796981"/>
            <a:satOff val="12361"/>
            <a:lumOff val="137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ATHURS: Duchin,Yu[20 Apr 2022] </a:t>
          </a:r>
          <a:r>
            <a:rPr lang="en-GB" sz="2400" i="1" kern="1200"/>
            <a:t>Community College Journal</a:t>
          </a:r>
          <a:endParaRPr lang="en-US" sz="2400" kern="1200"/>
        </a:p>
      </dsp:txBody>
      <dsp:txXfrm>
        <a:off x="64425" y="1957245"/>
        <a:ext cx="6364025" cy="1190909"/>
      </dsp:txXfrm>
    </dsp:sp>
    <dsp:sp modelId="{149A09FA-4B5F-4EED-9D15-758153293BDE}">
      <dsp:nvSpPr>
        <dsp:cNvPr id="0" name=""/>
        <dsp:cNvSpPr/>
      </dsp:nvSpPr>
      <dsp:spPr>
        <a:xfrm>
          <a:off x="0" y="3281700"/>
          <a:ext cx="6492875" cy="1319759"/>
        </a:xfrm>
        <a:prstGeom prst="roundRect">
          <a:avLst/>
        </a:prstGeom>
        <a:solidFill>
          <a:schemeClr val="accent2">
            <a:hueOff val="-3593961"/>
            <a:satOff val="24722"/>
            <a:lumOff val="274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ATHURS: Ewelina and Wong [2021]</a:t>
          </a:r>
          <a:r>
            <a:rPr lang="en-GB" sz="2400" i="1" kern="1200"/>
            <a:t> Student in High Education</a:t>
          </a:r>
          <a:r>
            <a:rPr lang="en-GB" sz="2400" kern="1200"/>
            <a:t>.UK</a:t>
          </a:r>
          <a:endParaRPr lang="en-US" sz="2400" kern="1200"/>
        </a:p>
      </dsp:txBody>
      <dsp:txXfrm>
        <a:off x="64425" y="3346125"/>
        <a:ext cx="6364025" cy="1190909"/>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dirty="0"/>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2/13/2023</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213368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816542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dirty="0"/>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267269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dirty="0"/>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307431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2/13/2023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810356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844326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2/13/2023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699856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389214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dirty="0"/>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751775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139305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401547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627890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dirty="0"/>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225466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238528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836534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93172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852892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2/13/2023</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46084377"/>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 id="214748371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875975" y="1080000"/>
            <a:ext cx="6307200" cy="2185200"/>
          </a:xfrm>
        </p:spPr>
        <p:txBody>
          <a:bodyPr>
            <a:normAutofit/>
          </a:bodyPr>
          <a:lstStyle/>
          <a:p>
            <a:pPr>
              <a:lnSpc>
                <a:spcPct val="90000"/>
              </a:lnSpc>
            </a:pPr>
            <a:r>
              <a:rPr lang="en-GB" sz="1900" b="1" dirty="0">
                <a:latin typeface="Arial Nova"/>
                <a:cs typeface="Calibri Light"/>
              </a:rPr>
              <a:t>LCHS4002</a:t>
            </a:r>
            <a:br>
              <a:rPr lang="en-GB" sz="1900" b="1" dirty="0">
                <a:latin typeface="Arial Nova"/>
                <a:cs typeface="Calibri Light"/>
              </a:rPr>
            </a:br>
            <a:r>
              <a:rPr lang="en-GB" sz="1900" b="1" dirty="0">
                <a:latin typeface="Arial Nova"/>
                <a:cs typeface="Calibri Light"/>
              </a:rPr>
              <a:t>Digital Skills and Research Methods</a:t>
            </a:r>
            <a:br>
              <a:rPr lang="en-GB" sz="1900" b="1" dirty="0">
                <a:latin typeface="Arial Nova"/>
                <a:cs typeface="Calibri Light"/>
              </a:rPr>
            </a:br>
            <a:br>
              <a:rPr lang="en-GB" sz="1900" b="1" dirty="0">
                <a:latin typeface="Arial Nova"/>
                <a:cs typeface="Calibri Light"/>
              </a:rPr>
            </a:br>
            <a:r>
              <a:rPr lang="en-GB" sz="1900" dirty="0" err="1">
                <a:latin typeface="Arial Nova"/>
                <a:cs typeface="Calibri Light"/>
              </a:rPr>
              <a:t>Sameena</a:t>
            </a:r>
            <a:r>
              <a:rPr lang="en-GB" sz="1900" dirty="0">
                <a:latin typeface="Arial Nova"/>
                <a:cs typeface="Calibri Light"/>
              </a:rPr>
              <a:t> Naz: 2225285</a:t>
            </a:r>
            <a:br>
              <a:rPr lang="en-GB" sz="1900" dirty="0">
                <a:latin typeface="Arial Nova"/>
                <a:cs typeface="Calibri Light"/>
              </a:rPr>
            </a:br>
            <a:r>
              <a:rPr lang="en-GB" sz="1900" dirty="0">
                <a:latin typeface="Arial Nova"/>
                <a:cs typeface="Calibri Light"/>
              </a:rPr>
              <a:t>Farzana Jahan: 2226157</a:t>
            </a:r>
            <a:br>
              <a:rPr lang="en-GB" sz="1900" dirty="0">
                <a:latin typeface="Arial Nova"/>
                <a:cs typeface="Calibri Light"/>
              </a:rPr>
            </a:br>
            <a:r>
              <a:rPr lang="en-GB" sz="1900" dirty="0">
                <a:latin typeface="Arial Nova"/>
                <a:cs typeface="Calibri Light"/>
              </a:rPr>
              <a:t>Mariam Abubakar: 2229649</a:t>
            </a:r>
            <a:br>
              <a:rPr lang="en-GB" sz="1900" dirty="0">
                <a:latin typeface="Arial Nova"/>
                <a:cs typeface="Calibri Light"/>
              </a:rPr>
            </a:br>
            <a:r>
              <a:rPr lang="en-GB" sz="1900" dirty="0">
                <a:latin typeface="Arial Nova"/>
                <a:cs typeface="Calibri Light"/>
              </a:rPr>
              <a:t>Lecturer's Name: Dr Olu Adegbite</a:t>
            </a:r>
            <a:endParaRPr lang="en-US" sz="1900" dirty="0">
              <a:latin typeface="Arial Nova"/>
              <a:cs typeface="Calibri Light" panose="020F0302020204030204"/>
            </a:endParaRPr>
          </a:p>
        </p:txBody>
      </p:sp>
      <p:sp>
        <p:nvSpPr>
          <p:cNvPr id="3" name="Subtitle 2"/>
          <p:cNvSpPr>
            <a:spLocks noGrp="1"/>
          </p:cNvSpPr>
          <p:nvPr>
            <p:ph type="subTitle" idx="1"/>
          </p:nvPr>
        </p:nvSpPr>
        <p:spPr>
          <a:xfrm>
            <a:off x="4875975" y="4068000"/>
            <a:ext cx="6307200" cy="1710500"/>
          </a:xfrm>
        </p:spPr>
        <p:txBody>
          <a:bodyPr>
            <a:normAutofit/>
          </a:bodyPr>
          <a:lstStyle/>
          <a:p>
            <a:endParaRPr lang="en-GB"/>
          </a:p>
        </p:txBody>
      </p:sp>
      <p:pic>
        <p:nvPicPr>
          <p:cNvPr id="4" name="Picture 3">
            <a:extLst>
              <a:ext uri="{FF2B5EF4-FFF2-40B4-BE49-F238E27FC236}">
                <a16:creationId xmlns:a16="http://schemas.microsoft.com/office/drawing/2014/main" id="{60F63062-5D18-693F-B948-EAC31E5CB434}"/>
              </a:ext>
            </a:extLst>
          </p:cNvPr>
          <p:cNvPicPr>
            <a:picLocks noChangeAspect="1"/>
          </p:cNvPicPr>
          <p:nvPr/>
        </p:nvPicPr>
        <p:blipFill rotWithShape="1">
          <a:blip r:embed="rId2"/>
          <a:srcRect l="30430" r="31986" b="-10"/>
          <a:stretch/>
        </p:blipFill>
        <p:spPr>
          <a:xfrm>
            <a:off x="20" y="10"/>
            <a:ext cx="3863955" cy="6857989"/>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A45DC-4FD0-2545-CFE8-A20452F2D3FA}"/>
              </a:ext>
            </a:extLst>
          </p:cNvPr>
          <p:cNvSpPr>
            <a:spLocks noGrp="1"/>
          </p:cNvSpPr>
          <p:nvPr>
            <p:ph type="title"/>
          </p:nvPr>
        </p:nvSpPr>
        <p:spPr>
          <a:xfrm>
            <a:off x="1286389" y="-214745"/>
            <a:ext cx="10018713" cy="1752599"/>
          </a:xfrm>
        </p:spPr>
        <p:txBody>
          <a:bodyPr/>
          <a:lstStyle/>
          <a:p>
            <a:r>
              <a:rPr lang="en-GB" sz="2000" b="1" dirty="0">
                <a:latin typeface="Arial Nova"/>
              </a:rPr>
              <a:t>Introduction</a:t>
            </a:r>
            <a:r>
              <a:rPr lang="en-GB" sz="2000" dirty="0">
                <a:latin typeface="Arial Nova"/>
              </a:rPr>
              <a:t> and chosen research question</a:t>
            </a:r>
          </a:p>
        </p:txBody>
      </p:sp>
      <p:sp>
        <p:nvSpPr>
          <p:cNvPr id="3" name="Content Placeholder 2">
            <a:extLst>
              <a:ext uri="{FF2B5EF4-FFF2-40B4-BE49-F238E27FC236}">
                <a16:creationId xmlns:a16="http://schemas.microsoft.com/office/drawing/2014/main" id="{2F2D936E-BCD3-DCB7-58F1-403DC9DE7718}"/>
              </a:ext>
            </a:extLst>
          </p:cNvPr>
          <p:cNvSpPr>
            <a:spLocks noGrp="1"/>
          </p:cNvSpPr>
          <p:nvPr>
            <p:ph idx="1"/>
          </p:nvPr>
        </p:nvSpPr>
        <p:spPr>
          <a:xfrm>
            <a:off x="1484310" y="974766"/>
            <a:ext cx="10018713" cy="3351811"/>
          </a:xfrm>
        </p:spPr>
        <p:txBody>
          <a:bodyPr>
            <a:normAutofit fontScale="92500" lnSpcReduction="10000"/>
          </a:bodyPr>
          <a:lstStyle/>
          <a:p>
            <a:pPr marL="0" indent="0">
              <a:buNone/>
            </a:pPr>
            <a:r>
              <a:rPr lang="en-GB" sz="1100" b="1" dirty="0">
                <a:latin typeface="Arial Nova"/>
              </a:rPr>
              <a:t>Which Digital Skills do UWTSD Students think is Most Important?</a:t>
            </a:r>
          </a:p>
          <a:p>
            <a:pPr marL="0" indent="0">
              <a:buNone/>
            </a:pPr>
            <a:r>
              <a:rPr lang="en-GB" sz="1100" dirty="0">
                <a:latin typeface="Arial Nova"/>
              </a:rPr>
              <a:t>Digital Skills and Technology has changed the lives of the young people.</a:t>
            </a:r>
          </a:p>
          <a:p>
            <a:pPr marL="0" indent="0">
              <a:buNone/>
            </a:pPr>
            <a:r>
              <a:rPr lang="en-GB" sz="1100" dirty="0">
                <a:latin typeface="Arial Nova"/>
              </a:rPr>
              <a:t>The way they think of the world and perception towards people.</a:t>
            </a:r>
          </a:p>
          <a:p>
            <a:pPr marL="0" indent="0">
              <a:buClr>
                <a:srgbClr val="1287C3"/>
              </a:buClr>
              <a:buNone/>
            </a:pPr>
            <a:r>
              <a:rPr lang="en-GB" sz="1100" dirty="0">
                <a:latin typeface="Arial Nova"/>
              </a:rPr>
              <a:t>There are several skills in which  students think digital technology is most relevant </a:t>
            </a:r>
          </a:p>
          <a:p>
            <a:pPr marL="0" indent="0">
              <a:buNone/>
            </a:pPr>
            <a:r>
              <a:rPr lang="en-GB" sz="1100" dirty="0">
                <a:latin typeface="Arial" panose="020B0604020202020204" pitchFamily="34" charset="0"/>
                <a:cs typeface="Arial" panose="020B0604020202020204" pitchFamily="34" charset="0"/>
              </a:rPr>
              <a:t>[</a:t>
            </a:r>
            <a:r>
              <a:rPr lang="en-GB" sz="1100" dirty="0" err="1">
                <a:latin typeface="Arial" panose="020B0604020202020204" pitchFamily="34" charset="0"/>
                <a:cs typeface="Arial" panose="020B0604020202020204" pitchFamily="34" charset="0"/>
              </a:rPr>
              <a:t>Duchin</a:t>
            </a:r>
            <a:r>
              <a:rPr lang="en-GB" sz="1100" dirty="0">
                <a:latin typeface="Arial" panose="020B0604020202020204" pitchFamily="34" charset="0"/>
                <a:cs typeface="Arial" panose="020B0604020202020204" pitchFamily="34" charset="0"/>
              </a:rPr>
              <a:t> and Yu]2 20 April,2022. Community College </a:t>
            </a:r>
          </a:p>
          <a:p>
            <a:pPr marL="0" indent="0">
              <a:buNone/>
            </a:pPr>
            <a:r>
              <a:rPr lang="en-GB" sz="1000" dirty="0"/>
              <a:t>Digital natives are the new generation of higher education (HE) students (Henderson, Selwyn, and Aston 2017). This group of students is accustomed to digital technologies, and they use them to communicate, establish and maintain social ties, and also to learn. As a result, digital technologies are now an integral part of students’ learning experience (Henderson, Selwyn, and Aston 2017). In recognition of its importance, the use of digital technologies in HE has become the norm (</a:t>
            </a:r>
            <a:r>
              <a:rPr lang="en-GB" sz="1000" dirty="0" err="1"/>
              <a:t>Helsper</a:t>
            </a:r>
            <a:r>
              <a:rPr lang="en-GB" sz="1000" dirty="0"/>
              <a:t> and </a:t>
            </a:r>
            <a:r>
              <a:rPr lang="en-GB" sz="1000" dirty="0" err="1"/>
              <a:t>Eynon</a:t>
            </a:r>
            <a:r>
              <a:rPr lang="en-GB" sz="1000" dirty="0"/>
              <a:t> 2010; Lantz-Andersson, </a:t>
            </a:r>
            <a:r>
              <a:rPr lang="en-GB" sz="1000" dirty="0" err="1"/>
              <a:t>Vigmo</a:t>
            </a:r>
            <a:r>
              <a:rPr lang="en-GB" sz="1000" dirty="0"/>
              <a:t>, and Bowen 2013; Tess 2013). </a:t>
            </a:r>
          </a:p>
          <a:p>
            <a:pPr marL="0" indent="0">
              <a:buNone/>
            </a:pPr>
            <a:r>
              <a:rPr lang="en-GB" sz="1000" dirty="0">
                <a:latin typeface="Arial Nova"/>
              </a:rPr>
              <a:t>These are some examples of digital skills </a:t>
            </a:r>
            <a:r>
              <a:rPr lang="en-GB" sz="1100" dirty="0">
                <a:latin typeface="Arial Nova"/>
              </a:rPr>
              <a:t>.</a:t>
            </a:r>
          </a:p>
          <a:p>
            <a:pPr marL="0" indent="0">
              <a:buNone/>
            </a:pPr>
            <a:r>
              <a:rPr lang="en-GB" sz="1100" dirty="0">
                <a:latin typeface="Arial Nova"/>
              </a:rPr>
              <a:t>1-Computer Fundamental</a:t>
            </a:r>
          </a:p>
          <a:p>
            <a:pPr marL="0" indent="0">
              <a:buNone/>
            </a:pPr>
            <a:r>
              <a:rPr lang="en-GB" sz="1100" dirty="0">
                <a:latin typeface="Arial Nova"/>
              </a:rPr>
              <a:t>2-Digital Citizenship</a:t>
            </a:r>
            <a:endParaRPr lang="en-GB" sz="1000" dirty="0">
              <a:latin typeface="Arial Nova"/>
            </a:endParaRPr>
          </a:p>
          <a:p>
            <a:pPr marL="0" indent="0">
              <a:buNone/>
            </a:pPr>
            <a:r>
              <a:rPr lang="en-GB" sz="1000" dirty="0">
                <a:latin typeface="Arial Nova"/>
              </a:rPr>
              <a:t>3-Internet and Communication</a:t>
            </a:r>
          </a:p>
          <a:p>
            <a:pPr marL="0" indent="0">
              <a:buNone/>
            </a:pPr>
            <a:r>
              <a:rPr lang="en-GB" sz="1000" dirty="0">
                <a:latin typeface="Arial Nova"/>
              </a:rPr>
              <a:t>4-Mcro-soft Word</a:t>
            </a:r>
          </a:p>
          <a:p>
            <a:pPr marL="0" indent="0">
              <a:buNone/>
            </a:pPr>
            <a:r>
              <a:rPr lang="en-GB" sz="1000" dirty="0">
                <a:latin typeface="Arial Nova"/>
              </a:rPr>
              <a:t>5-Word Processing </a:t>
            </a:r>
          </a:p>
          <a:p>
            <a:pPr marL="0" indent="0">
              <a:buNone/>
            </a:pPr>
            <a:r>
              <a:rPr lang="en-GB" sz="1100" dirty="0">
                <a:latin typeface="Arial Nova"/>
              </a:rPr>
              <a:t>But our focus is on communication and Internet</a:t>
            </a:r>
          </a:p>
        </p:txBody>
      </p:sp>
    </p:spTree>
    <p:extLst>
      <p:ext uri="{BB962C8B-B14F-4D97-AF65-F5344CB8AC3E}">
        <p14:creationId xmlns:p14="http://schemas.microsoft.com/office/powerpoint/2010/main" val="29513400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27E06-5FD7-3C4C-F256-12533AB0921E}"/>
              </a:ext>
            </a:extLst>
          </p:cNvPr>
          <p:cNvSpPr>
            <a:spLocks noGrp="1"/>
          </p:cNvSpPr>
          <p:nvPr>
            <p:ph type="title"/>
          </p:nvPr>
        </p:nvSpPr>
        <p:spPr/>
        <p:txBody>
          <a:bodyPr/>
          <a:lstStyle/>
          <a:p>
            <a:r>
              <a:rPr lang="en-GB" sz="1800" b="1" dirty="0">
                <a:latin typeface="Arial Nova"/>
              </a:rPr>
              <a:t>Rational the reason behind</a:t>
            </a:r>
          </a:p>
        </p:txBody>
      </p:sp>
      <p:sp>
        <p:nvSpPr>
          <p:cNvPr id="3" name="Content Placeholder 2">
            <a:extLst>
              <a:ext uri="{FF2B5EF4-FFF2-40B4-BE49-F238E27FC236}">
                <a16:creationId xmlns:a16="http://schemas.microsoft.com/office/drawing/2014/main" id="{20B371A1-7204-5A8E-8E1B-739CCED55BB9}"/>
              </a:ext>
            </a:extLst>
          </p:cNvPr>
          <p:cNvSpPr>
            <a:spLocks noGrp="1"/>
          </p:cNvSpPr>
          <p:nvPr>
            <p:ph idx="1"/>
          </p:nvPr>
        </p:nvSpPr>
        <p:spPr/>
        <p:txBody>
          <a:bodyPr>
            <a:normAutofit/>
          </a:bodyPr>
          <a:lstStyle/>
          <a:p>
            <a:r>
              <a:rPr lang="en-GB" sz="1100" dirty="0">
                <a:latin typeface="Arial" panose="020B0604020202020204" pitchFamily="34" charset="0"/>
                <a:cs typeface="Arial" panose="020B0604020202020204" pitchFamily="34" charset="0"/>
              </a:rPr>
              <a:t>In [2021] most Asian </a:t>
            </a:r>
            <a:r>
              <a:rPr lang="en-GB" sz="1100" dirty="0" err="1">
                <a:latin typeface="Arial" panose="020B0604020202020204" pitchFamily="34" charset="0"/>
                <a:cs typeface="Arial" panose="020B0604020202020204" pitchFamily="34" charset="0"/>
              </a:rPr>
              <a:t>Society,Centre</a:t>
            </a:r>
            <a:r>
              <a:rPr lang="en-GB" sz="1100" dirty="0">
                <a:latin typeface="Arial" panose="020B0604020202020204" pitchFamily="34" charset="0"/>
                <a:cs typeface="Arial" panose="020B0604020202020204" pitchFamily="34" charset="0"/>
              </a:rPr>
              <a:t> for Global Education suggest several ways ,the use of digital technology like internet and communication to help student better understand the global and exposure to media such as podcast, videocalls, post ,news, </a:t>
            </a:r>
            <a:r>
              <a:rPr lang="en-GB" sz="1100" dirty="0" err="1">
                <a:latin typeface="Arial" panose="020B0604020202020204" pitchFamily="34" charset="0"/>
                <a:cs typeface="Arial" panose="020B0604020202020204" pitchFamily="34" charset="0"/>
              </a:rPr>
              <a:t>whatsupp,masseges</a:t>
            </a:r>
            <a:r>
              <a:rPr lang="en-GB" sz="1100" dirty="0">
                <a:latin typeface="Arial" panose="020B0604020202020204" pitchFamily="34" charset="0"/>
                <a:cs typeface="Arial" panose="020B0604020202020204" pitchFamily="34" charset="0"/>
              </a:rPr>
              <a:t> and many more.</a:t>
            </a:r>
          </a:p>
          <a:p>
            <a:r>
              <a:rPr lang="en-GB" sz="1100" dirty="0">
                <a:latin typeface="Arial" panose="020B0604020202020204" pitchFamily="34" charset="0"/>
                <a:cs typeface="Arial" panose="020B0604020202020204" pitchFamily="34" charset="0"/>
              </a:rPr>
              <a:t>With digital skills and technology, student gets personal experience as well as community needs wants. Sometimes students advance to the international ideas. Through technology students learn new skills from their colleagues, they learn different ideas and share ideas.</a:t>
            </a:r>
          </a:p>
          <a:p>
            <a:r>
              <a:rPr lang="en-GB" sz="1100" dirty="0">
                <a:latin typeface="Arial" panose="020B0604020202020204" pitchFamily="34" charset="0"/>
                <a:cs typeface="Arial" panose="020B0604020202020204" pitchFamily="34" charset="0"/>
              </a:rPr>
              <a:t>Large number of student have priorities and needs such as family dependent. With technology they are able to choose the right time which will suit them .</a:t>
            </a:r>
          </a:p>
          <a:p>
            <a:r>
              <a:rPr lang="en-GB" sz="1100" dirty="0">
                <a:latin typeface="Arial" panose="020B0604020202020204" pitchFamily="34" charset="0"/>
                <a:cs typeface="Arial" panose="020B0604020202020204" pitchFamily="34" charset="0"/>
              </a:rPr>
              <a:t>About 80%of student in the community work full time ,20% work half time .Because of technology they are able to manage time</a:t>
            </a:r>
          </a:p>
        </p:txBody>
      </p:sp>
    </p:spTree>
    <p:extLst>
      <p:ext uri="{BB962C8B-B14F-4D97-AF65-F5344CB8AC3E}">
        <p14:creationId xmlns:p14="http://schemas.microsoft.com/office/powerpoint/2010/main" val="36855496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97221-3058-44B3-4B62-26CD5E29C612}"/>
              </a:ext>
            </a:extLst>
          </p:cNvPr>
          <p:cNvSpPr>
            <a:spLocks noGrp="1"/>
          </p:cNvSpPr>
          <p:nvPr>
            <p:ph type="title"/>
          </p:nvPr>
        </p:nvSpPr>
        <p:spPr>
          <a:xfrm>
            <a:off x="1484311" y="685800"/>
            <a:ext cx="10018713" cy="1752599"/>
          </a:xfrm>
        </p:spPr>
        <p:txBody>
          <a:bodyPr>
            <a:normAutofit/>
          </a:bodyPr>
          <a:lstStyle/>
          <a:p>
            <a:r>
              <a:rPr lang="en-GB" b="1"/>
              <a:t>Your proposed Method</a:t>
            </a:r>
          </a:p>
        </p:txBody>
      </p:sp>
      <p:pic>
        <p:nvPicPr>
          <p:cNvPr id="5" name="Picture 4">
            <a:extLst>
              <a:ext uri="{FF2B5EF4-FFF2-40B4-BE49-F238E27FC236}">
                <a16:creationId xmlns:a16="http://schemas.microsoft.com/office/drawing/2014/main" id="{0C6EF31B-70F5-5EFB-C97C-2211744DBC90}"/>
              </a:ext>
            </a:extLst>
          </p:cNvPr>
          <p:cNvPicPr>
            <a:picLocks noChangeAspect="1"/>
          </p:cNvPicPr>
          <p:nvPr/>
        </p:nvPicPr>
        <p:blipFill>
          <a:blip r:embed="rId3"/>
          <a:stretch>
            <a:fillRect/>
          </a:stretch>
        </p:blipFill>
        <p:spPr>
          <a:xfrm>
            <a:off x="1833531" y="2743199"/>
            <a:ext cx="3596458" cy="3047999"/>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3" name="Content Placeholder 2">
            <a:extLst>
              <a:ext uri="{FF2B5EF4-FFF2-40B4-BE49-F238E27FC236}">
                <a16:creationId xmlns:a16="http://schemas.microsoft.com/office/drawing/2014/main" id="{0A4714CD-73D7-E7C5-EC91-1C51F2875044}"/>
              </a:ext>
            </a:extLst>
          </p:cNvPr>
          <p:cNvSpPr>
            <a:spLocks noGrp="1"/>
          </p:cNvSpPr>
          <p:nvPr>
            <p:ph idx="1"/>
          </p:nvPr>
        </p:nvSpPr>
        <p:spPr>
          <a:xfrm>
            <a:off x="6016336" y="2666999"/>
            <a:ext cx="5486687" cy="3124201"/>
          </a:xfrm>
        </p:spPr>
        <p:txBody>
          <a:bodyPr anchor="t">
            <a:normAutofit/>
          </a:bodyPr>
          <a:lstStyle/>
          <a:p>
            <a:pPr marL="0" indent="0">
              <a:lnSpc>
                <a:spcPct val="90000"/>
              </a:lnSpc>
              <a:buNone/>
            </a:pPr>
            <a:r>
              <a:rPr lang="en-GB" sz="1700"/>
              <a:t>Research methods These questions are addressed through an analysis of survey data collected as part of research funded by the Australian Government’s Office of Learning and Teaching. Data were collected during the 2014 academic year from students of two large Australian universities, respectively, situated in the southeast and northeast of Australia. These universities were of similar size; each with multiple campuses providing a breadth of courses at undergraduate and postgraduate levels with academic and vocational orientations. Undergraduate students in both institutions were invited to complete an online questionnaire containing items investigating their engagement with digital technologies. </a:t>
            </a:r>
            <a:endParaRPr lang="en-GB" sz="17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893007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1FDDA-B756-3C73-9602-0761848B6C57}"/>
              </a:ext>
            </a:extLst>
          </p:cNvPr>
          <p:cNvSpPr>
            <a:spLocks noGrp="1"/>
          </p:cNvSpPr>
          <p:nvPr>
            <p:ph type="title"/>
          </p:nvPr>
        </p:nvSpPr>
        <p:spPr>
          <a:xfrm>
            <a:off x="1760706" y="685800"/>
            <a:ext cx="9742318" cy="1752599"/>
          </a:xfrm>
        </p:spPr>
        <p:txBody>
          <a:bodyPr>
            <a:normAutofit/>
          </a:bodyPr>
          <a:lstStyle/>
          <a:p>
            <a:r>
              <a:rPr lang="en-GB" b="1" dirty="0"/>
              <a:t>Ethical considerations</a:t>
            </a:r>
          </a:p>
        </p:txBody>
      </p:sp>
      <p:graphicFrame>
        <p:nvGraphicFramePr>
          <p:cNvPr id="5" name="Content Placeholder 2">
            <a:extLst>
              <a:ext uri="{FF2B5EF4-FFF2-40B4-BE49-F238E27FC236}">
                <a16:creationId xmlns:a16="http://schemas.microsoft.com/office/drawing/2014/main" id="{59958F91-AEC8-C285-4069-0E2B206F733E}"/>
              </a:ext>
            </a:extLst>
          </p:cNvPr>
          <p:cNvGraphicFramePr>
            <a:graphicFrameLocks noGrp="1"/>
          </p:cNvGraphicFramePr>
          <p:nvPr>
            <p:ph idx="1"/>
            <p:extLst>
              <p:ext uri="{D42A27DB-BD31-4B8C-83A1-F6EECF244321}">
                <p14:modId xmlns:p14="http://schemas.microsoft.com/office/powerpoint/2010/main" val="979103447"/>
              </p:ext>
            </p:extLst>
          </p:nvPr>
        </p:nvGraphicFramePr>
        <p:xfrm>
          <a:off x="1760705" y="2694562"/>
          <a:ext cx="9742319" cy="309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905761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9E8A6-5640-44B4-F4FB-877E134BEFF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5B66BC0-12ED-141E-6139-00C0CCD42B8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0516895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26" name="Rectangle 8">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10">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39E3418-311C-F648-8A4D-1B046769D454}"/>
              </a:ext>
            </a:extLst>
          </p:cNvPr>
          <p:cNvSpPr>
            <a:spLocks noGrp="1"/>
          </p:cNvSpPr>
          <p:nvPr>
            <p:ph type="title"/>
          </p:nvPr>
        </p:nvSpPr>
        <p:spPr>
          <a:xfrm>
            <a:off x="535021" y="685800"/>
            <a:ext cx="2639962" cy="5105400"/>
          </a:xfrm>
        </p:spPr>
        <p:txBody>
          <a:bodyPr>
            <a:normAutofit/>
          </a:bodyPr>
          <a:lstStyle/>
          <a:p>
            <a:r>
              <a:rPr lang="en-GB" b="1">
                <a:solidFill>
                  <a:srgbClr val="FFFFFF"/>
                </a:solidFill>
              </a:rPr>
              <a:t>Your hypothesis</a:t>
            </a:r>
          </a:p>
        </p:txBody>
      </p:sp>
      <p:grpSp>
        <p:nvGrpSpPr>
          <p:cNvPr id="28" name="Group 12">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4"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5"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6"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7"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8"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9"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29" name="Content Placeholder 2">
            <a:extLst>
              <a:ext uri="{FF2B5EF4-FFF2-40B4-BE49-F238E27FC236}">
                <a16:creationId xmlns:a16="http://schemas.microsoft.com/office/drawing/2014/main" id="{C1F7FF0C-0415-0580-9FE8-A4C655BC13C2}"/>
              </a:ext>
            </a:extLst>
          </p:cNvPr>
          <p:cNvGraphicFramePr>
            <a:graphicFrameLocks noGrp="1"/>
          </p:cNvGraphicFramePr>
          <p:nvPr>
            <p:ph idx="1"/>
            <p:extLst>
              <p:ext uri="{D42A27DB-BD31-4B8C-83A1-F6EECF244321}">
                <p14:modId xmlns:p14="http://schemas.microsoft.com/office/powerpoint/2010/main" val="584164668"/>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412433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09B27783-1B7F-12A9-4022-1FE392474F7D}"/>
              </a:ext>
            </a:extLst>
          </p:cNvPr>
          <p:cNvSpPr>
            <a:spLocks noGrp="1"/>
          </p:cNvSpPr>
          <p:nvPr>
            <p:ph type="title"/>
          </p:nvPr>
        </p:nvSpPr>
        <p:spPr>
          <a:xfrm>
            <a:off x="535021" y="685800"/>
            <a:ext cx="2639962" cy="5105400"/>
          </a:xfrm>
        </p:spPr>
        <p:txBody>
          <a:bodyPr>
            <a:normAutofit/>
          </a:bodyPr>
          <a:lstStyle/>
          <a:p>
            <a:r>
              <a:rPr lang="en-GB" b="1">
                <a:solidFill>
                  <a:srgbClr val="FFFFFF"/>
                </a:solidFill>
              </a:rPr>
              <a:t>Reference List</a:t>
            </a:r>
          </a:p>
        </p:txBody>
      </p:sp>
      <p:grpSp>
        <p:nvGrpSpPr>
          <p:cNvPr id="13" name="Group 12">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4"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5"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6"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7"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8"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9"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5" name="Content Placeholder 2">
            <a:extLst>
              <a:ext uri="{FF2B5EF4-FFF2-40B4-BE49-F238E27FC236}">
                <a16:creationId xmlns:a16="http://schemas.microsoft.com/office/drawing/2014/main" id="{4434539B-E9C6-E723-6145-66E4F6D2ADC2}"/>
              </a:ext>
            </a:extLst>
          </p:cNvPr>
          <p:cNvGraphicFramePr>
            <a:graphicFrameLocks noGrp="1"/>
          </p:cNvGraphicFramePr>
          <p:nvPr>
            <p:ph idx="1"/>
            <p:extLst>
              <p:ext uri="{D42A27DB-BD31-4B8C-83A1-F6EECF244321}">
                <p14:modId xmlns:p14="http://schemas.microsoft.com/office/powerpoint/2010/main" val="1529564093"/>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0447523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office theme</Template>
  <TotalTime>0</TotalTime>
  <Words>643</Words>
  <Application>Microsoft Office PowerPoint</Application>
  <PresentationFormat>Widescreen</PresentationFormat>
  <Paragraphs>35</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Arial Nova</vt:lpstr>
      <vt:lpstr>Corbel</vt:lpstr>
      <vt:lpstr>Parallax</vt:lpstr>
      <vt:lpstr>LCHS4002 Digital Skills and Research Methods  Sameena Naz: 2225285 Farzana Jahan: 2226157 Mariam Abubakar: 2229649 Lecturer's Name: Dr Olu Adegbite</vt:lpstr>
      <vt:lpstr>Introduction and chosen research question</vt:lpstr>
      <vt:lpstr>Rational the reason behind</vt:lpstr>
      <vt:lpstr>Your proposed Method</vt:lpstr>
      <vt:lpstr>Ethical considerations</vt:lpstr>
      <vt:lpstr>PowerPoint Presentation</vt:lpstr>
      <vt:lpstr>Your hypothesis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mariam abubakar</dc:creator>
  <cp:lastModifiedBy>Mariam</cp:lastModifiedBy>
  <cp:revision>169</cp:revision>
  <dcterms:created xsi:type="dcterms:W3CDTF">2023-01-30T10:43:25Z</dcterms:created>
  <dcterms:modified xsi:type="dcterms:W3CDTF">2023-02-13T20:10:39Z</dcterms:modified>
</cp:coreProperties>
</file>