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363862-E87A-2848-22A3-1D33E562702E}" v="95" dt="2023-09-07T17:42:53.670"/>
    <p1510:client id="{51F744BA-6035-AEB2-110C-DD782F865404}" v="11" dt="2023-09-07T17:50:13.625"/>
    <p1510:client id="{C89137D4-8B63-EFC8-4D50-ED29442FD8B2}" v="32" dt="2023-09-16T16:53:22.9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Thomas (2307138)" userId="S::2307138@student.uwtsd.ac.uk::1d49ac88-3d56-42c8-9adb-12b0a67afdc2" providerId="AD" clId="Web-{C89137D4-8B63-EFC8-4D50-ED29442FD8B2}"/>
    <pc:docChg chg="modSld">
      <pc:chgData name="Katie Thomas (2307138)" userId="S::2307138@student.uwtsd.ac.uk::1d49ac88-3d56-42c8-9adb-12b0a67afdc2" providerId="AD" clId="Web-{C89137D4-8B63-EFC8-4D50-ED29442FD8B2}" dt="2023-09-16T16:53:22.900" v="25" actId="14100"/>
      <pc:docMkLst>
        <pc:docMk/>
      </pc:docMkLst>
      <pc:sldChg chg="addSp modSp">
        <pc:chgData name="Katie Thomas (2307138)" userId="S::2307138@student.uwtsd.ac.uk::1d49ac88-3d56-42c8-9adb-12b0a67afdc2" providerId="AD" clId="Web-{C89137D4-8B63-EFC8-4D50-ED29442FD8B2}" dt="2023-09-16T16:51:52.116" v="18" actId="20577"/>
        <pc:sldMkLst>
          <pc:docMk/>
          <pc:sldMk cId="109857222" sldId="256"/>
        </pc:sldMkLst>
        <pc:spChg chg="add mod">
          <ac:chgData name="Katie Thomas (2307138)" userId="S::2307138@student.uwtsd.ac.uk::1d49ac88-3d56-42c8-9adb-12b0a67afdc2" providerId="AD" clId="Web-{C89137D4-8B63-EFC8-4D50-ED29442FD8B2}" dt="2023-09-16T16:51:52.116" v="18" actId="20577"/>
          <ac:spMkLst>
            <pc:docMk/>
            <pc:sldMk cId="109857222" sldId="256"/>
            <ac:spMk id="2" creationId="{3DEF2FF3-7973-A73E-F850-80232FEEA641}"/>
          </ac:spMkLst>
        </pc:spChg>
        <pc:spChg chg="add mod">
          <ac:chgData name="Katie Thomas (2307138)" userId="S::2307138@student.uwtsd.ac.uk::1d49ac88-3d56-42c8-9adb-12b0a67afdc2" providerId="AD" clId="Web-{C89137D4-8B63-EFC8-4D50-ED29442FD8B2}" dt="2023-09-16T16:51:35.413" v="16" actId="1076"/>
          <ac:spMkLst>
            <pc:docMk/>
            <pc:sldMk cId="109857222" sldId="256"/>
            <ac:spMk id="3" creationId="{55337328-525C-7069-1E85-B7841D839700}"/>
          </ac:spMkLst>
        </pc:spChg>
        <pc:spChg chg="mod">
          <ac:chgData name="Katie Thomas (2307138)" userId="S::2307138@student.uwtsd.ac.uk::1d49ac88-3d56-42c8-9adb-12b0a67afdc2" providerId="AD" clId="Web-{C89137D4-8B63-EFC8-4D50-ED29442FD8B2}" dt="2023-09-16T16:50:21.848" v="2" actId="1076"/>
          <ac:spMkLst>
            <pc:docMk/>
            <pc:sldMk cId="109857222" sldId="256"/>
            <ac:spMk id="12" creationId="{1859FE7D-28DC-EE68-4B10-101211860714}"/>
          </ac:spMkLst>
        </pc:spChg>
        <pc:picChg chg="mod">
          <ac:chgData name="Katie Thomas (2307138)" userId="S::2307138@student.uwtsd.ac.uk::1d49ac88-3d56-42c8-9adb-12b0a67afdc2" providerId="AD" clId="Web-{C89137D4-8B63-EFC8-4D50-ED29442FD8B2}" dt="2023-09-16T16:50:50.442" v="10" actId="1076"/>
          <ac:picMkLst>
            <pc:docMk/>
            <pc:sldMk cId="109857222" sldId="256"/>
            <ac:picMk id="10" creationId="{42E2D054-02CE-9B82-3797-EAF310F8DC9B}"/>
          </ac:picMkLst>
        </pc:picChg>
        <pc:picChg chg="mod">
          <ac:chgData name="Katie Thomas (2307138)" userId="S::2307138@student.uwtsd.ac.uk::1d49ac88-3d56-42c8-9adb-12b0a67afdc2" providerId="AD" clId="Web-{C89137D4-8B63-EFC8-4D50-ED29442FD8B2}" dt="2023-09-16T16:50:25.223" v="3" actId="1076"/>
          <ac:picMkLst>
            <pc:docMk/>
            <pc:sldMk cId="109857222" sldId="256"/>
            <ac:picMk id="11" creationId="{A49ACEF2-88D8-CC52-CF0B-7E8BD25AEC9D}"/>
          </ac:picMkLst>
        </pc:picChg>
        <pc:picChg chg="mod">
          <ac:chgData name="Katie Thomas (2307138)" userId="S::2307138@student.uwtsd.ac.uk::1d49ac88-3d56-42c8-9adb-12b0a67afdc2" providerId="AD" clId="Web-{C89137D4-8B63-EFC8-4D50-ED29442FD8B2}" dt="2023-09-16T16:50:39.958" v="8" actId="14100"/>
          <ac:picMkLst>
            <pc:docMk/>
            <pc:sldMk cId="109857222" sldId="256"/>
            <ac:picMk id="13" creationId="{2DC87912-B328-5EB2-5BD8-219E3B473D72}"/>
          </ac:picMkLst>
        </pc:picChg>
        <pc:picChg chg="mod">
          <ac:chgData name="Katie Thomas (2307138)" userId="S::2307138@student.uwtsd.ac.uk::1d49ac88-3d56-42c8-9adb-12b0a67afdc2" providerId="AD" clId="Web-{C89137D4-8B63-EFC8-4D50-ED29442FD8B2}" dt="2023-09-16T16:50:45.395" v="9" actId="1076"/>
          <ac:picMkLst>
            <pc:docMk/>
            <pc:sldMk cId="109857222" sldId="256"/>
            <ac:picMk id="14" creationId="{900528B6-6913-9F0D-CD3F-34993FF61B05}"/>
          </ac:picMkLst>
        </pc:picChg>
      </pc:sldChg>
      <pc:sldChg chg="addSp modSp">
        <pc:chgData name="Katie Thomas (2307138)" userId="S::2307138@student.uwtsd.ac.uk::1d49ac88-3d56-42c8-9adb-12b0a67afdc2" providerId="AD" clId="Web-{C89137D4-8B63-EFC8-4D50-ED29442FD8B2}" dt="2023-09-16T16:53:22.900" v="25" actId="14100"/>
        <pc:sldMkLst>
          <pc:docMk/>
          <pc:sldMk cId="1139352827" sldId="257"/>
        </pc:sldMkLst>
        <pc:picChg chg="add mod">
          <ac:chgData name="Katie Thomas (2307138)" userId="S::2307138@student.uwtsd.ac.uk::1d49ac88-3d56-42c8-9adb-12b0a67afdc2" providerId="AD" clId="Web-{C89137D4-8B63-EFC8-4D50-ED29442FD8B2}" dt="2023-09-16T16:53:22.900" v="25" actId="14100"/>
          <ac:picMkLst>
            <pc:docMk/>
            <pc:sldMk cId="1139352827" sldId="257"/>
            <ac:picMk id="2" creationId="{3B04FE9C-85CA-3D42-A13F-1E155EC58507}"/>
          </ac:picMkLst>
        </pc:picChg>
      </pc:sldChg>
    </pc:docChg>
  </pc:docChgLst>
  <pc:docChgLst>
    <pc:chgData clId="Web-{C89137D4-8B63-EFC8-4D50-ED29442FD8B2}"/>
    <pc:docChg chg="modSld">
      <pc:chgData name="" userId="" providerId="" clId="Web-{C89137D4-8B63-EFC8-4D50-ED29442FD8B2}" dt="2023-09-16T16:50:09.973" v="2" actId="1076"/>
      <pc:docMkLst>
        <pc:docMk/>
      </pc:docMkLst>
      <pc:sldChg chg="modSp">
        <pc:chgData name="" userId="" providerId="" clId="Web-{C89137D4-8B63-EFC8-4D50-ED29442FD8B2}" dt="2023-09-16T16:50:09.973" v="2" actId="1076"/>
        <pc:sldMkLst>
          <pc:docMk/>
          <pc:sldMk cId="109857222" sldId="256"/>
        </pc:sldMkLst>
        <pc:spChg chg="mod">
          <ac:chgData name="" userId="" providerId="" clId="Web-{C89137D4-8B63-EFC8-4D50-ED29442FD8B2}" dt="2023-09-16T16:50:01.269" v="0" actId="1076"/>
          <ac:spMkLst>
            <pc:docMk/>
            <pc:sldMk cId="109857222" sldId="256"/>
            <ac:spMk id="12" creationId="{1859FE7D-28DC-EE68-4B10-101211860714}"/>
          </ac:spMkLst>
        </pc:spChg>
        <pc:spChg chg="mod">
          <ac:chgData name="" userId="" providerId="" clId="Web-{C89137D4-8B63-EFC8-4D50-ED29442FD8B2}" dt="2023-09-16T16:50:04.550" v="1" actId="1076"/>
          <ac:spMkLst>
            <pc:docMk/>
            <pc:sldMk cId="109857222" sldId="256"/>
            <ac:spMk id="16" creationId="{FE5BFE1A-3C4D-1109-425E-8C5D8D586B01}"/>
          </ac:spMkLst>
        </pc:spChg>
        <pc:picChg chg="mod">
          <ac:chgData name="" userId="" providerId="" clId="Web-{C89137D4-8B63-EFC8-4D50-ED29442FD8B2}" dt="2023-09-16T16:50:09.973" v="2" actId="1076"/>
          <ac:picMkLst>
            <pc:docMk/>
            <pc:sldMk cId="109857222" sldId="256"/>
            <ac:picMk id="15" creationId="{36159DFE-8DD0-1D85-2E89-9D1EB0618F7C}"/>
          </ac:picMkLst>
        </pc:picChg>
      </pc:sldChg>
    </pc:docChg>
  </pc:docChgLst>
  <pc:docChgLst>
    <pc:chgData name="Katie Thomas (2307138)" userId="S::2307138@student.uwtsd.ac.uk::1d49ac88-3d56-42c8-9adb-12b0a67afdc2" providerId="AD" clId="Web-{51F744BA-6035-AEB2-110C-DD782F865404}"/>
    <pc:docChg chg="addSld modSld">
      <pc:chgData name="Katie Thomas (2307138)" userId="S::2307138@student.uwtsd.ac.uk::1d49ac88-3d56-42c8-9adb-12b0a67afdc2" providerId="AD" clId="Web-{51F744BA-6035-AEB2-110C-DD782F865404}" dt="2023-09-07T17:50:13.625" v="10" actId="14100"/>
      <pc:docMkLst>
        <pc:docMk/>
      </pc:docMkLst>
      <pc:sldChg chg="addSp delSp modSp new">
        <pc:chgData name="Katie Thomas (2307138)" userId="S::2307138@student.uwtsd.ac.uk::1d49ac88-3d56-42c8-9adb-12b0a67afdc2" providerId="AD" clId="Web-{51F744BA-6035-AEB2-110C-DD782F865404}" dt="2023-09-07T17:50:13.625" v="10" actId="14100"/>
        <pc:sldMkLst>
          <pc:docMk/>
          <pc:sldMk cId="1139352827" sldId="257"/>
        </pc:sldMkLst>
        <pc:spChg chg="del">
          <ac:chgData name="Katie Thomas (2307138)" userId="S::2307138@student.uwtsd.ac.uk::1d49ac88-3d56-42c8-9adb-12b0a67afdc2" providerId="AD" clId="Web-{51F744BA-6035-AEB2-110C-DD782F865404}" dt="2023-09-07T17:48:13.747" v="1"/>
          <ac:spMkLst>
            <pc:docMk/>
            <pc:sldMk cId="1139352827" sldId="257"/>
            <ac:spMk id="2" creationId="{4B328DDA-EFDC-E800-9596-42FE3870654B}"/>
          </ac:spMkLst>
        </pc:spChg>
        <pc:spChg chg="del">
          <ac:chgData name="Katie Thomas (2307138)" userId="S::2307138@student.uwtsd.ac.uk::1d49ac88-3d56-42c8-9adb-12b0a67afdc2" providerId="AD" clId="Web-{51F744BA-6035-AEB2-110C-DD782F865404}" dt="2023-09-07T17:48:18.700" v="2"/>
          <ac:spMkLst>
            <pc:docMk/>
            <pc:sldMk cId="1139352827" sldId="257"/>
            <ac:spMk id="3" creationId="{4CD70CC8-9E4F-1DB0-66E7-FAA30588C515}"/>
          </ac:spMkLst>
        </pc:spChg>
        <pc:spChg chg="add mod">
          <ac:chgData name="Katie Thomas (2307138)" userId="S::2307138@student.uwtsd.ac.uk::1d49ac88-3d56-42c8-9adb-12b0a67afdc2" providerId="AD" clId="Web-{51F744BA-6035-AEB2-110C-DD782F865404}" dt="2023-09-07T17:48:55.467" v="4"/>
          <ac:spMkLst>
            <pc:docMk/>
            <pc:sldMk cId="1139352827" sldId="257"/>
            <ac:spMk id="4" creationId="{699A6561-28A7-D75D-D174-9F21446B9075}"/>
          </ac:spMkLst>
        </pc:spChg>
        <pc:spChg chg="add del">
          <ac:chgData name="Katie Thomas (2307138)" userId="S::2307138@student.uwtsd.ac.uk::1d49ac88-3d56-42c8-9adb-12b0a67afdc2" providerId="AD" clId="Web-{51F744BA-6035-AEB2-110C-DD782F865404}" dt="2023-09-07T17:49:29.561" v="6"/>
          <ac:spMkLst>
            <pc:docMk/>
            <pc:sldMk cId="1139352827" sldId="257"/>
            <ac:spMk id="5" creationId="{810BDA01-A084-AF52-929D-AC92A280E156}"/>
          </ac:spMkLst>
        </pc:spChg>
        <pc:spChg chg="add mod">
          <ac:chgData name="Katie Thomas (2307138)" userId="S::2307138@student.uwtsd.ac.uk::1d49ac88-3d56-42c8-9adb-12b0a67afdc2" providerId="AD" clId="Web-{51F744BA-6035-AEB2-110C-DD782F865404}" dt="2023-09-07T17:50:13.625" v="10" actId="14100"/>
          <ac:spMkLst>
            <pc:docMk/>
            <pc:sldMk cId="1139352827" sldId="257"/>
            <ac:spMk id="6" creationId="{0EFB1FED-55E7-A948-E9FF-7570B23AE3E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9/16/2023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860848-883E-44D1-A0CA-6EEB37D51094}"/>
              </a:ext>
            </a:extLst>
          </p:cNvPr>
          <p:cNvPicPr>
            <a:picLocks noChangeAspect="1"/>
          </p:cNvPicPr>
          <p:nvPr/>
        </p:nvPicPr>
        <p:blipFill>
          <a:blip r:embed="rId2"/>
          <a:stretch>
            <a:fillRect/>
          </a:stretch>
        </p:blipFill>
        <p:spPr>
          <a:xfrm>
            <a:off x="-45301" y="-36009"/>
            <a:ext cx="1326531" cy="1326531"/>
          </a:xfrm>
          <a:prstGeom prst="rect">
            <a:avLst/>
          </a:prstGeom>
        </p:spPr>
      </p:pic>
      <p:pic>
        <p:nvPicPr>
          <p:cNvPr id="5" name="Picture 4" descr="A black rectangle with blue border&#10;&#10;Description automatically generated">
            <a:extLst>
              <a:ext uri="{FF2B5EF4-FFF2-40B4-BE49-F238E27FC236}">
                <a16:creationId xmlns:a16="http://schemas.microsoft.com/office/drawing/2014/main" id="{06AE659E-75F8-C40B-73B8-2D519C4D8245}"/>
              </a:ext>
            </a:extLst>
          </p:cNvPr>
          <p:cNvPicPr>
            <a:picLocks noChangeAspect="1"/>
          </p:cNvPicPr>
          <p:nvPr/>
        </p:nvPicPr>
        <p:blipFill>
          <a:blip r:embed="rId3"/>
          <a:stretch>
            <a:fillRect/>
          </a:stretch>
        </p:blipFill>
        <p:spPr>
          <a:xfrm>
            <a:off x="1884217" y="45180"/>
            <a:ext cx="6622473" cy="919044"/>
          </a:xfrm>
          <a:prstGeom prst="rect">
            <a:avLst/>
          </a:prstGeom>
        </p:spPr>
      </p:pic>
      <p:sp>
        <p:nvSpPr>
          <p:cNvPr id="6" name="TextBox 5">
            <a:extLst>
              <a:ext uri="{FF2B5EF4-FFF2-40B4-BE49-F238E27FC236}">
                <a16:creationId xmlns:a16="http://schemas.microsoft.com/office/drawing/2014/main" id="{A0E6AA92-544B-3969-B335-29F40597A902}"/>
              </a:ext>
            </a:extLst>
          </p:cNvPr>
          <p:cNvSpPr txBox="1"/>
          <p:nvPr/>
        </p:nvSpPr>
        <p:spPr>
          <a:xfrm>
            <a:off x="2082140" y="300842"/>
            <a:ext cx="63849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7030A0"/>
                </a:solidFill>
              </a:rPr>
              <a:t>Skills and personal qualities that build up to the development of academic writing </a:t>
            </a:r>
          </a:p>
        </p:txBody>
      </p:sp>
      <p:pic>
        <p:nvPicPr>
          <p:cNvPr id="7" name="Picture 6">
            <a:extLst>
              <a:ext uri="{FF2B5EF4-FFF2-40B4-BE49-F238E27FC236}">
                <a16:creationId xmlns:a16="http://schemas.microsoft.com/office/drawing/2014/main" id="{6739BCD4-A9B0-8C00-66AC-49A3E8F4B33F}"/>
              </a:ext>
            </a:extLst>
          </p:cNvPr>
          <p:cNvPicPr>
            <a:picLocks noChangeAspect="1"/>
          </p:cNvPicPr>
          <p:nvPr/>
        </p:nvPicPr>
        <p:blipFill>
          <a:blip r:embed="rId4"/>
          <a:stretch>
            <a:fillRect/>
          </a:stretch>
        </p:blipFill>
        <p:spPr>
          <a:xfrm>
            <a:off x="4991224" y="909080"/>
            <a:ext cx="1101189" cy="1101189"/>
          </a:xfrm>
          <a:prstGeom prst="rect">
            <a:avLst/>
          </a:prstGeom>
        </p:spPr>
      </p:pic>
      <p:pic>
        <p:nvPicPr>
          <p:cNvPr id="8" name="Picture 7" descr="A black rectangular object with red lines&#10;&#10;Description automatically generated">
            <a:extLst>
              <a:ext uri="{FF2B5EF4-FFF2-40B4-BE49-F238E27FC236}">
                <a16:creationId xmlns:a16="http://schemas.microsoft.com/office/drawing/2014/main" id="{A5189997-C8AC-59D5-993D-6255D32B9952}"/>
              </a:ext>
            </a:extLst>
          </p:cNvPr>
          <p:cNvPicPr>
            <a:picLocks noChangeAspect="1"/>
          </p:cNvPicPr>
          <p:nvPr/>
        </p:nvPicPr>
        <p:blipFill>
          <a:blip r:embed="rId5"/>
          <a:stretch>
            <a:fillRect/>
          </a:stretch>
        </p:blipFill>
        <p:spPr>
          <a:xfrm>
            <a:off x="211777" y="1436944"/>
            <a:ext cx="2951018" cy="4043487"/>
          </a:xfrm>
          <a:prstGeom prst="rect">
            <a:avLst/>
          </a:prstGeom>
        </p:spPr>
      </p:pic>
      <p:pic>
        <p:nvPicPr>
          <p:cNvPr id="9" name="Picture 8" descr="A screenshot of a black screen&#10;&#10;Description automatically generated">
            <a:extLst>
              <a:ext uri="{FF2B5EF4-FFF2-40B4-BE49-F238E27FC236}">
                <a16:creationId xmlns:a16="http://schemas.microsoft.com/office/drawing/2014/main" id="{7641736F-FA29-D48D-398D-62097ED8BA40}"/>
              </a:ext>
            </a:extLst>
          </p:cNvPr>
          <p:cNvPicPr>
            <a:picLocks noChangeAspect="1"/>
          </p:cNvPicPr>
          <p:nvPr/>
        </p:nvPicPr>
        <p:blipFill>
          <a:blip r:embed="rId6"/>
          <a:stretch>
            <a:fillRect/>
          </a:stretch>
        </p:blipFill>
        <p:spPr>
          <a:xfrm>
            <a:off x="245519" y="1490353"/>
            <a:ext cx="2695509" cy="4114800"/>
          </a:xfrm>
          <a:prstGeom prst="rect">
            <a:avLst/>
          </a:prstGeom>
        </p:spPr>
      </p:pic>
      <p:pic>
        <p:nvPicPr>
          <p:cNvPr id="10" name="Picture 9">
            <a:extLst>
              <a:ext uri="{FF2B5EF4-FFF2-40B4-BE49-F238E27FC236}">
                <a16:creationId xmlns:a16="http://schemas.microsoft.com/office/drawing/2014/main" id="{42E2D054-02CE-9B82-3797-EAF310F8DC9B}"/>
              </a:ext>
            </a:extLst>
          </p:cNvPr>
          <p:cNvPicPr>
            <a:picLocks noChangeAspect="1"/>
          </p:cNvPicPr>
          <p:nvPr/>
        </p:nvPicPr>
        <p:blipFill>
          <a:blip r:embed="rId7"/>
          <a:stretch>
            <a:fillRect/>
          </a:stretch>
        </p:blipFill>
        <p:spPr>
          <a:xfrm>
            <a:off x="9746060" y="1479045"/>
            <a:ext cx="1200150" cy="1019175"/>
          </a:xfrm>
          <a:prstGeom prst="rect">
            <a:avLst/>
          </a:prstGeom>
        </p:spPr>
      </p:pic>
      <p:pic>
        <p:nvPicPr>
          <p:cNvPr id="11" name="Picture 10" descr="A black rectangle with green border&#10;&#10;Description automatically generated">
            <a:extLst>
              <a:ext uri="{FF2B5EF4-FFF2-40B4-BE49-F238E27FC236}">
                <a16:creationId xmlns:a16="http://schemas.microsoft.com/office/drawing/2014/main" id="{A49ACEF2-88D8-CC52-CF0B-7E8BD25AEC9D}"/>
              </a:ext>
            </a:extLst>
          </p:cNvPr>
          <p:cNvPicPr>
            <a:picLocks noChangeAspect="1"/>
          </p:cNvPicPr>
          <p:nvPr/>
        </p:nvPicPr>
        <p:blipFill>
          <a:blip r:embed="rId8"/>
          <a:stretch>
            <a:fillRect/>
          </a:stretch>
        </p:blipFill>
        <p:spPr>
          <a:xfrm>
            <a:off x="9015688" y="2554027"/>
            <a:ext cx="2861953" cy="4302658"/>
          </a:xfrm>
          <a:prstGeom prst="rect">
            <a:avLst/>
          </a:prstGeom>
        </p:spPr>
      </p:pic>
      <p:sp>
        <p:nvSpPr>
          <p:cNvPr id="12" name="TextBox 11">
            <a:extLst>
              <a:ext uri="{FF2B5EF4-FFF2-40B4-BE49-F238E27FC236}">
                <a16:creationId xmlns:a16="http://schemas.microsoft.com/office/drawing/2014/main" id="{1859FE7D-28DC-EE68-4B10-101211860714}"/>
              </a:ext>
            </a:extLst>
          </p:cNvPr>
          <p:cNvSpPr txBox="1"/>
          <p:nvPr/>
        </p:nvSpPr>
        <p:spPr>
          <a:xfrm>
            <a:off x="9015688" y="2499226"/>
            <a:ext cx="2743200"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t>CRICTICAL THINKING :</a:t>
            </a:r>
          </a:p>
          <a:p>
            <a:endParaRPr lang="en-GB"/>
          </a:p>
          <a:p>
            <a:r>
              <a:rPr lang="en-GB" sz="1200">
                <a:latin typeface="Arial"/>
                <a:cs typeface="Arial"/>
              </a:rPr>
              <a:t>Cottrell (2019) said our brains have a tendency to look for short cuts and easy answers and are quite easy to fool unless we use systematic methods to analyse information, situations and even our own thought process.</a:t>
            </a:r>
          </a:p>
          <a:p>
            <a:r>
              <a:rPr lang="en-GB" sz="1200">
                <a:latin typeface="Arial"/>
                <a:cs typeface="Arial"/>
              </a:rPr>
              <a:t>Edward Glaser (1971) had believed that persistent effort to examine to any belief or supported form of knowledge in light of evidence that supports it further conclusions to which tends for in other words,</a:t>
            </a:r>
          </a:p>
          <a:p>
            <a:r>
              <a:rPr lang="en-GB" sz="1200">
                <a:latin typeface="Arial"/>
                <a:cs typeface="Arial"/>
              </a:rPr>
              <a:t>Persistence/constant  re-examining  ,</a:t>
            </a:r>
          </a:p>
          <a:p>
            <a:r>
              <a:rPr lang="en-GB" sz="1200">
                <a:latin typeface="Arial"/>
                <a:cs typeface="Arial"/>
              </a:rPr>
              <a:t>Use of solid evidence evaluating basis of current beliefs or positions on any given issues. Sometimes our brain will make assumptions and jump to ideas or conclusions and think they are right Kahneman (2011)</a:t>
            </a:r>
          </a:p>
        </p:txBody>
      </p:sp>
      <p:pic>
        <p:nvPicPr>
          <p:cNvPr id="13" name="Picture 12">
            <a:extLst>
              <a:ext uri="{FF2B5EF4-FFF2-40B4-BE49-F238E27FC236}">
                <a16:creationId xmlns:a16="http://schemas.microsoft.com/office/drawing/2014/main" id="{2DC87912-B328-5EB2-5BD8-219E3B473D72}"/>
              </a:ext>
            </a:extLst>
          </p:cNvPr>
          <p:cNvPicPr>
            <a:picLocks noChangeAspect="1"/>
          </p:cNvPicPr>
          <p:nvPr/>
        </p:nvPicPr>
        <p:blipFill>
          <a:blip r:embed="rId9"/>
          <a:stretch>
            <a:fillRect/>
          </a:stretch>
        </p:blipFill>
        <p:spPr>
          <a:xfrm>
            <a:off x="4407724" y="2002528"/>
            <a:ext cx="2743200" cy="3467588"/>
          </a:xfrm>
          <a:prstGeom prst="rect">
            <a:avLst/>
          </a:prstGeom>
        </p:spPr>
      </p:pic>
      <p:pic>
        <p:nvPicPr>
          <p:cNvPr id="14" name="Picture 13" descr="A black rectangle with orange border&#10;&#10;Description automatically generated">
            <a:extLst>
              <a:ext uri="{FF2B5EF4-FFF2-40B4-BE49-F238E27FC236}">
                <a16:creationId xmlns:a16="http://schemas.microsoft.com/office/drawing/2014/main" id="{900528B6-6913-9F0D-CD3F-34993FF61B05}"/>
              </a:ext>
            </a:extLst>
          </p:cNvPr>
          <p:cNvPicPr>
            <a:picLocks noChangeAspect="1"/>
          </p:cNvPicPr>
          <p:nvPr/>
        </p:nvPicPr>
        <p:blipFill>
          <a:blip r:embed="rId10"/>
          <a:stretch>
            <a:fillRect/>
          </a:stretch>
        </p:blipFill>
        <p:spPr>
          <a:xfrm>
            <a:off x="4203287" y="2037404"/>
            <a:ext cx="3142785" cy="3395058"/>
          </a:xfrm>
          <a:prstGeom prst="rect">
            <a:avLst/>
          </a:prstGeom>
        </p:spPr>
      </p:pic>
      <p:pic>
        <p:nvPicPr>
          <p:cNvPr id="15" name="Picture 14" descr="A black rectangle with blue lines&#10;&#10;Description automatically generated">
            <a:extLst>
              <a:ext uri="{FF2B5EF4-FFF2-40B4-BE49-F238E27FC236}">
                <a16:creationId xmlns:a16="http://schemas.microsoft.com/office/drawing/2014/main" id="{36159DFE-8DD0-1D85-2E89-9D1EB0618F7C}"/>
              </a:ext>
            </a:extLst>
          </p:cNvPr>
          <p:cNvPicPr>
            <a:picLocks noChangeAspect="1"/>
          </p:cNvPicPr>
          <p:nvPr/>
        </p:nvPicPr>
        <p:blipFill>
          <a:blip r:embed="rId11"/>
          <a:stretch>
            <a:fillRect/>
          </a:stretch>
        </p:blipFill>
        <p:spPr>
          <a:xfrm>
            <a:off x="1683158" y="5596637"/>
            <a:ext cx="6563096" cy="1221268"/>
          </a:xfrm>
          <a:prstGeom prst="rect">
            <a:avLst/>
          </a:prstGeom>
        </p:spPr>
      </p:pic>
      <p:sp>
        <p:nvSpPr>
          <p:cNvPr id="16" name="TextBox 15">
            <a:extLst>
              <a:ext uri="{FF2B5EF4-FFF2-40B4-BE49-F238E27FC236}">
                <a16:creationId xmlns:a16="http://schemas.microsoft.com/office/drawing/2014/main" id="{FE5BFE1A-3C4D-1109-425E-8C5D8D586B01}"/>
              </a:ext>
            </a:extLst>
          </p:cNvPr>
          <p:cNvSpPr txBox="1"/>
          <p:nvPr/>
        </p:nvSpPr>
        <p:spPr>
          <a:xfrm>
            <a:off x="1729621" y="5565569"/>
            <a:ext cx="6266211"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Conclusion:</a:t>
            </a:r>
          </a:p>
          <a:p>
            <a:r>
              <a:rPr lang="en-GB" sz="1200">
                <a:latin typeface="Arial"/>
                <a:cs typeface="Arial"/>
              </a:rPr>
              <a:t>Coming away from researching these ways to develop study skills I will take away about critical thinking and not jump to the answers I like to think I have good time management skills but will spread time evenly for my academic skills and defiantly go for the 80/20 % method and distribute time I have really enjoyed looking into the theorists I have used for this module. </a:t>
            </a:r>
          </a:p>
        </p:txBody>
      </p:sp>
      <p:sp>
        <p:nvSpPr>
          <p:cNvPr id="2" name="TextBox 1">
            <a:extLst>
              <a:ext uri="{FF2B5EF4-FFF2-40B4-BE49-F238E27FC236}">
                <a16:creationId xmlns:a16="http://schemas.microsoft.com/office/drawing/2014/main" id="{3DEF2FF3-7973-A73E-F850-80232FEEA641}"/>
              </a:ext>
            </a:extLst>
          </p:cNvPr>
          <p:cNvSpPr txBox="1"/>
          <p:nvPr/>
        </p:nvSpPr>
        <p:spPr>
          <a:xfrm>
            <a:off x="9129132" y="124522"/>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Arial"/>
                <a:cs typeface="Arial"/>
              </a:rPr>
              <a:t>Introduction:</a:t>
            </a:r>
          </a:p>
          <a:p>
            <a:r>
              <a:rPr lang="en-US" sz="1200" dirty="0">
                <a:latin typeface="Arial"/>
                <a:cs typeface="Arial"/>
              </a:rPr>
              <a:t>Hello my name is Katie Thomas student number 2307138 and today I am going to be talking about the skills I think make and support the development of academic writing</a:t>
            </a:r>
            <a:endParaRPr lang="en-US" dirty="0"/>
          </a:p>
        </p:txBody>
      </p:sp>
      <p:sp>
        <p:nvSpPr>
          <p:cNvPr id="3" name="Rectangle 2">
            <a:extLst>
              <a:ext uri="{FF2B5EF4-FFF2-40B4-BE49-F238E27FC236}">
                <a16:creationId xmlns:a16="http://schemas.microsoft.com/office/drawing/2014/main" id="{55337328-525C-7069-1E85-B7841D839700}"/>
              </a:ext>
            </a:extLst>
          </p:cNvPr>
          <p:cNvSpPr/>
          <p:nvPr/>
        </p:nvSpPr>
        <p:spPr>
          <a:xfrm>
            <a:off x="8951310" y="50362"/>
            <a:ext cx="2881586" cy="134006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99A6561-28A7-D75D-D174-9F21446B9075}"/>
              </a:ext>
            </a:extLst>
          </p:cNvPr>
          <p:cNvSpPr/>
          <p:nvPr/>
        </p:nvSpPr>
        <p:spPr>
          <a:xfrm>
            <a:off x="154080" y="140073"/>
            <a:ext cx="11889441" cy="6622676"/>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EFB1FED-55E7-A948-E9FF-7570B23AE3E5}"/>
              </a:ext>
            </a:extLst>
          </p:cNvPr>
          <p:cNvSpPr txBox="1"/>
          <p:nvPr/>
        </p:nvSpPr>
        <p:spPr>
          <a:xfrm>
            <a:off x="309282" y="331694"/>
            <a:ext cx="756172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t>Reference list:</a:t>
            </a:r>
          </a:p>
        </p:txBody>
      </p:sp>
      <p:pic>
        <p:nvPicPr>
          <p:cNvPr id="2" name="Picture 1" descr="A black screen with white text&#10;&#10;Description automatically generated">
            <a:extLst>
              <a:ext uri="{FF2B5EF4-FFF2-40B4-BE49-F238E27FC236}">
                <a16:creationId xmlns:a16="http://schemas.microsoft.com/office/drawing/2014/main" id="{3B04FE9C-85CA-3D42-A13F-1E155EC58507}"/>
              </a:ext>
            </a:extLst>
          </p:cNvPr>
          <p:cNvPicPr>
            <a:picLocks noChangeAspect="1"/>
          </p:cNvPicPr>
          <p:nvPr/>
        </p:nvPicPr>
        <p:blipFill>
          <a:blip r:embed="rId2"/>
          <a:stretch>
            <a:fillRect/>
          </a:stretch>
        </p:blipFill>
        <p:spPr>
          <a:xfrm>
            <a:off x="397641" y="873284"/>
            <a:ext cx="7761888" cy="4156742"/>
          </a:xfrm>
          <a:prstGeom prst="rect">
            <a:avLst/>
          </a:prstGeom>
        </p:spPr>
      </p:pic>
    </p:spTree>
    <p:extLst>
      <p:ext uri="{BB962C8B-B14F-4D97-AF65-F5344CB8AC3E}">
        <p14:creationId xmlns:p14="http://schemas.microsoft.com/office/powerpoint/2010/main" val="11393528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86</cp:revision>
  <dcterms:created xsi:type="dcterms:W3CDTF">2023-09-07T17:29:18Z</dcterms:created>
  <dcterms:modified xsi:type="dcterms:W3CDTF">2023-09-16T16:53:23Z</dcterms:modified>
</cp:coreProperties>
</file>