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57" r:id="rId4"/>
    <p:sldId id="264" r:id="rId5"/>
    <p:sldId id="259" r:id="rId6"/>
    <p:sldId id="260" r:id="rId7"/>
    <p:sldId id="261" r:id="rId8"/>
    <p:sldId id="265" r:id="rId9"/>
    <p:sldId id="267" r:id="rId10"/>
    <p:sldId id="262" r:id="rId11"/>
    <p:sldId id="263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A6E8B"/>
    <a:srgbClr val="AC5274"/>
    <a:srgbClr val="FF05F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ED5371-4232-4F56-8B74-6EF6BBE3D76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AB7472D-9DC6-4F50-A660-872495A17F7E}">
      <dgm:prSet custT="1"/>
      <dgm:spPr/>
      <dgm:t>
        <a:bodyPr/>
        <a:lstStyle/>
        <a:p>
          <a:r>
            <a:rPr lang="en-GB" sz="2400" dirty="0"/>
            <a:t>The obedience to God</a:t>
          </a:r>
          <a:endParaRPr lang="en-US" sz="2400" dirty="0"/>
        </a:p>
      </dgm:t>
    </dgm:pt>
    <dgm:pt modelId="{2E96273C-06D8-4366-8EDD-F8F9DE75215C}" type="parTrans" cxnId="{04B1C728-599A-4B91-BA80-DF816815647C}">
      <dgm:prSet/>
      <dgm:spPr/>
      <dgm:t>
        <a:bodyPr/>
        <a:lstStyle/>
        <a:p>
          <a:endParaRPr lang="en-US"/>
        </a:p>
      </dgm:t>
    </dgm:pt>
    <dgm:pt modelId="{00547837-A91F-4C58-AA1C-588031713E06}" type="sibTrans" cxnId="{04B1C728-599A-4B91-BA80-DF816815647C}">
      <dgm:prSet/>
      <dgm:spPr/>
      <dgm:t>
        <a:bodyPr/>
        <a:lstStyle/>
        <a:p>
          <a:endParaRPr lang="en-US"/>
        </a:p>
      </dgm:t>
    </dgm:pt>
    <dgm:pt modelId="{73EC11B3-AFF7-4CC5-88A1-A6CD647F70ED}">
      <dgm:prSet custT="1"/>
      <dgm:spPr/>
      <dgm:t>
        <a:bodyPr/>
        <a:lstStyle/>
        <a:p>
          <a:r>
            <a:rPr lang="en-GB" sz="2400" dirty="0"/>
            <a:t>A proclamation of the greatness of God and of his oneness </a:t>
          </a:r>
          <a:endParaRPr lang="en-US" sz="2400" dirty="0"/>
        </a:p>
      </dgm:t>
    </dgm:pt>
    <dgm:pt modelId="{40C4685B-B303-4FD0-A446-832746A8C338}" type="parTrans" cxnId="{20355A6A-55B5-47BD-B4F3-930EF4192E76}">
      <dgm:prSet/>
      <dgm:spPr/>
      <dgm:t>
        <a:bodyPr/>
        <a:lstStyle/>
        <a:p>
          <a:endParaRPr lang="en-US"/>
        </a:p>
      </dgm:t>
    </dgm:pt>
    <dgm:pt modelId="{1F89D0C8-A4BA-4B85-8B13-6D405F733E21}" type="sibTrans" cxnId="{20355A6A-55B5-47BD-B4F3-930EF4192E76}">
      <dgm:prSet/>
      <dgm:spPr/>
      <dgm:t>
        <a:bodyPr/>
        <a:lstStyle/>
        <a:p>
          <a:endParaRPr lang="en-US"/>
        </a:p>
      </dgm:t>
    </dgm:pt>
    <dgm:pt modelId="{840FB649-411E-4400-B5EF-1203D8C58813}">
      <dgm:prSet custT="1"/>
      <dgm:spPr/>
      <dgm:t>
        <a:bodyPr/>
        <a:lstStyle/>
        <a:p>
          <a:r>
            <a:rPr lang="en-GB" sz="2400" dirty="0"/>
            <a:t>Prayer brings human beings near God</a:t>
          </a:r>
          <a:endParaRPr lang="en-US" sz="2400" dirty="0"/>
        </a:p>
      </dgm:t>
    </dgm:pt>
    <dgm:pt modelId="{222069AF-6D57-4C6F-B44A-E5D0AE4275D0}" type="parTrans" cxnId="{3EDAEFDC-A838-4FFF-A2AC-62540E40911F}">
      <dgm:prSet/>
      <dgm:spPr/>
      <dgm:t>
        <a:bodyPr/>
        <a:lstStyle/>
        <a:p>
          <a:endParaRPr lang="en-US"/>
        </a:p>
      </dgm:t>
    </dgm:pt>
    <dgm:pt modelId="{B7C65DB4-92F1-4F0E-BDE0-3A8A251C68E5}" type="sibTrans" cxnId="{3EDAEFDC-A838-4FFF-A2AC-62540E40911F}">
      <dgm:prSet/>
      <dgm:spPr/>
      <dgm:t>
        <a:bodyPr/>
        <a:lstStyle/>
        <a:p>
          <a:endParaRPr lang="en-US"/>
        </a:p>
      </dgm:t>
    </dgm:pt>
    <dgm:pt modelId="{83B21C0D-5660-451B-A41A-E636DE3649E4}">
      <dgm:prSet custT="1"/>
      <dgm:spPr/>
      <dgm:t>
        <a:bodyPr/>
        <a:lstStyle/>
        <a:p>
          <a:r>
            <a:rPr lang="en-GB" sz="2400" dirty="0"/>
            <a:t>“[Prophet], if My servants ask you about Me, I am near. I respond to those who call Me, so let them respond to Me, and believe in Me, so that they may be guided”</a:t>
          </a:r>
          <a:endParaRPr lang="en-US" sz="2400" dirty="0"/>
        </a:p>
      </dgm:t>
    </dgm:pt>
    <dgm:pt modelId="{F8CC0A95-1D94-4BF6-B2B0-CC7123DB2C20}" type="parTrans" cxnId="{24BCFFB7-9E93-4DC4-9372-91CA3DCC61C2}">
      <dgm:prSet/>
      <dgm:spPr/>
      <dgm:t>
        <a:bodyPr/>
        <a:lstStyle/>
        <a:p>
          <a:endParaRPr lang="en-US"/>
        </a:p>
      </dgm:t>
    </dgm:pt>
    <dgm:pt modelId="{443B4B0A-554E-4C76-B069-5AD632E374DA}" type="sibTrans" cxnId="{24BCFFB7-9E93-4DC4-9372-91CA3DCC61C2}">
      <dgm:prSet/>
      <dgm:spPr/>
      <dgm:t>
        <a:bodyPr/>
        <a:lstStyle/>
        <a:p>
          <a:endParaRPr lang="en-US"/>
        </a:p>
      </dgm:t>
    </dgm:pt>
    <dgm:pt modelId="{04CF9E45-7552-4DE7-89E0-C14DD0C79F29}" type="pres">
      <dgm:prSet presAssocID="{C7ED5371-4232-4F56-8B74-6EF6BBE3D76A}" presName="root" presStyleCnt="0">
        <dgm:presLayoutVars>
          <dgm:dir/>
          <dgm:resizeHandles val="exact"/>
        </dgm:presLayoutVars>
      </dgm:prSet>
      <dgm:spPr/>
    </dgm:pt>
    <dgm:pt modelId="{884FF221-DA60-4012-8B2C-93035DF2BE0C}" type="pres">
      <dgm:prSet presAssocID="{C7ED5371-4232-4F56-8B74-6EF6BBE3D76A}" presName="container" presStyleCnt="0">
        <dgm:presLayoutVars>
          <dgm:dir/>
          <dgm:resizeHandles val="exact"/>
        </dgm:presLayoutVars>
      </dgm:prSet>
      <dgm:spPr/>
    </dgm:pt>
    <dgm:pt modelId="{61BF4343-8596-4DE4-AD19-FAB7DB533DBE}" type="pres">
      <dgm:prSet presAssocID="{6AB7472D-9DC6-4F50-A660-872495A17F7E}" presName="compNode" presStyleCnt="0"/>
      <dgm:spPr/>
    </dgm:pt>
    <dgm:pt modelId="{45A3CF93-1AFB-4E6B-9847-941446587B93}" type="pres">
      <dgm:prSet presAssocID="{6AB7472D-9DC6-4F50-A660-872495A17F7E}" presName="iconBgRect" presStyleLbl="bgShp" presStyleIdx="0" presStyleCnt="4"/>
      <dgm:spPr/>
    </dgm:pt>
    <dgm:pt modelId="{2DCAC0F2-4C67-4682-86F0-B0EFCB55F230}" type="pres">
      <dgm:prSet presAssocID="{6AB7472D-9DC6-4F50-A660-872495A17F7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225205E-680A-4BE1-89CA-D644872E08AC}" type="pres">
      <dgm:prSet presAssocID="{6AB7472D-9DC6-4F50-A660-872495A17F7E}" presName="spaceRect" presStyleCnt="0"/>
      <dgm:spPr/>
    </dgm:pt>
    <dgm:pt modelId="{8F3D7023-C850-43D2-B9EA-97C2D4B6CA4B}" type="pres">
      <dgm:prSet presAssocID="{6AB7472D-9DC6-4F50-A660-872495A17F7E}" presName="textRect" presStyleLbl="revTx" presStyleIdx="0" presStyleCnt="4">
        <dgm:presLayoutVars>
          <dgm:chMax val="1"/>
          <dgm:chPref val="1"/>
        </dgm:presLayoutVars>
      </dgm:prSet>
      <dgm:spPr/>
    </dgm:pt>
    <dgm:pt modelId="{E08ED513-430B-4B76-AC93-7668F41E2724}" type="pres">
      <dgm:prSet presAssocID="{00547837-A91F-4C58-AA1C-588031713E06}" presName="sibTrans" presStyleLbl="sibTrans2D1" presStyleIdx="0" presStyleCnt="0"/>
      <dgm:spPr/>
    </dgm:pt>
    <dgm:pt modelId="{EC0DDA46-605B-4C9B-A3FC-90D8C9168852}" type="pres">
      <dgm:prSet presAssocID="{73EC11B3-AFF7-4CC5-88A1-A6CD647F70ED}" presName="compNode" presStyleCnt="0"/>
      <dgm:spPr/>
    </dgm:pt>
    <dgm:pt modelId="{2B8AFD8E-0D50-4DCB-B417-5A613C76837C}" type="pres">
      <dgm:prSet presAssocID="{73EC11B3-AFF7-4CC5-88A1-A6CD647F70ED}" presName="iconBgRect" presStyleLbl="bgShp" presStyleIdx="1" presStyleCnt="4" custLinFactNeighborX="-15130" custLinFactNeighborY="665"/>
      <dgm:spPr/>
    </dgm:pt>
    <dgm:pt modelId="{67B0D332-ECBB-417A-9EB9-9226941B7CE9}" type="pres">
      <dgm:prSet presAssocID="{73EC11B3-AFF7-4CC5-88A1-A6CD647F70ED}" presName="iconRect" presStyleLbl="node1" presStyleIdx="1" presStyleCnt="4" custLinFactNeighborX="-27716" custLinFactNeighborY="-652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21C4A513-EE1B-4833-ACF7-C459C18D67C9}" type="pres">
      <dgm:prSet presAssocID="{73EC11B3-AFF7-4CC5-88A1-A6CD647F70ED}" presName="spaceRect" presStyleCnt="0"/>
      <dgm:spPr/>
    </dgm:pt>
    <dgm:pt modelId="{ACF8226D-28DB-4C26-8E73-F17EDBCF70B7}" type="pres">
      <dgm:prSet presAssocID="{73EC11B3-AFF7-4CC5-88A1-A6CD647F70ED}" presName="textRect" presStyleLbl="revTx" presStyleIdx="1" presStyleCnt="4">
        <dgm:presLayoutVars>
          <dgm:chMax val="1"/>
          <dgm:chPref val="1"/>
        </dgm:presLayoutVars>
      </dgm:prSet>
      <dgm:spPr/>
    </dgm:pt>
    <dgm:pt modelId="{4518F388-0790-460A-A2BD-4A4BA4DF72D2}" type="pres">
      <dgm:prSet presAssocID="{1F89D0C8-A4BA-4B85-8B13-6D405F733E21}" presName="sibTrans" presStyleLbl="sibTrans2D1" presStyleIdx="0" presStyleCnt="0"/>
      <dgm:spPr/>
    </dgm:pt>
    <dgm:pt modelId="{F9B07440-BD59-4978-84E2-F87FF77833FB}" type="pres">
      <dgm:prSet presAssocID="{840FB649-411E-4400-B5EF-1203D8C58813}" presName="compNode" presStyleCnt="0"/>
      <dgm:spPr/>
    </dgm:pt>
    <dgm:pt modelId="{FB2EBA13-6ED9-46B7-9793-5D03129BD775}" type="pres">
      <dgm:prSet presAssocID="{840FB649-411E-4400-B5EF-1203D8C58813}" presName="iconBgRect" presStyleLbl="bgShp" presStyleIdx="2" presStyleCnt="4"/>
      <dgm:spPr/>
    </dgm:pt>
    <dgm:pt modelId="{955765EB-5B0A-45E9-A2BF-5C521D866F61}" type="pres">
      <dgm:prSet presAssocID="{840FB649-411E-4400-B5EF-1203D8C5881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58C8294E-3776-48DA-8751-62316148DBBB}" type="pres">
      <dgm:prSet presAssocID="{840FB649-411E-4400-B5EF-1203D8C58813}" presName="spaceRect" presStyleCnt="0"/>
      <dgm:spPr/>
    </dgm:pt>
    <dgm:pt modelId="{29674FF3-9C4A-476B-9CC5-479B273C40BA}" type="pres">
      <dgm:prSet presAssocID="{840FB649-411E-4400-B5EF-1203D8C58813}" presName="textRect" presStyleLbl="revTx" presStyleIdx="2" presStyleCnt="4">
        <dgm:presLayoutVars>
          <dgm:chMax val="1"/>
          <dgm:chPref val="1"/>
        </dgm:presLayoutVars>
      </dgm:prSet>
      <dgm:spPr/>
    </dgm:pt>
    <dgm:pt modelId="{942293CC-22F5-402E-BAE6-43203FE090BD}" type="pres">
      <dgm:prSet presAssocID="{B7C65DB4-92F1-4F0E-BDE0-3A8A251C68E5}" presName="sibTrans" presStyleLbl="sibTrans2D1" presStyleIdx="0" presStyleCnt="0"/>
      <dgm:spPr/>
    </dgm:pt>
    <dgm:pt modelId="{7D243791-C41C-487D-A4CB-3C77DBEC0974}" type="pres">
      <dgm:prSet presAssocID="{83B21C0D-5660-451B-A41A-E636DE3649E4}" presName="compNode" presStyleCnt="0"/>
      <dgm:spPr/>
    </dgm:pt>
    <dgm:pt modelId="{A1B0CFDE-2F91-4E74-9637-9DC7EE2EB343}" type="pres">
      <dgm:prSet presAssocID="{83B21C0D-5660-451B-A41A-E636DE3649E4}" presName="iconBgRect" presStyleLbl="bgShp" presStyleIdx="3" presStyleCnt="4" custLinFactNeighborX="-14184"/>
      <dgm:spPr/>
    </dgm:pt>
    <dgm:pt modelId="{2E9A3504-8F26-428C-996B-89E77BD558E5}" type="pres">
      <dgm:prSet presAssocID="{83B21C0D-5660-451B-A41A-E636DE3649E4}" presName="iconRect" presStyleLbl="node1" presStyleIdx="3" presStyleCnt="4" custLinFactNeighborX="-27193" custLinFactNeighborY="1630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780F388-F828-47E7-B674-148B64D24976}" type="pres">
      <dgm:prSet presAssocID="{83B21C0D-5660-451B-A41A-E636DE3649E4}" presName="spaceRect" presStyleCnt="0"/>
      <dgm:spPr/>
    </dgm:pt>
    <dgm:pt modelId="{5388D251-68A1-4909-B98B-FDD2B249068A}" type="pres">
      <dgm:prSet presAssocID="{83B21C0D-5660-451B-A41A-E636DE3649E4}" presName="textRect" presStyleLbl="revTx" presStyleIdx="3" presStyleCnt="4" custScaleX="126068" custLinFactNeighborX="5058" custLinFactNeighborY="-68">
        <dgm:presLayoutVars>
          <dgm:chMax val="1"/>
          <dgm:chPref val="1"/>
        </dgm:presLayoutVars>
      </dgm:prSet>
      <dgm:spPr/>
    </dgm:pt>
  </dgm:ptLst>
  <dgm:cxnLst>
    <dgm:cxn modelId="{6DB61B06-49AD-467C-9B86-CF9FF592F990}" type="presOf" srcId="{1F89D0C8-A4BA-4B85-8B13-6D405F733E21}" destId="{4518F388-0790-460A-A2BD-4A4BA4DF72D2}" srcOrd="0" destOrd="0" presId="urn:microsoft.com/office/officeart/2018/2/layout/IconCircleList"/>
    <dgm:cxn modelId="{04B1C728-599A-4B91-BA80-DF816815647C}" srcId="{C7ED5371-4232-4F56-8B74-6EF6BBE3D76A}" destId="{6AB7472D-9DC6-4F50-A660-872495A17F7E}" srcOrd="0" destOrd="0" parTransId="{2E96273C-06D8-4366-8EDD-F8F9DE75215C}" sibTransId="{00547837-A91F-4C58-AA1C-588031713E06}"/>
    <dgm:cxn modelId="{10A78049-0A10-49B4-92F3-F9B3438F2B47}" type="presOf" srcId="{C7ED5371-4232-4F56-8B74-6EF6BBE3D76A}" destId="{04CF9E45-7552-4DE7-89E0-C14DD0C79F29}" srcOrd="0" destOrd="0" presId="urn:microsoft.com/office/officeart/2018/2/layout/IconCircleList"/>
    <dgm:cxn modelId="{20355A6A-55B5-47BD-B4F3-930EF4192E76}" srcId="{C7ED5371-4232-4F56-8B74-6EF6BBE3D76A}" destId="{73EC11B3-AFF7-4CC5-88A1-A6CD647F70ED}" srcOrd="1" destOrd="0" parTransId="{40C4685B-B303-4FD0-A446-832746A8C338}" sibTransId="{1F89D0C8-A4BA-4B85-8B13-6D405F733E21}"/>
    <dgm:cxn modelId="{AC286C57-F33F-494F-A5E1-D6EED459AFB6}" type="presOf" srcId="{83B21C0D-5660-451B-A41A-E636DE3649E4}" destId="{5388D251-68A1-4909-B98B-FDD2B249068A}" srcOrd="0" destOrd="0" presId="urn:microsoft.com/office/officeart/2018/2/layout/IconCircleList"/>
    <dgm:cxn modelId="{CB508B58-1FF7-4918-8970-3DB9D99D911E}" type="presOf" srcId="{6AB7472D-9DC6-4F50-A660-872495A17F7E}" destId="{8F3D7023-C850-43D2-B9EA-97C2D4B6CA4B}" srcOrd="0" destOrd="0" presId="urn:microsoft.com/office/officeart/2018/2/layout/IconCircleList"/>
    <dgm:cxn modelId="{66007F84-0252-4D6C-94CC-9DD5DB0D4210}" type="presOf" srcId="{00547837-A91F-4C58-AA1C-588031713E06}" destId="{E08ED513-430B-4B76-AC93-7668F41E2724}" srcOrd="0" destOrd="0" presId="urn:microsoft.com/office/officeart/2018/2/layout/IconCircleList"/>
    <dgm:cxn modelId="{31D8B897-5C2E-451B-8064-0DB9BFEA7B1A}" type="presOf" srcId="{B7C65DB4-92F1-4F0E-BDE0-3A8A251C68E5}" destId="{942293CC-22F5-402E-BAE6-43203FE090BD}" srcOrd="0" destOrd="0" presId="urn:microsoft.com/office/officeart/2018/2/layout/IconCircleList"/>
    <dgm:cxn modelId="{51BFBDB1-EBD0-472E-ADA5-C0C3DC38D0DA}" type="presOf" srcId="{73EC11B3-AFF7-4CC5-88A1-A6CD647F70ED}" destId="{ACF8226D-28DB-4C26-8E73-F17EDBCF70B7}" srcOrd="0" destOrd="0" presId="urn:microsoft.com/office/officeart/2018/2/layout/IconCircleList"/>
    <dgm:cxn modelId="{24BCFFB7-9E93-4DC4-9372-91CA3DCC61C2}" srcId="{C7ED5371-4232-4F56-8B74-6EF6BBE3D76A}" destId="{83B21C0D-5660-451B-A41A-E636DE3649E4}" srcOrd="3" destOrd="0" parTransId="{F8CC0A95-1D94-4BF6-B2B0-CC7123DB2C20}" sibTransId="{443B4B0A-554E-4C76-B069-5AD632E374DA}"/>
    <dgm:cxn modelId="{3EDAEFDC-A838-4FFF-A2AC-62540E40911F}" srcId="{C7ED5371-4232-4F56-8B74-6EF6BBE3D76A}" destId="{840FB649-411E-4400-B5EF-1203D8C58813}" srcOrd="2" destOrd="0" parTransId="{222069AF-6D57-4C6F-B44A-E5D0AE4275D0}" sibTransId="{B7C65DB4-92F1-4F0E-BDE0-3A8A251C68E5}"/>
    <dgm:cxn modelId="{44879CF2-DDC3-4976-BFAD-AFE5B816DCDE}" type="presOf" srcId="{840FB649-411E-4400-B5EF-1203D8C58813}" destId="{29674FF3-9C4A-476B-9CC5-479B273C40BA}" srcOrd="0" destOrd="0" presId="urn:microsoft.com/office/officeart/2018/2/layout/IconCircleList"/>
    <dgm:cxn modelId="{6065E0F3-E04F-4DFE-83EA-ED9BB3B9DA84}" type="presParOf" srcId="{04CF9E45-7552-4DE7-89E0-C14DD0C79F29}" destId="{884FF221-DA60-4012-8B2C-93035DF2BE0C}" srcOrd="0" destOrd="0" presId="urn:microsoft.com/office/officeart/2018/2/layout/IconCircleList"/>
    <dgm:cxn modelId="{4C93D754-C8F4-4BEB-9F15-C67200807028}" type="presParOf" srcId="{884FF221-DA60-4012-8B2C-93035DF2BE0C}" destId="{61BF4343-8596-4DE4-AD19-FAB7DB533DBE}" srcOrd="0" destOrd="0" presId="urn:microsoft.com/office/officeart/2018/2/layout/IconCircleList"/>
    <dgm:cxn modelId="{F42C3D98-3C65-445A-A84C-004DAAB0F48E}" type="presParOf" srcId="{61BF4343-8596-4DE4-AD19-FAB7DB533DBE}" destId="{45A3CF93-1AFB-4E6B-9847-941446587B93}" srcOrd="0" destOrd="0" presId="urn:microsoft.com/office/officeart/2018/2/layout/IconCircleList"/>
    <dgm:cxn modelId="{E68B01DE-FEEC-4DAA-98D1-43ED2CB3CF4E}" type="presParOf" srcId="{61BF4343-8596-4DE4-AD19-FAB7DB533DBE}" destId="{2DCAC0F2-4C67-4682-86F0-B0EFCB55F230}" srcOrd="1" destOrd="0" presId="urn:microsoft.com/office/officeart/2018/2/layout/IconCircleList"/>
    <dgm:cxn modelId="{8C5EF384-4144-42B6-83F9-5427978E8E92}" type="presParOf" srcId="{61BF4343-8596-4DE4-AD19-FAB7DB533DBE}" destId="{0225205E-680A-4BE1-89CA-D644872E08AC}" srcOrd="2" destOrd="0" presId="urn:microsoft.com/office/officeart/2018/2/layout/IconCircleList"/>
    <dgm:cxn modelId="{893073FF-5D73-42D4-B464-358C2B426DD8}" type="presParOf" srcId="{61BF4343-8596-4DE4-AD19-FAB7DB533DBE}" destId="{8F3D7023-C850-43D2-B9EA-97C2D4B6CA4B}" srcOrd="3" destOrd="0" presId="urn:microsoft.com/office/officeart/2018/2/layout/IconCircleList"/>
    <dgm:cxn modelId="{29392FBC-0D5B-41A7-9B29-57FCB920679E}" type="presParOf" srcId="{884FF221-DA60-4012-8B2C-93035DF2BE0C}" destId="{E08ED513-430B-4B76-AC93-7668F41E2724}" srcOrd="1" destOrd="0" presId="urn:microsoft.com/office/officeart/2018/2/layout/IconCircleList"/>
    <dgm:cxn modelId="{E8567996-23B1-4CED-BA92-F47EDA148707}" type="presParOf" srcId="{884FF221-DA60-4012-8B2C-93035DF2BE0C}" destId="{EC0DDA46-605B-4C9B-A3FC-90D8C9168852}" srcOrd="2" destOrd="0" presId="urn:microsoft.com/office/officeart/2018/2/layout/IconCircleList"/>
    <dgm:cxn modelId="{4A257D80-FBC4-4AF7-B915-031CF589CE24}" type="presParOf" srcId="{EC0DDA46-605B-4C9B-A3FC-90D8C9168852}" destId="{2B8AFD8E-0D50-4DCB-B417-5A613C76837C}" srcOrd="0" destOrd="0" presId="urn:microsoft.com/office/officeart/2018/2/layout/IconCircleList"/>
    <dgm:cxn modelId="{3386AE58-A7A1-4184-9C6C-376DBF62890A}" type="presParOf" srcId="{EC0DDA46-605B-4C9B-A3FC-90D8C9168852}" destId="{67B0D332-ECBB-417A-9EB9-9226941B7CE9}" srcOrd="1" destOrd="0" presId="urn:microsoft.com/office/officeart/2018/2/layout/IconCircleList"/>
    <dgm:cxn modelId="{DA9E801F-5DD5-41F1-86DF-06B015E6AC24}" type="presParOf" srcId="{EC0DDA46-605B-4C9B-A3FC-90D8C9168852}" destId="{21C4A513-EE1B-4833-ACF7-C459C18D67C9}" srcOrd="2" destOrd="0" presId="urn:microsoft.com/office/officeart/2018/2/layout/IconCircleList"/>
    <dgm:cxn modelId="{168DBC38-189B-43FD-8A18-142AE56A4296}" type="presParOf" srcId="{EC0DDA46-605B-4C9B-A3FC-90D8C9168852}" destId="{ACF8226D-28DB-4C26-8E73-F17EDBCF70B7}" srcOrd="3" destOrd="0" presId="urn:microsoft.com/office/officeart/2018/2/layout/IconCircleList"/>
    <dgm:cxn modelId="{5123CFD3-42B5-4005-81B2-9A48C72FCBB8}" type="presParOf" srcId="{884FF221-DA60-4012-8B2C-93035DF2BE0C}" destId="{4518F388-0790-460A-A2BD-4A4BA4DF72D2}" srcOrd="3" destOrd="0" presId="urn:microsoft.com/office/officeart/2018/2/layout/IconCircleList"/>
    <dgm:cxn modelId="{3A8D77A4-CE76-4C3B-80AF-D44E51E4E55D}" type="presParOf" srcId="{884FF221-DA60-4012-8B2C-93035DF2BE0C}" destId="{F9B07440-BD59-4978-84E2-F87FF77833FB}" srcOrd="4" destOrd="0" presId="urn:microsoft.com/office/officeart/2018/2/layout/IconCircleList"/>
    <dgm:cxn modelId="{2C00F66E-4707-4BE8-942E-1E21D4EDDED3}" type="presParOf" srcId="{F9B07440-BD59-4978-84E2-F87FF77833FB}" destId="{FB2EBA13-6ED9-46B7-9793-5D03129BD775}" srcOrd="0" destOrd="0" presId="urn:microsoft.com/office/officeart/2018/2/layout/IconCircleList"/>
    <dgm:cxn modelId="{96FFC5CF-F235-4016-8A1F-0C49CFD7891C}" type="presParOf" srcId="{F9B07440-BD59-4978-84E2-F87FF77833FB}" destId="{955765EB-5B0A-45E9-A2BF-5C521D866F61}" srcOrd="1" destOrd="0" presId="urn:microsoft.com/office/officeart/2018/2/layout/IconCircleList"/>
    <dgm:cxn modelId="{F910C3A3-BFE9-434E-B871-A9FCA18B8BDA}" type="presParOf" srcId="{F9B07440-BD59-4978-84E2-F87FF77833FB}" destId="{58C8294E-3776-48DA-8751-62316148DBBB}" srcOrd="2" destOrd="0" presId="urn:microsoft.com/office/officeart/2018/2/layout/IconCircleList"/>
    <dgm:cxn modelId="{83318272-1230-4C08-9D7B-7D18579D2A3D}" type="presParOf" srcId="{F9B07440-BD59-4978-84E2-F87FF77833FB}" destId="{29674FF3-9C4A-476B-9CC5-479B273C40BA}" srcOrd="3" destOrd="0" presId="urn:microsoft.com/office/officeart/2018/2/layout/IconCircleList"/>
    <dgm:cxn modelId="{A4C854E1-36B5-4F06-A6BA-FE4CE7D54AE4}" type="presParOf" srcId="{884FF221-DA60-4012-8B2C-93035DF2BE0C}" destId="{942293CC-22F5-402E-BAE6-43203FE090BD}" srcOrd="5" destOrd="0" presId="urn:microsoft.com/office/officeart/2018/2/layout/IconCircleList"/>
    <dgm:cxn modelId="{2A341B54-76BF-46B6-B9D5-488569594323}" type="presParOf" srcId="{884FF221-DA60-4012-8B2C-93035DF2BE0C}" destId="{7D243791-C41C-487D-A4CB-3C77DBEC0974}" srcOrd="6" destOrd="0" presId="urn:microsoft.com/office/officeart/2018/2/layout/IconCircleList"/>
    <dgm:cxn modelId="{9620C577-1B41-4ED5-BCE7-D0551711B84D}" type="presParOf" srcId="{7D243791-C41C-487D-A4CB-3C77DBEC0974}" destId="{A1B0CFDE-2F91-4E74-9637-9DC7EE2EB343}" srcOrd="0" destOrd="0" presId="urn:microsoft.com/office/officeart/2018/2/layout/IconCircleList"/>
    <dgm:cxn modelId="{EF37861E-F8EA-4764-A840-1076896EB7D1}" type="presParOf" srcId="{7D243791-C41C-487D-A4CB-3C77DBEC0974}" destId="{2E9A3504-8F26-428C-996B-89E77BD558E5}" srcOrd="1" destOrd="0" presId="urn:microsoft.com/office/officeart/2018/2/layout/IconCircleList"/>
    <dgm:cxn modelId="{4BA7C483-8598-4F8C-9666-8A70E3A61E71}" type="presParOf" srcId="{7D243791-C41C-487D-A4CB-3C77DBEC0974}" destId="{5780F388-F828-47E7-B674-148B64D24976}" srcOrd="2" destOrd="0" presId="urn:microsoft.com/office/officeart/2018/2/layout/IconCircleList"/>
    <dgm:cxn modelId="{B42C8F76-8E8E-4C3C-9392-6726347FC988}" type="presParOf" srcId="{7D243791-C41C-487D-A4CB-3C77DBEC0974}" destId="{5388D251-68A1-4909-B98B-FDD2B249068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2433CF-425A-44BA-8850-8EF8769CBCB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</dgm:pt>
    <dgm:pt modelId="{06FD689A-B161-4599-B3DF-E0026C420536}">
      <dgm:prSet phldrT="[Text]" custT="1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sz="2400" dirty="0"/>
            <a:t>Stand facing Mecca with open hands, palms facing forward at head height and recite the first </a:t>
          </a:r>
          <a:r>
            <a:rPr lang="en-GB" sz="2400" i="1" dirty="0" err="1"/>
            <a:t>Allahu</a:t>
          </a:r>
          <a:r>
            <a:rPr lang="en-GB" sz="2400" i="1" dirty="0"/>
            <a:t> Akbar</a:t>
          </a:r>
        </a:p>
      </dgm:t>
    </dgm:pt>
    <dgm:pt modelId="{E7B62894-6BBF-4D0D-B661-95D70FA2F215}" type="parTrans" cxnId="{4C0D9289-E129-4D00-BC9C-8746D25F0A43}">
      <dgm:prSet/>
      <dgm:spPr/>
      <dgm:t>
        <a:bodyPr/>
        <a:lstStyle/>
        <a:p>
          <a:endParaRPr lang="en-GB"/>
        </a:p>
      </dgm:t>
    </dgm:pt>
    <dgm:pt modelId="{23217124-EA9C-4F4D-8179-FF91EE9F1401}" type="sibTrans" cxnId="{4C0D9289-E129-4D00-BC9C-8746D25F0A43}">
      <dgm:prSet/>
      <dgm:spPr/>
      <dgm:t>
        <a:bodyPr/>
        <a:lstStyle/>
        <a:p>
          <a:endParaRPr lang="en-GB"/>
        </a:p>
      </dgm:t>
    </dgm:pt>
    <dgm:pt modelId="{40F249B8-B46B-4B5D-BDB5-790A406BAE81}">
      <dgm:prSet phldrT="[Text]" custT="1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sz="2400" dirty="0"/>
            <a:t>Hands by side or crossed, recite the </a:t>
          </a:r>
          <a:r>
            <a:rPr lang="en-GB" sz="2400" i="1" dirty="0" err="1"/>
            <a:t>Fatihah</a:t>
          </a:r>
          <a:r>
            <a:rPr lang="en-GB" sz="2400" dirty="0"/>
            <a:t>/first surah of the Qur’an</a:t>
          </a:r>
        </a:p>
      </dgm:t>
    </dgm:pt>
    <dgm:pt modelId="{C8E0F979-489E-4EB5-A894-C2DF43B756BB}" type="parTrans" cxnId="{226F83BC-DA5E-4582-8064-CD64109DBCE9}">
      <dgm:prSet/>
      <dgm:spPr/>
      <dgm:t>
        <a:bodyPr/>
        <a:lstStyle/>
        <a:p>
          <a:endParaRPr lang="en-GB"/>
        </a:p>
      </dgm:t>
    </dgm:pt>
    <dgm:pt modelId="{4518C97C-013B-45DB-8DE3-B63EFDF6F44A}" type="sibTrans" cxnId="{226F83BC-DA5E-4582-8064-CD64109DBCE9}">
      <dgm:prSet/>
      <dgm:spPr/>
      <dgm:t>
        <a:bodyPr/>
        <a:lstStyle/>
        <a:p>
          <a:endParaRPr lang="en-GB"/>
        </a:p>
      </dgm:t>
    </dgm:pt>
    <dgm:pt modelId="{FE899748-AB4A-4B47-847E-89D7213B786A}">
      <dgm:prSet phldrT="[Text]" custT="1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sz="2400" dirty="0"/>
            <a:t>Deep bow from the chest and stand upright again</a:t>
          </a:r>
        </a:p>
      </dgm:t>
    </dgm:pt>
    <dgm:pt modelId="{FC19373C-3862-4BC2-9422-735532E687EA}" type="parTrans" cxnId="{0D60A26D-1C87-4C2C-A505-49AD5251F8E4}">
      <dgm:prSet/>
      <dgm:spPr/>
      <dgm:t>
        <a:bodyPr/>
        <a:lstStyle/>
        <a:p>
          <a:endParaRPr lang="en-GB"/>
        </a:p>
      </dgm:t>
    </dgm:pt>
    <dgm:pt modelId="{646731A6-AF5F-4C2E-85DA-40665BE0F578}" type="sibTrans" cxnId="{0D60A26D-1C87-4C2C-A505-49AD5251F8E4}">
      <dgm:prSet/>
      <dgm:spPr/>
      <dgm:t>
        <a:bodyPr/>
        <a:lstStyle/>
        <a:p>
          <a:endParaRPr lang="en-GB"/>
        </a:p>
      </dgm:t>
    </dgm:pt>
    <dgm:pt modelId="{5E81B3F3-6C69-441B-A14B-07737DEFCB7F}" type="pres">
      <dgm:prSet presAssocID="{B62433CF-425A-44BA-8850-8EF8769CBCB4}" presName="outerComposite" presStyleCnt="0">
        <dgm:presLayoutVars>
          <dgm:chMax val="5"/>
          <dgm:dir/>
          <dgm:resizeHandles val="exact"/>
        </dgm:presLayoutVars>
      </dgm:prSet>
      <dgm:spPr/>
    </dgm:pt>
    <dgm:pt modelId="{B8E4446E-B1B7-4A3D-931B-9E865419309D}" type="pres">
      <dgm:prSet presAssocID="{B62433CF-425A-44BA-8850-8EF8769CBCB4}" presName="dummyMaxCanvas" presStyleCnt="0">
        <dgm:presLayoutVars/>
      </dgm:prSet>
      <dgm:spPr/>
    </dgm:pt>
    <dgm:pt modelId="{5F2279E2-BCF2-40FF-BD59-4331F489C895}" type="pres">
      <dgm:prSet presAssocID="{B62433CF-425A-44BA-8850-8EF8769CBCB4}" presName="ThreeNodes_1" presStyleLbl="node1" presStyleIdx="0" presStyleCnt="3" custScaleX="104165">
        <dgm:presLayoutVars>
          <dgm:bulletEnabled val="1"/>
        </dgm:presLayoutVars>
      </dgm:prSet>
      <dgm:spPr/>
    </dgm:pt>
    <dgm:pt modelId="{816F86DE-F055-4E24-8FA3-99599A03E16A}" type="pres">
      <dgm:prSet presAssocID="{B62433CF-425A-44BA-8850-8EF8769CBCB4}" presName="ThreeNodes_2" presStyleLbl="node1" presStyleIdx="1" presStyleCnt="3">
        <dgm:presLayoutVars>
          <dgm:bulletEnabled val="1"/>
        </dgm:presLayoutVars>
      </dgm:prSet>
      <dgm:spPr/>
    </dgm:pt>
    <dgm:pt modelId="{11BB5CDF-3F4C-49B8-BBA7-BADF839B7BE6}" type="pres">
      <dgm:prSet presAssocID="{B62433CF-425A-44BA-8850-8EF8769CBCB4}" presName="ThreeNodes_3" presStyleLbl="node1" presStyleIdx="2" presStyleCnt="3">
        <dgm:presLayoutVars>
          <dgm:bulletEnabled val="1"/>
        </dgm:presLayoutVars>
      </dgm:prSet>
      <dgm:spPr/>
    </dgm:pt>
    <dgm:pt modelId="{1DDFDD13-7469-4EC9-98F2-6456607FD304}" type="pres">
      <dgm:prSet presAssocID="{B62433CF-425A-44BA-8850-8EF8769CBCB4}" presName="ThreeConn_1-2" presStyleLbl="fgAccFollowNode1" presStyleIdx="0" presStyleCnt="2">
        <dgm:presLayoutVars>
          <dgm:bulletEnabled val="1"/>
        </dgm:presLayoutVars>
      </dgm:prSet>
      <dgm:spPr/>
    </dgm:pt>
    <dgm:pt modelId="{57520E27-3EED-462E-B401-F2C6936819BB}" type="pres">
      <dgm:prSet presAssocID="{B62433CF-425A-44BA-8850-8EF8769CBCB4}" presName="ThreeConn_2-3" presStyleLbl="fgAccFollowNode1" presStyleIdx="1" presStyleCnt="2">
        <dgm:presLayoutVars>
          <dgm:bulletEnabled val="1"/>
        </dgm:presLayoutVars>
      </dgm:prSet>
      <dgm:spPr/>
    </dgm:pt>
    <dgm:pt modelId="{4EB36679-23DA-42BB-B908-8266F2F88479}" type="pres">
      <dgm:prSet presAssocID="{B62433CF-425A-44BA-8850-8EF8769CBCB4}" presName="ThreeNodes_1_text" presStyleLbl="node1" presStyleIdx="2" presStyleCnt="3">
        <dgm:presLayoutVars>
          <dgm:bulletEnabled val="1"/>
        </dgm:presLayoutVars>
      </dgm:prSet>
      <dgm:spPr/>
    </dgm:pt>
    <dgm:pt modelId="{8CD11C81-E325-474E-99C3-1DF09AC0F215}" type="pres">
      <dgm:prSet presAssocID="{B62433CF-425A-44BA-8850-8EF8769CBCB4}" presName="ThreeNodes_2_text" presStyleLbl="node1" presStyleIdx="2" presStyleCnt="3">
        <dgm:presLayoutVars>
          <dgm:bulletEnabled val="1"/>
        </dgm:presLayoutVars>
      </dgm:prSet>
      <dgm:spPr/>
    </dgm:pt>
    <dgm:pt modelId="{3CA02432-4566-4204-B33A-C6497957D73A}" type="pres">
      <dgm:prSet presAssocID="{B62433CF-425A-44BA-8850-8EF8769CBCB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67FC415-4AD2-4E59-9460-832FA6C7A72C}" type="presOf" srcId="{06FD689A-B161-4599-B3DF-E0026C420536}" destId="{4EB36679-23DA-42BB-B908-8266F2F88479}" srcOrd="1" destOrd="0" presId="urn:microsoft.com/office/officeart/2005/8/layout/vProcess5"/>
    <dgm:cxn modelId="{51F7BA2F-1BBF-467C-A7ED-B60F5A3E5AFB}" type="presOf" srcId="{B62433CF-425A-44BA-8850-8EF8769CBCB4}" destId="{5E81B3F3-6C69-441B-A14B-07737DEFCB7F}" srcOrd="0" destOrd="0" presId="urn:microsoft.com/office/officeart/2005/8/layout/vProcess5"/>
    <dgm:cxn modelId="{929F2630-9F46-4D11-ACDF-FEE7AC4473BB}" type="presOf" srcId="{FE899748-AB4A-4B47-847E-89D7213B786A}" destId="{11BB5CDF-3F4C-49B8-BBA7-BADF839B7BE6}" srcOrd="0" destOrd="0" presId="urn:microsoft.com/office/officeart/2005/8/layout/vProcess5"/>
    <dgm:cxn modelId="{C8EB5D32-4EC8-4003-B2DF-8D40024197B8}" type="presOf" srcId="{40F249B8-B46B-4B5D-BDB5-790A406BAE81}" destId="{8CD11C81-E325-474E-99C3-1DF09AC0F215}" srcOrd="1" destOrd="0" presId="urn:microsoft.com/office/officeart/2005/8/layout/vProcess5"/>
    <dgm:cxn modelId="{C9AF6C3E-1D15-4453-AF75-F31FF65043CA}" type="presOf" srcId="{06FD689A-B161-4599-B3DF-E0026C420536}" destId="{5F2279E2-BCF2-40FF-BD59-4331F489C895}" srcOrd="0" destOrd="0" presId="urn:microsoft.com/office/officeart/2005/8/layout/vProcess5"/>
    <dgm:cxn modelId="{C910AB5E-7BB8-40FF-B883-F2068BAC4C26}" type="presOf" srcId="{4518C97C-013B-45DB-8DE3-B63EFDF6F44A}" destId="{57520E27-3EED-462E-B401-F2C6936819BB}" srcOrd="0" destOrd="0" presId="urn:microsoft.com/office/officeart/2005/8/layout/vProcess5"/>
    <dgm:cxn modelId="{0D60A26D-1C87-4C2C-A505-49AD5251F8E4}" srcId="{B62433CF-425A-44BA-8850-8EF8769CBCB4}" destId="{FE899748-AB4A-4B47-847E-89D7213B786A}" srcOrd="2" destOrd="0" parTransId="{FC19373C-3862-4BC2-9422-735532E687EA}" sibTransId="{646731A6-AF5F-4C2E-85DA-40665BE0F578}"/>
    <dgm:cxn modelId="{0CDB1D6F-10E1-4E2D-B51E-70137A79801B}" type="presOf" srcId="{23217124-EA9C-4F4D-8179-FF91EE9F1401}" destId="{1DDFDD13-7469-4EC9-98F2-6456607FD304}" srcOrd="0" destOrd="0" presId="urn:microsoft.com/office/officeart/2005/8/layout/vProcess5"/>
    <dgm:cxn modelId="{0D268958-B77A-4993-8083-A21ACED078CC}" type="presOf" srcId="{40F249B8-B46B-4B5D-BDB5-790A406BAE81}" destId="{816F86DE-F055-4E24-8FA3-99599A03E16A}" srcOrd="0" destOrd="0" presId="urn:microsoft.com/office/officeart/2005/8/layout/vProcess5"/>
    <dgm:cxn modelId="{4C0D9289-E129-4D00-BC9C-8746D25F0A43}" srcId="{B62433CF-425A-44BA-8850-8EF8769CBCB4}" destId="{06FD689A-B161-4599-B3DF-E0026C420536}" srcOrd="0" destOrd="0" parTransId="{E7B62894-6BBF-4D0D-B661-95D70FA2F215}" sibTransId="{23217124-EA9C-4F4D-8179-FF91EE9F1401}"/>
    <dgm:cxn modelId="{3071C4B3-C139-4F02-BACC-54972F38ED41}" type="presOf" srcId="{FE899748-AB4A-4B47-847E-89D7213B786A}" destId="{3CA02432-4566-4204-B33A-C6497957D73A}" srcOrd="1" destOrd="0" presId="urn:microsoft.com/office/officeart/2005/8/layout/vProcess5"/>
    <dgm:cxn modelId="{226F83BC-DA5E-4582-8064-CD64109DBCE9}" srcId="{B62433CF-425A-44BA-8850-8EF8769CBCB4}" destId="{40F249B8-B46B-4B5D-BDB5-790A406BAE81}" srcOrd="1" destOrd="0" parTransId="{C8E0F979-489E-4EB5-A894-C2DF43B756BB}" sibTransId="{4518C97C-013B-45DB-8DE3-B63EFDF6F44A}"/>
    <dgm:cxn modelId="{DBB2AA98-10B6-4FAD-AD28-D790088716A9}" type="presParOf" srcId="{5E81B3F3-6C69-441B-A14B-07737DEFCB7F}" destId="{B8E4446E-B1B7-4A3D-931B-9E865419309D}" srcOrd="0" destOrd="0" presId="urn:microsoft.com/office/officeart/2005/8/layout/vProcess5"/>
    <dgm:cxn modelId="{84B00AEE-009B-4032-B301-61C1A3544393}" type="presParOf" srcId="{5E81B3F3-6C69-441B-A14B-07737DEFCB7F}" destId="{5F2279E2-BCF2-40FF-BD59-4331F489C895}" srcOrd="1" destOrd="0" presId="urn:microsoft.com/office/officeart/2005/8/layout/vProcess5"/>
    <dgm:cxn modelId="{1DDBE08A-BDEF-4D50-B777-40D7A40EEC8F}" type="presParOf" srcId="{5E81B3F3-6C69-441B-A14B-07737DEFCB7F}" destId="{816F86DE-F055-4E24-8FA3-99599A03E16A}" srcOrd="2" destOrd="0" presId="urn:microsoft.com/office/officeart/2005/8/layout/vProcess5"/>
    <dgm:cxn modelId="{B479C763-37BA-4DAA-9D19-0C7398131ECD}" type="presParOf" srcId="{5E81B3F3-6C69-441B-A14B-07737DEFCB7F}" destId="{11BB5CDF-3F4C-49B8-BBA7-BADF839B7BE6}" srcOrd="3" destOrd="0" presId="urn:microsoft.com/office/officeart/2005/8/layout/vProcess5"/>
    <dgm:cxn modelId="{E8A5D48F-84AA-44DE-BBA6-86F1B3638829}" type="presParOf" srcId="{5E81B3F3-6C69-441B-A14B-07737DEFCB7F}" destId="{1DDFDD13-7469-4EC9-98F2-6456607FD304}" srcOrd="4" destOrd="0" presId="urn:microsoft.com/office/officeart/2005/8/layout/vProcess5"/>
    <dgm:cxn modelId="{8273CBD9-718F-42A1-A896-0964771DA1BE}" type="presParOf" srcId="{5E81B3F3-6C69-441B-A14B-07737DEFCB7F}" destId="{57520E27-3EED-462E-B401-F2C6936819BB}" srcOrd="5" destOrd="0" presId="urn:microsoft.com/office/officeart/2005/8/layout/vProcess5"/>
    <dgm:cxn modelId="{86C4013C-FF95-406A-8DB9-AA9E546C070E}" type="presParOf" srcId="{5E81B3F3-6C69-441B-A14B-07737DEFCB7F}" destId="{4EB36679-23DA-42BB-B908-8266F2F88479}" srcOrd="6" destOrd="0" presId="urn:microsoft.com/office/officeart/2005/8/layout/vProcess5"/>
    <dgm:cxn modelId="{D844F707-CA52-46CA-9EEF-234AE65E02EB}" type="presParOf" srcId="{5E81B3F3-6C69-441B-A14B-07737DEFCB7F}" destId="{8CD11C81-E325-474E-99C3-1DF09AC0F215}" srcOrd="7" destOrd="0" presId="urn:microsoft.com/office/officeart/2005/8/layout/vProcess5"/>
    <dgm:cxn modelId="{0530313E-64BB-4049-93C9-6179945AEA82}" type="presParOf" srcId="{5E81B3F3-6C69-441B-A14B-07737DEFCB7F}" destId="{3CA02432-4566-4204-B33A-C6497957D73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4FDF32-CAD6-4B8B-8911-2A0FAE58BDB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</dgm:pt>
    <dgm:pt modelId="{C756E8EE-DB8E-41FD-A392-4811A1AB8CF4}">
      <dgm:prSet phldrT="[Text]" custT="1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sz="2400" dirty="0"/>
            <a:t>Knee’s and forehead to the ground</a:t>
          </a:r>
        </a:p>
      </dgm:t>
    </dgm:pt>
    <dgm:pt modelId="{DE04FE90-69D5-4632-8A5C-D7EFB4675AF4}" type="parTrans" cxnId="{C35E9E7A-24FC-42D0-9052-8B760F077198}">
      <dgm:prSet/>
      <dgm:spPr/>
      <dgm:t>
        <a:bodyPr/>
        <a:lstStyle/>
        <a:p>
          <a:endParaRPr lang="en-GB"/>
        </a:p>
      </dgm:t>
    </dgm:pt>
    <dgm:pt modelId="{16CABA99-84E2-4BB9-92D3-33CDA5874667}" type="sibTrans" cxnId="{C35E9E7A-24FC-42D0-9052-8B760F077198}">
      <dgm:prSet/>
      <dgm:spPr/>
      <dgm:t>
        <a:bodyPr/>
        <a:lstStyle/>
        <a:p>
          <a:endParaRPr lang="en-GB"/>
        </a:p>
      </dgm:t>
    </dgm:pt>
    <dgm:pt modelId="{19261CBC-044D-414B-B289-78287270E98D}">
      <dgm:prSet phldrT="[Text]" custT="1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sz="2400" dirty="0"/>
            <a:t>Sit back on heels with knee’s still on the ground </a:t>
          </a:r>
        </a:p>
      </dgm:t>
    </dgm:pt>
    <dgm:pt modelId="{B7CE0BE7-B26F-4828-B44D-9657889F6849}" type="parTrans" cxnId="{1D28965E-008E-459F-91E5-22DB0B758459}">
      <dgm:prSet/>
      <dgm:spPr/>
      <dgm:t>
        <a:bodyPr/>
        <a:lstStyle/>
        <a:p>
          <a:endParaRPr lang="en-GB"/>
        </a:p>
      </dgm:t>
    </dgm:pt>
    <dgm:pt modelId="{36A82496-859C-4EC7-87AA-C416510532C8}" type="sibTrans" cxnId="{1D28965E-008E-459F-91E5-22DB0B758459}">
      <dgm:prSet/>
      <dgm:spPr/>
      <dgm:t>
        <a:bodyPr/>
        <a:lstStyle/>
        <a:p>
          <a:endParaRPr lang="en-GB"/>
        </a:p>
      </dgm:t>
    </dgm:pt>
    <dgm:pt modelId="{2256B241-45FF-45DD-8B66-37BAD9EE0B10}">
      <dgm:prSet phldrT="[Text]" custT="1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sz="2400" dirty="0"/>
            <a:t>Knee’s and forehead to the ground</a:t>
          </a:r>
        </a:p>
      </dgm:t>
    </dgm:pt>
    <dgm:pt modelId="{C4564E12-7958-4B61-87BF-D454AA4A3E73}" type="parTrans" cxnId="{5338B309-3538-4EA1-B587-5C99DAC169F9}">
      <dgm:prSet/>
      <dgm:spPr/>
      <dgm:t>
        <a:bodyPr/>
        <a:lstStyle/>
        <a:p>
          <a:endParaRPr lang="en-GB"/>
        </a:p>
      </dgm:t>
    </dgm:pt>
    <dgm:pt modelId="{35B42A4F-4B84-4BF2-9BAC-9C08E5FCA299}" type="sibTrans" cxnId="{5338B309-3538-4EA1-B587-5C99DAC169F9}">
      <dgm:prSet/>
      <dgm:spPr/>
      <dgm:t>
        <a:bodyPr/>
        <a:lstStyle/>
        <a:p>
          <a:endParaRPr lang="en-GB"/>
        </a:p>
      </dgm:t>
    </dgm:pt>
    <dgm:pt modelId="{B98181B9-C3DB-449C-A3D0-EC836A0253AD}" type="pres">
      <dgm:prSet presAssocID="{334FDF32-CAD6-4B8B-8911-2A0FAE58BDB7}" presName="outerComposite" presStyleCnt="0">
        <dgm:presLayoutVars>
          <dgm:chMax val="5"/>
          <dgm:dir/>
          <dgm:resizeHandles val="exact"/>
        </dgm:presLayoutVars>
      </dgm:prSet>
      <dgm:spPr/>
    </dgm:pt>
    <dgm:pt modelId="{8129CBF5-24E2-4966-AB17-2113FA23917E}" type="pres">
      <dgm:prSet presAssocID="{334FDF32-CAD6-4B8B-8911-2A0FAE58BDB7}" presName="dummyMaxCanvas" presStyleCnt="0">
        <dgm:presLayoutVars/>
      </dgm:prSet>
      <dgm:spPr/>
    </dgm:pt>
    <dgm:pt modelId="{85FD3E38-3D6D-4D86-8D2D-DA8C3AECDB1E}" type="pres">
      <dgm:prSet presAssocID="{334FDF32-CAD6-4B8B-8911-2A0FAE58BDB7}" presName="ThreeNodes_1" presStyleLbl="node1" presStyleIdx="0" presStyleCnt="3">
        <dgm:presLayoutVars>
          <dgm:bulletEnabled val="1"/>
        </dgm:presLayoutVars>
      </dgm:prSet>
      <dgm:spPr/>
    </dgm:pt>
    <dgm:pt modelId="{512164D3-7F15-4B1A-A165-78D286497A4B}" type="pres">
      <dgm:prSet presAssocID="{334FDF32-CAD6-4B8B-8911-2A0FAE58BDB7}" presName="ThreeNodes_2" presStyleLbl="node1" presStyleIdx="1" presStyleCnt="3">
        <dgm:presLayoutVars>
          <dgm:bulletEnabled val="1"/>
        </dgm:presLayoutVars>
      </dgm:prSet>
      <dgm:spPr/>
    </dgm:pt>
    <dgm:pt modelId="{404CF9BD-3260-4C89-B3F4-990BF3419B0C}" type="pres">
      <dgm:prSet presAssocID="{334FDF32-CAD6-4B8B-8911-2A0FAE58BDB7}" presName="ThreeNodes_3" presStyleLbl="node1" presStyleIdx="2" presStyleCnt="3">
        <dgm:presLayoutVars>
          <dgm:bulletEnabled val="1"/>
        </dgm:presLayoutVars>
      </dgm:prSet>
      <dgm:spPr/>
    </dgm:pt>
    <dgm:pt modelId="{7A0A26CB-8808-4C9E-BD23-4906B2577A31}" type="pres">
      <dgm:prSet presAssocID="{334FDF32-CAD6-4B8B-8911-2A0FAE58BDB7}" presName="ThreeConn_1-2" presStyleLbl="fgAccFollowNode1" presStyleIdx="0" presStyleCnt="2">
        <dgm:presLayoutVars>
          <dgm:bulletEnabled val="1"/>
        </dgm:presLayoutVars>
      </dgm:prSet>
      <dgm:spPr/>
    </dgm:pt>
    <dgm:pt modelId="{16A92423-CBAB-4FC1-AA7D-FC05E55FEC87}" type="pres">
      <dgm:prSet presAssocID="{334FDF32-CAD6-4B8B-8911-2A0FAE58BDB7}" presName="ThreeConn_2-3" presStyleLbl="fgAccFollowNode1" presStyleIdx="1" presStyleCnt="2">
        <dgm:presLayoutVars>
          <dgm:bulletEnabled val="1"/>
        </dgm:presLayoutVars>
      </dgm:prSet>
      <dgm:spPr/>
    </dgm:pt>
    <dgm:pt modelId="{2B13DEB8-55CC-46CA-92AC-E24C5E9E9899}" type="pres">
      <dgm:prSet presAssocID="{334FDF32-CAD6-4B8B-8911-2A0FAE58BDB7}" presName="ThreeNodes_1_text" presStyleLbl="node1" presStyleIdx="2" presStyleCnt="3">
        <dgm:presLayoutVars>
          <dgm:bulletEnabled val="1"/>
        </dgm:presLayoutVars>
      </dgm:prSet>
      <dgm:spPr/>
    </dgm:pt>
    <dgm:pt modelId="{AEC113BB-AC74-4A23-B2F1-08068775C32A}" type="pres">
      <dgm:prSet presAssocID="{334FDF32-CAD6-4B8B-8911-2A0FAE58BDB7}" presName="ThreeNodes_2_text" presStyleLbl="node1" presStyleIdx="2" presStyleCnt="3">
        <dgm:presLayoutVars>
          <dgm:bulletEnabled val="1"/>
        </dgm:presLayoutVars>
      </dgm:prSet>
      <dgm:spPr/>
    </dgm:pt>
    <dgm:pt modelId="{3A92BF4C-575A-47B7-8319-18E861FF2886}" type="pres">
      <dgm:prSet presAssocID="{334FDF32-CAD6-4B8B-8911-2A0FAE58BDB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338B309-3538-4EA1-B587-5C99DAC169F9}" srcId="{334FDF32-CAD6-4B8B-8911-2A0FAE58BDB7}" destId="{2256B241-45FF-45DD-8B66-37BAD9EE0B10}" srcOrd="2" destOrd="0" parTransId="{C4564E12-7958-4B61-87BF-D454AA4A3E73}" sibTransId="{35B42A4F-4B84-4BF2-9BAC-9C08E5FCA299}"/>
    <dgm:cxn modelId="{ED7A1823-CAAD-4D6E-A4C3-8C96663B5973}" type="presOf" srcId="{19261CBC-044D-414B-B289-78287270E98D}" destId="{512164D3-7F15-4B1A-A165-78D286497A4B}" srcOrd="0" destOrd="0" presId="urn:microsoft.com/office/officeart/2005/8/layout/vProcess5"/>
    <dgm:cxn modelId="{286D6527-A11F-4149-BC18-82CDAC4F183B}" type="presOf" srcId="{2256B241-45FF-45DD-8B66-37BAD9EE0B10}" destId="{3A92BF4C-575A-47B7-8319-18E861FF2886}" srcOrd="1" destOrd="0" presId="urn:microsoft.com/office/officeart/2005/8/layout/vProcess5"/>
    <dgm:cxn modelId="{AA9D673E-9D10-4A02-916D-D246EE673991}" type="presOf" srcId="{36A82496-859C-4EC7-87AA-C416510532C8}" destId="{16A92423-CBAB-4FC1-AA7D-FC05E55FEC87}" srcOrd="0" destOrd="0" presId="urn:microsoft.com/office/officeart/2005/8/layout/vProcess5"/>
    <dgm:cxn modelId="{1D28965E-008E-459F-91E5-22DB0B758459}" srcId="{334FDF32-CAD6-4B8B-8911-2A0FAE58BDB7}" destId="{19261CBC-044D-414B-B289-78287270E98D}" srcOrd="1" destOrd="0" parTransId="{B7CE0BE7-B26F-4828-B44D-9657889F6849}" sibTransId="{36A82496-859C-4EC7-87AA-C416510532C8}"/>
    <dgm:cxn modelId="{BC7A5A68-3738-4B1F-9DFA-2983A86CF6FB}" type="presOf" srcId="{19261CBC-044D-414B-B289-78287270E98D}" destId="{AEC113BB-AC74-4A23-B2F1-08068775C32A}" srcOrd="1" destOrd="0" presId="urn:microsoft.com/office/officeart/2005/8/layout/vProcess5"/>
    <dgm:cxn modelId="{59CED853-59F5-4774-96BD-65ED03CD44E5}" type="presOf" srcId="{2256B241-45FF-45DD-8B66-37BAD9EE0B10}" destId="{404CF9BD-3260-4C89-B3F4-990BF3419B0C}" srcOrd="0" destOrd="0" presId="urn:microsoft.com/office/officeart/2005/8/layout/vProcess5"/>
    <dgm:cxn modelId="{84324075-8FD5-4164-A8F3-C25BCC546326}" type="presOf" srcId="{334FDF32-CAD6-4B8B-8911-2A0FAE58BDB7}" destId="{B98181B9-C3DB-449C-A3D0-EC836A0253AD}" srcOrd="0" destOrd="0" presId="urn:microsoft.com/office/officeart/2005/8/layout/vProcess5"/>
    <dgm:cxn modelId="{C35E9E7A-24FC-42D0-9052-8B760F077198}" srcId="{334FDF32-CAD6-4B8B-8911-2A0FAE58BDB7}" destId="{C756E8EE-DB8E-41FD-A392-4811A1AB8CF4}" srcOrd="0" destOrd="0" parTransId="{DE04FE90-69D5-4632-8A5C-D7EFB4675AF4}" sibTransId="{16CABA99-84E2-4BB9-92D3-33CDA5874667}"/>
    <dgm:cxn modelId="{3EF42080-82B0-47A6-BF35-2304AB1D26B2}" type="presOf" srcId="{16CABA99-84E2-4BB9-92D3-33CDA5874667}" destId="{7A0A26CB-8808-4C9E-BD23-4906B2577A31}" srcOrd="0" destOrd="0" presId="urn:microsoft.com/office/officeart/2005/8/layout/vProcess5"/>
    <dgm:cxn modelId="{6892DAA1-0A65-42E5-A697-74C5793C8DC7}" type="presOf" srcId="{C756E8EE-DB8E-41FD-A392-4811A1AB8CF4}" destId="{2B13DEB8-55CC-46CA-92AC-E24C5E9E9899}" srcOrd="1" destOrd="0" presId="urn:microsoft.com/office/officeart/2005/8/layout/vProcess5"/>
    <dgm:cxn modelId="{C769F6F8-DAF7-4942-A037-65C5E845D55D}" type="presOf" srcId="{C756E8EE-DB8E-41FD-A392-4811A1AB8CF4}" destId="{85FD3E38-3D6D-4D86-8D2D-DA8C3AECDB1E}" srcOrd="0" destOrd="0" presId="urn:microsoft.com/office/officeart/2005/8/layout/vProcess5"/>
    <dgm:cxn modelId="{FA059944-72DD-4834-A775-BEAA08BD497C}" type="presParOf" srcId="{B98181B9-C3DB-449C-A3D0-EC836A0253AD}" destId="{8129CBF5-24E2-4966-AB17-2113FA23917E}" srcOrd="0" destOrd="0" presId="urn:microsoft.com/office/officeart/2005/8/layout/vProcess5"/>
    <dgm:cxn modelId="{84AFEC55-EB0D-4446-8431-12C4E0E64281}" type="presParOf" srcId="{B98181B9-C3DB-449C-A3D0-EC836A0253AD}" destId="{85FD3E38-3D6D-4D86-8D2D-DA8C3AECDB1E}" srcOrd="1" destOrd="0" presId="urn:microsoft.com/office/officeart/2005/8/layout/vProcess5"/>
    <dgm:cxn modelId="{D31BED92-8711-44C2-A31D-6427733B4479}" type="presParOf" srcId="{B98181B9-C3DB-449C-A3D0-EC836A0253AD}" destId="{512164D3-7F15-4B1A-A165-78D286497A4B}" srcOrd="2" destOrd="0" presId="urn:microsoft.com/office/officeart/2005/8/layout/vProcess5"/>
    <dgm:cxn modelId="{D5103BD8-E065-4118-BFAE-A39703CB59CB}" type="presParOf" srcId="{B98181B9-C3DB-449C-A3D0-EC836A0253AD}" destId="{404CF9BD-3260-4C89-B3F4-990BF3419B0C}" srcOrd="3" destOrd="0" presId="urn:microsoft.com/office/officeart/2005/8/layout/vProcess5"/>
    <dgm:cxn modelId="{D8D2E5BF-5B6F-4A93-A27D-65681F152793}" type="presParOf" srcId="{B98181B9-C3DB-449C-A3D0-EC836A0253AD}" destId="{7A0A26CB-8808-4C9E-BD23-4906B2577A31}" srcOrd="4" destOrd="0" presId="urn:microsoft.com/office/officeart/2005/8/layout/vProcess5"/>
    <dgm:cxn modelId="{04D50783-7490-4921-8C16-8793212509AB}" type="presParOf" srcId="{B98181B9-C3DB-449C-A3D0-EC836A0253AD}" destId="{16A92423-CBAB-4FC1-AA7D-FC05E55FEC87}" srcOrd="5" destOrd="0" presId="urn:microsoft.com/office/officeart/2005/8/layout/vProcess5"/>
    <dgm:cxn modelId="{2DEFF54B-AF09-44C2-B266-1648B9F75A69}" type="presParOf" srcId="{B98181B9-C3DB-449C-A3D0-EC836A0253AD}" destId="{2B13DEB8-55CC-46CA-92AC-E24C5E9E9899}" srcOrd="6" destOrd="0" presId="urn:microsoft.com/office/officeart/2005/8/layout/vProcess5"/>
    <dgm:cxn modelId="{462C192F-6CA3-4FAB-B950-F02A41C242DE}" type="presParOf" srcId="{B98181B9-C3DB-449C-A3D0-EC836A0253AD}" destId="{AEC113BB-AC74-4A23-B2F1-08068775C32A}" srcOrd="7" destOrd="0" presId="urn:microsoft.com/office/officeart/2005/8/layout/vProcess5"/>
    <dgm:cxn modelId="{A0B2AE31-CEBF-4B0A-B1C8-9632D81B501E}" type="presParOf" srcId="{B98181B9-C3DB-449C-A3D0-EC836A0253AD}" destId="{3A92BF4C-575A-47B7-8319-18E861FF288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A3CF93-1AFB-4E6B-9847-941446587B93}">
      <dsp:nvSpPr>
        <dsp:cNvPr id="0" name=""/>
        <dsp:cNvSpPr/>
      </dsp:nvSpPr>
      <dsp:spPr>
        <a:xfrm>
          <a:off x="123990" y="158711"/>
          <a:ext cx="1401430" cy="140143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CAC0F2-4C67-4682-86F0-B0EFCB55F230}">
      <dsp:nvSpPr>
        <dsp:cNvPr id="0" name=""/>
        <dsp:cNvSpPr/>
      </dsp:nvSpPr>
      <dsp:spPr>
        <a:xfrm>
          <a:off x="418290" y="453011"/>
          <a:ext cx="812829" cy="8128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3D7023-C850-43D2-B9EA-97C2D4B6CA4B}">
      <dsp:nvSpPr>
        <dsp:cNvPr id="0" name=""/>
        <dsp:cNvSpPr/>
      </dsp:nvSpPr>
      <dsp:spPr>
        <a:xfrm>
          <a:off x="1825727" y="158711"/>
          <a:ext cx="3303371" cy="1401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obedience to God</a:t>
          </a:r>
          <a:endParaRPr lang="en-US" sz="2400" kern="1200" dirty="0"/>
        </a:p>
      </dsp:txBody>
      <dsp:txXfrm>
        <a:off x="1825727" y="158711"/>
        <a:ext cx="3303371" cy="1401430"/>
      </dsp:txXfrm>
    </dsp:sp>
    <dsp:sp modelId="{2B8AFD8E-0D50-4DCB-B417-5A613C76837C}">
      <dsp:nvSpPr>
        <dsp:cNvPr id="0" name=""/>
        <dsp:cNvSpPr/>
      </dsp:nvSpPr>
      <dsp:spPr>
        <a:xfrm>
          <a:off x="5492650" y="168030"/>
          <a:ext cx="1401430" cy="14014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B0D332-ECBB-417A-9EB9-9226941B7CE9}">
      <dsp:nvSpPr>
        <dsp:cNvPr id="0" name=""/>
        <dsp:cNvSpPr/>
      </dsp:nvSpPr>
      <dsp:spPr>
        <a:xfrm>
          <a:off x="5773703" y="399998"/>
          <a:ext cx="812829" cy="8128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F8226D-28DB-4C26-8E73-F17EDBCF70B7}">
      <dsp:nvSpPr>
        <dsp:cNvPr id="0" name=""/>
        <dsp:cNvSpPr/>
      </dsp:nvSpPr>
      <dsp:spPr>
        <a:xfrm>
          <a:off x="7406423" y="158711"/>
          <a:ext cx="3303371" cy="1401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 proclamation of the greatness of God and of his oneness </a:t>
          </a:r>
          <a:endParaRPr lang="en-US" sz="2400" kern="1200" dirty="0"/>
        </a:p>
      </dsp:txBody>
      <dsp:txXfrm>
        <a:off x="7406423" y="158711"/>
        <a:ext cx="3303371" cy="1401430"/>
      </dsp:txXfrm>
    </dsp:sp>
    <dsp:sp modelId="{FB2EBA13-6ED9-46B7-9793-5D03129BD775}">
      <dsp:nvSpPr>
        <dsp:cNvPr id="0" name=""/>
        <dsp:cNvSpPr/>
      </dsp:nvSpPr>
      <dsp:spPr>
        <a:xfrm>
          <a:off x="123990" y="2199235"/>
          <a:ext cx="1401430" cy="140143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5765EB-5B0A-45E9-A2BF-5C521D866F61}">
      <dsp:nvSpPr>
        <dsp:cNvPr id="0" name=""/>
        <dsp:cNvSpPr/>
      </dsp:nvSpPr>
      <dsp:spPr>
        <a:xfrm>
          <a:off x="418290" y="2493535"/>
          <a:ext cx="812829" cy="8128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674FF3-9C4A-476B-9CC5-479B273C40BA}">
      <dsp:nvSpPr>
        <dsp:cNvPr id="0" name=""/>
        <dsp:cNvSpPr/>
      </dsp:nvSpPr>
      <dsp:spPr>
        <a:xfrm>
          <a:off x="1825727" y="2199235"/>
          <a:ext cx="3303371" cy="1401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Prayer brings human beings near God</a:t>
          </a:r>
          <a:endParaRPr lang="en-US" sz="2400" kern="1200" dirty="0"/>
        </a:p>
      </dsp:txBody>
      <dsp:txXfrm>
        <a:off x="1825727" y="2199235"/>
        <a:ext cx="3303371" cy="1401430"/>
      </dsp:txXfrm>
    </dsp:sp>
    <dsp:sp modelId="{A1B0CFDE-2F91-4E74-9637-9DC7EE2EB343}">
      <dsp:nvSpPr>
        <dsp:cNvPr id="0" name=""/>
        <dsp:cNvSpPr/>
      </dsp:nvSpPr>
      <dsp:spPr>
        <a:xfrm>
          <a:off x="5505907" y="2199235"/>
          <a:ext cx="1401430" cy="140143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A3504-8F26-428C-996B-89E77BD558E5}">
      <dsp:nvSpPr>
        <dsp:cNvPr id="0" name=""/>
        <dsp:cNvSpPr/>
      </dsp:nvSpPr>
      <dsp:spPr>
        <a:xfrm>
          <a:off x="5777954" y="2506785"/>
          <a:ext cx="812829" cy="8128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88D251-68A1-4909-B98B-FDD2B249068A}">
      <dsp:nvSpPr>
        <dsp:cNvPr id="0" name=""/>
        <dsp:cNvSpPr/>
      </dsp:nvSpPr>
      <dsp:spPr>
        <a:xfrm>
          <a:off x="7099852" y="2198282"/>
          <a:ext cx="4164494" cy="1401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“[Prophet], if My servants ask you about Me, I am near. I respond to those who call Me, so let them respond to Me, and believe in Me, so that they may be guided”</a:t>
          </a:r>
          <a:endParaRPr lang="en-US" sz="2400" kern="1200" dirty="0"/>
        </a:p>
      </dsp:txBody>
      <dsp:txXfrm>
        <a:off x="7099852" y="2198282"/>
        <a:ext cx="4164494" cy="14014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2279E2-BCF2-40FF-BD59-4331F489C895}">
      <dsp:nvSpPr>
        <dsp:cNvPr id="0" name=""/>
        <dsp:cNvSpPr/>
      </dsp:nvSpPr>
      <dsp:spPr>
        <a:xfrm>
          <a:off x="-52305" y="0"/>
          <a:ext cx="5232604" cy="1210763"/>
        </a:xfrm>
        <a:prstGeom prst="roundRect">
          <a:avLst>
            <a:gd name="adj" fmla="val 10000"/>
          </a:avLst>
        </a:prstGeom>
        <a:solidFill>
          <a:schemeClr val="tx1">
            <a:lumMod val="75000"/>
            <a:lumOff val="2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Stand facing Mecca with open hands, palms facing forward at head height and recite the first </a:t>
          </a:r>
          <a:r>
            <a:rPr lang="en-GB" sz="2400" i="1" kern="1200" dirty="0" err="1"/>
            <a:t>Allahu</a:t>
          </a:r>
          <a:r>
            <a:rPr lang="en-GB" sz="2400" i="1" kern="1200" dirty="0"/>
            <a:t> Akbar</a:t>
          </a:r>
        </a:p>
      </dsp:txBody>
      <dsp:txXfrm>
        <a:off x="-16843" y="35462"/>
        <a:ext cx="3874635" cy="1139839"/>
      </dsp:txXfrm>
    </dsp:sp>
    <dsp:sp modelId="{816F86DE-F055-4E24-8FA3-99599A03E16A}">
      <dsp:nvSpPr>
        <dsp:cNvPr id="0" name=""/>
        <dsp:cNvSpPr/>
      </dsp:nvSpPr>
      <dsp:spPr>
        <a:xfrm>
          <a:off x="495545" y="1412556"/>
          <a:ext cx="5023381" cy="1210763"/>
        </a:xfrm>
        <a:prstGeom prst="roundRect">
          <a:avLst>
            <a:gd name="adj" fmla="val 10000"/>
          </a:avLst>
        </a:prstGeom>
        <a:solidFill>
          <a:schemeClr val="tx1">
            <a:lumMod val="75000"/>
            <a:lumOff val="2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Hands by side or crossed, recite the </a:t>
          </a:r>
          <a:r>
            <a:rPr lang="en-GB" sz="2400" i="1" kern="1200" dirty="0" err="1"/>
            <a:t>Fatihah</a:t>
          </a:r>
          <a:r>
            <a:rPr lang="en-GB" sz="2400" kern="1200" dirty="0"/>
            <a:t>/first surah of the Qur’an</a:t>
          </a:r>
        </a:p>
      </dsp:txBody>
      <dsp:txXfrm>
        <a:off x="531007" y="1448018"/>
        <a:ext cx="3722221" cy="1139839"/>
      </dsp:txXfrm>
    </dsp:sp>
    <dsp:sp modelId="{11BB5CDF-3F4C-49B8-BBA7-BADF839B7BE6}">
      <dsp:nvSpPr>
        <dsp:cNvPr id="0" name=""/>
        <dsp:cNvSpPr/>
      </dsp:nvSpPr>
      <dsp:spPr>
        <a:xfrm>
          <a:off x="938784" y="2825113"/>
          <a:ext cx="5023381" cy="1210763"/>
        </a:xfrm>
        <a:prstGeom prst="roundRect">
          <a:avLst>
            <a:gd name="adj" fmla="val 10000"/>
          </a:avLst>
        </a:prstGeom>
        <a:solidFill>
          <a:schemeClr val="tx1">
            <a:lumMod val="75000"/>
            <a:lumOff val="2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Deep bow from the chest and stand upright again</a:t>
          </a:r>
        </a:p>
      </dsp:txBody>
      <dsp:txXfrm>
        <a:off x="974246" y="2860575"/>
        <a:ext cx="3722221" cy="1139839"/>
      </dsp:txXfrm>
    </dsp:sp>
    <dsp:sp modelId="{1DDFDD13-7469-4EC9-98F2-6456607FD304}">
      <dsp:nvSpPr>
        <dsp:cNvPr id="0" name=""/>
        <dsp:cNvSpPr/>
      </dsp:nvSpPr>
      <dsp:spPr>
        <a:xfrm>
          <a:off x="4288690" y="918162"/>
          <a:ext cx="786996" cy="7869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4465764" y="918162"/>
        <a:ext cx="432848" cy="592214"/>
      </dsp:txXfrm>
    </dsp:sp>
    <dsp:sp modelId="{57520E27-3EED-462E-B401-F2C6936819BB}">
      <dsp:nvSpPr>
        <dsp:cNvPr id="0" name=""/>
        <dsp:cNvSpPr/>
      </dsp:nvSpPr>
      <dsp:spPr>
        <a:xfrm>
          <a:off x="4731930" y="2322647"/>
          <a:ext cx="786996" cy="7869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4909004" y="2322647"/>
        <a:ext cx="432848" cy="5922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FD3E38-3D6D-4D86-8D2D-DA8C3AECDB1E}">
      <dsp:nvSpPr>
        <dsp:cNvPr id="0" name=""/>
        <dsp:cNvSpPr/>
      </dsp:nvSpPr>
      <dsp:spPr>
        <a:xfrm>
          <a:off x="0" y="0"/>
          <a:ext cx="4819278" cy="1210763"/>
        </a:xfrm>
        <a:prstGeom prst="roundRect">
          <a:avLst>
            <a:gd name="adj" fmla="val 10000"/>
          </a:avLst>
        </a:prstGeom>
        <a:solidFill>
          <a:schemeClr val="tx1">
            <a:lumMod val="75000"/>
            <a:lumOff val="2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Knee’s and forehead to the ground</a:t>
          </a:r>
        </a:p>
      </dsp:txBody>
      <dsp:txXfrm>
        <a:off x="35462" y="35462"/>
        <a:ext cx="3512770" cy="1139839"/>
      </dsp:txXfrm>
    </dsp:sp>
    <dsp:sp modelId="{512164D3-7F15-4B1A-A165-78D286497A4B}">
      <dsp:nvSpPr>
        <dsp:cNvPr id="0" name=""/>
        <dsp:cNvSpPr/>
      </dsp:nvSpPr>
      <dsp:spPr>
        <a:xfrm>
          <a:off x="425230" y="1412556"/>
          <a:ext cx="4819278" cy="1210763"/>
        </a:xfrm>
        <a:prstGeom prst="roundRect">
          <a:avLst>
            <a:gd name="adj" fmla="val 10000"/>
          </a:avLst>
        </a:prstGeom>
        <a:solidFill>
          <a:schemeClr val="tx1">
            <a:lumMod val="75000"/>
            <a:lumOff val="2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Sit back on heels with knee’s still on the ground </a:t>
          </a:r>
        </a:p>
      </dsp:txBody>
      <dsp:txXfrm>
        <a:off x="460692" y="1448018"/>
        <a:ext cx="3536127" cy="1139839"/>
      </dsp:txXfrm>
    </dsp:sp>
    <dsp:sp modelId="{404CF9BD-3260-4C89-B3F4-990BF3419B0C}">
      <dsp:nvSpPr>
        <dsp:cNvPr id="0" name=""/>
        <dsp:cNvSpPr/>
      </dsp:nvSpPr>
      <dsp:spPr>
        <a:xfrm>
          <a:off x="850460" y="2825113"/>
          <a:ext cx="4819278" cy="1210763"/>
        </a:xfrm>
        <a:prstGeom prst="roundRect">
          <a:avLst>
            <a:gd name="adj" fmla="val 10000"/>
          </a:avLst>
        </a:prstGeom>
        <a:solidFill>
          <a:schemeClr val="tx1">
            <a:lumMod val="75000"/>
            <a:lumOff val="2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Knee’s and forehead to the ground</a:t>
          </a:r>
        </a:p>
      </dsp:txBody>
      <dsp:txXfrm>
        <a:off x="885922" y="2860575"/>
        <a:ext cx="3536127" cy="1139839"/>
      </dsp:txXfrm>
    </dsp:sp>
    <dsp:sp modelId="{7A0A26CB-8808-4C9E-BD23-4906B2577A31}">
      <dsp:nvSpPr>
        <dsp:cNvPr id="0" name=""/>
        <dsp:cNvSpPr/>
      </dsp:nvSpPr>
      <dsp:spPr>
        <a:xfrm>
          <a:off x="4032282" y="918162"/>
          <a:ext cx="786996" cy="7869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4209356" y="918162"/>
        <a:ext cx="432848" cy="592214"/>
      </dsp:txXfrm>
    </dsp:sp>
    <dsp:sp modelId="{16A92423-CBAB-4FC1-AA7D-FC05E55FEC87}">
      <dsp:nvSpPr>
        <dsp:cNvPr id="0" name=""/>
        <dsp:cNvSpPr/>
      </dsp:nvSpPr>
      <dsp:spPr>
        <a:xfrm>
          <a:off x="4457512" y="2322647"/>
          <a:ext cx="786996" cy="7869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4634586" y="2322647"/>
        <a:ext cx="432848" cy="5922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322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33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3825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298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831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7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205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007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8125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568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0148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88F33FE-9AA3-4139-ADC0-04A06E28C231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032FC89-A11F-481F-B3F2-CDCDB423ED2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1661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7" Type="http://schemas.openxmlformats.org/officeDocument/2006/relationships/hyperlink" Target="https://twitter.com/afterhardship/status/982336133999640576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eenteens.com/3-2-3-the-adhan-and-the-iqamah/" TargetMode="External"/><Relationship Id="rId5" Type="http://schemas.openxmlformats.org/officeDocument/2006/relationships/hyperlink" Target="https://www.pinterest.co.uk/pin/531143349775399331/?lp=true" TargetMode="External"/><Relationship Id="rId4" Type="http://schemas.openxmlformats.org/officeDocument/2006/relationships/hyperlink" Target="https://www.whyislam.org/quran/originofquran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B8D726A5-7900-41B4-8D49-49B4A2010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EC4A38-BA20-4632-8A01-CD0783C52C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  <a:extLst/>
          </a:blip>
          <a:srcRect r="-1" b="24980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257617-67F0-4B37-89D5-45359DBD6B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7164674" cy="5571066"/>
          </a:xfrm>
        </p:spPr>
        <p:txBody>
          <a:bodyPr>
            <a:normAutofit/>
          </a:bodyPr>
          <a:lstStyle/>
          <a:p>
            <a:r>
              <a:rPr lang="en-GB" sz="6600" b="1" u="sng" dirty="0">
                <a:solidFill>
                  <a:schemeClr val="tx1"/>
                </a:solidFill>
              </a:rPr>
              <a:t>PRAYER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93B988-4254-429F-895C-F03F16B0D0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1608" y="643467"/>
            <a:ext cx="3096926" cy="557106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By Lizzie Langshaw</a:t>
            </a:r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46E49661-E258-450C-8150-A91A6B30D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9605" y="1828800"/>
            <a:ext cx="0" cy="32004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4E4AC3B-E0B8-4CC6-9151-49054FB14D2D}"/>
              </a:ext>
            </a:extLst>
          </p:cNvPr>
          <p:cNvSpPr txBox="1"/>
          <p:nvPr/>
        </p:nvSpPr>
        <p:spPr>
          <a:xfrm>
            <a:off x="7808141" y="6442501"/>
            <a:ext cx="64711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 1, “The Qur’an”, https://www.whyislam.org/quran/originofquran/ </a:t>
            </a:r>
          </a:p>
        </p:txBody>
      </p:sp>
    </p:spTree>
    <p:extLst>
      <p:ext uri="{BB962C8B-B14F-4D97-AF65-F5344CB8AC3E}">
        <p14:creationId xmlns:p14="http://schemas.microsoft.com/office/powerpoint/2010/main" val="41960916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20B31-1023-4954-B559-F747D33CC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EF5D0-78E1-479C-8219-A920ACE21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i="1" dirty="0"/>
              <a:t>Salat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Preparation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The sentiments stressed in prayer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The call to prayer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The Prayer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The Prayer – </a:t>
            </a:r>
            <a:r>
              <a:rPr lang="en-GB" sz="2400" i="1" dirty="0" err="1"/>
              <a:t>Raka’ah</a:t>
            </a:r>
            <a:endParaRPr lang="en-GB" sz="2400" i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Bibliography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8135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227C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733EC7-3020-4EB1-87F2-E664B4E2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u="sng" dirty="0">
                <a:solidFill>
                  <a:srgbClr val="FFFFFF"/>
                </a:solidFill>
              </a:rPr>
              <a:t>Prayer</a:t>
            </a:r>
            <a:r>
              <a:rPr lang="en-GB" i="1" u="sng" dirty="0">
                <a:solidFill>
                  <a:srgbClr val="FFFFFF"/>
                </a:solidFill>
              </a:rPr>
              <a:t>/</a:t>
            </a:r>
            <a:r>
              <a:rPr lang="en-GB" i="1" u="sng" dirty="0" err="1">
                <a:solidFill>
                  <a:srgbClr val="FFFFFF"/>
                </a:solidFill>
              </a:rPr>
              <a:t>SAlat</a:t>
            </a:r>
            <a:endParaRPr lang="en-GB" i="1" u="sng" dirty="0">
              <a:solidFill>
                <a:srgbClr val="FFFFFF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316215C-6ADF-43C1-9EC5-B2988F1E62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461" y="357813"/>
            <a:ext cx="7020475" cy="394690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ADC9AC0A-D7F1-4ADB-9BFA-8632044C22F5}"/>
              </a:ext>
            </a:extLst>
          </p:cNvPr>
          <p:cNvSpPr txBox="1"/>
          <p:nvPr/>
        </p:nvSpPr>
        <p:spPr>
          <a:xfrm>
            <a:off x="172279" y="6536267"/>
            <a:ext cx="123423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 </a:t>
            </a:r>
            <a:r>
              <a:rPr lang="en-GB" sz="1200" dirty="0"/>
              <a:t>Jamal J. Elias, </a:t>
            </a:r>
            <a:r>
              <a:rPr lang="en-GB" sz="1200" i="1" dirty="0"/>
              <a:t>Islam</a:t>
            </a:r>
            <a:r>
              <a:rPr lang="en-GB" sz="1200" dirty="0"/>
              <a:t> (London: Routledge, 1999), pp. 66-67.                               Fig 2, “</a:t>
            </a:r>
            <a:r>
              <a:rPr lang="en-GB" sz="1200" i="1" dirty="0"/>
              <a:t>Salat”, https://www.pinterest.co.uk/pin/531143349775399331/?lp=true </a:t>
            </a:r>
            <a:endParaRPr lang="en-GB" sz="1400" i="1" dirty="0"/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C47FBA39-C3AE-4A30-BF2E-CFF22C894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6052" y="1556317"/>
            <a:ext cx="3358348" cy="4023360"/>
          </a:xfrm>
        </p:spPr>
        <p:txBody>
          <a:bodyPr>
            <a:normAutofit lnSpcReduction="10000"/>
          </a:bodyPr>
          <a:lstStyle/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bg1"/>
                </a:solidFill>
              </a:rPr>
              <a:t>Salat</a:t>
            </a:r>
            <a:r>
              <a:rPr lang="en-GB" sz="2400" dirty="0">
                <a:solidFill>
                  <a:schemeClr val="bg1"/>
                </a:solidFill>
              </a:rPr>
              <a:t> is one of the 5 pillars of Islam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Precise movements (</a:t>
            </a:r>
            <a:r>
              <a:rPr lang="en-GB" sz="2400" i="1" dirty="0" err="1">
                <a:solidFill>
                  <a:schemeClr val="bg1"/>
                </a:solidFill>
              </a:rPr>
              <a:t>Raka’ah</a:t>
            </a:r>
            <a:r>
              <a:rPr lang="en-GB" sz="2400" dirty="0">
                <a:solidFill>
                  <a:schemeClr val="bg1"/>
                </a:solidFill>
              </a:rPr>
              <a:t>) are just as important as the mental activity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5 times a day (Dawn, noon, mid-afternoon, sunset and evening)</a:t>
            </a:r>
          </a:p>
          <a:p>
            <a:pPr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Common prayer for men at noon on Friday’s </a:t>
            </a:r>
          </a:p>
          <a:p>
            <a:pPr marL="0" indent="0">
              <a:buClr>
                <a:schemeClr val="bg1"/>
              </a:buClr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0992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8458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31866F3-F109-409B-8094-F8E260F22A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473" r="1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A718A-1F8F-41DE-A0F1-BAE34CA12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“So perform the regular prayers in the period from the time the sun is past its zenith till the darkness of the night, and [recite] the </a:t>
            </a:r>
            <a:r>
              <a:rPr lang="en-GB" sz="2400" dirty="0" err="1">
                <a:solidFill>
                  <a:srgbClr val="FFFFFF"/>
                </a:solidFill>
              </a:rPr>
              <a:t>Qurʾan</a:t>
            </a:r>
            <a:r>
              <a:rPr lang="en-GB" sz="2400" dirty="0">
                <a:solidFill>
                  <a:srgbClr val="FFFFFF"/>
                </a:solidFill>
              </a:rPr>
              <a:t> at dawn—dawn recitation is always witnessed and during the night wake up and pray, as an extra offering of your own, so that your Lord may raise you to a [highly] praised status”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532E8D9-5831-4406-970F-6817FA9112FA}"/>
              </a:ext>
            </a:extLst>
          </p:cNvPr>
          <p:cNvSpPr txBox="1"/>
          <p:nvPr/>
        </p:nvSpPr>
        <p:spPr>
          <a:xfrm>
            <a:off x="321732" y="4939291"/>
            <a:ext cx="8225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Abdul Haleem, “trans. "</a:t>
            </a:r>
            <a:r>
              <a:rPr lang="en-GB" sz="1200" i="1" dirty="0"/>
              <a:t>The Night Journey</a:t>
            </a:r>
            <a:r>
              <a:rPr lang="en-GB" sz="1200" dirty="0"/>
              <a:t>", In The Qur’an 17,78-79” </a:t>
            </a:r>
            <a:r>
              <a:rPr lang="en-GB" sz="1200" dirty="0" err="1"/>
              <a:t>Oxfordislamicstudies.Com.Ezproxy.Uwtsd.Ac.Uk</a:t>
            </a:r>
            <a:r>
              <a:rPr lang="en-GB" sz="1200" dirty="0"/>
              <a:t> &lt;http://www.oxfordislamicstudies.com.ezproxy.uwtsd.ac.uk/article/book/islam-9780192831934?sura=17&amp;astart=78&amp;x=0&amp;y=0&amp;asize=20&gt; [Accessed 4 April 2019].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FDC146-651A-460C-890D-DCF77C2382EE}"/>
              </a:ext>
            </a:extLst>
          </p:cNvPr>
          <p:cNvSpPr txBox="1"/>
          <p:nvPr/>
        </p:nvSpPr>
        <p:spPr>
          <a:xfrm>
            <a:off x="321732" y="5533020"/>
            <a:ext cx="6701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 3</a:t>
            </a:r>
            <a:r>
              <a:rPr lang="en-GB" sz="1200" i="1" dirty="0"/>
              <a:t>,“sunset”, </a:t>
            </a:r>
            <a:r>
              <a:rPr lang="en-GB" sz="1200" dirty="0"/>
              <a:t>https://www.google.co.uk/search?q=sunrise&amp;source=lnms&amp;tbm=isch&amp;sa=X&amp;ved=0ahUKEwj_-4vxrrbhAhUjxoUKHS4dDnkQ_AUIDigB&amp;biw=1517&amp;bih=730&amp;dpr=0.9</a:t>
            </a:r>
          </a:p>
        </p:txBody>
      </p:sp>
    </p:spTree>
    <p:extLst>
      <p:ext uri="{BB962C8B-B14F-4D97-AF65-F5344CB8AC3E}">
        <p14:creationId xmlns:p14="http://schemas.microsoft.com/office/powerpoint/2010/main" val="292991455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348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1E14C3-918C-4F4B-B648-9F9F14D30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u="sng" dirty="0">
                <a:solidFill>
                  <a:srgbClr val="FFFFFF"/>
                </a:solidFill>
              </a:rPr>
              <a:t>Preparation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EFFC13-A71F-4DC8-B266-E10B9C6157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04" r="2" b="2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91FF4-ABEA-4748-B4E8-805492A86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4"/>
            <a:ext cx="3424739" cy="5191527"/>
          </a:xfrm>
        </p:spPr>
        <p:txBody>
          <a:bodyPr anchor="ctr"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rgbClr val="FFFFFF"/>
                </a:solidFill>
              </a:rPr>
              <a:t>Every Muslim is obliged to offer these 5 daily prayers from puberty onwards, however children are often initiated into prayer from the age of 7, and pray regularly from the age of 10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rgbClr val="FFFFFF"/>
                </a:solidFill>
              </a:rPr>
              <a:t>Prayer is performed in a state of ritual purity - wudu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rgbClr val="FFFFFF"/>
                </a:solidFill>
              </a:rPr>
              <a:t>To pray Muslims must stand on clean ground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rgbClr val="FFFFFF"/>
                </a:solidFill>
              </a:rPr>
              <a:t>The Muslim faces Mecca and formulates their intention/</a:t>
            </a:r>
            <a:r>
              <a:rPr lang="en-GB" sz="3400" i="1" dirty="0" err="1">
                <a:solidFill>
                  <a:srgbClr val="FFFFFF"/>
                </a:solidFill>
              </a:rPr>
              <a:t>niyyat</a:t>
            </a:r>
            <a:r>
              <a:rPr lang="en-GB" sz="3400" i="1" dirty="0">
                <a:solidFill>
                  <a:srgbClr val="FFFFFF"/>
                </a:solidFill>
              </a:rPr>
              <a:t> </a:t>
            </a:r>
            <a:r>
              <a:rPr lang="en-GB" sz="3400" dirty="0">
                <a:solidFill>
                  <a:srgbClr val="FFFFFF"/>
                </a:solidFill>
              </a:rPr>
              <a:t>of reciting the prayer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C798BB-47D9-49A6-BF19-7182BCED4AD9}"/>
              </a:ext>
            </a:extLst>
          </p:cNvPr>
          <p:cNvSpPr txBox="1"/>
          <p:nvPr/>
        </p:nvSpPr>
        <p:spPr>
          <a:xfrm>
            <a:off x="0" y="6448308"/>
            <a:ext cx="12364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  Jacques </a:t>
            </a:r>
            <a:r>
              <a:rPr lang="en-GB" sz="1200" dirty="0" err="1"/>
              <a:t>Jomier</a:t>
            </a:r>
            <a:r>
              <a:rPr lang="en-GB" sz="1200" dirty="0"/>
              <a:t>, </a:t>
            </a:r>
            <a:r>
              <a:rPr lang="en-GB" sz="1200" i="1" dirty="0"/>
              <a:t>How To Understand Islam </a:t>
            </a:r>
            <a:r>
              <a:rPr lang="en-GB" sz="1200" dirty="0"/>
              <a:t>(London: The Spartan Press Ltd, 1989), p. 54     Fig 4, “</a:t>
            </a:r>
            <a:r>
              <a:rPr lang="en-GB" sz="1200" i="1" dirty="0"/>
              <a:t>Why do Muslims wash before they pray</a:t>
            </a:r>
            <a:r>
              <a:rPr lang="en-GB" sz="1200" dirty="0"/>
              <a:t>?”, https://www.reference.com/world-view/muslims-wash-before-pray-bd01355360db3c3e </a:t>
            </a:r>
          </a:p>
        </p:txBody>
      </p:sp>
    </p:spTree>
    <p:extLst>
      <p:ext uri="{BB962C8B-B14F-4D97-AF65-F5344CB8AC3E}">
        <p14:creationId xmlns:p14="http://schemas.microsoft.com/office/powerpoint/2010/main" val="42662460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09019-E2E0-42D0-9CE8-2EFE197D7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938" y="373997"/>
            <a:ext cx="9720072" cy="1499616"/>
          </a:xfrm>
        </p:spPr>
        <p:txBody>
          <a:bodyPr>
            <a:normAutofit/>
          </a:bodyPr>
          <a:lstStyle/>
          <a:p>
            <a:r>
              <a:rPr lang="en-GB" u="sng" dirty="0"/>
              <a:t>The sentiments stressed in prayer</a:t>
            </a:r>
          </a:p>
        </p:txBody>
      </p:sp>
      <p:graphicFrame>
        <p:nvGraphicFramePr>
          <p:cNvPr id="14" name="Content Placeholder 4">
            <a:extLst>
              <a:ext uri="{FF2B5EF4-FFF2-40B4-BE49-F238E27FC236}">
                <a16:creationId xmlns:a16="http://schemas.microsoft.com/office/drawing/2014/main" id="{F540A6B6-644C-4526-ADA8-CA2DCDF204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3343771"/>
              </p:ext>
            </p:extLst>
          </p:nvPr>
        </p:nvGraphicFramePr>
        <p:xfrm>
          <a:off x="212035" y="1859545"/>
          <a:ext cx="11264347" cy="37593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DC63B27-23CD-4653-BD63-EDA30C6AE002}"/>
              </a:ext>
            </a:extLst>
          </p:cNvPr>
          <p:cNvSpPr txBox="1"/>
          <p:nvPr/>
        </p:nvSpPr>
        <p:spPr>
          <a:xfrm>
            <a:off x="-2" y="6242696"/>
            <a:ext cx="1285461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Abdel Haleem, “</a:t>
            </a:r>
            <a:r>
              <a:rPr lang="en-GB" sz="1200" i="1" dirty="0"/>
              <a:t>trans. "The Cow</a:t>
            </a:r>
            <a:r>
              <a:rPr lang="en-GB" sz="1200" dirty="0"/>
              <a:t>." In The Qur’an 2, 186“ , </a:t>
            </a:r>
            <a:r>
              <a:rPr lang="en-GB" sz="1200" dirty="0" err="1"/>
              <a:t>Oxfordislamicstudies.Com.Ezproxy.Uwtsd.Ac.Uk</a:t>
            </a:r>
            <a:r>
              <a:rPr lang="en-GB" sz="1200" dirty="0"/>
              <a:t> &lt;http://www.oxfordislamicstudies.com.ezproxy.uwtsd.ac.uk/article/book/islam-9780192831934/islam-9780192831934-chapter-2?astart=186&amp;asize=20&gt; [Accessed 2 April 2019].</a:t>
            </a:r>
          </a:p>
          <a:p>
            <a:r>
              <a:rPr lang="en-GB" sz="1200" dirty="0"/>
              <a:t>Jacques </a:t>
            </a:r>
            <a:r>
              <a:rPr lang="en-GB" sz="1200" dirty="0" err="1"/>
              <a:t>Jomier</a:t>
            </a:r>
            <a:r>
              <a:rPr lang="en-GB" sz="1200" dirty="0"/>
              <a:t>, </a:t>
            </a:r>
            <a:r>
              <a:rPr lang="en-GB" sz="1200" i="1" dirty="0"/>
              <a:t>How To Understand Islam </a:t>
            </a:r>
            <a:r>
              <a:rPr lang="en-GB" sz="1200" dirty="0"/>
              <a:t>(London: The Spartan Press Ltd, 1989), pp. 56.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825998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358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55E9B1-EA62-4D33-9FF8-B45FCF898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u="sng" dirty="0">
                <a:solidFill>
                  <a:srgbClr val="FFFFFF"/>
                </a:solidFill>
              </a:rPr>
              <a:t>The call to prayer/</a:t>
            </a:r>
            <a:r>
              <a:rPr lang="en-GB" i="1" u="sng" dirty="0">
                <a:solidFill>
                  <a:srgbClr val="FFFFFF"/>
                </a:solidFill>
              </a:rPr>
              <a:t>Adhan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FCEB92-CD25-4B59-9418-392A364969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136" r="1" b="8042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0966F-950D-4FDC-88DD-CE5FEB925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This comes from the mosques before the ritual hour of the 5 daily prayers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The official in charge of giving the call is names the </a:t>
            </a:r>
            <a:r>
              <a:rPr lang="en-GB" sz="2400" i="1" dirty="0">
                <a:solidFill>
                  <a:srgbClr val="FFFFFF"/>
                </a:solidFill>
              </a:rPr>
              <a:t>muezzin</a:t>
            </a:r>
          </a:p>
          <a:p>
            <a:endParaRPr lang="en-GB" i="1" dirty="0">
              <a:solidFill>
                <a:srgbClr val="FFFFFF"/>
              </a:solidFill>
            </a:endParaRPr>
          </a:p>
          <a:p>
            <a:endParaRPr lang="en-GB" i="1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B7A2C-E15E-4312-81A3-1AB9E8E8D96E}"/>
              </a:ext>
            </a:extLst>
          </p:cNvPr>
          <p:cNvSpPr txBox="1"/>
          <p:nvPr/>
        </p:nvSpPr>
        <p:spPr>
          <a:xfrm>
            <a:off x="-51169" y="6592838"/>
            <a:ext cx="122943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John L. Esposito, </a:t>
            </a:r>
            <a:r>
              <a:rPr lang="en-GB" sz="1200" i="1" dirty="0"/>
              <a:t>Islam The Straight Path</a:t>
            </a:r>
            <a:r>
              <a:rPr lang="en-GB" sz="1200" dirty="0"/>
              <a:t>, 3rd </a:t>
            </a:r>
            <a:r>
              <a:rPr lang="en-GB" sz="1200" dirty="0" err="1"/>
              <a:t>edn</a:t>
            </a:r>
            <a:r>
              <a:rPr lang="en-GB" sz="1200" dirty="0"/>
              <a:t> (New York: Oxford University Press, 1998), p. 89.   Fig 5, </a:t>
            </a:r>
            <a:r>
              <a:rPr lang="en-GB" sz="1200" i="1" dirty="0"/>
              <a:t>“The call to prayer</a:t>
            </a:r>
            <a:r>
              <a:rPr lang="en-GB" sz="1200" dirty="0"/>
              <a:t>”, http://www.deenteens.com/3-2-3-the-adhan-and-the-iqamah/</a:t>
            </a:r>
          </a:p>
        </p:txBody>
      </p:sp>
    </p:spTree>
    <p:extLst>
      <p:ext uri="{BB962C8B-B14F-4D97-AF65-F5344CB8AC3E}">
        <p14:creationId xmlns:p14="http://schemas.microsoft.com/office/powerpoint/2010/main" val="7487191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1A9B9E1-AE3D-4F69-9670-71C92ED1B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5466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75F47B-4CAC-4691-BEB2-12917AC94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634" y="533716"/>
            <a:ext cx="3779085" cy="1499616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</a:rPr>
              <a:t>The prayer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234ED8A-BEE3-4F34-B45B-731E1E292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2A88D-8699-4FF6-9D4B-11E4DF4F7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149" y="1859994"/>
            <a:ext cx="4972249" cy="3931920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Each prayer begins with the declaration “God is most great” and consists of bows, prostrations and the recitation of fixed prayers that include the opening verse of the Qur’an (</a:t>
            </a:r>
            <a:r>
              <a:rPr lang="en-GB" sz="2400" i="1" dirty="0" err="1">
                <a:solidFill>
                  <a:srgbClr val="FFFFFF"/>
                </a:solidFill>
              </a:rPr>
              <a:t>Fatihah</a:t>
            </a:r>
            <a:r>
              <a:rPr lang="en-GB" sz="2400" dirty="0">
                <a:solidFill>
                  <a:srgbClr val="FFFFFF"/>
                </a:solidFill>
              </a:rPr>
              <a:t>) and other passages from the Qur’an.</a:t>
            </a:r>
          </a:p>
          <a:p>
            <a:r>
              <a:rPr lang="en-GB" sz="2400" dirty="0">
                <a:solidFill>
                  <a:srgbClr val="FFFFFF"/>
                </a:solidFill>
              </a:rPr>
              <a:t>At the end of the prayer, the </a:t>
            </a:r>
            <a:r>
              <a:rPr lang="en-GB" sz="2400" i="1" dirty="0">
                <a:solidFill>
                  <a:srgbClr val="FFFFFF"/>
                </a:solidFill>
              </a:rPr>
              <a:t>shahada </a:t>
            </a:r>
            <a:r>
              <a:rPr lang="en-GB" sz="2400" dirty="0">
                <a:solidFill>
                  <a:srgbClr val="FFFFFF"/>
                </a:solidFill>
              </a:rPr>
              <a:t>- “There is no God but Allah, and Muhammad is his messenger" is again recited, and the “peace greeting”- “Peace be upon all of you and the mercy and blessings of God” – is repeated twice</a:t>
            </a:r>
            <a:r>
              <a:rPr lang="en-GB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39EE75-0FBE-4E6F-82E7-8B94A1A25B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67"/>
          <a:stretch/>
        </p:blipFill>
        <p:spPr>
          <a:xfrm>
            <a:off x="6096000" y="640080"/>
            <a:ext cx="5455921" cy="55778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212447A-F6A4-4B75-B5F2-30409604F31C}"/>
              </a:ext>
            </a:extLst>
          </p:cNvPr>
          <p:cNvSpPr txBox="1"/>
          <p:nvPr/>
        </p:nvSpPr>
        <p:spPr>
          <a:xfrm>
            <a:off x="5468548" y="6396335"/>
            <a:ext cx="7045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John L. Esposito, </a:t>
            </a:r>
            <a:r>
              <a:rPr lang="en-GB" sz="1200" i="1" dirty="0"/>
              <a:t>Islam The Straight Path</a:t>
            </a:r>
            <a:r>
              <a:rPr lang="en-GB" sz="1200" dirty="0"/>
              <a:t>, 3rd </a:t>
            </a:r>
            <a:r>
              <a:rPr lang="en-GB" sz="1200" dirty="0" err="1"/>
              <a:t>edn</a:t>
            </a:r>
            <a:r>
              <a:rPr lang="en-GB" sz="1200" dirty="0"/>
              <a:t> (New York: Oxford University Press, 1998), p. 89.</a:t>
            </a:r>
          </a:p>
          <a:p>
            <a:r>
              <a:rPr lang="en-GB" sz="1200" dirty="0"/>
              <a:t>Fig 6, “</a:t>
            </a:r>
            <a:r>
              <a:rPr lang="en-GB" sz="1200" i="1" dirty="0" err="1"/>
              <a:t>Fatihah</a:t>
            </a:r>
            <a:r>
              <a:rPr lang="en-GB" sz="1200" dirty="0"/>
              <a:t>”, https://almubayyin.wordpress.com/about/hukum-membaca-al-fatihah-dalam-sholat/ </a:t>
            </a:r>
          </a:p>
        </p:txBody>
      </p:sp>
    </p:spTree>
    <p:extLst>
      <p:ext uri="{BB962C8B-B14F-4D97-AF65-F5344CB8AC3E}">
        <p14:creationId xmlns:p14="http://schemas.microsoft.com/office/powerpoint/2010/main" val="36777394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41958-09C1-4DF2-91B6-C8097B48DF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3F226F-712B-4FCC-9412-369EDEFD76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788727" cy="6599330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817D9182-9EF5-4807-93DA-3BE5A6ADC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562" y="153162"/>
            <a:ext cx="9720072" cy="149961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7572CA-A97D-4936-8C5D-DE4BDB40A32B}"/>
              </a:ext>
            </a:extLst>
          </p:cNvPr>
          <p:cNvSpPr txBox="1"/>
          <p:nvPr/>
        </p:nvSpPr>
        <p:spPr>
          <a:xfrm>
            <a:off x="5916950" y="6454275"/>
            <a:ext cx="62959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 7, </a:t>
            </a:r>
            <a:r>
              <a:rPr lang="en-GB" sz="1400" i="1" dirty="0"/>
              <a:t>“Al-</a:t>
            </a:r>
            <a:r>
              <a:rPr lang="en-GB" sz="1400" i="1" dirty="0" err="1"/>
              <a:t>Fatihah</a:t>
            </a:r>
            <a:r>
              <a:rPr lang="en-GB" sz="1400" dirty="0"/>
              <a:t>”, https://twitter.com/afterhardship/status/982336133999640576</a:t>
            </a:r>
          </a:p>
        </p:txBody>
      </p:sp>
    </p:spTree>
    <p:extLst>
      <p:ext uri="{BB962C8B-B14F-4D97-AF65-F5344CB8AC3E}">
        <p14:creationId xmlns:p14="http://schemas.microsoft.com/office/powerpoint/2010/main" val="5014945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3">
            <a:extLst>
              <a:ext uri="{FF2B5EF4-FFF2-40B4-BE49-F238E27FC236}">
                <a16:creationId xmlns:a16="http://schemas.microsoft.com/office/drawing/2014/main" id="{518EAAA8-B1D8-4BEF-BE86-D541038668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366" y="237946"/>
            <a:ext cx="8301494" cy="24506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A1C711-6008-451E-9FE0-F95BC26BE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3133581" cy="1499616"/>
          </a:xfrm>
        </p:spPr>
        <p:txBody>
          <a:bodyPr>
            <a:normAutofit/>
          </a:bodyPr>
          <a:lstStyle/>
          <a:p>
            <a:r>
              <a:rPr lang="en-GB" u="sng" dirty="0"/>
              <a:t>The prayer </a:t>
            </a:r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2A1087C2-F1BF-4856-B841-6EFD996FD0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249185"/>
              </p:ext>
            </p:extLst>
          </p:nvPr>
        </p:nvGraphicFramePr>
        <p:xfrm>
          <a:off x="186140" y="2584174"/>
          <a:ext cx="5909860" cy="4035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93EB310B-54CA-43D0-96DF-2096AE7150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9832371"/>
              </p:ext>
            </p:extLst>
          </p:nvPr>
        </p:nvGraphicFramePr>
        <p:xfrm>
          <a:off x="5727131" y="2584173"/>
          <a:ext cx="5669739" cy="4035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AC91971C-16D7-44DC-BE33-AC7EFCA7BB1B}"/>
              </a:ext>
            </a:extLst>
          </p:cNvPr>
          <p:cNvSpPr txBox="1"/>
          <p:nvPr/>
        </p:nvSpPr>
        <p:spPr>
          <a:xfrm>
            <a:off x="-92765" y="6581001"/>
            <a:ext cx="135172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 Jacques </a:t>
            </a:r>
            <a:r>
              <a:rPr lang="en-GB" sz="1200" dirty="0" err="1"/>
              <a:t>Jomier</a:t>
            </a:r>
            <a:r>
              <a:rPr lang="en-GB" sz="1200" dirty="0"/>
              <a:t>, </a:t>
            </a:r>
            <a:r>
              <a:rPr lang="en-GB" sz="1200" i="1" dirty="0"/>
              <a:t>How To Understand Islam</a:t>
            </a:r>
            <a:r>
              <a:rPr lang="en-GB" sz="1200" dirty="0"/>
              <a:t> (London: The Spartan Press Ltd, 1989), p. 57.     Fig 8, </a:t>
            </a:r>
            <a:r>
              <a:rPr lang="en-GB" sz="1200" i="1" dirty="0"/>
              <a:t>“Salah</a:t>
            </a:r>
            <a:r>
              <a:rPr lang="en-GB" sz="1200" dirty="0"/>
              <a:t>”, http://the-islam.weebly.com/pillars-of-islam.html </a:t>
            </a:r>
          </a:p>
        </p:txBody>
      </p:sp>
    </p:spTree>
    <p:extLst>
      <p:ext uri="{BB962C8B-B14F-4D97-AF65-F5344CB8AC3E}">
        <p14:creationId xmlns:p14="http://schemas.microsoft.com/office/powerpoint/2010/main" val="909525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9FDDE-ACFF-46A7-BD2A-C57B44A13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u="sng" dirty="0"/>
              <a:t>bibliography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7223EDD5-BEDF-42DE-8CCE-8A17C7719D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270" y="2354072"/>
            <a:ext cx="3448851" cy="344885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4D899-256B-46DD-9B5A-9042C9EFF4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5390" y="1448972"/>
            <a:ext cx="7478867" cy="4353951"/>
          </a:xfrm>
        </p:spPr>
        <p:txBody>
          <a:bodyPr>
            <a:noAutofit/>
          </a:bodyPr>
          <a:lstStyle/>
          <a:p>
            <a:r>
              <a:rPr lang="en-GB" sz="1800" dirty="0"/>
              <a:t>Elias, Jamal J., </a:t>
            </a:r>
            <a:r>
              <a:rPr lang="en-GB" sz="1800" i="1" dirty="0"/>
              <a:t>Islam (</a:t>
            </a:r>
            <a:r>
              <a:rPr lang="en-GB" sz="1800" dirty="0"/>
              <a:t>London: Routledge, 1999)</a:t>
            </a:r>
          </a:p>
          <a:p>
            <a:r>
              <a:rPr lang="en-GB" sz="1800" dirty="0"/>
              <a:t>Esposito, John L., </a:t>
            </a:r>
            <a:r>
              <a:rPr lang="en-GB" sz="1800" i="1" dirty="0"/>
              <a:t>Islam The Straight Path</a:t>
            </a:r>
            <a:r>
              <a:rPr lang="en-GB" sz="1800" dirty="0"/>
              <a:t>, 3rd </a:t>
            </a:r>
            <a:r>
              <a:rPr lang="en-GB" sz="1800" dirty="0" err="1"/>
              <a:t>edn</a:t>
            </a:r>
            <a:r>
              <a:rPr lang="en-GB" sz="1800" dirty="0"/>
              <a:t> (New York: Oxford University Press, 1998)</a:t>
            </a:r>
          </a:p>
          <a:p>
            <a:r>
              <a:rPr lang="en-GB" sz="1800" dirty="0"/>
              <a:t>Haleem, Abdul, "</a:t>
            </a:r>
            <a:r>
              <a:rPr lang="en-GB" sz="1800" i="1" dirty="0"/>
              <a:t>The Night Journey</a:t>
            </a:r>
            <a:r>
              <a:rPr lang="en-GB" sz="1800" dirty="0"/>
              <a:t>", </a:t>
            </a:r>
            <a:r>
              <a:rPr lang="en-GB" sz="1800" dirty="0" err="1"/>
              <a:t>Oxfordislamicstudies.Com.Ezproxy.Uwtsd.Ac.Uk</a:t>
            </a:r>
            <a:r>
              <a:rPr lang="en-GB" sz="1800" dirty="0"/>
              <a:t> &lt;http://www.oxfordislamicstudies.com.ezproxy.uwtsd.ac.uk/article/book/islam-9780192831934?sura=17&amp;astart=78&amp;x=0&amp;y=0&amp;asize=20&gt; [Accessed 4 April 2019]</a:t>
            </a:r>
          </a:p>
          <a:p>
            <a:r>
              <a:rPr lang="en-GB" sz="1800" dirty="0"/>
              <a:t>Haleem, Abdel, "Trans. "</a:t>
            </a:r>
            <a:r>
              <a:rPr lang="en-GB" sz="1800" i="1" dirty="0"/>
              <a:t>The Cow." </a:t>
            </a:r>
            <a:r>
              <a:rPr lang="en-GB" sz="1800" dirty="0"/>
              <a:t>In The Qur'an,", </a:t>
            </a:r>
            <a:r>
              <a:rPr lang="en-GB" sz="1800" dirty="0" err="1"/>
              <a:t>Oxfordislamicstudies.Com.Ezproxy.Uwtsd.Ac.Uk</a:t>
            </a:r>
            <a:r>
              <a:rPr lang="en-GB" sz="1800" dirty="0"/>
              <a:t> &lt;http://www.oxfordislamicstudies.com.ezproxy.uwtsd.ac.uk/article/book/islam-9780192831934/islam-9780192831934-chapter-2?astart=186&amp;asize=20&gt; [Accessed 2 April 2019]</a:t>
            </a:r>
          </a:p>
          <a:p>
            <a:r>
              <a:rPr lang="en-GB" sz="1800" dirty="0" err="1"/>
              <a:t>Jomier</a:t>
            </a:r>
            <a:r>
              <a:rPr lang="en-GB" sz="1800" dirty="0"/>
              <a:t>, Jacques, </a:t>
            </a:r>
            <a:r>
              <a:rPr lang="en-GB" sz="1800" i="1" dirty="0"/>
              <a:t>How To Understand Islam </a:t>
            </a:r>
            <a:r>
              <a:rPr lang="en-GB" sz="1800" dirty="0"/>
              <a:t>(London: The Spartan Press Ltd, 1989)</a:t>
            </a:r>
          </a:p>
          <a:p>
            <a:r>
              <a:rPr lang="en-GB" sz="1800" dirty="0" err="1"/>
              <a:t>Padwick</a:t>
            </a:r>
            <a:r>
              <a:rPr lang="en-GB" sz="1800" dirty="0"/>
              <a:t>, C. E</a:t>
            </a:r>
            <a:r>
              <a:rPr lang="en-GB" sz="1800" i="1" dirty="0"/>
              <a:t>, Muslim Devotions </a:t>
            </a:r>
            <a:r>
              <a:rPr lang="en-GB" sz="1800" dirty="0"/>
              <a:t>(Oxford: </a:t>
            </a:r>
            <a:r>
              <a:rPr lang="en-GB" sz="1800" dirty="0" err="1"/>
              <a:t>Oneworld</a:t>
            </a:r>
            <a:r>
              <a:rPr lang="en-GB" sz="1800" dirty="0"/>
              <a:t> Publications, 1961)</a:t>
            </a:r>
          </a:p>
          <a:p>
            <a:r>
              <a:rPr lang="en-GB" sz="1800" dirty="0"/>
              <a:t>Ruthven, </a:t>
            </a:r>
            <a:r>
              <a:rPr lang="en-GB" sz="1800" dirty="0" err="1"/>
              <a:t>Malise</a:t>
            </a:r>
            <a:r>
              <a:rPr lang="en-GB" sz="1800" dirty="0"/>
              <a:t>, </a:t>
            </a:r>
            <a:r>
              <a:rPr lang="en-GB" sz="1800" i="1" dirty="0"/>
              <a:t>ISLAM A Very Short Introduction </a:t>
            </a:r>
            <a:r>
              <a:rPr lang="en-GB" sz="1800" dirty="0"/>
              <a:t>(New York: Oxford University Press, 2012)</a:t>
            </a:r>
          </a:p>
        </p:txBody>
      </p:sp>
    </p:spTree>
    <p:extLst>
      <p:ext uri="{BB962C8B-B14F-4D97-AF65-F5344CB8AC3E}">
        <p14:creationId xmlns:p14="http://schemas.microsoft.com/office/powerpoint/2010/main" val="4753498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7AF2C-42CD-454A-887F-CD2BC1D17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u="sng" dirty="0"/>
              <a:t>Images</a:t>
            </a:r>
          </a:p>
        </p:txBody>
      </p:sp>
      <p:pic>
        <p:nvPicPr>
          <p:cNvPr id="7" name="Graphic 6" descr="Play">
            <a:extLst>
              <a:ext uri="{FF2B5EF4-FFF2-40B4-BE49-F238E27FC236}">
                <a16:creationId xmlns:a16="http://schemas.microsoft.com/office/drawing/2014/main" id="{307AE147-C6E4-48B7-8554-0AF79E7D38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7504" y="2386051"/>
            <a:ext cx="3448851" cy="344885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02155-4A6F-459C-A68F-49242FD62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6154" y="1062007"/>
            <a:ext cx="6907993" cy="6096938"/>
          </a:xfrm>
        </p:spPr>
        <p:txBody>
          <a:bodyPr>
            <a:noAutofit/>
          </a:bodyPr>
          <a:lstStyle/>
          <a:p>
            <a:r>
              <a:rPr lang="en-GB" sz="1800" dirty="0"/>
              <a:t>Figure 1, </a:t>
            </a:r>
            <a:r>
              <a:rPr lang="en-GB" sz="1800" i="1" dirty="0"/>
              <a:t>“The Qur’an</a:t>
            </a:r>
            <a:r>
              <a:rPr lang="en-GB" sz="1800" dirty="0"/>
              <a:t>”, </a:t>
            </a:r>
            <a:r>
              <a:rPr lang="en-GB" sz="1800" dirty="0">
                <a:hlinkClick r:id="rId4"/>
              </a:rPr>
              <a:t>https://www.whyislam.org/quran/originofquran/</a:t>
            </a:r>
            <a:endParaRPr lang="en-GB" sz="1800" dirty="0"/>
          </a:p>
          <a:p>
            <a:r>
              <a:rPr lang="sv-SE" sz="1800" dirty="0"/>
              <a:t>Figure 2, </a:t>
            </a:r>
            <a:r>
              <a:rPr lang="sv-SE" sz="1800" i="1" dirty="0"/>
              <a:t>“Salat</a:t>
            </a:r>
            <a:r>
              <a:rPr lang="sv-SE" sz="1800" dirty="0"/>
              <a:t>”, </a:t>
            </a:r>
            <a:r>
              <a:rPr lang="sv-SE" sz="1800" dirty="0">
                <a:hlinkClick r:id="rId5"/>
              </a:rPr>
              <a:t>https://www.pinterest.co.uk/pin/531143349775399331/?lp=true</a:t>
            </a:r>
            <a:endParaRPr lang="sv-SE" sz="1800" dirty="0"/>
          </a:p>
          <a:p>
            <a:r>
              <a:rPr lang="en-GB" sz="1800" dirty="0"/>
              <a:t>Figure 3</a:t>
            </a:r>
            <a:r>
              <a:rPr lang="en-GB" sz="1800" i="1" dirty="0"/>
              <a:t>,“Sunset”, </a:t>
            </a:r>
            <a:r>
              <a:rPr lang="en-GB" sz="1800" dirty="0"/>
              <a:t>https://www.google.co.uk/search?q=sunrise&amp;source=lnms&amp;tbm=isch&amp;sa=X&amp;ved=0ahUKEwj_-4vxrrbhAhUjxoUKHS4dDnkQ_AUIDigB&amp;biw=1517&amp;bih=730&amp;dpr=0.9</a:t>
            </a:r>
          </a:p>
          <a:p>
            <a:r>
              <a:rPr lang="en-GB" sz="1800" dirty="0"/>
              <a:t>Figure 4, “</a:t>
            </a:r>
            <a:r>
              <a:rPr lang="en-GB" sz="1800" i="1" dirty="0"/>
              <a:t>Why do Muslims wash before they pray?”, </a:t>
            </a:r>
            <a:r>
              <a:rPr lang="en-GB" sz="1800" dirty="0"/>
              <a:t>https://www.reference.com/world-view/muslims-wash-before-pray-bd01355360db3c3e </a:t>
            </a:r>
          </a:p>
          <a:p>
            <a:pPr marL="0" indent="0">
              <a:buNone/>
            </a:pPr>
            <a:r>
              <a:rPr lang="en-GB" sz="1800" dirty="0"/>
              <a:t> Figure 5, “</a:t>
            </a:r>
            <a:r>
              <a:rPr lang="en-GB" sz="1800" i="1" dirty="0"/>
              <a:t>The call to prayer</a:t>
            </a:r>
            <a:r>
              <a:rPr lang="en-GB" sz="1800" dirty="0"/>
              <a:t>”, </a:t>
            </a:r>
            <a:r>
              <a:rPr lang="en-GB" sz="1800" dirty="0">
                <a:hlinkClick r:id="rId6"/>
              </a:rPr>
              <a:t>http://www.deenteens.com/3-2-3-the-adhan-and-the-iqamah/</a:t>
            </a:r>
            <a:endParaRPr lang="en-GB" sz="1800" dirty="0"/>
          </a:p>
          <a:p>
            <a:pPr marL="0" indent="0">
              <a:buNone/>
            </a:pPr>
            <a:r>
              <a:rPr lang="it-IT" sz="1800" dirty="0"/>
              <a:t> Figure 6, </a:t>
            </a:r>
            <a:r>
              <a:rPr lang="it-IT" sz="1800" i="1" dirty="0"/>
              <a:t>“Fatihah”</a:t>
            </a:r>
            <a:r>
              <a:rPr lang="it-IT" sz="1800" dirty="0"/>
              <a:t>, https://almubayyin.wordpress.com/about/hukum-membaca-al-fatihah-dalam-sholat/ </a:t>
            </a:r>
          </a:p>
          <a:p>
            <a:pPr marL="0" indent="0">
              <a:buNone/>
            </a:pPr>
            <a:r>
              <a:rPr lang="it-IT" sz="1800" dirty="0"/>
              <a:t> Figure 7, “</a:t>
            </a:r>
            <a:r>
              <a:rPr lang="it-IT" sz="1800" i="1" dirty="0"/>
              <a:t>Al-Fatihah</a:t>
            </a:r>
            <a:r>
              <a:rPr lang="it-IT" sz="1800" dirty="0"/>
              <a:t>”, </a:t>
            </a:r>
            <a:r>
              <a:rPr lang="it-IT" sz="1800" dirty="0">
                <a:hlinkClick r:id="rId7"/>
              </a:rPr>
              <a:t>https://twitter.com/afterhardship/status/982336133999640576</a:t>
            </a:r>
            <a:endParaRPr lang="it-IT" sz="1800" dirty="0"/>
          </a:p>
          <a:p>
            <a:pPr marL="0" indent="0">
              <a:buNone/>
            </a:pPr>
            <a:r>
              <a:rPr lang="it-IT" sz="1800" dirty="0"/>
              <a:t> Figure 8, “</a:t>
            </a:r>
            <a:r>
              <a:rPr lang="it-IT" sz="1800" i="1" dirty="0"/>
              <a:t>Salah</a:t>
            </a:r>
            <a:r>
              <a:rPr lang="it-IT" sz="1800" dirty="0"/>
              <a:t>”, http://the-islam.weebly.com/pillars-of-islam.html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sv-SE" sz="1800" dirty="0"/>
          </a:p>
          <a:p>
            <a:r>
              <a:rPr lang="sv-SE" sz="1800" dirty="0"/>
              <a:t> </a:t>
            </a:r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888662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A0C938-1486-4635-9F6C-44D521FA6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A7ABB-6A86-4A02-A072-FA82CDCE5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928" y="484632"/>
            <a:ext cx="11244036" cy="5880916"/>
          </a:xfrm>
          <a:prstGeom prst="rect">
            <a:avLst/>
          </a:prstGeom>
          <a:solidFill>
            <a:schemeClr val="bg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A4401-5F31-477D-A80B-2C2BACED6C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77172" y="806365"/>
            <a:ext cx="7647900" cy="5229630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Thankyou for listening, are there any questions?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ABF0C74-1937-4F5F-A85C-D836A08265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661" y="806365"/>
            <a:ext cx="2949542" cy="5229630"/>
          </a:xfrm>
        </p:spPr>
        <p:txBody>
          <a:bodyPr>
            <a:normAutofit/>
          </a:bodyPr>
          <a:lstStyle/>
          <a:p>
            <a:pPr algn="r"/>
            <a:endParaRPr lang="en-GB" sz="2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6916720-6D22-4D4B-BC19-23008C7DD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9935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07833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1375</Words>
  <Application>Microsoft Office PowerPoint</Application>
  <PresentationFormat>Widescreen</PresentationFormat>
  <Paragraphs>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Tw Cen MT</vt:lpstr>
      <vt:lpstr>Tw Cen MT Condensed</vt:lpstr>
      <vt:lpstr>Wingdings 3</vt:lpstr>
      <vt:lpstr>Integral</vt:lpstr>
      <vt:lpstr>PRAYER</vt:lpstr>
      <vt:lpstr>contents</vt:lpstr>
      <vt:lpstr>Prayer/SAlat</vt:lpstr>
      <vt:lpstr>PowerPoint Presentation</vt:lpstr>
      <vt:lpstr>Preparation</vt:lpstr>
      <vt:lpstr>The sentiments stressed in prayer</vt:lpstr>
      <vt:lpstr>The call to prayer/Adhan</vt:lpstr>
      <vt:lpstr>The prayer</vt:lpstr>
      <vt:lpstr>PowerPoint Presentation</vt:lpstr>
      <vt:lpstr>The prayer </vt:lpstr>
      <vt:lpstr>bibliography</vt:lpstr>
      <vt:lpstr>Images</vt:lpstr>
      <vt:lpstr>Thankyou for listening, are there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PRAYER</dc:title>
  <dc:creator>lizzie langshaw</dc:creator>
  <cp:lastModifiedBy>lizzie langshaw</cp:lastModifiedBy>
  <cp:revision>6</cp:revision>
  <dcterms:created xsi:type="dcterms:W3CDTF">2019-04-04T21:13:47Z</dcterms:created>
  <dcterms:modified xsi:type="dcterms:W3CDTF">2019-04-04T21:38:08Z</dcterms:modified>
</cp:coreProperties>
</file>