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cy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4"/>
    <p:restoredTop sz="94648"/>
  </p:normalViewPr>
  <p:slideViewPr>
    <p:cSldViewPr snapToGrid="0" snapToObjects="1">
      <p:cViewPr varScale="1">
        <p:scale>
          <a:sx n="85" d="100"/>
          <a:sy n="85" d="100"/>
        </p:scale>
        <p:origin x="200" y="20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19B784-ABAC-6743-ABA5-18850015DF1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ADBE352-8DA8-2C49-BD97-B7EE03884F1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05DEF9-B437-0543-A21A-421BEE90C0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127FF0-EE62-0143-BCBC-12BFC7FC3E14}" type="datetimeFigureOut">
              <a:rPr lang="cy-GB" smtClean="0"/>
              <a:t>06/10/21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015F3F-2808-FA41-874D-D258148401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A84D1DD-77B3-A749-BC73-0FE2689FB1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EFA46E-9C07-7041-8576-E0615317933F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8256093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DC4715-B562-8D42-8C99-EE9C929146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B10F6A-D814-FC4A-9599-45AD16731C9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2E8B4C0-CB96-2941-9E66-5CCEA09D2D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127FF0-EE62-0143-BCBC-12BFC7FC3E14}" type="datetimeFigureOut">
              <a:rPr lang="cy-GB" smtClean="0"/>
              <a:t>06/10/21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65C6A6-3610-8545-9D83-28B50CA583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6E0492-3730-4448-943B-D4B38229DB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EFA46E-9C07-7041-8576-E0615317933F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5159183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22FF02-C491-404E-9452-776253AD91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5418468-AA43-EC40-BBF3-20B841F944D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44EC53-B932-F741-92BE-FCB2D54828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127FF0-EE62-0143-BCBC-12BFC7FC3E14}" type="datetimeFigureOut">
              <a:rPr lang="cy-GB" smtClean="0"/>
              <a:t>06/10/21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A92295-77D0-C943-BECF-90FAE40A0E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618744-8B69-B445-AAF6-938F53EBA2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EFA46E-9C07-7041-8576-E0615317933F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6047193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6AFE0D-8AA3-FB4B-B90A-9C077F564A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D4ACE5-6B4E-7849-9A55-448AF5D4A66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AD72D04-591A-5E43-A9D2-018723C00AD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1042034-6288-C444-9F64-480E560FB5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127FF0-EE62-0143-BCBC-12BFC7FC3E14}" type="datetimeFigureOut">
              <a:rPr lang="cy-GB" smtClean="0"/>
              <a:t>06/10/21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DF0ACD0-B36B-344E-B8F3-D8DF1051A6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6054DC5-42FA-CA48-BEFC-35B34E6CF7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EFA46E-9C07-7041-8576-E0615317933F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9523139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12DAFE-20C0-6B48-9031-1EE100A17A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D71BC1-AB78-9C4B-8C29-263BB6182DF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D76DCF4-48A9-4343-A25B-346689F0243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BEF7F2F-082C-4C44-9EBD-FE07394325E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631AD5D-BEE3-354A-A9FE-C21306EAD5A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FB86DC1-7258-114B-95C2-13A6DACCB6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127FF0-EE62-0143-BCBC-12BFC7FC3E14}" type="datetimeFigureOut">
              <a:rPr lang="cy-GB" smtClean="0"/>
              <a:t>06/10/21</a:t>
            </a:fld>
            <a:endParaRPr lang="cy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2CD17AC-32EE-E440-9A01-93339A0E39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AA7E329-E580-1D44-8727-381059E0F3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EFA46E-9C07-7041-8576-E0615317933F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8967540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B6DE81-7C3E-1B40-952D-141CA519C5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D053886-52E0-AA45-9C4C-89DFC13B4B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127FF0-EE62-0143-BCBC-12BFC7FC3E14}" type="datetimeFigureOut">
              <a:rPr lang="cy-GB" smtClean="0"/>
              <a:t>06/10/21</a:t>
            </a:fld>
            <a:endParaRPr lang="cy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A11FDB-1F78-5543-B482-0DADCECEA9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2B0F4F3-BF75-B045-A911-20EEBD7810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EFA46E-9C07-7041-8576-E0615317933F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42569748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4779838-AD8E-EA4A-AEA7-80E970A8B5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127FF0-EE62-0143-BCBC-12BFC7FC3E14}" type="datetimeFigureOut">
              <a:rPr lang="cy-GB" smtClean="0"/>
              <a:t>06/10/21</a:t>
            </a:fld>
            <a:endParaRPr lang="cy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54AF776-520E-FB48-958A-B4EAF8D425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60B0825-4D30-A44E-AC50-4D601585A9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EFA46E-9C07-7041-8576-E0615317933F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2523610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2CD6DD-D507-4945-AEFF-856AFA7695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FF111F-71CC-904A-AA12-1647C1CB2E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C61784F-0FF6-7146-A6C3-7EBF8948B1C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5899737-482A-C045-B630-DD07D26B6B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127FF0-EE62-0143-BCBC-12BFC7FC3E14}" type="datetimeFigureOut">
              <a:rPr lang="cy-GB" smtClean="0"/>
              <a:t>06/10/21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B822C54-68ED-504E-8378-B4B57E44FB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2461037-71B9-7343-B064-13D3F7E272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EFA46E-9C07-7041-8576-E0615317933F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6874903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EA4638-26F0-CE41-8F45-290BE0982E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7B8D2F8-B74A-014B-8D70-58C2CA1E1C9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A2A65F9-62B4-DC49-96A0-E391F4DE51D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8AAF338-1AD4-E340-A385-7ED2936D2F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127FF0-EE62-0143-BCBC-12BFC7FC3E14}" type="datetimeFigureOut">
              <a:rPr lang="cy-GB" smtClean="0"/>
              <a:t>06/10/21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0D5D0BE-F86A-3847-9DA1-F3746AD795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0B7240-DA19-2944-9203-D48D6FE499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EFA46E-9C07-7041-8576-E0615317933F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41778468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C76050-747E-554E-AB43-4F0E7C4175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0F284D3-5B00-DA49-BBE0-BADC827EFF2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3E5FC49-7895-6C41-B0C8-EA1E2CCC4F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127FF0-EE62-0143-BCBC-12BFC7FC3E14}" type="datetimeFigureOut">
              <a:rPr lang="cy-GB" smtClean="0"/>
              <a:t>06/10/21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4754FE-A436-AF4F-8E34-FD73A7DC03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DA69DAF-1B1D-1D4D-9A3D-9DA101471C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EFA46E-9C07-7041-8576-E0615317933F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6493653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D5E8C6D-45A2-9047-B7EA-B974B555DF1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8B685EE-0ACA-A544-A6B4-94F276F47E2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C49EE09-9809-B546-83E4-BABAAF57D1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127FF0-EE62-0143-BCBC-12BFC7FC3E14}" type="datetimeFigureOut">
              <a:rPr lang="cy-GB" smtClean="0"/>
              <a:t>06/10/21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E04C061-AB44-8141-8325-5E5EE56811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0C6617-77BA-1D45-B4FB-4E9B2BCBF2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EFA46E-9C07-7041-8576-E0615317933F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4334932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BC68471-AF9E-5740-86F2-FB69A6EEDA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2CE9D61-6DBF-3144-97F0-12AFFDC4E1D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6C0D79-723E-7C45-9023-BC8B861BC22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B127FF0-EE62-0143-BCBC-12BFC7FC3E14}" type="datetimeFigureOut">
              <a:rPr lang="cy-GB" smtClean="0"/>
              <a:t>06/10/21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E634FE-FBCA-9E42-BF0D-F601A62AD97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924B21C-B1DE-744A-847F-594ED013154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FEFA46E-9C07-7041-8576-E0615317933F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8530393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y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>
            <a:extLst>
              <a:ext uri="{FF2B5EF4-FFF2-40B4-BE49-F238E27FC236}">
                <a16:creationId xmlns:a16="http://schemas.microsoft.com/office/drawing/2014/main" id="{6F3CA313-CDA6-C147-95B5-3DA9DF6FFF4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60676" y="0"/>
            <a:ext cx="967064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588809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</TotalTime>
  <Words>0</Words>
  <Application>Microsoft Macintosh PowerPoint</Application>
  <PresentationFormat>Widescreen</PresentationFormat>
  <Paragraphs>0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 E-Thomas</dc:creator>
  <cp:lastModifiedBy>C E-Thomas</cp:lastModifiedBy>
  <cp:revision>4</cp:revision>
  <dcterms:created xsi:type="dcterms:W3CDTF">2021-10-06T21:18:20Z</dcterms:created>
  <dcterms:modified xsi:type="dcterms:W3CDTF">2021-10-06T21:23:54Z</dcterms:modified>
</cp:coreProperties>
</file>