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media/image1.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1pPr>
    <a:lvl2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2pPr>
    <a:lvl3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3pPr>
    <a:lvl4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4pPr>
    <a:lvl5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5pPr>
    <a:lvl6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6pPr>
    <a:lvl7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7pPr>
    <a:lvl8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8pPr>
    <a:lvl9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Avenir Next Medium"/>
          <a:ea typeface="Avenir Next Medium"/>
          <a:cs typeface="Avenir Next Medium"/>
        </a:font>
        <a:schemeClr val="accent1"/>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wholeTbl>
    <a:band2H>
      <a:tcTxStyle b="def" i="def"/>
      <a:tcStyle>
        <a:tcBdr/>
        <a:fill>
          <a:solidFill>
            <a:schemeClr val="accent1">
              <a:hueOff val="178262"/>
              <a:satOff val="-8651"/>
              <a:lumOff val="-7254"/>
              <a:alpha val="29000"/>
            </a:scheme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63500" cap="flat">
              <a:solidFill>
                <a:srgbClr val="5F6568"/>
              </a:solidFill>
              <a:prstDash val="solid"/>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12700" cap="flat">
              <a:noFill/>
              <a:miter lim="400000"/>
            </a:ln>
          </a:top>
          <a:bottom>
            <a:ln w="635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Row>
  </a:tblStyle>
  <a:tblStyle styleId="{C7B018BB-80A7-4F77-B60F-C8B233D01FF8}" styleName="">
    <a:tblBg/>
    <a:wholeTbl>
      <a:tcTxStyle b="off" i="off">
        <a:font>
          <a:latin typeface="Avenir Next Medium"/>
          <a:ea typeface="Avenir Next Medium"/>
          <a:cs typeface="Avenir Next Medium"/>
        </a:font>
        <a:srgbClr val="838787"/>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wholeTbl>
    <a:band2H>
      <a:tcTxStyle b="def" i="def"/>
      <a:tcStyle>
        <a:tcBdr/>
        <a:fill>
          <a:solidFill>
            <a:schemeClr val="accent6">
              <a:alpha val="25000"/>
            </a:schemeClr>
          </a:solidFill>
        </a:fill>
      </a:tcStyle>
    </a:band2H>
    <a:firstCol>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A01D73"/>
          </a:solidFill>
        </a:fill>
      </a:tcStyle>
    </a:firstCol>
    <a:la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781873"/>
          </a:solid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781873"/>
          </a:solidFill>
        </a:fill>
      </a:tcStyle>
    </a:firstRow>
  </a:tblStyle>
  <a:tblStyle styleId="{EEE7283C-3CF3-47DC-8721-378D4A62B228}" styleName="">
    <a:tblBg/>
    <a:wholeTbl>
      <a:tcTxStyle b="off" i="off">
        <a:font>
          <a:latin typeface="Avenir Next Medium"/>
          <a:ea typeface="Avenir Next Medium"/>
          <a:cs typeface="Avenir Next Medium"/>
        </a:font>
        <a:srgbClr val="838787"/>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wholeTbl>
    <a:band2H>
      <a:tcTxStyle b="def" i="def"/>
      <a:tcStyle>
        <a:tcBdr/>
        <a:fill>
          <a:solidFill>
            <a:srgbClr val="DCDEE0">
              <a:alpha val="18000"/>
            </a:srgb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solidFill>
            <a:srgbClr val="838787"/>
          </a:solid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solidFill>
            <a:schemeClr val="accent5">
              <a:hueOff val="-239254"/>
              <a:lumOff val="-1399"/>
            </a:schemeClr>
          </a:solidFill>
        </a:fill>
      </a:tcStyle>
    </a:firstRow>
  </a:tblStyle>
  <a:tblStyle styleId="{CF821DB8-F4EB-4A41-A1BA-3FCAFE7338EE}" styleName="">
    <a:tblBg/>
    <a:wholeTbl>
      <a:tcTxStyle b="off" i="off">
        <a:font>
          <a:latin typeface="Avenir Next Medium"/>
          <a:ea typeface="Avenir Next Medium"/>
          <a:cs typeface="Avenir Next Medium"/>
        </a:font>
        <a:srgbClr val="838787"/>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wholeTbl>
    <a:band2H>
      <a:tcTxStyle b="def" i="def"/>
      <a:tcStyle>
        <a:tcBdr/>
        <a:fill>
          <a:solidFill>
            <a:srgbClr val="D4EB9B">
              <a:alpha val="26000"/>
            </a:srgb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88900" cap="flat">
              <a:solidFill>
                <a:srgbClr val="5F6568"/>
              </a:solidFill>
              <a:prstDash val="solid"/>
              <a:miter lim="400000"/>
            </a:ln>
          </a:top>
          <a:bottom>
            <a:ln w="12700" cap="flat">
              <a:noFill/>
              <a:miter lim="400000"/>
            </a:ln>
          </a:bottom>
          <a:insideH>
            <a:ln w="25400" cap="flat">
              <a:solidFill>
                <a:srgbClr val="D4EB9B">
                  <a:alpha val="26000"/>
                </a:srgbClr>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63500" cap="flat">
              <a:solidFill>
                <a:srgbClr val="5F6568"/>
              </a:solidFill>
              <a:prstDash val="solid"/>
              <a:miter lim="400000"/>
            </a:ln>
          </a:bottom>
          <a:insideH>
            <a:ln w="25400" cap="flat">
              <a:solidFill>
                <a:srgbClr val="D4EB9B">
                  <a:alpha val="26000"/>
                </a:srgbClr>
              </a:solidFill>
              <a:prstDash val="solid"/>
              <a:miter lim="400000"/>
            </a:ln>
          </a:insideH>
          <a:insideV>
            <a:ln w="12700" cap="flat">
              <a:noFill/>
              <a:miter lim="400000"/>
            </a:ln>
          </a:insideV>
        </a:tcBdr>
        <a:fill>
          <a:solidFill>
            <a:srgbClr val="147882"/>
          </a:solidFill>
        </a:fill>
      </a:tcStyle>
    </a:firstRow>
  </a:tblStyle>
  <a:tblStyle styleId="{33BA23B1-9221-436E-865A-0063620EA4FD}" styleName="">
    <a:tblBg/>
    <a:wholeTbl>
      <a:tcTxStyle b="off" i="off">
        <a:font>
          <a:latin typeface="Avenir Next Medium"/>
          <a:ea typeface="Avenir Next Medium"/>
          <a:cs typeface="Avenir Next Medium"/>
        </a:font>
        <a:srgbClr val="FFFFFF"/>
      </a:tcTxStyle>
      <a:tcStyle>
        <a:tcBdr>
          <a:left>
            <a:ln w="12700" cap="flat">
              <a:noFill/>
              <a:miter lim="400000"/>
            </a:ln>
          </a:left>
          <a:right>
            <a:ln w="12700" cap="flat">
              <a:noFill/>
              <a:miter lim="400000"/>
            </a:ln>
          </a:right>
          <a:top>
            <a:ln w="25400" cap="flat">
              <a:solidFill>
                <a:srgbClr val="222222"/>
              </a:solidFill>
              <a:prstDash val="solid"/>
              <a:miter lim="400000"/>
            </a:ln>
          </a:top>
          <a:bottom>
            <a:ln w="25400" cap="flat">
              <a:solidFill>
                <a:srgbClr val="222222"/>
              </a:solidFill>
              <a:prstDash val="solid"/>
              <a:miter lim="400000"/>
            </a:ln>
          </a:bottom>
          <a:insideH>
            <a:ln w="25400" cap="flat">
              <a:solidFill>
                <a:srgbClr val="222222"/>
              </a:solidFill>
              <a:prstDash val="solid"/>
              <a:miter lim="400000"/>
            </a:ln>
          </a:insideH>
          <a:insideV>
            <a:ln w="12700" cap="flat">
              <a:noFill/>
              <a:miter lim="400000"/>
            </a:ln>
          </a:insideV>
        </a:tcBdr>
        <a:fill>
          <a:solidFill>
            <a:srgbClr val="838787">
              <a:alpha val="75000"/>
            </a:srgbClr>
          </a:solidFill>
        </a:fill>
      </a:tcStyle>
    </a:wholeTbl>
    <a:band2H>
      <a:tcTxStyle b="def" i="def"/>
      <a:tcStyle>
        <a:tcBdr/>
        <a:fill>
          <a:solidFill>
            <a:srgbClr val="686A6A">
              <a:alpha val="85000"/>
            </a:srgbClr>
          </a:solidFill>
        </a:fill>
      </a:tcStyle>
    </a:band2H>
    <a:firstCol>
      <a:tcTxStyle b="on" i="off">
        <a:font>
          <a:latin typeface="Avenir Next Demi Bold"/>
          <a:ea typeface="Avenir Next Demi Bold"/>
          <a:cs typeface="Avenir Next Demi Bold"/>
        </a:font>
        <a:srgbClr val="222222"/>
      </a:tcTxStyle>
      <a:tcStyle>
        <a:tcBdr>
          <a:left>
            <a:ln w="12700" cap="flat">
              <a:noFill/>
              <a:miter lim="400000"/>
            </a:ln>
          </a:left>
          <a:right>
            <a:ln w="63500" cap="flat">
              <a:solidFill>
                <a:srgbClr val="222222"/>
              </a:solidFill>
              <a:prstDash val="solid"/>
              <a:miter lim="400000"/>
            </a:ln>
          </a:right>
          <a:top>
            <a:ln w="25400" cap="flat">
              <a:solidFill>
                <a:srgbClr val="222222"/>
              </a:solidFill>
              <a:prstDash val="solid"/>
              <a:miter lim="400000"/>
            </a:ln>
          </a:top>
          <a:bottom>
            <a:ln w="25400" cap="flat">
              <a:solidFill>
                <a:srgbClr val="222222"/>
              </a:solidFill>
              <a:prstDash val="solid"/>
              <a:miter lim="400000"/>
            </a:ln>
          </a:bottom>
          <a:insideH>
            <a:ln w="25400" cap="flat">
              <a:solidFill>
                <a:srgbClr val="222222"/>
              </a:solidFill>
              <a:prstDash val="solid"/>
              <a:miter lim="400000"/>
            </a:ln>
          </a:insideH>
          <a:insideV>
            <a:ln w="12700" cap="flat">
              <a:noFill/>
              <a:miter lim="400000"/>
            </a:ln>
          </a:insideV>
        </a:tcBdr>
        <a:fill>
          <a:solidFill>
            <a:srgbClr val="686A6A">
              <a:alpha val="85000"/>
            </a:srgbClr>
          </a:solidFill>
        </a:fill>
      </a:tcStyle>
    </a:firstCol>
    <a:lastRow>
      <a:tcTxStyle b="on" i="off">
        <a:font>
          <a:latin typeface="Avenir Next Demi Bold"/>
          <a:ea typeface="Avenir Next Demi Bold"/>
          <a:cs typeface="Avenir Next Demi Bold"/>
        </a:font>
        <a:srgbClr val="3D3D3D"/>
      </a:tcTxStyle>
      <a:tcStyle>
        <a:tcBdr>
          <a:left>
            <a:ln w="12700" cap="flat">
              <a:noFill/>
              <a:miter lim="400000"/>
            </a:ln>
          </a:left>
          <a:right>
            <a:ln w="12700" cap="flat">
              <a:noFill/>
              <a:miter lim="400000"/>
            </a:ln>
          </a:right>
          <a:top>
            <a:ln w="63500" cap="flat">
              <a:solidFill>
                <a:srgbClr val="222222"/>
              </a:solidFill>
              <a:prstDash val="solid"/>
              <a:miter lim="400000"/>
            </a:ln>
          </a:top>
          <a:bottom>
            <a:ln w="12700" cap="flat">
              <a:noFill/>
              <a:miter lim="400000"/>
            </a:ln>
          </a:bottom>
          <a:insideH>
            <a:ln w="25400" cap="flat">
              <a:solidFill>
                <a:srgbClr val="222222"/>
              </a:solidFill>
              <a:prstDash val="solid"/>
              <a:miter lim="400000"/>
            </a:ln>
          </a:insideH>
          <a:insideV>
            <a:ln w="12700" cap="flat">
              <a:noFill/>
              <a:miter lim="400000"/>
            </a:ln>
          </a:insideV>
        </a:tcBdr>
        <a:fill>
          <a:solidFill>
            <a:srgbClr val="838787"/>
          </a:solidFill>
        </a:fill>
      </a:tcStyle>
    </a:lastRow>
    <a:firstRow>
      <a:tcTxStyle b="on" i="off">
        <a:font>
          <a:latin typeface="Avenir Next Demi Bold"/>
          <a:ea typeface="Avenir Next Demi Bold"/>
          <a:cs typeface="Avenir Next Demi Bold"/>
        </a:font>
        <a:srgbClr val="3D3D3D"/>
      </a:tcTxStyle>
      <a:tcStyle>
        <a:tcBdr>
          <a:left>
            <a:ln w="12700" cap="flat">
              <a:noFill/>
              <a:miter lim="400000"/>
            </a:ln>
          </a:left>
          <a:right>
            <a:ln w="12700" cap="flat">
              <a:noFill/>
              <a:miter lim="400000"/>
            </a:ln>
          </a:right>
          <a:top>
            <a:ln w="12700" cap="flat">
              <a:noFill/>
              <a:miter lim="400000"/>
            </a:ln>
          </a:top>
          <a:bottom>
            <a:ln w="63500" cap="flat">
              <a:solidFill>
                <a:srgbClr val="222222"/>
              </a:solidFill>
              <a:prstDash val="solid"/>
              <a:miter lim="400000"/>
            </a:ln>
          </a:bottom>
          <a:insideH>
            <a:ln w="25400" cap="flat">
              <a:solidFill>
                <a:srgbClr val="222222"/>
              </a:solidFill>
              <a:prstDash val="solid"/>
              <a:miter lim="400000"/>
            </a:ln>
          </a:insideH>
          <a:insideV>
            <a:ln w="12700" cap="flat">
              <a:noFill/>
              <a:miter lim="400000"/>
            </a:ln>
          </a:insideV>
        </a:tcBdr>
        <a:fill>
          <a:solidFill>
            <a:srgbClr val="838787"/>
          </a:solidFill>
        </a:fill>
      </a:tcStyle>
    </a:firstRow>
  </a:tblStyle>
  <a:tblStyle styleId="{2708684C-4D16-4618-839F-0558EEFCDFE6}" styleName="">
    <a:tblBg/>
    <a:wholeTbl>
      <a:tcTxStyle b="off" i="off">
        <a:font>
          <a:latin typeface="Avenir Next Medium"/>
          <a:ea typeface="Avenir Next Medium"/>
          <a:cs typeface="Avenir Next Medium"/>
        </a:font>
        <a:srgbClr val="838787"/>
      </a:tcTxStyle>
      <a:tcStyle>
        <a:tcBdr>
          <a:left>
            <a:ln w="25400" cap="flat">
              <a:solidFill>
                <a:srgbClr val="5F6568"/>
              </a:solidFill>
              <a:prstDash val="solid"/>
              <a:miter lim="400000"/>
            </a:ln>
          </a:left>
          <a:right>
            <a:ln w="25400" cap="flat">
              <a:solidFill>
                <a:srgbClr val="5F6568"/>
              </a:solidFill>
              <a:prstDash val="solid"/>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25400" cap="flat">
              <a:solidFill>
                <a:srgbClr val="5F6568"/>
              </a:solidFill>
              <a:prstDash val="solid"/>
              <a:miter lim="400000"/>
            </a:ln>
          </a:insideV>
        </a:tcBdr>
        <a:fill>
          <a:noFill/>
        </a:fill>
      </a:tcStyle>
    </a:wholeTbl>
    <a:band2H>
      <a:tcTxStyle b="def" i="def"/>
      <a:tcStyle>
        <a:tcBdr/>
        <a:fill>
          <a:solidFill>
            <a:srgbClr val="DCDEE0">
              <a:alpha val="18000"/>
            </a:srgb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63500" cap="flat">
              <a:solidFill>
                <a:srgbClr val="5F6568"/>
              </a:solidFill>
              <a:prstDash val="solid"/>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25400" cap="flat">
              <a:solidFill>
                <a:srgbClr val="5F6568"/>
              </a:solidFill>
              <a:prstDash val="solid"/>
              <a:miter lim="400000"/>
            </a:ln>
          </a:insideV>
        </a:tcBdr>
        <a:fill>
          <a:noFill/>
        </a:fill>
      </a:tcStyle>
    </a:firstCol>
    <a:la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63500" cap="flat">
              <a:solidFill>
                <a:srgbClr val="5F6568"/>
              </a:solidFill>
              <a:prstDash val="solid"/>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A6AAA9"/>
      </a:tcTxStyle>
      <a:tcStyle>
        <a:tcBdr>
          <a:left>
            <a:ln w="25400" cap="flat">
              <a:solidFill>
                <a:srgbClr val="5F6568"/>
              </a:solidFill>
              <a:prstDash val="solid"/>
              <a:miter lim="400000"/>
            </a:ln>
          </a:left>
          <a:right>
            <a:ln w="25400" cap="flat">
              <a:solidFill>
                <a:srgbClr val="5F6568"/>
              </a:solidFill>
              <a:prstDash val="solid"/>
              <a:miter lim="400000"/>
            </a:ln>
          </a:right>
          <a:top>
            <a:ln w="12700" cap="flat">
              <a:noFill/>
              <a:miter lim="400000"/>
            </a:ln>
          </a:top>
          <a:bottom>
            <a:ln w="63500" cap="flat">
              <a:solidFill>
                <a:srgbClr val="5F6568"/>
              </a:solidFill>
              <a:prstDash val="solid"/>
              <a:miter lim="400000"/>
            </a:ln>
          </a:bottom>
          <a:insideH>
            <a:ln w="25400" cap="flat">
              <a:solidFill>
                <a:srgbClr val="5F6568"/>
              </a:solidFill>
              <a:prstDash val="solid"/>
              <a:miter lim="400000"/>
            </a:ln>
          </a:insideH>
          <a:insideV>
            <a:ln w="25400" cap="flat">
              <a:solidFill>
                <a:srgbClr val="5F6568"/>
              </a:solidFill>
              <a:prstDash val="solid"/>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72" name="Shape 172"/>
          <p:cNvSpPr/>
          <p:nvPr>
            <p:ph type="sldImg"/>
          </p:nvPr>
        </p:nvSpPr>
        <p:spPr>
          <a:xfrm>
            <a:off x="1143000" y="685800"/>
            <a:ext cx="4572000" cy="3429000"/>
          </a:xfrm>
          <a:prstGeom prst="rect">
            <a:avLst/>
          </a:prstGeom>
        </p:spPr>
        <p:txBody>
          <a:bodyPr/>
          <a:lstStyle/>
          <a:p>
            <a:pPr/>
          </a:p>
        </p:txBody>
      </p:sp>
      <p:sp>
        <p:nvSpPr>
          <p:cNvPr id="173" name="Shape 173"/>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0" showMasterPhAnim="1">
  <p:cSld name="Title &amp; Subtitle">
    <p:bg>
      <p:bgPr>
        <a:solidFill>
          <a:srgbClr val="222222"/>
        </a:solidFill>
      </p:bgPr>
    </p:bg>
    <p:spTree>
      <p:nvGrpSpPr>
        <p:cNvPr id="1" name=""/>
        <p:cNvGrpSpPr/>
        <p:nvPr/>
      </p:nvGrpSpPr>
      <p:grpSpPr>
        <a:xfrm>
          <a:off x="0" y="0"/>
          <a:ext cx="0" cy="0"/>
          <a:chOff x="0" y="0"/>
          <a:chExt cx="0" cy="0"/>
        </a:xfrm>
      </p:grpSpPr>
      <p:sp>
        <p:nvSpPr>
          <p:cNvPr id="12" name="Line"/>
          <p:cNvSpPr/>
          <p:nvPr/>
        </p:nvSpPr>
        <p:spPr>
          <a:xfrm flipV="1">
            <a:off x="762000" y="8635632"/>
            <a:ext cx="22859999" cy="369"/>
          </a:xfrm>
          <a:prstGeom prst="line">
            <a:avLst/>
          </a:prstGeom>
          <a:ln w="508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13" name="Title Text"/>
          <p:cNvSpPr txBox="1"/>
          <p:nvPr>
            <p:ph type="title"/>
          </p:nvPr>
        </p:nvSpPr>
        <p:spPr>
          <a:xfrm>
            <a:off x="762000" y="9042400"/>
            <a:ext cx="22860000" cy="3810000"/>
          </a:xfrm>
          <a:prstGeom prst="rect">
            <a:avLst/>
          </a:prstGeom>
        </p:spPr>
        <p:txBody>
          <a:bodyPr/>
          <a:lstStyle>
            <a:lvl1pPr>
              <a:spcBef>
                <a:spcPts val="0"/>
              </a:spcBef>
              <a:defRPr sz="30300"/>
            </a:lvl1pPr>
          </a:lstStyle>
          <a:p>
            <a:pPr/>
            <a:r>
              <a:t>Title Text</a:t>
            </a:r>
          </a:p>
        </p:txBody>
      </p:sp>
      <p:sp>
        <p:nvSpPr>
          <p:cNvPr id="14" name="Body Level One…"/>
          <p:cNvSpPr txBox="1"/>
          <p:nvPr>
            <p:ph type="body" sz="quarter" idx="1"/>
          </p:nvPr>
        </p:nvSpPr>
        <p:spPr>
          <a:xfrm>
            <a:off x="762000" y="5994400"/>
            <a:ext cx="22860000" cy="2540000"/>
          </a:xfrm>
          <a:prstGeom prst="rect">
            <a:avLst/>
          </a:prstGeom>
        </p:spPr>
        <p:txBody>
          <a:bodyPr anchor="b"/>
          <a:lstStyle>
            <a:lvl1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1pPr>
            <a:lvl2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2pPr>
            <a:lvl3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3pPr>
            <a:lvl4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4pPr>
            <a:lvl5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5pPr>
          </a:lstStyle>
          <a:p>
            <a:pPr/>
            <a:r>
              <a:t>Body Level One</a:t>
            </a:r>
          </a:p>
          <a:p>
            <a:pPr lvl="1"/>
            <a:r>
              <a:t>Body Level Two</a:t>
            </a:r>
          </a:p>
          <a:p>
            <a:pPr lvl="2"/>
            <a:r>
              <a:t>Body Level Three</a:t>
            </a:r>
          </a:p>
          <a:p>
            <a:pPr lvl="3"/>
            <a:r>
              <a:t>Body Level Four</a:t>
            </a:r>
          </a:p>
          <a:p>
            <a:pPr lvl="4"/>
            <a:r>
              <a:t>Body Level Five</a:t>
            </a:r>
          </a:p>
        </p:txBody>
      </p:sp>
      <p:sp>
        <p:nvSpPr>
          <p:cNvPr id="15" name="Slide Number"/>
          <p:cNvSpPr txBox="1"/>
          <p:nvPr>
            <p:ph type="sldNum" sz="quarter" idx="2"/>
          </p:nvPr>
        </p:nvSpPr>
        <p:spPr>
          <a:xfrm>
            <a:off x="23063200"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Horizontal">
    <p:bg>
      <p:bgPr>
        <a:solidFill>
          <a:srgbClr val="222222"/>
        </a:solidFill>
      </p:bgPr>
    </p:bg>
    <p:spTree>
      <p:nvGrpSpPr>
        <p:cNvPr id="1" name=""/>
        <p:cNvGrpSpPr/>
        <p:nvPr/>
      </p:nvGrpSpPr>
      <p:grpSpPr>
        <a:xfrm>
          <a:off x="0" y="0"/>
          <a:ext cx="0" cy="0"/>
          <a:chOff x="0" y="0"/>
          <a:chExt cx="0" cy="0"/>
        </a:xfrm>
      </p:grpSpPr>
      <p:sp>
        <p:nvSpPr>
          <p:cNvPr id="22" name="Image"/>
          <p:cNvSpPr/>
          <p:nvPr>
            <p:ph type="pic" idx="13"/>
          </p:nvPr>
        </p:nvSpPr>
        <p:spPr>
          <a:xfrm>
            <a:off x="-38100" y="-1219200"/>
            <a:ext cx="24460200" cy="16145934"/>
          </a:xfrm>
          <a:prstGeom prst="rect">
            <a:avLst/>
          </a:prstGeom>
        </p:spPr>
        <p:txBody>
          <a:bodyPr lIns="91439" tIns="45719" rIns="91439" bIns="45719">
            <a:noAutofit/>
          </a:bodyPr>
          <a:lstStyle/>
          <a:p>
            <a:pPr/>
          </a:p>
        </p:txBody>
      </p:sp>
      <p:sp>
        <p:nvSpPr>
          <p:cNvPr id="23" name="Line"/>
          <p:cNvSpPr/>
          <p:nvPr/>
        </p:nvSpPr>
        <p:spPr>
          <a:xfrm flipV="1">
            <a:off x="762000" y="8635632"/>
            <a:ext cx="22859999" cy="369"/>
          </a:xfrm>
          <a:prstGeom prst="line">
            <a:avLst/>
          </a:prstGeom>
          <a:ln w="508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24" name="Title Text"/>
          <p:cNvSpPr txBox="1"/>
          <p:nvPr>
            <p:ph type="title"/>
          </p:nvPr>
        </p:nvSpPr>
        <p:spPr>
          <a:xfrm>
            <a:off x="762000" y="9042400"/>
            <a:ext cx="22860000" cy="3810000"/>
          </a:xfrm>
          <a:prstGeom prst="rect">
            <a:avLst/>
          </a:prstGeom>
        </p:spPr>
        <p:txBody>
          <a:bodyPr/>
          <a:lstStyle>
            <a:lvl1pPr>
              <a:spcBef>
                <a:spcPts val="0"/>
              </a:spcBef>
              <a:defRPr sz="30300"/>
            </a:lvl1pPr>
          </a:lstStyle>
          <a:p>
            <a:pPr/>
            <a:r>
              <a:t>Title Text</a:t>
            </a:r>
          </a:p>
        </p:txBody>
      </p:sp>
      <p:sp>
        <p:nvSpPr>
          <p:cNvPr id="25" name="Body Level One…"/>
          <p:cNvSpPr txBox="1"/>
          <p:nvPr>
            <p:ph type="body" sz="quarter" idx="1"/>
          </p:nvPr>
        </p:nvSpPr>
        <p:spPr>
          <a:xfrm>
            <a:off x="762000" y="5994400"/>
            <a:ext cx="22860000" cy="2540000"/>
          </a:xfrm>
          <a:prstGeom prst="rect">
            <a:avLst/>
          </a:prstGeom>
        </p:spPr>
        <p:txBody>
          <a:bodyPr anchor="b"/>
          <a:lstStyle>
            <a:lvl1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1pPr>
            <a:lvl2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2pPr>
            <a:lvl3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3pPr>
            <a:lvl4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4pPr>
            <a:lvl5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5pPr>
          </a:lstStyle>
          <a:p>
            <a:pPr/>
            <a:r>
              <a:t>Body Level One</a:t>
            </a:r>
          </a:p>
          <a:p>
            <a:pPr lvl="1"/>
            <a:r>
              <a:t>Body Level Two</a:t>
            </a:r>
          </a:p>
          <a:p>
            <a:pPr lvl="2"/>
            <a:r>
              <a:t>Body Level Three</a:t>
            </a:r>
          </a:p>
          <a:p>
            <a:pPr lvl="3"/>
            <a:r>
              <a:t>Body Level Four</a:t>
            </a:r>
          </a:p>
          <a:p>
            <a:pPr lvl="4"/>
            <a:r>
              <a:t>Body Level Five</a:t>
            </a:r>
          </a:p>
        </p:txBody>
      </p:sp>
      <p:sp>
        <p:nvSpPr>
          <p:cNvPr id="26" name="Slide Number"/>
          <p:cNvSpPr txBox="1"/>
          <p:nvPr>
            <p:ph type="sldNum" sz="quarter" idx="2"/>
          </p:nvPr>
        </p:nvSpPr>
        <p:spPr>
          <a:xfrm>
            <a:off x="23063200"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mp; Subtitle Alt">
    <p:spTree>
      <p:nvGrpSpPr>
        <p:cNvPr id="1" name=""/>
        <p:cNvGrpSpPr/>
        <p:nvPr/>
      </p:nvGrpSpPr>
      <p:grpSpPr>
        <a:xfrm>
          <a:off x="0" y="0"/>
          <a:ext cx="0" cy="0"/>
          <a:chOff x="0" y="0"/>
          <a:chExt cx="0" cy="0"/>
        </a:xfrm>
      </p:grpSpPr>
      <p:sp>
        <p:nvSpPr>
          <p:cNvPr id="33" name="Line"/>
          <p:cNvSpPr/>
          <p:nvPr/>
        </p:nvSpPr>
        <p:spPr>
          <a:xfrm flipV="1">
            <a:off x="762000" y="8635632"/>
            <a:ext cx="22859999" cy="369"/>
          </a:xfrm>
          <a:prstGeom prst="line">
            <a:avLst/>
          </a:prstGeom>
          <a:ln w="508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34" name="Title Text"/>
          <p:cNvSpPr txBox="1"/>
          <p:nvPr>
            <p:ph type="title"/>
          </p:nvPr>
        </p:nvSpPr>
        <p:spPr>
          <a:xfrm>
            <a:off x="762000" y="9042400"/>
            <a:ext cx="22860000" cy="3810000"/>
          </a:xfrm>
          <a:prstGeom prst="rect">
            <a:avLst/>
          </a:prstGeom>
        </p:spPr>
        <p:txBody>
          <a:bodyPr/>
          <a:lstStyle>
            <a:lvl1pPr>
              <a:spcBef>
                <a:spcPts val="0"/>
              </a:spcBef>
              <a:defRPr sz="30300"/>
            </a:lvl1pPr>
          </a:lstStyle>
          <a:p>
            <a:pPr/>
            <a:r>
              <a:t>Title Text</a:t>
            </a:r>
          </a:p>
        </p:txBody>
      </p:sp>
      <p:sp>
        <p:nvSpPr>
          <p:cNvPr id="35" name="Body Level One…"/>
          <p:cNvSpPr txBox="1"/>
          <p:nvPr>
            <p:ph type="body" sz="quarter" idx="1"/>
          </p:nvPr>
        </p:nvSpPr>
        <p:spPr>
          <a:xfrm>
            <a:off x="762000" y="5994400"/>
            <a:ext cx="22860000" cy="2540000"/>
          </a:xfrm>
          <a:prstGeom prst="rect">
            <a:avLst/>
          </a:prstGeom>
        </p:spPr>
        <p:txBody>
          <a:bodyPr anchor="b"/>
          <a:lstStyle>
            <a:lvl1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1pPr>
            <a:lvl2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2pPr>
            <a:lvl3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3pPr>
            <a:lvl4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4pPr>
            <a:lvl5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5pPr>
          </a:lstStyle>
          <a:p>
            <a:pPr/>
            <a:r>
              <a:t>Body Level One</a:t>
            </a:r>
          </a:p>
          <a:p>
            <a:pPr lvl="1"/>
            <a:r>
              <a:t>Body Level Two</a:t>
            </a:r>
          </a:p>
          <a:p>
            <a:pPr lvl="2"/>
            <a:r>
              <a:t>Body Level Three</a:t>
            </a:r>
          </a:p>
          <a:p>
            <a:pPr lvl="3"/>
            <a:r>
              <a:t>Body Level Four</a:t>
            </a:r>
          </a:p>
          <a:p>
            <a:pPr lvl="4"/>
            <a:r>
              <a:t>Body Level Five</a:t>
            </a:r>
          </a:p>
        </p:txBody>
      </p:sp>
      <p:sp>
        <p:nvSpPr>
          <p:cNvPr id="36" name="Slide Number"/>
          <p:cNvSpPr txBox="1"/>
          <p:nvPr>
            <p:ph type="sldNum" sz="quarter" idx="2"/>
          </p:nvPr>
        </p:nvSpPr>
        <p:spPr>
          <a:xfrm>
            <a:off x="23013221" y="5842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 Centre">
    <p:bg>
      <p:bgPr>
        <a:solidFill>
          <a:srgbClr val="222222"/>
        </a:solidFill>
      </p:bgPr>
    </p:bg>
    <p:spTree>
      <p:nvGrpSpPr>
        <p:cNvPr id="1" name=""/>
        <p:cNvGrpSpPr/>
        <p:nvPr/>
      </p:nvGrpSpPr>
      <p:grpSpPr>
        <a:xfrm>
          <a:off x="0" y="0"/>
          <a:ext cx="0" cy="0"/>
          <a:chOff x="0" y="0"/>
          <a:chExt cx="0" cy="0"/>
        </a:xfrm>
      </p:grpSpPr>
      <p:sp>
        <p:nvSpPr>
          <p:cNvPr id="43" name="Title Text"/>
          <p:cNvSpPr txBox="1"/>
          <p:nvPr>
            <p:ph type="title"/>
          </p:nvPr>
        </p:nvSpPr>
        <p:spPr>
          <a:xfrm>
            <a:off x="762000" y="5676900"/>
            <a:ext cx="22860000" cy="6350000"/>
          </a:xfrm>
          <a:prstGeom prst="rect">
            <a:avLst/>
          </a:prstGeom>
        </p:spPr>
        <p:txBody>
          <a:bodyPr/>
          <a:lstStyle>
            <a:lvl1pPr>
              <a:spcBef>
                <a:spcPts val="0"/>
              </a:spcBef>
              <a:defRPr sz="30300"/>
            </a:lvl1pPr>
          </a:lstStyle>
          <a:p>
            <a:pPr/>
            <a:r>
              <a:t>Title Text</a:t>
            </a:r>
          </a:p>
        </p:txBody>
      </p:sp>
      <p:sp>
        <p:nvSpPr>
          <p:cNvPr id="44" name="Slide Number"/>
          <p:cNvSpPr txBox="1"/>
          <p:nvPr>
            <p:ph type="sldNum" sz="quarter" idx="2"/>
          </p:nvPr>
        </p:nvSpPr>
        <p:spPr>
          <a:xfrm>
            <a:off x="23063200"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Vertical">
    <p:bg>
      <p:bgPr>
        <a:solidFill>
          <a:srgbClr val="222222"/>
        </a:solidFill>
      </p:bgPr>
    </p:bg>
    <p:spTree>
      <p:nvGrpSpPr>
        <p:cNvPr id="1" name=""/>
        <p:cNvGrpSpPr/>
        <p:nvPr/>
      </p:nvGrpSpPr>
      <p:grpSpPr>
        <a:xfrm>
          <a:off x="0" y="0"/>
          <a:ext cx="0" cy="0"/>
          <a:chOff x="0" y="0"/>
          <a:chExt cx="0" cy="0"/>
        </a:xfrm>
      </p:grpSpPr>
      <p:sp>
        <p:nvSpPr>
          <p:cNvPr id="51" name="Line"/>
          <p:cNvSpPr/>
          <p:nvPr/>
        </p:nvSpPr>
        <p:spPr>
          <a:xfrm flipV="1">
            <a:off x="11049000" y="8635798"/>
            <a:ext cx="12572997" cy="203"/>
          </a:xfrm>
          <a:prstGeom prst="line">
            <a:avLst/>
          </a:prstGeom>
          <a:ln w="508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52" name="Image"/>
          <p:cNvSpPr/>
          <p:nvPr>
            <p:ph type="pic" idx="13"/>
          </p:nvPr>
        </p:nvSpPr>
        <p:spPr>
          <a:xfrm>
            <a:off x="-190500" y="0"/>
            <a:ext cx="12428272" cy="13716000"/>
          </a:xfrm>
          <a:prstGeom prst="rect">
            <a:avLst/>
          </a:prstGeom>
        </p:spPr>
        <p:txBody>
          <a:bodyPr lIns="91439" tIns="45719" rIns="91439" bIns="45719">
            <a:noAutofit/>
          </a:bodyPr>
          <a:lstStyle/>
          <a:p>
            <a:pPr/>
          </a:p>
        </p:txBody>
      </p:sp>
      <p:sp>
        <p:nvSpPr>
          <p:cNvPr id="53" name="Title Text"/>
          <p:cNvSpPr txBox="1"/>
          <p:nvPr>
            <p:ph type="title"/>
          </p:nvPr>
        </p:nvSpPr>
        <p:spPr>
          <a:xfrm>
            <a:off x="11049000" y="9042400"/>
            <a:ext cx="12573000" cy="3810000"/>
          </a:xfrm>
          <a:prstGeom prst="rect">
            <a:avLst/>
          </a:prstGeom>
        </p:spPr>
        <p:txBody>
          <a:bodyPr/>
          <a:lstStyle>
            <a:lvl1pPr>
              <a:spcBef>
                <a:spcPts val="0"/>
              </a:spcBef>
              <a:defRPr sz="30300"/>
            </a:lvl1pPr>
          </a:lstStyle>
          <a:p>
            <a:pPr/>
            <a:r>
              <a:t>Title Text</a:t>
            </a:r>
          </a:p>
        </p:txBody>
      </p:sp>
      <p:sp>
        <p:nvSpPr>
          <p:cNvPr id="54" name="Body Level One…"/>
          <p:cNvSpPr txBox="1"/>
          <p:nvPr>
            <p:ph type="body" sz="quarter" idx="1"/>
          </p:nvPr>
        </p:nvSpPr>
        <p:spPr>
          <a:xfrm>
            <a:off x="11049000" y="5994400"/>
            <a:ext cx="12573000" cy="2540000"/>
          </a:xfrm>
          <a:prstGeom prst="rect">
            <a:avLst/>
          </a:prstGeom>
        </p:spPr>
        <p:txBody>
          <a:bodyPr anchor="b"/>
          <a:lstStyle>
            <a:lvl1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1pPr>
            <a:lvl2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2pPr>
            <a:lvl3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3pPr>
            <a:lvl4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4pPr>
            <a:lvl5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5pPr>
          </a:lstStyle>
          <a:p>
            <a:pPr/>
            <a:r>
              <a:t>Body Level One</a:t>
            </a:r>
          </a:p>
          <a:p>
            <a:pPr lvl="1"/>
            <a:r>
              <a:t>Body Level Two</a:t>
            </a:r>
          </a:p>
          <a:p>
            <a:pPr lvl="2"/>
            <a:r>
              <a:t>Body Level Three</a:t>
            </a:r>
          </a:p>
          <a:p>
            <a:pPr lvl="3"/>
            <a:r>
              <a:t>Body Level Four</a:t>
            </a:r>
          </a:p>
          <a:p>
            <a:pPr lvl="4"/>
            <a:r>
              <a:t>Body Level Five</a:t>
            </a:r>
          </a:p>
        </p:txBody>
      </p:sp>
      <p:sp>
        <p:nvSpPr>
          <p:cNvPr id="55" name="Slide Number"/>
          <p:cNvSpPr txBox="1"/>
          <p:nvPr>
            <p:ph type="sldNum" sz="quarter" idx="2"/>
          </p:nvPr>
        </p:nvSpPr>
        <p:spPr>
          <a:xfrm>
            <a:off x="23063200"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spTree>
      <p:nvGrpSpPr>
        <p:cNvPr id="1" name=""/>
        <p:cNvGrpSpPr/>
        <p:nvPr/>
      </p:nvGrpSpPr>
      <p:grpSpPr>
        <a:xfrm>
          <a:off x="0" y="0"/>
          <a:ext cx="0" cy="0"/>
          <a:chOff x="0" y="0"/>
          <a:chExt cx="0" cy="0"/>
        </a:xfrm>
      </p:grpSpPr>
      <p:sp>
        <p:nvSpPr>
          <p:cNvPr id="62" name="Text"/>
          <p:cNvSpPr txBox="1"/>
          <p:nvPr>
            <p:ph type="body" sz="quarter" idx="13"/>
          </p:nvPr>
        </p:nvSpPr>
        <p:spPr>
          <a:xfrm>
            <a:off x="762000" y="635000"/>
            <a:ext cx="20955000" cy="635000"/>
          </a:xfrm>
          <a:prstGeom prst="rect">
            <a:avLst/>
          </a:prstGeom>
        </p:spPr>
        <p:txBody>
          <a:bodyPr anchor="b">
            <a:spAutoFit/>
          </a:bodyPr>
          <a:lstStyle>
            <a:lvl1pPr marL="0" indent="0" defTabSz="647700">
              <a:lnSpc>
                <a:spcPct val="80000"/>
              </a:lnSpc>
              <a:spcBef>
                <a:spcPts val="0"/>
              </a:spcBef>
              <a:buClrTx/>
              <a:buSzTx/>
              <a:buFontTx/>
              <a:buNone/>
              <a:defRPr cap="all" spc="180" sz="3600">
                <a:latin typeface="DIN Alternate Bold"/>
                <a:ea typeface="DIN Alternate Bold"/>
                <a:cs typeface="DIN Alternate Bold"/>
                <a:sym typeface="DIN Alternate Bold"/>
              </a:defRPr>
            </a:lvl1pPr>
          </a:lstStyle>
          <a:p>
            <a:pPr/>
            <a:r>
              <a:t>Text</a:t>
            </a:r>
          </a:p>
        </p:txBody>
      </p:sp>
      <p:sp>
        <p:nvSpPr>
          <p:cNvPr id="63" name="Title Text"/>
          <p:cNvSpPr txBox="1"/>
          <p:nvPr>
            <p:ph type="title"/>
          </p:nvPr>
        </p:nvSpPr>
        <p:spPr>
          <a:prstGeom prst="rect">
            <a:avLst/>
          </a:prstGeom>
        </p:spPr>
        <p:txBody>
          <a:bodyPr/>
          <a:lstStyle/>
          <a:p>
            <a:pPr/>
            <a:r>
              <a:t>Title Text</a:t>
            </a:r>
          </a:p>
        </p:txBody>
      </p:sp>
      <p:sp>
        <p:nvSpPr>
          <p:cNvPr id="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bg>
      <p:bgPr>
        <a:solidFill>
          <a:srgbClr val="222222"/>
        </a:solidFill>
      </p:bgPr>
    </p:bg>
    <p:spTree>
      <p:nvGrpSpPr>
        <p:cNvPr id="1" name=""/>
        <p:cNvGrpSpPr/>
        <p:nvPr/>
      </p:nvGrpSpPr>
      <p:grpSpPr>
        <a:xfrm>
          <a:off x="0" y="0"/>
          <a:ext cx="0" cy="0"/>
          <a:chOff x="0" y="0"/>
          <a:chExt cx="0" cy="0"/>
        </a:xfrm>
      </p:grpSpPr>
      <p:sp>
        <p:nvSpPr>
          <p:cNvPr id="71" name="Text"/>
          <p:cNvSpPr txBox="1"/>
          <p:nvPr>
            <p:ph type="body" sz="quarter" idx="13"/>
          </p:nvPr>
        </p:nvSpPr>
        <p:spPr>
          <a:xfrm>
            <a:off x="762000" y="635000"/>
            <a:ext cx="20955000" cy="635000"/>
          </a:xfrm>
          <a:prstGeom prst="rect">
            <a:avLst/>
          </a:prstGeom>
        </p:spPr>
        <p:txBody>
          <a:bodyPr anchor="b">
            <a:spAutoFit/>
          </a:bodyPr>
          <a:lstStyle>
            <a:lvl1pPr marL="0" indent="0" defTabSz="647700">
              <a:lnSpc>
                <a:spcPct val="80000"/>
              </a:lnSpc>
              <a:spcBef>
                <a:spcPts val="0"/>
              </a:spcBef>
              <a:buClrTx/>
              <a:buSzTx/>
              <a:buFontTx/>
              <a:buNone/>
              <a:defRPr cap="all" spc="180" sz="3600">
                <a:latin typeface="DIN Alternate Bold"/>
                <a:ea typeface="DIN Alternate Bold"/>
                <a:cs typeface="DIN Alternate Bold"/>
                <a:sym typeface="DIN Alternate Bold"/>
              </a:defRPr>
            </a:lvl1pPr>
          </a:lstStyle>
          <a:p>
            <a:pPr/>
            <a:r>
              <a:t>Text</a:t>
            </a:r>
          </a:p>
        </p:txBody>
      </p:sp>
      <p:sp>
        <p:nvSpPr>
          <p:cNvPr id="72" name="Title Text"/>
          <p:cNvSpPr txBox="1"/>
          <p:nvPr>
            <p:ph type="title"/>
          </p:nvPr>
        </p:nvSpPr>
        <p:spPr>
          <a:prstGeom prst="rect">
            <a:avLst/>
          </a:prstGeom>
        </p:spPr>
        <p:txBody>
          <a:bodyPr/>
          <a:lstStyle/>
          <a:p>
            <a:pPr/>
            <a:r>
              <a:t>Title Text</a:t>
            </a:r>
          </a:p>
        </p:txBody>
      </p:sp>
      <p:sp>
        <p:nvSpPr>
          <p:cNvPr id="73" name="Body Level One…"/>
          <p:cNvSpPr txBox="1"/>
          <p:nvPr>
            <p:ph type="body" idx="1"/>
          </p:nvPr>
        </p:nvSpPr>
        <p:spPr>
          <a:prstGeom prst="rect">
            <a:avLst/>
          </a:prstGeom>
        </p:spPr>
        <p:txBody>
          <a:bodyPr/>
          <a:lstStyle>
            <a:lvl1pPr>
              <a:buClr>
                <a:schemeClr val="accent1"/>
              </a:buClr>
              <a:buChar char="▸"/>
            </a:lvl1pPr>
            <a:lvl2pPr>
              <a:buClr>
                <a:schemeClr val="accent1"/>
              </a:buClr>
              <a:buChar char="▸"/>
            </a:lvl2pPr>
            <a:lvl3pPr>
              <a:buClr>
                <a:schemeClr val="accent1"/>
              </a:buClr>
              <a:buChar char="▸"/>
            </a:lvl3pPr>
            <a:lvl4pPr>
              <a:buClr>
                <a:schemeClr val="accent1"/>
              </a:buClr>
              <a:buChar char="▸"/>
            </a:lvl4pPr>
            <a:lvl5pPr>
              <a:buClr>
                <a:schemeClr val="accent1"/>
              </a:buClr>
              <a:buChar char="▸"/>
            </a:lvl5pPr>
          </a:lstStyle>
          <a:p>
            <a:pPr/>
            <a:r>
              <a:t>Body Level One</a:t>
            </a:r>
          </a:p>
          <a:p>
            <a:pPr lvl="1"/>
            <a:r>
              <a:t>Body Level Two</a:t>
            </a:r>
          </a:p>
          <a:p>
            <a:pPr lvl="2"/>
            <a:r>
              <a:t>Body Level Three</a:t>
            </a:r>
          </a:p>
          <a:p>
            <a:pPr lvl="3"/>
            <a:r>
              <a:t>Body Level Four</a:t>
            </a:r>
          </a:p>
          <a:p>
            <a:pPr lvl="4"/>
            <a:r>
              <a:t>Body Level Five</a:t>
            </a:r>
          </a:p>
        </p:txBody>
      </p:sp>
      <p:sp>
        <p:nvSpPr>
          <p:cNvPr id="7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Alt">
    <p:spTree>
      <p:nvGrpSpPr>
        <p:cNvPr id="1" name=""/>
        <p:cNvGrpSpPr/>
        <p:nvPr/>
      </p:nvGrpSpPr>
      <p:grpSpPr>
        <a:xfrm>
          <a:off x="0" y="0"/>
          <a:ext cx="0" cy="0"/>
          <a:chOff x="0" y="0"/>
          <a:chExt cx="0" cy="0"/>
        </a:xfrm>
      </p:grpSpPr>
      <p:sp>
        <p:nvSpPr>
          <p:cNvPr id="81" name="Text"/>
          <p:cNvSpPr txBox="1"/>
          <p:nvPr>
            <p:ph type="body" sz="quarter" idx="13"/>
          </p:nvPr>
        </p:nvSpPr>
        <p:spPr>
          <a:xfrm>
            <a:off x="762000" y="635000"/>
            <a:ext cx="20955000" cy="635000"/>
          </a:xfrm>
          <a:prstGeom prst="rect">
            <a:avLst/>
          </a:prstGeom>
        </p:spPr>
        <p:txBody>
          <a:bodyPr anchor="b">
            <a:spAutoFit/>
          </a:bodyPr>
          <a:lstStyle>
            <a:lvl1pPr marL="0" indent="0" defTabSz="647700">
              <a:lnSpc>
                <a:spcPct val="80000"/>
              </a:lnSpc>
              <a:spcBef>
                <a:spcPts val="0"/>
              </a:spcBef>
              <a:buClrTx/>
              <a:buSzTx/>
              <a:buFontTx/>
              <a:buNone/>
              <a:defRPr cap="all" spc="180" sz="3600">
                <a:latin typeface="DIN Alternate Bold"/>
                <a:ea typeface="DIN Alternate Bold"/>
                <a:cs typeface="DIN Alternate Bold"/>
                <a:sym typeface="DIN Alternate Bold"/>
              </a:defRPr>
            </a:lvl1pPr>
          </a:lstStyle>
          <a:p>
            <a:pPr/>
            <a:r>
              <a:t>Text</a:t>
            </a:r>
          </a:p>
        </p:txBody>
      </p:sp>
      <p:sp>
        <p:nvSpPr>
          <p:cNvPr id="82" name="Title Text"/>
          <p:cNvSpPr txBox="1"/>
          <p:nvPr>
            <p:ph type="title"/>
          </p:nvPr>
        </p:nvSpPr>
        <p:spPr>
          <a:prstGeom prst="rect">
            <a:avLst/>
          </a:prstGeom>
        </p:spPr>
        <p:txBody>
          <a:bodyPr/>
          <a:lstStyle/>
          <a:p>
            <a:pPr/>
            <a:r>
              <a:t>Title Text</a:t>
            </a:r>
          </a:p>
        </p:txBody>
      </p:sp>
      <p:sp>
        <p:nvSpPr>
          <p:cNvPr id="83" name="Body Level One…"/>
          <p:cNvSpPr txBox="1"/>
          <p:nvPr>
            <p:ph type="body" idx="1"/>
          </p:nvPr>
        </p:nvSpPr>
        <p:spPr>
          <a:prstGeom prst="rect">
            <a:avLst/>
          </a:prstGeom>
        </p:spPr>
        <p:txBody>
          <a:bodyPr/>
          <a:lstStyle>
            <a:lvl1pPr>
              <a:buClr>
                <a:schemeClr val="accent1"/>
              </a:buClr>
              <a:buChar char="▸"/>
            </a:lvl1pPr>
            <a:lvl2pPr>
              <a:buClr>
                <a:schemeClr val="accent1"/>
              </a:buClr>
              <a:buChar char="▸"/>
            </a:lvl2pPr>
            <a:lvl3pPr>
              <a:buClr>
                <a:schemeClr val="accent1"/>
              </a:buClr>
              <a:buChar char="▸"/>
            </a:lvl3pPr>
            <a:lvl4pPr>
              <a:buClr>
                <a:schemeClr val="accent1"/>
              </a:buClr>
              <a:buChar char="▸"/>
            </a:lvl4pPr>
            <a:lvl5pPr>
              <a:buClr>
                <a:schemeClr val="accent1"/>
              </a:buClr>
              <a:buChar char="▸"/>
            </a:lvl5pPr>
          </a:lstStyle>
          <a:p>
            <a:pPr/>
            <a:r>
              <a:t>Body Level One</a:t>
            </a:r>
          </a:p>
          <a:p>
            <a:pPr lvl="1"/>
            <a:r>
              <a:t>Body Level Two</a:t>
            </a:r>
          </a:p>
          <a:p>
            <a:pPr lvl="2"/>
            <a:r>
              <a:t>Body Level Three</a:t>
            </a:r>
          </a:p>
          <a:p>
            <a:pPr lvl="3"/>
            <a:r>
              <a:t>Body Level Four</a:t>
            </a:r>
          </a:p>
          <a:p>
            <a:pPr lvl="4"/>
            <a:r>
              <a:t>Body Level Five</a:t>
            </a:r>
          </a:p>
        </p:txBody>
      </p:sp>
      <p:sp>
        <p:nvSpPr>
          <p:cNvPr id="8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bg>
      <p:bgPr>
        <a:solidFill>
          <a:srgbClr val="222222"/>
        </a:solidFill>
      </p:bgPr>
    </p:bg>
    <p:spTree>
      <p:nvGrpSpPr>
        <p:cNvPr id="1" name=""/>
        <p:cNvGrpSpPr/>
        <p:nvPr/>
      </p:nvGrpSpPr>
      <p:grpSpPr>
        <a:xfrm>
          <a:off x="0" y="0"/>
          <a:ext cx="0" cy="0"/>
          <a:chOff x="0" y="0"/>
          <a:chExt cx="0" cy="0"/>
        </a:xfrm>
      </p:grpSpPr>
      <p:sp>
        <p:nvSpPr>
          <p:cNvPr id="91" name="Text"/>
          <p:cNvSpPr txBox="1"/>
          <p:nvPr>
            <p:ph type="body" sz="quarter" idx="13"/>
          </p:nvPr>
        </p:nvSpPr>
        <p:spPr>
          <a:xfrm>
            <a:off x="762000" y="635000"/>
            <a:ext cx="20955000" cy="635000"/>
          </a:xfrm>
          <a:prstGeom prst="rect">
            <a:avLst/>
          </a:prstGeom>
        </p:spPr>
        <p:txBody>
          <a:bodyPr anchor="b">
            <a:spAutoFit/>
          </a:bodyPr>
          <a:lstStyle>
            <a:lvl1pPr marL="0" indent="0" defTabSz="647700">
              <a:lnSpc>
                <a:spcPct val="80000"/>
              </a:lnSpc>
              <a:spcBef>
                <a:spcPts val="0"/>
              </a:spcBef>
              <a:buClrTx/>
              <a:buSzTx/>
              <a:buFontTx/>
              <a:buNone/>
              <a:defRPr cap="all" spc="180" sz="3600">
                <a:latin typeface="DIN Alternate Bold"/>
                <a:ea typeface="DIN Alternate Bold"/>
                <a:cs typeface="DIN Alternate Bold"/>
                <a:sym typeface="DIN Alternate Bold"/>
              </a:defRPr>
            </a:lvl1pPr>
          </a:lstStyle>
          <a:p>
            <a:pPr/>
            <a:r>
              <a:t>Text</a:t>
            </a:r>
          </a:p>
        </p:txBody>
      </p:sp>
      <p:sp>
        <p:nvSpPr>
          <p:cNvPr id="92" name="Image"/>
          <p:cNvSpPr/>
          <p:nvPr>
            <p:ph type="pic" idx="14"/>
          </p:nvPr>
        </p:nvSpPr>
        <p:spPr>
          <a:xfrm>
            <a:off x="13258800" y="0"/>
            <a:ext cx="12428272" cy="13716000"/>
          </a:xfrm>
          <a:prstGeom prst="rect">
            <a:avLst/>
          </a:prstGeom>
        </p:spPr>
        <p:txBody>
          <a:bodyPr lIns="91439" tIns="45719" rIns="91439" bIns="45719">
            <a:noAutofit/>
          </a:bodyPr>
          <a:lstStyle/>
          <a:p>
            <a:pPr/>
          </a:p>
        </p:txBody>
      </p:sp>
      <p:sp>
        <p:nvSpPr>
          <p:cNvPr id="93" name="Title Text"/>
          <p:cNvSpPr txBox="1"/>
          <p:nvPr>
            <p:ph type="title"/>
          </p:nvPr>
        </p:nvSpPr>
        <p:spPr>
          <a:xfrm>
            <a:off x="762000" y="2159000"/>
            <a:ext cx="11811000" cy="1016000"/>
          </a:xfrm>
          <a:prstGeom prst="rect">
            <a:avLst/>
          </a:prstGeom>
        </p:spPr>
        <p:txBody>
          <a:bodyPr/>
          <a:lstStyle/>
          <a:p>
            <a:pPr/>
            <a:r>
              <a:t>Title Text</a:t>
            </a:r>
          </a:p>
        </p:txBody>
      </p:sp>
      <p:sp>
        <p:nvSpPr>
          <p:cNvPr id="94" name="Body Level One…"/>
          <p:cNvSpPr txBox="1"/>
          <p:nvPr>
            <p:ph type="body" sz="half" idx="1"/>
          </p:nvPr>
        </p:nvSpPr>
        <p:spPr>
          <a:xfrm>
            <a:off x="762000" y="3860800"/>
            <a:ext cx="11811000" cy="8585200"/>
          </a:xfrm>
          <a:prstGeom prst="rect">
            <a:avLst/>
          </a:prstGeom>
        </p:spPr>
        <p:txBody>
          <a:bodyPr/>
          <a:lstStyle>
            <a:lvl1pPr>
              <a:buClr>
                <a:schemeClr val="accent1"/>
              </a:buClr>
              <a:buChar char="▸"/>
              <a:defRPr sz="4000"/>
            </a:lvl1pPr>
            <a:lvl2pPr>
              <a:buClr>
                <a:schemeClr val="accent1"/>
              </a:buClr>
              <a:buChar char="▸"/>
              <a:defRPr sz="4000"/>
            </a:lvl2pPr>
            <a:lvl3pPr>
              <a:buClr>
                <a:schemeClr val="accent1"/>
              </a:buClr>
              <a:buChar char="▸"/>
              <a:defRPr sz="4000"/>
            </a:lvl3pPr>
            <a:lvl4pPr>
              <a:buClr>
                <a:schemeClr val="accent1"/>
              </a:buClr>
              <a:buChar char="▸"/>
              <a:defRPr sz="4000"/>
            </a:lvl4pPr>
            <a:lvl5pPr>
              <a:buClr>
                <a:schemeClr val="accent1"/>
              </a:buClr>
              <a:buChar char="▸"/>
              <a:defRPr sz="4000"/>
            </a:lvl5pPr>
          </a:lstStyle>
          <a:p>
            <a:pPr/>
            <a:r>
              <a:t>Body Level One</a:t>
            </a:r>
          </a:p>
          <a:p>
            <a:pPr lvl="1"/>
            <a:r>
              <a:t>Body Level Two</a:t>
            </a:r>
          </a:p>
          <a:p>
            <a:pPr lvl="2"/>
            <a:r>
              <a:t>Body Level Three</a:t>
            </a:r>
          </a:p>
          <a:p>
            <a:pPr lvl="3"/>
            <a:r>
              <a:t>Body Level Four</a:t>
            </a:r>
          </a:p>
          <a:p>
            <a:pPr lvl="4"/>
            <a:r>
              <a:t>Body Level Five</a:t>
            </a:r>
          </a:p>
        </p:txBody>
      </p:sp>
      <p:sp>
        <p:nvSpPr>
          <p:cNvPr id="9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bg>
      <p:bgPr>
        <a:solidFill>
          <a:srgbClr val="222222"/>
        </a:solidFill>
      </p:bgPr>
    </p:bg>
    <p:spTree>
      <p:nvGrpSpPr>
        <p:cNvPr id="1" name=""/>
        <p:cNvGrpSpPr/>
        <p:nvPr/>
      </p:nvGrpSpPr>
      <p:grpSpPr>
        <a:xfrm>
          <a:off x="0" y="0"/>
          <a:ext cx="0" cy="0"/>
          <a:chOff x="0" y="0"/>
          <a:chExt cx="0" cy="0"/>
        </a:xfrm>
      </p:grpSpPr>
      <p:sp>
        <p:nvSpPr>
          <p:cNvPr id="102" name="Text"/>
          <p:cNvSpPr txBox="1"/>
          <p:nvPr>
            <p:ph type="body" sz="quarter" idx="13"/>
          </p:nvPr>
        </p:nvSpPr>
        <p:spPr>
          <a:xfrm>
            <a:off x="762000" y="635000"/>
            <a:ext cx="20955000" cy="635000"/>
          </a:xfrm>
          <a:prstGeom prst="rect">
            <a:avLst/>
          </a:prstGeom>
        </p:spPr>
        <p:txBody>
          <a:bodyPr anchor="b">
            <a:spAutoFit/>
          </a:bodyPr>
          <a:lstStyle>
            <a:lvl1pPr marL="0" indent="0" defTabSz="647700">
              <a:lnSpc>
                <a:spcPct val="80000"/>
              </a:lnSpc>
              <a:spcBef>
                <a:spcPts val="0"/>
              </a:spcBef>
              <a:buClrTx/>
              <a:buSzTx/>
              <a:buFontTx/>
              <a:buNone/>
              <a:defRPr cap="all" spc="180" sz="3600">
                <a:latin typeface="DIN Alternate Bold"/>
                <a:ea typeface="DIN Alternate Bold"/>
                <a:cs typeface="DIN Alternate Bold"/>
                <a:sym typeface="DIN Alternate Bold"/>
              </a:defRPr>
            </a:lvl1pPr>
          </a:lstStyle>
          <a:p>
            <a:pPr/>
            <a:r>
              <a:t>Text</a:t>
            </a:r>
          </a:p>
        </p:txBody>
      </p:sp>
      <p:sp>
        <p:nvSpPr>
          <p:cNvPr id="103" name="Body Level One…"/>
          <p:cNvSpPr txBox="1"/>
          <p:nvPr>
            <p:ph type="body" idx="1"/>
          </p:nvPr>
        </p:nvSpPr>
        <p:spPr>
          <a:prstGeom prst="rect">
            <a:avLst/>
          </a:prstGeom>
        </p:spPr>
        <p:txBody>
          <a:bodyPr/>
          <a:lstStyle>
            <a:lvl1pPr>
              <a:buClr>
                <a:schemeClr val="accent1"/>
              </a:buClr>
              <a:buSzPct val="125000"/>
              <a:buChar char="▸"/>
            </a:lvl1pPr>
            <a:lvl2pPr>
              <a:buClr>
                <a:schemeClr val="accent1"/>
              </a:buClr>
              <a:buSzPct val="125000"/>
              <a:buChar char="▸"/>
            </a:lvl2pPr>
            <a:lvl3pPr>
              <a:buClr>
                <a:schemeClr val="accent1"/>
              </a:buClr>
              <a:buSzPct val="125000"/>
              <a:buChar char="▸"/>
            </a:lvl3pPr>
            <a:lvl4pPr>
              <a:buClr>
                <a:schemeClr val="accent1"/>
              </a:buClr>
              <a:buSzPct val="125000"/>
              <a:buChar char="▸"/>
            </a:lvl4pPr>
            <a:lvl5pPr>
              <a:buClr>
                <a:schemeClr val="accent1"/>
              </a:buClr>
              <a:buSzPct val="125000"/>
              <a:buChar char="▸"/>
            </a:lvl5pPr>
          </a:lstStyle>
          <a:p>
            <a:pPr/>
            <a:r>
              <a:t>Body Level One</a:t>
            </a:r>
          </a:p>
          <a:p>
            <a:pPr lvl="1"/>
            <a:r>
              <a:t>Body Level Two</a:t>
            </a:r>
          </a:p>
          <a:p>
            <a:pPr lvl="2"/>
            <a:r>
              <a:t>Body Level Three</a:t>
            </a:r>
          </a:p>
          <a:p>
            <a:pPr lvl="3"/>
            <a:r>
              <a:t>Body Level Four</a:t>
            </a:r>
          </a:p>
          <a:p>
            <a:pPr lvl="4"/>
            <a:r>
              <a:t>Body Level Five</a:t>
            </a:r>
          </a:p>
        </p:txBody>
      </p:sp>
      <p:sp>
        <p:nvSpPr>
          <p:cNvPr id="10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3 Up">
    <p:bg>
      <p:bgPr>
        <a:solidFill>
          <a:srgbClr val="222222"/>
        </a:solidFill>
      </p:bgPr>
    </p:bg>
    <p:spTree>
      <p:nvGrpSpPr>
        <p:cNvPr id="1" name=""/>
        <p:cNvGrpSpPr/>
        <p:nvPr/>
      </p:nvGrpSpPr>
      <p:grpSpPr>
        <a:xfrm>
          <a:off x="0" y="0"/>
          <a:ext cx="0" cy="0"/>
          <a:chOff x="0" y="0"/>
          <a:chExt cx="0" cy="0"/>
        </a:xfrm>
      </p:grpSpPr>
      <p:sp>
        <p:nvSpPr>
          <p:cNvPr id="111" name="Image"/>
          <p:cNvSpPr/>
          <p:nvPr>
            <p:ph type="pic" sz="half" idx="13"/>
          </p:nvPr>
        </p:nvSpPr>
        <p:spPr>
          <a:xfrm>
            <a:off x="12192000" y="-177800"/>
            <a:ext cx="12192000" cy="7162800"/>
          </a:xfrm>
          <a:prstGeom prst="rect">
            <a:avLst/>
          </a:prstGeom>
        </p:spPr>
        <p:txBody>
          <a:bodyPr lIns="91439" tIns="45719" rIns="91439" bIns="45719">
            <a:noAutofit/>
          </a:bodyPr>
          <a:lstStyle/>
          <a:p>
            <a:pPr/>
          </a:p>
        </p:txBody>
      </p:sp>
      <p:sp>
        <p:nvSpPr>
          <p:cNvPr id="112" name="Image"/>
          <p:cNvSpPr/>
          <p:nvPr>
            <p:ph type="pic" sz="half" idx="14"/>
          </p:nvPr>
        </p:nvSpPr>
        <p:spPr>
          <a:xfrm>
            <a:off x="12192000" y="6451600"/>
            <a:ext cx="12192000" cy="8297334"/>
          </a:xfrm>
          <a:prstGeom prst="rect">
            <a:avLst/>
          </a:prstGeom>
        </p:spPr>
        <p:txBody>
          <a:bodyPr lIns="91439" tIns="45719" rIns="91439" bIns="45719">
            <a:noAutofit/>
          </a:bodyPr>
          <a:lstStyle/>
          <a:p>
            <a:pPr/>
          </a:p>
        </p:txBody>
      </p:sp>
      <p:sp>
        <p:nvSpPr>
          <p:cNvPr id="113" name="Image"/>
          <p:cNvSpPr/>
          <p:nvPr>
            <p:ph type="pic" idx="15"/>
          </p:nvPr>
        </p:nvSpPr>
        <p:spPr>
          <a:xfrm>
            <a:off x="-190500" y="0"/>
            <a:ext cx="12428272" cy="13716000"/>
          </a:xfrm>
          <a:prstGeom prst="rect">
            <a:avLst/>
          </a:prstGeom>
        </p:spPr>
        <p:txBody>
          <a:bodyPr lIns="91439" tIns="45719" rIns="91439" bIns="45719">
            <a:noAutofit/>
          </a:bodyPr>
          <a:lstStyle/>
          <a:p>
            <a:pPr/>
          </a:p>
        </p:txBody>
      </p:sp>
      <p:sp>
        <p:nvSpPr>
          <p:cNvPr id="1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bg>
      <p:bgPr>
        <a:solidFill>
          <a:srgbClr val="222222"/>
        </a:solidFill>
      </p:bgPr>
    </p:bg>
    <p:spTree>
      <p:nvGrpSpPr>
        <p:cNvPr id="1" name=""/>
        <p:cNvGrpSpPr/>
        <p:nvPr/>
      </p:nvGrpSpPr>
      <p:grpSpPr>
        <a:xfrm>
          <a:off x="0" y="0"/>
          <a:ext cx="0" cy="0"/>
          <a:chOff x="0" y="0"/>
          <a:chExt cx="0" cy="0"/>
        </a:xfrm>
      </p:grpSpPr>
      <p:sp>
        <p:nvSpPr>
          <p:cNvPr id="121" name="Callout"/>
          <p:cNvSpPr/>
          <p:nvPr/>
        </p:nvSpPr>
        <p:spPr>
          <a:xfrm>
            <a:off x="876300" y="3314700"/>
            <a:ext cx="22631400" cy="731718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9" y="0"/>
                </a:moveTo>
                <a:cubicBezTo>
                  <a:pt x="54" y="0"/>
                  <a:pt x="0" y="165"/>
                  <a:pt x="0" y="369"/>
                </a:cubicBezTo>
                <a:lnTo>
                  <a:pt x="0" y="19013"/>
                </a:lnTo>
                <a:cubicBezTo>
                  <a:pt x="0" y="19217"/>
                  <a:pt x="54" y="19382"/>
                  <a:pt x="119" y="19382"/>
                </a:cubicBezTo>
                <a:lnTo>
                  <a:pt x="18186" y="19382"/>
                </a:lnTo>
                <a:lnTo>
                  <a:pt x="18717" y="21600"/>
                </a:lnTo>
                <a:lnTo>
                  <a:pt x="19247" y="19382"/>
                </a:lnTo>
                <a:lnTo>
                  <a:pt x="21481" y="19382"/>
                </a:lnTo>
                <a:cubicBezTo>
                  <a:pt x="21546" y="19382"/>
                  <a:pt x="21600" y="19217"/>
                  <a:pt x="21600" y="19013"/>
                </a:cubicBezTo>
                <a:lnTo>
                  <a:pt x="21600" y="369"/>
                </a:lnTo>
                <a:cubicBezTo>
                  <a:pt x="21600" y="165"/>
                  <a:pt x="21546" y="0"/>
                  <a:pt x="21481" y="0"/>
                </a:cubicBezTo>
                <a:lnTo>
                  <a:pt x="119" y="0"/>
                </a:lnTo>
                <a:close/>
              </a:path>
            </a:pathLst>
          </a:custGeom>
          <a:solidFill>
            <a:schemeClr val="accent1"/>
          </a:solidFill>
          <a:ln w="12700">
            <a:miter lim="400000"/>
          </a:ln>
        </p:spPr>
        <p:txBody>
          <a:bodyPr lIns="50800" tIns="50800" rIns="50800" bIns="50800" anchor="ctr"/>
          <a:lstStyle/>
          <a:p>
            <a:pPr algn="ctr">
              <a:lnSpc>
                <a:spcPct val="80000"/>
              </a:lnSpc>
              <a:spcBef>
                <a:spcPts val="0"/>
              </a:spcBef>
              <a:defRPr cap="all" sz="4000">
                <a:solidFill>
                  <a:srgbClr val="FFFFFF"/>
                </a:solidFill>
                <a:latin typeface="+mn-lt"/>
                <a:ea typeface="+mn-ea"/>
                <a:cs typeface="+mn-cs"/>
                <a:sym typeface="DIN Condensed Bold"/>
              </a:defRPr>
            </a:pPr>
          </a:p>
        </p:txBody>
      </p:sp>
      <p:sp>
        <p:nvSpPr>
          <p:cNvPr id="122" name="Type a quote here."/>
          <p:cNvSpPr txBox="1"/>
          <p:nvPr>
            <p:ph type="body" sz="quarter" idx="13"/>
          </p:nvPr>
        </p:nvSpPr>
        <p:spPr>
          <a:xfrm>
            <a:off x="1676400" y="4089400"/>
            <a:ext cx="21056600" cy="1805946"/>
          </a:xfrm>
          <a:prstGeom prst="rect">
            <a:avLst/>
          </a:prstGeom>
        </p:spPr>
        <p:txBody>
          <a:bodyPr>
            <a:spAutoFit/>
          </a:bodyPr>
          <a:lstStyle>
            <a:lvl1pPr marL="0" indent="0">
              <a:lnSpc>
                <a:spcPct val="80000"/>
              </a:lnSpc>
              <a:spcBef>
                <a:spcPts val="0"/>
              </a:spcBef>
              <a:buClrTx/>
              <a:buSzTx/>
              <a:buFontTx/>
              <a:buNone/>
              <a:defRPr cap="all" sz="13400">
                <a:solidFill>
                  <a:srgbClr val="FFFFFF"/>
                </a:solidFill>
                <a:latin typeface="+mn-lt"/>
                <a:ea typeface="+mn-ea"/>
                <a:cs typeface="+mn-cs"/>
                <a:sym typeface="DIN Condensed Bold"/>
              </a:defRPr>
            </a:lvl1pPr>
          </a:lstStyle>
          <a:p>
            <a:pPr/>
            <a:r>
              <a:t>Type a quote here.</a:t>
            </a:r>
          </a:p>
        </p:txBody>
      </p:sp>
      <p:sp>
        <p:nvSpPr>
          <p:cNvPr id="123" name="Johnny Appleseed"/>
          <p:cNvSpPr txBox="1"/>
          <p:nvPr>
            <p:ph type="body" sz="quarter" idx="14"/>
          </p:nvPr>
        </p:nvSpPr>
        <p:spPr>
          <a:xfrm>
            <a:off x="762000" y="10953750"/>
            <a:ext cx="22860000" cy="1206500"/>
          </a:xfrm>
          <a:prstGeom prst="rect">
            <a:avLst/>
          </a:prstGeom>
        </p:spPr>
        <p:txBody>
          <a:bodyPr anchor="ctr">
            <a:spAutoFit/>
          </a:bodyPr>
          <a:lstStyle>
            <a:lvl1pPr marL="0" indent="0" algn="r">
              <a:lnSpc>
                <a:spcPct val="80000"/>
              </a:lnSpc>
              <a:spcBef>
                <a:spcPts val="0"/>
              </a:spcBef>
              <a:buClrTx/>
              <a:buSzTx/>
              <a:buFontTx/>
              <a:buNone/>
              <a:defRPr sz="8700">
                <a:latin typeface="+mn-lt"/>
                <a:ea typeface="+mn-ea"/>
                <a:cs typeface="+mn-cs"/>
                <a:sym typeface="DIN Condensed Bold"/>
              </a:defRPr>
            </a:lvl1pPr>
          </a:lstStyle>
          <a:p>
            <a:pPr/>
            <a:r>
              <a:t>Johnny Appleseed</a:t>
            </a:r>
          </a:p>
        </p:txBody>
      </p:sp>
      <p:sp>
        <p:nvSpPr>
          <p:cNvPr id="124" name="Text"/>
          <p:cNvSpPr txBox="1"/>
          <p:nvPr>
            <p:ph type="body" sz="quarter" idx="15"/>
          </p:nvPr>
        </p:nvSpPr>
        <p:spPr>
          <a:xfrm>
            <a:off x="762000" y="635000"/>
            <a:ext cx="20955000" cy="635000"/>
          </a:xfrm>
          <a:prstGeom prst="rect">
            <a:avLst/>
          </a:prstGeom>
        </p:spPr>
        <p:txBody>
          <a:bodyPr anchor="b">
            <a:spAutoFit/>
          </a:bodyPr>
          <a:lstStyle>
            <a:lvl1pPr marL="0" indent="0" defTabSz="647700">
              <a:lnSpc>
                <a:spcPct val="80000"/>
              </a:lnSpc>
              <a:spcBef>
                <a:spcPts val="0"/>
              </a:spcBef>
              <a:buClrTx/>
              <a:buSzTx/>
              <a:buFontTx/>
              <a:buNone/>
              <a:defRPr cap="all" spc="180" sz="3600">
                <a:latin typeface="DIN Alternate Bold"/>
                <a:ea typeface="DIN Alternate Bold"/>
                <a:cs typeface="DIN Alternate Bold"/>
                <a:sym typeface="DIN Alternate Bold"/>
              </a:defRPr>
            </a:lvl1pPr>
          </a:lstStyle>
          <a:p>
            <a:pPr/>
            <a:r>
              <a:t>Text</a:t>
            </a:r>
          </a:p>
        </p:txBody>
      </p:sp>
      <p:sp>
        <p:nvSpPr>
          <p:cNvPr id="1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Alt">
    <p:bg>
      <p:bgPr>
        <a:solidFill>
          <a:schemeClr val="accent1"/>
        </a:solidFill>
      </p:bgPr>
    </p:bg>
    <p:spTree>
      <p:nvGrpSpPr>
        <p:cNvPr id="1" name=""/>
        <p:cNvGrpSpPr/>
        <p:nvPr/>
      </p:nvGrpSpPr>
      <p:grpSpPr>
        <a:xfrm>
          <a:off x="0" y="0"/>
          <a:ext cx="0" cy="0"/>
          <a:chOff x="0" y="0"/>
          <a:chExt cx="0" cy="0"/>
        </a:xfrm>
      </p:grpSpPr>
      <p:sp>
        <p:nvSpPr>
          <p:cNvPr id="132" name="Type a quote here."/>
          <p:cNvSpPr txBox="1"/>
          <p:nvPr>
            <p:ph type="body" sz="quarter" idx="13"/>
          </p:nvPr>
        </p:nvSpPr>
        <p:spPr>
          <a:xfrm>
            <a:off x="11049000" y="3721100"/>
            <a:ext cx="12573000" cy="1805946"/>
          </a:xfrm>
          <a:prstGeom prst="rect">
            <a:avLst/>
          </a:prstGeom>
        </p:spPr>
        <p:txBody>
          <a:bodyPr>
            <a:spAutoFit/>
          </a:bodyPr>
          <a:lstStyle>
            <a:lvl1pPr marL="0" indent="0">
              <a:lnSpc>
                <a:spcPct val="80000"/>
              </a:lnSpc>
              <a:spcBef>
                <a:spcPts val="0"/>
              </a:spcBef>
              <a:buClrTx/>
              <a:buSzTx/>
              <a:buFontTx/>
              <a:buNone/>
              <a:defRPr cap="all" sz="13400">
                <a:solidFill>
                  <a:srgbClr val="FFFFFF"/>
                </a:solidFill>
                <a:latin typeface="+mn-lt"/>
                <a:ea typeface="+mn-ea"/>
                <a:cs typeface="+mn-cs"/>
                <a:sym typeface="DIN Condensed Bold"/>
              </a:defRPr>
            </a:lvl1pPr>
          </a:lstStyle>
          <a:p>
            <a:pPr/>
            <a:r>
              <a:t>Type a quote here.</a:t>
            </a:r>
          </a:p>
        </p:txBody>
      </p:sp>
      <p:sp>
        <p:nvSpPr>
          <p:cNvPr id="133" name="Image"/>
          <p:cNvSpPr/>
          <p:nvPr>
            <p:ph type="pic" idx="14"/>
          </p:nvPr>
        </p:nvSpPr>
        <p:spPr>
          <a:xfrm>
            <a:off x="-190500" y="0"/>
            <a:ext cx="12428272" cy="13716000"/>
          </a:xfrm>
          <a:prstGeom prst="rect">
            <a:avLst/>
          </a:prstGeom>
        </p:spPr>
        <p:txBody>
          <a:bodyPr lIns="91439" tIns="45719" rIns="91439" bIns="45719">
            <a:noAutofit/>
          </a:bodyPr>
          <a:lstStyle/>
          <a:p>
            <a:pPr/>
          </a:p>
        </p:txBody>
      </p:sp>
      <p:sp>
        <p:nvSpPr>
          <p:cNvPr id="134" name="Johnny Appleseed"/>
          <p:cNvSpPr txBox="1"/>
          <p:nvPr>
            <p:ph type="body" sz="quarter" idx="15"/>
          </p:nvPr>
        </p:nvSpPr>
        <p:spPr>
          <a:xfrm>
            <a:off x="11049000" y="10953750"/>
            <a:ext cx="12573000" cy="1206500"/>
          </a:xfrm>
          <a:prstGeom prst="rect">
            <a:avLst/>
          </a:prstGeom>
        </p:spPr>
        <p:txBody>
          <a:bodyPr anchor="ctr">
            <a:spAutoFit/>
          </a:bodyPr>
          <a:lstStyle>
            <a:lvl1pPr marL="0" indent="0" defTabSz="647700">
              <a:spcBef>
                <a:spcPts val="0"/>
              </a:spcBef>
              <a:buClrTx/>
              <a:buSzTx/>
              <a:buFontTx/>
              <a:buNone/>
              <a:defRPr sz="8700">
                <a:solidFill>
                  <a:srgbClr val="232323"/>
                </a:solidFill>
                <a:latin typeface="+mn-lt"/>
                <a:ea typeface="+mn-ea"/>
                <a:cs typeface="+mn-cs"/>
                <a:sym typeface="DIN Condensed Bold"/>
              </a:defRPr>
            </a:lvl1pPr>
          </a:lstStyle>
          <a:p>
            <a:pPr/>
            <a:r>
              <a:t>Johnny Appleseed</a:t>
            </a:r>
          </a:p>
        </p:txBody>
      </p:sp>
      <p:sp>
        <p:nvSpPr>
          <p:cNvPr id="13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p:bg>
      <p:bgPr>
        <a:solidFill>
          <a:srgbClr val="222222"/>
        </a:solidFill>
      </p:bgPr>
    </p:bg>
    <p:spTree>
      <p:nvGrpSpPr>
        <p:cNvPr id="1" name=""/>
        <p:cNvGrpSpPr/>
        <p:nvPr/>
      </p:nvGrpSpPr>
      <p:grpSpPr>
        <a:xfrm>
          <a:off x="0" y="0"/>
          <a:ext cx="0" cy="0"/>
          <a:chOff x="0" y="0"/>
          <a:chExt cx="0" cy="0"/>
        </a:xfrm>
      </p:grpSpPr>
      <p:sp>
        <p:nvSpPr>
          <p:cNvPr id="142" name="Image"/>
          <p:cNvSpPr/>
          <p:nvPr>
            <p:ph type="pic" idx="13"/>
          </p:nvPr>
        </p:nvSpPr>
        <p:spPr>
          <a:xfrm>
            <a:off x="-38100" y="-1219200"/>
            <a:ext cx="24460200" cy="16145934"/>
          </a:xfrm>
          <a:prstGeom prst="rect">
            <a:avLst/>
          </a:prstGeom>
        </p:spPr>
        <p:txBody>
          <a:bodyPr lIns="91439" tIns="45719" rIns="91439" bIns="45719">
            <a:noAutofit/>
          </a:bodyPr>
          <a:lstStyle/>
          <a:p>
            <a:pPr/>
          </a:p>
        </p:txBody>
      </p:sp>
      <p:sp>
        <p:nvSpPr>
          <p:cNvPr id="14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solidFill>
          <a:srgbClr val="222222"/>
        </a:solidFill>
      </p:bgPr>
    </p:bg>
    <p:spTree>
      <p:nvGrpSpPr>
        <p:cNvPr id="1" name=""/>
        <p:cNvGrpSpPr/>
        <p:nvPr/>
      </p:nvGrpSpPr>
      <p:grpSpPr>
        <a:xfrm>
          <a:off x="0" y="0"/>
          <a:ext cx="0" cy="0"/>
          <a:chOff x="0" y="0"/>
          <a:chExt cx="0" cy="0"/>
        </a:xfrm>
      </p:grpSpPr>
      <p:sp>
        <p:nvSpPr>
          <p:cNvPr id="1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Alt">
    <p:spTree>
      <p:nvGrpSpPr>
        <p:cNvPr id="1" name=""/>
        <p:cNvGrpSpPr/>
        <p:nvPr/>
      </p:nvGrpSpPr>
      <p:grpSpPr>
        <a:xfrm>
          <a:off x="0" y="0"/>
          <a:ext cx="0" cy="0"/>
          <a:chOff x="0" y="0"/>
          <a:chExt cx="0" cy="0"/>
        </a:xfrm>
      </p:grpSpPr>
      <p:sp>
        <p:nvSpPr>
          <p:cNvPr id="15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Default">
    <p:spTree>
      <p:nvGrpSpPr>
        <p:cNvPr id="1" name=""/>
        <p:cNvGrpSpPr/>
        <p:nvPr/>
      </p:nvGrpSpPr>
      <p:grpSpPr>
        <a:xfrm>
          <a:off x="0" y="0"/>
          <a:ext cx="0" cy="0"/>
          <a:chOff x="0" y="0"/>
          <a:chExt cx="0" cy="0"/>
        </a:xfrm>
      </p:grpSpPr>
      <p:sp>
        <p:nvSpPr>
          <p:cNvPr id="164" name="Title Text"/>
          <p:cNvSpPr txBox="1"/>
          <p:nvPr>
            <p:ph type="title"/>
          </p:nvPr>
        </p:nvSpPr>
        <p:spPr>
          <a:xfrm>
            <a:off x="4833937" y="357187"/>
            <a:ext cx="14716126" cy="3429001"/>
          </a:xfrm>
          <a:prstGeom prst="rect">
            <a:avLst/>
          </a:prstGeom>
        </p:spPr>
        <p:txBody>
          <a:bodyPr lIns="71437" tIns="71437" rIns="71437" bIns="71437" anchor="ctr"/>
          <a:lstStyle>
            <a:lvl1pPr algn="ctr" defTabSz="1285875">
              <a:lnSpc>
                <a:spcPct val="100000"/>
              </a:lnSpc>
              <a:spcBef>
                <a:spcPts val="0"/>
              </a:spcBef>
              <a:defRPr cap="none" sz="11800">
                <a:solidFill>
                  <a:srgbClr val="000000"/>
                </a:solidFill>
                <a:latin typeface="Gill Sans"/>
                <a:ea typeface="Gill Sans"/>
                <a:cs typeface="Gill Sans"/>
                <a:sym typeface="Gill Sans"/>
              </a:defRPr>
            </a:lvl1pPr>
          </a:lstStyle>
          <a:p>
            <a:pPr/>
            <a:r>
              <a:t>Title Text</a:t>
            </a:r>
          </a:p>
        </p:txBody>
      </p:sp>
      <p:sp>
        <p:nvSpPr>
          <p:cNvPr id="165" name="Body Level One…"/>
          <p:cNvSpPr txBox="1"/>
          <p:nvPr>
            <p:ph type="body" sz="half" idx="1"/>
          </p:nvPr>
        </p:nvSpPr>
        <p:spPr>
          <a:xfrm>
            <a:off x="4833937" y="3893343"/>
            <a:ext cx="14716126" cy="8036720"/>
          </a:xfrm>
          <a:prstGeom prst="rect">
            <a:avLst/>
          </a:prstGeom>
        </p:spPr>
        <p:txBody>
          <a:bodyPr lIns="71437" tIns="71437" rIns="71437" bIns="71437" anchor="ctr"/>
          <a:lstStyle>
            <a:lvl1pPr marL="1055914" indent="-789214" defTabSz="1285875">
              <a:spcBef>
                <a:spcPts val="3300"/>
              </a:spcBef>
              <a:buClrTx/>
              <a:buSzPct val="171000"/>
              <a:buFont typeface="Gill Sans"/>
              <a:buChar char="•"/>
              <a:defRPr sz="5800">
                <a:solidFill>
                  <a:srgbClr val="000000"/>
                </a:solidFill>
                <a:latin typeface="Gill Sans"/>
                <a:ea typeface="Gill Sans"/>
                <a:cs typeface="Gill Sans"/>
                <a:sym typeface="Gill Sans"/>
              </a:defRPr>
            </a:lvl1pPr>
            <a:lvl2pPr marL="1500414" indent="-789214" defTabSz="1285875">
              <a:spcBef>
                <a:spcPts val="3300"/>
              </a:spcBef>
              <a:buClrTx/>
              <a:buSzPct val="171000"/>
              <a:buFont typeface="Gill Sans"/>
              <a:buChar char="•"/>
              <a:defRPr sz="5800">
                <a:solidFill>
                  <a:srgbClr val="000000"/>
                </a:solidFill>
                <a:latin typeface="Gill Sans"/>
                <a:ea typeface="Gill Sans"/>
                <a:cs typeface="Gill Sans"/>
                <a:sym typeface="Gill Sans"/>
              </a:defRPr>
            </a:lvl2pPr>
            <a:lvl3pPr marL="1944914" indent="-789214" defTabSz="1285875">
              <a:spcBef>
                <a:spcPts val="3300"/>
              </a:spcBef>
              <a:buClrTx/>
              <a:buSzPct val="171000"/>
              <a:buFont typeface="Gill Sans"/>
              <a:buChar char="•"/>
              <a:defRPr sz="5800">
                <a:solidFill>
                  <a:srgbClr val="000000"/>
                </a:solidFill>
                <a:latin typeface="Gill Sans"/>
                <a:ea typeface="Gill Sans"/>
                <a:cs typeface="Gill Sans"/>
                <a:sym typeface="Gill Sans"/>
              </a:defRPr>
            </a:lvl3pPr>
            <a:lvl4pPr marL="2389414" indent="-789214" defTabSz="1285875">
              <a:spcBef>
                <a:spcPts val="3300"/>
              </a:spcBef>
              <a:buClrTx/>
              <a:buSzPct val="171000"/>
              <a:buFont typeface="Gill Sans"/>
              <a:buChar char="•"/>
              <a:defRPr sz="5800">
                <a:solidFill>
                  <a:srgbClr val="000000"/>
                </a:solidFill>
                <a:latin typeface="Gill Sans"/>
                <a:ea typeface="Gill Sans"/>
                <a:cs typeface="Gill Sans"/>
                <a:sym typeface="Gill Sans"/>
              </a:defRPr>
            </a:lvl4pPr>
            <a:lvl5pPr marL="2833914" indent="-789214" defTabSz="1285875">
              <a:spcBef>
                <a:spcPts val="3300"/>
              </a:spcBef>
              <a:buClrTx/>
              <a:buSzPct val="171000"/>
              <a:buFont typeface="Gill Sans"/>
              <a:buChar char="•"/>
              <a:defRPr sz="5800">
                <a:solidFill>
                  <a:srgbClr val="000000"/>
                </a:solidFill>
                <a:latin typeface="Gill Sans"/>
                <a:ea typeface="Gill Sans"/>
                <a:cs typeface="Gill Sans"/>
                <a:sym typeface="Gill Sans"/>
              </a:defRPr>
            </a:lvl5pPr>
          </a:lstStyle>
          <a:p>
            <a:pPr/>
            <a:r>
              <a:t>Body Level One</a:t>
            </a:r>
          </a:p>
          <a:p>
            <a:pPr lvl="1"/>
            <a:r>
              <a:t>Body Level Two</a:t>
            </a:r>
          </a:p>
          <a:p>
            <a:pPr lvl="2"/>
            <a:r>
              <a:t>Body Level Three</a:t>
            </a:r>
          </a:p>
          <a:p>
            <a:pPr lvl="3"/>
            <a:r>
              <a:t>Body Level Four</a:t>
            </a:r>
          </a:p>
          <a:p>
            <a:pPr lvl="4"/>
            <a:r>
              <a:t>Body Level Five</a:t>
            </a:r>
          </a:p>
        </p:txBody>
      </p:sp>
      <p:sp>
        <p:nvSpPr>
          <p:cNvPr id="166" name="Slide Number"/>
          <p:cNvSpPr txBox="1"/>
          <p:nvPr>
            <p:ph type="sldNum" sz="quarter" idx="2"/>
          </p:nvPr>
        </p:nvSpPr>
        <p:spPr>
          <a:xfrm>
            <a:off x="11887199" y="12344399"/>
            <a:ext cx="4267201" cy="736601"/>
          </a:xfrm>
          <a:prstGeom prst="rect">
            <a:avLst/>
          </a:prstGeom>
        </p:spPr>
        <p:txBody>
          <a:bodyPr lIns="64293" tIns="64293" rIns="64293" bIns="64293" anchor="ctr"/>
          <a:lstStyle>
            <a:lvl1pPr defTabSz="1285875">
              <a:lnSpc>
                <a:spcPct val="100000"/>
              </a:lnSpc>
              <a:defRPr sz="1600">
                <a:solidFill>
                  <a:srgbClr val="000000"/>
                </a:solidFill>
                <a:latin typeface="Gill Sans"/>
                <a:ea typeface="Gill Sans"/>
                <a:cs typeface="Gill Sans"/>
                <a:sym typeface="Gill Sans"/>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Line"/>
          <p:cNvSpPr/>
          <p:nvPr/>
        </p:nvSpPr>
        <p:spPr>
          <a:xfrm flipV="1">
            <a:off x="762000" y="1396632"/>
            <a:ext cx="22859999" cy="369"/>
          </a:xfrm>
          <a:prstGeom prst="line">
            <a:avLst/>
          </a:prstGeom>
          <a:ln w="254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3" name="Title Text"/>
          <p:cNvSpPr txBox="1"/>
          <p:nvPr>
            <p:ph type="title"/>
          </p:nvPr>
        </p:nvSpPr>
        <p:spPr>
          <a:xfrm>
            <a:off x="762000" y="2159000"/>
            <a:ext cx="22860000" cy="1016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Title Text</a:t>
            </a:r>
          </a:p>
        </p:txBody>
      </p:sp>
      <p:sp>
        <p:nvSpPr>
          <p:cNvPr id="4" name="Body Level One…"/>
          <p:cNvSpPr txBox="1"/>
          <p:nvPr>
            <p:ph type="body" idx="1"/>
          </p:nvPr>
        </p:nvSpPr>
        <p:spPr>
          <a:xfrm>
            <a:off x="762000" y="3860800"/>
            <a:ext cx="22860000" cy="85852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5" name="Slide Number"/>
          <p:cNvSpPr txBox="1"/>
          <p:nvPr>
            <p:ph type="sldNum" sz="quarter" idx="2"/>
          </p:nvPr>
        </p:nvSpPr>
        <p:spPr>
          <a:xfrm>
            <a:off x="23059652" y="609600"/>
            <a:ext cx="553196" cy="635000"/>
          </a:xfrm>
          <a:prstGeom prst="rect">
            <a:avLst/>
          </a:prstGeom>
          <a:ln w="12700">
            <a:miter lim="400000"/>
          </a:ln>
        </p:spPr>
        <p:txBody>
          <a:bodyPr wrap="none" lIns="50800" tIns="50800" rIns="50800" bIns="50800">
            <a:spAutoFit/>
          </a:bodyPr>
          <a:lstStyle>
            <a:lvl1pPr algn="r">
              <a:lnSpc>
                <a:spcPct val="80000"/>
              </a:lnSpc>
              <a:spcBef>
                <a:spcPts val="0"/>
              </a:spcBef>
              <a:defRPr sz="3600">
                <a:latin typeface="DIN Alternate Bold"/>
                <a:ea typeface="DIN Alternate Bold"/>
                <a:cs typeface="DIN Alternate Bold"/>
                <a:sym typeface="DIN Alternate Bold"/>
              </a:defRPr>
            </a:lvl1pPr>
          </a:lstStyle>
          <a:p>
            <a:pPr/>
            <a:fld id="{86CB4B4D-7CA3-9044-876B-883B54F8677D}" type="slidenum"/>
          </a:p>
        </p:txBody>
      </p:sp>
    </p:spTree>
  </p:cSld>
  <p:clrMap bg1="dk1" tx1="lt1" bg2="dk2" tx2="lt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Lst>
  <p:transition xmlns:p14="http://schemas.microsoft.com/office/powerpoint/2010/main" spd="med" advClick="1"/>
  <p:txStyles>
    <p:titleStyle>
      <a:lvl1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1pPr>
      <a:lvl2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2pPr>
      <a:lvl3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3pPr>
      <a:lvl4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4pPr>
      <a:lvl5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5pPr>
      <a:lvl6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6pPr>
      <a:lvl7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7pPr>
      <a:lvl8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8pPr>
      <a:lvl9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9pPr>
    </p:titleStyle>
    <p:bodyStyle>
      <a:lvl1pPr marL="635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1pPr>
      <a:lvl2pPr marL="1270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2pPr>
      <a:lvl3pPr marL="1905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3pPr>
      <a:lvl4pPr marL="2540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4pPr>
      <a:lvl5pPr marL="3175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5pPr>
      <a:lvl6pPr marL="3810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6pPr>
      <a:lvl7pPr marL="4445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7pPr>
      <a:lvl8pPr marL="5080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8pPr>
      <a:lvl9pPr marL="5715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9pPr>
    </p:bodyStyle>
    <p:otherStyle>
      <a:lvl1pPr marL="0" marR="0" indent="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1pPr>
      <a:lvl2pPr marL="0" marR="0" indent="22860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2pPr>
      <a:lvl3pPr marL="0" marR="0" indent="45720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3pPr>
      <a:lvl4pPr marL="0" marR="0" indent="68580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4pPr>
      <a:lvl5pPr marL="0" marR="0" indent="91440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5pPr>
      <a:lvl6pPr marL="0" marR="0" indent="114300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6pPr>
      <a:lvl7pPr marL="0" marR="0" indent="137160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7pPr>
      <a:lvl8pPr marL="0" marR="0" indent="160020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8pPr>
      <a:lvl9pPr marL="0" marR="0" indent="182880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 Id="rId3" Type="http://schemas.openxmlformats.org/officeDocument/2006/relationships/hyperlink" Target="https://en.wikipedia.org/wiki/E._E._Evans-Pritchard" TargetMode="External"/></Relationships>

</file>

<file path=ppt/slides/_rels/slide6.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5" name="Evans-pritchard and the History of social anthropological research"/>
          <p:cNvSpPr txBox="1"/>
          <p:nvPr>
            <p:ph type="ctrTitle"/>
          </p:nvPr>
        </p:nvSpPr>
        <p:spPr>
          <a:prstGeom prst="rect">
            <a:avLst/>
          </a:prstGeom>
        </p:spPr>
        <p:txBody>
          <a:bodyPr/>
          <a:lstStyle>
            <a:lvl1pPr defTabSz="387984">
              <a:defRPr sz="14241"/>
            </a:lvl1pPr>
          </a:lstStyle>
          <a:p>
            <a:pPr/>
            <a:r>
              <a:t>Evans-pritchard and the History of social anthropological research </a:t>
            </a:r>
          </a:p>
        </p:txBody>
      </p:sp>
      <p:sp>
        <p:nvSpPr>
          <p:cNvPr id="176" name="DR elOISE GOVIER"/>
          <p:cNvSpPr txBox="1"/>
          <p:nvPr>
            <p:ph type="subTitle" sz="quarter" idx="1"/>
          </p:nvPr>
        </p:nvSpPr>
        <p:spPr>
          <a:prstGeom prst="rect">
            <a:avLst/>
          </a:prstGeom>
        </p:spPr>
        <p:txBody>
          <a:bodyPr/>
          <a:lstStyle/>
          <a:p>
            <a:pPr/>
            <a:r>
              <a:t>DR elOISE GOVIER</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8" name="Social anthropology in the 1950s"/>
          <p:cNvSpPr txBox="1"/>
          <p:nvPr>
            <p:ph type="title"/>
          </p:nvPr>
        </p:nvSpPr>
        <p:spPr>
          <a:prstGeom prst="rect">
            <a:avLst/>
          </a:prstGeom>
        </p:spPr>
        <p:txBody>
          <a:bodyPr/>
          <a:lstStyle>
            <a:lvl1pPr defTabSz="685165">
              <a:spcBef>
                <a:spcPts val="3200"/>
              </a:spcBef>
              <a:defRPr sz="7221"/>
            </a:lvl1pPr>
          </a:lstStyle>
          <a:p>
            <a:pPr/>
            <a:r>
              <a:t>Social anthropology in the 1950s</a:t>
            </a:r>
          </a:p>
        </p:txBody>
      </p:sp>
      <p:sp>
        <p:nvSpPr>
          <p:cNvPr id="179" name="1950s subject not well known…"/>
          <p:cNvSpPr txBox="1"/>
          <p:nvPr>
            <p:ph type="body" sz="half" idx="1"/>
          </p:nvPr>
        </p:nvSpPr>
        <p:spPr>
          <a:xfrm>
            <a:off x="762000" y="3924299"/>
            <a:ext cx="15486387" cy="8585201"/>
          </a:xfrm>
          <a:prstGeom prst="rect">
            <a:avLst/>
          </a:prstGeom>
        </p:spPr>
        <p:txBody>
          <a:bodyPr/>
          <a:lstStyle/>
          <a:p>
            <a:pPr/>
            <a:r>
              <a:t>1950s subject not well known </a:t>
            </a:r>
          </a:p>
          <a:p>
            <a:pPr/>
            <a:r>
              <a:t>Social Anthropology developed independently in England</a:t>
            </a:r>
          </a:p>
          <a:p>
            <a:pPr/>
            <a:r>
              <a:t>Lack of agreement amongst anthropologists at the time about aims and methods</a:t>
            </a:r>
          </a:p>
          <a:p>
            <a:pPr/>
            <a:r>
              <a:t>Social anthropology had a limited technical vocabulary</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1" name="‘what social anthropology has to teach concerns everybody and not only those who study it professionally’."/>
          <p:cNvSpPr txBox="1"/>
          <p:nvPr>
            <p:ph type="body" idx="13"/>
          </p:nvPr>
        </p:nvSpPr>
        <p:spPr>
          <a:xfrm>
            <a:off x="1804568" y="3399280"/>
            <a:ext cx="21056601" cy="6917440"/>
          </a:xfrm>
          <a:prstGeom prst="rect">
            <a:avLst/>
          </a:prstGeom>
        </p:spPr>
        <p:txBody>
          <a:bodyPr/>
          <a:lstStyle/>
          <a:p>
            <a:pPr/>
            <a:r>
              <a:t>‘what social anthropology has to teach concerns everybody and not only those who study it professionally’.</a:t>
            </a:r>
          </a:p>
        </p:txBody>
      </p:sp>
      <p:sp>
        <p:nvSpPr>
          <p:cNvPr id="182" name="Evans Pritchard (1951, 3)"/>
          <p:cNvSpPr txBox="1"/>
          <p:nvPr>
            <p:ph type="body" idx="14"/>
          </p:nvPr>
        </p:nvSpPr>
        <p:spPr>
          <a:prstGeom prst="rect">
            <a:avLst/>
          </a:prstGeom>
        </p:spPr>
        <p:txBody>
          <a:bodyPr/>
          <a:lstStyle/>
          <a:p>
            <a:pPr/>
            <a:r>
              <a:t>Evans Pritchard (1951, 3)</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4" name="SOCIAL ANTHROPOLOGY IN THE 1950’S"/>
          <p:cNvSpPr txBox="1"/>
          <p:nvPr>
            <p:ph type="title"/>
          </p:nvPr>
        </p:nvSpPr>
        <p:spPr>
          <a:xfrm>
            <a:off x="762000" y="2146300"/>
            <a:ext cx="22860000" cy="1016001"/>
          </a:xfrm>
          <a:prstGeom prst="rect">
            <a:avLst/>
          </a:prstGeom>
        </p:spPr>
        <p:txBody>
          <a:bodyPr/>
          <a:lstStyle>
            <a:lvl1pPr defTabSz="685165">
              <a:spcBef>
                <a:spcPts val="3200"/>
              </a:spcBef>
              <a:defRPr sz="7221"/>
            </a:lvl1pPr>
          </a:lstStyle>
          <a:p>
            <a:pPr/>
            <a:r>
              <a:t>SOCIAL ANTHROPOLOGY IN THE 1950’S</a:t>
            </a:r>
          </a:p>
        </p:txBody>
      </p:sp>
      <p:sp>
        <p:nvSpPr>
          <p:cNvPr id="185" name="In England social anthropology was a department of anthropology (the study of humans from a number of aspects)…"/>
          <p:cNvSpPr txBox="1"/>
          <p:nvPr>
            <p:ph type="body" idx="1"/>
          </p:nvPr>
        </p:nvSpPr>
        <p:spPr>
          <a:prstGeom prst="rect">
            <a:avLst/>
          </a:prstGeom>
        </p:spPr>
        <p:txBody>
          <a:bodyPr/>
          <a:lstStyle/>
          <a:p>
            <a:pPr/>
            <a:r>
              <a:t>In England social anthropology was a department of anthropology (the study of humans from a number of aspects)</a:t>
            </a:r>
          </a:p>
          <a:p>
            <a:pPr/>
            <a:r>
              <a:t>It concerned itself with human cultures and societies</a:t>
            </a:r>
          </a:p>
          <a:p>
            <a:pPr/>
            <a:r>
              <a:t>Anthropology , broadly, is the entire study of humans</a:t>
            </a:r>
          </a:p>
          <a:p>
            <a:pPr/>
            <a:r>
              <a:t>Even in England, in the 1950’s, ‘Social Anthropology’ (as a term) had only recently come into use</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7" name="In the 1950’s:"/>
          <p:cNvSpPr txBox="1"/>
          <p:nvPr>
            <p:ph type="title"/>
          </p:nvPr>
        </p:nvSpPr>
        <p:spPr>
          <a:prstGeom prst="rect">
            <a:avLst/>
          </a:prstGeom>
        </p:spPr>
        <p:txBody>
          <a:bodyPr/>
          <a:lstStyle>
            <a:lvl1pPr defTabSz="685165">
              <a:spcBef>
                <a:spcPts val="3200"/>
              </a:spcBef>
              <a:defRPr sz="7221"/>
            </a:lvl1pPr>
          </a:lstStyle>
          <a:p>
            <a:pPr/>
            <a:r>
              <a:t>In the 1950’s:</a:t>
            </a:r>
          </a:p>
        </p:txBody>
      </p:sp>
      <p:sp>
        <p:nvSpPr>
          <p:cNvPr id="188" name="The task of social anthropology was to study social behaviour…"/>
          <p:cNvSpPr txBox="1"/>
          <p:nvPr>
            <p:ph type="body" sz="half" idx="1"/>
          </p:nvPr>
        </p:nvSpPr>
        <p:spPr>
          <a:xfrm>
            <a:off x="762000" y="3860800"/>
            <a:ext cx="12219474" cy="8585200"/>
          </a:xfrm>
          <a:prstGeom prst="rect">
            <a:avLst/>
          </a:prstGeom>
        </p:spPr>
        <p:txBody>
          <a:bodyPr/>
          <a:lstStyle/>
          <a:p>
            <a:pPr/>
            <a:r>
              <a:t>The task of social anthropology was to study social behaviour</a:t>
            </a:r>
          </a:p>
          <a:p>
            <a:pPr/>
            <a:r>
              <a:t>Generally in institutionalized forms such as family, kinship systems, political organization, legal procedures, religious cults, and relations between institutions </a:t>
            </a:r>
          </a:p>
        </p:txBody>
      </p:sp>
      <p:pic>
        <p:nvPicPr>
          <p:cNvPr id="189" name="220px-Evans_Pritchard_(1902–1973).jpg" descr="220px-Evans_Pritchard_(1902–1973).jpg"/>
          <p:cNvPicPr>
            <a:picLocks noChangeAspect="1"/>
          </p:cNvPicPr>
          <p:nvPr/>
        </p:nvPicPr>
        <p:blipFill>
          <a:blip r:embed="rId2">
            <a:extLst/>
          </a:blip>
          <a:stretch>
            <a:fillRect/>
          </a:stretch>
        </p:blipFill>
        <p:spPr>
          <a:xfrm>
            <a:off x="17028931" y="3438583"/>
            <a:ext cx="4701377" cy="5534804"/>
          </a:xfrm>
          <a:prstGeom prst="rect">
            <a:avLst/>
          </a:prstGeom>
          <a:ln w="12700">
            <a:miter lim="400000"/>
          </a:ln>
        </p:spPr>
      </p:pic>
      <p:sp>
        <p:nvSpPr>
          <p:cNvPr id="190" name="Evans-Pritchard. Source: https://en.wikipedia.org/wiki/E._E._Evans-Pritchard"/>
          <p:cNvSpPr txBox="1"/>
          <p:nvPr/>
        </p:nvSpPr>
        <p:spPr>
          <a:xfrm>
            <a:off x="17112661" y="9236969"/>
            <a:ext cx="5582523" cy="16637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r>
              <a:t>Evans-Pritchard. Source: </a:t>
            </a:r>
            <a:r>
              <a:rPr u="sng">
                <a:solidFill>
                  <a:schemeClr val="accent1"/>
                </a:solidFill>
                <a:hlinkClick r:id="rId3" invalidUrl="" action="" tgtFrame="" tooltip="" history="1" highlightClick="0" endSnd="0"/>
              </a:rPr>
              <a:t>https://en.wikipedia.org/wiki/E._E._Evans-Pritchard</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2" name="Importance of structure for 1950’s anthropologists…"/>
          <p:cNvSpPr txBox="1"/>
          <p:nvPr>
            <p:ph type="title"/>
          </p:nvPr>
        </p:nvSpPr>
        <p:spPr>
          <a:xfrm>
            <a:off x="761999" y="1598264"/>
            <a:ext cx="22860001" cy="2818178"/>
          </a:xfrm>
          <a:prstGeom prst="rect">
            <a:avLst/>
          </a:prstGeom>
        </p:spPr>
        <p:txBody>
          <a:bodyPr/>
          <a:lstStyle/>
          <a:p>
            <a:pPr defTabSz="734694">
              <a:spcBef>
                <a:spcPts val="3400"/>
              </a:spcBef>
              <a:defRPr sz="7743"/>
            </a:pPr>
            <a:r>
              <a:t>Importance of structure for 1950’s anthropologists </a:t>
            </a:r>
          </a:p>
          <a:p>
            <a:pPr defTabSz="734694">
              <a:spcBef>
                <a:spcPts val="3400"/>
              </a:spcBef>
              <a:defRPr sz="7743"/>
            </a:pPr>
            <a:r>
              <a:t>NOTE: ANTHROPOLOGISTS EMBRACE A MUCH MORE FLUID APPROACH TODAY</a:t>
            </a:r>
          </a:p>
        </p:txBody>
      </p:sp>
      <p:sp>
        <p:nvSpPr>
          <p:cNvPr id="193" name="‘It is evident that there must be uniformities and regularities in social life, that a society must have some sort of order, or its members could not live together’. (Evans-Pritchard 1951, 19)…"/>
          <p:cNvSpPr txBox="1"/>
          <p:nvPr>
            <p:ph type="body" idx="1"/>
          </p:nvPr>
        </p:nvSpPr>
        <p:spPr>
          <a:xfrm>
            <a:off x="922210" y="4373472"/>
            <a:ext cx="22860001" cy="8585201"/>
          </a:xfrm>
          <a:prstGeom prst="rect">
            <a:avLst/>
          </a:prstGeom>
        </p:spPr>
        <p:txBody>
          <a:bodyPr/>
          <a:lstStyle/>
          <a:p>
            <a:pPr/>
            <a:r>
              <a:t>‘It is evident that there must be uniformities and regularities in social life, that a society must have some sort of order, or its members could not live together’. (Evans-Pritchard 1951, 19)</a:t>
            </a:r>
          </a:p>
          <a:p>
            <a:pPr/>
            <a:r>
              <a:t>Every society has a form or pattern which allows us to speak of it as a system, or structure, within which, and in accordance with which, its members live their lives’. (1951, 20)</a:t>
            </a:r>
          </a:p>
          <a:p>
            <a:pPr/>
            <a:r>
              <a:t>‘Any society... has a structure. It is the task of the social anthropologist to reveal it’. (1951, 20)</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5" name="Fieldwork and theory"/>
          <p:cNvSpPr txBox="1"/>
          <p:nvPr>
            <p:ph type="title"/>
          </p:nvPr>
        </p:nvSpPr>
        <p:spPr>
          <a:prstGeom prst="rect">
            <a:avLst/>
          </a:prstGeom>
        </p:spPr>
        <p:txBody>
          <a:bodyPr/>
          <a:lstStyle>
            <a:lvl1pPr defTabSz="685165">
              <a:spcBef>
                <a:spcPts val="3200"/>
              </a:spcBef>
              <a:defRPr sz="7221"/>
            </a:lvl1pPr>
          </a:lstStyle>
          <a:p>
            <a:pPr/>
            <a:r>
              <a:t>Fieldwork and theory</a:t>
            </a:r>
          </a:p>
        </p:txBody>
      </p:sp>
      <p:sp>
        <p:nvSpPr>
          <p:cNvPr id="196" name="Tension between theory and experience…"/>
          <p:cNvSpPr txBox="1"/>
          <p:nvPr>
            <p:ph type="body" idx="1"/>
          </p:nvPr>
        </p:nvSpPr>
        <p:spPr>
          <a:xfrm>
            <a:off x="762000" y="3886199"/>
            <a:ext cx="22860000" cy="8585201"/>
          </a:xfrm>
          <a:prstGeom prst="rect">
            <a:avLst/>
          </a:prstGeom>
        </p:spPr>
        <p:txBody>
          <a:bodyPr/>
          <a:lstStyle/>
          <a:p>
            <a:pPr/>
            <a:r>
              <a:t>Tension between theory and experience</a:t>
            </a:r>
          </a:p>
          <a:p>
            <a:pPr/>
            <a:r>
              <a:t>Without theories and hypotheses anthropological research could not be carried out (Evans-Pritchard 1951, 64)</a:t>
            </a:r>
          </a:p>
          <a:p>
            <a:pPr/>
            <a:r>
              <a:t>‘For one only finds things, or does not find them, if one is looking for them’ (1951, 64)</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8" name="tHEORY AND FIELDWORK"/>
          <p:cNvSpPr txBox="1"/>
          <p:nvPr>
            <p:ph type="title"/>
          </p:nvPr>
        </p:nvSpPr>
        <p:spPr>
          <a:prstGeom prst="rect">
            <a:avLst/>
          </a:prstGeom>
        </p:spPr>
        <p:txBody>
          <a:bodyPr/>
          <a:lstStyle>
            <a:lvl1pPr defTabSz="685165">
              <a:spcBef>
                <a:spcPts val="3200"/>
              </a:spcBef>
              <a:defRPr sz="7221"/>
            </a:lvl1pPr>
          </a:lstStyle>
          <a:p>
            <a:pPr/>
            <a:r>
              <a:t>tHEORY AND FIELDWORK</a:t>
            </a:r>
          </a:p>
        </p:txBody>
      </p:sp>
      <p:sp>
        <p:nvSpPr>
          <p:cNvPr id="199" name="Evans-Pritchard argues against the notion that heading to the field with theoretical knowledge creates bias that distorts the account…"/>
          <p:cNvSpPr txBox="1"/>
          <p:nvPr>
            <p:ph type="body" idx="1"/>
          </p:nvPr>
        </p:nvSpPr>
        <p:spPr>
          <a:prstGeom prst="rect">
            <a:avLst/>
          </a:prstGeom>
        </p:spPr>
        <p:txBody>
          <a:bodyPr/>
          <a:lstStyle/>
          <a:p>
            <a:pPr/>
            <a:r>
              <a:t>Evans-Pritchard argues against the notion that heading to the field with theoretical knowledge creates bias that distorts the account</a:t>
            </a:r>
          </a:p>
          <a:p>
            <a:pPr/>
            <a:r>
              <a:t>Difference between specialised opinion and popular opinion (Evans-Pritchard 1951, 65)</a:t>
            </a:r>
          </a:p>
          <a:p>
            <a:pPr/>
            <a:r>
              <a:t>’In the end it is the volume, accuracy, and variety of well authenticated fact which alone counts; and it is the function of theory to stimulated guide observation in the collection of it’ (1951, 65)</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1" name="Evans-Pritchard on Malinowski"/>
          <p:cNvSpPr txBox="1"/>
          <p:nvPr>
            <p:ph type="title"/>
          </p:nvPr>
        </p:nvSpPr>
        <p:spPr>
          <a:prstGeom prst="rect">
            <a:avLst/>
          </a:prstGeom>
        </p:spPr>
        <p:txBody>
          <a:bodyPr/>
          <a:lstStyle>
            <a:lvl1pPr defTabSz="685165">
              <a:spcBef>
                <a:spcPts val="3200"/>
              </a:spcBef>
              <a:defRPr sz="7221"/>
            </a:lvl1pPr>
          </a:lstStyle>
          <a:p>
            <a:pPr/>
            <a:r>
              <a:t>Evans-Pritchard on Malinowski</a:t>
            </a:r>
          </a:p>
        </p:txBody>
      </p:sp>
      <p:sp>
        <p:nvSpPr>
          <p:cNvPr id="202" name="Evans-Pritchard was taught by Malinowski who taught many leading anthropologists of the period…"/>
          <p:cNvSpPr txBox="1"/>
          <p:nvPr>
            <p:ph type="body" idx="1"/>
          </p:nvPr>
        </p:nvSpPr>
        <p:spPr>
          <a:xfrm>
            <a:off x="762000" y="3886200"/>
            <a:ext cx="22860000" cy="8585200"/>
          </a:xfrm>
          <a:prstGeom prst="rect">
            <a:avLst/>
          </a:prstGeom>
        </p:spPr>
        <p:txBody>
          <a:bodyPr/>
          <a:lstStyle/>
          <a:p>
            <a:pPr/>
            <a:r>
              <a:t>Evans-Pritchard was taught by Malinowski who taught many leading anthropologists of the period</a:t>
            </a:r>
          </a:p>
          <a:p>
            <a:pPr/>
            <a:r>
              <a:t>Notes that at this point, the comprehensive field studies of modern anthropology directly or indirectly derive from his (Malinowski’s) teaching (Evans-Pritchard 1951, 75)</a:t>
            </a:r>
          </a:p>
          <a:p>
            <a:pPr/>
            <a:r>
              <a:t>He insisted the social life of a people can only be understood if it is studied intensively</a:t>
            </a:r>
          </a:p>
          <a:p>
            <a:pPr/>
            <a:r>
              <a:t>And that it was necessary to carry out at least one such intensive study </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4" name="Evans-Pritchard’s (1951) ‘essential rules to good fieldwork’"/>
          <p:cNvSpPr txBox="1"/>
          <p:nvPr>
            <p:ph type="title"/>
          </p:nvPr>
        </p:nvSpPr>
        <p:spPr>
          <a:xfrm>
            <a:off x="762000" y="2146300"/>
            <a:ext cx="22860000" cy="1016000"/>
          </a:xfrm>
          <a:prstGeom prst="rect">
            <a:avLst/>
          </a:prstGeom>
        </p:spPr>
        <p:txBody>
          <a:bodyPr/>
          <a:lstStyle>
            <a:lvl1pPr defTabSz="685165">
              <a:spcBef>
                <a:spcPts val="3200"/>
              </a:spcBef>
              <a:defRPr sz="7221"/>
            </a:lvl1pPr>
          </a:lstStyle>
          <a:p>
            <a:pPr/>
            <a:r>
              <a:t>Evans-Pritchard’s (1951) ‘essential rules to good fieldwork’</a:t>
            </a:r>
          </a:p>
        </p:txBody>
      </p:sp>
      <p:sp>
        <p:nvSpPr>
          <p:cNvPr id="205" name="Must spend sufficient time…"/>
          <p:cNvSpPr txBox="1"/>
          <p:nvPr>
            <p:ph type="body" idx="1"/>
          </p:nvPr>
        </p:nvSpPr>
        <p:spPr>
          <a:xfrm>
            <a:off x="761999" y="2565400"/>
            <a:ext cx="22860001" cy="8585201"/>
          </a:xfrm>
          <a:prstGeom prst="rect">
            <a:avLst/>
          </a:prstGeom>
        </p:spPr>
        <p:txBody>
          <a:bodyPr/>
          <a:lstStyle/>
          <a:p>
            <a:pPr/>
          </a:p>
          <a:p>
            <a:pPr/>
            <a:r>
              <a:t>Must spend sufficient time</a:t>
            </a:r>
          </a:p>
          <a:p>
            <a:pPr/>
            <a:r>
              <a:t>Must be in close contact</a:t>
            </a:r>
          </a:p>
          <a:p>
            <a:pPr/>
            <a:r>
              <a:t>Must communicate solely through their language (1951, 77)</a:t>
            </a:r>
          </a:p>
          <a:p>
            <a:pPr/>
            <a:r>
              <a:t>Must study their entire culture and social life</a:t>
            </a:r>
          </a:p>
          <a:p>
            <a:pPr/>
            <a:r>
              <a:t>A few weeks is of little use to understand a social life (1951, 78)</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7" name="Evans-Pritchard (1951, 78)"/>
          <p:cNvSpPr txBox="1"/>
          <p:nvPr>
            <p:ph type="title"/>
          </p:nvPr>
        </p:nvSpPr>
        <p:spPr>
          <a:prstGeom prst="rect">
            <a:avLst/>
          </a:prstGeom>
        </p:spPr>
        <p:txBody>
          <a:bodyPr/>
          <a:lstStyle>
            <a:lvl1pPr defTabSz="685165">
              <a:spcBef>
                <a:spcPts val="3200"/>
              </a:spcBef>
              <a:defRPr sz="7221"/>
            </a:lvl1pPr>
          </a:lstStyle>
          <a:p>
            <a:pPr/>
            <a:r>
              <a:t>Evans-Pritchard (1951, 78)</a:t>
            </a:r>
          </a:p>
        </p:txBody>
      </p:sp>
      <p:sp>
        <p:nvSpPr>
          <p:cNvPr id="208" name="Questionnaires and censuses are survey research techniques…"/>
          <p:cNvSpPr txBox="1"/>
          <p:nvPr>
            <p:ph type="body" idx="1"/>
          </p:nvPr>
        </p:nvSpPr>
        <p:spPr>
          <a:prstGeom prst="rect">
            <a:avLst/>
          </a:prstGeom>
        </p:spPr>
        <p:txBody>
          <a:bodyPr/>
          <a:lstStyle/>
          <a:p>
            <a:pPr marL="546100" indent="-546100" defTabSz="709930">
              <a:spcBef>
                <a:spcPts val="3300"/>
              </a:spcBef>
              <a:defRPr sz="4128"/>
            </a:pPr>
            <a:r>
              <a:t>Questionnaires and censuses are survey research techniques</a:t>
            </a:r>
          </a:p>
          <a:p>
            <a:pPr marL="546100" indent="-546100" defTabSz="709930">
              <a:spcBef>
                <a:spcPts val="3300"/>
              </a:spcBef>
              <a:defRPr sz="4128"/>
            </a:pPr>
            <a:r>
              <a:t>Evans-Pritchard says fieldwork should be 1-3 years</a:t>
            </a:r>
          </a:p>
          <a:p>
            <a:pPr marL="546100" indent="-546100" defTabSz="709930">
              <a:spcBef>
                <a:spcPts val="3300"/>
              </a:spcBef>
              <a:defRPr sz="4128"/>
            </a:pPr>
            <a:r>
              <a:t>This length of time ‘permits every season of the year to be observed, social life of the people to be observed and recorded to the last detail, and conclusions to be tested systematically’ </a:t>
            </a:r>
          </a:p>
          <a:p>
            <a:pPr marL="546100" indent="-546100" defTabSz="709930">
              <a:spcBef>
                <a:spcPts val="3300"/>
              </a:spcBef>
              <a:defRPr sz="4128"/>
            </a:pPr>
            <a:r>
              <a:t>Need to establish ties of intimacy</a:t>
            </a:r>
          </a:p>
          <a:p>
            <a:pPr marL="546100" indent="-546100" defTabSz="709930">
              <a:spcBef>
                <a:spcPts val="3300"/>
              </a:spcBef>
              <a:defRPr sz="4128"/>
            </a:pPr>
            <a:r>
              <a:t>To observe daily activities from within, and not without, their community life</a:t>
            </a:r>
          </a:p>
          <a:p>
            <a:pPr marL="546100" indent="-546100" defTabSz="709930">
              <a:spcBef>
                <a:spcPts val="3300"/>
              </a:spcBef>
              <a:defRPr sz="4128"/>
            </a:pPr>
            <a:r>
              <a:t>Live within their villages and camps, must be as far as possible, physically and morally part of the community</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0" name="Living with the community"/>
          <p:cNvSpPr txBox="1"/>
          <p:nvPr>
            <p:ph type="title"/>
          </p:nvPr>
        </p:nvSpPr>
        <p:spPr>
          <a:prstGeom prst="rect">
            <a:avLst/>
          </a:prstGeom>
        </p:spPr>
        <p:txBody>
          <a:bodyPr/>
          <a:lstStyle>
            <a:lvl1pPr defTabSz="685165">
              <a:spcBef>
                <a:spcPts val="3200"/>
              </a:spcBef>
              <a:defRPr sz="7221"/>
            </a:lvl1pPr>
          </a:lstStyle>
          <a:p>
            <a:pPr/>
            <a:r>
              <a:t>Living with the community</a:t>
            </a:r>
          </a:p>
        </p:txBody>
      </p:sp>
      <p:sp>
        <p:nvSpPr>
          <p:cNvPr id="211" name="Earlier anthropological fieldworkers and missionaries and administrators mostly relied on what a few informants told them, whilst living outside of the community in stations or government posts (Evans-Pritchard 1951, 78)…"/>
          <p:cNvSpPr txBox="1"/>
          <p:nvPr>
            <p:ph type="body" idx="1"/>
          </p:nvPr>
        </p:nvSpPr>
        <p:spPr>
          <a:prstGeom prst="rect">
            <a:avLst/>
          </a:prstGeom>
        </p:spPr>
        <p:txBody>
          <a:bodyPr/>
          <a:lstStyle/>
          <a:p>
            <a:pPr/>
            <a:r>
              <a:t>Earlier anthropological fieldworkers and missionaries and administrators mostly relied on what a few informants told them, whilst living outside of the community in stations or government posts (Evans-Pritchard 1951, 78)</a:t>
            </a:r>
          </a:p>
          <a:p>
            <a:pPr/>
            <a:r>
              <a:t>Their visits to the community would change and interrupt the activities they had come to observe</a:t>
            </a:r>
          </a:p>
          <a:p>
            <a:pPr/>
            <a:r>
              <a:t>Physical and psychological reasons for living with the community</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3" name="‘The anthropologist then ‘sees and hears what goes on in the normal everyday life of the people as well as less common events, such as ceremonies and legal cases […] by taking part in those activities in which [they] can appropriately engage, [they] lear"/>
          <p:cNvSpPr txBox="1"/>
          <p:nvPr>
            <p:ph type="body" idx="13"/>
          </p:nvPr>
        </p:nvSpPr>
        <p:spPr>
          <a:xfrm>
            <a:off x="1676400" y="4089400"/>
            <a:ext cx="21056600" cy="5753101"/>
          </a:xfrm>
          <a:prstGeom prst="rect">
            <a:avLst/>
          </a:prstGeom>
        </p:spPr>
        <p:txBody>
          <a:bodyPr/>
          <a:lstStyle>
            <a:lvl1pPr>
              <a:defRPr sz="7400"/>
            </a:lvl1pPr>
          </a:lstStyle>
          <a:p>
            <a:pPr/>
            <a:r>
              <a:t>‘The anthropologist then ‘sees and hears what goes on in the normal everyday life of the people as well as less common events, such as ceremonies and legal cases […] by taking part in those activities in which [they] can appropriately engage, [they] learns through action as well as by ear and eye what goes on around [them]’</a:t>
            </a:r>
          </a:p>
        </p:txBody>
      </p:sp>
      <p:sp>
        <p:nvSpPr>
          <p:cNvPr id="214" name="Evans-Pritchard (1951, 78)"/>
          <p:cNvSpPr txBox="1"/>
          <p:nvPr>
            <p:ph type="body" idx="14"/>
          </p:nvPr>
        </p:nvSpPr>
        <p:spPr>
          <a:prstGeom prst="rect">
            <a:avLst/>
          </a:prstGeom>
        </p:spPr>
        <p:txBody>
          <a:bodyPr/>
          <a:lstStyle/>
          <a:p>
            <a:pPr/>
            <a:r>
              <a:t>Evans-Pritchard (1951, 78)</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6" name="[the anthropologist] is not there to change their way of life but a humble learner of it’."/>
          <p:cNvSpPr txBox="1"/>
          <p:nvPr>
            <p:ph type="body" idx="13"/>
          </p:nvPr>
        </p:nvSpPr>
        <p:spPr>
          <a:xfrm>
            <a:off x="1663700" y="4089400"/>
            <a:ext cx="21056600" cy="4801111"/>
          </a:xfrm>
          <a:prstGeom prst="rect">
            <a:avLst/>
          </a:prstGeom>
        </p:spPr>
        <p:txBody>
          <a:bodyPr/>
          <a:lstStyle>
            <a:lvl1pPr>
              <a:defRPr sz="12300"/>
            </a:lvl1pPr>
          </a:lstStyle>
          <a:p>
            <a:pPr/>
            <a:r>
              <a:t>[the anthropologist] is not there to change their way of life but a humble learner of it’.</a:t>
            </a:r>
          </a:p>
        </p:txBody>
      </p:sp>
      <p:sp>
        <p:nvSpPr>
          <p:cNvPr id="217" name="Evans-Pritchard (1951, 79)"/>
          <p:cNvSpPr txBox="1"/>
          <p:nvPr>
            <p:ph type="body" idx="14"/>
          </p:nvPr>
        </p:nvSpPr>
        <p:spPr>
          <a:xfrm>
            <a:off x="762000" y="10966450"/>
            <a:ext cx="22860000" cy="1206500"/>
          </a:xfrm>
          <a:prstGeom prst="rect">
            <a:avLst/>
          </a:prstGeom>
        </p:spPr>
        <p:txBody>
          <a:bodyPr/>
          <a:lstStyle/>
          <a:p>
            <a:pPr/>
            <a:r>
              <a:t>Evans-Pritchard (1951, 79)</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9" name="‘What is even more important for this work, is that the anthropologist is alone, cut off from companionship of [their] own culture, dependent on the [community] for company, friendship, and human understanding’."/>
          <p:cNvSpPr txBox="1"/>
          <p:nvPr>
            <p:ph type="body" idx="13"/>
          </p:nvPr>
        </p:nvSpPr>
        <p:spPr>
          <a:xfrm>
            <a:off x="1663700" y="4117823"/>
            <a:ext cx="21056600" cy="5710938"/>
          </a:xfrm>
          <a:prstGeom prst="rect">
            <a:avLst/>
          </a:prstGeom>
        </p:spPr>
        <p:txBody>
          <a:bodyPr/>
          <a:lstStyle>
            <a:lvl1pPr>
              <a:defRPr sz="8800"/>
            </a:lvl1pPr>
          </a:lstStyle>
          <a:p>
            <a:pPr/>
            <a:r>
              <a:t>‘What is even more important for this work, is that the anthropologist is alone, cut off from companionship of [their] own culture, dependent on the [community] for company, friendship, and human understanding’.</a:t>
            </a:r>
          </a:p>
        </p:txBody>
      </p:sp>
      <p:sp>
        <p:nvSpPr>
          <p:cNvPr id="220" name="Evans-Pritchard (1951, 79)"/>
          <p:cNvSpPr txBox="1"/>
          <p:nvPr>
            <p:ph type="body" idx="14"/>
          </p:nvPr>
        </p:nvSpPr>
        <p:spPr>
          <a:prstGeom prst="rect">
            <a:avLst/>
          </a:prstGeom>
        </p:spPr>
        <p:txBody>
          <a:bodyPr/>
          <a:lstStyle/>
          <a:p>
            <a:pPr/>
            <a:r>
              <a:t>Evans-Pritchard (1951, 79)</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2" name="Speaking the language of your informant"/>
          <p:cNvSpPr txBox="1"/>
          <p:nvPr>
            <p:ph type="title"/>
          </p:nvPr>
        </p:nvSpPr>
        <p:spPr>
          <a:prstGeom prst="rect">
            <a:avLst/>
          </a:prstGeom>
        </p:spPr>
        <p:txBody>
          <a:bodyPr/>
          <a:lstStyle>
            <a:lvl1pPr defTabSz="685165">
              <a:spcBef>
                <a:spcPts val="3200"/>
              </a:spcBef>
              <a:defRPr sz="7221"/>
            </a:lvl1pPr>
          </a:lstStyle>
          <a:p>
            <a:pPr/>
            <a:r>
              <a:t>Speaking the language of your informant</a:t>
            </a:r>
          </a:p>
        </p:txBody>
      </p:sp>
      <p:sp>
        <p:nvSpPr>
          <p:cNvPr id="223" name="Anthropologists should learn the language of their informants and not use interpreters (Evans-Pritchard 1951, 79)…"/>
          <p:cNvSpPr txBox="1"/>
          <p:nvPr>
            <p:ph type="body" idx="1"/>
          </p:nvPr>
        </p:nvSpPr>
        <p:spPr>
          <a:prstGeom prst="rect">
            <a:avLst/>
          </a:prstGeom>
        </p:spPr>
        <p:txBody>
          <a:bodyPr/>
          <a:lstStyle/>
          <a:p>
            <a:pPr marL="590550" indent="-590550" defTabSz="767715">
              <a:spcBef>
                <a:spcPts val="3600"/>
              </a:spcBef>
              <a:defRPr sz="4464"/>
            </a:pPr>
            <a:r>
              <a:t>Anthropologists should learn the language of their informants and not use interpreters (Evans-Pritchard 1951, 79)</a:t>
            </a:r>
          </a:p>
          <a:p>
            <a:pPr marL="590550" indent="-590550" defTabSz="767715">
              <a:spcBef>
                <a:spcPts val="3600"/>
              </a:spcBef>
              <a:defRPr sz="4464"/>
            </a:pPr>
            <a:r>
              <a:t>‘To understand a people’s thought one has to think in their symbols’ (1951, 79)</a:t>
            </a:r>
          </a:p>
          <a:p>
            <a:pPr marL="590550" indent="-590550" defTabSz="767715">
              <a:spcBef>
                <a:spcPts val="3600"/>
              </a:spcBef>
              <a:defRPr sz="4464"/>
            </a:pPr>
            <a:r>
              <a:t>Everything is expressed in words and actions (1951, 79)</a:t>
            </a:r>
          </a:p>
          <a:p>
            <a:pPr marL="590550" indent="-590550" defTabSz="767715">
              <a:spcBef>
                <a:spcPts val="3600"/>
              </a:spcBef>
              <a:defRPr sz="4464"/>
            </a:pPr>
            <a:r>
              <a:t>By learning the language you become completely dependent of the community, and come to them ‘as pupil, not as master’ (1951, 80)</a:t>
            </a:r>
          </a:p>
          <a:p>
            <a:pPr marL="590550" indent="-590550" defTabSz="767715">
              <a:spcBef>
                <a:spcPts val="3600"/>
              </a:spcBef>
              <a:defRPr sz="4464"/>
            </a:pPr>
            <a:r>
              <a:t>In an anthropologists notebook: detailed description of even the most commonplace activities, for example, how a cow is milked or how meat is cooked (1951, 80)</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5" name="‘the work of an anthropologist is not photographic. [the anthropologist] has to decide what is significant in what [they] observe […] and by [their] subsequent relation of [their] experiences to bring what is significant into relief’."/>
          <p:cNvSpPr txBox="1"/>
          <p:nvPr>
            <p:ph type="body" idx="13"/>
          </p:nvPr>
        </p:nvSpPr>
        <p:spPr>
          <a:xfrm>
            <a:off x="1676400" y="4089400"/>
            <a:ext cx="21056600" cy="5710937"/>
          </a:xfrm>
          <a:prstGeom prst="rect">
            <a:avLst/>
          </a:prstGeom>
        </p:spPr>
        <p:txBody>
          <a:bodyPr/>
          <a:lstStyle>
            <a:lvl1pPr>
              <a:defRPr sz="8800"/>
            </a:lvl1pPr>
          </a:lstStyle>
          <a:p>
            <a:pPr/>
            <a:r>
              <a:t>‘the work of an anthropologist is not photographic. [the anthropologist] has to decide what is significant in what [they] observe […] and by [their] subsequent relation of [their] experiences to bring what is significant into relief’.</a:t>
            </a:r>
          </a:p>
        </p:txBody>
      </p:sp>
      <p:sp>
        <p:nvSpPr>
          <p:cNvPr id="226" name="Evans-Pritchard (1951, 82)"/>
          <p:cNvSpPr txBox="1"/>
          <p:nvPr>
            <p:ph type="body" idx="14"/>
          </p:nvPr>
        </p:nvSpPr>
        <p:spPr>
          <a:prstGeom prst="rect">
            <a:avLst/>
          </a:prstGeom>
        </p:spPr>
        <p:txBody>
          <a:bodyPr/>
          <a:lstStyle/>
          <a:p>
            <a:pPr/>
            <a:r>
              <a:t>Evans-Pritchard (1951, 82)</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New_Template7">
  <a:themeElements>
    <a:clrScheme name="New_Template7">
      <a:dk1>
        <a:srgbClr val="222222"/>
      </a:dk1>
      <a:lt1>
        <a:srgbClr val="838787"/>
      </a:lt1>
      <a:dk2>
        <a:srgbClr val="222222"/>
      </a:dk2>
      <a:lt2>
        <a:srgbClr val="A6AAA9"/>
      </a:lt2>
      <a:accent1>
        <a:srgbClr val="34A5DA"/>
      </a:accent1>
      <a:accent2>
        <a:srgbClr val="3F969A"/>
      </a:accent2>
      <a:accent3>
        <a:srgbClr val="8ABE5E"/>
      </a:accent3>
      <a:accent4>
        <a:srgbClr val="FDCB56"/>
      </a:accent4>
      <a:accent5>
        <a:srgbClr val="E42832"/>
      </a:accent5>
      <a:accent6>
        <a:srgbClr val="C52060"/>
      </a:accent6>
      <a:hlink>
        <a:srgbClr val="0000FF"/>
      </a:hlink>
      <a:folHlink>
        <a:srgbClr val="FF00FF"/>
      </a:folHlink>
    </a:clrScheme>
    <a:fontScheme name="New_Template7">
      <a:majorFont>
        <a:latin typeface="DIN Condensed Bold"/>
        <a:ea typeface="DIN Condensed Bold"/>
        <a:cs typeface="DIN Condensed Bold"/>
      </a:majorFont>
      <a:minorFont>
        <a:latin typeface="DIN Condensed Bold"/>
        <a:ea typeface="DIN Condensed Bold"/>
        <a:cs typeface="DIN Condensed Bold"/>
      </a:minorFont>
    </a:fontScheme>
    <a:fmtScheme name="New_Templat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80000"/>
          </a:lnSpc>
          <a:spcBef>
            <a:spcPts val="0"/>
          </a:spcBef>
          <a:spcAft>
            <a:spcPts val="0"/>
          </a:spcAft>
          <a:buClrTx/>
          <a:buSzTx/>
          <a:buFontTx/>
          <a:buNone/>
          <a:tabLst/>
          <a:defRPr b="0" baseline="0" cap="all" i="0" spc="0" strike="noStrike" sz="4000" u="none" kumimoji="0" normalizeH="0">
            <a:ln>
              <a:noFill/>
            </a:ln>
            <a:solidFill>
              <a:srgbClr val="FFFFFF"/>
            </a:solidFill>
            <a:effectLst/>
            <a:uFillTx/>
            <a:latin typeface="+mn-lt"/>
            <a:ea typeface="+mn-ea"/>
            <a:cs typeface="+mn-cs"/>
            <a:sym typeface="DIN Condensed 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New_Template7">
  <a:themeElements>
    <a:clrScheme name="New_Template7">
      <a:dk1>
        <a:srgbClr val="000000"/>
      </a:dk1>
      <a:lt1>
        <a:srgbClr val="FFFFFF"/>
      </a:lt1>
      <a:dk2>
        <a:srgbClr val="222222"/>
      </a:dk2>
      <a:lt2>
        <a:srgbClr val="A6AAA9"/>
      </a:lt2>
      <a:accent1>
        <a:srgbClr val="34A5DA"/>
      </a:accent1>
      <a:accent2>
        <a:srgbClr val="3F969A"/>
      </a:accent2>
      <a:accent3>
        <a:srgbClr val="8ABE5E"/>
      </a:accent3>
      <a:accent4>
        <a:srgbClr val="FDCB56"/>
      </a:accent4>
      <a:accent5>
        <a:srgbClr val="E42832"/>
      </a:accent5>
      <a:accent6>
        <a:srgbClr val="C52060"/>
      </a:accent6>
      <a:hlink>
        <a:srgbClr val="0000FF"/>
      </a:hlink>
      <a:folHlink>
        <a:srgbClr val="FF00FF"/>
      </a:folHlink>
    </a:clrScheme>
    <a:fontScheme name="New_Template7">
      <a:majorFont>
        <a:latin typeface="DIN Condensed Bold"/>
        <a:ea typeface="DIN Condensed Bold"/>
        <a:cs typeface="DIN Condensed Bold"/>
      </a:majorFont>
      <a:minorFont>
        <a:latin typeface="DIN Condensed Bold"/>
        <a:ea typeface="DIN Condensed Bold"/>
        <a:cs typeface="DIN Condensed Bold"/>
      </a:minorFont>
    </a:fontScheme>
    <a:fmtScheme name="New_Templat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80000"/>
          </a:lnSpc>
          <a:spcBef>
            <a:spcPts val="0"/>
          </a:spcBef>
          <a:spcAft>
            <a:spcPts val="0"/>
          </a:spcAft>
          <a:buClrTx/>
          <a:buSzTx/>
          <a:buFontTx/>
          <a:buNone/>
          <a:tabLst/>
          <a:defRPr b="0" baseline="0" cap="all" i="0" spc="0" strike="noStrike" sz="4000" u="none" kumimoji="0" normalizeH="0">
            <a:ln>
              <a:noFill/>
            </a:ln>
            <a:solidFill>
              <a:srgbClr val="FFFFFF"/>
            </a:solidFill>
            <a:effectLst/>
            <a:uFillTx/>
            <a:latin typeface="+mn-lt"/>
            <a:ea typeface="+mn-ea"/>
            <a:cs typeface="+mn-cs"/>
            <a:sym typeface="DIN Condensed 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