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56" r:id="rId5"/>
    <p:sldId id="257" r:id="rId6"/>
    <p:sldId id="277" r:id="rId7"/>
    <p:sldId id="263" r:id="rId8"/>
    <p:sldId id="267" r:id="rId9"/>
    <p:sldId id="265" r:id="rId10"/>
    <p:sldId id="276" r:id="rId11"/>
    <p:sldId id="269" r:id="rId12"/>
    <p:sldId id="271" r:id="rId13"/>
    <p:sldId id="280" r:id="rId14"/>
    <p:sldId id="279" r:id="rId15"/>
    <p:sldId id="270" r:id="rId16"/>
    <p:sldId id="281" r:id="rId17"/>
    <p:sldId id="264" r:id="rId18"/>
    <p:sldId id="28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ouise Wright (1904059)" initials="LW(" lastIdx="2" clrIdx="0">
    <p:extLst>
      <p:ext uri="{19B8F6BF-5375-455C-9EA6-DF929625EA0E}">
        <p15:presenceInfo xmlns:p15="http://schemas.microsoft.com/office/powerpoint/2012/main" userId="S::1904059@student.uwtsd.ac.uk::03f2d2ee-0ddb-4f24-944f-4f4fe3a780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8E6625-7BC8-437B-91D9-A9CB145B102D}" v="1596" dt="2020-01-20T11:24:30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789" autoAdjust="0"/>
    <p:restoredTop sz="93593" autoAdjust="0"/>
  </p:normalViewPr>
  <p:slideViewPr>
    <p:cSldViewPr snapToGrid="0">
      <p:cViewPr varScale="1">
        <p:scale>
          <a:sx n="74" d="100"/>
          <a:sy n="74" d="100"/>
        </p:scale>
        <p:origin x="53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se Wright (1904059)" userId="03f2d2ee-0ddb-4f24-944f-4f4fe3a78076" providerId="ADAL" clId="{4C8E6625-7BC8-437B-91D9-A9CB145B102D}"/>
    <pc:docChg chg="undo redo custSel mod addSld delSld modSld sldOrd">
      <pc:chgData name="Louise Wright (1904059)" userId="03f2d2ee-0ddb-4f24-944f-4f4fe3a78076" providerId="ADAL" clId="{4C8E6625-7BC8-437B-91D9-A9CB145B102D}" dt="2020-01-20T11:28:44.028" v="28689" actId="6549"/>
      <pc:docMkLst>
        <pc:docMk/>
      </pc:docMkLst>
      <pc:sldChg chg="modSp">
        <pc:chgData name="Louise Wright (1904059)" userId="03f2d2ee-0ddb-4f24-944f-4f4fe3a78076" providerId="ADAL" clId="{4C8E6625-7BC8-437B-91D9-A9CB145B102D}" dt="2020-01-18T16:01:26.654" v="23658" actId="6549"/>
        <pc:sldMkLst>
          <pc:docMk/>
          <pc:sldMk cId="1926266098" sldId="256"/>
        </pc:sldMkLst>
        <pc:spChg chg="mod">
          <ac:chgData name="Louise Wright (1904059)" userId="03f2d2ee-0ddb-4f24-944f-4f4fe3a78076" providerId="ADAL" clId="{4C8E6625-7BC8-437B-91D9-A9CB145B102D}" dt="2020-01-18T16:01:26.654" v="23658" actId="6549"/>
          <ac:spMkLst>
            <pc:docMk/>
            <pc:sldMk cId="1926266098" sldId="256"/>
            <ac:spMk id="2" creationId="{1D17333B-AA05-4FD8-8844-577632ED99B3}"/>
          </ac:spMkLst>
        </pc:spChg>
        <pc:spChg chg="mod">
          <ac:chgData name="Louise Wright (1904059)" userId="03f2d2ee-0ddb-4f24-944f-4f4fe3a78076" providerId="ADAL" clId="{4C8E6625-7BC8-437B-91D9-A9CB145B102D}" dt="2019-12-17T11:35:54.249" v="13796" actId="2711"/>
          <ac:spMkLst>
            <pc:docMk/>
            <pc:sldMk cId="1926266098" sldId="256"/>
            <ac:spMk id="3" creationId="{08DAD639-A11A-4800-84B2-4D6CD1DFD782}"/>
          </ac:spMkLst>
        </pc:spChg>
      </pc:sldChg>
      <pc:sldChg chg="addSp delSp modSp ord">
        <pc:chgData name="Louise Wright (1904059)" userId="03f2d2ee-0ddb-4f24-944f-4f4fe3a78076" providerId="ADAL" clId="{4C8E6625-7BC8-437B-91D9-A9CB145B102D}" dt="2020-01-20T10:54:56.185" v="27957" actId="14"/>
        <pc:sldMkLst>
          <pc:docMk/>
          <pc:sldMk cId="3137114473" sldId="257"/>
        </pc:sldMkLst>
        <pc:spChg chg="mod">
          <ac:chgData name="Louise Wright (1904059)" userId="03f2d2ee-0ddb-4f24-944f-4f4fe3a78076" providerId="ADAL" clId="{4C8E6625-7BC8-437B-91D9-A9CB145B102D}" dt="2020-01-19T11:30:31.294" v="25378" actId="27636"/>
          <ac:spMkLst>
            <pc:docMk/>
            <pc:sldMk cId="3137114473" sldId="257"/>
            <ac:spMk id="2" creationId="{4B13DED4-20B9-4362-8138-5C7BBB5B5693}"/>
          </ac:spMkLst>
        </pc:spChg>
        <pc:spChg chg="mod">
          <ac:chgData name="Louise Wright (1904059)" userId="03f2d2ee-0ddb-4f24-944f-4f4fe3a78076" providerId="ADAL" clId="{4C8E6625-7BC8-437B-91D9-A9CB145B102D}" dt="2020-01-20T10:54:56.185" v="27957" actId="14"/>
          <ac:spMkLst>
            <pc:docMk/>
            <pc:sldMk cId="3137114473" sldId="257"/>
            <ac:spMk id="3" creationId="{785C864D-BC28-4909-A547-3392D668E4E4}"/>
          </ac:spMkLst>
        </pc:spChg>
        <pc:spChg chg="add del">
          <ac:chgData name="Louise Wright (1904059)" userId="03f2d2ee-0ddb-4f24-944f-4f4fe3a78076" providerId="ADAL" clId="{4C8E6625-7BC8-437B-91D9-A9CB145B102D}" dt="2019-12-08T16:07:58.018" v="2305"/>
          <ac:spMkLst>
            <pc:docMk/>
            <pc:sldMk cId="3137114473" sldId="257"/>
            <ac:spMk id="4" creationId="{50D71978-6472-4483-84BF-487CDDF4374F}"/>
          </ac:spMkLst>
        </pc:spChg>
      </pc:sldChg>
      <pc:sldChg chg="addSp delSp modSp del mod setBg delDesignElem">
        <pc:chgData name="Louise Wright (1904059)" userId="03f2d2ee-0ddb-4f24-944f-4f4fe3a78076" providerId="ADAL" clId="{4C8E6625-7BC8-437B-91D9-A9CB145B102D}" dt="2020-01-15T14:30:46.597" v="19809" actId="2696"/>
        <pc:sldMkLst>
          <pc:docMk/>
          <pc:sldMk cId="1355441312" sldId="258"/>
        </pc:sldMkLst>
        <pc:spChg chg="del mod">
          <ac:chgData name="Louise Wright (1904059)" userId="03f2d2ee-0ddb-4f24-944f-4f4fe3a78076" providerId="ADAL" clId="{4C8E6625-7BC8-437B-91D9-A9CB145B102D}" dt="2019-12-08T16:37:23.321" v="2389"/>
          <ac:spMkLst>
            <pc:docMk/>
            <pc:sldMk cId="1355441312" sldId="258"/>
            <ac:spMk id="2" creationId="{933DF80B-F2E5-464F-96D0-173F8CE122BD}"/>
          </ac:spMkLst>
        </pc:spChg>
        <pc:spChg chg="del mod">
          <ac:chgData name="Louise Wright (1904059)" userId="03f2d2ee-0ddb-4f24-944f-4f4fe3a78076" providerId="ADAL" clId="{4C8E6625-7BC8-437B-91D9-A9CB145B102D}" dt="2019-12-08T16:37:23.321" v="2389"/>
          <ac:spMkLst>
            <pc:docMk/>
            <pc:sldMk cId="1355441312" sldId="258"/>
            <ac:spMk id="3" creationId="{B5C5A9A7-0527-4F36-9813-B7F17BA02BCB}"/>
          </ac:spMkLst>
        </pc:spChg>
        <pc:spChg chg="del">
          <ac:chgData name="Louise Wright (1904059)" userId="03f2d2ee-0ddb-4f24-944f-4f4fe3a78076" providerId="ADAL" clId="{4C8E6625-7BC8-437B-91D9-A9CB145B102D}" dt="2019-12-08T16:11:48.207" v="2330"/>
          <ac:spMkLst>
            <pc:docMk/>
            <pc:sldMk cId="1355441312" sldId="258"/>
            <ac:spMk id="4" creationId="{1DCD9CB3-8DC8-411F-AC1B-07DB11873A96}"/>
          </ac:spMkLst>
        </pc:spChg>
        <pc:spChg chg="del">
          <ac:chgData name="Louise Wright (1904059)" userId="03f2d2ee-0ddb-4f24-944f-4f4fe3a78076" providerId="ADAL" clId="{4C8E6625-7BC8-437B-91D9-A9CB145B102D}" dt="2019-12-08T16:11:48.207" v="2330"/>
          <ac:spMkLst>
            <pc:docMk/>
            <pc:sldMk cId="1355441312" sldId="258"/>
            <ac:spMk id="5" creationId="{37FF6637-AF80-4D87-A47F-4C6DAEE09C21}"/>
          </ac:spMkLst>
        </pc:spChg>
        <pc:spChg chg="add del mod">
          <ac:chgData name="Louise Wright (1904059)" userId="03f2d2ee-0ddb-4f24-944f-4f4fe3a78076" providerId="ADAL" clId="{4C8E6625-7BC8-437B-91D9-A9CB145B102D}" dt="2019-12-09T17:07:07.706" v="2577"/>
          <ac:spMkLst>
            <pc:docMk/>
            <pc:sldMk cId="1355441312" sldId="258"/>
            <ac:spMk id="6" creationId="{2F222BA3-F3F4-44D2-8617-2288F8B71E37}"/>
          </ac:spMkLst>
        </pc:spChg>
        <pc:spChg chg="del mod">
          <ac:chgData name="Louise Wright (1904059)" userId="03f2d2ee-0ddb-4f24-944f-4f4fe3a78076" providerId="ADAL" clId="{4C8E6625-7BC8-437B-91D9-A9CB145B102D}" dt="2019-12-08T16:37:23.321" v="2389"/>
          <ac:spMkLst>
            <pc:docMk/>
            <pc:sldMk cId="1355441312" sldId="258"/>
            <ac:spMk id="6" creationId="{38C633A0-659F-4585-AB53-2AFBE506433A}"/>
          </ac:spMkLst>
        </pc:spChg>
        <pc:spChg chg="add del mod">
          <ac:chgData name="Louise Wright (1904059)" userId="03f2d2ee-0ddb-4f24-944f-4f4fe3a78076" providerId="ADAL" clId="{4C8E6625-7BC8-437B-91D9-A9CB145B102D}" dt="2019-12-08T16:15:29.939" v="2342" actId="931"/>
          <ac:spMkLst>
            <pc:docMk/>
            <pc:sldMk cId="1355441312" sldId="258"/>
            <ac:spMk id="7" creationId="{8D9068AF-53D7-4558-8725-472864F83995}"/>
          </ac:spMkLst>
        </pc:spChg>
        <pc:spChg chg="add del mod">
          <ac:chgData name="Louise Wright (1904059)" userId="03f2d2ee-0ddb-4f24-944f-4f4fe3a78076" providerId="ADAL" clId="{4C8E6625-7BC8-437B-91D9-A9CB145B102D}" dt="2019-12-09T17:07:07.706" v="2577"/>
          <ac:spMkLst>
            <pc:docMk/>
            <pc:sldMk cId="1355441312" sldId="258"/>
            <ac:spMk id="7" creationId="{FF2BF35E-C06D-421C-AB99-7FF171115FB4}"/>
          </ac:spMkLst>
        </pc:spChg>
        <pc:spChg chg="add del mod">
          <ac:chgData name="Louise Wright (1904059)" userId="03f2d2ee-0ddb-4f24-944f-4f4fe3a78076" providerId="ADAL" clId="{4C8E6625-7BC8-437B-91D9-A9CB145B102D}" dt="2019-12-09T17:07:07.706" v="2577"/>
          <ac:spMkLst>
            <pc:docMk/>
            <pc:sldMk cId="1355441312" sldId="258"/>
            <ac:spMk id="8" creationId="{027134A3-AC6A-4C11-A646-133748FA4DE1}"/>
          </ac:spMkLst>
        </pc:spChg>
        <pc:spChg chg="add del mod">
          <ac:chgData name="Louise Wright (1904059)" userId="03f2d2ee-0ddb-4f24-944f-4f4fe3a78076" providerId="ADAL" clId="{4C8E6625-7BC8-437B-91D9-A9CB145B102D}" dt="2019-12-09T17:07:07.706" v="2577"/>
          <ac:spMkLst>
            <pc:docMk/>
            <pc:sldMk cId="1355441312" sldId="258"/>
            <ac:spMk id="9" creationId="{00CFC7F1-D6D3-4CCD-A51E-0193D034FDF9}"/>
          </ac:spMkLst>
        </pc:spChg>
        <pc:spChg chg="add del mod">
          <ac:chgData name="Louise Wright (1904059)" userId="03f2d2ee-0ddb-4f24-944f-4f4fe3a78076" providerId="ADAL" clId="{4C8E6625-7BC8-437B-91D9-A9CB145B102D}" dt="2019-12-09T17:08:35.570" v="2583"/>
          <ac:spMkLst>
            <pc:docMk/>
            <pc:sldMk cId="1355441312" sldId="258"/>
            <ac:spMk id="10" creationId="{7438218A-6948-496C-BA9B-407F7F779E75}"/>
          </ac:spMkLst>
        </pc:spChg>
        <pc:spChg chg="add del mod">
          <ac:chgData name="Louise Wright (1904059)" userId="03f2d2ee-0ddb-4f24-944f-4f4fe3a78076" providerId="ADAL" clId="{4C8E6625-7BC8-437B-91D9-A9CB145B102D}" dt="2019-12-08T16:21:40.571" v="2349" actId="931"/>
          <ac:spMkLst>
            <pc:docMk/>
            <pc:sldMk cId="1355441312" sldId="258"/>
            <ac:spMk id="11" creationId="{0FADB431-EDA6-4375-9950-8AB1E39F41F0}"/>
          </ac:spMkLst>
        </pc:spChg>
        <pc:spChg chg="add del mod">
          <ac:chgData name="Louise Wright (1904059)" userId="03f2d2ee-0ddb-4f24-944f-4f4fe3a78076" providerId="ADAL" clId="{4C8E6625-7BC8-437B-91D9-A9CB145B102D}" dt="2019-12-09T17:09:19.409" v="2591"/>
          <ac:spMkLst>
            <pc:docMk/>
            <pc:sldMk cId="1355441312" sldId="258"/>
            <ac:spMk id="11" creationId="{DA343A1C-5C06-496C-9E00-AAEC641DD3BA}"/>
          </ac:spMkLst>
        </pc:spChg>
        <pc:spChg chg="add del mod">
          <ac:chgData name="Louise Wright (1904059)" userId="03f2d2ee-0ddb-4f24-944f-4f4fe3a78076" providerId="ADAL" clId="{4C8E6625-7BC8-437B-91D9-A9CB145B102D}" dt="2019-12-09T17:09:19.409" v="2593"/>
          <ac:spMkLst>
            <pc:docMk/>
            <pc:sldMk cId="1355441312" sldId="258"/>
            <ac:spMk id="12" creationId="{CF833C3F-17F3-4003-8B2E-1C7418A53D4E}"/>
          </ac:spMkLst>
        </pc:spChg>
        <pc:spChg chg="add del mod">
          <ac:chgData name="Louise Wright (1904059)" userId="03f2d2ee-0ddb-4f24-944f-4f4fe3a78076" providerId="ADAL" clId="{4C8E6625-7BC8-437B-91D9-A9CB145B102D}" dt="2019-12-09T17:10:59.730" v="2609"/>
          <ac:spMkLst>
            <pc:docMk/>
            <pc:sldMk cId="1355441312" sldId="258"/>
            <ac:spMk id="13" creationId="{5B9298A3-F66B-4E64-B8E6-5DE6547F507F}"/>
          </ac:spMkLst>
        </pc:spChg>
        <pc:spChg chg="add mod ord">
          <ac:chgData name="Louise Wright (1904059)" userId="03f2d2ee-0ddb-4f24-944f-4f4fe3a78076" providerId="ADAL" clId="{4C8E6625-7BC8-437B-91D9-A9CB145B102D}" dt="2020-01-14T12:10:05.950" v="19601" actId="20577"/>
          <ac:spMkLst>
            <pc:docMk/>
            <pc:sldMk cId="1355441312" sldId="258"/>
            <ac:spMk id="14" creationId="{45095365-1892-4054-AAD9-B59BE1AA8000}"/>
          </ac:spMkLst>
        </pc:spChg>
        <pc:spChg chg="add del mod">
          <ac:chgData name="Louise Wright (1904059)" userId="03f2d2ee-0ddb-4f24-944f-4f4fe3a78076" providerId="ADAL" clId="{4C8E6625-7BC8-437B-91D9-A9CB145B102D}" dt="2019-12-08T16:34:09.312" v="2354" actId="931"/>
          <ac:spMkLst>
            <pc:docMk/>
            <pc:sldMk cId="1355441312" sldId="258"/>
            <ac:spMk id="15" creationId="{274EED0E-EB24-4D0B-B3FA-F610586AD4D9}"/>
          </ac:spMkLst>
        </pc:spChg>
        <pc:spChg chg="add del mod">
          <ac:chgData name="Louise Wright (1904059)" userId="03f2d2ee-0ddb-4f24-944f-4f4fe3a78076" providerId="ADAL" clId="{4C8E6625-7BC8-437B-91D9-A9CB145B102D}" dt="2019-12-09T17:15:35.247" v="2725"/>
          <ac:spMkLst>
            <pc:docMk/>
            <pc:sldMk cId="1355441312" sldId="258"/>
            <ac:spMk id="15" creationId="{A72D5CBD-2660-475E-87E9-89BBF168E366}"/>
          </ac:spMkLst>
        </pc:spChg>
        <pc:spChg chg="add del mod">
          <ac:chgData name="Louise Wright (1904059)" userId="03f2d2ee-0ddb-4f24-944f-4f4fe3a78076" providerId="ADAL" clId="{4C8E6625-7BC8-437B-91D9-A9CB145B102D}" dt="2019-12-09T17:17:25.349" v="2735"/>
          <ac:spMkLst>
            <pc:docMk/>
            <pc:sldMk cId="1355441312" sldId="258"/>
            <ac:spMk id="16" creationId="{076B15B5-E403-47A5-BBA0-393E5B075F08}"/>
          </ac:spMkLst>
        </pc:spChg>
        <pc:spChg chg="add mod ord">
          <ac:chgData name="Louise Wright (1904059)" userId="03f2d2ee-0ddb-4f24-944f-4f4fe3a78076" providerId="ADAL" clId="{4C8E6625-7BC8-437B-91D9-A9CB145B102D}" dt="2019-12-17T11:47:17.624" v="13896" actId="12"/>
          <ac:spMkLst>
            <pc:docMk/>
            <pc:sldMk cId="1355441312" sldId="258"/>
            <ac:spMk id="17" creationId="{CD74F8AD-273F-4325-8216-A9D1A8BF3076}"/>
          </ac:spMkLst>
        </pc:spChg>
        <pc:spChg chg="add mod">
          <ac:chgData name="Louise Wright (1904059)" userId="03f2d2ee-0ddb-4f24-944f-4f4fe3a78076" providerId="ADAL" clId="{4C8E6625-7BC8-437B-91D9-A9CB145B102D}" dt="2019-12-17T11:47:29.215" v="13897" actId="12"/>
          <ac:spMkLst>
            <pc:docMk/>
            <pc:sldMk cId="1355441312" sldId="258"/>
            <ac:spMk id="18" creationId="{8F644988-EB6A-42A4-9CCD-00712F677CD0}"/>
          </ac:spMkLst>
        </pc:spChg>
        <pc:spChg chg="add mod ord">
          <ac:chgData name="Louise Wright (1904059)" userId="03f2d2ee-0ddb-4f24-944f-4f4fe3a78076" providerId="ADAL" clId="{4C8E6625-7BC8-437B-91D9-A9CB145B102D}" dt="2019-12-17T11:46:22.865" v="13894" actId="26606"/>
          <ac:spMkLst>
            <pc:docMk/>
            <pc:sldMk cId="1355441312" sldId="258"/>
            <ac:spMk id="20" creationId="{D99AAED4-0B22-4D6A-9549-15AAF9D999A3}"/>
          </ac:spMkLst>
        </pc:spChg>
        <pc:spChg chg="add del mod">
          <ac:chgData name="Louise Wright (1904059)" userId="03f2d2ee-0ddb-4f24-944f-4f4fe3a78076" providerId="ADAL" clId="{4C8E6625-7BC8-437B-91D9-A9CB145B102D}" dt="2019-12-08T16:50:01.490" v="2446"/>
          <ac:spMkLst>
            <pc:docMk/>
            <pc:sldMk cId="1355441312" sldId="258"/>
            <ac:spMk id="21" creationId="{DE824ADD-6667-4291-BBA1-7CC2ED18D15E}"/>
          </ac:spMkLst>
        </pc:spChg>
        <pc:spChg chg="add del">
          <ac:chgData name="Louise Wright (1904059)" userId="03f2d2ee-0ddb-4f24-944f-4f4fe3a78076" providerId="ADAL" clId="{4C8E6625-7BC8-437B-91D9-A9CB145B102D}" dt="2019-12-09T17:02:02.384" v="2537"/>
          <ac:spMkLst>
            <pc:docMk/>
            <pc:sldMk cId="1355441312" sldId="258"/>
            <ac:spMk id="24" creationId="{F9C97D2B-4176-4CF8-B399-32EF9377A1FA}"/>
          </ac:spMkLst>
        </pc:spChg>
        <pc:spChg chg="add del">
          <ac:chgData name="Louise Wright (1904059)" userId="03f2d2ee-0ddb-4f24-944f-4f4fe3a78076" providerId="ADAL" clId="{4C8E6625-7BC8-437B-91D9-A9CB145B102D}" dt="2019-12-08T16:43:30.861" v="2406" actId="26606"/>
          <ac:spMkLst>
            <pc:docMk/>
            <pc:sldMk cId="1355441312" sldId="258"/>
            <ac:spMk id="33" creationId="{263958DE-3089-4707-A79D-8ADBDE59712D}"/>
          </ac:spMkLst>
        </pc:spChg>
        <pc:spChg chg="add del">
          <ac:chgData name="Louise Wright (1904059)" userId="03f2d2ee-0ddb-4f24-944f-4f4fe3a78076" providerId="ADAL" clId="{4C8E6625-7BC8-437B-91D9-A9CB145B102D}" dt="2019-12-17T11:46:05.259" v="13889" actId="26606"/>
          <ac:spMkLst>
            <pc:docMk/>
            <pc:sldMk cId="1355441312" sldId="258"/>
            <ac:spMk id="42" creationId="{11C7711F-3983-4AB1-AFDE-96F7C06514D3}"/>
          </ac:spMkLst>
        </pc:spChg>
        <pc:spChg chg="add del">
          <ac:chgData name="Louise Wright (1904059)" userId="03f2d2ee-0ddb-4f24-944f-4f4fe3a78076" providerId="ADAL" clId="{4C8E6625-7BC8-437B-91D9-A9CB145B102D}" dt="2019-12-17T11:46:05.259" v="13889" actId="26606"/>
          <ac:spMkLst>
            <pc:docMk/>
            <pc:sldMk cId="1355441312" sldId="258"/>
            <ac:spMk id="45" creationId="{B3085476-B49E-49ED-87D2-1165E69D2605}"/>
          </ac:spMkLst>
        </pc:spChg>
        <pc:spChg chg="add del">
          <ac:chgData name="Louise Wright (1904059)" userId="03f2d2ee-0ddb-4f24-944f-4f4fe3a78076" providerId="ADAL" clId="{4C8E6625-7BC8-437B-91D9-A9CB145B102D}" dt="2019-12-08T16:43:30.814" v="2405" actId="26606"/>
          <ac:spMkLst>
            <pc:docMk/>
            <pc:sldMk cId="1355441312" sldId="258"/>
            <ac:spMk id="54" creationId="{9401732C-37EE-4B98-A709-9530173F3802}"/>
          </ac:spMkLst>
        </pc:spChg>
        <pc:spChg chg="add del">
          <ac:chgData name="Louise Wright (1904059)" userId="03f2d2ee-0ddb-4f24-944f-4f4fe3a78076" providerId="ADAL" clId="{4C8E6625-7BC8-437B-91D9-A9CB145B102D}" dt="2019-12-08T16:43:49.026" v="2407" actId="26606"/>
          <ac:spMkLst>
            <pc:docMk/>
            <pc:sldMk cId="1355441312" sldId="258"/>
            <ac:spMk id="58" creationId="{8BA45E5C-ACB9-49E8-B4DB-5255C2376673}"/>
          </ac:spMkLst>
        </pc:spChg>
        <pc:spChg chg="add del">
          <ac:chgData name="Louise Wright (1904059)" userId="03f2d2ee-0ddb-4f24-944f-4f4fe3a78076" providerId="ADAL" clId="{4C8E6625-7BC8-437B-91D9-A9CB145B102D}" dt="2019-12-08T16:43:49.026" v="2407" actId="26606"/>
          <ac:spMkLst>
            <pc:docMk/>
            <pc:sldMk cId="1355441312" sldId="258"/>
            <ac:spMk id="60" creationId="{857E618C-1D7B-4A51-90C1-6106CD8A1AE7}"/>
          </ac:spMkLst>
        </pc:spChg>
        <pc:spChg chg="add del">
          <ac:chgData name="Louise Wright (1904059)" userId="03f2d2ee-0ddb-4f24-944f-4f4fe3a78076" providerId="ADAL" clId="{4C8E6625-7BC8-437B-91D9-A9CB145B102D}" dt="2019-12-08T16:43:49.026" v="2407" actId="26606"/>
          <ac:spMkLst>
            <pc:docMk/>
            <pc:sldMk cId="1355441312" sldId="258"/>
            <ac:spMk id="64" creationId="{1CD07172-CD61-45EB-BEE3-F644503E5C8A}"/>
          </ac:spMkLst>
        </pc:spChg>
        <pc:spChg chg="add del">
          <ac:chgData name="Louise Wright (1904059)" userId="03f2d2ee-0ddb-4f24-944f-4f4fe3a78076" providerId="ADAL" clId="{4C8E6625-7BC8-437B-91D9-A9CB145B102D}" dt="2019-12-08T16:43:49.026" v="2407" actId="26606"/>
          <ac:spMkLst>
            <pc:docMk/>
            <pc:sldMk cId="1355441312" sldId="258"/>
            <ac:spMk id="65" creationId="{1EADA5DB-ED12-413A-AAB5-6A8D1152E6C4}"/>
          </ac:spMkLst>
        </pc:spChg>
        <pc:spChg chg="add del">
          <ac:chgData name="Louise Wright (1904059)" userId="03f2d2ee-0ddb-4f24-944f-4f4fe3a78076" providerId="ADAL" clId="{4C8E6625-7BC8-437B-91D9-A9CB145B102D}" dt="2019-12-08T16:44:05.451" v="2410" actId="26606"/>
          <ac:spMkLst>
            <pc:docMk/>
            <pc:sldMk cId="1355441312" sldId="258"/>
            <ac:spMk id="78" creationId="{51D58666-E26B-4EAE-AA74-9C74E4BAF3E1}"/>
          </ac:spMkLst>
        </pc:spChg>
        <pc:spChg chg="add del">
          <ac:chgData name="Louise Wright (1904059)" userId="03f2d2ee-0ddb-4f24-944f-4f4fe3a78076" providerId="ADAL" clId="{4C8E6625-7BC8-437B-91D9-A9CB145B102D}" dt="2019-12-08T16:45:34.804" v="2419" actId="26606"/>
          <ac:spMkLst>
            <pc:docMk/>
            <pc:sldMk cId="1355441312" sldId="258"/>
            <ac:spMk id="99" creationId="{1CD07172-CD61-45EB-BEE3-F644503E5C8A}"/>
          </ac:spMkLst>
        </pc:spChg>
        <pc:spChg chg="add del">
          <ac:chgData name="Louise Wright (1904059)" userId="03f2d2ee-0ddb-4f24-944f-4f4fe3a78076" providerId="ADAL" clId="{4C8E6625-7BC8-437B-91D9-A9CB145B102D}" dt="2019-12-08T16:48:38.482" v="2430" actId="26606"/>
          <ac:spMkLst>
            <pc:docMk/>
            <pc:sldMk cId="1355441312" sldId="258"/>
            <ac:spMk id="100" creationId="{575E71FA-50BD-43F8-8C98-04339283A93D}"/>
          </ac:spMkLst>
        </pc:spChg>
        <pc:spChg chg="add del">
          <ac:chgData name="Louise Wright (1904059)" userId="03f2d2ee-0ddb-4f24-944f-4f4fe3a78076" providerId="ADAL" clId="{4C8E6625-7BC8-437B-91D9-A9CB145B102D}" dt="2019-12-08T16:45:34.804" v="2419" actId="26606"/>
          <ac:spMkLst>
            <pc:docMk/>
            <pc:sldMk cId="1355441312" sldId="258"/>
            <ac:spMk id="101" creationId="{1EADA5DB-ED12-413A-AAB5-6A8D1152E6C4}"/>
          </ac:spMkLst>
        </pc:spChg>
        <pc:spChg chg="add del">
          <ac:chgData name="Louise Wright (1904059)" userId="03f2d2ee-0ddb-4f24-944f-4f4fe3a78076" providerId="ADAL" clId="{4C8E6625-7BC8-437B-91D9-A9CB145B102D}" dt="2019-12-08T16:45:34.804" v="2419" actId="26606"/>
          <ac:spMkLst>
            <pc:docMk/>
            <pc:sldMk cId="1355441312" sldId="258"/>
            <ac:spMk id="103" creationId="{8BA45E5C-ACB9-49E8-B4DB-5255C2376673}"/>
          </ac:spMkLst>
        </pc:spChg>
        <pc:spChg chg="add del">
          <ac:chgData name="Louise Wright (1904059)" userId="03f2d2ee-0ddb-4f24-944f-4f4fe3a78076" providerId="ADAL" clId="{4C8E6625-7BC8-437B-91D9-A9CB145B102D}" dt="2019-12-08T16:45:34.804" v="2419" actId="26606"/>
          <ac:spMkLst>
            <pc:docMk/>
            <pc:sldMk cId="1355441312" sldId="258"/>
            <ac:spMk id="105" creationId="{857E618C-1D7B-4A51-90C1-6106CD8A1AE7}"/>
          </ac:spMkLst>
        </pc:spChg>
        <pc:spChg chg="add del">
          <ac:chgData name="Louise Wright (1904059)" userId="03f2d2ee-0ddb-4f24-944f-4f4fe3a78076" providerId="ADAL" clId="{4C8E6625-7BC8-437B-91D9-A9CB145B102D}" dt="2019-12-08T16:48:38.482" v="2430" actId="26606"/>
          <ac:spMkLst>
            <pc:docMk/>
            <pc:sldMk cId="1355441312" sldId="258"/>
            <ac:spMk id="108" creationId="{E89B1776-F953-4C0F-8E85-E9C66B1EF003}"/>
          </ac:spMkLst>
        </pc:spChg>
        <pc:spChg chg="add del">
          <ac:chgData name="Louise Wright (1904059)" userId="03f2d2ee-0ddb-4f24-944f-4f4fe3a78076" providerId="ADAL" clId="{4C8E6625-7BC8-437B-91D9-A9CB145B102D}" dt="2019-12-08T16:45:34.710" v="2418" actId="26606"/>
          <ac:spMkLst>
            <pc:docMk/>
            <pc:sldMk cId="1355441312" sldId="258"/>
            <ac:spMk id="118" creationId="{1CD07172-CD61-45EB-BEE3-F644503E5C8A}"/>
          </ac:spMkLst>
        </pc:spChg>
        <pc:spChg chg="add del">
          <ac:chgData name="Louise Wright (1904059)" userId="03f2d2ee-0ddb-4f24-944f-4f4fe3a78076" providerId="ADAL" clId="{4C8E6625-7BC8-437B-91D9-A9CB145B102D}" dt="2019-12-08T16:45:34.710" v="2418" actId="26606"/>
          <ac:spMkLst>
            <pc:docMk/>
            <pc:sldMk cId="1355441312" sldId="258"/>
            <ac:spMk id="120" creationId="{1EADA5DB-ED12-413A-AAB5-6A8D1152E6C4}"/>
          </ac:spMkLst>
        </pc:spChg>
        <pc:spChg chg="add del">
          <ac:chgData name="Louise Wright (1904059)" userId="03f2d2ee-0ddb-4f24-944f-4f4fe3a78076" providerId="ADAL" clId="{4C8E6625-7BC8-437B-91D9-A9CB145B102D}" dt="2019-12-08T16:45:34.710" v="2418" actId="26606"/>
          <ac:spMkLst>
            <pc:docMk/>
            <pc:sldMk cId="1355441312" sldId="258"/>
            <ac:spMk id="122" creationId="{8BA45E5C-ACB9-49E8-B4DB-5255C2376673}"/>
          </ac:spMkLst>
        </pc:spChg>
        <pc:spChg chg="add del">
          <ac:chgData name="Louise Wright (1904059)" userId="03f2d2ee-0ddb-4f24-944f-4f4fe3a78076" providerId="ADAL" clId="{4C8E6625-7BC8-437B-91D9-A9CB145B102D}" dt="2019-12-09T16:58:28.334" v="2495" actId="26606"/>
          <ac:spMkLst>
            <pc:docMk/>
            <pc:sldMk cId="1355441312" sldId="258"/>
            <ac:spMk id="123" creationId="{9401732C-37EE-4B98-A709-9530173F3802}"/>
          </ac:spMkLst>
        </pc:spChg>
        <pc:spChg chg="add del">
          <ac:chgData name="Louise Wright (1904059)" userId="03f2d2ee-0ddb-4f24-944f-4f4fe3a78076" providerId="ADAL" clId="{4C8E6625-7BC8-437B-91D9-A9CB145B102D}" dt="2019-12-08T16:45:34.710" v="2418" actId="26606"/>
          <ac:spMkLst>
            <pc:docMk/>
            <pc:sldMk cId="1355441312" sldId="258"/>
            <ac:spMk id="124" creationId="{857E618C-1D7B-4A51-90C1-6106CD8A1AE7}"/>
          </ac:spMkLst>
        </pc:spChg>
        <pc:spChg chg="add del">
          <ac:chgData name="Louise Wright (1904059)" userId="03f2d2ee-0ddb-4f24-944f-4f4fe3a78076" providerId="ADAL" clId="{4C8E6625-7BC8-437B-91D9-A9CB145B102D}" dt="2019-12-08T16:45:59.991" v="2424" actId="26606"/>
          <ac:spMkLst>
            <pc:docMk/>
            <pc:sldMk cId="1355441312" sldId="258"/>
            <ac:spMk id="129" creationId="{263958DE-3089-4707-A79D-8ADBDE59712D}"/>
          </ac:spMkLst>
        </pc:spChg>
        <pc:spChg chg="add del">
          <ac:chgData name="Louise Wright (1904059)" userId="03f2d2ee-0ddb-4f24-944f-4f4fe3a78076" providerId="ADAL" clId="{4C8E6625-7BC8-437B-91D9-A9CB145B102D}" dt="2019-12-09T16:59:44.428" v="2514"/>
          <ac:spMkLst>
            <pc:docMk/>
            <pc:sldMk cId="1355441312" sldId="258"/>
            <ac:spMk id="133" creationId="{9D2CA3DB-2141-4DE2-9F8A-9E5561DDFDA7}"/>
          </ac:spMkLst>
        </pc:spChg>
        <pc:spChg chg="add del">
          <ac:chgData name="Louise Wright (1904059)" userId="03f2d2ee-0ddb-4f24-944f-4f4fe3a78076" providerId="ADAL" clId="{4C8E6625-7BC8-437B-91D9-A9CB145B102D}" dt="2019-12-08T16:46:28.218" v="2426" actId="26606"/>
          <ac:spMkLst>
            <pc:docMk/>
            <pc:sldMk cId="1355441312" sldId="258"/>
            <ac:spMk id="145" creationId="{9401732C-37EE-4B98-A709-9530173F3802}"/>
          </ac:spMkLst>
        </pc:spChg>
        <pc:spChg chg="add del">
          <ac:chgData name="Louise Wright (1904059)" userId="03f2d2ee-0ddb-4f24-944f-4f4fe3a78076" providerId="ADAL" clId="{4C8E6625-7BC8-437B-91D9-A9CB145B102D}" dt="2019-12-09T16:58:08.910" v="2491" actId="26606"/>
          <ac:spMkLst>
            <pc:docMk/>
            <pc:sldMk cId="1355441312" sldId="258"/>
            <ac:spMk id="168" creationId="{9401732C-37EE-4B98-A709-9530173F3802}"/>
          </ac:spMkLst>
        </pc:spChg>
        <pc:spChg chg="add del">
          <ac:chgData name="Louise Wright (1904059)" userId="03f2d2ee-0ddb-4f24-944f-4f4fe3a78076" providerId="ADAL" clId="{4C8E6625-7BC8-437B-91D9-A9CB145B102D}" dt="2019-12-09T16:58:42.519" v="2499" actId="26606"/>
          <ac:spMkLst>
            <pc:docMk/>
            <pc:sldMk cId="1355441312" sldId="258"/>
            <ac:spMk id="196" creationId="{BEC513B2-4FB5-4334-A6CF-47DE72B9E426}"/>
          </ac:spMkLst>
        </pc:spChg>
        <pc:spChg chg="add del">
          <ac:chgData name="Louise Wright (1904059)" userId="03f2d2ee-0ddb-4f24-944f-4f4fe3a78076" providerId="ADAL" clId="{4C8E6625-7BC8-437B-91D9-A9CB145B102D}" dt="2019-12-09T16:58:42.519" v="2499" actId="26606"/>
          <ac:spMkLst>
            <pc:docMk/>
            <pc:sldMk cId="1355441312" sldId="258"/>
            <ac:spMk id="198" creationId="{A82324D6-21AE-4A18-AEFE-79895200EF70}"/>
          </ac:spMkLst>
        </pc:spChg>
        <pc:spChg chg="add del">
          <ac:chgData name="Louise Wright (1904059)" userId="03f2d2ee-0ddb-4f24-944f-4f4fe3a78076" providerId="ADAL" clId="{4C8E6625-7BC8-437B-91D9-A9CB145B102D}" dt="2019-12-09T16:58:42.456" v="2498" actId="26606"/>
          <ac:spMkLst>
            <pc:docMk/>
            <pc:sldMk cId="1355441312" sldId="258"/>
            <ac:spMk id="219" creationId="{8B226A40-22CC-40E5-9EC4-5163536C62A0}"/>
          </ac:spMkLst>
        </pc:spChg>
        <pc:spChg chg="add del">
          <ac:chgData name="Louise Wright (1904059)" userId="03f2d2ee-0ddb-4f24-944f-4f4fe3a78076" providerId="ADAL" clId="{4C8E6625-7BC8-437B-91D9-A9CB145B102D}" dt="2019-12-09T16:58:42.456" v="2498" actId="26606"/>
          <ac:spMkLst>
            <pc:docMk/>
            <pc:sldMk cId="1355441312" sldId="258"/>
            <ac:spMk id="227" creationId="{9D2CA3DB-2141-4DE2-9F8A-9E5561DDFDA7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1" creationId="{0ED3FFF7-7278-491C-97E5-2985872479D4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3" creationId="{744C5A02-6D3E-44C6-BBAA-E8A6220E2502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5" creationId="{56990378-DBD0-4F70-97CD-114788B14182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6" creationId="{95A97DA9-E49D-4DA6-94D2-2CCE6BF63FEC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39" creationId="{ADA004B6-9ACF-4343-96E2-88D6C76253B2}"/>
          </ac:spMkLst>
        </pc:spChg>
        <pc:spChg chg="add del">
          <ac:chgData name="Louise Wright (1904059)" userId="03f2d2ee-0ddb-4f24-944f-4f4fe3a78076" providerId="ADAL" clId="{4C8E6625-7BC8-437B-91D9-A9CB145B102D}" dt="2019-12-09T16:58:58.156" v="2506" actId="26606"/>
          <ac:spMkLst>
            <pc:docMk/>
            <pc:sldMk cId="1355441312" sldId="258"/>
            <ac:spMk id="240" creationId="{D8739222-2010-48A7-A507-335A6854607C}"/>
          </ac:spMkLst>
        </pc:spChg>
        <pc:spChg chg="add del">
          <ac:chgData name="Louise Wright (1904059)" userId="03f2d2ee-0ddb-4f24-944f-4f4fe3a78076" providerId="ADAL" clId="{4C8E6625-7BC8-437B-91D9-A9CB145B102D}" dt="2019-12-09T16:59:44.428" v="2514"/>
          <ac:spMkLst>
            <pc:docMk/>
            <pc:sldMk cId="1355441312" sldId="258"/>
            <ac:spMk id="247" creationId="{8B226A40-22CC-40E5-9EC4-5163536C62A0}"/>
          </ac:spMkLst>
        </pc:spChg>
        <pc:grpChg chg="add del">
          <ac:chgData name="Louise Wright (1904059)" userId="03f2d2ee-0ddb-4f24-944f-4f4fe3a78076" providerId="ADAL" clId="{4C8E6625-7BC8-437B-91D9-A9CB145B102D}" dt="2019-12-09T17:02:02.384" v="2537"/>
          <ac:grpSpMkLst>
            <pc:docMk/>
            <pc:sldMk cId="1355441312" sldId="258"/>
            <ac:grpSpMk id="22" creationId="{6BD642B1-E8A0-4B5B-8E4A-D8EF15A08E32}"/>
          </ac:grpSpMkLst>
        </pc:grpChg>
        <pc:grpChg chg="add del">
          <ac:chgData name="Louise Wright (1904059)" userId="03f2d2ee-0ddb-4f24-944f-4f4fe3a78076" providerId="ADAL" clId="{4C8E6625-7BC8-437B-91D9-A9CB145B102D}" dt="2019-12-08T16:43:30.861" v="2406" actId="26606"/>
          <ac:grpSpMkLst>
            <pc:docMk/>
            <pc:sldMk cId="1355441312" sldId="258"/>
            <ac:grpSpMk id="25" creationId="{03E8C8A2-D2DA-42F8-84AA-AC5AB4251D29}"/>
          </ac:grpSpMkLst>
        </pc:grpChg>
        <pc:grpChg chg="add del">
          <ac:chgData name="Louise Wright (1904059)" userId="03f2d2ee-0ddb-4f24-944f-4f4fe3a78076" providerId="ADAL" clId="{4C8E6625-7BC8-437B-91D9-A9CB145B102D}" dt="2019-12-09T17:02:02.384" v="2537"/>
          <ac:grpSpMkLst>
            <pc:docMk/>
            <pc:sldMk cId="1355441312" sldId="258"/>
            <ac:grpSpMk id="30" creationId="{C6CF3351-3FE1-4DC4-8752-B98720882B0E}"/>
          </ac:grpSpMkLst>
        </pc:grpChg>
        <pc:grpChg chg="add del">
          <ac:chgData name="Louise Wright (1904059)" userId="03f2d2ee-0ddb-4f24-944f-4f4fe3a78076" providerId="ADAL" clId="{4C8E6625-7BC8-437B-91D9-A9CB145B102D}" dt="2019-12-17T11:46:05.259" v="13889" actId="26606"/>
          <ac:grpSpMkLst>
            <pc:docMk/>
            <pc:sldMk cId="1355441312" sldId="258"/>
            <ac:grpSpMk id="34" creationId="{DFB5D1BB-0703-437B-BD1E-1D07F8A2730B}"/>
          </ac:grpSpMkLst>
        </pc:grpChg>
        <pc:grpChg chg="add del">
          <ac:chgData name="Louise Wright (1904059)" userId="03f2d2ee-0ddb-4f24-944f-4f4fe3a78076" providerId="ADAL" clId="{4C8E6625-7BC8-437B-91D9-A9CB145B102D}" dt="2019-12-08T16:43:30.861" v="2406" actId="26606"/>
          <ac:grpSpMkLst>
            <pc:docMk/>
            <pc:sldMk cId="1355441312" sldId="258"/>
            <ac:grpSpMk id="35" creationId="{7C81077B-766D-44B3-909D-A26D42DA9C3C}"/>
          </ac:grpSpMkLst>
        </pc:grpChg>
        <pc:grpChg chg="add del">
          <ac:chgData name="Louise Wright (1904059)" userId="03f2d2ee-0ddb-4f24-944f-4f4fe3a78076" providerId="ADAL" clId="{4C8E6625-7BC8-437B-91D9-A9CB145B102D}" dt="2019-12-17T11:46:05.259" v="13889" actId="26606"/>
          <ac:grpSpMkLst>
            <pc:docMk/>
            <pc:sldMk cId="1355441312" sldId="258"/>
            <ac:grpSpMk id="44" creationId="{89BC9D38-9241-4F71-9B45-73827299E4C5}"/>
          </ac:grpSpMkLst>
        </pc:grpChg>
        <pc:grpChg chg="add del">
          <ac:chgData name="Louise Wright (1904059)" userId="03f2d2ee-0ddb-4f24-944f-4f4fe3a78076" providerId="ADAL" clId="{4C8E6625-7BC8-437B-91D9-A9CB145B102D}" dt="2019-12-08T16:43:30.814" v="2405" actId="26606"/>
          <ac:grpSpMkLst>
            <pc:docMk/>
            <pc:sldMk cId="1355441312" sldId="258"/>
            <ac:grpSpMk id="46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17T11:46:22.865" v="13894" actId="26606"/>
          <ac:grpSpMkLst>
            <pc:docMk/>
            <pc:sldMk cId="1355441312" sldId="258"/>
            <ac:grpSpMk id="47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08T16:43:30.814" v="2405" actId="26606"/>
          <ac:grpSpMkLst>
            <pc:docMk/>
            <pc:sldMk cId="1355441312" sldId="258"/>
            <ac:grpSpMk id="56" creationId="{654E48C8-2A00-4C54-BC9C-B18EE49E9C13}"/>
          </ac:grpSpMkLst>
        </pc:grpChg>
        <pc:grpChg chg="add del">
          <ac:chgData name="Louise Wright (1904059)" userId="03f2d2ee-0ddb-4f24-944f-4f4fe3a78076" providerId="ADAL" clId="{4C8E6625-7BC8-437B-91D9-A9CB145B102D}" dt="2019-12-08T16:43:49.026" v="2407" actId="26606"/>
          <ac:grpSpMkLst>
            <pc:docMk/>
            <pc:sldMk cId="1355441312" sldId="258"/>
            <ac:grpSpMk id="62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8T16:44:05.451" v="2410" actId="26606"/>
          <ac:grpSpMkLst>
            <pc:docMk/>
            <pc:sldMk cId="1355441312" sldId="258"/>
            <ac:grpSpMk id="70" creationId="{03E8C8A2-D2DA-42F8-84AA-AC5AB4251D29}"/>
          </ac:grpSpMkLst>
        </pc:grpChg>
        <pc:grpChg chg="add del">
          <ac:chgData name="Louise Wright (1904059)" userId="03f2d2ee-0ddb-4f24-944f-4f4fe3a78076" providerId="ADAL" clId="{4C8E6625-7BC8-437B-91D9-A9CB145B102D}" dt="2019-12-08T16:44:05.451" v="2410" actId="26606"/>
          <ac:grpSpMkLst>
            <pc:docMk/>
            <pc:sldMk cId="1355441312" sldId="258"/>
            <ac:grpSpMk id="80" creationId="{67288C4F-0F6C-4226-B8D2-C0EE4786C567}"/>
          </ac:grpSpMkLst>
        </pc:grpChg>
        <pc:grpChg chg="add del">
          <ac:chgData name="Louise Wright (1904059)" userId="03f2d2ee-0ddb-4f24-944f-4f4fe3a78076" providerId="ADAL" clId="{4C8E6625-7BC8-437B-91D9-A9CB145B102D}" dt="2019-12-08T16:45:34.804" v="2419" actId="26606"/>
          <ac:grpSpMkLst>
            <pc:docMk/>
            <pc:sldMk cId="1355441312" sldId="258"/>
            <ac:grpSpMk id="91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8T16:48:38.482" v="2430" actId="26606"/>
          <ac:grpSpMkLst>
            <pc:docMk/>
            <pc:sldMk cId="1355441312" sldId="258"/>
            <ac:grpSpMk id="92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8T16:48:38.482" v="2430" actId="26606"/>
          <ac:grpSpMkLst>
            <pc:docMk/>
            <pc:sldMk cId="1355441312" sldId="258"/>
            <ac:grpSpMk id="102" creationId="{CF1AA7F6-A589-4BC8-BC72-2CA6DC908398}"/>
          </ac:grpSpMkLst>
        </pc:grpChg>
        <pc:grpChg chg="add del">
          <ac:chgData name="Louise Wright (1904059)" userId="03f2d2ee-0ddb-4f24-944f-4f4fe3a78076" providerId="ADAL" clId="{4C8E6625-7BC8-437B-91D9-A9CB145B102D}" dt="2019-12-08T16:45:34.710" v="2418" actId="26606"/>
          <ac:grpSpMkLst>
            <pc:docMk/>
            <pc:sldMk cId="1355441312" sldId="258"/>
            <ac:grpSpMk id="110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9T16:58:28.334" v="2495" actId="26606"/>
          <ac:grpSpMkLst>
            <pc:docMk/>
            <pc:sldMk cId="1355441312" sldId="258"/>
            <ac:grpSpMk id="115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9T16:58:28.334" v="2495" actId="26606"/>
          <ac:grpSpMkLst>
            <pc:docMk/>
            <pc:sldMk cId="1355441312" sldId="258"/>
            <ac:grpSpMk id="125" creationId="{654E48C8-2A00-4C54-BC9C-B18EE49E9C13}"/>
          </ac:grpSpMkLst>
        </pc:grpChg>
        <pc:grpChg chg="add del">
          <ac:chgData name="Louise Wright (1904059)" userId="03f2d2ee-0ddb-4f24-944f-4f4fe3a78076" providerId="ADAL" clId="{4C8E6625-7BC8-437B-91D9-A9CB145B102D}" dt="2019-12-08T16:45:59.991" v="2424" actId="26606"/>
          <ac:grpSpMkLst>
            <pc:docMk/>
            <pc:sldMk cId="1355441312" sldId="258"/>
            <ac:grpSpMk id="127" creationId="{03E8C8A2-D2DA-42F8-84AA-AC5AB4251D29}"/>
          </ac:grpSpMkLst>
        </pc:grpChg>
        <pc:grpChg chg="add del">
          <ac:chgData name="Louise Wright (1904059)" userId="03f2d2ee-0ddb-4f24-944f-4f4fe3a78076" providerId="ADAL" clId="{4C8E6625-7BC8-437B-91D9-A9CB145B102D}" dt="2019-12-08T16:45:59.991" v="2424" actId="26606"/>
          <ac:grpSpMkLst>
            <pc:docMk/>
            <pc:sldMk cId="1355441312" sldId="258"/>
            <ac:grpSpMk id="130" creationId="{7C81077B-766D-44B3-909D-A26D42DA9C3C}"/>
          </ac:grpSpMkLst>
        </pc:grpChg>
        <pc:grpChg chg="add del">
          <ac:chgData name="Louise Wright (1904059)" userId="03f2d2ee-0ddb-4f24-944f-4f4fe3a78076" providerId="ADAL" clId="{4C8E6625-7BC8-437B-91D9-A9CB145B102D}" dt="2019-12-08T16:46:28.218" v="2426" actId="26606"/>
          <ac:grpSpMkLst>
            <pc:docMk/>
            <pc:sldMk cId="1355441312" sldId="258"/>
            <ac:grpSpMk id="137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8T16:46:28.218" v="2426" actId="26606"/>
          <ac:grpSpMkLst>
            <pc:docMk/>
            <pc:sldMk cId="1355441312" sldId="258"/>
            <ac:grpSpMk id="147" creationId="{654E48C8-2A00-4C54-BC9C-B18EE49E9C13}"/>
          </ac:grpSpMkLst>
        </pc:grpChg>
        <pc:grpChg chg="add del">
          <ac:chgData name="Louise Wright (1904059)" userId="03f2d2ee-0ddb-4f24-944f-4f4fe3a78076" providerId="ADAL" clId="{4C8E6625-7BC8-437B-91D9-A9CB145B102D}" dt="2019-12-09T16:58:08.910" v="2491" actId="26606"/>
          <ac:grpSpMkLst>
            <pc:docMk/>
            <pc:sldMk cId="1355441312" sldId="258"/>
            <ac:grpSpMk id="160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19-12-09T16:58:08.910" v="2491" actId="26606"/>
          <ac:grpSpMkLst>
            <pc:docMk/>
            <pc:sldMk cId="1355441312" sldId="258"/>
            <ac:grpSpMk id="170" creationId="{654E48C8-2A00-4C54-BC9C-B18EE49E9C13}"/>
          </ac:grpSpMkLst>
        </pc:grpChg>
        <pc:grpChg chg="add del">
          <ac:chgData name="Louise Wright (1904059)" userId="03f2d2ee-0ddb-4f24-944f-4f4fe3a78076" providerId="ADAL" clId="{4C8E6625-7BC8-437B-91D9-A9CB145B102D}" dt="2019-12-09T16:58:42.519" v="2499" actId="26606"/>
          <ac:grpSpMkLst>
            <pc:docMk/>
            <pc:sldMk cId="1355441312" sldId="258"/>
            <ac:grpSpMk id="188" creationId="{68D3EAE6-5AC4-4EF7-BA5E-FF047F0576D0}"/>
          </ac:grpSpMkLst>
        </pc:grpChg>
        <pc:grpChg chg="add del">
          <ac:chgData name="Louise Wright (1904059)" userId="03f2d2ee-0ddb-4f24-944f-4f4fe3a78076" providerId="ADAL" clId="{4C8E6625-7BC8-437B-91D9-A9CB145B102D}" dt="2019-12-09T16:58:42.519" v="2499" actId="26606"/>
          <ac:grpSpMkLst>
            <pc:docMk/>
            <pc:sldMk cId="1355441312" sldId="258"/>
            <ac:grpSpMk id="200" creationId="{DBE8FA03-0FFD-42FB-A77A-D8BDBAF49319}"/>
          </ac:grpSpMkLst>
        </pc:grpChg>
        <pc:grpChg chg="add del">
          <ac:chgData name="Louise Wright (1904059)" userId="03f2d2ee-0ddb-4f24-944f-4f4fe3a78076" providerId="ADAL" clId="{4C8E6625-7BC8-437B-91D9-A9CB145B102D}" dt="2019-12-09T16:58:42.456" v="2498" actId="26606"/>
          <ac:grpSpMkLst>
            <pc:docMk/>
            <pc:sldMk cId="1355441312" sldId="258"/>
            <ac:grpSpMk id="211" creationId="{6BD642B1-E8A0-4B5B-8E4A-D8EF15A08E32}"/>
          </ac:grpSpMkLst>
        </pc:grpChg>
        <pc:grpChg chg="add del">
          <ac:chgData name="Louise Wright (1904059)" userId="03f2d2ee-0ddb-4f24-944f-4f4fe3a78076" providerId="ADAL" clId="{4C8E6625-7BC8-437B-91D9-A9CB145B102D}" dt="2019-12-09T16:58:42.456" v="2498" actId="26606"/>
          <ac:grpSpMkLst>
            <pc:docMk/>
            <pc:sldMk cId="1355441312" sldId="258"/>
            <ac:grpSpMk id="221" creationId="{6BB9B7D3-101C-4F55-A956-62DA4AAD40E3}"/>
          </ac:grpSpMkLst>
        </pc:grpChg>
        <pc:grpChg chg="add del">
          <ac:chgData name="Louise Wright (1904059)" userId="03f2d2ee-0ddb-4f24-944f-4f4fe3a78076" providerId="ADAL" clId="{4C8E6625-7BC8-437B-91D9-A9CB145B102D}" dt="2019-12-09T16:58:58.156" v="2506" actId="26606"/>
          <ac:grpSpMkLst>
            <pc:docMk/>
            <pc:sldMk cId="1355441312" sldId="258"/>
            <ac:grpSpMk id="232" creationId="{6BD642B1-E8A0-4B5B-8E4A-D8EF15A08E32}"/>
          </ac:grpSpMkLst>
        </pc:grpChg>
        <pc:grpChg chg="add del">
          <ac:chgData name="Louise Wright (1904059)" userId="03f2d2ee-0ddb-4f24-944f-4f4fe3a78076" providerId="ADAL" clId="{4C8E6625-7BC8-437B-91D9-A9CB145B102D}" dt="2019-12-09T16:58:58.156" v="2506" actId="26606"/>
          <ac:grpSpMkLst>
            <pc:docMk/>
            <pc:sldMk cId="1355441312" sldId="258"/>
            <ac:grpSpMk id="238" creationId="{AF59DC3F-1580-45A4-BF27-22C0C2C13EDF}"/>
          </ac:grpSpMkLst>
        </pc:grpChg>
        <pc:grpChg chg="add del">
          <ac:chgData name="Louise Wright (1904059)" userId="03f2d2ee-0ddb-4f24-944f-4f4fe3a78076" providerId="ADAL" clId="{4C8E6625-7BC8-437B-91D9-A9CB145B102D}" dt="2019-12-09T16:59:44.428" v="2514"/>
          <ac:grpSpMkLst>
            <pc:docMk/>
            <pc:sldMk cId="1355441312" sldId="258"/>
            <ac:grpSpMk id="242" creationId="{6BD642B1-E8A0-4B5B-8E4A-D8EF15A08E32}"/>
          </ac:grpSpMkLst>
        </pc:grpChg>
        <pc:grpChg chg="add del">
          <ac:chgData name="Louise Wright (1904059)" userId="03f2d2ee-0ddb-4f24-944f-4f4fe3a78076" providerId="ADAL" clId="{4C8E6625-7BC8-437B-91D9-A9CB145B102D}" dt="2019-12-09T16:59:44.428" v="2514"/>
          <ac:grpSpMkLst>
            <pc:docMk/>
            <pc:sldMk cId="1355441312" sldId="258"/>
            <ac:grpSpMk id="248" creationId="{6BB9B7D3-101C-4F55-A956-62DA4AAD40E3}"/>
          </ac:grpSpMkLst>
        </pc:grpChg>
        <pc:picChg chg="add mod ord">
          <ac:chgData name="Louise Wright (1904059)" userId="03f2d2ee-0ddb-4f24-944f-4f4fe3a78076" providerId="ADAL" clId="{4C8E6625-7BC8-437B-91D9-A9CB145B102D}" dt="2019-12-17T11:46:22.865" v="13894" actId="26606"/>
          <ac:picMkLst>
            <pc:docMk/>
            <pc:sldMk cId="1355441312" sldId="258"/>
            <ac:picMk id="3" creationId="{7DED4024-6A15-4FA8-8E9A-8B26D722578A}"/>
          </ac:picMkLst>
        </pc:picChg>
        <pc:picChg chg="add del mod ord">
          <ac:chgData name="Louise Wright (1904059)" userId="03f2d2ee-0ddb-4f24-944f-4f4fe3a78076" providerId="ADAL" clId="{4C8E6625-7BC8-437B-91D9-A9CB145B102D}" dt="2019-12-09T17:17:25.349" v="2733" actId="478"/>
          <ac:picMkLst>
            <pc:docMk/>
            <pc:sldMk cId="1355441312" sldId="258"/>
            <ac:picMk id="5" creationId="{AFAE34A0-71BF-4A64-B4D1-1F7AB36FD03A}"/>
          </ac:picMkLst>
        </pc:picChg>
        <pc:picChg chg="add del mod">
          <ac:chgData name="Louise Wright (1904059)" userId="03f2d2ee-0ddb-4f24-944f-4f4fe3a78076" providerId="ADAL" clId="{4C8E6625-7BC8-437B-91D9-A9CB145B102D}" dt="2019-12-08T16:16:30.913" v="2348" actId="478"/>
          <ac:picMkLst>
            <pc:docMk/>
            <pc:sldMk cId="1355441312" sldId="258"/>
            <ac:picMk id="9" creationId="{74B45983-3FA2-4D7F-BDC1-7D75525D3B98}"/>
          </ac:picMkLst>
        </pc:picChg>
        <pc:picChg chg="add del mod">
          <ac:chgData name="Louise Wright (1904059)" userId="03f2d2ee-0ddb-4f24-944f-4f4fe3a78076" providerId="ADAL" clId="{4C8E6625-7BC8-437B-91D9-A9CB145B102D}" dt="2019-12-08T16:21:46.414" v="2353" actId="478"/>
          <ac:picMkLst>
            <pc:docMk/>
            <pc:sldMk cId="1355441312" sldId="258"/>
            <ac:picMk id="13" creationId="{643E73AF-47CE-4798-9807-300DFADFC51E}"/>
          </ac:picMkLst>
        </pc:picChg>
        <pc:picChg chg="add del mod">
          <ac:chgData name="Louise Wright (1904059)" userId="03f2d2ee-0ddb-4f24-944f-4f4fe3a78076" providerId="ADAL" clId="{4C8E6625-7BC8-437B-91D9-A9CB145B102D}" dt="2019-12-08T16:35:58.653" v="2371" actId="478"/>
          <ac:picMkLst>
            <pc:docMk/>
            <pc:sldMk cId="1355441312" sldId="258"/>
            <ac:picMk id="17" creationId="{391C3E16-C49C-4D1F-8171-159F2028F642}"/>
          </ac:picMkLst>
        </pc:picChg>
        <pc:picChg chg="add del mod">
          <ac:chgData name="Louise Wright (1904059)" userId="03f2d2ee-0ddb-4f24-944f-4f4fe3a78076" providerId="ADAL" clId="{4C8E6625-7BC8-437B-91D9-A9CB145B102D}" dt="2019-12-09T16:11:16.859" v="2482" actId="478"/>
          <ac:picMkLst>
            <pc:docMk/>
            <pc:sldMk cId="1355441312" sldId="258"/>
            <ac:picMk id="19" creationId="{63E5140F-7387-4239-B768-C8E2C8F7F1B1}"/>
          </ac:picMkLst>
        </pc:picChg>
        <pc:cxnChg chg="add del">
          <ac:chgData name="Louise Wright (1904059)" userId="03f2d2ee-0ddb-4f24-944f-4f4fe3a78076" providerId="ADAL" clId="{4C8E6625-7BC8-437B-91D9-A9CB145B102D}" dt="2019-12-09T17:02:02.384" v="2537"/>
          <ac:cxnSpMkLst>
            <pc:docMk/>
            <pc:sldMk cId="1355441312" sldId="258"/>
            <ac:cxnSpMk id="23" creationId="{1870FE29-3AF7-4226-8303-7C1B0B8E1F68}"/>
          </ac:cxnSpMkLst>
        </pc:cxnChg>
        <pc:cxnChg chg="add del">
          <ac:chgData name="Louise Wright (1904059)" userId="03f2d2ee-0ddb-4f24-944f-4f4fe3a78076" providerId="ADAL" clId="{4C8E6625-7BC8-437B-91D9-A9CB145B102D}" dt="2019-12-08T16:43:30.861" v="2406" actId="26606"/>
          <ac:cxnSpMkLst>
            <pc:docMk/>
            <pc:sldMk cId="1355441312" sldId="258"/>
            <ac:cxnSpMk id="31" creationId="{0DFD28A6-39F3-425F-8050-E5BF1B4523B2}"/>
          </ac:cxnSpMkLst>
        </pc:cxnChg>
        <pc:cxnChg chg="add del">
          <ac:chgData name="Louise Wright (1904059)" userId="03f2d2ee-0ddb-4f24-944f-4f4fe3a78076" providerId="ADAL" clId="{4C8E6625-7BC8-437B-91D9-A9CB145B102D}" dt="2019-12-09T17:02:02.384" v="2537"/>
          <ac:cxnSpMkLst>
            <pc:docMk/>
            <pc:sldMk cId="1355441312" sldId="258"/>
            <ac:cxnSpMk id="32" creationId="{667325F5-61E6-4D70-BFF1-6DAA1DE0E737}"/>
          </ac:cxnSpMkLst>
        </pc:cxnChg>
        <pc:cxnChg chg="add del">
          <ac:chgData name="Louise Wright (1904059)" userId="03f2d2ee-0ddb-4f24-944f-4f4fe3a78076" providerId="ADAL" clId="{4C8E6625-7BC8-437B-91D9-A9CB145B102D}" dt="2019-12-17T11:46:05.259" v="13889" actId="26606"/>
          <ac:cxnSpMkLst>
            <pc:docMk/>
            <pc:sldMk cId="1355441312" sldId="258"/>
            <ac:cxnSpMk id="40" creationId="{883F92AF-2403-4558-B1D7-72130A1E4BC7}"/>
          </ac:cxnSpMkLst>
        </pc:cxnChg>
        <pc:cxnChg chg="add del">
          <ac:chgData name="Louise Wright (1904059)" userId="03f2d2ee-0ddb-4f24-944f-4f4fe3a78076" providerId="ADAL" clId="{4C8E6625-7BC8-437B-91D9-A9CB145B102D}" dt="2019-12-08T16:43:30.861" v="2406" actId="26606"/>
          <ac:cxnSpMkLst>
            <pc:docMk/>
            <pc:sldMk cId="1355441312" sldId="258"/>
            <ac:cxnSpMk id="41" creationId="{2C4AED10-D735-4820-BE3F-7B5DE8BBC4B1}"/>
          </ac:cxnSpMkLst>
        </pc:cxnChg>
        <pc:cxnChg chg="add del">
          <ac:chgData name="Louise Wright (1904059)" userId="03f2d2ee-0ddb-4f24-944f-4f4fe3a78076" providerId="ADAL" clId="{4C8E6625-7BC8-437B-91D9-A9CB145B102D}" dt="2019-12-17T11:46:05.259" v="13889" actId="26606"/>
          <ac:cxnSpMkLst>
            <pc:docMk/>
            <pc:sldMk cId="1355441312" sldId="258"/>
            <ac:cxnSpMk id="43" creationId="{59BA5C68-DFCC-4101-8403-F96781CDDD7A}"/>
          </ac:cxnSpMkLst>
        </pc:cxnChg>
        <pc:cxnChg chg="add del">
          <ac:chgData name="Louise Wright (1904059)" userId="03f2d2ee-0ddb-4f24-944f-4f4fe3a78076" providerId="ADAL" clId="{4C8E6625-7BC8-437B-91D9-A9CB145B102D}" dt="2019-12-17T11:46:22.865" v="13894" actId="26606"/>
          <ac:cxnSpMkLst>
            <pc:docMk/>
            <pc:sldMk cId="1355441312" sldId="258"/>
            <ac:cxnSpMk id="48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08T16:43:30.814" v="2405" actId="26606"/>
          <ac:cxnSpMkLst>
            <pc:docMk/>
            <pc:sldMk cId="1355441312" sldId="258"/>
            <ac:cxnSpMk id="52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3:49.026" v="2407" actId="26606"/>
          <ac:cxnSpMkLst>
            <pc:docMk/>
            <pc:sldMk cId="1355441312" sldId="258"/>
            <ac:cxnSpMk id="63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4:05.451" v="2410" actId="26606"/>
          <ac:cxnSpMkLst>
            <pc:docMk/>
            <pc:sldMk cId="1355441312" sldId="258"/>
            <ac:cxnSpMk id="76" creationId="{0DFD28A6-39F3-425F-8050-E5BF1B4523B2}"/>
          </ac:cxnSpMkLst>
        </pc:cxnChg>
        <pc:cxnChg chg="add del">
          <ac:chgData name="Louise Wright (1904059)" userId="03f2d2ee-0ddb-4f24-944f-4f4fe3a78076" providerId="ADAL" clId="{4C8E6625-7BC8-437B-91D9-A9CB145B102D}" dt="2019-12-08T16:44:05.451" v="2410" actId="26606"/>
          <ac:cxnSpMkLst>
            <pc:docMk/>
            <pc:sldMk cId="1355441312" sldId="258"/>
            <ac:cxnSpMk id="86" creationId="{EE0488CE-8E24-413E-B105-426B0506EB5E}"/>
          </ac:cxnSpMkLst>
        </pc:cxnChg>
        <pc:cxnChg chg="add del">
          <ac:chgData name="Louise Wright (1904059)" userId="03f2d2ee-0ddb-4f24-944f-4f4fe3a78076" providerId="ADAL" clId="{4C8E6625-7BC8-437B-91D9-A9CB145B102D}" dt="2019-12-08T16:45:34.804" v="2419" actId="26606"/>
          <ac:cxnSpMkLst>
            <pc:docMk/>
            <pc:sldMk cId="1355441312" sldId="258"/>
            <ac:cxnSpMk id="97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8:38.482" v="2430" actId="26606"/>
          <ac:cxnSpMkLst>
            <pc:docMk/>
            <pc:sldMk cId="1355441312" sldId="258"/>
            <ac:cxnSpMk id="98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5:34.710" v="2418" actId="26606"/>
          <ac:cxnSpMkLst>
            <pc:docMk/>
            <pc:sldMk cId="1355441312" sldId="258"/>
            <ac:cxnSpMk id="116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9T16:58:28.334" v="2495" actId="26606"/>
          <ac:cxnSpMkLst>
            <pc:docMk/>
            <pc:sldMk cId="1355441312" sldId="258"/>
            <ac:cxnSpMk id="121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5:59.991" v="2424" actId="26606"/>
          <ac:cxnSpMkLst>
            <pc:docMk/>
            <pc:sldMk cId="1355441312" sldId="258"/>
            <ac:cxnSpMk id="126" creationId="{2C4AED10-D735-4820-BE3F-7B5DE8BBC4B1}"/>
          </ac:cxnSpMkLst>
        </pc:cxnChg>
        <pc:cxnChg chg="add del">
          <ac:chgData name="Louise Wright (1904059)" userId="03f2d2ee-0ddb-4f24-944f-4f4fe3a78076" providerId="ADAL" clId="{4C8E6625-7BC8-437B-91D9-A9CB145B102D}" dt="2019-12-08T16:45:59.991" v="2424" actId="26606"/>
          <ac:cxnSpMkLst>
            <pc:docMk/>
            <pc:sldMk cId="1355441312" sldId="258"/>
            <ac:cxnSpMk id="128" creationId="{0DFD28A6-39F3-425F-8050-E5BF1B4523B2}"/>
          </ac:cxnSpMkLst>
        </pc:cxnChg>
        <pc:cxnChg chg="add del">
          <ac:chgData name="Louise Wright (1904059)" userId="03f2d2ee-0ddb-4f24-944f-4f4fe3a78076" providerId="ADAL" clId="{4C8E6625-7BC8-437B-91D9-A9CB145B102D}" dt="2019-12-09T16:59:44.428" v="2514"/>
          <ac:cxnSpMkLst>
            <pc:docMk/>
            <pc:sldMk cId="1355441312" sldId="258"/>
            <ac:cxnSpMk id="135" creationId="{1214B64F-D291-4308-B071-A2678ED782A7}"/>
          </ac:cxnSpMkLst>
        </pc:cxnChg>
        <pc:cxnChg chg="add del">
          <ac:chgData name="Louise Wright (1904059)" userId="03f2d2ee-0ddb-4f24-944f-4f4fe3a78076" providerId="ADAL" clId="{4C8E6625-7BC8-437B-91D9-A9CB145B102D}" dt="2019-12-08T16:46:28.218" v="2426" actId="26606"/>
          <ac:cxnSpMkLst>
            <pc:docMk/>
            <pc:sldMk cId="1355441312" sldId="258"/>
            <ac:cxnSpMk id="143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8T16:48:38.482" v="2430" actId="26606"/>
          <ac:cxnSpMkLst>
            <pc:docMk/>
            <pc:sldMk cId="1355441312" sldId="258"/>
            <ac:cxnSpMk id="155" creationId="{997356D0-D934-42B9-8291-DF34A3AC0CFE}"/>
          </ac:cxnSpMkLst>
        </pc:cxnChg>
        <pc:cxnChg chg="add del">
          <ac:chgData name="Louise Wright (1904059)" userId="03f2d2ee-0ddb-4f24-944f-4f4fe3a78076" providerId="ADAL" clId="{4C8E6625-7BC8-437B-91D9-A9CB145B102D}" dt="2019-12-09T16:58:08.910" v="2491" actId="26606"/>
          <ac:cxnSpMkLst>
            <pc:docMk/>
            <pc:sldMk cId="1355441312" sldId="258"/>
            <ac:cxnSpMk id="166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19-12-09T16:58:42.519" v="2499" actId="26606"/>
          <ac:cxnSpMkLst>
            <pc:docMk/>
            <pc:sldMk cId="1355441312" sldId="258"/>
            <ac:cxnSpMk id="194" creationId="{2127D324-ED99-4DAD-96B2-75E77B6EE6DC}"/>
          </ac:cxnSpMkLst>
        </pc:cxnChg>
        <pc:cxnChg chg="add del">
          <ac:chgData name="Louise Wright (1904059)" userId="03f2d2ee-0ddb-4f24-944f-4f4fe3a78076" providerId="ADAL" clId="{4C8E6625-7BC8-437B-91D9-A9CB145B102D}" dt="2019-12-09T16:58:42.519" v="2499" actId="26606"/>
          <ac:cxnSpMkLst>
            <pc:docMk/>
            <pc:sldMk cId="1355441312" sldId="258"/>
            <ac:cxnSpMk id="206" creationId="{FD50B227-4FF9-47B4-BBEE-75689DFBFAB8}"/>
          </ac:cxnSpMkLst>
        </pc:cxnChg>
        <pc:cxnChg chg="add del">
          <ac:chgData name="Louise Wright (1904059)" userId="03f2d2ee-0ddb-4f24-944f-4f4fe3a78076" providerId="ADAL" clId="{4C8E6625-7BC8-437B-91D9-A9CB145B102D}" dt="2019-12-09T16:58:42.456" v="2498" actId="26606"/>
          <ac:cxnSpMkLst>
            <pc:docMk/>
            <pc:sldMk cId="1355441312" sldId="258"/>
            <ac:cxnSpMk id="217" creationId="{1870FE29-3AF7-4226-8303-7C1B0B8E1F68}"/>
          </ac:cxnSpMkLst>
        </pc:cxnChg>
        <pc:cxnChg chg="add del">
          <ac:chgData name="Louise Wright (1904059)" userId="03f2d2ee-0ddb-4f24-944f-4f4fe3a78076" providerId="ADAL" clId="{4C8E6625-7BC8-437B-91D9-A9CB145B102D}" dt="2019-12-09T16:58:42.456" v="2498" actId="26606"/>
          <ac:cxnSpMkLst>
            <pc:docMk/>
            <pc:sldMk cId="1355441312" sldId="258"/>
            <ac:cxnSpMk id="229" creationId="{1214B64F-D291-4308-B071-A2678ED782A7}"/>
          </ac:cxnSpMkLst>
        </pc:cxnChg>
        <pc:cxnChg chg="add del">
          <ac:chgData name="Louise Wright (1904059)" userId="03f2d2ee-0ddb-4f24-944f-4f4fe3a78076" providerId="ADAL" clId="{4C8E6625-7BC8-437B-91D9-A9CB145B102D}" dt="2019-12-09T16:58:58.156" v="2506" actId="26606"/>
          <ac:cxnSpMkLst>
            <pc:docMk/>
            <pc:sldMk cId="1355441312" sldId="258"/>
            <ac:cxnSpMk id="234" creationId="{1870FE29-3AF7-4226-8303-7C1B0B8E1F68}"/>
          </ac:cxnSpMkLst>
        </pc:cxnChg>
        <pc:cxnChg chg="add del">
          <ac:chgData name="Louise Wright (1904059)" userId="03f2d2ee-0ddb-4f24-944f-4f4fe3a78076" providerId="ADAL" clId="{4C8E6625-7BC8-437B-91D9-A9CB145B102D}" dt="2019-12-09T16:58:58.156" v="2506" actId="26606"/>
          <ac:cxnSpMkLst>
            <pc:docMk/>
            <pc:sldMk cId="1355441312" sldId="258"/>
            <ac:cxnSpMk id="237" creationId="{9AE6F4BF-0B2B-4BB3-BCCC-3D3703525C4A}"/>
          </ac:cxnSpMkLst>
        </pc:cxnChg>
        <pc:cxnChg chg="add del">
          <ac:chgData name="Louise Wright (1904059)" userId="03f2d2ee-0ddb-4f24-944f-4f4fe3a78076" providerId="ADAL" clId="{4C8E6625-7BC8-437B-91D9-A9CB145B102D}" dt="2019-12-09T16:59:44.428" v="2514"/>
          <ac:cxnSpMkLst>
            <pc:docMk/>
            <pc:sldMk cId="1355441312" sldId="258"/>
            <ac:cxnSpMk id="246" creationId="{1870FE29-3AF7-4226-8303-7C1B0B8E1F68}"/>
          </ac:cxnSpMkLst>
        </pc:cxnChg>
      </pc:sldChg>
      <pc:sldChg chg="addSp delSp modSp del mod setBg">
        <pc:chgData name="Louise Wright (1904059)" userId="03f2d2ee-0ddb-4f24-944f-4f4fe3a78076" providerId="ADAL" clId="{4C8E6625-7BC8-437B-91D9-A9CB145B102D}" dt="2020-01-18T14:09:53.147" v="22213" actId="2696"/>
        <pc:sldMkLst>
          <pc:docMk/>
          <pc:sldMk cId="2580398812" sldId="259"/>
        </pc:sldMkLst>
        <pc:spChg chg="mod">
          <ac:chgData name="Louise Wright (1904059)" userId="03f2d2ee-0ddb-4f24-944f-4f4fe3a78076" providerId="ADAL" clId="{4C8E6625-7BC8-437B-91D9-A9CB145B102D}" dt="2020-01-18T13:32:57.903" v="21561" actId="20577"/>
          <ac:spMkLst>
            <pc:docMk/>
            <pc:sldMk cId="2580398812" sldId="259"/>
            <ac:spMk id="2" creationId="{CAB5F3FC-7C0D-4241-97F0-A85E3850E776}"/>
          </ac:spMkLst>
        </pc:spChg>
        <pc:spChg chg="add del mod">
          <ac:chgData name="Louise Wright (1904059)" userId="03f2d2ee-0ddb-4f24-944f-4f4fe3a78076" providerId="ADAL" clId="{4C8E6625-7BC8-437B-91D9-A9CB145B102D}" dt="2020-01-18T13:39:59.129" v="21619" actId="14100"/>
          <ac:spMkLst>
            <pc:docMk/>
            <pc:sldMk cId="2580398812" sldId="259"/>
            <ac:spMk id="3" creationId="{401FA4FE-936D-4CDA-8CBB-D756B62DC6D2}"/>
          </ac:spMkLst>
        </pc:spChg>
        <pc:spChg chg="del">
          <ac:chgData name="Louise Wright (1904059)" userId="03f2d2ee-0ddb-4f24-944f-4f4fe3a78076" providerId="ADAL" clId="{4C8E6625-7BC8-437B-91D9-A9CB145B102D}" dt="2019-12-08T16:55:25.234" v="2460" actId="931"/>
          <ac:spMkLst>
            <pc:docMk/>
            <pc:sldMk cId="2580398812" sldId="259"/>
            <ac:spMk id="3" creationId="{EE15388D-1D9A-4BD2-B3EF-43362FEC4C24}"/>
          </ac:spMkLst>
        </pc:spChg>
        <pc:spChg chg="add mod">
          <ac:chgData name="Louise Wright (1904059)" userId="03f2d2ee-0ddb-4f24-944f-4f4fe3a78076" providerId="ADAL" clId="{4C8E6625-7BC8-437B-91D9-A9CB145B102D}" dt="2020-01-18T13:37:41.483" v="21601" actId="14100"/>
          <ac:spMkLst>
            <pc:docMk/>
            <pc:sldMk cId="2580398812" sldId="259"/>
            <ac:spMk id="6" creationId="{EA036ACD-9A1C-408B-82D1-007A2EF59D08}"/>
          </ac:spMkLst>
        </pc:spChg>
        <pc:spChg chg="add del">
          <ac:chgData name="Louise Wright (1904059)" userId="03f2d2ee-0ddb-4f24-944f-4f4fe3a78076" providerId="ADAL" clId="{4C8E6625-7BC8-437B-91D9-A9CB145B102D}" dt="2019-12-08T16:56:25.495" v="2468" actId="931"/>
          <ac:spMkLst>
            <pc:docMk/>
            <pc:sldMk cId="2580398812" sldId="259"/>
            <ac:spMk id="9" creationId="{826F653C-8C94-41DD-B934-ED6D38AE187E}"/>
          </ac:spMkLst>
        </pc:spChg>
        <pc:spChg chg="add del">
          <ac:chgData name="Louise Wright (1904059)" userId="03f2d2ee-0ddb-4f24-944f-4f4fe3a78076" providerId="ADAL" clId="{4C8E6625-7BC8-437B-91D9-A9CB145B102D}" dt="2019-12-08T16:56:28.516" v="2471" actId="26606"/>
          <ac:spMkLst>
            <pc:docMk/>
            <pc:sldMk cId="2580398812" sldId="259"/>
            <ac:spMk id="12" creationId="{11C7711F-3983-4AB1-AFDE-96F7C06514D3}"/>
          </ac:spMkLst>
        </pc:spChg>
        <pc:spChg chg="add del">
          <ac:chgData name="Louise Wright (1904059)" userId="03f2d2ee-0ddb-4f24-944f-4f4fe3a78076" providerId="ADAL" clId="{4C8E6625-7BC8-437B-91D9-A9CB145B102D}" dt="2019-12-16T13:45:05.002" v="10920" actId="26606"/>
          <ac:spMkLst>
            <pc:docMk/>
            <pc:sldMk cId="2580398812" sldId="259"/>
            <ac:spMk id="19" creationId="{7E61F402-3445-458A-9A2B-D28FD288390C}"/>
          </ac:spMkLst>
        </pc:spChg>
        <pc:spChg chg="add del">
          <ac:chgData name="Louise Wright (1904059)" userId="03f2d2ee-0ddb-4f24-944f-4f4fe3a78076" providerId="ADAL" clId="{4C8E6625-7BC8-437B-91D9-A9CB145B102D}" dt="2019-12-08T16:56:28.516" v="2471" actId="26606"/>
          <ac:spMkLst>
            <pc:docMk/>
            <pc:sldMk cId="2580398812" sldId="259"/>
            <ac:spMk id="20" creationId="{B3085476-B49E-49ED-87D2-1165E69D2605}"/>
          </ac:spMkLst>
        </pc:spChg>
        <pc:spChg chg="add del">
          <ac:chgData name="Louise Wright (1904059)" userId="03f2d2ee-0ddb-4f24-944f-4f4fe3a78076" providerId="ADAL" clId="{4C8E6625-7BC8-437B-91D9-A9CB145B102D}" dt="2019-12-10T18:06:44.990" v="4068" actId="931"/>
          <ac:spMkLst>
            <pc:docMk/>
            <pc:sldMk cId="2580398812" sldId="259"/>
            <ac:spMk id="26" creationId="{A529C104-B311-4E49-BE41-332788CAB49D}"/>
          </ac:spMkLst>
        </pc:spChg>
        <pc:spChg chg="add del">
          <ac:chgData name="Louise Wright (1904059)" userId="03f2d2ee-0ddb-4f24-944f-4f4fe3a78076" providerId="ADAL" clId="{4C8E6625-7BC8-437B-91D9-A9CB145B102D}" dt="2019-12-10T18:11:31.980" v="4157" actId="26606"/>
          <ac:spMkLst>
            <pc:docMk/>
            <pc:sldMk cId="2580398812" sldId="259"/>
            <ac:spMk id="29" creationId="{F5F01BD1-E3CB-4562-A77C-00A3ED24624B}"/>
          </ac:spMkLst>
        </pc:spChg>
        <pc:spChg chg="add del">
          <ac:chgData name="Louise Wright (1904059)" userId="03f2d2ee-0ddb-4f24-944f-4f4fe3a78076" providerId="ADAL" clId="{4C8E6625-7BC8-437B-91D9-A9CB145B102D}" dt="2019-12-16T13:45:06.673" v="10922" actId="26606"/>
          <ac:spMkLst>
            <pc:docMk/>
            <pc:sldMk cId="2580398812" sldId="259"/>
            <ac:spMk id="35" creationId="{ED56E41F-B8E0-4D18-B554-FD40260DE0E3}"/>
          </ac:spMkLst>
        </pc:spChg>
        <pc:spChg chg="add del">
          <ac:chgData name="Louise Wright (1904059)" userId="03f2d2ee-0ddb-4f24-944f-4f4fe3a78076" providerId="ADAL" clId="{4C8E6625-7BC8-437B-91D9-A9CB145B102D}" dt="2019-12-10T18:11:31.980" v="4157" actId="26606"/>
          <ac:spMkLst>
            <pc:docMk/>
            <pc:sldMk cId="2580398812" sldId="259"/>
            <ac:spMk id="37" creationId="{75325209-1BB3-4A1C-97C2-17DCDC1659EE}"/>
          </ac:spMkLst>
        </pc:spChg>
        <pc:spChg chg="add del">
          <ac:chgData name="Louise Wright (1904059)" userId="03f2d2ee-0ddb-4f24-944f-4f4fe3a78076" providerId="ADAL" clId="{4C8E6625-7BC8-437B-91D9-A9CB145B102D}" dt="2019-12-16T13:45:06.673" v="10922" actId="26606"/>
          <ac:spMkLst>
            <pc:docMk/>
            <pc:sldMk cId="2580398812" sldId="259"/>
            <ac:spMk id="40" creationId="{23E937B9-07EE-456A-A31C-41A8866E28A2}"/>
          </ac:spMkLst>
        </pc:spChg>
        <pc:spChg chg="add del">
          <ac:chgData name="Louise Wright (1904059)" userId="03f2d2ee-0ddb-4f24-944f-4f4fe3a78076" providerId="ADAL" clId="{4C8E6625-7BC8-437B-91D9-A9CB145B102D}" dt="2019-12-16T13:45:11.375" v="10924" actId="26606"/>
          <ac:spMkLst>
            <pc:docMk/>
            <pc:sldMk cId="2580398812" sldId="259"/>
            <ac:spMk id="47" creationId="{22AC0F86-9A78-4E84-A4B4-ADB8B2629A0C}"/>
          </ac:spMkLst>
        </pc:spChg>
        <pc:spChg chg="add del">
          <ac:chgData name="Louise Wright (1904059)" userId="03f2d2ee-0ddb-4f24-944f-4f4fe3a78076" providerId="ADAL" clId="{4C8E6625-7BC8-437B-91D9-A9CB145B102D}" dt="2019-12-16T13:45:11.375" v="10924" actId="26606"/>
          <ac:spMkLst>
            <pc:docMk/>
            <pc:sldMk cId="2580398812" sldId="259"/>
            <ac:spMk id="50" creationId="{69A54E25-1C05-48E5-A5CC-3778C1D3632D}"/>
          </ac:spMkLst>
        </pc:spChg>
        <pc:grpChg chg="add del">
          <ac:chgData name="Louise Wright (1904059)" userId="03f2d2ee-0ddb-4f24-944f-4f4fe3a78076" providerId="ADAL" clId="{4C8E6625-7BC8-437B-91D9-A9CB145B102D}" dt="2019-12-16T13:45:05.002" v="10920" actId="26606"/>
          <ac:grpSpMkLst>
            <pc:docMk/>
            <pc:sldMk cId="2580398812" sldId="259"/>
            <ac:grpSpMk id="11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08T16:56:28.516" v="2471" actId="26606"/>
          <ac:grpSpMkLst>
            <pc:docMk/>
            <pc:sldMk cId="2580398812" sldId="259"/>
            <ac:grpSpMk id="14" creationId="{89BC9D38-9241-4F71-9B45-73827299E4C5}"/>
          </ac:grpSpMkLst>
        </pc:grpChg>
        <pc:grpChg chg="add del">
          <ac:chgData name="Louise Wright (1904059)" userId="03f2d2ee-0ddb-4f24-944f-4f4fe3a78076" providerId="ADAL" clId="{4C8E6625-7BC8-437B-91D9-A9CB145B102D}" dt="2019-12-16T13:45:05.002" v="10920" actId="26606"/>
          <ac:grpSpMkLst>
            <pc:docMk/>
            <pc:sldMk cId="2580398812" sldId="259"/>
            <ac:grpSpMk id="21" creationId="{A673C096-95AE-4644-B76C-1DF1B667DC44}"/>
          </ac:grpSpMkLst>
        </pc:grpChg>
        <pc:grpChg chg="add del">
          <ac:chgData name="Louise Wright (1904059)" userId="03f2d2ee-0ddb-4f24-944f-4f4fe3a78076" providerId="ADAL" clId="{4C8E6625-7BC8-437B-91D9-A9CB145B102D}" dt="2019-12-16T13:45:06.673" v="10922" actId="26606"/>
          <ac:grpSpMkLst>
            <pc:docMk/>
            <pc:sldMk cId="2580398812" sldId="259"/>
            <ac:grpSpMk id="30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10T18:11:31.980" v="4157" actId="26606"/>
          <ac:grpSpMkLst>
            <pc:docMk/>
            <pc:sldMk cId="2580398812" sldId="259"/>
            <ac:grpSpMk id="31" creationId="{492030E9-8BC2-4840-8C6B-991B68C51E4B}"/>
          </ac:grpSpMkLst>
        </pc:grpChg>
        <pc:grpChg chg="add del">
          <ac:chgData name="Louise Wright (1904059)" userId="03f2d2ee-0ddb-4f24-944f-4f4fe3a78076" providerId="ADAL" clId="{4C8E6625-7BC8-437B-91D9-A9CB145B102D}" dt="2019-12-16T13:45:06.673" v="10922" actId="26606"/>
          <ac:grpSpMkLst>
            <pc:docMk/>
            <pc:sldMk cId="2580398812" sldId="259"/>
            <ac:grpSpMk id="36" creationId="{2DB31E17-E562-4F82-98D0-858C84120F34}"/>
          </ac:grpSpMkLst>
        </pc:grpChg>
        <pc:grpChg chg="add del">
          <ac:chgData name="Louise Wright (1904059)" userId="03f2d2ee-0ddb-4f24-944f-4f4fe3a78076" providerId="ADAL" clId="{4C8E6625-7BC8-437B-91D9-A9CB145B102D}" dt="2019-12-16T13:45:11.375" v="10924" actId="26606"/>
          <ac:grpSpMkLst>
            <pc:docMk/>
            <pc:sldMk cId="2580398812" sldId="259"/>
            <ac:grpSpMk id="43" creationId="{DFB5D1BB-0703-437B-BD1E-1D07F8A2730B}"/>
          </ac:grpSpMkLst>
        </pc:grpChg>
        <pc:grpChg chg="add del">
          <ac:chgData name="Louise Wright (1904059)" userId="03f2d2ee-0ddb-4f24-944f-4f4fe3a78076" providerId="ADAL" clId="{4C8E6625-7BC8-437B-91D9-A9CB145B102D}" dt="2019-12-16T13:45:11.375" v="10924" actId="26606"/>
          <ac:grpSpMkLst>
            <pc:docMk/>
            <pc:sldMk cId="2580398812" sldId="259"/>
            <ac:grpSpMk id="48" creationId="{4AF78B9E-8BE2-4706-9377-A05FA25ABABF}"/>
          </ac:grpSpMkLst>
        </pc:grpChg>
        <pc:graphicFrameChg chg="add del mod">
          <ac:chgData name="Louise Wright (1904059)" userId="03f2d2ee-0ddb-4f24-944f-4f4fe3a78076" providerId="ADAL" clId="{4C8E6625-7BC8-437B-91D9-A9CB145B102D}" dt="2019-12-10T18:06:17.540" v="4067" actId="1032"/>
          <ac:graphicFrameMkLst>
            <pc:docMk/>
            <pc:sldMk cId="2580398812" sldId="259"/>
            <ac:graphicFrameMk id="3" creationId="{56C72044-42A0-4344-996B-9E03A9181C26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20-01-18T13:35:43.583" v="21579" actId="12084"/>
          <ac:graphicFrameMkLst>
            <pc:docMk/>
            <pc:sldMk cId="2580398812" sldId="259"/>
            <ac:graphicFrameMk id="4" creationId="{92AC4E3A-6145-4767-A9E6-018C8AB1D99D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20-01-18T13:36:26.303" v="21585" actId="12084"/>
          <ac:graphicFrameMkLst>
            <pc:docMk/>
            <pc:sldMk cId="2580398812" sldId="259"/>
            <ac:graphicFrameMk id="7" creationId="{57E78C51-C6B7-4A82-B79A-7A614636C72A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20-01-18T13:37:21.556" v="21600" actId="1032"/>
          <ac:graphicFrameMkLst>
            <pc:docMk/>
            <pc:sldMk cId="2580398812" sldId="259"/>
            <ac:graphicFrameMk id="8" creationId="{F61315E0-0AEB-4421-A09A-AA0C796D0798}"/>
          </ac:graphicFrameMkLst>
        </pc:graphicFrameChg>
        <pc:picChg chg="add del mod">
          <ac:chgData name="Louise Wright (1904059)" userId="03f2d2ee-0ddb-4f24-944f-4f4fe3a78076" providerId="ADAL" clId="{4C8E6625-7BC8-437B-91D9-A9CB145B102D}" dt="2019-12-08T16:55:41.407" v="2467" actId="478"/>
          <ac:picMkLst>
            <pc:docMk/>
            <pc:sldMk cId="2580398812" sldId="259"/>
            <ac:picMk id="5" creationId="{65B8C200-37EF-41F3-8341-856F6E959685}"/>
          </ac:picMkLst>
        </pc:picChg>
        <pc:picChg chg="add mod ord">
          <ac:chgData name="Louise Wright (1904059)" userId="03f2d2ee-0ddb-4f24-944f-4f4fe3a78076" providerId="ADAL" clId="{4C8E6625-7BC8-437B-91D9-A9CB145B102D}" dt="2020-01-18T13:40:45.508" v="21624" actId="14100"/>
          <ac:picMkLst>
            <pc:docMk/>
            <pc:sldMk cId="2580398812" sldId="259"/>
            <ac:picMk id="5" creationId="{A65F5327-41B1-4F43-949E-CD5E032B549B}"/>
          </ac:picMkLst>
        </pc:picChg>
        <pc:picChg chg="add del mod">
          <ac:chgData name="Louise Wright (1904059)" userId="03f2d2ee-0ddb-4f24-944f-4f4fe3a78076" providerId="ADAL" clId="{4C8E6625-7BC8-437B-91D9-A9CB145B102D}" dt="2019-12-08T16:56:39.720" v="2474" actId="478"/>
          <ac:picMkLst>
            <pc:docMk/>
            <pc:sldMk cId="2580398812" sldId="259"/>
            <ac:picMk id="7" creationId="{E01A376F-9B02-4EAD-A381-3F1753740E7F}"/>
          </ac:picMkLst>
        </pc:picChg>
        <pc:cxnChg chg="add del">
          <ac:chgData name="Louise Wright (1904059)" userId="03f2d2ee-0ddb-4f24-944f-4f4fe3a78076" providerId="ADAL" clId="{4C8E6625-7BC8-437B-91D9-A9CB145B102D}" dt="2019-12-16T13:45:05.002" v="10920" actId="26606"/>
          <ac:cxnSpMkLst>
            <pc:docMk/>
            <pc:sldMk cId="2580398812" sldId="259"/>
            <ac:cxnSpMk id="17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08T16:56:28.516" v="2471" actId="26606"/>
          <ac:cxnSpMkLst>
            <pc:docMk/>
            <pc:sldMk cId="2580398812" sldId="259"/>
            <ac:cxnSpMk id="22" creationId="{59BA5C68-DFCC-4101-8403-F96781CDDD7A}"/>
          </ac:cxnSpMkLst>
        </pc:cxnChg>
        <pc:cxnChg chg="add del">
          <ac:chgData name="Louise Wright (1904059)" userId="03f2d2ee-0ddb-4f24-944f-4f4fe3a78076" providerId="ADAL" clId="{4C8E6625-7BC8-437B-91D9-A9CB145B102D}" dt="2019-12-16T13:45:05.002" v="10920" actId="26606"/>
          <ac:cxnSpMkLst>
            <pc:docMk/>
            <pc:sldMk cId="2580398812" sldId="259"/>
            <ac:cxnSpMk id="27" creationId="{2BE880E9-2B86-4CDB-B5B7-308745CDD19D}"/>
          </ac:cxnSpMkLst>
        </pc:cxnChg>
        <pc:cxnChg chg="add del">
          <ac:chgData name="Louise Wright (1904059)" userId="03f2d2ee-0ddb-4f24-944f-4f4fe3a78076" providerId="ADAL" clId="{4C8E6625-7BC8-437B-91D9-A9CB145B102D}" dt="2019-12-16T13:45:06.673" v="10922" actId="26606"/>
          <ac:cxnSpMkLst>
            <pc:docMk/>
            <pc:sldMk cId="2580398812" sldId="259"/>
            <ac:cxnSpMk id="34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10T18:11:31.980" v="4157" actId="26606"/>
          <ac:cxnSpMkLst>
            <pc:docMk/>
            <pc:sldMk cId="2580398812" sldId="259"/>
            <ac:cxnSpMk id="39" creationId="{043EE5F5-AF73-46E3-90B6-27EEFDAC3591}"/>
          </ac:cxnSpMkLst>
        </pc:cxnChg>
        <pc:cxnChg chg="add del">
          <ac:chgData name="Louise Wright (1904059)" userId="03f2d2ee-0ddb-4f24-944f-4f4fe3a78076" providerId="ADAL" clId="{4C8E6625-7BC8-437B-91D9-A9CB145B102D}" dt="2019-12-16T13:45:06.673" v="10922" actId="26606"/>
          <ac:cxnSpMkLst>
            <pc:docMk/>
            <pc:sldMk cId="2580398812" sldId="259"/>
            <ac:cxnSpMk id="41" creationId="{FD2308B7-2829-44DD-B213-27EEBDED1411}"/>
          </ac:cxnSpMkLst>
        </pc:cxnChg>
        <pc:cxnChg chg="add del">
          <ac:chgData name="Louise Wright (1904059)" userId="03f2d2ee-0ddb-4f24-944f-4f4fe3a78076" providerId="ADAL" clId="{4C8E6625-7BC8-437B-91D9-A9CB145B102D}" dt="2019-12-16T13:45:11.375" v="10924" actId="26606"/>
          <ac:cxnSpMkLst>
            <pc:docMk/>
            <pc:sldMk cId="2580398812" sldId="259"/>
            <ac:cxnSpMk id="46" creationId="{883F92AF-2403-4558-B1D7-72130A1E4BC7}"/>
          </ac:cxnSpMkLst>
        </pc:cxnChg>
        <pc:cxnChg chg="add del">
          <ac:chgData name="Louise Wright (1904059)" userId="03f2d2ee-0ddb-4f24-944f-4f4fe3a78076" providerId="ADAL" clId="{4C8E6625-7BC8-437B-91D9-A9CB145B102D}" dt="2019-12-16T13:45:11.375" v="10924" actId="26606"/>
          <ac:cxnSpMkLst>
            <pc:docMk/>
            <pc:sldMk cId="2580398812" sldId="259"/>
            <ac:cxnSpMk id="51" creationId="{0E5D0023-B23E-4823-8D72-B07FFF8CAE96}"/>
          </ac:cxnSpMkLst>
        </pc:cxnChg>
      </pc:sldChg>
      <pc:sldChg chg="addSp delSp modSp del setBg">
        <pc:chgData name="Louise Wright (1904059)" userId="03f2d2ee-0ddb-4f24-944f-4f4fe3a78076" providerId="ADAL" clId="{4C8E6625-7BC8-437B-91D9-A9CB145B102D}" dt="2019-12-16T15:07:09.654" v="12849" actId="2696"/>
        <pc:sldMkLst>
          <pc:docMk/>
          <pc:sldMk cId="4127789772" sldId="260"/>
        </pc:sldMkLst>
        <pc:spChg chg="mod">
          <ac:chgData name="Louise Wright (1904059)" userId="03f2d2ee-0ddb-4f24-944f-4f4fe3a78076" providerId="ADAL" clId="{4C8E6625-7BC8-437B-91D9-A9CB145B102D}" dt="2019-12-16T15:01:24.879" v="12525" actId="14100"/>
          <ac:spMkLst>
            <pc:docMk/>
            <pc:sldMk cId="4127789772" sldId="260"/>
            <ac:spMk id="2" creationId="{CA13CB14-C112-4925-B2B6-8EC4E9DC4618}"/>
          </ac:spMkLst>
        </pc:spChg>
        <pc:spChg chg="del">
          <ac:chgData name="Louise Wright (1904059)" userId="03f2d2ee-0ddb-4f24-944f-4f4fe3a78076" providerId="ADAL" clId="{4C8E6625-7BC8-437B-91D9-A9CB145B102D}" dt="2019-12-11T16:35:45.423" v="5734"/>
          <ac:spMkLst>
            <pc:docMk/>
            <pc:sldMk cId="4127789772" sldId="260"/>
            <ac:spMk id="3" creationId="{0EDD84DE-70F5-435D-AD20-18A5B6F5EBCC}"/>
          </ac:spMkLst>
        </pc:spChg>
        <pc:spChg chg="mod">
          <ac:chgData name="Louise Wright (1904059)" userId="03f2d2ee-0ddb-4f24-944f-4f4fe3a78076" providerId="ADAL" clId="{4C8E6625-7BC8-437B-91D9-A9CB145B102D}" dt="2019-12-15T16:01:32.659" v="7913" actId="14100"/>
          <ac:spMkLst>
            <pc:docMk/>
            <pc:sldMk cId="4127789772" sldId="260"/>
            <ac:spMk id="4" creationId="{88B503E5-D302-4FB2-9CB3-9DEC741E2947}"/>
          </ac:spMkLst>
        </pc:spChg>
        <pc:spChg chg="add del">
          <ac:chgData name="Louise Wright (1904059)" userId="03f2d2ee-0ddb-4f24-944f-4f4fe3a78076" providerId="ADAL" clId="{4C8E6625-7BC8-437B-91D9-A9CB145B102D}" dt="2019-12-11T16:21:03.870" v="5733"/>
          <ac:spMkLst>
            <pc:docMk/>
            <pc:sldMk cId="4127789772" sldId="260"/>
            <ac:spMk id="4" creationId="{F096944D-D974-4A21-83CA-08EDB42864F5}"/>
          </ac:spMkLst>
        </pc:spChg>
        <pc:spChg chg="mod">
          <ac:chgData name="Louise Wright (1904059)" userId="03f2d2ee-0ddb-4f24-944f-4f4fe3a78076" providerId="ADAL" clId="{4C8E6625-7BC8-437B-91D9-A9CB145B102D}" dt="2019-12-16T14:28:55.088" v="12080" actId="14100"/>
          <ac:spMkLst>
            <pc:docMk/>
            <pc:sldMk cId="4127789772" sldId="260"/>
            <ac:spMk id="7" creationId="{4EE3DE95-2DD2-486A-90B8-0356A0CE6E7F}"/>
          </ac:spMkLst>
        </pc:spChg>
        <pc:spChg chg="mod">
          <ac:chgData name="Louise Wright (1904059)" userId="03f2d2ee-0ddb-4f24-944f-4f4fe3a78076" providerId="ADAL" clId="{4C8E6625-7BC8-437B-91D9-A9CB145B102D}" dt="2019-12-16T14:29:07.040" v="12082" actId="14100"/>
          <ac:spMkLst>
            <pc:docMk/>
            <pc:sldMk cId="4127789772" sldId="260"/>
            <ac:spMk id="8" creationId="{FB554239-699B-4B63-90D7-4B40546137C0}"/>
          </ac:spMkLst>
        </pc:spChg>
        <pc:spChg chg="mod">
          <ac:chgData name="Louise Wright (1904059)" userId="03f2d2ee-0ddb-4f24-944f-4f4fe3a78076" providerId="ADAL" clId="{4C8E6625-7BC8-437B-91D9-A9CB145B102D}" dt="2019-12-15T16:22:44.325" v="8805" actId="20577"/>
          <ac:spMkLst>
            <pc:docMk/>
            <pc:sldMk cId="4127789772" sldId="260"/>
            <ac:spMk id="9" creationId="{AFCD08F9-D2F9-4A6D-98EA-587411131846}"/>
          </ac:spMkLst>
        </pc:spChg>
        <pc:graphicFrameChg chg="add del mod">
          <ac:chgData name="Louise Wright (1904059)" userId="03f2d2ee-0ddb-4f24-944f-4f4fe3a78076" providerId="ADAL" clId="{4C8E6625-7BC8-437B-91D9-A9CB145B102D}" dt="2019-12-11T16:21:03.870" v="5733"/>
          <ac:graphicFrameMkLst>
            <pc:docMk/>
            <pc:sldMk cId="4127789772" sldId="260"/>
            <ac:graphicFrameMk id="5" creationId="{8DDCB358-9C0F-41CB-9AD1-30DB95D69361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19-12-11T16:21:03.870" v="5733"/>
          <ac:graphicFrameMkLst>
            <pc:docMk/>
            <pc:sldMk cId="4127789772" sldId="260"/>
            <ac:graphicFrameMk id="6" creationId="{D7547CED-998B-4CD6-9F48-27FD15EF14E3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19-12-11T16:21:03.870" v="5733"/>
          <ac:graphicFrameMkLst>
            <pc:docMk/>
            <pc:sldMk cId="4127789772" sldId="260"/>
            <ac:graphicFrameMk id="7" creationId="{B824406A-83D3-4D3B-B33A-7F39997F4BB0}"/>
          </ac:graphicFrameMkLst>
        </pc:graphicFrameChg>
        <pc:graphicFrameChg chg="add del mod">
          <ac:chgData name="Louise Wright (1904059)" userId="03f2d2ee-0ddb-4f24-944f-4f4fe3a78076" providerId="ADAL" clId="{4C8E6625-7BC8-437B-91D9-A9CB145B102D}" dt="2019-12-11T16:21:03.870" v="5733"/>
          <ac:graphicFrameMkLst>
            <pc:docMk/>
            <pc:sldMk cId="4127789772" sldId="260"/>
            <ac:graphicFrameMk id="8" creationId="{F46DFBFD-83D7-4C1D-96A3-AF535ED813CF}"/>
          </ac:graphicFrameMkLst>
        </pc:graphicFrameChg>
        <pc:picChg chg="add mod">
          <ac:chgData name="Louise Wright (1904059)" userId="03f2d2ee-0ddb-4f24-944f-4f4fe3a78076" providerId="ADAL" clId="{4C8E6625-7BC8-437B-91D9-A9CB145B102D}" dt="2019-12-16T15:01:39.448" v="12531" actId="14100"/>
          <ac:picMkLst>
            <pc:docMk/>
            <pc:sldMk cId="4127789772" sldId="260"/>
            <ac:picMk id="11" creationId="{01C0C2C5-A88A-4A9C-BC45-82C363E1C3CB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1" creationId="{B0F73DDC-63D9-4299-9568-5136681BFC53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2" creationId="{829A9E29-3E68-4062-AD11-51FAB055D55A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3" creationId="{D769D4DE-D258-4F9F-AE1B-B7B1F865D664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4" creationId="{F5668755-C9A5-46AC-9833-AB40C211A0DF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5" creationId="{47092584-333C-47F1-98C6-8F6AD41EABF0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6" creationId="{3923DB1D-6AA9-47B8-9324-EBEC49C64672}"/>
          </ac:picMkLst>
        </pc:picChg>
        <pc:picChg chg="add del">
          <ac:chgData name="Louise Wright (1904059)" userId="03f2d2ee-0ddb-4f24-944f-4f4fe3a78076" providerId="ADAL" clId="{4C8E6625-7BC8-437B-91D9-A9CB145B102D}" dt="2019-12-11T16:21:03.870" v="5733"/>
          <ac:picMkLst>
            <pc:docMk/>
            <pc:sldMk cId="4127789772" sldId="260"/>
            <ac:picMk id="1037" creationId="{5550AC04-5D24-4374-AB5E-A8D27E589B8B}"/>
          </ac:picMkLst>
        </pc:picChg>
      </pc:sldChg>
      <pc:sldChg chg="addSp delSp modSp del mod setBg">
        <pc:chgData name="Louise Wright (1904059)" userId="03f2d2ee-0ddb-4f24-944f-4f4fe3a78076" providerId="ADAL" clId="{4C8E6625-7BC8-437B-91D9-A9CB145B102D}" dt="2020-01-18T15:33:27.483" v="23490" actId="2696"/>
        <pc:sldMkLst>
          <pc:docMk/>
          <pc:sldMk cId="815970753" sldId="261"/>
        </pc:sldMkLst>
        <pc:spChg chg="mod">
          <ac:chgData name="Louise Wright (1904059)" userId="03f2d2ee-0ddb-4f24-944f-4f4fe3a78076" providerId="ADAL" clId="{4C8E6625-7BC8-437B-91D9-A9CB145B102D}" dt="2019-12-16T14:41:05.081" v="12188" actId="26606"/>
          <ac:spMkLst>
            <pc:docMk/>
            <pc:sldMk cId="815970753" sldId="261"/>
            <ac:spMk id="2" creationId="{99391A44-FC41-4C15-9C4D-B19CAE81DCF9}"/>
          </ac:spMkLst>
        </pc:spChg>
        <pc:spChg chg="add del mod">
          <ac:chgData name="Louise Wright (1904059)" userId="03f2d2ee-0ddb-4f24-944f-4f4fe3a78076" providerId="ADAL" clId="{4C8E6625-7BC8-437B-91D9-A9CB145B102D}" dt="2020-01-03T14:57:47.577" v="15568"/>
          <ac:spMkLst>
            <pc:docMk/>
            <pc:sldMk cId="815970753" sldId="261"/>
            <ac:spMk id="3" creationId="{18523754-1CC6-4F62-B88E-8016912A7675}"/>
          </ac:spMkLst>
        </pc:spChg>
        <pc:spChg chg="add del mod">
          <ac:chgData name="Louise Wright (1904059)" userId="03f2d2ee-0ddb-4f24-944f-4f4fe3a78076" providerId="ADAL" clId="{4C8E6625-7BC8-437B-91D9-A9CB145B102D}" dt="2019-12-16T14:39:01.300" v="12110"/>
          <ac:spMkLst>
            <pc:docMk/>
            <pc:sldMk cId="815970753" sldId="261"/>
            <ac:spMk id="3" creationId="{191B3858-141C-4C15-8D62-2924B9CBD866}"/>
          </ac:spMkLst>
        </pc:spChg>
        <pc:spChg chg="del mod">
          <ac:chgData name="Louise Wright (1904059)" userId="03f2d2ee-0ddb-4f24-944f-4f4fe3a78076" providerId="ADAL" clId="{4C8E6625-7BC8-437B-91D9-A9CB145B102D}" dt="2019-12-15T16:57:12.877" v="9455" actId="478"/>
          <ac:spMkLst>
            <pc:docMk/>
            <pc:sldMk cId="815970753" sldId="261"/>
            <ac:spMk id="3" creationId="{1E27BB50-2BED-4ADC-8E13-FFEBDC8DCDE4}"/>
          </ac:spMkLst>
        </pc:spChg>
        <pc:spChg chg="add del mod">
          <ac:chgData name="Louise Wright (1904059)" userId="03f2d2ee-0ddb-4f24-944f-4f4fe3a78076" providerId="ADAL" clId="{4C8E6625-7BC8-437B-91D9-A9CB145B102D}" dt="2019-12-15T16:38:49.482" v="9225" actId="478"/>
          <ac:spMkLst>
            <pc:docMk/>
            <pc:sldMk cId="815970753" sldId="261"/>
            <ac:spMk id="4" creationId="{A9ADB87A-DB4D-44C8-AF36-B1DB7B997298}"/>
          </ac:spMkLst>
        </pc:spChg>
        <pc:spChg chg="add del mod">
          <ac:chgData name="Louise Wright (1904059)" userId="03f2d2ee-0ddb-4f24-944f-4f4fe3a78076" providerId="ADAL" clId="{4C8E6625-7BC8-437B-91D9-A9CB145B102D}" dt="2019-12-16T14:41:05.081" v="12188" actId="26606"/>
          <ac:spMkLst>
            <pc:docMk/>
            <pc:sldMk cId="815970753" sldId="261"/>
            <ac:spMk id="4" creationId="{AFB56DBF-1480-4CDC-86F5-CDD9B8324731}"/>
          </ac:spMkLst>
        </pc:spChg>
        <pc:spChg chg="add del mod">
          <ac:chgData name="Louise Wright (1904059)" userId="03f2d2ee-0ddb-4f24-944f-4f4fe3a78076" providerId="ADAL" clId="{4C8E6625-7BC8-437B-91D9-A9CB145B102D}" dt="2019-12-16T14:38:08.465" v="12107"/>
          <ac:spMkLst>
            <pc:docMk/>
            <pc:sldMk cId="815970753" sldId="261"/>
            <ac:spMk id="5" creationId="{402F4C5A-8017-4DCF-8CFA-64811EFDE891}"/>
          </ac:spMkLst>
        </pc:spChg>
        <pc:spChg chg="add del mod">
          <ac:chgData name="Louise Wright (1904059)" userId="03f2d2ee-0ddb-4f24-944f-4f4fe3a78076" providerId="ADAL" clId="{4C8E6625-7BC8-437B-91D9-A9CB145B102D}" dt="2019-12-15T17:07:52.534" v="9643"/>
          <ac:spMkLst>
            <pc:docMk/>
            <pc:sldMk cId="815970753" sldId="261"/>
            <ac:spMk id="6" creationId="{822022DD-6E86-4EA2-9A15-032B598DDADB}"/>
          </ac:spMkLst>
        </pc:spChg>
        <pc:spChg chg="add mod">
          <ac:chgData name="Louise Wright (1904059)" userId="03f2d2ee-0ddb-4f24-944f-4f4fe3a78076" providerId="ADAL" clId="{4C8E6625-7BC8-437B-91D9-A9CB145B102D}" dt="2020-01-14T12:11:43.272" v="19612" actId="20577"/>
          <ac:spMkLst>
            <pc:docMk/>
            <pc:sldMk cId="815970753" sldId="261"/>
            <ac:spMk id="6" creationId="{A1346203-111F-46D4-88AD-5E3DB2E07C8E}"/>
          </ac:spMkLst>
        </pc:spChg>
        <pc:spChg chg="add del mod">
          <ac:chgData name="Louise Wright (1904059)" userId="03f2d2ee-0ddb-4f24-944f-4f4fe3a78076" providerId="ADAL" clId="{4C8E6625-7BC8-437B-91D9-A9CB145B102D}" dt="2019-12-15T17:07:52.534" v="9643"/>
          <ac:spMkLst>
            <pc:docMk/>
            <pc:sldMk cId="815970753" sldId="261"/>
            <ac:spMk id="8" creationId="{874D4EA6-AA4B-48AF-A5DE-EB72DB012EC9}"/>
          </ac:spMkLst>
        </pc:spChg>
        <pc:spChg chg="add del mod">
          <ac:chgData name="Louise Wright (1904059)" userId="03f2d2ee-0ddb-4f24-944f-4f4fe3a78076" providerId="ADAL" clId="{4C8E6625-7BC8-437B-91D9-A9CB145B102D}" dt="2019-12-15T17:07:52.534" v="9643"/>
          <ac:spMkLst>
            <pc:docMk/>
            <pc:sldMk cId="815970753" sldId="261"/>
            <ac:spMk id="12" creationId="{312CB58F-A918-4002-82D2-19CED9EA5D18}"/>
          </ac:spMkLst>
        </pc:spChg>
        <pc:grpChg chg="add">
          <ac:chgData name="Louise Wright (1904059)" userId="03f2d2ee-0ddb-4f24-944f-4f4fe3a78076" providerId="ADAL" clId="{4C8E6625-7BC8-437B-91D9-A9CB145B102D}" dt="2019-12-16T14:41:05.081" v="12188" actId="26606"/>
          <ac:grpSpMkLst>
            <pc:docMk/>
            <pc:sldMk cId="815970753" sldId="261"/>
            <ac:grpSpMk id="11" creationId="{C93797FD-7F0A-483E-966E-7FE88F8D8798}"/>
          </ac:grpSpMkLst>
        </pc:grpChg>
        <pc:graphicFrameChg chg="add mod">
          <ac:chgData name="Louise Wright (1904059)" userId="03f2d2ee-0ddb-4f24-944f-4f4fe3a78076" providerId="ADAL" clId="{4C8E6625-7BC8-437B-91D9-A9CB145B102D}" dt="2019-12-16T15:10:27.663" v="12889"/>
          <ac:graphicFrameMkLst>
            <pc:docMk/>
            <pc:sldMk cId="815970753" sldId="261"/>
            <ac:graphicFrameMk id="9" creationId="{9105C7AF-EA90-48BB-9BE4-712B382EB504}"/>
          </ac:graphicFrameMkLst>
        </pc:graphicFrameChg>
        <pc:cxnChg chg="add">
          <ac:chgData name="Louise Wright (1904059)" userId="03f2d2ee-0ddb-4f24-944f-4f4fe3a78076" providerId="ADAL" clId="{4C8E6625-7BC8-437B-91D9-A9CB145B102D}" dt="2019-12-16T14:41:05.081" v="12188" actId="26606"/>
          <ac:cxnSpMkLst>
            <pc:docMk/>
            <pc:sldMk cId="815970753" sldId="261"/>
            <ac:cxnSpMk id="17" creationId="{DDB3BAEE-5BE4-4B17-A2DA-B334759C47AB}"/>
          </ac:cxnSpMkLst>
        </pc:cxnChg>
      </pc:sldChg>
      <pc:sldChg chg="addSp delSp modSp del">
        <pc:chgData name="Louise Wright (1904059)" userId="03f2d2ee-0ddb-4f24-944f-4f4fe3a78076" providerId="ADAL" clId="{4C8E6625-7BC8-437B-91D9-A9CB145B102D}" dt="2020-01-19T11:46:32.358" v="25435" actId="2696"/>
        <pc:sldMkLst>
          <pc:docMk/>
          <pc:sldMk cId="3682836578" sldId="262"/>
        </pc:sldMkLst>
        <pc:spChg chg="mod">
          <ac:chgData name="Louise Wright (1904059)" userId="03f2d2ee-0ddb-4f24-944f-4f4fe3a78076" providerId="ADAL" clId="{4C8E6625-7BC8-437B-91D9-A9CB145B102D}" dt="2020-01-19T11:29:46.609" v="25374" actId="120"/>
          <ac:spMkLst>
            <pc:docMk/>
            <pc:sldMk cId="3682836578" sldId="262"/>
            <ac:spMk id="2" creationId="{A038B65E-A774-46BD-8B65-0C3629C23039}"/>
          </ac:spMkLst>
        </pc:spChg>
        <pc:spChg chg="del mod">
          <ac:chgData name="Louise Wright (1904059)" userId="03f2d2ee-0ddb-4f24-944f-4f4fe3a78076" providerId="ADAL" clId="{4C8E6625-7BC8-437B-91D9-A9CB145B102D}" dt="2020-01-18T15:46:29.297" v="23556"/>
          <ac:spMkLst>
            <pc:docMk/>
            <pc:sldMk cId="3682836578" sldId="262"/>
            <ac:spMk id="3" creationId="{51ABB366-6F09-4D3A-9917-0FEFA55FBCC2}"/>
          </ac:spMkLst>
        </pc:spChg>
        <pc:spChg chg="add mod">
          <ac:chgData name="Louise Wright (1904059)" userId="03f2d2ee-0ddb-4f24-944f-4f4fe3a78076" providerId="ADAL" clId="{4C8E6625-7BC8-437B-91D9-A9CB145B102D}" dt="2020-01-18T15:52:54.840" v="23589" actId="6549"/>
          <ac:spMkLst>
            <pc:docMk/>
            <pc:sldMk cId="3682836578" sldId="262"/>
            <ac:spMk id="4" creationId="{C62727A7-3AD7-4882-A7C0-0C6E365137B6}"/>
          </ac:spMkLst>
        </pc:spChg>
        <pc:spChg chg="add del mod">
          <ac:chgData name="Louise Wright (1904059)" userId="03f2d2ee-0ddb-4f24-944f-4f4fe3a78076" providerId="ADAL" clId="{4C8E6625-7BC8-437B-91D9-A9CB145B102D}" dt="2020-01-18T15:54:53.170" v="23619" actId="478"/>
          <ac:spMkLst>
            <pc:docMk/>
            <pc:sldMk cId="3682836578" sldId="262"/>
            <ac:spMk id="5" creationId="{7D532E48-9017-4C56-9AB2-936C221DDC4E}"/>
          </ac:spMkLst>
        </pc:spChg>
        <pc:spChg chg="add mod">
          <ac:chgData name="Louise Wright (1904059)" userId="03f2d2ee-0ddb-4f24-944f-4f4fe3a78076" providerId="ADAL" clId="{4C8E6625-7BC8-437B-91D9-A9CB145B102D}" dt="2020-01-19T11:22:38.389" v="25225" actId="6549"/>
          <ac:spMkLst>
            <pc:docMk/>
            <pc:sldMk cId="3682836578" sldId="262"/>
            <ac:spMk id="6" creationId="{54F6209A-AE34-4A2F-B5F3-9DFF14116484}"/>
          </ac:spMkLst>
        </pc:spChg>
      </pc:sldChg>
      <pc:sldChg chg="addSp delSp modSp mod ord setBg delDesignElem addCm delCm">
        <pc:chgData name="Louise Wright (1904059)" userId="03f2d2ee-0ddb-4f24-944f-4f4fe3a78076" providerId="ADAL" clId="{4C8E6625-7BC8-437B-91D9-A9CB145B102D}" dt="2020-01-20T10:04:57.920" v="27031" actId="20577"/>
        <pc:sldMkLst>
          <pc:docMk/>
          <pc:sldMk cId="1339367080" sldId="263"/>
        </pc:sldMkLst>
        <pc:spChg chg="add del mod">
          <ac:chgData name="Louise Wright (1904059)" userId="03f2d2ee-0ddb-4f24-944f-4f4fe3a78076" providerId="ADAL" clId="{4C8E6625-7BC8-437B-91D9-A9CB145B102D}" dt="2020-01-18T10:36:36.358" v="20550"/>
          <ac:spMkLst>
            <pc:docMk/>
            <pc:sldMk cId="1339367080" sldId="263"/>
            <ac:spMk id="2" creationId="{63517B10-0CA9-499A-9370-E464F6041F94}"/>
          </ac:spMkLst>
        </pc:spChg>
        <pc:spChg chg="add del">
          <ac:chgData name="Louise Wright (1904059)" userId="03f2d2ee-0ddb-4f24-944f-4f4fe3a78076" providerId="ADAL" clId="{4C8E6625-7BC8-437B-91D9-A9CB145B102D}" dt="2019-12-07T17:20:58.251" v="1004"/>
          <ac:spMkLst>
            <pc:docMk/>
            <pc:sldMk cId="1339367080" sldId="263"/>
            <ac:spMk id="2" creationId="{C97BE9CB-8A79-4A0F-8BEB-4978F1953917}"/>
          </ac:spMkLst>
        </pc:spChg>
        <pc:spChg chg="add mod">
          <ac:chgData name="Louise Wright (1904059)" userId="03f2d2ee-0ddb-4f24-944f-4f4fe3a78076" providerId="ADAL" clId="{4C8E6625-7BC8-437B-91D9-A9CB145B102D}" dt="2020-01-20T10:04:57.920" v="27031" actId="20577"/>
          <ac:spMkLst>
            <pc:docMk/>
            <pc:sldMk cId="1339367080" sldId="263"/>
            <ac:spMk id="3" creationId="{2F6765B9-D976-4F0B-B8B1-E3FB16570374}"/>
          </ac:spMkLst>
        </pc:spChg>
        <pc:spChg chg="mod">
          <ac:chgData name="Louise Wright (1904059)" userId="03f2d2ee-0ddb-4f24-944f-4f4fe3a78076" providerId="ADAL" clId="{4C8E6625-7BC8-437B-91D9-A9CB145B102D}" dt="2020-01-19T12:39:15.657" v="25516" actId="20577"/>
          <ac:spMkLst>
            <pc:docMk/>
            <pc:sldMk cId="1339367080" sldId="263"/>
            <ac:spMk id="4" creationId="{7AE1DF0D-76E7-430D-9136-FBAAC5025CFA}"/>
          </ac:spMkLst>
        </pc:spChg>
        <pc:spChg chg="add mod">
          <ac:chgData name="Louise Wright (1904059)" userId="03f2d2ee-0ddb-4f24-944f-4f4fe3a78076" providerId="ADAL" clId="{4C8E6625-7BC8-437B-91D9-A9CB145B102D}" dt="2020-01-19T12:40:32.108" v="25518" actId="313"/>
          <ac:spMkLst>
            <pc:docMk/>
            <pc:sldMk cId="1339367080" sldId="263"/>
            <ac:spMk id="5" creationId="{571F7883-08D6-4F2F-898D-0029634D90E9}"/>
          </ac:spMkLst>
        </pc:spChg>
        <pc:spChg chg="add del mod">
          <ac:chgData name="Louise Wright (1904059)" userId="03f2d2ee-0ddb-4f24-944f-4f4fe3a78076" providerId="ADAL" clId="{4C8E6625-7BC8-437B-91D9-A9CB145B102D}" dt="2019-12-07T17:16:31.171" v="967" actId="26606"/>
          <ac:spMkLst>
            <pc:docMk/>
            <pc:sldMk cId="1339367080" sldId="263"/>
            <ac:spMk id="5" creationId="{C1091CD6-5424-4FB0-ADAF-7AC925DCD1F2}"/>
          </ac:spMkLst>
        </pc:spChg>
        <pc:spChg chg="add del mod">
          <ac:chgData name="Louise Wright (1904059)" userId="03f2d2ee-0ddb-4f24-944f-4f4fe3a78076" providerId="ADAL" clId="{4C8E6625-7BC8-437B-91D9-A9CB145B102D}" dt="2020-01-19T09:56:13.054" v="24037"/>
          <ac:spMkLst>
            <pc:docMk/>
            <pc:sldMk cId="1339367080" sldId="263"/>
            <ac:spMk id="6" creationId="{8652CC7E-A7A5-4CCA-BA82-CF25C9470A6C}"/>
          </ac:spMkLst>
        </pc:spChg>
        <pc:spChg chg="add del mod">
          <ac:chgData name="Louise Wright (1904059)" userId="03f2d2ee-0ddb-4f24-944f-4f4fe3a78076" providerId="ADAL" clId="{4C8E6625-7BC8-437B-91D9-A9CB145B102D}" dt="2020-01-19T09:56:38.799" v="24056"/>
          <ac:spMkLst>
            <pc:docMk/>
            <pc:sldMk cId="1339367080" sldId="263"/>
            <ac:spMk id="7" creationId="{EDC7DBED-7F95-4528-97DD-F2C5ED42B1C7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10" creationId="{DC878D9A-77BE-4701-AE3D-EEFC53CD50BC}"/>
          </ac:spMkLst>
        </pc:spChg>
        <pc:spChg chg="add mod">
          <ac:chgData name="Louise Wright (1904059)" userId="03f2d2ee-0ddb-4f24-944f-4f4fe3a78076" providerId="ADAL" clId="{4C8E6625-7BC8-437B-91D9-A9CB145B102D}" dt="2020-01-18T15:33:46.401" v="23492" actId="6549"/>
          <ac:spMkLst>
            <pc:docMk/>
            <pc:sldMk cId="1339367080" sldId="263"/>
            <ac:spMk id="12" creationId="{F227A04C-ED47-43CE-89B4-C3314983DEBF}"/>
          </ac:spMkLst>
        </pc:spChg>
        <pc:spChg chg="add del">
          <ac:chgData name="Louise Wright (1904059)" userId="03f2d2ee-0ddb-4f24-944f-4f4fe3a78076" providerId="ADAL" clId="{4C8E6625-7BC8-437B-91D9-A9CB145B102D}" dt="2019-12-07T17:16:00.003" v="954" actId="26606"/>
          <ac:spMkLst>
            <pc:docMk/>
            <pc:sldMk cId="1339367080" sldId="263"/>
            <ac:spMk id="14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07T17:16:00.003" v="954" actId="26606"/>
          <ac:spMkLst>
            <pc:docMk/>
            <pc:sldMk cId="1339367080" sldId="263"/>
            <ac:spMk id="16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07T17:16:00.003" v="954" actId="26606"/>
          <ac:spMkLst>
            <pc:docMk/>
            <pc:sldMk cId="1339367080" sldId="263"/>
            <ac:spMk id="18" creationId="{7B407EC4-5D16-4845-9840-4E28622B6568}"/>
          </ac:spMkLst>
        </pc:spChg>
        <pc:spChg chg="add del">
          <ac:chgData name="Louise Wright (1904059)" userId="03f2d2ee-0ddb-4f24-944f-4f4fe3a78076" providerId="ADAL" clId="{4C8E6625-7BC8-437B-91D9-A9CB145B102D}" dt="2019-12-07T17:16:00.003" v="954" actId="26606"/>
          <ac:spMkLst>
            <pc:docMk/>
            <pc:sldMk cId="1339367080" sldId="263"/>
            <ac:spMk id="19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22" creationId="{F643BE08-0ED1-4B73-AC6D-B7E26A59CDAA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23" creationId="{956B2094-7FC0-45FC-BFED-3CB88CEE63F5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24" creationId="{07A4B640-BB7F-4272-A710-068DBA9F9A6E}"/>
          </ac:spMkLst>
        </pc:spChg>
        <pc:spChg chg="add del">
          <ac:chgData name="Louise Wright (1904059)" userId="03f2d2ee-0ddb-4f24-944f-4f4fe3a78076" providerId="ADAL" clId="{4C8E6625-7BC8-437B-91D9-A9CB145B102D}" dt="2019-12-07T17:16:05.408" v="956" actId="26606"/>
          <ac:spMkLst>
            <pc:docMk/>
            <pc:sldMk cId="1339367080" sldId="263"/>
            <ac:spMk id="25" creationId="{C1091CD6-5424-4FB0-ADAF-7AC925DCD1F2}"/>
          </ac:spMkLst>
        </pc:spChg>
        <pc:spChg chg="add del">
          <ac:chgData name="Louise Wright (1904059)" userId="03f2d2ee-0ddb-4f24-944f-4f4fe3a78076" providerId="ADAL" clId="{4C8E6625-7BC8-437B-91D9-A9CB145B102D}" dt="2019-12-07T17:16:18.143" v="958" actId="26606"/>
          <ac:spMkLst>
            <pc:docMk/>
            <pc:sldMk cId="1339367080" sldId="263"/>
            <ac:spMk id="27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07T17:16:18.143" v="958" actId="26606"/>
          <ac:spMkLst>
            <pc:docMk/>
            <pc:sldMk cId="1339367080" sldId="263"/>
            <ac:spMk id="28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07T17:16:18.143" v="958" actId="26606"/>
          <ac:spMkLst>
            <pc:docMk/>
            <pc:sldMk cId="1339367080" sldId="263"/>
            <ac:spMk id="29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07T17:16:18.143" v="958" actId="26606"/>
          <ac:spMkLst>
            <pc:docMk/>
            <pc:sldMk cId="1339367080" sldId="263"/>
            <ac:spMk id="30" creationId="{7B407EC4-5D16-4845-9840-4E28622B6568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3" creationId="{52723366-C73B-4ED6-ADEF-29911C6BC55F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4" creationId="{847A4152-8E41-4D1C-B88C-57C5C430A69E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5" creationId="{999F76F5-72D4-4814-9169-8F535AEEB809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6" creationId="{C6202988-4466-42C5-B33A-AFABF051B4FE}"/>
          </ac:spMkLst>
        </pc:spChg>
        <pc:spChg chg="add del">
          <ac:chgData name="Louise Wright (1904059)" userId="03f2d2ee-0ddb-4f24-944f-4f4fe3a78076" providerId="ADAL" clId="{4C8E6625-7BC8-437B-91D9-A9CB145B102D}" dt="2019-12-07T17:16:20.611" v="960" actId="26606"/>
          <ac:spMkLst>
            <pc:docMk/>
            <pc:sldMk cId="1339367080" sldId="263"/>
            <ac:spMk id="37" creationId="{C1091CD6-5424-4FB0-ADAF-7AC925DCD1F2}"/>
          </ac:spMkLst>
        </pc:spChg>
        <pc:spChg chg="add del">
          <ac:chgData name="Louise Wright (1904059)" userId="03f2d2ee-0ddb-4f24-944f-4f4fe3a78076" providerId="ADAL" clId="{4C8E6625-7BC8-437B-91D9-A9CB145B102D}" dt="2019-12-07T17:16:24.782" v="962" actId="26606"/>
          <ac:spMkLst>
            <pc:docMk/>
            <pc:sldMk cId="1339367080" sldId="263"/>
            <ac:spMk id="39" creationId="{B7328C2D-38F0-4C80-9EA5-A1AD0D6B2022}"/>
          </ac:spMkLst>
        </pc:spChg>
        <pc:spChg chg="add del">
          <ac:chgData name="Louise Wright (1904059)" userId="03f2d2ee-0ddb-4f24-944f-4f4fe3a78076" providerId="ADAL" clId="{4C8E6625-7BC8-437B-91D9-A9CB145B102D}" dt="2019-12-07T17:16:24.782" v="962" actId="26606"/>
          <ac:spMkLst>
            <pc:docMk/>
            <pc:sldMk cId="1339367080" sldId="263"/>
            <ac:spMk id="44" creationId="{C1091CD6-5424-4FB0-ADAF-7AC925DCD1F2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46" creationId="{0B7C4858-FAA3-4226-A856-193A01910E69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47" creationId="{68C1B503-0291-4E82-A65E-72D604D9F6CF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48" creationId="{B3F836C5-9601-4982-A121-CCA49BF7BA6C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49" creationId="{46CD0D05-FF47-4ABB-841C-0600CADC354B}"/>
          </ac:spMkLst>
        </pc:spChg>
        <pc:spChg chg="add del">
          <ac:chgData name="Louise Wright (1904059)" userId="03f2d2ee-0ddb-4f24-944f-4f4fe3a78076" providerId="ADAL" clId="{4C8E6625-7BC8-437B-91D9-A9CB145B102D}" dt="2019-12-07T17:16:27.266" v="964" actId="26606"/>
          <ac:spMkLst>
            <pc:docMk/>
            <pc:sldMk cId="1339367080" sldId="263"/>
            <ac:spMk id="50" creationId="{C1091CD6-5424-4FB0-ADAF-7AC925DCD1F2}"/>
          </ac:spMkLst>
        </pc:spChg>
        <pc:spChg chg="add del">
          <ac:chgData name="Louise Wright (1904059)" userId="03f2d2ee-0ddb-4f24-944f-4f4fe3a78076" providerId="ADAL" clId="{4C8E6625-7BC8-437B-91D9-A9CB145B102D}" dt="2019-12-07T17:16:31.062" v="966" actId="26606"/>
          <ac:spMkLst>
            <pc:docMk/>
            <pc:sldMk cId="1339367080" sldId="263"/>
            <ac:spMk id="52" creationId="{B7328C2D-38F0-4C80-9EA5-A1AD0D6B2022}"/>
          </ac:spMkLst>
        </pc:spChg>
        <pc:spChg chg="add del">
          <ac:chgData name="Louise Wright (1904059)" userId="03f2d2ee-0ddb-4f24-944f-4f4fe3a78076" providerId="ADAL" clId="{4C8E6625-7BC8-437B-91D9-A9CB145B102D}" dt="2019-12-07T17:16:31.062" v="966" actId="26606"/>
          <ac:spMkLst>
            <pc:docMk/>
            <pc:sldMk cId="1339367080" sldId="263"/>
            <ac:spMk id="57" creationId="{C1091CD6-5424-4FB0-ADAF-7AC925DCD1F2}"/>
          </ac:spMkLst>
        </pc:spChg>
        <pc:grpChg chg="add del">
          <ac:chgData name="Louise Wright (1904059)" userId="03f2d2ee-0ddb-4f24-944f-4f4fe3a78076" providerId="ADAL" clId="{4C8E6625-7BC8-437B-91D9-A9CB145B102D}" dt="2019-12-07T17:15:56.410" v="952" actId="26606"/>
          <ac:grpSpMkLst>
            <pc:docMk/>
            <pc:sldMk cId="1339367080" sldId="263"/>
            <ac:grpSpMk id="12" creationId="{E7DEDD00-5E71-418B-9C3C-9B71B018221A}"/>
          </ac:grpSpMkLst>
        </pc:grpChg>
        <pc:grpChg chg="add del">
          <ac:chgData name="Louise Wright (1904059)" userId="03f2d2ee-0ddb-4f24-944f-4f4fe3a78076" providerId="ADAL" clId="{4C8E6625-7BC8-437B-91D9-A9CB145B102D}" dt="2019-12-07T17:16:24.782" v="962" actId="26606"/>
          <ac:grpSpMkLst>
            <pc:docMk/>
            <pc:sldMk cId="1339367080" sldId="263"/>
            <ac:grpSpMk id="40" creationId="{BD17E249-48D0-476B-A642-A5D58DD39A22}"/>
          </ac:grpSpMkLst>
        </pc:grpChg>
        <pc:grpChg chg="add del">
          <ac:chgData name="Louise Wright (1904059)" userId="03f2d2ee-0ddb-4f24-944f-4f4fe3a78076" providerId="ADAL" clId="{4C8E6625-7BC8-437B-91D9-A9CB145B102D}" dt="2019-12-07T17:16:31.062" v="966" actId="26606"/>
          <ac:grpSpMkLst>
            <pc:docMk/>
            <pc:sldMk cId="1339367080" sldId="263"/>
            <ac:grpSpMk id="53" creationId="{BD17E249-48D0-476B-A642-A5D58DD39A22}"/>
          </ac:grpSpMkLst>
        </pc:grpChg>
        <pc:grpChg chg="add del">
          <ac:chgData name="Louise Wright (1904059)" userId="03f2d2ee-0ddb-4f24-944f-4f4fe3a78076" providerId="ADAL" clId="{4C8E6625-7BC8-437B-91D9-A9CB145B102D}" dt="2020-01-18T10:20:47.044" v="20165"/>
          <ac:grpSpMkLst>
            <pc:docMk/>
            <pc:sldMk cId="1339367080" sldId="263"/>
            <ac:grpSpMk id="59" creationId="{E7DEDD00-5E71-418B-9C3C-9B71B018221A}"/>
          </ac:grpSpMkLst>
        </pc:grpChg>
        <pc:graphicFrameChg chg="add del">
          <ac:chgData name="Louise Wright (1904059)" userId="03f2d2ee-0ddb-4f24-944f-4f4fe3a78076" providerId="ADAL" clId="{4C8E6625-7BC8-437B-91D9-A9CB145B102D}" dt="2019-12-07T17:15:56.410" v="952" actId="26606"/>
          <ac:graphicFrameMkLst>
            <pc:docMk/>
            <pc:sldMk cId="1339367080" sldId="263"/>
            <ac:graphicFrameMk id="7" creationId="{A567F3F4-FACF-4CA5-B732-2910B26991EA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07T17:16:00.003" v="954" actId="26606"/>
          <ac:graphicFrameMkLst>
            <pc:docMk/>
            <pc:sldMk cId="1339367080" sldId="263"/>
            <ac:graphicFrameMk id="20" creationId="{DA949046-D27F-4C50-BFC9-52FEE4F84AFB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07T17:16:18.143" v="958" actId="26606"/>
          <ac:graphicFrameMkLst>
            <pc:docMk/>
            <pc:sldMk cId="1339367080" sldId="263"/>
            <ac:graphicFrameMk id="31" creationId="{638763FD-6810-4A03-8CAB-16DDC3A1AE47}"/>
          </ac:graphicFrameMkLst>
        </pc:graphicFrameChg>
        <pc:graphicFrameChg chg="add mod">
          <ac:chgData name="Louise Wright (1904059)" userId="03f2d2ee-0ddb-4f24-944f-4f4fe3a78076" providerId="ADAL" clId="{4C8E6625-7BC8-437B-91D9-A9CB145B102D}" dt="2020-01-19T14:42:16.817" v="26850" actId="14100"/>
          <ac:graphicFrameMkLst>
            <pc:docMk/>
            <pc:sldMk cId="1339367080" sldId="263"/>
            <ac:graphicFrameMk id="62" creationId="{A567F3F4-FACF-4CA5-B732-2910B26991EA}"/>
          </ac:graphicFrameMkLst>
        </pc:graphicFrameChg>
        <pc:cxnChg chg="add del">
          <ac:chgData name="Louise Wright (1904059)" userId="03f2d2ee-0ddb-4f24-944f-4f4fe3a78076" providerId="ADAL" clId="{4C8E6625-7BC8-437B-91D9-A9CB145B102D}" dt="2019-12-07T17:16:24.782" v="962" actId="26606"/>
          <ac:cxnSpMkLst>
            <pc:docMk/>
            <pc:sldMk cId="1339367080" sldId="263"/>
            <ac:cxnSpMk id="43" creationId="{0B65B193-F600-4C1B-9DBF-09D94CDB08D8}"/>
          </ac:cxnSpMkLst>
        </pc:cxnChg>
        <pc:cxnChg chg="add del">
          <ac:chgData name="Louise Wright (1904059)" userId="03f2d2ee-0ddb-4f24-944f-4f4fe3a78076" providerId="ADAL" clId="{4C8E6625-7BC8-437B-91D9-A9CB145B102D}" dt="2019-12-07T17:16:31.062" v="966" actId="26606"/>
          <ac:cxnSpMkLst>
            <pc:docMk/>
            <pc:sldMk cId="1339367080" sldId="263"/>
            <ac:cxnSpMk id="56" creationId="{0B65B193-F600-4C1B-9DBF-09D94CDB08D8}"/>
          </ac:cxnSpMkLst>
        </pc:cxnChg>
      </pc:sldChg>
      <pc:sldChg chg="addSp delSp modSp mod setBg delDesignElem addCm delCm">
        <pc:chgData name="Louise Wright (1904059)" userId="03f2d2ee-0ddb-4f24-944f-4f4fe3a78076" providerId="ADAL" clId="{4C8E6625-7BC8-437B-91D9-A9CB145B102D}" dt="2020-01-20T11:28:44.028" v="28689" actId="6549"/>
        <pc:sldMkLst>
          <pc:docMk/>
          <pc:sldMk cId="1456022387" sldId="264"/>
        </pc:sldMkLst>
        <pc:spChg chg="mod">
          <ac:chgData name="Louise Wright (1904059)" userId="03f2d2ee-0ddb-4f24-944f-4f4fe3a78076" providerId="ADAL" clId="{4C8E6625-7BC8-437B-91D9-A9CB145B102D}" dt="2020-01-20T10:52:49.902" v="27949" actId="14100"/>
          <ac:spMkLst>
            <pc:docMk/>
            <pc:sldMk cId="1456022387" sldId="264"/>
            <ac:spMk id="2" creationId="{2B46E93B-5BD9-4706-9B97-A20F9F8183AB}"/>
          </ac:spMkLst>
        </pc:spChg>
        <pc:spChg chg="del mod">
          <ac:chgData name="Louise Wright (1904059)" userId="03f2d2ee-0ddb-4f24-944f-4f4fe3a78076" providerId="ADAL" clId="{4C8E6625-7BC8-437B-91D9-A9CB145B102D}" dt="2019-12-17T11:58:30.924" v="14188"/>
          <ac:spMkLst>
            <pc:docMk/>
            <pc:sldMk cId="1456022387" sldId="264"/>
            <ac:spMk id="3" creationId="{875171D4-80D1-401F-9F7B-1D3503560A73}"/>
          </ac:spMkLst>
        </pc:spChg>
        <pc:spChg chg="add mod">
          <ac:chgData name="Louise Wright (1904059)" userId="03f2d2ee-0ddb-4f24-944f-4f4fe3a78076" providerId="ADAL" clId="{4C8E6625-7BC8-437B-91D9-A9CB145B102D}" dt="2020-01-20T11:28:44.028" v="28689" actId="6549"/>
          <ac:spMkLst>
            <pc:docMk/>
            <pc:sldMk cId="1456022387" sldId="264"/>
            <ac:spMk id="3" creationId="{8DAFD6E2-9AE7-4776-9561-1642BFE42DFE}"/>
          </ac:spMkLst>
        </pc:spChg>
        <pc:spChg chg="add mod">
          <ac:chgData name="Louise Wright (1904059)" userId="03f2d2ee-0ddb-4f24-944f-4f4fe3a78076" providerId="ADAL" clId="{4C8E6625-7BC8-437B-91D9-A9CB145B102D}" dt="2020-01-20T10:53:31.160" v="27952" actId="255"/>
          <ac:spMkLst>
            <pc:docMk/>
            <pc:sldMk cId="1456022387" sldId="264"/>
            <ac:spMk id="4" creationId="{C433009F-4945-47E6-A9E6-FF47D45F054A}"/>
          </ac:spMkLst>
        </pc:spChg>
        <pc:spChg chg="add del">
          <ac:chgData name="Louise Wright (1904059)" userId="03f2d2ee-0ddb-4f24-944f-4f4fe3a78076" providerId="ADAL" clId="{4C8E6625-7BC8-437B-91D9-A9CB145B102D}" dt="2019-12-17T11:58:08.484" v="14183"/>
          <ac:spMkLst>
            <pc:docMk/>
            <pc:sldMk cId="1456022387" sldId="264"/>
            <ac:spMk id="16" creationId="{3D6DABB5-1FC3-4E21-AC84-4685B03C9F93}"/>
          </ac:spMkLst>
        </pc:spChg>
        <pc:spChg chg="add del">
          <ac:chgData name="Louise Wright (1904059)" userId="03f2d2ee-0ddb-4f24-944f-4f4fe3a78076" providerId="ADAL" clId="{4C8E6625-7BC8-437B-91D9-A9CB145B102D}" dt="2019-12-17T11:58:08.484" v="14183"/>
          <ac:spMkLst>
            <pc:docMk/>
            <pc:sldMk cId="1456022387" sldId="264"/>
            <ac:spMk id="18" creationId="{FC5790B5-250E-45E6-A05D-C3D1D459BC9D}"/>
          </ac:spMkLst>
        </pc:spChg>
        <pc:grpChg chg="add del">
          <ac:chgData name="Louise Wright (1904059)" userId="03f2d2ee-0ddb-4f24-944f-4f4fe3a78076" providerId="ADAL" clId="{4C8E6625-7BC8-437B-91D9-A9CB145B102D}" dt="2019-12-17T11:58:08.484" v="14183"/>
          <ac:grpSpMkLst>
            <pc:docMk/>
            <pc:sldMk cId="1456022387" sldId="264"/>
            <ac:grpSpMk id="8" creationId="{7575D7A7-3C36-4508-9BC6-70A93BD3C438}"/>
          </ac:grpSpMkLst>
        </pc:grpChg>
        <pc:grpChg chg="add del">
          <ac:chgData name="Louise Wright (1904059)" userId="03f2d2ee-0ddb-4f24-944f-4f4fe3a78076" providerId="ADAL" clId="{4C8E6625-7BC8-437B-91D9-A9CB145B102D}" dt="2019-12-17T11:58:08.484" v="14183"/>
          <ac:grpSpMkLst>
            <pc:docMk/>
            <pc:sldMk cId="1456022387" sldId="264"/>
            <ac:grpSpMk id="20" creationId="{68158C4B-1BFE-4F6D-B2C1-0066FA11935A}"/>
          </ac:grpSpMkLst>
        </pc:grpChg>
        <pc:cxnChg chg="add del">
          <ac:chgData name="Louise Wright (1904059)" userId="03f2d2ee-0ddb-4f24-944f-4f4fe3a78076" providerId="ADAL" clId="{4C8E6625-7BC8-437B-91D9-A9CB145B102D}" dt="2019-12-17T11:58:08.484" v="14183"/>
          <ac:cxnSpMkLst>
            <pc:docMk/>
            <pc:sldMk cId="1456022387" sldId="264"/>
            <ac:cxnSpMk id="14" creationId="{AE446D0E-6531-40B7-A182-FB8602439777}"/>
          </ac:cxnSpMkLst>
        </pc:cxnChg>
        <pc:cxnChg chg="add del">
          <ac:chgData name="Louise Wright (1904059)" userId="03f2d2ee-0ddb-4f24-944f-4f4fe3a78076" providerId="ADAL" clId="{4C8E6625-7BC8-437B-91D9-A9CB145B102D}" dt="2019-12-17T11:58:08.484" v="14183"/>
          <ac:cxnSpMkLst>
            <pc:docMk/>
            <pc:sldMk cId="1456022387" sldId="264"/>
            <ac:cxnSpMk id="26" creationId="{14319AF2-886A-4C5D-B34C-17FCB0267EEB}"/>
          </ac:cxnSpMkLst>
        </pc:cxnChg>
      </pc:sldChg>
      <pc:sldChg chg="addSp delSp modSp mod setBg">
        <pc:chgData name="Louise Wright (1904059)" userId="03f2d2ee-0ddb-4f24-944f-4f4fe3a78076" providerId="ADAL" clId="{4C8E6625-7BC8-437B-91D9-A9CB145B102D}" dt="2020-01-20T11:19:09.822" v="28588" actId="20577"/>
        <pc:sldMkLst>
          <pc:docMk/>
          <pc:sldMk cId="782785628" sldId="265"/>
        </pc:sldMkLst>
        <pc:spChg chg="mod">
          <ac:chgData name="Louise Wright (1904059)" userId="03f2d2ee-0ddb-4f24-944f-4f4fe3a78076" providerId="ADAL" clId="{4C8E6625-7BC8-437B-91D9-A9CB145B102D}" dt="2020-01-20T11:18:44.563" v="28581" actId="14100"/>
          <ac:spMkLst>
            <pc:docMk/>
            <pc:sldMk cId="782785628" sldId="265"/>
            <ac:spMk id="2" creationId="{EA6CDFDB-DB1E-4D39-A37C-CC219D621781}"/>
          </ac:spMkLst>
        </pc:spChg>
        <pc:spChg chg="add mod">
          <ac:chgData name="Louise Wright (1904059)" userId="03f2d2ee-0ddb-4f24-944f-4f4fe3a78076" providerId="ADAL" clId="{4C8E6625-7BC8-437B-91D9-A9CB145B102D}" dt="2020-01-20T10:16:17.774" v="27256" actId="14100"/>
          <ac:spMkLst>
            <pc:docMk/>
            <pc:sldMk cId="782785628" sldId="265"/>
            <ac:spMk id="3" creationId="{02A54D04-3282-482C-97AE-EFA2A4547572}"/>
          </ac:spMkLst>
        </pc:spChg>
        <pc:spChg chg="add del mod">
          <ac:chgData name="Louise Wright (1904059)" userId="03f2d2ee-0ddb-4f24-944f-4f4fe3a78076" providerId="ADAL" clId="{4C8E6625-7BC8-437B-91D9-A9CB145B102D}" dt="2019-12-07T17:09:52.347" v="772"/>
          <ac:spMkLst>
            <pc:docMk/>
            <pc:sldMk cId="782785628" sldId="265"/>
            <ac:spMk id="3" creationId="{99C02DB7-C3D6-48C6-B1E7-D06110D231AB}"/>
          </ac:spMkLst>
        </pc:spChg>
        <pc:spChg chg="add del mod">
          <ac:chgData name="Louise Wright (1904059)" userId="03f2d2ee-0ddb-4f24-944f-4f4fe3a78076" providerId="ADAL" clId="{4C8E6625-7BC8-437B-91D9-A9CB145B102D}" dt="2019-12-07T17:09:58.158" v="773"/>
          <ac:spMkLst>
            <pc:docMk/>
            <pc:sldMk cId="782785628" sldId="265"/>
            <ac:spMk id="4" creationId="{7EFD9031-5747-4286-8983-708979FB0015}"/>
          </ac:spMkLst>
        </pc:spChg>
        <pc:spChg chg="add del mod">
          <ac:chgData name="Louise Wright (1904059)" userId="03f2d2ee-0ddb-4f24-944f-4f4fe3a78076" providerId="ADAL" clId="{4C8E6625-7BC8-437B-91D9-A9CB145B102D}" dt="2020-01-20T11:19:09.822" v="28588" actId="20577"/>
          <ac:spMkLst>
            <pc:docMk/>
            <pc:sldMk cId="782785628" sldId="265"/>
            <ac:spMk id="5" creationId="{2B8976F9-D12F-4AFB-90EE-CEB5FA5EC5EB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10" creationId="{0B7C4858-FAA3-4226-A856-193A01910E69}"/>
          </ac:spMkLst>
        </pc:spChg>
        <pc:spChg chg="add del">
          <ac:chgData name="Louise Wright (1904059)" userId="03f2d2ee-0ddb-4f24-944f-4f4fe3a78076" providerId="ADAL" clId="{4C8E6625-7BC8-437B-91D9-A9CB145B102D}" dt="2019-12-07T17:32:47.149" v="1418" actId="26606"/>
          <ac:spMkLst>
            <pc:docMk/>
            <pc:sldMk cId="782785628" sldId="265"/>
            <ac:spMk id="12" creationId="{95224A92-B71D-4244-9CEE-E80F9BD118DF}"/>
          </ac:spMkLst>
        </pc:spChg>
        <pc:spChg chg="add del">
          <ac:chgData name="Louise Wright (1904059)" userId="03f2d2ee-0ddb-4f24-944f-4f4fe3a78076" providerId="ADAL" clId="{4C8E6625-7BC8-437B-91D9-A9CB145B102D}" dt="2019-12-07T17:32:47.149" v="1418" actId="26606"/>
          <ac:spMkLst>
            <pc:docMk/>
            <pc:sldMk cId="782785628" sldId="265"/>
            <ac:spMk id="14" creationId="{9069A319-3937-4297-B7D8-6745097B90D2}"/>
          </ac:spMkLst>
        </pc:spChg>
        <pc:spChg chg="add del">
          <ac:chgData name="Louise Wright (1904059)" userId="03f2d2ee-0ddb-4f24-944f-4f4fe3a78076" providerId="ADAL" clId="{4C8E6625-7BC8-437B-91D9-A9CB145B102D}" dt="2019-12-07T17:32:47.149" v="1418" actId="26606"/>
          <ac:spMkLst>
            <pc:docMk/>
            <pc:sldMk cId="782785628" sldId="265"/>
            <ac:spMk id="16" creationId="{F3FDFE78-2422-40CD-BC53-9E0C459C9D9F}"/>
          </ac:spMkLst>
        </pc:spChg>
        <pc:spChg chg="add del">
          <ac:chgData name="Louise Wright (1904059)" userId="03f2d2ee-0ddb-4f24-944f-4f4fe3a78076" providerId="ADAL" clId="{4C8E6625-7BC8-437B-91D9-A9CB145B102D}" dt="2019-12-07T17:32:47.149" v="1418" actId="26606"/>
          <ac:spMkLst>
            <pc:docMk/>
            <pc:sldMk cId="782785628" sldId="265"/>
            <ac:spMk id="18" creationId="{A97E302E-4D34-42E4-94A8-4FC0AF572FEB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20" creationId="{68C1B503-0291-4E82-A65E-72D604D9F6CF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21" creationId="{B3F836C5-9601-4982-A121-CCA49BF7BA6C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22" creationId="{46CD0D05-FF47-4ABB-841C-0600CADC354B}"/>
          </ac:spMkLst>
        </pc:spChg>
        <pc:spChg chg="add del">
          <ac:chgData name="Louise Wright (1904059)" userId="03f2d2ee-0ddb-4f24-944f-4f4fe3a78076" providerId="ADAL" clId="{4C8E6625-7BC8-437B-91D9-A9CB145B102D}" dt="2019-12-07T17:32:48.921" v="1420" actId="26606"/>
          <ac:spMkLst>
            <pc:docMk/>
            <pc:sldMk cId="782785628" sldId="265"/>
            <ac:spMk id="23" creationId="{2B8976F9-D12F-4AFB-90EE-CEB5FA5EC5EB}"/>
          </ac:spMkLst>
        </pc:spChg>
        <pc:spChg chg="add del">
          <ac:chgData name="Louise Wright (1904059)" userId="03f2d2ee-0ddb-4f24-944f-4f4fe3a78076" providerId="ADAL" clId="{4C8E6625-7BC8-437B-91D9-A9CB145B102D}" dt="2019-12-07T17:32:56.430" v="1422" actId="26606"/>
          <ac:spMkLst>
            <pc:docMk/>
            <pc:sldMk cId="782785628" sldId="265"/>
            <ac:spMk id="25" creationId="{2B8976F9-D12F-4AFB-90EE-CEB5FA5EC5EB}"/>
          </ac:spMkLst>
        </pc:spChg>
        <pc:grpChg chg="add del">
          <ac:chgData name="Louise Wright (1904059)" userId="03f2d2ee-0ddb-4f24-944f-4f4fe3a78076" providerId="ADAL" clId="{4C8E6625-7BC8-437B-91D9-A9CB145B102D}" dt="2019-12-07T17:33:01.929" v="1424" actId="26606"/>
          <ac:grpSpMkLst>
            <pc:docMk/>
            <pc:sldMk cId="782785628" sldId="265"/>
            <ac:grpSpMk id="27" creationId="{E7DEDD00-5E71-418B-9C3C-9B71B018221A}"/>
          </ac:grpSpMkLst>
        </pc:grpChg>
        <pc:graphicFrameChg chg="add del">
          <ac:chgData name="Louise Wright (1904059)" userId="03f2d2ee-0ddb-4f24-944f-4f4fe3a78076" providerId="ADAL" clId="{4C8E6625-7BC8-437B-91D9-A9CB145B102D}" dt="2019-12-07T17:32:47.149" v="1418" actId="26606"/>
          <ac:graphicFrameMkLst>
            <pc:docMk/>
            <pc:sldMk cId="782785628" sldId="265"/>
            <ac:graphicFrameMk id="7" creationId="{35270DDA-AD97-4B9B-A668-C0F91CFDF6A3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07T17:33:01.929" v="1424" actId="26606"/>
          <ac:graphicFrameMkLst>
            <pc:docMk/>
            <pc:sldMk cId="782785628" sldId="265"/>
            <ac:graphicFrameMk id="30" creationId="{ADFFB84E-2C48-464D-BCE0-171555A205C8}"/>
          </ac:graphicFrameMkLst>
        </pc:graphicFrameChg>
        <pc:picChg chg="add del mod">
          <ac:chgData name="Louise Wright (1904059)" userId="03f2d2ee-0ddb-4f24-944f-4f4fe3a78076" providerId="ADAL" clId="{4C8E6625-7BC8-437B-91D9-A9CB145B102D}" dt="2020-01-20T10:15:35.018" v="27250" actId="14100"/>
          <ac:picMkLst>
            <pc:docMk/>
            <pc:sldMk cId="782785628" sldId="265"/>
            <ac:picMk id="6" creationId="{4F10076A-A668-4298-B17F-419A679A2F6C}"/>
          </ac:picMkLst>
        </pc:picChg>
        <pc:picChg chg="add del">
          <ac:chgData name="Louise Wright (1904059)" userId="03f2d2ee-0ddb-4f24-944f-4f4fe3a78076" providerId="ADAL" clId="{4C8E6625-7BC8-437B-91D9-A9CB145B102D}" dt="2019-12-07T17:32:56.430" v="1422" actId="26606"/>
          <ac:picMkLst>
            <pc:docMk/>
            <pc:sldMk cId="782785628" sldId="265"/>
            <ac:picMk id="9" creationId="{88B1FDC0-B760-4989-BEC1-506AD64B9265}"/>
          </ac:picMkLst>
        </pc:picChg>
      </pc:sldChg>
      <pc:sldChg chg="modSp add del ord">
        <pc:chgData name="Louise Wright (1904059)" userId="03f2d2ee-0ddb-4f24-944f-4f4fe3a78076" providerId="ADAL" clId="{4C8E6625-7BC8-437B-91D9-A9CB145B102D}" dt="2020-01-19T09:54:53.515" v="24026" actId="2696"/>
        <pc:sldMkLst>
          <pc:docMk/>
          <pc:sldMk cId="367937653" sldId="266"/>
        </pc:sldMkLst>
        <pc:spChg chg="mod">
          <ac:chgData name="Louise Wright (1904059)" userId="03f2d2ee-0ddb-4f24-944f-4f4fe3a78076" providerId="ADAL" clId="{4C8E6625-7BC8-437B-91D9-A9CB145B102D}" dt="2019-12-07T16:04:22.016" v="60" actId="20577"/>
          <ac:spMkLst>
            <pc:docMk/>
            <pc:sldMk cId="367937653" sldId="266"/>
            <ac:spMk id="2" creationId="{7424C0FB-9F22-4361-BCC6-EB882A65DCA2}"/>
          </ac:spMkLst>
        </pc:spChg>
        <pc:spChg chg="mod">
          <ac:chgData name="Louise Wright (1904059)" userId="03f2d2ee-0ddb-4f24-944f-4f4fe3a78076" providerId="ADAL" clId="{4C8E6625-7BC8-437B-91D9-A9CB145B102D}" dt="2020-01-14T12:09:39.143" v="19598" actId="20577"/>
          <ac:spMkLst>
            <pc:docMk/>
            <pc:sldMk cId="367937653" sldId="266"/>
            <ac:spMk id="3" creationId="{24FCE620-9980-4887-AFF3-FF0FA1998B7B}"/>
          </ac:spMkLst>
        </pc:spChg>
      </pc:sldChg>
      <pc:sldChg chg="addSp delSp modSp add mod ord setBg delDesignElem">
        <pc:chgData name="Louise Wright (1904059)" userId="03f2d2ee-0ddb-4f24-944f-4f4fe3a78076" providerId="ADAL" clId="{4C8E6625-7BC8-437B-91D9-A9CB145B102D}" dt="2020-01-20T10:05:20.837" v="27032" actId="14100"/>
        <pc:sldMkLst>
          <pc:docMk/>
          <pc:sldMk cId="1942474223" sldId="267"/>
        </pc:sldMkLst>
        <pc:spChg chg="mod">
          <ac:chgData name="Louise Wright (1904059)" userId="03f2d2ee-0ddb-4f24-944f-4f4fe3a78076" providerId="ADAL" clId="{4C8E6625-7BC8-437B-91D9-A9CB145B102D}" dt="2020-01-18T15:37:48.902" v="23524" actId="113"/>
          <ac:spMkLst>
            <pc:docMk/>
            <pc:sldMk cId="1942474223" sldId="267"/>
            <ac:spMk id="2" creationId="{D2EAFE36-BA74-4FCF-B53D-54B31A4299EB}"/>
          </ac:spMkLst>
        </pc:spChg>
        <pc:spChg chg="add del mod">
          <ac:chgData name="Louise Wright (1904059)" userId="03f2d2ee-0ddb-4f24-944f-4f4fe3a78076" providerId="ADAL" clId="{4C8E6625-7BC8-437B-91D9-A9CB145B102D}" dt="2019-12-07T17:02:55.301" v="726" actId="26606"/>
          <ac:spMkLst>
            <pc:docMk/>
            <pc:sldMk cId="1942474223" sldId="267"/>
            <ac:spMk id="3" creationId="{8EDB45A4-E8C4-4626-AEDD-0F4DF27406A2}"/>
          </ac:spMkLst>
        </pc:spChg>
        <pc:spChg chg="add del">
          <ac:chgData name="Louise Wright (1904059)" userId="03f2d2ee-0ddb-4f24-944f-4f4fe3a78076" providerId="ADAL" clId="{4C8E6625-7BC8-437B-91D9-A9CB145B102D}" dt="2019-12-07T17:02:54.214" v="723" actId="26606"/>
          <ac:spMkLst>
            <pc:docMk/>
            <pc:sldMk cId="1942474223" sldId="267"/>
            <ac:spMk id="18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07T17:02:54.214" v="723" actId="26606"/>
          <ac:spMkLst>
            <pc:docMk/>
            <pc:sldMk cId="1942474223" sldId="267"/>
            <ac:spMk id="20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07T17:02:54.214" v="723" actId="26606"/>
          <ac:spMkLst>
            <pc:docMk/>
            <pc:sldMk cId="1942474223" sldId="267"/>
            <ac:spMk id="22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07T17:02:54.214" v="723" actId="26606"/>
          <ac:spMkLst>
            <pc:docMk/>
            <pc:sldMk cId="1942474223" sldId="267"/>
            <ac:spMk id="24" creationId="{7B407EC4-5D16-4845-9840-4E28622B6568}"/>
          </ac:spMkLst>
        </pc:spChg>
        <pc:spChg chg="add del">
          <ac:chgData name="Louise Wright (1904059)" userId="03f2d2ee-0ddb-4f24-944f-4f4fe3a78076" providerId="ADAL" clId="{4C8E6625-7BC8-437B-91D9-A9CB145B102D}" dt="2019-12-07T17:02:55.216" v="725" actId="26606"/>
          <ac:spMkLst>
            <pc:docMk/>
            <pc:sldMk cId="1942474223" sldId="267"/>
            <ac:spMk id="28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07T17:02:55.216" v="725" actId="26606"/>
          <ac:spMkLst>
            <pc:docMk/>
            <pc:sldMk cId="1942474223" sldId="267"/>
            <ac:spMk id="29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07T17:02:55.216" v="725" actId="26606"/>
          <ac:spMkLst>
            <pc:docMk/>
            <pc:sldMk cId="1942474223" sldId="267"/>
            <ac:spMk id="30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07T17:02:55.216" v="725" actId="26606"/>
          <ac:spMkLst>
            <pc:docMk/>
            <pc:sldMk cId="1942474223" sldId="267"/>
            <ac:spMk id="31" creationId="{7B407EC4-5D16-4845-9840-4E28622B6568}"/>
          </ac:spMkLst>
        </pc:spChg>
        <pc:spChg chg="add del mod">
          <ac:chgData name="Louise Wright (1904059)" userId="03f2d2ee-0ddb-4f24-944f-4f4fe3a78076" providerId="ADAL" clId="{4C8E6625-7BC8-437B-91D9-A9CB145B102D}" dt="2020-01-20T10:05:20.837" v="27032" actId="14100"/>
          <ac:spMkLst>
            <pc:docMk/>
            <pc:sldMk cId="1942474223" sldId="267"/>
            <ac:spMk id="36" creationId="{8EDB45A4-E8C4-4626-AEDD-0F4DF27406A2}"/>
          </ac:spMkLst>
        </pc:spChg>
        <pc:spChg chg="add del">
          <ac:chgData name="Louise Wright (1904059)" userId="03f2d2ee-0ddb-4f24-944f-4f4fe3a78076" providerId="ADAL" clId="{4C8E6625-7BC8-437B-91D9-A9CB145B102D}" dt="2019-12-11T15:21:59.718" v="4611" actId="26606"/>
          <ac:spMkLst>
            <pc:docMk/>
            <pc:sldMk cId="1942474223" sldId="267"/>
            <ac:spMk id="49" creationId="{52723366-C73B-4ED6-ADEF-29911C6BC55F}"/>
          </ac:spMkLst>
        </pc:spChg>
        <pc:spChg chg="add del">
          <ac:chgData name="Louise Wright (1904059)" userId="03f2d2ee-0ddb-4f24-944f-4f4fe3a78076" providerId="ADAL" clId="{4C8E6625-7BC8-437B-91D9-A9CB145B102D}" dt="2019-12-11T15:21:59.718" v="4611" actId="26606"/>
          <ac:spMkLst>
            <pc:docMk/>
            <pc:sldMk cId="1942474223" sldId="267"/>
            <ac:spMk id="51" creationId="{847A4152-8E41-4D1C-B88C-57C5C430A69E}"/>
          </ac:spMkLst>
        </pc:spChg>
        <pc:spChg chg="add del">
          <ac:chgData name="Louise Wright (1904059)" userId="03f2d2ee-0ddb-4f24-944f-4f4fe3a78076" providerId="ADAL" clId="{4C8E6625-7BC8-437B-91D9-A9CB145B102D}" dt="2019-12-11T15:21:59.718" v="4611" actId="26606"/>
          <ac:spMkLst>
            <pc:docMk/>
            <pc:sldMk cId="1942474223" sldId="267"/>
            <ac:spMk id="53" creationId="{999F76F5-72D4-4814-9169-8F535AEEB809}"/>
          </ac:spMkLst>
        </pc:spChg>
        <pc:spChg chg="add del">
          <ac:chgData name="Louise Wright (1904059)" userId="03f2d2ee-0ddb-4f24-944f-4f4fe3a78076" providerId="ADAL" clId="{4C8E6625-7BC8-437B-91D9-A9CB145B102D}" dt="2019-12-11T15:23:00.732" v="4620" actId="26606"/>
          <ac:spMkLst>
            <pc:docMk/>
            <pc:sldMk cId="1942474223" sldId="267"/>
            <ac:spMk id="54" creationId="{52BE4420-3B5F-4549-8B4A-77855B8215EC}"/>
          </ac:spMkLst>
        </pc:spChg>
        <pc:spChg chg="add del">
          <ac:chgData name="Louise Wright (1904059)" userId="03f2d2ee-0ddb-4f24-944f-4f4fe3a78076" providerId="ADAL" clId="{4C8E6625-7BC8-437B-91D9-A9CB145B102D}" dt="2019-12-11T15:21:59.718" v="4611" actId="26606"/>
          <ac:spMkLst>
            <pc:docMk/>
            <pc:sldMk cId="1942474223" sldId="267"/>
            <ac:spMk id="55" creationId="{C6202988-4466-42C5-B33A-AFABF051B4FE}"/>
          </ac:spMkLst>
        </pc:spChg>
        <pc:spChg chg="add del">
          <ac:chgData name="Louise Wright (1904059)" userId="03f2d2ee-0ddb-4f24-944f-4f4fe3a78076" providerId="ADAL" clId="{4C8E6625-7BC8-437B-91D9-A9CB145B102D}" dt="2019-12-11T15:23:00.732" v="4620" actId="26606"/>
          <ac:spMkLst>
            <pc:docMk/>
            <pc:sldMk cId="1942474223" sldId="267"/>
            <ac:spMk id="56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11T15:23:00.732" v="4620" actId="26606"/>
          <ac:spMkLst>
            <pc:docMk/>
            <pc:sldMk cId="1942474223" sldId="267"/>
            <ac:spMk id="57" creationId="{7B407EC4-5D16-4845-9840-4E28622B6568}"/>
          </ac:spMkLst>
        </pc:spChg>
        <pc:spChg chg="add del">
          <ac:chgData name="Louise Wright (1904059)" userId="03f2d2ee-0ddb-4f24-944f-4f4fe3a78076" providerId="ADAL" clId="{4C8E6625-7BC8-437B-91D9-A9CB145B102D}" dt="2019-12-11T15:23:00.732" v="4620" actId="26606"/>
          <ac:spMkLst>
            <pc:docMk/>
            <pc:sldMk cId="1942474223" sldId="267"/>
            <ac:spMk id="58" creationId="{D1B84719-90BB-4D0C-92D8-61DC5512B34B}"/>
          </ac:spMkLst>
        </pc:spChg>
        <pc:grpChg chg="add del">
          <ac:chgData name="Louise Wright (1904059)" userId="03f2d2ee-0ddb-4f24-944f-4f4fe3a78076" providerId="ADAL" clId="{4C8E6625-7BC8-437B-91D9-A9CB145B102D}" dt="2019-12-07T17:02:50.395" v="721" actId="26606"/>
          <ac:grpSpMkLst>
            <pc:docMk/>
            <pc:sldMk cId="1942474223" sldId="267"/>
            <ac:grpSpMk id="10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07T17:02:54.214" v="723" actId="26606"/>
          <ac:grpSpMkLst>
            <pc:docMk/>
            <pc:sldMk cId="1942474223" sldId="267"/>
            <ac:grpSpMk id="19" creationId="{C93797FD-7F0A-483E-966E-7FE88F8D8798}"/>
          </ac:grpSpMkLst>
        </pc:grpChg>
        <pc:grpChg chg="add del">
          <ac:chgData name="Louise Wright (1904059)" userId="03f2d2ee-0ddb-4f24-944f-4f4fe3a78076" providerId="ADAL" clId="{4C8E6625-7BC8-437B-91D9-A9CB145B102D}" dt="2019-12-07T17:02:55.216" v="725" actId="26606"/>
          <ac:grpSpMkLst>
            <pc:docMk/>
            <pc:sldMk cId="1942474223" sldId="267"/>
            <ac:grpSpMk id="26" creationId="{C93797FD-7F0A-483E-966E-7FE88F8D8798}"/>
          </ac:grpSpMkLst>
        </pc:grpChg>
        <pc:grpChg chg="add del">
          <ac:chgData name="Louise Wright (1904059)" userId="03f2d2ee-0ddb-4f24-944f-4f4fe3a78076" providerId="ADAL" clId="{4C8E6625-7BC8-437B-91D9-A9CB145B102D}" dt="2019-12-07T17:03:42.791" v="732"/>
          <ac:grpSpMkLst>
            <pc:docMk/>
            <pc:sldMk cId="1942474223" sldId="267"/>
            <ac:grpSpMk id="34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19-12-11T15:21:59.718" v="4611" actId="26606"/>
          <ac:grpSpMkLst>
            <pc:docMk/>
            <pc:sldMk cId="1942474223" sldId="267"/>
            <ac:grpSpMk id="41" creationId="{614F7DB2-2747-44B1-8CCD-EA4CF6EABA54}"/>
          </ac:grpSpMkLst>
        </pc:grpChg>
        <pc:grpChg chg="add del">
          <ac:chgData name="Louise Wright (1904059)" userId="03f2d2ee-0ddb-4f24-944f-4f4fe3a78076" providerId="ADAL" clId="{4C8E6625-7BC8-437B-91D9-A9CB145B102D}" dt="2019-12-11T15:22:54.265" v="4618" actId="26606"/>
          <ac:grpSpMkLst>
            <pc:docMk/>
            <pc:sldMk cId="1942474223" sldId="267"/>
            <ac:grpSpMk id="43" creationId="{C93797FD-7F0A-483E-966E-7FE88F8D8798}"/>
          </ac:grpSpMkLst>
        </pc:grpChg>
        <pc:grpChg chg="add del">
          <ac:chgData name="Louise Wright (1904059)" userId="03f2d2ee-0ddb-4f24-944f-4f4fe3a78076" providerId="ADAL" clId="{4C8E6625-7BC8-437B-91D9-A9CB145B102D}" dt="2019-12-11T15:23:00.732" v="4620" actId="26606"/>
          <ac:grpSpMkLst>
            <pc:docMk/>
            <pc:sldMk cId="1942474223" sldId="267"/>
            <ac:grpSpMk id="48" creationId="{C93797FD-7F0A-483E-966E-7FE88F8D8798}"/>
          </ac:grpSpMkLst>
        </pc:grpChg>
        <pc:graphicFrameChg chg="add del">
          <ac:chgData name="Louise Wright (1904059)" userId="03f2d2ee-0ddb-4f24-944f-4f4fe3a78076" providerId="ADAL" clId="{4C8E6625-7BC8-437B-91D9-A9CB145B102D}" dt="2019-12-07T17:02:54.214" v="723" actId="26606"/>
          <ac:graphicFrameMkLst>
            <pc:docMk/>
            <pc:sldMk cId="1942474223" sldId="267"/>
            <ac:graphicFrameMk id="5" creationId="{ED2C4DC9-41B7-49FB-BD29-453927F83DDF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07T17:02:55.216" v="725" actId="26606"/>
          <ac:graphicFrameMkLst>
            <pc:docMk/>
            <pc:sldMk cId="1942474223" sldId="267"/>
            <ac:graphicFrameMk id="32" creationId="{7FBCF140-976E-47D5-A88F-170643B53828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11T15:22:54.265" v="4618" actId="26606"/>
          <ac:graphicFrameMkLst>
            <pc:docMk/>
            <pc:sldMk cId="1942474223" sldId="267"/>
            <ac:graphicFrameMk id="38" creationId="{1C2789AE-B37A-4A17-B61B-C44C6D2D9111}"/>
          </ac:graphicFrameMkLst>
        </pc:graphicFrameChg>
        <pc:graphicFrameChg chg="add del">
          <ac:chgData name="Louise Wright (1904059)" userId="03f2d2ee-0ddb-4f24-944f-4f4fe3a78076" providerId="ADAL" clId="{4C8E6625-7BC8-437B-91D9-A9CB145B102D}" dt="2019-12-11T15:23:00.732" v="4620" actId="26606"/>
          <ac:graphicFrameMkLst>
            <pc:docMk/>
            <pc:sldMk cId="1942474223" sldId="267"/>
            <ac:graphicFrameMk id="59" creationId="{C6E0B790-F73B-4874-96E6-A4680FC2E602}"/>
          </ac:graphicFrameMkLst>
        </pc:graphicFrameChg>
        <pc:picChg chg="add del">
          <ac:chgData name="Louise Wright (1904059)" userId="03f2d2ee-0ddb-4f24-944f-4f4fe3a78076" providerId="ADAL" clId="{4C8E6625-7BC8-437B-91D9-A9CB145B102D}" dt="2019-12-07T17:02:50.395" v="721" actId="26606"/>
          <ac:picMkLst>
            <pc:docMk/>
            <pc:sldMk cId="1942474223" sldId="267"/>
            <ac:picMk id="7" creationId="{1B361306-54BB-488B-83A4-54AFF2C38B3E}"/>
          </ac:picMkLst>
        </pc:picChg>
        <pc:picChg chg="add del mod">
          <ac:chgData name="Louise Wright (1904059)" userId="03f2d2ee-0ddb-4f24-944f-4f4fe3a78076" providerId="ADAL" clId="{4C8E6625-7BC8-437B-91D9-A9CB145B102D}" dt="2019-12-07T17:04:01.349" v="733" actId="478"/>
          <ac:picMkLst>
            <pc:docMk/>
            <pc:sldMk cId="1942474223" sldId="267"/>
            <ac:picMk id="37" creationId="{06E73271-9DB8-4F4F-960D-9F7CB640FC59}"/>
          </ac:picMkLst>
        </pc:picChg>
        <pc:cxnChg chg="add del">
          <ac:chgData name="Louise Wright (1904059)" userId="03f2d2ee-0ddb-4f24-944f-4f4fe3a78076" providerId="ADAL" clId="{4C8E6625-7BC8-437B-91D9-A9CB145B102D}" dt="2019-12-07T17:02:50.395" v="721" actId="26606"/>
          <ac:cxnSpMkLst>
            <pc:docMk/>
            <pc:sldMk cId="1942474223" sldId="267"/>
            <ac:cxnSpMk id="16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07T17:02:54.214" v="723" actId="26606"/>
          <ac:cxnSpMkLst>
            <pc:docMk/>
            <pc:sldMk cId="1942474223" sldId="267"/>
            <ac:cxnSpMk id="21" creationId="{DDB3BAEE-5BE4-4B17-A2DA-B334759C47AB}"/>
          </ac:cxnSpMkLst>
        </pc:cxnChg>
        <pc:cxnChg chg="add del">
          <ac:chgData name="Louise Wright (1904059)" userId="03f2d2ee-0ddb-4f24-944f-4f4fe3a78076" providerId="ADAL" clId="{4C8E6625-7BC8-437B-91D9-A9CB145B102D}" dt="2019-12-07T17:02:55.216" v="725" actId="26606"/>
          <ac:cxnSpMkLst>
            <pc:docMk/>
            <pc:sldMk cId="1942474223" sldId="267"/>
            <ac:cxnSpMk id="27" creationId="{DDB3BAEE-5BE4-4B17-A2DA-B334759C47AB}"/>
          </ac:cxnSpMkLst>
        </pc:cxnChg>
        <pc:cxnChg chg="add del">
          <ac:chgData name="Louise Wright (1904059)" userId="03f2d2ee-0ddb-4f24-944f-4f4fe3a78076" providerId="ADAL" clId="{4C8E6625-7BC8-437B-91D9-A9CB145B102D}" dt="2019-12-07T17:03:42.791" v="732"/>
          <ac:cxnSpMkLst>
            <pc:docMk/>
            <pc:sldMk cId="1942474223" sldId="267"/>
            <ac:cxnSpMk id="35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19-12-11T15:22:54.265" v="4618" actId="26606"/>
          <ac:cxnSpMkLst>
            <pc:docMk/>
            <pc:sldMk cId="1942474223" sldId="267"/>
            <ac:cxnSpMk id="40" creationId="{DDB3BAEE-5BE4-4B17-A2DA-B334759C47AB}"/>
          </ac:cxnSpMkLst>
        </pc:cxnChg>
        <pc:cxnChg chg="add del">
          <ac:chgData name="Louise Wright (1904059)" userId="03f2d2ee-0ddb-4f24-944f-4f4fe3a78076" providerId="ADAL" clId="{4C8E6625-7BC8-437B-91D9-A9CB145B102D}" dt="2019-12-11T15:21:59.718" v="4611" actId="26606"/>
          <ac:cxnSpMkLst>
            <pc:docMk/>
            <pc:sldMk cId="1942474223" sldId="267"/>
            <ac:cxnSpMk id="47" creationId="{2C02D87C-1E23-4B24-AFE6-A85743C72FDD}"/>
          </ac:cxnSpMkLst>
        </pc:cxnChg>
        <pc:cxnChg chg="add del">
          <ac:chgData name="Louise Wright (1904059)" userId="03f2d2ee-0ddb-4f24-944f-4f4fe3a78076" providerId="ADAL" clId="{4C8E6625-7BC8-437B-91D9-A9CB145B102D}" dt="2019-12-11T15:23:00.732" v="4620" actId="26606"/>
          <ac:cxnSpMkLst>
            <pc:docMk/>
            <pc:sldMk cId="1942474223" sldId="267"/>
            <ac:cxnSpMk id="52" creationId="{DDB3BAEE-5BE4-4B17-A2DA-B334759C47AB}"/>
          </ac:cxnSpMkLst>
        </pc:cxnChg>
      </pc:sldChg>
      <pc:sldChg chg="addSp delSp modSp add del mod setBg">
        <pc:chgData name="Louise Wright (1904059)" userId="03f2d2ee-0ddb-4f24-944f-4f4fe3a78076" providerId="ADAL" clId="{4C8E6625-7BC8-437B-91D9-A9CB145B102D}" dt="2020-01-15T14:51:42.778" v="20147" actId="2696"/>
        <pc:sldMkLst>
          <pc:docMk/>
          <pc:sldMk cId="2779253485" sldId="268"/>
        </pc:sldMkLst>
        <pc:spChg chg="add mod">
          <ac:chgData name="Louise Wright (1904059)" userId="03f2d2ee-0ddb-4f24-944f-4f4fe3a78076" providerId="ADAL" clId="{4C8E6625-7BC8-437B-91D9-A9CB145B102D}" dt="2019-12-16T12:49:54.218" v="9661" actId="14100"/>
          <ac:spMkLst>
            <pc:docMk/>
            <pc:sldMk cId="2779253485" sldId="268"/>
            <ac:spMk id="2" creationId="{532DD789-B358-4991-BFD2-485A3B1D40F6}"/>
          </ac:spMkLst>
        </pc:spChg>
        <pc:spChg chg="add del mod">
          <ac:chgData name="Louise Wright (1904059)" userId="03f2d2ee-0ddb-4f24-944f-4f4fe3a78076" providerId="ADAL" clId="{4C8E6625-7BC8-437B-91D9-A9CB145B102D}" dt="2019-12-10T12:56:37.966" v="3263"/>
          <ac:spMkLst>
            <pc:docMk/>
            <pc:sldMk cId="2779253485" sldId="268"/>
            <ac:spMk id="5" creationId="{3A38F703-3769-4B29-8195-25355B491197}"/>
          </ac:spMkLst>
        </pc:spChg>
        <pc:spChg chg="add del mod">
          <ac:chgData name="Louise Wright (1904059)" userId="03f2d2ee-0ddb-4f24-944f-4f4fe3a78076" providerId="ADAL" clId="{4C8E6625-7BC8-437B-91D9-A9CB145B102D}" dt="2019-12-10T12:58:06.447" v="3272"/>
          <ac:spMkLst>
            <pc:docMk/>
            <pc:sldMk cId="2779253485" sldId="268"/>
            <ac:spMk id="6" creationId="{22E9725E-DC44-48BA-80D5-8D543DB8D697}"/>
          </ac:spMkLst>
        </pc:spChg>
        <pc:spChg chg="add mod">
          <ac:chgData name="Louise Wright (1904059)" userId="03f2d2ee-0ddb-4f24-944f-4f4fe3a78076" providerId="ADAL" clId="{4C8E6625-7BC8-437B-91D9-A9CB145B102D}" dt="2020-01-14T11:57:24.106" v="19102" actId="6549"/>
          <ac:spMkLst>
            <pc:docMk/>
            <pc:sldMk cId="2779253485" sldId="268"/>
            <ac:spMk id="7" creationId="{0E5DE1BA-1D54-4C22-B6E4-73F8DD7D167B}"/>
          </ac:spMkLst>
        </pc:spChg>
        <pc:spChg chg="add mod">
          <ac:chgData name="Louise Wright (1904059)" userId="03f2d2ee-0ddb-4f24-944f-4f4fe3a78076" providerId="ADAL" clId="{4C8E6625-7BC8-437B-91D9-A9CB145B102D}" dt="2019-12-17T11:48:32.525" v="13904" actId="12"/>
          <ac:spMkLst>
            <pc:docMk/>
            <pc:sldMk cId="2779253485" sldId="268"/>
            <ac:spMk id="8" creationId="{8714C88C-4AC1-430D-A37E-8C877EC2E2E3}"/>
          </ac:spMkLst>
        </pc:spChg>
        <pc:spChg chg="add del mod">
          <ac:chgData name="Louise Wright (1904059)" userId="03f2d2ee-0ddb-4f24-944f-4f4fe3a78076" providerId="ADAL" clId="{4C8E6625-7BC8-437B-91D9-A9CB145B102D}" dt="2019-12-10T13:34:12.495" v="3795"/>
          <ac:spMkLst>
            <pc:docMk/>
            <pc:sldMk cId="2779253485" sldId="268"/>
            <ac:spMk id="14" creationId="{9664A216-9F96-42E8-8062-84A63E46F483}"/>
          </ac:spMkLst>
        </pc:spChg>
        <pc:spChg chg="add del mod">
          <ac:chgData name="Louise Wright (1904059)" userId="03f2d2ee-0ddb-4f24-944f-4f4fe3a78076" providerId="ADAL" clId="{4C8E6625-7BC8-437B-91D9-A9CB145B102D}" dt="2019-12-10T13:35:21.445" v="3810"/>
          <ac:spMkLst>
            <pc:docMk/>
            <pc:sldMk cId="2779253485" sldId="268"/>
            <ac:spMk id="16" creationId="{3F504C1E-9B07-4E40-BA4C-DF4A15D2574A}"/>
          </ac:spMkLst>
        </pc:spChg>
        <pc:spChg chg="add">
          <ac:chgData name="Louise Wright (1904059)" userId="03f2d2ee-0ddb-4f24-944f-4f4fe3a78076" providerId="ADAL" clId="{4C8E6625-7BC8-437B-91D9-A9CB145B102D}" dt="2019-12-10T12:53:59.087" v="3228" actId="26606"/>
          <ac:spMkLst>
            <pc:docMk/>
            <pc:sldMk cId="2779253485" sldId="268"/>
            <ac:spMk id="17" creationId="{9401732C-37EE-4B98-A709-9530173F3802}"/>
          </ac:spMkLst>
        </pc:spChg>
        <pc:spChg chg="add del mod">
          <ac:chgData name="Louise Wright (1904059)" userId="03f2d2ee-0ddb-4f24-944f-4f4fe3a78076" providerId="ADAL" clId="{4C8E6625-7BC8-437B-91D9-A9CB145B102D}" dt="2019-12-10T13:35:21.445" v="3812"/>
          <ac:spMkLst>
            <pc:docMk/>
            <pc:sldMk cId="2779253485" sldId="268"/>
            <ac:spMk id="18" creationId="{9ECB64C6-4DC3-47E6-984A-CDEABF69348E}"/>
          </ac:spMkLst>
        </pc:spChg>
        <pc:spChg chg="add del mod">
          <ac:chgData name="Louise Wright (1904059)" userId="03f2d2ee-0ddb-4f24-944f-4f4fe3a78076" providerId="ADAL" clId="{4C8E6625-7BC8-437B-91D9-A9CB145B102D}" dt="2019-12-10T13:37:28.225" v="3922"/>
          <ac:spMkLst>
            <pc:docMk/>
            <pc:sldMk cId="2779253485" sldId="268"/>
            <ac:spMk id="24" creationId="{D81083FB-5AB2-4990-A3E5-F195C73D2178}"/>
          </ac:spMkLst>
        </pc:spChg>
        <pc:spChg chg="add mod">
          <ac:chgData name="Louise Wright (1904059)" userId="03f2d2ee-0ddb-4f24-944f-4f4fe3a78076" providerId="ADAL" clId="{4C8E6625-7BC8-437B-91D9-A9CB145B102D}" dt="2020-01-14T12:10:13.901" v="19602" actId="20577"/>
          <ac:spMkLst>
            <pc:docMk/>
            <pc:sldMk cId="2779253485" sldId="268"/>
            <ac:spMk id="25" creationId="{77881CF5-988B-4FB8-A276-844B27C32D54}"/>
          </ac:spMkLst>
        </pc:spChg>
        <pc:spChg chg="add del mod">
          <ac:chgData name="Louise Wright (1904059)" userId="03f2d2ee-0ddb-4f24-944f-4f4fe3a78076" providerId="ADAL" clId="{4C8E6625-7BC8-437B-91D9-A9CB145B102D}" dt="2019-12-10T13:39:02.464" v="3933"/>
          <ac:spMkLst>
            <pc:docMk/>
            <pc:sldMk cId="2779253485" sldId="268"/>
            <ac:spMk id="26" creationId="{BD86BEA2-463C-4C59-B24B-D057428F25DA}"/>
          </ac:spMkLst>
        </pc:spChg>
        <pc:grpChg chg="add">
          <ac:chgData name="Louise Wright (1904059)" userId="03f2d2ee-0ddb-4f24-944f-4f4fe3a78076" providerId="ADAL" clId="{4C8E6625-7BC8-437B-91D9-A9CB145B102D}" dt="2019-12-10T12:53:59.087" v="3228" actId="26606"/>
          <ac:grpSpMkLst>
            <pc:docMk/>
            <pc:sldMk cId="2779253485" sldId="268"/>
            <ac:grpSpMk id="9" creationId="{749C117F-F390-437B-ADB0-57E87EFF34F5}"/>
          </ac:grpSpMkLst>
        </pc:grpChg>
        <pc:grpChg chg="add">
          <ac:chgData name="Louise Wright (1904059)" userId="03f2d2ee-0ddb-4f24-944f-4f4fe3a78076" providerId="ADAL" clId="{4C8E6625-7BC8-437B-91D9-A9CB145B102D}" dt="2019-12-10T12:53:59.087" v="3228" actId="26606"/>
          <ac:grpSpMkLst>
            <pc:docMk/>
            <pc:sldMk cId="2779253485" sldId="268"/>
            <ac:grpSpMk id="19" creationId="{654E48C8-2A00-4C54-BC9C-B18EE49E9C13}"/>
          </ac:grpSpMkLst>
        </pc:grpChg>
        <pc:picChg chg="add mod">
          <ac:chgData name="Louise Wright (1904059)" userId="03f2d2ee-0ddb-4f24-944f-4f4fe3a78076" providerId="ADAL" clId="{4C8E6625-7BC8-437B-91D9-A9CB145B102D}" dt="2019-12-17T11:37:40.279" v="13810" actId="14100"/>
          <ac:picMkLst>
            <pc:docMk/>
            <pc:sldMk cId="2779253485" sldId="268"/>
            <ac:picMk id="4" creationId="{4C12F4C3-347D-4E54-850F-8E7B87846A72}"/>
          </ac:picMkLst>
        </pc:picChg>
        <pc:cxnChg chg="add">
          <ac:chgData name="Louise Wright (1904059)" userId="03f2d2ee-0ddb-4f24-944f-4f4fe3a78076" providerId="ADAL" clId="{4C8E6625-7BC8-437B-91D9-A9CB145B102D}" dt="2019-12-10T12:53:59.087" v="3228" actId="26606"/>
          <ac:cxnSpMkLst>
            <pc:docMk/>
            <pc:sldMk cId="2779253485" sldId="268"/>
            <ac:cxnSpMk id="15" creationId="{20742BC3-654B-4E41-9A6A-73A42E477639}"/>
          </ac:cxnSpMkLst>
        </pc:cxnChg>
      </pc:sldChg>
      <pc:sldChg chg="addSp delSp modSp add mod ord setBg delDesignElem">
        <pc:chgData name="Louise Wright (1904059)" userId="03f2d2ee-0ddb-4f24-944f-4f4fe3a78076" providerId="ADAL" clId="{4C8E6625-7BC8-437B-91D9-A9CB145B102D}" dt="2020-01-20T11:17:50.558" v="28575" actId="6549"/>
        <pc:sldMkLst>
          <pc:docMk/>
          <pc:sldMk cId="329596217" sldId="269"/>
        </pc:sldMkLst>
        <pc:spChg chg="add mod">
          <ac:chgData name="Louise Wright (1904059)" userId="03f2d2ee-0ddb-4f24-944f-4f4fe3a78076" providerId="ADAL" clId="{4C8E6625-7BC8-437B-91D9-A9CB145B102D}" dt="2020-01-20T10:35:21.305" v="27445" actId="20577"/>
          <ac:spMkLst>
            <pc:docMk/>
            <pc:sldMk cId="329596217" sldId="269"/>
            <ac:spMk id="2" creationId="{D1A76A55-60AA-4BE8-8F78-EEC4D3866B32}"/>
          </ac:spMkLst>
        </pc:spChg>
        <pc:spChg chg="add mod">
          <ac:chgData name="Louise Wright (1904059)" userId="03f2d2ee-0ddb-4f24-944f-4f4fe3a78076" providerId="ADAL" clId="{4C8E6625-7BC8-437B-91D9-A9CB145B102D}" dt="2020-01-20T11:17:50.558" v="28575" actId="6549"/>
          <ac:spMkLst>
            <pc:docMk/>
            <pc:sldMk cId="329596217" sldId="269"/>
            <ac:spMk id="3" creationId="{4FFC71AE-9864-4861-B527-E7D4E1363B9A}"/>
          </ac:spMkLst>
        </pc:spChg>
        <pc:spChg chg="add del mod">
          <ac:chgData name="Louise Wright (1904059)" userId="03f2d2ee-0ddb-4f24-944f-4f4fe3a78076" providerId="ADAL" clId="{4C8E6625-7BC8-437B-91D9-A9CB145B102D}" dt="2019-12-11T15:47:35.012" v="5389" actId="931"/>
          <ac:spMkLst>
            <pc:docMk/>
            <pc:sldMk cId="329596217" sldId="269"/>
            <ac:spMk id="3" creationId="{EABB97B0-BF41-4A76-9EA8-0B33BA14EBFA}"/>
          </ac:spMkLst>
        </pc:spChg>
        <pc:spChg chg="add del mod">
          <ac:chgData name="Louise Wright (1904059)" userId="03f2d2ee-0ddb-4f24-944f-4f4fe3a78076" providerId="ADAL" clId="{4C8E6625-7BC8-437B-91D9-A9CB145B102D}" dt="2019-12-15T15:10:57.576" v="6168"/>
          <ac:spMkLst>
            <pc:docMk/>
            <pc:sldMk cId="329596217" sldId="269"/>
            <ac:spMk id="5" creationId="{D99ADD2C-417F-454B-8BB9-19E1049A2299}"/>
          </ac:spMkLst>
        </pc:spChg>
        <pc:spChg chg="add mod">
          <ac:chgData name="Louise Wright (1904059)" userId="03f2d2ee-0ddb-4f24-944f-4f4fe3a78076" providerId="ADAL" clId="{4C8E6625-7BC8-437B-91D9-A9CB145B102D}" dt="2020-01-20T10:57:38.122" v="27971" actId="20577"/>
          <ac:spMkLst>
            <pc:docMk/>
            <pc:sldMk cId="329596217" sldId="269"/>
            <ac:spMk id="6" creationId="{9ADA6B87-2D04-45C6-ACAC-CB213D967836}"/>
          </ac:spMkLst>
        </pc:spChg>
        <pc:spChg chg="add mod">
          <ac:chgData name="Louise Wright (1904059)" userId="03f2d2ee-0ddb-4f24-944f-4f4fe3a78076" providerId="ADAL" clId="{4C8E6625-7BC8-437B-91D9-A9CB145B102D}" dt="2020-01-20T10:17:14.249" v="27257" actId="6549"/>
          <ac:spMkLst>
            <pc:docMk/>
            <pc:sldMk cId="329596217" sldId="269"/>
            <ac:spMk id="7" creationId="{9C8FAAD4-5E60-453E-962B-534AF97A81FD}"/>
          </ac:spMkLst>
        </pc:spChg>
        <pc:spChg chg="add del mod">
          <ac:chgData name="Louise Wright (1904059)" userId="03f2d2ee-0ddb-4f24-944f-4f4fe3a78076" providerId="ADAL" clId="{4C8E6625-7BC8-437B-91D9-A9CB145B102D}" dt="2019-12-11T16:02:50.182" v="5405"/>
          <ac:spMkLst>
            <pc:docMk/>
            <pc:sldMk cId="329596217" sldId="269"/>
            <ac:spMk id="9" creationId="{14242594-DBBB-411A-BA86-A249100D1823}"/>
          </ac:spMkLst>
        </pc:spChg>
        <pc:grpChg chg="add del">
          <ac:chgData name="Louise Wright (1904059)" userId="03f2d2ee-0ddb-4f24-944f-4f4fe3a78076" providerId="ADAL" clId="{4C8E6625-7BC8-437B-91D9-A9CB145B102D}" dt="2019-12-17T11:37:54.572" v="13812"/>
          <ac:grpSpMkLst>
            <pc:docMk/>
            <pc:sldMk cId="329596217" sldId="269"/>
            <ac:grpSpMk id="11" creationId="{3F6D81C7-B083-478E-82FE-089A8CB72EB8}"/>
          </ac:grpSpMkLst>
        </pc:grpChg>
        <pc:picChg chg="add mod">
          <ac:chgData name="Louise Wright (1904059)" userId="03f2d2ee-0ddb-4f24-944f-4f4fe3a78076" providerId="ADAL" clId="{4C8E6625-7BC8-437B-91D9-A9CB145B102D}" dt="2020-01-19T16:27:58.043" v="27011" actId="14100"/>
          <ac:picMkLst>
            <pc:docMk/>
            <pc:sldMk cId="329596217" sldId="269"/>
            <ac:picMk id="4" creationId="{2E60FDD1-F219-4316-8BE7-3146D67204CF}"/>
          </ac:picMkLst>
        </pc:picChg>
        <pc:picChg chg="add del mod">
          <ac:chgData name="Louise Wright (1904059)" userId="03f2d2ee-0ddb-4f24-944f-4f4fe3a78076" providerId="ADAL" clId="{4C8E6625-7BC8-437B-91D9-A9CB145B102D}" dt="2019-12-11T16:02:32.556" v="5402" actId="478"/>
          <ac:picMkLst>
            <pc:docMk/>
            <pc:sldMk cId="329596217" sldId="269"/>
            <ac:picMk id="5" creationId="{CB0AF655-91D5-46BF-B703-7C3AEA141B15}"/>
          </ac:picMkLst>
        </pc:picChg>
        <pc:cxnChg chg="add del">
          <ac:chgData name="Louise Wright (1904059)" userId="03f2d2ee-0ddb-4f24-944f-4f4fe3a78076" providerId="ADAL" clId="{4C8E6625-7BC8-437B-91D9-A9CB145B102D}" dt="2019-12-17T11:37:54.572" v="13812"/>
          <ac:cxnSpMkLst>
            <pc:docMk/>
            <pc:sldMk cId="329596217" sldId="269"/>
            <ac:cxnSpMk id="17" creationId="{F06B54F2-CD11-4359-A7D6-DA7C76C091A6}"/>
          </ac:cxnSpMkLst>
        </pc:cxnChg>
      </pc:sldChg>
      <pc:sldChg chg="addSp delSp modSp add">
        <pc:chgData name="Louise Wright (1904059)" userId="03f2d2ee-0ddb-4f24-944f-4f4fe3a78076" providerId="ADAL" clId="{4C8E6625-7BC8-437B-91D9-A9CB145B102D}" dt="2020-01-20T10:29:56.951" v="27410" actId="14100"/>
        <pc:sldMkLst>
          <pc:docMk/>
          <pc:sldMk cId="2396703801" sldId="270"/>
        </pc:sldMkLst>
        <pc:spChg chg="mod">
          <ac:chgData name="Louise Wright (1904059)" userId="03f2d2ee-0ddb-4f24-944f-4f4fe3a78076" providerId="ADAL" clId="{4C8E6625-7BC8-437B-91D9-A9CB145B102D}" dt="2020-01-18T14:59:33.886" v="23159" actId="14100"/>
          <ac:spMkLst>
            <pc:docMk/>
            <pc:sldMk cId="2396703801" sldId="270"/>
            <ac:spMk id="2" creationId="{CCBE0819-843B-482D-B222-89608F2DB492}"/>
          </ac:spMkLst>
        </pc:spChg>
        <pc:spChg chg="add mod">
          <ac:chgData name="Louise Wright (1904059)" userId="03f2d2ee-0ddb-4f24-944f-4f4fe3a78076" providerId="ADAL" clId="{4C8E6625-7BC8-437B-91D9-A9CB145B102D}" dt="2020-01-20T10:29:56.951" v="27410" actId="14100"/>
          <ac:spMkLst>
            <pc:docMk/>
            <pc:sldMk cId="2396703801" sldId="270"/>
            <ac:spMk id="3" creationId="{35245642-507F-43EE-A222-4F4F8E527373}"/>
          </ac:spMkLst>
        </pc:spChg>
        <pc:spChg chg="add del mod">
          <ac:chgData name="Louise Wright (1904059)" userId="03f2d2ee-0ddb-4f24-944f-4f4fe3a78076" providerId="ADAL" clId="{4C8E6625-7BC8-437B-91D9-A9CB145B102D}" dt="2019-12-16T14:47:01.760" v="12248"/>
          <ac:spMkLst>
            <pc:docMk/>
            <pc:sldMk cId="2396703801" sldId="270"/>
            <ac:spMk id="3" creationId="{8C6706E7-EBF7-4058-A1F1-6BCC793AF632}"/>
          </ac:spMkLst>
        </pc:spChg>
        <pc:spChg chg="add del mod">
          <ac:chgData name="Louise Wright (1904059)" userId="03f2d2ee-0ddb-4f24-944f-4f4fe3a78076" providerId="ADAL" clId="{4C8E6625-7BC8-437B-91D9-A9CB145B102D}" dt="2019-12-16T14:49:11.321" v="12255" actId="478"/>
          <ac:spMkLst>
            <pc:docMk/>
            <pc:sldMk cId="2396703801" sldId="270"/>
            <ac:spMk id="5" creationId="{287BAA24-6FC7-4A72-A210-492CF1A92F3C}"/>
          </ac:spMkLst>
        </pc:spChg>
        <pc:spChg chg="add del mod">
          <ac:chgData name="Louise Wright (1904059)" userId="03f2d2ee-0ddb-4f24-944f-4f4fe3a78076" providerId="ADAL" clId="{4C8E6625-7BC8-437B-91D9-A9CB145B102D}" dt="2019-12-16T14:50:09.880" v="12258" actId="931"/>
          <ac:spMkLst>
            <pc:docMk/>
            <pc:sldMk cId="2396703801" sldId="270"/>
            <ac:spMk id="6" creationId="{66C8CC11-B7FD-4212-9913-F59F7CE72332}"/>
          </ac:spMkLst>
        </pc:spChg>
        <pc:spChg chg="del mod">
          <ac:chgData name="Louise Wright (1904059)" userId="03f2d2ee-0ddb-4f24-944f-4f4fe3a78076" providerId="ADAL" clId="{4C8E6625-7BC8-437B-91D9-A9CB145B102D}" dt="2019-12-16T14:45:34.625" v="12241"/>
          <ac:spMkLst>
            <pc:docMk/>
            <pc:sldMk cId="2396703801" sldId="270"/>
            <ac:spMk id="7" creationId="{A79B1248-CE80-48E5-91F5-5A9D3DD4D874}"/>
          </ac:spMkLst>
        </pc:spChg>
        <pc:spChg chg="add del mod">
          <ac:chgData name="Louise Wright (1904059)" userId="03f2d2ee-0ddb-4f24-944f-4f4fe3a78076" providerId="ADAL" clId="{4C8E6625-7BC8-437B-91D9-A9CB145B102D}" dt="2020-01-18T15:18:29.866" v="23379" actId="478"/>
          <ac:spMkLst>
            <pc:docMk/>
            <pc:sldMk cId="2396703801" sldId="270"/>
            <ac:spMk id="8" creationId="{97BEC4F3-0FB0-41C1-AA0A-D103BD5A523A}"/>
          </ac:spMkLst>
        </pc:spChg>
        <pc:spChg chg="add mod">
          <ac:chgData name="Louise Wright (1904059)" userId="03f2d2ee-0ddb-4f24-944f-4f4fe3a78076" providerId="ADAL" clId="{4C8E6625-7BC8-437B-91D9-A9CB145B102D}" dt="2020-01-19T16:37:22.726" v="27029" actId="20577"/>
          <ac:spMkLst>
            <pc:docMk/>
            <pc:sldMk cId="2396703801" sldId="270"/>
            <ac:spMk id="10" creationId="{094B9433-6D58-4B70-8A75-AE83DD81187A}"/>
          </ac:spMkLst>
        </pc:spChg>
        <pc:spChg chg="add mod">
          <ac:chgData name="Louise Wright (1904059)" userId="03f2d2ee-0ddb-4f24-944f-4f4fe3a78076" providerId="ADAL" clId="{4C8E6625-7BC8-437B-91D9-A9CB145B102D}" dt="2019-12-16T15:00:49.747" v="12523" actId="1076"/>
          <ac:spMkLst>
            <pc:docMk/>
            <pc:sldMk cId="2396703801" sldId="270"/>
            <ac:spMk id="11" creationId="{E0EDC0F9-A78F-4496-A6CE-2B6D4322ACC3}"/>
          </ac:spMkLst>
        </pc:spChg>
        <pc:spChg chg="mod">
          <ac:chgData name="Louise Wright (1904059)" userId="03f2d2ee-0ddb-4f24-944f-4f4fe3a78076" providerId="ADAL" clId="{4C8E6625-7BC8-437B-91D9-A9CB145B102D}" dt="2020-01-19T11:04:32.685" v="24705" actId="20577"/>
          <ac:spMkLst>
            <pc:docMk/>
            <pc:sldMk cId="2396703801" sldId="270"/>
            <ac:spMk id="12" creationId="{D05588F3-3B00-4C67-AFC7-3363D2BF6321}"/>
          </ac:spMkLst>
        </pc:spChg>
        <pc:spChg chg="add del mod">
          <ac:chgData name="Louise Wright (1904059)" userId="03f2d2ee-0ddb-4f24-944f-4f4fe3a78076" providerId="ADAL" clId="{4C8E6625-7BC8-437B-91D9-A9CB145B102D}" dt="2020-01-19T09:33:14.680" v="23756" actId="478"/>
          <ac:spMkLst>
            <pc:docMk/>
            <pc:sldMk cId="2396703801" sldId="270"/>
            <ac:spMk id="13" creationId="{172B7BEA-E190-4ECC-87E4-2616E6C96D8B}"/>
          </ac:spMkLst>
        </pc:spChg>
        <pc:spChg chg="add del mod">
          <ac:chgData name="Louise Wright (1904059)" userId="03f2d2ee-0ddb-4f24-944f-4f4fe3a78076" providerId="ADAL" clId="{4C8E6625-7BC8-437B-91D9-A9CB145B102D}" dt="2019-12-16T14:49:13.961" v="12256" actId="478"/>
          <ac:spMkLst>
            <pc:docMk/>
            <pc:sldMk cId="2396703801" sldId="270"/>
            <ac:spMk id="13" creationId="{BA749BFE-3876-460E-9F67-D5F5F977F411}"/>
          </ac:spMkLst>
        </pc:spChg>
        <pc:spChg chg="add mod">
          <ac:chgData name="Louise Wright (1904059)" userId="03f2d2ee-0ddb-4f24-944f-4f4fe3a78076" providerId="ADAL" clId="{4C8E6625-7BC8-437B-91D9-A9CB145B102D}" dt="2020-01-19T09:45:59.167" v="23826" actId="14100"/>
          <ac:spMkLst>
            <pc:docMk/>
            <pc:sldMk cId="2396703801" sldId="270"/>
            <ac:spMk id="16" creationId="{B61C8712-C21C-4352-84B1-E8EDECE8593B}"/>
          </ac:spMkLst>
        </pc:spChg>
        <pc:spChg chg="add mod">
          <ac:chgData name="Louise Wright (1904059)" userId="03f2d2ee-0ddb-4f24-944f-4f4fe3a78076" providerId="ADAL" clId="{4C8E6625-7BC8-437B-91D9-A9CB145B102D}" dt="2020-01-19T09:45:55.124" v="23825" actId="14100"/>
          <ac:spMkLst>
            <pc:docMk/>
            <pc:sldMk cId="2396703801" sldId="270"/>
            <ac:spMk id="17" creationId="{DD6A767B-812B-4CE6-8E0E-B8969BEB3113}"/>
          </ac:spMkLst>
        </pc:spChg>
        <pc:spChg chg="add mod">
          <ac:chgData name="Louise Wright (1904059)" userId="03f2d2ee-0ddb-4f24-944f-4f4fe3a78076" providerId="ADAL" clId="{4C8E6625-7BC8-437B-91D9-A9CB145B102D}" dt="2020-01-19T14:46:39.729" v="26854" actId="14100"/>
          <ac:spMkLst>
            <pc:docMk/>
            <pc:sldMk cId="2396703801" sldId="270"/>
            <ac:spMk id="18" creationId="{0BB7A25A-3478-4406-87D5-64B09C95461E}"/>
          </ac:spMkLst>
        </pc:spChg>
        <pc:picChg chg="add del mod">
          <ac:chgData name="Louise Wright (1904059)" userId="03f2d2ee-0ddb-4f24-944f-4f4fe3a78076" providerId="ADAL" clId="{4C8E6625-7BC8-437B-91D9-A9CB145B102D}" dt="2019-12-16T14:49:07.494" v="12254" actId="478"/>
          <ac:picMkLst>
            <pc:docMk/>
            <pc:sldMk cId="2396703801" sldId="270"/>
            <ac:picMk id="4" creationId="{7D428AFD-E5E8-4CC3-B329-5653957A8470}"/>
          </ac:picMkLst>
        </pc:picChg>
        <pc:picChg chg="add del mod">
          <ac:chgData name="Louise Wright (1904059)" userId="03f2d2ee-0ddb-4f24-944f-4f4fe3a78076" providerId="ADAL" clId="{4C8E6625-7BC8-437B-91D9-A9CB145B102D}" dt="2020-01-18T15:16:28.595" v="23352" actId="478"/>
          <ac:picMkLst>
            <pc:docMk/>
            <pc:sldMk cId="2396703801" sldId="270"/>
            <ac:picMk id="5" creationId="{9E4FE5AE-B363-45BA-B34D-BD50A0E28663}"/>
          </ac:picMkLst>
        </pc:picChg>
        <pc:picChg chg="add del mod">
          <ac:chgData name="Louise Wright (1904059)" userId="03f2d2ee-0ddb-4f24-944f-4f4fe3a78076" providerId="ADAL" clId="{4C8E6625-7BC8-437B-91D9-A9CB145B102D}" dt="2020-01-19T09:32:17.443" v="23745" actId="478"/>
          <ac:picMkLst>
            <pc:docMk/>
            <pc:sldMk cId="2396703801" sldId="270"/>
            <ac:picMk id="7" creationId="{2475F036-E074-4E02-AAC4-2D17CC412815}"/>
          </ac:picMkLst>
        </pc:picChg>
        <pc:picChg chg="add del mod">
          <ac:chgData name="Louise Wright (1904059)" userId="03f2d2ee-0ddb-4f24-944f-4f4fe3a78076" providerId="ADAL" clId="{4C8E6625-7BC8-437B-91D9-A9CB145B102D}" dt="2020-01-18T15:14:17.597" v="23334" actId="478"/>
          <ac:picMkLst>
            <pc:docMk/>
            <pc:sldMk cId="2396703801" sldId="270"/>
            <ac:picMk id="9" creationId="{4DD1A7CA-0077-4A21-884E-8471F86F8592}"/>
          </ac:picMkLst>
        </pc:picChg>
        <pc:picChg chg="add mod">
          <ac:chgData name="Louise Wright (1904059)" userId="03f2d2ee-0ddb-4f24-944f-4f4fe3a78076" providerId="ADAL" clId="{4C8E6625-7BC8-437B-91D9-A9CB145B102D}" dt="2020-01-19T11:02:25.598" v="24696" actId="14100"/>
          <ac:picMkLst>
            <pc:docMk/>
            <pc:sldMk cId="2396703801" sldId="270"/>
            <ac:picMk id="15" creationId="{9D445EEB-D9A7-4DF7-802F-6216AAD606C6}"/>
          </ac:picMkLst>
        </pc:picChg>
      </pc:sldChg>
      <pc:sldChg chg="addSp delSp modSp add mod setBg delDesignElem">
        <pc:chgData name="Louise Wright (1904059)" userId="03f2d2ee-0ddb-4f24-944f-4f4fe3a78076" providerId="ADAL" clId="{4C8E6625-7BC8-437B-91D9-A9CB145B102D}" dt="2020-01-20T11:19:56.759" v="28597" actId="20577"/>
        <pc:sldMkLst>
          <pc:docMk/>
          <pc:sldMk cId="2577102216" sldId="271"/>
        </pc:sldMkLst>
        <pc:spChg chg="add mod">
          <ac:chgData name="Louise Wright (1904059)" userId="03f2d2ee-0ddb-4f24-944f-4f4fe3a78076" providerId="ADAL" clId="{4C8E6625-7BC8-437B-91D9-A9CB145B102D}" dt="2020-01-19T10:33:09.054" v="24217" actId="14100"/>
          <ac:spMkLst>
            <pc:docMk/>
            <pc:sldMk cId="2577102216" sldId="271"/>
            <ac:spMk id="2" creationId="{05CB0E98-93DF-437C-85F4-7EF9C1AAD141}"/>
          </ac:spMkLst>
        </pc:spChg>
        <pc:spChg chg="add mod">
          <ac:chgData name="Louise Wright (1904059)" userId="03f2d2ee-0ddb-4f24-944f-4f4fe3a78076" providerId="ADAL" clId="{4C8E6625-7BC8-437B-91D9-A9CB145B102D}" dt="2020-01-20T11:19:56.759" v="28597" actId="20577"/>
          <ac:spMkLst>
            <pc:docMk/>
            <pc:sldMk cId="2577102216" sldId="271"/>
            <ac:spMk id="3" creationId="{05F6F5F7-E93D-44F7-A2B2-18D431D9CDCF}"/>
          </ac:spMkLst>
        </pc:spChg>
        <pc:spChg chg="add del mod">
          <ac:chgData name="Louise Wright (1904059)" userId="03f2d2ee-0ddb-4f24-944f-4f4fe3a78076" providerId="ADAL" clId="{4C8E6625-7BC8-437B-91D9-A9CB145B102D}" dt="2019-12-15T14:42:37.080" v="6090"/>
          <ac:spMkLst>
            <pc:docMk/>
            <pc:sldMk cId="2577102216" sldId="271"/>
            <ac:spMk id="3" creationId="{0E8557BA-B081-4912-BD7F-4EF30FCB03E4}"/>
          </ac:spMkLst>
        </pc:spChg>
        <pc:spChg chg="add del">
          <ac:chgData name="Louise Wright (1904059)" userId="03f2d2ee-0ddb-4f24-944f-4f4fe3a78076" providerId="ADAL" clId="{4C8E6625-7BC8-437B-91D9-A9CB145B102D}" dt="2019-12-15T14:43:36.974" v="6095"/>
          <ac:spMkLst>
            <pc:docMk/>
            <pc:sldMk cId="2577102216" sldId="271"/>
            <ac:spMk id="9" creationId="{8F9FCCC8-BDF8-4BA9-9B4F-5ED9B7EA054A}"/>
          </ac:spMkLst>
        </pc:spChg>
        <pc:spChg chg="add del">
          <ac:chgData name="Louise Wright (1904059)" userId="03f2d2ee-0ddb-4f24-944f-4f4fe3a78076" providerId="ADAL" clId="{4C8E6625-7BC8-437B-91D9-A9CB145B102D}" dt="2019-12-15T14:43:42.430" v="6098" actId="26606"/>
          <ac:spMkLst>
            <pc:docMk/>
            <pc:sldMk cId="2577102216" sldId="271"/>
            <ac:spMk id="12" creationId="{333F0879-3DA0-4CB8-B35E-A0AD42558191}"/>
          </ac:spMkLst>
        </pc:spChg>
        <pc:spChg chg="add del">
          <ac:chgData name="Louise Wright (1904059)" userId="03f2d2ee-0ddb-4f24-944f-4f4fe3a78076" providerId="ADAL" clId="{4C8E6625-7BC8-437B-91D9-A9CB145B102D}" dt="2019-12-15T14:43:42.430" v="6098" actId="26606"/>
          <ac:spMkLst>
            <pc:docMk/>
            <pc:sldMk cId="2577102216" sldId="271"/>
            <ac:spMk id="14" creationId="{324D2183-F388-476E-92A9-D6639D698580}"/>
          </ac:spMkLst>
        </pc:spChg>
        <pc:spChg chg="add del">
          <ac:chgData name="Louise Wright (1904059)" userId="03f2d2ee-0ddb-4f24-944f-4f4fe3a78076" providerId="ADAL" clId="{4C8E6625-7BC8-437B-91D9-A9CB145B102D}" dt="2019-12-15T14:56:33.191" v="6112"/>
          <ac:spMkLst>
            <pc:docMk/>
            <pc:sldMk cId="2577102216" sldId="271"/>
            <ac:spMk id="15" creationId="{A19EE218-217B-4641-861D-16C92B9448E7}"/>
          </ac:spMkLst>
        </pc:spChg>
        <pc:spChg chg="add del">
          <ac:chgData name="Louise Wright (1904059)" userId="03f2d2ee-0ddb-4f24-944f-4f4fe3a78076" providerId="ADAL" clId="{4C8E6625-7BC8-437B-91D9-A9CB145B102D}" dt="2019-12-15T14:43:42.430" v="6098" actId="26606"/>
          <ac:spMkLst>
            <pc:docMk/>
            <pc:sldMk cId="2577102216" sldId="271"/>
            <ac:spMk id="16" creationId="{243462E7-1698-4B21-BE89-AEFAC7C2FEFA}"/>
          </ac:spMkLst>
        </pc:spChg>
        <pc:spChg chg="add del">
          <ac:chgData name="Louise Wright (1904059)" userId="03f2d2ee-0ddb-4f24-944f-4f4fe3a78076" providerId="ADAL" clId="{4C8E6625-7BC8-437B-91D9-A9CB145B102D}" dt="2019-12-15T14:56:38.455" v="6115" actId="26606"/>
          <ac:spMkLst>
            <pc:docMk/>
            <pc:sldMk cId="2577102216" sldId="271"/>
            <ac:spMk id="17" creationId="{22AC0F86-9A78-4E84-A4B4-ADB8B2629A0C}"/>
          </ac:spMkLst>
        </pc:spChg>
        <pc:spChg chg="add del">
          <ac:chgData name="Louise Wright (1904059)" userId="03f2d2ee-0ddb-4f24-944f-4f4fe3a78076" providerId="ADAL" clId="{4C8E6625-7BC8-437B-91D9-A9CB145B102D}" dt="2019-12-15T14:43:42.430" v="6098" actId="26606"/>
          <ac:spMkLst>
            <pc:docMk/>
            <pc:sldMk cId="2577102216" sldId="271"/>
            <ac:spMk id="18" creationId="{6C22FCAC-D7EC-4A52-B153-FF761E2235B3}"/>
          </ac:spMkLst>
        </pc:spChg>
        <pc:spChg chg="add del">
          <ac:chgData name="Louise Wright (1904059)" userId="03f2d2ee-0ddb-4f24-944f-4f4fe3a78076" providerId="ADAL" clId="{4C8E6625-7BC8-437B-91D9-A9CB145B102D}" dt="2019-12-15T14:55:34.212" v="6105"/>
          <ac:spMkLst>
            <pc:docMk/>
            <pc:sldMk cId="2577102216" sldId="271"/>
            <ac:spMk id="22" creationId="{A1B1160F-A975-401A-A59B-D6DFBAFA9495}"/>
          </ac:spMkLst>
        </pc:spChg>
        <pc:spChg chg="add del">
          <ac:chgData name="Louise Wright (1904059)" userId="03f2d2ee-0ddb-4f24-944f-4f4fe3a78076" providerId="ADAL" clId="{4C8E6625-7BC8-437B-91D9-A9CB145B102D}" dt="2019-12-15T14:56:38.455" v="6115" actId="26606"/>
          <ac:spMkLst>
            <pc:docMk/>
            <pc:sldMk cId="2577102216" sldId="271"/>
            <ac:spMk id="25" creationId="{69A54E25-1C05-48E5-A5CC-3778C1D3632D}"/>
          </ac:spMkLst>
        </pc:spChg>
        <pc:spChg chg="add del mod">
          <ac:chgData name="Louise Wright (1904059)" userId="03f2d2ee-0ddb-4f24-944f-4f4fe3a78076" providerId="ADAL" clId="{4C8E6625-7BC8-437B-91D9-A9CB145B102D}" dt="2019-12-15T14:58:47.414" v="6128" actId="931"/>
          <ac:spMkLst>
            <pc:docMk/>
            <pc:sldMk cId="2577102216" sldId="271"/>
            <ac:spMk id="29" creationId="{49BB5754-5596-44D9-9DF9-E472463F4FF9}"/>
          </ac:spMkLst>
        </pc:spChg>
        <pc:spChg chg="add del mod">
          <ac:chgData name="Louise Wright (1904059)" userId="03f2d2ee-0ddb-4f24-944f-4f4fe3a78076" providerId="ADAL" clId="{4C8E6625-7BC8-437B-91D9-A9CB145B102D}" dt="2019-12-15T15:01:34.928" v="6146" actId="931"/>
          <ac:spMkLst>
            <pc:docMk/>
            <pc:sldMk cId="2577102216" sldId="271"/>
            <ac:spMk id="33" creationId="{99D4EE04-DFB0-4012-8837-9B6154C524F9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39" creationId="{7A898ECE-DCA6-48A3-9B5D-B9E2C04CBC30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0" creationId="{333F0879-3DA0-4CB8-B35E-A0AD42558191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1" creationId="{66A19996-DA87-48B7-86C7-159795C932AE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42" creationId="{333F0879-3DA0-4CB8-B35E-A0AD42558191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3" creationId="{324D2183-F388-476E-92A9-D6639D698580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44" creationId="{324D2183-F388-476E-92A9-D6639D698580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5" creationId="{243462E7-1698-4B21-BE89-AEFAC7C2FEFA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46" creationId="{243462E7-1698-4B21-BE89-AEFAC7C2FEFA}"/>
          </ac:spMkLst>
        </pc:spChg>
        <pc:spChg chg="add del">
          <ac:chgData name="Louise Wright (1904059)" userId="03f2d2ee-0ddb-4f24-944f-4f4fe3a78076" providerId="ADAL" clId="{4C8E6625-7BC8-437B-91D9-A9CB145B102D}" dt="2019-12-15T15:04:13.667" v="6159" actId="26606"/>
          <ac:spMkLst>
            <pc:docMk/>
            <pc:sldMk cId="2577102216" sldId="271"/>
            <ac:spMk id="47" creationId="{6C22FCAC-D7EC-4A52-B153-FF761E2235B3}"/>
          </ac:spMkLst>
        </pc:spChg>
        <pc:spChg chg="add del">
          <ac:chgData name="Louise Wright (1904059)" userId="03f2d2ee-0ddb-4f24-944f-4f4fe3a78076" providerId="ADAL" clId="{4C8E6625-7BC8-437B-91D9-A9CB145B102D}" dt="2019-12-15T15:01:45.917" v="6150" actId="26606"/>
          <ac:spMkLst>
            <pc:docMk/>
            <pc:sldMk cId="2577102216" sldId="271"/>
            <ac:spMk id="48" creationId="{6C22FCAC-D7EC-4A52-B153-FF761E2235B3}"/>
          </ac:spMkLst>
        </pc:spChg>
        <pc:spChg chg="add del mod">
          <ac:chgData name="Louise Wright (1904059)" userId="03f2d2ee-0ddb-4f24-944f-4f4fe3a78076" providerId="ADAL" clId="{4C8E6625-7BC8-437B-91D9-A9CB145B102D}" dt="2019-12-15T15:19:46.863" v="6953" actId="931"/>
          <ac:spMkLst>
            <pc:docMk/>
            <pc:sldMk cId="2577102216" sldId="271"/>
            <ac:spMk id="49" creationId="{D88AB646-D0B9-492F-AE4D-11ECD6850DC1}"/>
          </ac:spMkLst>
        </pc:spChg>
        <pc:spChg chg="add del">
          <ac:chgData name="Louise Wright (1904059)" userId="03f2d2ee-0ddb-4f24-944f-4f4fe3a78076" providerId="ADAL" clId="{4C8E6625-7BC8-437B-91D9-A9CB145B102D}" dt="2019-12-15T15:01:49.385" v="6152" actId="26606"/>
          <ac:spMkLst>
            <pc:docMk/>
            <pc:sldMk cId="2577102216" sldId="271"/>
            <ac:spMk id="50" creationId="{08FD30CA-8EA2-4CD1-B59D-A2E477EC0984}"/>
          </ac:spMkLst>
        </pc:spChg>
        <pc:spChg chg="add del">
          <ac:chgData name="Louise Wright (1904059)" userId="03f2d2ee-0ddb-4f24-944f-4f4fe3a78076" providerId="ADAL" clId="{4C8E6625-7BC8-437B-91D9-A9CB145B102D}" dt="2019-12-15T15:04:05.869" v="6155" actId="931"/>
          <ac:spMkLst>
            <pc:docMk/>
            <pc:sldMk cId="2577102216" sldId="271"/>
            <ac:spMk id="52" creationId="{AE837130-57A3-41B5-A863-91080A7A3C8E}"/>
          </ac:spMkLst>
        </pc:spChg>
        <pc:spChg chg="add mod ord">
          <ac:chgData name="Louise Wright (1904059)" userId="03f2d2ee-0ddb-4f24-944f-4f4fe3a78076" providerId="ADAL" clId="{4C8E6625-7BC8-437B-91D9-A9CB145B102D}" dt="2020-01-19T11:01:39.146" v="24677" actId="14100"/>
          <ac:spMkLst>
            <pc:docMk/>
            <pc:sldMk cId="2577102216" sldId="271"/>
            <ac:spMk id="55" creationId="{11E3AB09-1FDD-4DBF-B8F1-FF255FEEDA0A}"/>
          </ac:spMkLst>
        </pc:spChg>
        <pc:spChg chg="add mod">
          <ac:chgData name="Louise Wright (1904059)" userId="03f2d2ee-0ddb-4f24-944f-4f4fe3a78076" providerId="ADAL" clId="{4C8E6625-7BC8-437B-91D9-A9CB145B102D}" dt="2020-01-19T10:35:12.284" v="24233" actId="14100"/>
          <ac:spMkLst>
            <pc:docMk/>
            <pc:sldMk cId="2577102216" sldId="271"/>
            <ac:spMk id="58" creationId="{59546F13-47B6-4DF6-9DBF-39ABFB73CB34}"/>
          </ac:spMkLst>
        </pc:spChg>
        <pc:spChg chg="add del">
          <ac:chgData name="Louise Wright (1904059)" userId="03f2d2ee-0ddb-4f24-944f-4f4fe3a78076" providerId="ADAL" clId="{4C8E6625-7BC8-437B-91D9-A9CB145B102D}" dt="2020-01-15T14:45:47.355" v="20091"/>
          <ac:spMkLst>
            <pc:docMk/>
            <pc:sldMk cId="2577102216" sldId="271"/>
            <ac:spMk id="71" creationId="{11C7711F-3983-4AB1-AFDE-96F7C06514D3}"/>
          </ac:spMkLst>
        </pc:spChg>
        <pc:spChg chg="add del">
          <ac:chgData name="Louise Wright (1904059)" userId="03f2d2ee-0ddb-4f24-944f-4f4fe3a78076" providerId="ADAL" clId="{4C8E6625-7BC8-437B-91D9-A9CB145B102D}" dt="2019-12-15T14:56:38.439" v="6114" actId="26606"/>
          <ac:spMkLst>
            <pc:docMk/>
            <pc:sldMk cId="2577102216" sldId="271"/>
            <ac:spMk id="74" creationId="{ED56E41F-B8E0-4D18-B554-FD40260DE0E3}"/>
          </ac:spMkLst>
        </pc:spChg>
        <pc:spChg chg="add del">
          <ac:chgData name="Louise Wright (1904059)" userId="03f2d2ee-0ddb-4f24-944f-4f4fe3a78076" providerId="ADAL" clId="{4C8E6625-7BC8-437B-91D9-A9CB145B102D}" dt="2020-01-15T14:45:47.355" v="20091"/>
          <ac:spMkLst>
            <pc:docMk/>
            <pc:sldMk cId="2577102216" sldId="271"/>
            <ac:spMk id="79" creationId="{B3085476-B49E-49ED-87D2-1165E69D2605}"/>
          </ac:spMkLst>
        </pc:spChg>
        <pc:spChg chg="add del">
          <ac:chgData name="Louise Wright (1904059)" userId="03f2d2ee-0ddb-4f24-944f-4f4fe3a78076" providerId="ADAL" clId="{4C8E6625-7BC8-437B-91D9-A9CB145B102D}" dt="2019-12-15T14:56:38.439" v="6114" actId="26606"/>
          <ac:spMkLst>
            <pc:docMk/>
            <pc:sldMk cId="2577102216" sldId="271"/>
            <ac:spMk id="82" creationId="{23E937B9-07EE-456A-A31C-41A8866E28A2}"/>
          </ac:spMkLst>
        </pc:spChg>
        <pc:spChg chg="add del">
          <ac:chgData name="Louise Wright (1904059)" userId="03f2d2ee-0ddb-4f24-944f-4f4fe3a78076" providerId="ADAL" clId="{4C8E6625-7BC8-437B-91D9-A9CB145B102D}" dt="2019-12-15T14:56:38.439" v="6114" actId="26606"/>
          <ac:spMkLst>
            <pc:docMk/>
            <pc:sldMk cId="2577102216" sldId="271"/>
            <ac:spMk id="1031" creationId="{E1401DFF-BAB5-44A0-956B-37D2D00FA9AD}"/>
          </ac:spMkLst>
        </pc:spChg>
        <pc:spChg chg="add del">
          <ac:chgData name="Louise Wright (1904059)" userId="03f2d2ee-0ddb-4f24-944f-4f4fe3a78076" providerId="ADAL" clId="{4C8E6625-7BC8-437B-91D9-A9CB145B102D}" dt="2019-12-15T14:58:24.935" v="6123" actId="931"/>
          <ac:spMkLst>
            <pc:docMk/>
            <pc:sldMk cId="2577102216" sldId="271"/>
            <ac:spMk id="1033" creationId="{90D8A424-B6D0-410B-B288-E416B5ADF2C1}"/>
          </ac:spMkLst>
        </pc:spChg>
        <pc:grpChg chg="add del">
          <ac:chgData name="Louise Wright (1904059)" userId="03f2d2ee-0ddb-4f24-944f-4f4fe3a78076" providerId="ADAL" clId="{4C8E6625-7BC8-437B-91D9-A9CB145B102D}" dt="2019-12-15T14:56:38.455" v="6115" actId="26606"/>
          <ac:grpSpMkLst>
            <pc:docMk/>
            <pc:sldMk cId="2577102216" sldId="271"/>
            <ac:grpSpMk id="19" creationId="{4AF78B9E-8BE2-4706-9377-A05FA25ABABF}"/>
          </ac:grpSpMkLst>
        </pc:grpChg>
        <pc:grpChg chg="add del">
          <ac:chgData name="Louise Wright (1904059)" userId="03f2d2ee-0ddb-4f24-944f-4f4fe3a78076" providerId="ADAL" clId="{4C8E6625-7BC8-437B-91D9-A9CB145B102D}" dt="2020-01-15T14:45:47.355" v="20091"/>
          <ac:grpSpMkLst>
            <pc:docMk/>
            <pc:sldMk cId="2577102216" sldId="271"/>
            <ac:grpSpMk id="63" creationId="{DFB5D1BB-0703-437B-BD1E-1D07F8A2730B}"/>
          </ac:grpSpMkLst>
        </pc:grpChg>
        <pc:grpChg chg="add del">
          <ac:chgData name="Louise Wright (1904059)" userId="03f2d2ee-0ddb-4f24-944f-4f4fe3a78076" providerId="ADAL" clId="{4C8E6625-7BC8-437B-91D9-A9CB145B102D}" dt="2020-01-15T14:45:47.355" v="20091"/>
          <ac:grpSpMkLst>
            <pc:docMk/>
            <pc:sldMk cId="2577102216" sldId="271"/>
            <ac:grpSpMk id="73" creationId="{89BC9D38-9241-4F71-9B45-73827299E4C5}"/>
          </ac:grpSpMkLst>
        </pc:grpChg>
        <pc:grpChg chg="add del">
          <ac:chgData name="Louise Wright (1904059)" userId="03f2d2ee-0ddb-4f24-944f-4f4fe3a78076" providerId="ADAL" clId="{4C8E6625-7BC8-437B-91D9-A9CB145B102D}" dt="2019-12-15T14:56:38.439" v="6114" actId="26606"/>
          <ac:grpSpMkLst>
            <pc:docMk/>
            <pc:sldMk cId="2577102216" sldId="271"/>
            <ac:grpSpMk id="76" creationId="{2DB31E17-E562-4F82-98D0-858C84120F34}"/>
          </ac:grpSpMkLst>
        </pc:grpChg>
        <pc:picChg chg="add del mod">
          <ac:chgData name="Louise Wright (1904059)" userId="03f2d2ee-0ddb-4f24-944f-4f4fe3a78076" providerId="ADAL" clId="{4C8E6625-7BC8-437B-91D9-A9CB145B102D}" dt="2019-12-15T14:42:50.105" v="6094" actId="478"/>
          <ac:picMkLst>
            <pc:docMk/>
            <pc:sldMk cId="2577102216" sldId="271"/>
            <ac:picMk id="5" creationId="{0923D406-56A9-42D3-8878-37278E315215}"/>
          </ac:picMkLst>
        </pc:picChg>
        <pc:picChg chg="add del mod">
          <ac:chgData name="Louise Wright (1904059)" userId="03f2d2ee-0ddb-4f24-944f-4f4fe3a78076" providerId="ADAL" clId="{4C8E6625-7BC8-437B-91D9-A9CB145B102D}" dt="2019-12-15T14:45:54.046" v="6104" actId="478"/>
          <ac:picMkLst>
            <pc:docMk/>
            <pc:sldMk cId="2577102216" sldId="271"/>
            <ac:picMk id="7" creationId="{77CBB97A-2FD4-40AA-9D60-87D59DB7FCEC}"/>
          </ac:picMkLst>
        </pc:picChg>
        <pc:picChg chg="add del mod">
          <ac:chgData name="Louise Wright (1904059)" userId="03f2d2ee-0ddb-4f24-944f-4f4fe3a78076" providerId="ADAL" clId="{4C8E6625-7BC8-437B-91D9-A9CB145B102D}" dt="2019-12-15T14:55:54.880" v="6111" actId="478"/>
          <ac:picMkLst>
            <pc:docMk/>
            <pc:sldMk cId="2577102216" sldId="271"/>
            <ac:picMk id="10" creationId="{9B1F56FC-581B-474C-AC6F-B26D234B6720}"/>
          </ac:picMkLst>
        </pc:picChg>
        <pc:picChg chg="add del mod">
          <ac:chgData name="Louise Wright (1904059)" userId="03f2d2ee-0ddb-4f24-944f-4f4fe3a78076" providerId="ADAL" clId="{4C8E6625-7BC8-437B-91D9-A9CB145B102D}" dt="2019-12-15T14:58:17.499" v="6122" actId="478"/>
          <ac:picMkLst>
            <pc:docMk/>
            <pc:sldMk cId="2577102216" sldId="271"/>
            <ac:picMk id="11" creationId="{A565381B-F197-4F66-BDE2-8C51DCAEB526}"/>
          </ac:picMkLst>
        </pc:picChg>
        <pc:picChg chg="add mod">
          <ac:chgData name="Louise Wright (1904059)" userId="03f2d2ee-0ddb-4f24-944f-4f4fe3a78076" providerId="ADAL" clId="{4C8E6625-7BC8-437B-91D9-A9CB145B102D}" dt="2020-01-19T13:05:13.863" v="25547" actId="14100"/>
          <ac:picMkLst>
            <pc:docMk/>
            <pc:sldMk cId="2577102216" sldId="271"/>
            <ac:picMk id="20" creationId="{49447304-4161-42A7-B0EB-2A61BD1AFC32}"/>
          </ac:picMkLst>
        </pc:picChg>
        <pc:picChg chg="add del mod">
          <ac:chgData name="Louise Wright (1904059)" userId="03f2d2ee-0ddb-4f24-944f-4f4fe3a78076" providerId="ADAL" clId="{4C8E6625-7BC8-437B-91D9-A9CB145B102D}" dt="2019-12-15T14:58:33.121" v="6127" actId="478"/>
          <ac:picMkLst>
            <pc:docMk/>
            <pc:sldMk cId="2577102216" sldId="271"/>
            <ac:picMk id="26" creationId="{CDABCBA0-362D-4DD5-92D2-5E256EB420BE}"/>
          </ac:picMkLst>
        </pc:picChg>
        <pc:picChg chg="add del">
          <ac:chgData name="Louise Wright (1904059)" userId="03f2d2ee-0ddb-4f24-944f-4f4fe3a78076" providerId="ADAL" clId="{4C8E6625-7BC8-437B-91D9-A9CB145B102D}" dt="2019-12-15T14:58:33.121" v="6127" actId="478"/>
          <ac:picMkLst>
            <pc:docMk/>
            <pc:sldMk cId="2577102216" sldId="271"/>
            <ac:picMk id="28" creationId="{7FE5D042-442C-4F9F-B915-FA121DF7E8F5}"/>
          </ac:picMkLst>
        </pc:picChg>
        <pc:picChg chg="add del mod modCrop">
          <ac:chgData name="Louise Wright (1904059)" userId="03f2d2ee-0ddb-4f24-944f-4f4fe3a78076" providerId="ADAL" clId="{4C8E6625-7BC8-437B-91D9-A9CB145B102D}" dt="2019-12-15T15:00:25.425" v="6145" actId="478"/>
          <ac:picMkLst>
            <pc:docMk/>
            <pc:sldMk cId="2577102216" sldId="271"/>
            <ac:picMk id="31" creationId="{B3F64125-F83C-43AA-BE5B-6AFD1B693280}"/>
          </ac:picMkLst>
        </pc:picChg>
        <pc:picChg chg="add del mod">
          <ac:chgData name="Louise Wright (1904059)" userId="03f2d2ee-0ddb-4f24-944f-4f4fe3a78076" providerId="ADAL" clId="{4C8E6625-7BC8-437B-91D9-A9CB145B102D}" dt="2019-12-15T15:02:18.666" v="6154" actId="478"/>
          <ac:picMkLst>
            <pc:docMk/>
            <pc:sldMk cId="2577102216" sldId="271"/>
            <ac:picMk id="35" creationId="{51405334-AC85-47E4-A330-985EFC81A1E8}"/>
          </ac:picMkLst>
        </pc:picChg>
        <pc:picChg chg="add del mod">
          <ac:chgData name="Louise Wright (1904059)" userId="03f2d2ee-0ddb-4f24-944f-4f4fe3a78076" providerId="ADAL" clId="{4C8E6625-7BC8-437B-91D9-A9CB145B102D}" dt="2019-12-15T15:16:20.492" v="6952" actId="478"/>
          <ac:picMkLst>
            <pc:docMk/>
            <pc:sldMk cId="2577102216" sldId="271"/>
            <ac:picMk id="37" creationId="{492D5F9F-C525-4241-AEB0-C93447A1996A}"/>
          </ac:picMkLst>
        </pc:picChg>
        <pc:picChg chg="add del mod">
          <ac:chgData name="Louise Wright (1904059)" userId="03f2d2ee-0ddb-4f24-944f-4f4fe3a78076" providerId="ADAL" clId="{4C8E6625-7BC8-437B-91D9-A9CB145B102D}" dt="2019-12-15T15:43:13.562" v="7220" actId="478"/>
          <ac:picMkLst>
            <pc:docMk/>
            <pc:sldMk cId="2577102216" sldId="271"/>
            <ac:picMk id="51" creationId="{50E4B3C7-DA45-4217-8CB8-ED1D1DEA0B04}"/>
          </ac:picMkLst>
        </pc:picChg>
        <pc:picChg chg="add del mod">
          <ac:chgData name="Louise Wright (1904059)" userId="03f2d2ee-0ddb-4f24-944f-4f4fe3a78076" providerId="ADAL" clId="{4C8E6625-7BC8-437B-91D9-A9CB145B102D}" dt="2019-12-15T15:45:33.861" v="7226" actId="478"/>
          <ac:picMkLst>
            <pc:docMk/>
            <pc:sldMk cId="2577102216" sldId="271"/>
            <ac:picMk id="54" creationId="{5EAE1125-92DD-4062-9556-7FB2C2859F5B}"/>
          </ac:picMkLst>
        </pc:picChg>
        <pc:picChg chg="add del mod">
          <ac:chgData name="Louise Wright (1904059)" userId="03f2d2ee-0ddb-4f24-944f-4f4fe3a78076" providerId="ADAL" clId="{4C8E6625-7BC8-437B-91D9-A9CB145B102D}" dt="2020-01-15T14:45:40.731" v="20089" actId="478"/>
          <ac:picMkLst>
            <pc:docMk/>
            <pc:sldMk cId="2577102216" sldId="271"/>
            <ac:picMk id="57" creationId="{30B690AE-C1C3-4D14-90ED-8A980DBD6CA3}"/>
          </ac:picMkLst>
        </pc:picChg>
        <pc:picChg chg="add del mod">
          <ac:chgData name="Louise Wright (1904059)" userId="03f2d2ee-0ddb-4f24-944f-4f4fe3a78076" providerId="ADAL" clId="{4C8E6625-7BC8-437B-91D9-A9CB145B102D}" dt="2019-12-15T14:58:08.049" v="6119" actId="478"/>
          <ac:picMkLst>
            <pc:docMk/>
            <pc:sldMk cId="2577102216" sldId="271"/>
            <ac:picMk id="1027" creationId="{E3F4BBDF-4EEE-4020-A6F4-B8D329E3EBA9}"/>
          </ac:picMkLst>
        </pc:picChg>
        <pc:picChg chg="add del">
          <ac:chgData name="Louise Wright (1904059)" userId="03f2d2ee-0ddb-4f24-944f-4f4fe3a78076" providerId="ADAL" clId="{4C8E6625-7BC8-437B-91D9-A9CB145B102D}" dt="2019-12-15T14:58:08.049" v="6119" actId="478"/>
          <ac:picMkLst>
            <pc:docMk/>
            <pc:sldMk cId="2577102216" sldId="271"/>
            <ac:picMk id="1029" creationId="{3394D8B9-54F7-448C-85D4-363F86B82DF2}"/>
          </ac:picMkLst>
        </pc:picChg>
        <pc:cxnChg chg="add del">
          <ac:chgData name="Louise Wright (1904059)" userId="03f2d2ee-0ddb-4f24-944f-4f4fe3a78076" providerId="ADAL" clId="{4C8E6625-7BC8-437B-91D9-A9CB145B102D}" dt="2019-12-15T14:56:38.455" v="6115" actId="26606"/>
          <ac:cxnSpMkLst>
            <pc:docMk/>
            <pc:sldMk cId="2577102216" sldId="271"/>
            <ac:cxnSpMk id="27" creationId="{0E5D0023-B23E-4823-8D72-B07FFF8CAE96}"/>
          </ac:cxnSpMkLst>
        </pc:cxnChg>
        <pc:cxnChg chg="add del">
          <ac:chgData name="Louise Wright (1904059)" userId="03f2d2ee-0ddb-4f24-944f-4f4fe3a78076" providerId="ADAL" clId="{4C8E6625-7BC8-437B-91D9-A9CB145B102D}" dt="2020-01-15T14:45:47.355" v="20091"/>
          <ac:cxnSpMkLst>
            <pc:docMk/>
            <pc:sldMk cId="2577102216" sldId="271"/>
            <ac:cxnSpMk id="69" creationId="{883F92AF-2403-4558-B1D7-72130A1E4BC7}"/>
          </ac:cxnSpMkLst>
        </pc:cxnChg>
        <pc:cxnChg chg="add del">
          <ac:chgData name="Louise Wright (1904059)" userId="03f2d2ee-0ddb-4f24-944f-4f4fe3a78076" providerId="ADAL" clId="{4C8E6625-7BC8-437B-91D9-A9CB145B102D}" dt="2020-01-15T14:45:47.355" v="20091"/>
          <ac:cxnSpMkLst>
            <pc:docMk/>
            <pc:sldMk cId="2577102216" sldId="271"/>
            <ac:cxnSpMk id="81" creationId="{59BA5C68-DFCC-4101-8403-F96781CDDD7A}"/>
          </ac:cxnSpMkLst>
        </pc:cxnChg>
        <pc:cxnChg chg="add del">
          <ac:chgData name="Louise Wright (1904059)" userId="03f2d2ee-0ddb-4f24-944f-4f4fe3a78076" providerId="ADAL" clId="{4C8E6625-7BC8-437B-91D9-A9CB145B102D}" dt="2019-12-15T14:56:38.439" v="6114" actId="26606"/>
          <ac:cxnSpMkLst>
            <pc:docMk/>
            <pc:sldMk cId="2577102216" sldId="271"/>
            <ac:cxnSpMk id="84" creationId="{FD2308B7-2829-44DD-B213-27EEBDED1411}"/>
          </ac:cxnSpMkLst>
        </pc:cxnChg>
      </pc:sldChg>
      <pc:sldChg chg="addSp delSp modSp add del mod setBg delDesignElem">
        <pc:chgData name="Louise Wright (1904059)" userId="03f2d2ee-0ddb-4f24-944f-4f4fe3a78076" providerId="ADAL" clId="{4C8E6625-7BC8-437B-91D9-A9CB145B102D}" dt="2019-12-16T13:45:18.436" v="10926" actId="2696"/>
        <pc:sldMkLst>
          <pc:docMk/>
          <pc:sldMk cId="1102532443" sldId="272"/>
        </pc:sldMkLst>
        <pc:spChg chg="mod">
          <ac:chgData name="Louise Wright (1904059)" userId="03f2d2ee-0ddb-4f24-944f-4f4fe3a78076" providerId="ADAL" clId="{4C8E6625-7BC8-437B-91D9-A9CB145B102D}" dt="2019-12-16T13:44:34.055" v="10917" actId="26606"/>
          <ac:spMkLst>
            <pc:docMk/>
            <pc:sldMk cId="1102532443" sldId="272"/>
            <ac:spMk id="2" creationId="{537BF382-BA4B-4211-A3D9-24D7A49438C2}"/>
          </ac:spMkLst>
        </pc:spChg>
        <pc:spChg chg="mod ord">
          <ac:chgData name="Louise Wright (1904059)" userId="03f2d2ee-0ddb-4f24-944f-4f4fe3a78076" providerId="ADAL" clId="{4C8E6625-7BC8-437B-91D9-A9CB145B102D}" dt="2019-12-16T13:44:34.055" v="10917" actId="26606"/>
          <ac:spMkLst>
            <pc:docMk/>
            <pc:sldMk cId="1102532443" sldId="272"/>
            <ac:spMk id="3" creationId="{EC44CE0E-CEBD-4436-A4BE-BE88581B2A3E}"/>
          </ac:spMkLst>
        </pc:spChg>
        <pc:spChg chg="add del mod">
          <ac:chgData name="Louise Wright (1904059)" userId="03f2d2ee-0ddb-4f24-944f-4f4fe3a78076" providerId="ADAL" clId="{4C8E6625-7BC8-437B-91D9-A9CB145B102D}" dt="2019-12-16T13:32:00.326" v="10883"/>
          <ac:spMkLst>
            <pc:docMk/>
            <pc:sldMk cId="1102532443" sldId="272"/>
            <ac:spMk id="4" creationId="{A89C1E28-7BE4-4B01-8AF4-A974A77815A7}"/>
          </ac:spMkLst>
        </pc:spChg>
        <pc:spChg chg="add del mod">
          <ac:chgData name="Louise Wright (1904059)" userId="03f2d2ee-0ddb-4f24-944f-4f4fe3a78076" providerId="ADAL" clId="{4C8E6625-7BC8-437B-91D9-A9CB145B102D}" dt="2019-12-16T13:32:00.326" v="10883"/>
          <ac:spMkLst>
            <pc:docMk/>
            <pc:sldMk cId="1102532443" sldId="272"/>
            <ac:spMk id="5" creationId="{F5143D93-71E1-46A9-A28B-FA39F24166C5}"/>
          </ac:spMkLst>
        </pc:spChg>
        <pc:spChg chg="add del mod">
          <ac:chgData name="Louise Wright (1904059)" userId="03f2d2ee-0ddb-4f24-944f-4f4fe3a78076" providerId="ADAL" clId="{4C8E6625-7BC8-437B-91D9-A9CB145B102D}" dt="2019-12-16T13:32:00.326" v="10883"/>
          <ac:spMkLst>
            <pc:docMk/>
            <pc:sldMk cId="1102532443" sldId="272"/>
            <ac:spMk id="6" creationId="{60BF92DD-9ED9-4D64-9AA8-DBD01299C87D}"/>
          </ac:spMkLst>
        </pc:spChg>
        <pc:spChg chg="add del mod">
          <ac:chgData name="Louise Wright (1904059)" userId="03f2d2ee-0ddb-4f24-944f-4f4fe3a78076" providerId="ADAL" clId="{4C8E6625-7BC8-437B-91D9-A9CB145B102D}" dt="2019-12-16T13:32:06.902" v="10885"/>
          <ac:spMkLst>
            <pc:docMk/>
            <pc:sldMk cId="1102532443" sldId="272"/>
            <ac:spMk id="7" creationId="{33787B7A-488A-4324-B01C-9A80902EA2A9}"/>
          </ac:spMkLst>
        </pc:spChg>
        <pc:spChg chg="add del mod">
          <ac:chgData name="Louise Wright (1904059)" userId="03f2d2ee-0ddb-4f24-944f-4f4fe3a78076" providerId="ADAL" clId="{4C8E6625-7BC8-437B-91D9-A9CB145B102D}" dt="2019-12-16T13:32:10.714" v="10887"/>
          <ac:spMkLst>
            <pc:docMk/>
            <pc:sldMk cId="1102532443" sldId="272"/>
            <ac:spMk id="8" creationId="{D0D12249-E6AA-41E7-9F99-45D7EA28DF6A}"/>
          </ac:spMkLst>
        </pc:spChg>
        <pc:spChg chg="add del">
          <ac:chgData name="Louise Wright (1904059)" userId="03f2d2ee-0ddb-4f24-944f-4f4fe3a78076" providerId="ADAL" clId="{4C8E6625-7BC8-437B-91D9-A9CB145B102D}" dt="2019-12-16T13:35:14.250" v="10898" actId="26606"/>
          <ac:spMkLst>
            <pc:docMk/>
            <pc:sldMk cId="1102532443" sldId="272"/>
            <ac:spMk id="9" creationId="{DC878D9A-77BE-4701-AE3D-EEFC53CD50BC}"/>
          </ac:spMkLst>
        </pc:spChg>
        <pc:spChg chg="add del">
          <ac:chgData name="Louise Wright (1904059)" userId="03f2d2ee-0ddb-4f24-944f-4f4fe3a78076" providerId="ADAL" clId="{4C8E6625-7BC8-437B-91D9-A9CB145B102D}" dt="2019-12-16T13:35:14.250" v="10898" actId="26606"/>
          <ac:spMkLst>
            <pc:docMk/>
            <pc:sldMk cId="1102532443" sldId="272"/>
            <ac:spMk id="10" creationId="{F643BE08-0ED1-4B73-AC6D-B7E26A59CDAA}"/>
          </ac:spMkLst>
        </pc:spChg>
        <pc:spChg chg="add del">
          <ac:chgData name="Louise Wright (1904059)" userId="03f2d2ee-0ddb-4f24-944f-4f4fe3a78076" providerId="ADAL" clId="{4C8E6625-7BC8-437B-91D9-A9CB145B102D}" dt="2019-12-16T13:35:14.250" v="10898" actId="26606"/>
          <ac:spMkLst>
            <pc:docMk/>
            <pc:sldMk cId="1102532443" sldId="272"/>
            <ac:spMk id="12" creationId="{956B2094-7FC0-45FC-BFED-3CB88CEE63F5}"/>
          </ac:spMkLst>
        </pc:spChg>
        <pc:spChg chg="add del mod">
          <ac:chgData name="Louise Wright (1904059)" userId="03f2d2ee-0ddb-4f24-944f-4f4fe3a78076" providerId="ADAL" clId="{4C8E6625-7BC8-437B-91D9-A9CB145B102D}" dt="2019-12-16T13:35:59.631" v="10906"/>
          <ac:spMkLst>
            <pc:docMk/>
            <pc:sldMk cId="1102532443" sldId="272"/>
            <ac:spMk id="13" creationId="{B2833678-D2D2-414B-A42F-649DB015E478}"/>
          </ac:spMkLst>
        </pc:spChg>
        <pc:spChg chg="add del">
          <ac:chgData name="Louise Wright (1904059)" userId="03f2d2ee-0ddb-4f24-944f-4f4fe3a78076" providerId="ADAL" clId="{4C8E6625-7BC8-437B-91D9-A9CB145B102D}" dt="2019-12-16T13:35:14.250" v="10898" actId="26606"/>
          <ac:spMkLst>
            <pc:docMk/>
            <pc:sldMk cId="1102532443" sldId="272"/>
            <ac:spMk id="14" creationId="{07A4B640-BB7F-4272-A710-068DBA9F9A6E}"/>
          </ac:spMkLst>
        </pc:spChg>
        <pc:spChg chg="add del">
          <ac:chgData name="Louise Wright (1904059)" userId="03f2d2ee-0ddb-4f24-944f-4f4fe3a78076" providerId="ADAL" clId="{4C8E6625-7BC8-437B-91D9-A9CB145B102D}" dt="2019-12-16T13:36:01.021" v="10907" actId="26606"/>
          <ac:spMkLst>
            <pc:docMk/>
            <pc:sldMk cId="1102532443" sldId="272"/>
            <ac:spMk id="16" creationId="{3D6DABB5-1FC3-4E21-AC84-4685B03C9F93}"/>
          </ac:spMkLst>
        </pc:spChg>
        <pc:spChg chg="add del">
          <ac:chgData name="Louise Wright (1904059)" userId="03f2d2ee-0ddb-4f24-944f-4f4fe3a78076" providerId="ADAL" clId="{4C8E6625-7BC8-437B-91D9-A9CB145B102D}" dt="2019-12-16T13:36:01.021" v="10907" actId="26606"/>
          <ac:spMkLst>
            <pc:docMk/>
            <pc:sldMk cId="1102532443" sldId="272"/>
            <ac:spMk id="18" creationId="{FC5790B5-250E-45E6-A05D-C3D1D459BC9D}"/>
          </ac:spMkLst>
        </pc:spChg>
        <pc:spChg chg="add del">
          <ac:chgData name="Louise Wright (1904059)" userId="03f2d2ee-0ddb-4f24-944f-4f4fe3a78076" providerId="ADAL" clId="{4C8E6625-7BC8-437B-91D9-A9CB145B102D}" dt="2019-12-16T13:44:10.139" v="10909" actId="26606"/>
          <ac:spMkLst>
            <pc:docMk/>
            <pc:sldMk cId="1102532443" sldId="272"/>
            <ac:spMk id="29" creationId="{22C7FDF9-C2A1-45C5-A49B-8B1CA2A3C05B}"/>
          </ac:spMkLst>
        </pc:spChg>
        <pc:spChg chg="add del">
          <ac:chgData name="Louise Wright (1904059)" userId="03f2d2ee-0ddb-4f24-944f-4f4fe3a78076" providerId="ADAL" clId="{4C8E6625-7BC8-437B-91D9-A9CB145B102D}" dt="2019-12-16T13:44:19.996" v="10912"/>
          <ac:spMkLst>
            <pc:docMk/>
            <pc:sldMk cId="1102532443" sldId="272"/>
            <ac:spMk id="33" creationId="{52723366-C73B-4ED6-ADEF-29911C6BC55F}"/>
          </ac:spMkLst>
        </pc:spChg>
        <pc:spChg chg="add del">
          <ac:chgData name="Louise Wright (1904059)" userId="03f2d2ee-0ddb-4f24-944f-4f4fe3a78076" providerId="ADAL" clId="{4C8E6625-7BC8-437B-91D9-A9CB145B102D}" dt="2019-12-16T13:44:19.996" v="10912"/>
          <ac:spMkLst>
            <pc:docMk/>
            <pc:sldMk cId="1102532443" sldId="272"/>
            <ac:spMk id="34" creationId="{847A4152-8E41-4D1C-B88C-57C5C430A69E}"/>
          </ac:spMkLst>
        </pc:spChg>
        <pc:spChg chg="add del">
          <ac:chgData name="Louise Wright (1904059)" userId="03f2d2ee-0ddb-4f24-944f-4f4fe3a78076" providerId="ADAL" clId="{4C8E6625-7BC8-437B-91D9-A9CB145B102D}" dt="2019-12-16T13:44:19.996" v="10912"/>
          <ac:spMkLst>
            <pc:docMk/>
            <pc:sldMk cId="1102532443" sldId="272"/>
            <ac:spMk id="35" creationId="{999F76F5-72D4-4814-9169-8F535AEEB809}"/>
          </ac:spMkLst>
        </pc:spChg>
        <pc:spChg chg="add del">
          <ac:chgData name="Louise Wright (1904059)" userId="03f2d2ee-0ddb-4f24-944f-4f4fe3a78076" providerId="ADAL" clId="{4C8E6625-7BC8-437B-91D9-A9CB145B102D}" dt="2019-12-16T13:44:19.996" v="10912"/>
          <ac:spMkLst>
            <pc:docMk/>
            <pc:sldMk cId="1102532443" sldId="272"/>
            <ac:spMk id="36" creationId="{C6202988-4466-42C5-B33A-AFABF051B4FE}"/>
          </ac:spMkLst>
        </pc:spChg>
        <pc:spChg chg="add">
          <ac:chgData name="Louise Wright (1904059)" userId="03f2d2ee-0ddb-4f24-944f-4f4fe3a78076" providerId="ADAL" clId="{4C8E6625-7BC8-437B-91D9-A9CB145B102D}" dt="2019-12-16T13:44:34.055" v="10917" actId="26606"/>
          <ac:spMkLst>
            <pc:docMk/>
            <pc:sldMk cId="1102532443" sldId="272"/>
            <ac:spMk id="39" creationId="{3D6DABB5-1FC3-4E21-AC84-4685B03C9F93}"/>
          </ac:spMkLst>
        </pc:spChg>
        <pc:spChg chg="add">
          <ac:chgData name="Louise Wright (1904059)" userId="03f2d2ee-0ddb-4f24-944f-4f4fe3a78076" providerId="ADAL" clId="{4C8E6625-7BC8-437B-91D9-A9CB145B102D}" dt="2019-12-16T13:44:34.055" v="10917" actId="26606"/>
          <ac:spMkLst>
            <pc:docMk/>
            <pc:sldMk cId="1102532443" sldId="272"/>
            <ac:spMk id="40" creationId="{FC5790B5-250E-45E6-A05D-C3D1D459BC9D}"/>
          </ac:spMkLst>
        </pc:spChg>
        <pc:grpChg chg="add del">
          <ac:chgData name="Louise Wright (1904059)" userId="03f2d2ee-0ddb-4f24-944f-4f4fe3a78076" providerId="ADAL" clId="{4C8E6625-7BC8-437B-91D9-A9CB145B102D}" dt="2019-12-16T13:44:10.139" v="10909" actId="26606"/>
          <ac:grpSpMkLst>
            <pc:docMk/>
            <pc:sldMk cId="1102532443" sldId="272"/>
            <ac:grpSpMk id="15" creationId="{7575D7A7-3C36-4508-9BC6-70A93BD3C438}"/>
          </ac:grpSpMkLst>
        </pc:grpChg>
        <pc:grpChg chg="add del">
          <ac:chgData name="Louise Wright (1904059)" userId="03f2d2ee-0ddb-4f24-944f-4f4fe3a78076" providerId="ADAL" clId="{4C8E6625-7BC8-437B-91D9-A9CB145B102D}" dt="2019-12-16T13:36:01.021" v="10907" actId="26606"/>
          <ac:grpSpMkLst>
            <pc:docMk/>
            <pc:sldMk cId="1102532443" sldId="272"/>
            <ac:grpSpMk id="17" creationId="{7575D7A7-3C36-4508-9BC6-70A93BD3C438}"/>
          </ac:grpSpMkLst>
        </pc:grpChg>
        <pc:grpChg chg="add">
          <ac:chgData name="Louise Wright (1904059)" userId="03f2d2ee-0ddb-4f24-944f-4f4fe3a78076" providerId="ADAL" clId="{4C8E6625-7BC8-437B-91D9-A9CB145B102D}" dt="2019-12-16T13:44:34.055" v="10917" actId="26606"/>
          <ac:grpSpMkLst>
            <pc:docMk/>
            <pc:sldMk cId="1102532443" sldId="272"/>
            <ac:grpSpMk id="19" creationId="{7575D7A7-3C36-4508-9BC6-70A93BD3C438}"/>
          </ac:grpSpMkLst>
        </pc:grpChg>
        <pc:grpChg chg="add del">
          <ac:chgData name="Louise Wright (1904059)" userId="03f2d2ee-0ddb-4f24-944f-4f4fe3a78076" providerId="ADAL" clId="{4C8E6625-7BC8-437B-91D9-A9CB145B102D}" dt="2019-12-16T13:36:01.021" v="10907" actId="26606"/>
          <ac:grpSpMkLst>
            <pc:docMk/>
            <pc:sldMk cId="1102532443" sldId="272"/>
            <ac:grpSpMk id="20" creationId="{68158C4B-1BFE-4F6D-B2C1-0066FA11935A}"/>
          </ac:grpSpMkLst>
        </pc:grpChg>
        <pc:grpChg chg="add">
          <ac:chgData name="Louise Wright (1904059)" userId="03f2d2ee-0ddb-4f24-944f-4f4fe3a78076" providerId="ADAL" clId="{4C8E6625-7BC8-437B-91D9-A9CB145B102D}" dt="2019-12-16T13:44:34.055" v="10917" actId="26606"/>
          <ac:grpSpMkLst>
            <pc:docMk/>
            <pc:sldMk cId="1102532443" sldId="272"/>
            <ac:grpSpMk id="41" creationId="{68158C4B-1BFE-4F6D-B2C1-0066FA11935A}"/>
          </ac:grpSpMkLst>
        </pc:grpChg>
        <pc:picChg chg="add del">
          <ac:chgData name="Louise Wright (1904059)" userId="03f2d2ee-0ddb-4f24-944f-4f4fe3a78076" providerId="ADAL" clId="{4C8E6625-7BC8-437B-91D9-A9CB145B102D}" dt="2019-12-16T13:44:10.139" v="10909" actId="26606"/>
          <ac:picMkLst>
            <pc:docMk/>
            <pc:sldMk cId="1102532443" sldId="272"/>
            <ac:picMk id="30" creationId="{8D8988FF-4B5F-49A9-BB7F-B49C1610F1B4}"/>
          </ac:picMkLst>
        </pc:picChg>
        <pc:cxnChg chg="add del">
          <ac:chgData name="Louise Wright (1904059)" userId="03f2d2ee-0ddb-4f24-944f-4f4fe3a78076" providerId="ADAL" clId="{4C8E6625-7BC8-437B-91D9-A9CB145B102D}" dt="2019-12-16T13:36:01.021" v="10907" actId="26606"/>
          <ac:cxnSpMkLst>
            <pc:docMk/>
            <pc:sldMk cId="1102532443" sldId="272"/>
            <ac:cxnSpMk id="26" creationId="{14319AF2-886A-4C5D-B34C-17FCB0267EEB}"/>
          </ac:cxnSpMkLst>
        </pc:cxnChg>
        <pc:cxnChg chg="add del">
          <ac:chgData name="Louise Wright (1904059)" userId="03f2d2ee-0ddb-4f24-944f-4f4fe3a78076" providerId="ADAL" clId="{4C8E6625-7BC8-437B-91D9-A9CB145B102D}" dt="2019-12-16T13:44:10.139" v="10909" actId="26606"/>
          <ac:cxnSpMkLst>
            <pc:docMk/>
            <pc:sldMk cId="1102532443" sldId="272"/>
            <ac:cxnSpMk id="27" creationId="{AE446D0E-6531-40B7-A182-FB8602439777}"/>
          </ac:cxnSpMkLst>
        </pc:cxnChg>
        <pc:cxnChg chg="add del">
          <ac:chgData name="Louise Wright (1904059)" userId="03f2d2ee-0ddb-4f24-944f-4f4fe3a78076" providerId="ADAL" clId="{4C8E6625-7BC8-437B-91D9-A9CB145B102D}" dt="2019-12-16T13:36:01.021" v="10907" actId="26606"/>
          <ac:cxnSpMkLst>
            <pc:docMk/>
            <pc:sldMk cId="1102532443" sldId="272"/>
            <ac:cxnSpMk id="28" creationId="{AE446D0E-6531-40B7-A182-FB8602439777}"/>
          </ac:cxnSpMkLst>
        </pc:cxnChg>
        <pc:cxnChg chg="add del">
          <ac:chgData name="Louise Wright (1904059)" userId="03f2d2ee-0ddb-4f24-944f-4f4fe3a78076" providerId="ADAL" clId="{4C8E6625-7BC8-437B-91D9-A9CB145B102D}" dt="2019-12-16T13:44:10.139" v="10909" actId="26606"/>
          <ac:cxnSpMkLst>
            <pc:docMk/>
            <pc:sldMk cId="1102532443" sldId="272"/>
            <ac:cxnSpMk id="31" creationId="{CE580401-353D-4D90-9CA7-316BFD718E5C}"/>
          </ac:cxnSpMkLst>
        </pc:cxnChg>
        <pc:cxnChg chg="add">
          <ac:chgData name="Louise Wright (1904059)" userId="03f2d2ee-0ddb-4f24-944f-4f4fe3a78076" providerId="ADAL" clId="{4C8E6625-7BC8-437B-91D9-A9CB145B102D}" dt="2019-12-16T13:44:34.055" v="10917" actId="26606"/>
          <ac:cxnSpMkLst>
            <pc:docMk/>
            <pc:sldMk cId="1102532443" sldId="272"/>
            <ac:cxnSpMk id="38" creationId="{AE446D0E-6531-40B7-A182-FB8602439777}"/>
          </ac:cxnSpMkLst>
        </pc:cxnChg>
        <pc:cxnChg chg="add">
          <ac:chgData name="Louise Wright (1904059)" userId="03f2d2ee-0ddb-4f24-944f-4f4fe3a78076" providerId="ADAL" clId="{4C8E6625-7BC8-437B-91D9-A9CB145B102D}" dt="2019-12-16T13:44:34.055" v="10917" actId="26606"/>
          <ac:cxnSpMkLst>
            <pc:docMk/>
            <pc:sldMk cId="1102532443" sldId="272"/>
            <ac:cxnSpMk id="42" creationId="{14319AF2-886A-4C5D-B34C-17FCB0267EEB}"/>
          </ac:cxnSpMkLst>
        </pc:cxnChg>
      </pc:sldChg>
      <pc:sldChg chg="addSp delSp modSp add del mod setBg">
        <pc:chgData name="Louise Wright (1904059)" userId="03f2d2ee-0ddb-4f24-944f-4f4fe3a78076" providerId="ADAL" clId="{4C8E6625-7BC8-437B-91D9-A9CB145B102D}" dt="2020-01-18T14:47:24.850" v="22938" actId="2696"/>
        <pc:sldMkLst>
          <pc:docMk/>
          <pc:sldMk cId="2931220431" sldId="272"/>
        </pc:sldMkLst>
        <pc:spChg chg="add mod">
          <ac:chgData name="Louise Wright (1904059)" userId="03f2d2ee-0ddb-4f24-944f-4f4fe3a78076" providerId="ADAL" clId="{4C8E6625-7BC8-437B-91D9-A9CB145B102D}" dt="2020-01-18T14:06:27.244" v="22188" actId="14100"/>
          <ac:spMkLst>
            <pc:docMk/>
            <pc:sldMk cId="2931220431" sldId="272"/>
            <ac:spMk id="2" creationId="{2C77A5DD-C2A3-4CB8-945F-B34FE3F2EB4C}"/>
          </ac:spMkLst>
        </pc:spChg>
        <pc:spChg chg="del mod">
          <ac:chgData name="Louise Wright (1904059)" userId="03f2d2ee-0ddb-4f24-944f-4f4fe3a78076" providerId="ADAL" clId="{4C8E6625-7BC8-437B-91D9-A9CB145B102D}" dt="2019-12-16T13:49:37.528" v="11082"/>
          <ac:spMkLst>
            <pc:docMk/>
            <pc:sldMk cId="2931220431" sldId="272"/>
            <ac:spMk id="2" creationId="{59C8174D-3C55-4012-B3DE-1FC1327D13B5}"/>
          </ac:spMkLst>
        </pc:spChg>
        <pc:spChg chg="add del">
          <ac:chgData name="Louise Wright (1904059)" userId="03f2d2ee-0ddb-4f24-944f-4f4fe3a78076" providerId="ADAL" clId="{4C8E6625-7BC8-437B-91D9-A9CB145B102D}" dt="2020-01-03T15:19:16.280" v="18000"/>
          <ac:spMkLst>
            <pc:docMk/>
            <pc:sldMk cId="2931220431" sldId="272"/>
            <ac:spMk id="3" creationId="{8163C753-1CC9-4493-BD24-5CA06C11BD4A}"/>
          </ac:spMkLst>
        </pc:spChg>
        <pc:spChg chg="add mod">
          <ac:chgData name="Louise Wright (1904059)" userId="03f2d2ee-0ddb-4f24-944f-4f4fe3a78076" providerId="ADAL" clId="{4C8E6625-7BC8-437B-91D9-A9CB145B102D}" dt="2020-01-18T14:07:11.186" v="22194" actId="14100"/>
          <ac:spMkLst>
            <pc:docMk/>
            <pc:sldMk cId="2931220431" sldId="272"/>
            <ac:spMk id="3" creationId="{D7443A5E-1562-48DC-9170-AEA1FBB9A12A}"/>
          </ac:spMkLst>
        </pc:spChg>
        <pc:spChg chg="add del mo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3" creationId="{F3625BE6-3D6C-4D87-BC83-ABC3740E0279}"/>
          </ac:spMkLst>
        </pc:spChg>
        <pc:spChg chg="add mod">
          <ac:chgData name="Louise Wright (1904059)" userId="03f2d2ee-0ddb-4f24-944f-4f4fe3a78076" providerId="ADAL" clId="{4C8E6625-7BC8-437B-91D9-A9CB145B102D}" dt="2020-01-18T14:08:41.336" v="22206" actId="14100"/>
          <ac:spMkLst>
            <pc:docMk/>
            <pc:sldMk cId="2931220431" sldId="272"/>
            <ac:spMk id="4" creationId="{2B4394CE-4E63-413F-AB33-8BDD4767E375}"/>
          </ac:spMkLst>
        </pc:spChg>
        <pc:spChg chg="add del mod">
          <ac:chgData name="Louise Wright (1904059)" userId="03f2d2ee-0ddb-4f24-944f-4f4fe3a78076" providerId="ADAL" clId="{4C8E6625-7BC8-437B-91D9-A9CB145B102D}" dt="2019-12-16T13:49:41.770" v="11083"/>
          <ac:spMkLst>
            <pc:docMk/>
            <pc:sldMk cId="2931220431" sldId="272"/>
            <ac:spMk id="4" creationId="{4E3DEC81-D9ED-49FF-9440-105718E44962}"/>
          </ac:spMkLst>
        </pc:spChg>
        <pc:spChg chg="add del">
          <ac:chgData name="Louise Wright (1904059)" userId="03f2d2ee-0ddb-4f24-944f-4f4fe3a78076" providerId="ADAL" clId="{4C8E6625-7BC8-437B-91D9-A9CB145B102D}" dt="2020-01-03T15:19:23.580" v="18002"/>
          <ac:spMkLst>
            <pc:docMk/>
            <pc:sldMk cId="2931220431" sldId="272"/>
            <ac:spMk id="4" creationId="{6B6A9D03-B333-4651-91AE-94364AF719E8}"/>
          </ac:spMkLst>
        </pc:spChg>
        <pc:spChg chg="add del mod">
          <ac:chgData name="Louise Wright (1904059)" userId="03f2d2ee-0ddb-4f24-944f-4f4fe3a78076" providerId="ADAL" clId="{4C8E6625-7BC8-437B-91D9-A9CB145B102D}" dt="2020-01-18T14:08:14.655" v="22202" actId="478"/>
          <ac:spMkLst>
            <pc:docMk/>
            <pc:sldMk cId="2931220431" sldId="272"/>
            <ac:spMk id="5" creationId="{68672A0E-8028-431E-B7D7-B938EB4FB24F}"/>
          </ac:spMkLst>
        </pc:spChg>
        <pc:spChg chg="add del mod">
          <ac:chgData name="Louise Wright (1904059)" userId="03f2d2ee-0ddb-4f24-944f-4f4fe3a78076" providerId="ADAL" clId="{4C8E6625-7BC8-437B-91D9-A9CB145B102D}" dt="2019-12-16T13:49:41.770" v="11083"/>
          <ac:spMkLst>
            <pc:docMk/>
            <pc:sldMk cId="2931220431" sldId="272"/>
            <ac:spMk id="5" creationId="{D8961BEF-0990-48D1-B825-06122B9EADCD}"/>
          </ac:spMkLst>
        </pc:spChg>
        <pc:spChg chg="add mod">
          <ac:chgData name="Louise Wright (1904059)" userId="03f2d2ee-0ddb-4f24-944f-4f4fe3a78076" providerId="ADAL" clId="{4C8E6625-7BC8-437B-91D9-A9CB145B102D}" dt="2020-01-18T13:53:38.611" v="22163" actId="27636"/>
          <ac:spMkLst>
            <pc:docMk/>
            <pc:sldMk cId="2931220431" sldId="272"/>
            <ac:spMk id="6" creationId="{CE665C45-698D-4755-BA01-A50275362130}"/>
          </ac:spMkLst>
        </pc:spChg>
        <pc:spChg chg="add del">
          <ac:chgData name="Louise Wright (1904059)" userId="03f2d2ee-0ddb-4f24-944f-4f4fe3a78076" providerId="ADAL" clId="{4C8E6625-7BC8-437B-91D9-A9CB145B102D}" dt="2019-12-16T13:48:49.235" v="11070" actId="26606"/>
          <ac:spMkLst>
            <pc:docMk/>
            <pc:sldMk cId="2931220431" sldId="272"/>
            <ac:spMk id="8" creationId="{B7328C2D-38F0-4C80-9EA5-A1AD0D6B2022}"/>
          </ac:spMkLst>
        </pc:spChg>
        <pc:spChg chg="add del">
          <ac:chgData name="Louise Wright (1904059)" userId="03f2d2ee-0ddb-4f24-944f-4f4fe3a78076" providerId="ADAL" clId="{4C8E6625-7BC8-437B-91D9-A9CB145B102D}" dt="2019-12-16T14:03:48.911" v="11777" actId="26606"/>
          <ac:spMkLst>
            <pc:docMk/>
            <pc:sldMk cId="2931220431" sldId="272"/>
            <ac:spMk id="13" creationId="{52BE4420-3B5F-4549-8B4A-77855B8215EC}"/>
          </ac:spMkLst>
        </pc:spChg>
        <pc:spChg chg="add mod">
          <ac:chgData name="Louise Wright (1904059)" userId="03f2d2ee-0ddb-4f24-944f-4f4fe3a78076" providerId="ADAL" clId="{4C8E6625-7BC8-437B-91D9-A9CB145B102D}" dt="2020-01-18T14:09:28.028" v="22212" actId="14100"/>
          <ac:spMkLst>
            <pc:docMk/>
            <pc:sldMk cId="2931220431" sldId="272"/>
            <ac:spMk id="14" creationId="{00EBD4BD-EDBB-4F89-8A4B-3D8FF0166BA7}"/>
          </ac:spMkLst>
        </pc:spChg>
        <pc:spChg chg="add del">
          <ac:chgData name="Louise Wright (1904059)" userId="03f2d2ee-0ddb-4f24-944f-4f4fe3a78076" providerId="ADAL" clId="{4C8E6625-7BC8-437B-91D9-A9CB145B102D}" dt="2019-12-16T14:03:48.911" v="11777" actId="26606"/>
          <ac:spMkLst>
            <pc:docMk/>
            <pc:sldMk cId="2931220431" sldId="272"/>
            <ac:spMk id="15" creationId="{A75876F6-95D4-48CB-8E3E-4401A96E25A4}"/>
          </ac:spMkLst>
        </pc:spChg>
        <pc:spChg chg="add del">
          <ac:chgData name="Louise Wright (1904059)" userId="03f2d2ee-0ddb-4f24-944f-4f4fe3a78076" providerId="ADAL" clId="{4C8E6625-7BC8-437B-91D9-A9CB145B102D}" dt="2019-12-16T14:03:48.911" v="11777" actId="26606"/>
          <ac:spMkLst>
            <pc:docMk/>
            <pc:sldMk cId="2931220431" sldId="272"/>
            <ac:spMk id="17" creationId="{D1B84719-90BB-4D0C-92D8-61DC5512B34B}"/>
          </ac:spMkLst>
        </pc:spChg>
        <pc:spChg chg="add del">
          <ac:chgData name="Louise Wright (1904059)" userId="03f2d2ee-0ddb-4f24-944f-4f4fe3a78076" providerId="ADAL" clId="{4C8E6625-7BC8-437B-91D9-A9CB145B102D}" dt="2019-12-16T14:03:48.911" v="11777" actId="26606"/>
          <ac:spMkLst>
            <pc:docMk/>
            <pc:sldMk cId="2931220431" sldId="272"/>
            <ac:spMk id="19" creationId="{7B407EC4-5D16-4845-9840-4E28622B6568}"/>
          </ac:spMkLst>
        </pc:spChg>
        <pc:spChg chg="ad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21" creationId="{52BE4420-3B5F-4549-8B4A-77855B8215EC}"/>
          </ac:spMkLst>
        </pc:spChg>
        <pc:spChg chg="ad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22" creationId="{A75876F6-95D4-48CB-8E3E-4401A96E25A4}"/>
          </ac:spMkLst>
        </pc:spChg>
        <pc:spChg chg="ad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23" creationId="{D1B84719-90BB-4D0C-92D8-61DC5512B34B}"/>
          </ac:spMkLst>
        </pc:spChg>
        <pc:spChg chg="add">
          <ac:chgData name="Louise Wright (1904059)" userId="03f2d2ee-0ddb-4f24-944f-4f4fe3a78076" providerId="ADAL" clId="{4C8E6625-7BC8-437B-91D9-A9CB145B102D}" dt="2019-12-16T14:03:48.989" v="11778" actId="26606"/>
          <ac:spMkLst>
            <pc:docMk/>
            <pc:sldMk cId="2931220431" sldId="272"/>
            <ac:spMk id="24" creationId="{7B407EC4-5D16-4845-9840-4E28622B6568}"/>
          </ac:spMkLst>
        </pc:spChg>
        <pc:grpChg chg="add del">
          <ac:chgData name="Louise Wright (1904059)" userId="03f2d2ee-0ddb-4f24-944f-4f4fe3a78076" providerId="ADAL" clId="{4C8E6625-7BC8-437B-91D9-A9CB145B102D}" dt="2019-12-16T13:48:49.235" v="11070" actId="26606"/>
          <ac:grpSpMkLst>
            <pc:docMk/>
            <pc:sldMk cId="2931220431" sldId="272"/>
            <ac:grpSpMk id="10" creationId="{BD17E249-48D0-476B-A642-A5D58DD39A22}"/>
          </ac:grpSpMkLst>
        </pc:grpChg>
        <pc:graphicFrameChg chg="add del">
          <ac:chgData name="Louise Wright (1904059)" userId="03f2d2ee-0ddb-4f24-944f-4f4fe3a78076" providerId="ADAL" clId="{4C8E6625-7BC8-437B-91D9-A9CB145B102D}" dt="2019-12-16T14:03:48.911" v="11777" actId="26606"/>
          <ac:graphicFrameMkLst>
            <pc:docMk/>
            <pc:sldMk cId="2931220431" sldId="272"/>
            <ac:graphicFrameMk id="9" creationId="{E21BD610-6FFD-4792-9E91-9FAD729ED9F3}"/>
          </ac:graphicFrameMkLst>
        </pc:graphicFrameChg>
        <pc:graphicFrameChg chg="add mod">
          <ac:chgData name="Louise Wright (1904059)" userId="03f2d2ee-0ddb-4f24-944f-4f4fe3a78076" providerId="ADAL" clId="{4C8E6625-7BC8-437B-91D9-A9CB145B102D}" dt="2020-01-18T13:53:48.031" v="22165" actId="14100"/>
          <ac:graphicFrameMkLst>
            <pc:docMk/>
            <pc:sldMk cId="2931220431" sldId="272"/>
            <ac:graphicFrameMk id="25" creationId="{EA3272DA-AD79-443C-A1EA-5EFFFAB28235}"/>
          </ac:graphicFrameMkLst>
        </pc:graphicFrameChg>
        <pc:picChg chg="add del mod">
          <ac:chgData name="Louise Wright (1904059)" userId="03f2d2ee-0ddb-4f24-944f-4f4fe3a78076" providerId="ADAL" clId="{4C8E6625-7BC8-437B-91D9-A9CB145B102D}" dt="2020-01-18T13:49:18" v="22072" actId="478"/>
          <ac:picMkLst>
            <pc:docMk/>
            <pc:sldMk cId="2931220431" sldId="272"/>
            <ac:picMk id="9" creationId="{D0786A66-E54D-4E03-B515-EFCFDD62D4B1}"/>
          </ac:picMkLst>
        </pc:picChg>
        <pc:picChg chg="add mod">
          <ac:chgData name="Louise Wright (1904059)" userId="03f2d2ee-0ddb-4f24-944f-4f4fe3a78076" providerId="ADAL" clId="{4C8E6625-7BC8-437B-91D9-A9CB145B102D}" dt="2020-01-18T13:55:39.331" v="22182" actId="14100"/>
          <ac:picMkLst>
            <pc:docMk/>
            <pc:sldMk cId="2931220431" sldId="272"/>
            <ac:picMk id="10" creationId="{C2E3E742-DF16-452F-BE05-AC3AEE77DE6C}"/>
          </ac:picMkLst>
        </pc:picChg>
        <pc:cxnChg chg="add del">
          <ac:chgData name="Louise Wright (1904059)" userId="03f2d2ee-0ddb-4f24-944f-4f4fe3a78076" providerId="ADAL" clId="{4C8E6625-7BC8-437B-91D9-A9CB145B102D}" dt="2019-12-16T13:48:49.235" v="11070" actId="26606"/>
          <ac:cxnSpMkLst>
            <pc:docMk/>
            <pc:sldMk cId="2931220431" sldId="272"/>
            <ac:cxnSpMk id="16" creationId="{0B65B193-F600-4C1B-9DBF-09D94CDB08D8}"/>
          </ac:cxnSpMkLst>
        </pc:cxnChg>
      </pc:sldChg>
      <pc:sldChg chg="addSp delSp modSp add del mod setBg">
        <pc:chgData name="Louise Wright (1904059)" userId="03f2d2ee-0ddb-4f24-944f-4f4fe3a78076" providerId="ADAL" clId="{4C8E6625-7BC8-437B-91D9-A9CB145B102D}" dt="2019-12-16T14:25:48.353" v="12064" actId="2696"/>
        <pc:sldMkLst>
          <pc:docMk/>
          <pc:sldMk cId="36395075" sldId="273"/>
        </pc:sldMkLst>
        <pc:spChg chg="add mod">
          <ac:chgData name="Louise Wright (1904059)" userId="03f2d2ee-0ddb-4f24-944f-4f4fe3a78076" providerId="ADAL" clId="{4C8E6625-7BC8-437B-91D9-A9CB145B102D}" dt="2019-12-16T14:25:31.935" v="12062" actId="26606"/>
          <ac:spMkLst>
            <pc:docMk/>
            <pc:sldMk cId="36395075" sldId="273"/>
            <ac:spMk id="2" creationId="{7C79577D-A74E-4841-8A9E-348BC14A6AA6}"/>
          </ac:spMkLst>
        </pc:spChg>
        <pc:spChg chg="add del mod">
          <ac:chgData name="Louise Wright (1904059)" userId="03f2d2ee-0ddb-4f24-944f-4f4fe3a78076" providerId="ADAL" clId="{4C8E6625-7BC8-437B-91D9-A9CB145B102D}" dt="2019-12-16T14:20:28.159" v="11980" actId="931"/>
          <ac:spMkLst>
            <pc:docMk/>
            <pc:sldMk cId="36395075" sldId="273"/>
            <ac:spMk id="3" creationId="{3677BD01-FD2A-491F-B424-F9B4910AB9CC}"/>
          </ac:spMkLst>
        </pc:spChg>
        <pc:spChg chg="add del mod">
          <ac:chgData name="Louise Wright (1904059)" userId="03f2d2ee-0ddb-4f24-944f-4f4fe3a78076" providerId="ADAL" clId="{4C8E6625-7BC8-437B-91D9-A9CB145B102D}" dt="2019-12-16T14:21:58.368" v="11997" actId="931"/>
          <ac:spMkLst>
            <pc:docMk/>
            <pc:sldMk cId="36395075" sldId="273"/>
            <ac:spMk id="7" creationId="{779EBF60-E6C6-46DC-86E5-3A42822A3859}"/>
          </ac:spMkLst>
        </pc:spChg>
        <pc:spChg chg="add del">
          <ac:chgData name="Louise Wright (1904059)" userId="03f2d2ee-0ddb-4f24-944f-4f4fe3a78076" providerId="ADAL" clId="{4C8E6625-7BC8-437B-91D9-A9CB145B102D}" dt="2019-12-16T14:22:52.195" v="12028"/>
          <ac:spMkLst>
            <pc:docMk/>
            <pc:sldMk cId="36395075" sldId="273"/>
            <ac:spMk id="10" creationId="{B0C3A295-7BAC-4F90-8F9D-797D049E5D34}"/>
          </ac:spMkLst>
        </pc:spChg>
        <pc:spChg chg="add mod">
          <ac:chgData name="Louise Wright (1904059)" userId="03f2d2ee-0ddb-4f24-944f-4f4fe3a78076" providerId="ADAL" clId="{4C8E6625-7BC8-437B-91D9-A9CB145B102D}" dt="2019-12-16T14:25:31.935" v="12062" actId="26606"/>
          <ac:spMkLst>
            <pc:docMk/>
            <pc:sldMk cId="36395075" sldId="273"/>
            <ac:spMk id="11" creationId="{5013C63A-694F-435A-A687-934CA8082179}"/>
          </ac:spMkLst>
        </pc:spChg>
        <pc:spChg chg="add">
          <ac:chgData name="Louise Wright (1904059)" userId="03f2d2ee-0ddb-4f24-944f-4f4fe3a78076" providerId="ADAL" clId="{4C8E6625-7BC8-437B-91D9-A9CB145B102D}" dt="2019-12-16T14:25:31.935" v="12062" actId="26606"/>
          <ac:spMkLst>
            <pc:docMk/>
            <pc:sldMk cId="36395075" sldId="273"/>
            <ac:spMk id="16" creationId="{E0837993-CF68-4B71-B30D-9FF2DBDC69D1}"/>
          </ac:spMkLst>
        </pc:spChg>
        <pc:grpChg chg="add">
          <ac:chgData name="Louise Wright (1904059)" userId="03f2d2ee-0ddb-4f24-944f-4f4fe3a78076" providerId="ADAL" clId="{4C8E6625-7BC8-437B-91D9-A9CB145B102D}" dt="2019-12-16T14:25:31.935" v="12062" actId="26606"/>
          <ac:grpSpMkLst>
            <pc:docMk/>
            <pc:sldMk cId="36395075" sldId="273"/>
            <ac:grpSpMk id="18" creationId="{5BC1EB0E-C682-4477-94FF-E3696ACD5A6A}"/>
          </ac:grpSpMkLst>
        </pc:grpChg>
        <pc:picChg chg="add del mod">
          <ac:chgData name="Louise Wright (1904059)" userId="03f2d2ee-0ddb-4f24-944f-4f4fe3a78076" providerId="ADAL" clId="{4C8E6625-7BC8-437B-91D9-A9CB145B102D}" dt="2019-12-16T14:20:58.542" v="11996" actId="478"/>
          <ac:picMkLst>
            <pc:docMk/>
            <pc:sldMk cId="36395075" sldId="273"/>
            <ac:picMk id="5" creationId="{F8B80037-E2F2-41C0-B02D-C55474102795}"/>
          </ac:picMkLst>
        </pc:picChg>
        <pc:picChg chg="add mod ord">
          <ac:chgData name="Louise Wright (1904059)" userId="03f2d2ee-0ddb-4f24-944f-4f4fe3a78076" providerId="ADAL" clId="{4C8E6625-7BC8-437B-91D9-A9CB145B102D}" dt="2019-12-16T14:25:38.793" v="12063" actId="14100"/>
          <ac:picMkLst>
            <pc:docMk/>
            <pc:sldMk cId="36395075" sldId="273"/>
            <ac:picMk id="9" creationId="{F30C0F97-2EF9-406E-9313-6DD66D12C49C}"/>
          </ac:picMkLst>
        </pc:picChg>
      </pc:sldChg>
      <pc:sldChg chg="addSp delSp modSp add del">
        <pc:chgData name="Louise Wright (1904059)" userId="03f2d2ee-0ddb-4f24-944f-4f4fe3a78076" providerId="ADAL" clId="{4C8E6625-7BC8-437B-91D9-A9CB145B102D}" dt="2019-12-16T14:37:28.885" v="12104" actId="2696"/>
        <pc:sldMkLst>
          <pc:docMk/>
          <pc:sldMk cId="759724974" sldId="273"/>
        </pc:sldMkLst>
        <pc:spChg chg="add del mod">
          <ac:chgData name="Louise Wright (1904059)" userId="03f2d2ee-0ddb-4f24-944f-4f4fe3a78076" providerId="ADAL" clId="{4C8E6625-7BC8-437B-91D9-A9CB145B102D}" dt="2019-12-16T14:36:00.998" v="12103"/>
          <ac:spMkLst>
            <pc:docMk/>
            <pc:sldMk cId="759724974" sldId="273"/>
            <ac:spMk id="2" creationId="{17CBC708-E1FA-4F72-848B-2323971E832E}"/>
          </ac:spMkLst>
        </pc:spChg>
        <pc:spChg chg="add del mod">
          <ac:chgData name="Louise Wright (1904059)" userId="03f2d2ee-0ddb-4f24-944f-4f4fe3a78076" providerId="ADAL" clId="{4C8E6625-7BC8-437B-91D9-A9CB145B102D}" dt="2019-12-16T14:36:00.998" v="12103"/>
          <ac:spMkLst>
            <pc:docMk/>
            <pc:sldMk cId="759724974" sldId="273"/>
            <ac:spMk id="3" creationId="{5E6D36FF-4CFD-40E3-86AD-4D4B4E963329}"/>
          </ac:spMkLst>
        </pc:spChg>
        <pc:picChg chg="add del mod">
          <ac:chgData name="Louise Wright (1904059)" userId="03f2d2ee-0ddb-4f24-944f-4f4fe3a78076" providerId="ADAL" clId="{4C8E6625-7BC8-437B-91D9-A9CB145B102D}" dt="2019-12-16T14:35:29.630" v="12097" actId="931"/>
          <ac:picMkLst>
            <pc:docMk/>
            <pc:sldMk cId="759724974" sldId="273"/>
            <ac:picMk id="5" creationId="{361CBFE0-2382-46B6-A660-93415D0B9FC9}"/>
          </ac:picMkLst>
        </pc:picChg>
        <pc:picChg chg="add del mod">
          <ac:chgData name="Louise Wright (1904059)" userId="03f2d2ee-0ddb-4f24-944f-4f4fe3a78076" providerId="ADAL" clId="{4C8E6625-7BC8-437B-91D9-A9CB145B102D}" dt="2019-12-16T14:35:59.733" v="12102" actId="931"/>
          <ac:picMkLst>
            <pc:docMk/>
            <pc:sldMk cId="759724974" sldId="273"/>
            <ac:picMk id="7" creationId="{CA5928BD-0739-45F5-8158-F90BA3B572BC}"/>
          </ac:picMkLst>
        </pc:picChg>
      </pc:sldChg>
      <pc:sldChg chg="addSp delSp modSp add del mod setBg">
        <pc:chgData name="Louise Wright (1904059)" userId="03f2d2ee-0ddb-4f24-944f-4f4fe3a78076" providerId="ADAL" clId="{4C8E6625-7BC8-437B-91D9-A9CB145B102D}" dt="2020-01-18T15:12:34.287" v="23333" actId="2696"/>
        <pc:sldMkLst>
          <pc:docMk/>
          <pc:sldMk cId="1787991482" sldId="273"/>
        </pc:sldMkLst>
        <pc:spChg chg="add mod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2" creationId="{A9958F50-26B6-41BF-9E1A-EA70D570D54A}"/>
          </ac:spMkLst>
        </pc:spChg>
        <pc:spChg chg="add mod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3" creationId="{5F2F7AED-6A42-4764-A33A-E2B44094AA05}"/>
          </ac:spMkLst>
        </pc:spChg>
        <pc:spChg chg="add del mod">
          <ac:chgData name="Louise Wright (1904059)" userId="03f2d2ee-0ddb-4f24-944f-4f4fe3a78076" providerId="ADAL" clId="{4C8E6625-7BC8-437B-91D9-A9CB145B102D}" dt="2019-12-16T15:03:17.913" v="12595" actId="931"/>
          <ac:spMkLst>
            <pc:docMk/>
            <pc:sldMk cId="1787991482" sldId="273"/>
            <ac:spMk id="3" creationId="{9E47CD10-4B5D-426F-8376-E9713056C0D3}"/>
          </ac:spMkLst>
        </pc:spChg>
        <pc:spChg chg="add del mod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6" creationId="{75666B0D-E7B0-48A7-9E99-07713FD1F20E}"/>
          </ac:spMkLst>
        </pc:spChg>
        <pc:spChg chg="add del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19" creationId="{333F0879-3DA0-4CB8-B35E-A0AD42558191}"/>
          </ac:spMkLst>
        </pc:spChg>
        <pc:spChg chg="add del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21" creationId="{324D2183-F388-476E-92A9-D6639D698580}"/>
          </ac:spMkLst>
        </pc:spChg>
        <pc:spChg chg="add del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23" creationId="{243462E7-1698-4B21-BE89-AEFAC7C2FEFA}"/>
          </ac:spMkLst>
        </pc:spChg>
        <pc:spChg chg="add del">
          <ac:chgData name="Louise Wright (1904059)" userId="03f2d2ee-0ddb-4f24-944f-4f4fe3a78076" providerId="ADAL" clId="{4C8E6625-7BC8-437B-91D9-A9CB145B102D}" dt="2020-01-18T14:22:54.119" v="22328" actId="26606"/>
          <ac:spMkLst>
            <pc:docMk/>
            <pc:sldMk cId="1787991482" sldId="273"/>
            <ac:spMk id="25" creationId="{6C22FCAC-D7EC-4A52-B153-FF761E2235B3}"/>
          </ac:spMkLst>
        </pc:spChg>
        <pc:grpChg chg="add del">
          <ac:chgData name="Louise Wright (1904059)" userId="03f2d2ee-0ddb-4f24-944f-4f4fe3a78076" providerId="ADAL" clId="{4C8E6625-7BC8-437B-91D9-A9CB145B102D}" dt="2020-01-18T14:22:54.119" v="22328" actId="26606"/>
          <ac:grpSpMkLst>
            <pc:docMk/>
            <pc:sldMk cId="1787991482" sldId="273"/>
            <ac:grpSpMk id="11" creationId="{3F6D81C7-B083-478E-82FE-089A8CB72EB8}"/>
          </ac:grpSpMkLst>
        </pc:grpChg>
        <pc:picChg chg="add mod ord">
          <ac:chgData name="Louise Wright (1904059)" userId="03f2d2ee-0ddb-4f24-944f-4f4fe3a78076" providerId="ADAL" clId="{4C8E6625-7BC8-437B-91D9-A9CB145B102D}" dt="2020-01-18T14:22:54.119" v="22328" actId="26606"/>
          <ac:picMkLst>
            <pc:docMk/>
            <pc:sldMk cId="1787991482" sldId="273"/>
            <ac:picMk id="5" creationId="{326D18D2-FFCF-4CBC-B2D6-463278FE8223}"/>
          </ac:picMkLst>
        </pc:picChg>
        <pc:cxnChg chg="add del mod">
          <ac:chgData name="Louise Wright (1904059)" userId="03f2d2ee-0ddb-4f24-944f-4f4fe3a78076" providerId="ADAL" clId="{4C8E6625-7BC8-437B-91D9-A9CB145B102D}" dt="2019-12-17T11:51:43.562" v="13931" actId="478"/>
          <ac:cxnSpMkLst>
            <pc:docMk/>
            <pc:sldMk cId="1787991482" sldId="273"/>
            <ac:cxnSpMk id="4" creationId="{2C98A3B9-B61D-4ACB-AAD9-7A3CB232BAFE}"/>
          </ac:cxnSpMkLst>
        </pc:cxnChg>
        <pc:cxnChg chg="add del">
          <ac:chgData name="Louise Wright (1904059)" userId="03f2d2ee-0ddb-4f24-944f-4f4fe3a78076" providerId="ADAL" clId="{4C8E6625-7BC8-437B-91D9-A9CB145B102D}" dt="2020-01-18T14:22:54.119" v="22328" actId="26606"/>
          <ac:cxnSpMkLst>
            <pc:docMk/>
            <pc:sldMk cId="1787991482" sldId="273"/>
            <ac:cxnSpMk id="17" creationId="{F06B54F2-CD11-4359-A7D6-DA7C76C091A6}"/>
          </ac:cxnSpMkLst>
        </pc:cxnChg>
      </pc:sldChg>
      <pc:sldChg chg="addSp delSp modSp add del">
        <pc:chgData name="Louise Wright (1904059)" userId="03f2d2ee-0ddb-4f24-944f-4f4fe3a78076" providerId="ADAL" clId="{4C8E6625-7BC8-437B-91D9-A9CB145B102D}" dt="2020-01-18T15:32:46.196" v="23486" actId="2696"/>
        <pc:sldMkLst>
          <pc:docMk/>
          <pc:sldMk cId="2388610718" sldId="274"/>
        </pc:sldMkLst>
        <pc:spChg chg="mod">
          <ac:chgData name="Louise Wright (1904059)" userId="03f2d2ee-0ddb-4f24-944f-4f4fe3a78076" providerId="ADAL" clId="{4C8E6625-7BC8-437B-91D9-A9CB145B102D}" dt="2019-12-16T15:07:49.503" v="12870" actId="20577"/>
          <ac:spMkLst>
            <pc:docMk/>
            <pc:sldMk cId="2388610718" sldId="274"/>
            <ac:spMk id="2" creationId="{3BA5FC0B-75B4-4438-A946-4C664A19D13F}"/>
          </ac:spMkLst>
        </pc:spChg>
        <pc:spChg chg="add del mod">
          <ac:chgData name="Louise Wright (1904059)" userId="03f2d2ee-0ddb-4f24-944f-4f4fe3a78076" providerId="ADAL" clId="{4C8E6625-7BC8-437B-91D9-A9CB145B102D}" dt="2019-12-16T15:09:18.508" v="12877"/>
          <ac:spMkLst>
            <pc:docMk/>
            <pc:sldMk cId="2388610718" sldId="274"/>
            <ac:spMk id="3" creationId="{537B94D4-4B3B-4900-83E3-F3D52469B044}"/>
          </ac:spMkLst>
        </pc:spChg>
        <pc:spChg chg="add mod">
          <ac:chgData name="Louise Wright (1904059)" userId="03f2d2ee-0ddb-4f24-944f-4f4fe3a78076" providerId="ADAL" clId="{4C8E6625-7BC8-437B-91D9-A9CB145B102D}" dt="2020-01-14T12:11:48.927" v="19613" actId="20577"/>
          <ac:spMkLst>
            <pc:docMk/>
            <pc:sldMk cId="2388610718" sldId="274"/>
            <ac:spMk id="4" creationId="{0BF12542-429A-4F5A-801A-71E1D47328D4}"/>
          </ac:spMkLst>
        </pc:spChg>
      </pc:sldChg>
      <pc:sldChg chg="addSp modSp add del">
        <pc:chgData name="Louise Wright (1904059)" userId="03f2d2ee-0ddb-4f24-944f-4f4fe3a78076" providerId="ADAL" clId="{4C8E6625-7BC8-437B-91D9-A9CB145B102D}" dt="2020-01-18T15:12:29.913" v="23332" actId="2696"/>
        <pc:sldMkLst>
          <pc:docMk/>
          <pc:sldMk cId="1154348712" sldId="275"/>
        </pc:sldMkLst>
        <pc:spChg chg="add mod">
          <ac:chgData name="Louise Wright (1904059)" userId="03f2d2ee-0ddb-4f24-944f-4f4fe3a78076" providerId="ADAL" clId="{4C8E6625-7BC8-437B-91D9-A9CB145B102D}" dt="2020-01-18T14:20:23.886" v="22291" actId="113"/>
          <ac:spMkLst>
            <pc:docMk/>
            <pc:sldMk cId="1154348712" sldId="275"/>
            <ac:spMk id="2" creationId="{58E3D416-BE90-4A42-9A45-4FB4BDBFCCB7}"/>
          </ac:spMkLst>
        </pc:spChg>
        <pc:spChg chg="add mod">
          <ac:chgData name="Louise Wright (1904059)" userId="03f2d2ee-0ddb-4f24-944f-4f4fe3a78076" providerId="ADAL" clId="{4C8E6625-7BC8-437B-91D9-A9CB145B102D}" dt="2020-01-18T14:20:37.367" v="22293" actId="255"/>
          <ac:spMkLst>
            <pc:docMk/>
            <pc:sldMk cId="1154348712" sldId="275"/>
            <ac:spMk id="3" creationId="{F7668538-F1B0-424B-8CC0-B8CB28C4BB7F}"/>
          </ac:spMkLst>
        </pc:spChg>
        <pc:spChg chg="add mod">
          <ac:chgData name="Louise Wright (1904059)" userId="03f2d2ee-0ddb-4f24-944f-4f4fe3a78076" providerId="ADAL" clId="{4C8E6625-7BC8-437B-91D9-A9CB145B102D}" dt="2020-01-18T14:21:34.286" v="22312" actId="207"/>
          <ac:spMkLst>
            <pc:docMk/>
            <pc:sldMk cId="1154348712" sldId="275"/>
            <ac:spMk id="4" creationId="{AD20E5A2-C8F5-4498-9FE1-4F5A9BF52E7B}"/>
          </ac:spMkLst>
        </pc:spChg>
      </pc:sldChg>
      <pc:sldChg chg="addSp delSp modSp add">
        <pc:chgData name="Louise Wright (1904059)" userId="03f2d2ee-0ddb-4f24-944f-4f4fe3a78076" providerId="ADAL" clId="{4C8E6625-7BC8-437B-91D9-A9CB145B102D}" dt="2020-01-20T11:27:00.812" v="28688" actId="14100"/>
        <pc:sldMkLst>
          <pc:docMk/>
          <pc:sldMk cId="517373024" sldId="276"/>
        </pc:sldMkLst>
        <pc:spChg chg="del">
          <ac:chgData name="Louise Wright (1904059)" userId="03f2d2ee-0ddb-4f24-944f-4f4fe3a78076" providerId="ADAL" clId="{4C8E6625-7BC8-437B-91D9-A9CB145B102D}" dt="2020-01-15T14:15:15.968" v="19638"/>
          <ac:spMkLst>
            <pc:docMk/>
            <pc:sldMk cId="517373024" sldId="276"/>
            <ac:spMk id="2" creationId="{547607FC-E0E2-4467-9341-8073FBAF4F31}"/>
          </ac:spMkLst>
        </pc:spChg>
        <pc:spChg chg="add mod">
          <ac:chgData name="Louise Wright (1904059)" userId="03f2d2ee-0ddb-4f24-944f-4f4fe3a78076" providerId="ADAL" clId="{4C8E6625-7BC8-437B-91D9-A9CB145B102D}" dt="2020-01-19T11:20:21.469" v="25138" actId="14100"/>
          <ac:spMkLst>
            <pc:docMk/>
            <pc:sldMk cId="517373024" sldId="276"/>
            <ac:spMk id="2" creationId="{A6FF0F54-3382-48D1-84A6-F0632C16B2F7}"/>
          </ac:spMkLst>
        </pc:spChg>
        <pc:spChg chg="del">
          <ac:chgData name="Louise Wright (1904059)" userId="03f2d2ee-0ddb-4f24-944f-4f4fe3a78076" providerId="ADAL" clId="{4C8E6625-7BC8-437B-91D9-A9CB145B102D}" dt="2020-01-15T14:15:15.968" v="19638"/>
          <ac:spMkLst>
            <pc:docMk/>
            <pc:sldMk cId="517373024" sldId="276"/>
            <ac:spMk id="3" creationId="{42347288-C5B8-487D-92C1-CF56734E64AF}"/>
          </ac:spMkLst>
        </pc:spChg>
        <pc:spChg chg="add mod">
          <ac:chgData name="Louise Wright (1904059)" userId="03f2d2ee-0ddb-4f24-944f-4f4fe3a78076" providerId="ADAL" clId="{4C8E6625-7BC8-437B-91D9-A9CB145B102D}" dt="2020-01-19T11:20:26.169" v="25139" actId="14100"/>
          <ac:spMkLst>
            <pc:docMk/>
            <pc:sldMk cId="517373024" sldId="276"/>
            <ac:spMk id="3" creationId="{E4F872DF-65BA-4FCB-B43B-124181A3E251}"/>
          </ac:spMkLst>
        </pc:spChg>
        <pc:spChg chg="add mod">
          <ac:chgData name="Louise Wright (1904059)" userId="03f2d2ee-0ddb-4f24-944f-4f4fe3a78076" providerId="ADAL" clId="{4C8E6625-7BC8-437B-91D9-A9CB145B102D}" dt="2020-01-20T11:27:00.812" v="28688" actId="14100"/>
          <ac:spMkLst>
            <pc:docMk/>
            <pc:sldMk cId="517373024" sldId="276"/>
            <ac:spMk id="4" creationId="{3CA3CCDC-A174-4154-ADDB-00C744A117CE}"/>
          </ac:spMkLst>
        </pc:spChg>
        <pc:spChg chg="add del mod">
          <ac:chgData name="Louise Wright (1904059)" userId="03f2d2ee-0ddb-4f24-944f-4f4fe3a78076" providerId="ADAL" clId="{4C8E6625-7BC8-437B-91D9-A9CB145B102D}" dt="2020-01-15T14:15:34.325" v="19642" actId="931"/>
          <ac:spMkLst>
            <pc:docMk/>
            <pc:sldMk cId="517373024" sldId="276"/>
            <ac:spMk id="5" creationId="{33135103-B179-4F3D-8F5C-8C221D2779B5}"/>
          </ac:spMkLst>
        </pc:spChg>
        <pc:spChg chg="add del mod">
          <ac:chgData name="Louise Wright (1904059)" userId="03f2d2ee-0ddb-4f24-944f-4f4fe3a78076" providerId="ADAL" clId="{4C8E6625-7BC8-437B-91D9-A9CB145B102D}" dt="2020-01-15T14:15:26.843" v="19639" actId="931"/>
          <ac:spMkLst>
            <pc:docMk/>
            <pc:sldMk cId="517373024" sldId="276"/>
            <ac:spMk id="6" creationId="{C7EE2C5C-531E-45F2-BEC5-88EDD03451ED}"/>
          </ac:spMkLst>
        </pc:spChg>
        <pc:spChg chg="add mod">
          <ac:chgData name="Louise Wright (1904059)" userId="03f2d2ee-0ddb-4f24-944f-4f4fe3a78076" providerId="ADAL" clId="{4C8E6625-7BC8-437B-91D9-A9CB145B102D}" dt="2020-01-20T11:17:59.298" v="28578" actId="6549"/>
          <ac:spMkLst>
            <pc:docMk/>
            <pc:sldMk cId="517373024" sldId="276"/>
            <ac:spMk id="11" creationId="{5635B519-FA60-4C7A-8B9F-8B023FAAB6B2}"/>
          </ac:spMkLst>
        </pc:spChg>
        <pc:spChg chg="add mod">
          <ac:chgData name="Louise Wright (1904059)" userId="03f2d2ee-0ddb-4f24-944f-4f4fe3a78076" providerId="ADAL" clId="{4C8E6625-7BC8-437B-91D9-A9CB145B102D}" dt="2020-01-19T16:20:12.705" v="26893" actId="14100"/>
          <ac:spMkLst>
            <pc:docMk/>
            <pc:sldMk cId="517373024" sldId="276"/>
            <ac:spMk id="12" creationId="{D618A8C2-6FD3-427F-8AF2-6067E2E8AE82}"/>
          </ac:spMkLst>
        </pc:spChg>
        <pc:spChg chg="add del mod">
          <ac:chgData name="Louise Wright (1904059)" userId="03f2d2ee-0ddb-4f24-944f-4f4fe3a78076" providerId="ADAL" clId="{4C8E6625-7BC8-437B-91D9-A9CB145B102D}" dt="2020-01-15T14:29:33.362" v="19791" actId="478"/>
          <ac:spMkLst>
            <pc:docMk/>
            <pc:sldMk cId="517373024" sldId="276"/>
            <ac:spMk id="13" creationId="{C6EADC3B-163F-4CE0-99F3-4D74CCA5262C}"/>
          </ac:spMkLst>
        </pc:spChg>
        <pc:spChg chg="add del mod">
          <ac:chgData name="Louise Wright (1904059)" userId="03f2d2ee-0ddb-4f24-944f-4f4fe3a78076" providerId="ADAL" clId="{4C8E6625-7BC8-437B-91D9-A9CB145B102D}" dt="2020-01-15T14:29:50.516" v="19799"/>
          <ac:spMkLst>
            <pc:docMk/>
            <pc:sldMk cId="517373024" sldId="276"/>
            <ac:spMk id="14" creationId="{34062D9A-AE09-478E-B7FA-4B8ACAF1B338}"/>
          </ac:spMkLst>
        </pc:spChg>
        <pc:spChg chg="add mod">
          <ac:chgData name="Louise Wright (1904059)" userId="03f2d2ee-0ddb-4f24-944f-4f4fe3a78076" providerId="ADAL" clId="{4C8E6625-7BC8-437B-91D9-A9CB145B102D}" dt="2020-01-18T15:38:35.094" v="23529" actId="14100"/>
          <ac:spMkLst>
            <pc:docMk/>
            <pc:sldMk cId="517373024" sldId="276"/>
            <ac:spMk id="15" creationId="{177B3BD1-DD31-41CC-84A8-6EF34D94193E}"/>
          </ac:spMkLst>
        </pc:spChg>
        <pc:picChg chg="add mod">
          <ac:chgData name="Louise Wright (1904059)" userId="03f2d2ee-0ddb-4f24-944f-4f4fe3a78076" providerId="ADAL" clId="{4C8E6625-7BC8-437B-91D9-A9CB145B102D}" dt="2020-01-19T11:20:17.529" v="25137" actId="1076"/>
          <ac:picMkLst>
            <pc:docMk/>
            <pc:sldMk cId="517373024" sldId="276"/>
            <ac:picMk id="8" creationId="{0571D69C-8CA8-429C-A594-532BB3FFDB87}"/>
          </ac:picMkLst>
        </pc:picChg>
        <pc:picChg chg="add mod">
          <ac:chgData name="Louise Wright (1904059)" userId="03f2d2ee-0ddb-4f24-944f-4f4fe3a78076" providerId="ADAL" clId="{4C8E6625-7BC8-437B-91D9-A9CB145B102D}" dt="2020-01-19T11:19:57.689" v="25135" actId="14100"/>
          <ac:picMkLst>
            <pc:docMk/>
            <pc:sldMk cId="517373024" sldId="276"/>
            <ac:picMk id="10" creationId="{20E9BAD1-F627-470C-9571-16C9FA6C0E39}"/>
          </ac:picMkLst>
        </pc:picChg>
      </pc:sldChg>
      <pc:sldChg chg="addSp delSp modSp add mod ord setBg">
        <pc:chgData name="Louise Wright (1904059)" userId="03f2d2ee-0ddb-4f24-944f-4f4fe3a78076" providerId="ADAL" clId="{4C8E6625-7BC8-437B-91D9-A9CB145B102D}" dt="2020-01-20T10:55:50.226" v="27959"/>
        <pc:sldMkLst>
          <pc:docMk/>
          <pc:sldMk cId="328869978" sldId="277"/>
        </pc:sldMkLst>
        <pc:spChg chg="del">
          <ac:chgData name="Louise Wright (1904059)" userId="03f2d2ee-0ddb-4f24-944f-4f4fe3a78076" providerId="ADAL" clId="{4C8E6625-7BC8-437B-91D9-A9CB145B102D}" dt="2020-01-18T10:39:56.340" v="20574"/>
          <ac:spMkLst>
            <pc:docMk/>
            <pc:sldMk cId="328869978" sldId="277"/>
            <ac:spMk id="2" creationId="{C4DBE1D4-7D26-472B-849D-C69569DAAAAE}"/>
          </ac:spMkLst>
        </pc:spChg>
        <pc:spChg chg="del">
          <ac:chgData name="Louise Wright (1904059)" userId="03f2d2ee-0ddb-4f24-944f-4f4fe3a78076" providerId="ADAL" clId="{4C8E6625-7BC8-437B-91D9-A9CB145B102D}" dt="2020-01-18T10:39:56.340" v="20574"/>
          <ac:spMkLst>
            <pc:docMk/>
            <pc:sldMk cId="328869978" sldId="277"/>
            <ac:spMk id="3" creationId="{5C1C25D1-E6E1-488C-8223-C72B5C9D63AE}"/>
          </ac:spMkLst>
        </pc:spChg>
        <pc:spChg chg="add mod">
          <ac:chgData name="Louise Wright (1904059)" userId="03f2d2ee-0ddb-4f24-944f-4f4fe3a78076" providerId="ADAL" clId="{4C8E6625-7BC8-437B-91D9-A9CB145B102D}" dt="2020-01-19T10:00:01.764" v="24077" actId="207"/>
          <ac:spMkLst>
            <pc:docMk/>
            <pc:sldMk cId="328869978" sldId="277"/>
            <ac:spMk id="7" creationId="{6CD775A6-B308-4ADA-925A-324EA8D94113}"/>
          </ac:spMkLst>
        </pc:spChg>
        <pc:spChg chg="add del">
          <ac:chgData name="Louise Wright (1904059)" userId="03f2d2ee-0ddb-4f24-944f-4f4fe3a78076" providerId="ADAL" clId="{4C8E6625-7BC8-437B-91D9-A9CB145B102D}" dt="2020-01-18T11:28:36.442" v="20593" actId="26606"/>
          <ac:spMkLst>
            <pc:docMk/>
            <pc:sldMk cId="328869978" sldId="277"/>
            <ac:spMk id="8" creationId="{544958B8-57B6-4B37-8A18-D54A32EC2D37}"/>
          </ac:spMkLst>
        </pc:spChg>
        <pc:spChg chg="add del">
          <ac:chgData name="Louise Wright (1904059)" userId="03f2d2ee-0ddb-4f24-944f-4f4fe3a78076" providerId="ADAL" clId="{4C8E6625-7BC8-437B-91D9-A9CB145B102D}" dt="2020-01-18T11:26:24.628" v="20583" actId="26606"/>
          <ac:spMkLst>
            <pc:docMk/>
            <pc:sldMk cId="328869978" sldId="277"/>
            <ac:spMk id="9" creationId="{544958B8-57B6-4B37-8A18-D54A32EC2D37}"/>
          </ac:spMkLst>
        </pc:spChg>
        <pc:spChg chg="add del">
          <ac:chgData name="Louise Wright (1904059)" userId="03f2d2ee-0ddb-4f24-944f-4f4fe3a78076" providerId="ADAL" clId="{4C8E6625-7BC8-437B-91D9-A9CB145B102D}" dt="2020-01-18T11:28:36.442" v="20593" actId="26606"/>
          <ac:spMkLst>
            <pc:docMk/>
            <pc:sldMk cId="328869978" sldId="277"/>
            <ac:spMk id="10" creationId="{B7E4A740-3A69-42A5-8AC0-3905D518F419}"/>
          </ac:spMkLst>
        </pc:spChg>
        <pc:spChg chg="add del">
          <ac:chgData name="Louise Wright (1904059)" userId="03f2d2ee-0ddb-4f24-944f-4f4fe3a78076" providerId="ADAL" clId="{4C8E6625-7BC8-437B-91D9-A9CB145B102D}" dt="2020-01-18T11:26:24.628" v="20583" actId="26606"/>
          <ac:spMkLst>
            <pc:docMk/>
            <pc:sldMk cId="328869978" sldId="277"/>
            <ac:spMk id="11" creationId="{B7E4A740-3A69-42A5-8AC0-3905D518F419}"/>
          </ac:spMkLst>
        </pc:spChg>
        <pc:spChg chg="add mod">
          <ac:chgData name="Louise Wright (1904059)" userId="03f2d2ee-0ddb-4f24-944f-4f4fe3a78076" providerId="ADAL" clId="{4C8E6625-7BC8-437B-91D9-A9CB145B102D}" dt="2020-01-19T12:37:49.059" v="25484" actId="207"/>
          <ac:spMkLst>
            <pc:docMk/>
            <pc:sldMk cId="328869978" sldId="277"/>
            <ac:spMk id="12" creationId="{FC422350-F953-47EF-8742-8874681E3899}"/>
          </ac:spMkLst>
        </pc:spChg>
        <pc:spChg chg="add mod">
          <ac:chgData name="Louise Wright (1904059)" userId="03f2d2ee-0ddb-4f24-944f-4f4fe3a78076" providerId="ADAL" clId="{4C8E6625-7BC8-437B-91D9-A9CB145B102D}" dt="2020-01-19T10:37:13.781" v="24243" actId="14100"/>
          <ac:spMkLst>
            <pc:docMk/>
            <pc:sldMk cId="328869978" sldId="277"/>
            <ac:spMk id="22" creationId="{D0A45AAA-B1B2-40C3-AE6D-F03556DB0613}"/>
          </ac:spMkLst>
        </pc:spChg>
        <pc:spChg chg="add del">
          <ac:chgData name="Louise Wright (1904059)" userId="03f2d2ee-0ddb-4f24-944f-4f4fe3a78076" providerId="ADAL" clId="{4C8E6625-7BC8-437B-91D9-A9CB145B102D}" dt="2020-01-19T09:15:32.786" v="23675" actId="26606"/>
          <ac:spMkLst>
            <pc:docMk/>
            <pc:sldMk cId="328869978" sldId="277"/>
            <ac:spMk id="25" creationId="{575E71FA-50BD-43F8-8C98-04339283A93D}"/>
          </ac:spMkLst>
        </pc:spChg>
        <pc:spChg chg="add del">
          <ac:chgData name="Louise Wright (1904059)" userId="03f2d2ee-0ddb-4f24-944f-4f4fe3a78076" providerId="ADAL" clId="{4C8E6625-7BC8-437B-91D9-A9CB145B102D}" dt="2020-01-19T09:15:32.786" v="23675" actId="26606"/>
          <ac:spMkLst>
            <pc:docMk/>
            <pc:sldMk cId="328869978" sldId="277"/>
            <ac:spMk id="33" creationId="{E89B1776-F953-4C0F-8E85-E9C66B1EF003}"/>
          </ac:spMkLst>
        </pc:spChg>
        <pc:spChg chg="add del">
          <ac:chgData name="Louise Wright (1904059)" userId="03f2d2ee-0ddb-4f24-944f-4f4fe3a78076" providerId="ADAL" clId="{4C8E6625-7BC8-437B-91D9-A9CB145B102D}" dt="2020-01-19T09:15:32.786" v="23675" actId="26606"/>
          <ac:spMkLst>
            <pc:docMk/>
            <pc:sldMk cId="328869978" sldId="277"/>
            <ac:spMk id="48" creationId="{C458EB8A-C7C5-4211-9687-A5EE0C6DD06B}"/>
          </ac:spMkLst>
        </pc:spChg>
        <pc:spChg chg="add del">
          <ac:chgData name="Louise Wright (1904059)" userId="03f2d2ee-0ddb-4f24-944f-4f4fe3a78076" providerId="ADAL" clId="{4C8E6625-7BC8-437B-91D9-A9CB145B102D}" dt="2020-01-19T09:15:32.786" v="23675" actId="26606"/>
          <ac:spMkLst>
            <pc:docMk/>
            <pc:sldMk cId="328869978" sldId="277"/>
            <ac:spMk id="56" creationId="{B6E7B777-18B2-4C35-B506-702DC68D2584}"/>
          </ac:spMkLst>
        </pc:spChg>
        <pc:grpChg chg="add del">
          <ac:chgData name="Louise Wright (1904059)" userId="03f2d2ee-0ddb-4f24-944f-4f4fe3a78076" providerId="ADAL" clId="{4C8E6625-7BC8-437B-91D9-A9CB145B102D}" dt="2020-01-18T11:26:24.628" v="20583" actId="26606"/>
          <ac:grpSpMkLst>
            <pc:docMk/>
            <pc:sldMk cId="328869978" sldId="277"/>
            <ac:grpSpMk id="13" creationId="{8283C010-53D7-404B-9300-DB1BAE1EAE91}"/>
          </ac:grpSpMkLst>
        </pc:grpChg>
        <pc:grpChg chg="add del">
          <ac:chgData name="Louise Wright (1904059)" userId="03f2d2ee-0ddb-4f24-944f-4f4fe3a78076" providerId="ADAL" clId="{4C8E6625-7BC8-437B-91D9-A9CB145B102D}" dt="2020-01-18T11:28:36.442" v="20593" actId="26606"/>
          <ac:grpSpMkLst>
            <pc:docMk/>
            <pc:sldMk cId="328869978" sldId="277"/>
            <ac:grpSpMk id="15" creationId="{8283C010-53D7-404B-9300-DB1BAE1EAE91}"/>
          </ac:grpSpMkLst>
        </pc:grpChg>
        <pc:grpChg chg="add del">
          <ac:chgData name="Louise Wright (1904059)" userId="03f2d2ee-0ddb-4f24-944f-4f4fe3a78076" providerId="ADAL" clId="{4C8E6625-7BC8-437B-91D9-A9CB145B102D}" dt="2020-01-19T09:15:32.786" v="23675" actId="26606"/>
          <ac:grpSpMkLst>
            <pc:docMk/>
            <pc:sldMk cId="328869978" sldId="277"/>
            <ac:grpSpMk id="17" creationId="{749C117F-F390-437B-ADB0-57E87EFF34F5}"/>
          </ac:grpSpMkLst>
        </pc:grpChg>
        <pc:grpChg chg="add del">
          <ac:chgData name="Louise Wright (1904059)" userId="03f2d2ee-0ddb-4f24-944f-4f4fe3a78076" providerId="ADAL" clId="{4C8E6625-7BC8-437B-91D9-A9CB145B102D}" dt="2020-01-19T09:15:32.786" v="23675" actId="26606"/>
          <ac:grpSpMkLst>
            <pc:docMk/>
            <pc:sldMk cId="328869978" sldId="277"/>
            <ac:grpSpMk id="27" creationId="{CF1AA7F6-A589-4BC8-BC72-2CA6DC908398}"/>
          </ac:grpSpMkLst>
        </pc:grpChg>
        <pc:grpChg chg="add del">
          <ac:chgData name="Louise Wright (1904059)" userId="03f2d2ee-0ddb-4f24-944f-4f4fe3a78076" providerId="ADAL" clId="{4C8E6625-7BC8-437B-91D9-A9CB145B102D}" dt="2020-01-19T09:15:32.786" v="23675" actId="26606"/>
          <ac:grpSpMkLst>
            <pc:docMk/>
            <pc:sldMk cId="328869978" sldId="277"/>
            <ac:grpSpMk id="40" creationId="{68D3EAE6-5AC4-4EF7-BA5E-FF047F0576D0}"/>
          </ac:grpSpMkLst>
        </pc:grpChg>
        <pc:grpChg chg="add del">
          <ac:chgData name="Louise Wright (1904059)" userId="03f2d2ee-0ddb-4f24-944f-4f4fe3a78076" providerId="ADAL" clId="{4C8E6625-7BC8-437B-91D9-A9CB145B102D}" dt="2020-01-19T09:15:32.786" v="23675" actId="26606"/>
          <ac:grpSpMkLst>
            <pc:docMk/>
            <pc:sldMk cId="328869978" sldId="277"/>
            <ac:grpSpMk id="50" creationId="{65D94D4E-6D90-4017-88B5-20FB900382FD}"/>
          </ac:grpSpMkLst>
        </pc:grpChg>
        <pc:picChg chg="add del mod">
          <ac:chgData name="Louise Wright (1904059)" userId="03f2d2ee-0ddb-4f24-944f-4f4fe3a78076" providerId="ADAL" clId="{4C8E6625-7BC8-437B-91D9-A9CB145B102D}" dt="2020-01-18T11:27:45.282" v="20584" actId="478"/>
          <ac:picMkLst>
            <pc:docMk/>
            <pc:sldMk cId="328869978" sldId="277"/>
            <ac:picMk id="4" creationId="{29D74247-9AC7-4977-B04D-22AE6D320DB1}"/>
          </ac:picMkLst>
        </pc:picChg>
        <pc:picChg chg="add del mod ord">
          <ac:chgData name="Louise Wright (1904059)" userId="03f2d2ee-0ddb-4f24-944f-4f4fe3a78076" providerId="ADAL" clId="{4C8E6625-7BC8-437B-91D9-A9CB145B102D}" dt="2020-01-19T10:16:34.888" v="24096" actId="478"/>
          <ac:picMkLst>
            <pc:docMk/>
            <pc:sldMk cId="328869978" sldId="277"/>
            <ac:picMk id="6" creationId="{54FF4C73-6FC1-476C-A525-B96D2F99ED0E}"/>
          </ac:picMkLst>
        </pc:picChg>
        <pc:picChg chg="add del mod">
          <ac:chgData name="Louise Wright (1904059)" userId="03f2d2ee-0ddb-4f24-944f-4f4fe3a78076" providerId="ADAL" clId="{4C8E6625-7BC8-437B-91D9-A9CB145B102D}" dt="2020-01-18T11:43:13.051" v="20831"/>
          <ac:picMkLst>
            <pc:docMk/>
            <pc:sldMk cId="328869978" sldId="277"/>
            <ac:picMk id="21" creationId="{27E01BB1-1EBB-471E-B676-040D4E8FD1B6}"/>
          </ac:picMkLst>
        </pc:picChg>
        <pc:picChg chg="add mod">
          <ac:chgData name="Louise Wright (1904059)" userId="03f2d2ee-0ddb-4f24-944f-4f4fe3a78076" providerId="ADAL" clId="{4C8E6625-7BC8-437B-91D9-A9CB145B102D}" dt="2020-01-19T11:51:04.468" v="25478" actId="1076"/>
          <ac:picMkLst>
            <pc:docMk/>
            <pc:sldMk cId="328869978" sldId="277"/>
            <ac:picMk id="24" creationId="{82B6B9A4-C21F-4041-8D0B-85CFDD972883}"/>
          </ac:picMkLst>
        </pc:picChg>
        <pc:picChg chg="add del mod ord">
          <ac:chgData name="Louise Wright (1904059)" userId="03f2d2ee-0ddb-4f24-944f-4f4fe3a78076" providerId="ADAL" clId="{4C8E6625-7BC8-437B-91D9-A9CB145B102D}" dt="2020-01-19T10:23:02.457" v="24159" actId="478"/>
          <ac:picMkLst>
            <pc:docMk/>
            <pc:sldMk cId="328869978" sldId="277"/>
            <ac:picMk id="26" creationId="{02A86A54-09C5-489B-B827-B61E061A41E1}"/>
          </ac:picMkLst>
        </pc:picChg>
        <pc:picChg chg="add mod">
          <ac:chgData name="Louise Wright (1904059)" userId="03f2d2ee-0ddb-4f24-944f-4f4fe3a78076" providerId="ADAL" clId="{4C8E6625-7BC8-437B-91D9-A9CB145B102D}" dt="2020-01-19T10:27:40.032" v="24191" actId="14861"/>
          <ac:picMkLst>
            <pc:docMk/>
            <pc:sldMk cId="328869978" sldId="277"/>
            <ac:picMk id="34" creationId="{BD1B57B1-478F-4B41-B453-A5FC16376BE6}"/>
          </ac:picMkLst>
        </pc:picChg>
        <pc:picChg chg="add mod">
          <ac:chgData name="Louise Wright (1904059)" userId="03f2d2ee-0ddb-4f24-944f-4f4fe3a78076" providerId="ADAL" clId="{4C8E6625-7BC8-437B-91D9-A9CB145B102D}" dt="2020-01-19T10:24:01.692" v="24166" actId="1440"/>
          <ac:picMkLst>
            <pc:docMk/>
            <pc:sldMk cId="328869978" sldId="277"/>
            <ac:picMk id="37" creationId="{71926C1C-E490-4269-B1F8-4A1B67F33234}"/>
          </ac:picMkLst>
        </pc:picChg>
        <pc:picChg chg="add mod">
          <ac:chgData name="Louise Wright (1904059)" userId="03f2d2ee-0ddb-4f24-944f-4f4fe3a78076" providerId="ADAL" clId="{4C8E6625-7BC8-437B-91D9-A9CB145B102D}" dt="2020-01-19T10:26:25.892" v="24186" actId="1440"/>
          <ac:picMkLst>
            <pc:docMk/>
            <pc:sldMk cId="328869978" sldId="277"/>
            <ac:picMk id="55" creationId="{E6E91562-B846-4166-B410-C4EEE80551A3}"/>
          </ac:picMkLst>
        </pc:picChg>
        <pc:picChg chg="add mod">
          <ac:chgData name="Louise Wright (1904059)" userId="03f2d2ee-0ddb-4f24-944f-4f4fe3a78076" providerId="ADAL" clId="{4C8E6625-7BC8-437B-91D9-A9CB145B102D}" dt="2020-01-19T10:27:24.482" v="24190" actId="14861"/>
          <ac:picMkLst>
            <pc:docMk/>
            <pc:sldMk cId="328869978" sldId="277"/>
            <ac:picMk id="57" creationId="{0A8C7060-34B2-4FC7-B249-AC00F218FCFB}"/>
          </ac:picMkLst>
        </pc:picChg>
        <pc:cxnChg chg="add del">
          <ac:chgData name="Louise Wright (1904059)" userId="03f2d2ee-0ddb-4f24-944f-4f4fe3a78076" providerId="ADAL" clId="{4C8E6625-7BC8-437B-91D9-A9CB145B102D}" dt="2020-01-19T09:15:32.786" v="23675" actId="26606"/>
          <ac:cxnSpMkLst>
            <pc:docMk/>
            <pc:sldMk cId="328869978" sldId="277"/>
            <ac:cxnSpMk id="23" creationId="{20742BC3-654B-4E41-9A6A-73A42E477639}"/>
          </ac:cxnSpMkLst>
        </pc:cxnChg>
        <pc:cxnChg chg="add del">
          <ac:chgData name="Louise Wright (1904059)" userId="03f2d2ee-0ddb-4f24-944f-4f4fe3a78076" providerId="ADAL" clId="{4C8E6625-7BC8-437B-91D9-A9CB145B102D}" dt="2020-01-19T09:15:32.786" v="23675" actId="26606"/>
          <ac:cxnSpMkLst>
            <pc:docMk/>
            <pc:sldMk cId="328869978" sldId="277"/>
            <ac:cxnSpMk id="35" creationId="{997356D0-D934-42B9-8291-DF34A3AC0CFE}"/>
          </ac:cxnSpMkLst>
        </pc:cxnChg>
        <pc:cxnChg chg="add del">
          <ac:chgData name="Louise Wright (1904059)" userId="03f2d2ee-0ddb-4f24-944f-4f4fe3a78076" providerId="ADAL" clId="{4C8E6625-7BC8-437B-91D9-A9CB145B102D}" dt="2020-01-19T09:15:32.786" v="23675" actId="26606"/>
          <ac:cxnSpMkLst>
            <pc:docMk/>
            <pc:sldMk cId="328869978" sldId="277"/>
            <ac:cxnSpMk id="46" creationId="{2127D324-ED99-4DAD-96B2-75E77B6EE6DC}"/>
          </ac:cxnSpMkLst>
        </pc:cxnChg>
        <pc:cxnChg chg="add del">
          <ac:chgData name="Louise Wright (1904059)" userId="03f2d2ee-0ddb-4f24-944f-4f4fe3a78076" providerId="ADAL" clId="{4C8E6625-7BC8-437B-91D9-A9CB145B102D}" dt="2020-01-19T09:15:32.786" v="23675" actId="26606"/>
          <ac:cxnSpMkLst>
            <pc:docMk/>
            <pc:sldMk cId="328869978" sldId="277"/>
            <ac:cxnSpMk id="58" creationId="{ADF7A100-AC98-48E5-8ADC-222C893FB29F}"/>
          </ac:cxnSpMkLst>
        </pc:cxnChg>
      </pc:sldChg>
      <pc:sldChg chg="addSp delSp modSp add del">
        <pc:chgData name="Louise Wright (1904059)" userId="03f2d2ee-0ddb-4f24-944f-4f4fe3a78076" providerId="ADAL" clId="{4C8E6625-7BC8-437B-91D9-A9CB145B102D}" dt="2020-01-18T10:39:37.184" v="20572" actId="2696"/>
        <pc:sldMkLst>
          <pc:docMk/>
          <pc:sldMk cId="1219833424" sldId="277"/>
        </pc:sldMkLst>
        <pc:spChg chg="del">
          <ac:chgData name="Louise Wright (1904059)" userId="03f2d2ee-0ddb-4f24-944f-4f4fe3a78076" providerId="ADAL" clId="{4C8E6625-7BC8-437B-91D9-A9CB145B102D}" dt="2020-01-18T10:21:25.129" v="20170"/>
          <ac:spMkLst>
            <pc:docMk/>
            <pc:sldMk cId="1219833424" sldId="277"/>
            <ac:spMk id="2" creationId="{45DDFD0A-5744-4FC0-B17A-7F2BB3940D0C}"/>
          </ac:spMkLst>
        </pc:spChg>
        <pc:spChg chg="del">
          <ac:chgData name="Louise Wright (1904059)" userId="03f2d2ee-0ddb-4f24-944f-4f4fe3a78076" providerId="ADAL" clId="{4C8E6625-7BC8-437B-91D9-A9CB145B102D}" dt="2020-01-18T10:21:25.129" v="20170"/>
          <ac:spMkLst>
            <pc:docMk/>
            <pc:sldMk cId="1219833424" sldId="277"/>
            <ac:spMk id="3" creationId="{436926C4-7AEC-4B0F-B9DA-3A9739E98465}"/>
          </ac:spMkLst>
        </pc:spChg>
        <pc:spChg chg="add mod">
          <ac:chgData name="Louise Wright (1904059)" userId="03f2d2ee-0ddb-4f24-944f-4f4fe3a78076" providerId="ADAL" clId="{4C8E6625-7BC8-437B-91D9-A9CB145B102D}" dt="2020-01-18T10:33:16.072" v="20510" actId="6549"/>
          <ac:spMkLst>
            <pc:docMk/>
            <pc:sldMk cId="1219833424" sldId="277"/>
            <ac:spMk id="4" creationId="{90EF45EC-CE99-45FB-B821-8D454E1ED360}"/>
          </ac:spMkLst>
        </pc:spChg>
        <pc:spChg chg="add del mod">
          <ac:chgData name="Louise Wright (1904059)" userId="03f2d2ee-0ddb-4f24-944f-4f4fe3a78076" providerId="ADAL" clId="{4C8E6625-7BC8-437B-91D9-A9CB145B102D}" dt="2020-01-18T10:24:58.458" v="20208"/>
          <ac:spMkLst>
            <pc:docMk/>
            <pc:sldMk cId="1219833424" sldId="277"/>
            <ac:spMk id="5" creationId="{0800EB05-A5D6-474E-9D2E-50F605263825}"/>
          </ac:spMkLst>
        </pc:spChg>
        <pc:spChg chg="add mod">
          <ac:chgData name="Louise Wright (1904059)" userId="03f2d2ee-0ddb-4f24-944f-4f4fe3a78076" providerId="ADAL" clId="{4C8E6625-7BC8-437B-91D9-A9CB145B102D}" dt="2020-01-18T10:31:44.308" v="20422" actId="113"/>
          <ac:spMkLst>
            <pc:docMk/>
            <pc:sldMk cId="1219833424" sldId="277"/>
            <ac:spMk id="6" creationId="{6339E6C3-CBBC-4023-A37A-6B0B4EC68A4D}"/>
          </ac:spMkLst>
        </pc:spChg>
        <pc:spChg chg="add del mod">
          <ac:chgData name="Louise Wright (1904059)" userId="03f2d2ee-0ddb-4f24-944f-4f4fe3a78076" providerId="ADAL" clId="{4C8E6625-7BC8-437B-91D9-A9CB145B102D}" dt="2020-01-18T10:35:57.138" v="20541"/>
          <ac:spMkLst>
            <pc:docMk/>
            <pc:sldMk cId="1219833424" sldId="277"/>
            <ac:spMk id="7" creationId="{0290B9F7-3087-4C46-A877-50B8C9B5A42E}"/>
          </ac:spMkLst>
        </pc:spChg>
        <pc:graphicFrameChg chg="add mod">
          <ac:chgData name="Louise Wright (1904059)" userId="03f2d2ee-0ddb-4f24-944f-4f4fe3a78076" providerId="ADAL" clId="{4C8E6625-7BC8-437B-91D9-A9CB145B102D}" dt="2020-01-18T10:34:44.437" v="20528" actId="14100"/>
          <ac:graphicFrameMkLst>
            <pc:docMk/>
            <pc:sldMk cId="1219833424" sldId="277"/>
            <ac:graphicFrameMk id="8" creationId="{89DF59D1-A548-479D-9163-11B3D514D790}"/>
          </ac:graphicFrameMkLst>
        </pc:graphicFrameChg>
        <pc:graphicFrameChg chg="add mod">
          <ac:chgData name="Louise Wright (1904059)" userId="03f2d2ee-0ddb-4f24-944f-4f4fe3a78076" providerId="ADAL" clId="{4C8E6625-7BC8-437B-91D9-A9CB145B102D}" dt="2020-01-18T10:35:41.969" v="20539"/>
          <ac:graphicFrameMkLst>
            <pc:docMk/>
            <pc:sldMk cId="1219833424" sldId="277"/>
            <ac:graphicFrameMk id="9" creationId="{8EAF5AF6-E704-4212-8DC2-BA8F8D3D869D}"/>
          </ac:graphicFrameMkLst>
        </pc:graphicFrameChg>
      </pc:sldChg>
      <pc:sldChg chg="addSp modSp add del ord">
        <pc:chgData name="Louise Wright (1904059)" userId="03f2d2ee-0ddb-4f24-944f-4f4fe3a78076" providerId="ADAL" clId="{4C8E6625-7BC8-437B-91D9-A9CB145B102D}" dt="2020-01-19T12:48:34.059" v="25541" actId="2696"/>
        <pc:sldMkLst>
          <pc:docMk/>
          <pc:sldMk cId="2219977068" sldId="278"/>
        </pc:sldMkLst>
        <pc:spChg chg="add mod">
          <ac:chgData name="Louise Wright (1904059)" userId="03f2d2ee-0ddb-4f24-944f-4f4fe3a78076" providerId="ADAL" clId="{4C8E6625-7BC8-437B-91D9-A9CB145B102D}" dt="2020-01-19T12:37:58.510" v="25485" actId="207"/>
          <ac:spMkLst>
            <pc:docMk/>
            <pc:sldMk cId="2219977068" sldId="278"/>
            <ac:spMk id="4" creationId="{8ADE52F1-D2E8-4648-B194-6AD507EECD95}"/>
          </ac:spMkLst>
        </pc:spChg>
        <pc:spChg chg="add mod">
          <ac:chgData name="Louise Wright (1904059)" userId="03f2d2ee-0ddb-4f24-944f-4f4fe3a78076" providerId="ADAL" clId="{4C8E6625-7BC8-437B-91D9-A9CB145B102D}" dt="2020-01-18T11:49:11.261" v="20953" actId="14100"/>
          <ac:spMkLst>
            <pc:docMk/>
            <pc:sldMk cId="2219977068" sldId="278"/>
            <ac:spMk id="5" creationId="{B81E1DA5-3C41-4D9A-BEA3-1284B8C7B5D1}"/>
          </ac:spMkLst>
        </pc:spChg>
        <pc:picChg chg="add mod">
          <ac:chgData name="Louise Wright (1904059)" userId="03f2d2ee-0ddb-4f24-944f-4f4fe3a78076" providerId="ADAL" clId="{4C8E6625-7BC8-437B-91D9-A9CB145B102D}" dt="2020-01-18T11:47:09.050" v="20885" actId="1076"/>
          <ac:picMkLst>
            <pc:docMk/>
            <pc:sldMk cId="2219977068" sldId="278"/>
            <ac:picMk id="3" creationId="{56BBDCEB-116F-4170-A56A-33371EDF17B1}"/>
          </ac:picMkLst>
        </pc:picChg>
      </pc:sldChg>
      <pc:sldChg chg="addSp delSp modSp add mod setBg delDesignElem">
        <pc:chgData name="Louise Wright (1904059)" userId="03f2d2ee-0ddb-4f24-944f-4f4fe3a78076" providerId="ADAL" clId="{4C8E6625-7BC8-437B-91D9-A9CB145B102D}" dt="2020-01-20T11:17:39.045" v="28572" actId="6549"/>
        <pc:sldMkLst>
          <pc:docMk/>
          <pc:sldMk cId="608623343" sldId="279"/>
        </pc:sldMkLst>
        <pc:spChg chg="del">
          <ac:chgData name="Louise Wright (1904059)" userId="03f2d2ee-0ddb-4f24-944f-4f4fe3a78076" providerId="ADAL" clId="{4C8E6625-7BC8-437B-91D9-A9CB145B102D}" dt="2020-01-18T14:23:12.474" v="22330"/>
          <ac:spMkLst>
            <pc:docMk/>
            <pc:sldMk cId="608623343" sldId="279"/>
            <ac:spMk id="2" creationId="{90C56120-D369-49F5-B43D-1CC7C60297D3}"/>
          </ac:spMkLst>
        </pc:spChg>
        <pc:spChg chg="del">
          <ac:chgData name="Louise Wright (1904059)" userId="03f2d2ee-0ddb-4f24-944f-4f4fe3a78076" providerId="ADAL" clId="{4C8E6625-7BC8-437B-91D9-A9CB145B102D}" dt="2020-01-18T14:23:12.474" v="22330"/>
          <ac:spMkLst>
            <pc:docMk/>
            <pc:sldMk cId="608623343" sldId="279"/>
            <ac:spMk id="3" creationId="{96C62DAF-C0FE-45CA-9F57-384CE9304BBF}"/>
          </ac:spMkLst>
        </pc:spChg>
        <pc:spChg chg="add del mod">
          <ac:chgData name="Louise Wright (1904059)" userId="03f2d2ee-0ddb-4f24-944f-4f4fe3a78076" providerId="ADAL" clId="{4C8E6625-7BC8-437B-91D9-A9CB145B102D}" dt="2020-01-18T14:23:28.033" v="22331"/>
          <ac:spMkLst>
            <pc:docMk/>
            <pc:sldMk cId="608623343" sldId="279"/>
            <ac:spMk id="4" creationId="{6FF44685-CB97-4092-BBA3-3BF6C2148DB3}"/>
          </ac:spMkLst>
        </pc:spChg>
        <pc:spChg chg="add del mod">
          <ac:chgData name="Louise Wright (1904059)" userId="03f2d2ee-0ddb-4f24-944f-4f4fe3a78076" providerId="ADAL" clId="{4C8E6625-7BC8-437B-91D9-A9CB145B102D}" dt="2020-01-18T14:23:28.033" v="22331"/>
          <ac:spMkLst>
            <pc:docMk/>
            <pc:sldMk cId="608623343" sldId="279"/>
            <ac:spMk id="5" creationId="{C200F212-34AA-4F08-8090-1D2279C8E511}"/>
          </ac:spMkLst>
        </pc:spChg>
        <pc:spChg chg="add del mod">
          <ac:chgData name="Louise Wright (1904059)" userId="03f2d2ee-0ddb-4f24-944f-4f4fe3a78076" providerId="ADAL" clId="{4C8E6625-7BC8-437B-91D9-A9CB145B102D}" dt="2020-01-18T14:23:28.033" v="22331"/>
          <ac:spMkLst>
            <pc:docMk/>
            <pc:sldMk cId="608623343" sldId="279"/>
            <ac:spMk id="6" creationId="{87314B03-A3CF-4122-844B-9364CEF1A70D}"/>
          </ac:spMkLst>
        </pc:spChg>
        <pc:spChg chg="add del mod">
          <ac:chgData name="Louise Wright (1904059)" userId="03f2d2ee-0ddb-4f24-944f-4f4fe3a78076" providerId="ADAL" clId="{4C8E6625-7BC8-437B-91D9-A9CB145B102D}" dt="2020-01-18T14:23:36.875" v="22332"/>
          <ac:spMkLst>
            <pc:docMk/>
            <pc:sldMk cId="608623343" sldId="279"/>
            <ac:spMk id="7" creationId="{8521757F-0E76-497F-A3C1-2D075CC43906}"/>
          </ac:spMkLst>
        </pc:spChg>
        <pc:spChg chg="add del mod">
          <ac:chgData name="Louise Wright (1904059)" userId="03f2d2ee-0ddb-4f24-944f-4f4fe3a78076" providerId="ADAL" clId="{4C8E6625-7BC8-437B-91D9-A9CB145B102D}" dt="2020-01-18T14:23:36.875" v="22332"/>
          <ac:spMkLst>
            <pc:docMk/>
            <pc:sldMk cId="608623343" sldId="279"/>
            <ac:spMk id="8" creationId="{6A7FB928-5BDD-4910-9FD7-B12B337A2EDB}"/>
          </ac:spMkLst>
        </pc:spChg>
        <pc:spChg chg="add del mod">
          <ac:chgData name="Louise Wright (1904059)" userId="03f2d2ee-0ddb-4f24-944f-4f4fe3a78076" providerId="ADAL" clId="{4C8E6625-7BC8-437B-91D9-A9CB145B102D}" dt="2020-01-18T14:23:36.875" v="22332"/>
          <ac:spMkLst>
            <pc:docMk/>
            <pc:sldMk cId="608623343" sldId="279"/>
            <ac:spMk id="9" creationId="{93611B9F-3B0D-4D61-9BC3-784E946FE23B}"/>
          </ac:spMkLst>
        </pc:spChg>
        <pc:spChg chg="add del mod">
          <ac:chgData name="Louise Wright (1904059)" userId="03f2d2ee-0ddb-4f24-944f-4f4fe3a78076" providerId="ADAL" clId="{4C8E6625-7BC8-437B-91D9-A9CB145B102D}" dt="2020-01-18T14:24:09.853" v="22338"/>
          <ac:spMkLst>
            <pc:docMk/>
            <pc:sldMk cId="608623343" sldId="279"/>
            <ac:spMk id="10" creationId="{89128CDB-6030-457E-95A0-4BB5DB8041A5}"/>
          </ac:spMkLst>
        </pc:spChg>
        <pc:spChg chg="add del mod">
          <ac:chgData name="Louise Wright (1904059)" userId="03f2d2ee-0ddb-4f24-944f-4f4fe3a78076" providerId="ADAL" clId="{4C8E6625-7BC8-437B-91D9-A9CB145B102D}" dt="2020-01-18T14:23:55.230" v="22334"/>
          <ac:spMkLst>
            <pc:docMk/>
            <pc:sldMk cId="608623343" sldId="279"/>
            <ac:spMk id="11" creationId="{A9EAFC2C-C0E7-46D9-BA2F-DDE5F0EE1DEC}"/>
          </ac:spMkLst>
        </pc:spChg>
        <pc:spChg chg="add del mod">
          <ac:chgData name="Louise Wright (1904059)" userId="03f2d2ee-0ddb-4f24-944f-4f4fe3a78076" providerId="ADAL" clId="{4C8E6625-7BC8-437B-91D9-A9CB145B102D}" dt="2020-01-18T14:24:09.853" v="22338"/>
          <ac:spMkLst>
            <pc:docMk/>
            <pc:sldMk cId="608623343" sldId="279"/>
            <ac:spMk id="12" creationId="{0810E66A-7858-4BA3-A58B-FE77636516AF}"/>
          </ac:spMkLst>
        </pc:spChg>
        <pc:spChg chg="add mod">
          <ac:chgData name="Louise Wright (1904059)" userId="03f2d2ee-0ddb-4f24-944f-4f4fe3a78076" providerId="ADAL" clId="{4C8E6625-7BC8-437B-91D9-A9CB145B102D}" dt="2020-01-19T11:19:13.069" v="25130" actId="255"/>
          <ac:spMkLst>
            <pc:docMk/>
            <pc:sldMk cId="608623343" sldId="279"/>
            <ac:spMk id="14" creationId="{B3F4656C-2D0D-48C0-80BE-E61E4FEFE8B9}"/>
          </ac:spMkLst>
        </pc:spChg>
        <pc:spChg chg="add del mod">
          <ac:chgData name="Louise Wright (1904059)" userId="03f2d2ee-0ddb-4f24-944f-4f4fe3a78076" providerId="ADAL" clId="{4C8E6625-7BC8-437B-91D9-A9CB145B102D}" dt="2020-01-18T14:27:44.004" v="22377" actId="478"/>
          <ac:spMkLst>
            <pc:docMk/>
            <pc:sldMk cId="608623343" sldId="279"/>
            <ac:spMk id="15" creationId="{A8AD0005-CF62-4D98-AA10-F911DA1C704A}"/>
          </ac:spMkLst>
        </pc:spChg>
        <pc:spChg chg="add mod">
          <ac:chgData name="Louise Wright (1904059)" userId="03f2d2ee-0ddb-4f24-944f-4f4fe3a78076" providerId="ADAL" clId="{4C8E6625-7BC8-437B-91D9-A9CB145B102D}" dt="2020-01-20T11:17:39.045" v="28572" actId="6549"/>
          <ac:spMkLst>
            <pc:docMk/>
            <pc:sldMk cId="608623343" sldId="279"/>
            <ac:spMk id="16" creationId="{EC07C113-B435-4D35-AEDF-C00C7C747D08}"/>
          </ac:spMkLst>
        </pc:spChg>
        <pc:spChg chg="add mod">
          <ac:chgData name="Louise Wright (1904059)" userId="03f2d2ee-0ddb-4f24-944f-4f4fe3a78076" providerId="ADAL" clId="{4C8E6625-7BC8-437B-91D9-A9CB145B102D}" dt="2020-01-20T10:29:08.427" v="27404" actId="6549"/>
          <ac:spMkLst>
            <pc:docMk/>
            <pc:sldMk cId="608623343" sldId="279"/>
            <ac:spMk id="17" creationId="{F885628D-D0FE-49A2-8238-0970B4315F35}"/>
          </ac:spMkLst>
        </pc:spChg>
        <pc:spChg chg="add del mod">
          <ac:chgData name="Louise Wright (1904059)" userId="03f2d2ee-0ddb-4f24-944f-4f4fe3a78076" providerId="ADAL" clId="{4C8E6625-7BC8-437B-91D9-A9CB145B102D}" dt="2020-01-19T09:42:39.835" v="23787" actId="478"/>
          <ac:spMkLst>
            <pc:docMk/>
            <pc:sldMk cId="608623343" sldId="279"/>
            <ac:spMk id="18" creationId="{A100AED6-DAC3-4901-B247-2C7DBC3AB093}"/>
          </ac:spMkLst>
        </pc:spChg>
        <pc:spChg chg="add mod">
          <ac:chgData name="Louise Wright (1904059)" userId="03f2d2ee-0ddb-4f24-944f-4f4fe3a78076" providerId="ADAL" clId="{4C8E6625-7BC8-437B-91D9-A9CB145B102D}" dt="2020-01-19T11:12:18.150" v="25064" actId="14100"/>
          <ac:spMkLst>
            <pc:docMk/>
            <pc:sldMk cId="608623343" sldId="279"/>
            <ac:spMk id="27" creationId="{A66B8B2D-2EF8-4182-88DF-06A775645937}"/>
          </ac:spMkLst>
        </pc:spChg>
        <pc:spChg chg="add del">
          <ac:chgData name="Louise Wright (1904059)" userId="03f2d2ee-0ddb-4f24-944f-4f4fe3a78076" providerId="ADAL" clId="{4C8E6625-7BC8-437B-91D9-A9CB145B102D}" dt="2020-01-18T14:57:50.240" v="23145"/>
          <ac:spMkLst>
            <pc:docMk/>
            <pc:sldMk cId="608623343" sldId="279"/>
            <ac:spMk id="28" creationId="{F5F01BD1-E3CB-4562-A77C-00A3ED24624B}"/>
          </ac:spMkLst>
        </pc:spChg>
        <pc:spChg chg="add del mod">
          <ac:chgData name="Louise Wright (1904059)" userId="03f2d2ee-0ddb-4f24-944f-4f4fe3a78076" providerId="ADAL" clId="{4C8E6625-7BC8-437B-91D9-A9CB145B102D}" dt="2020-01-19T11:05:38.420" v="24830" actId="478"/>
          <ac:spMkLst>
            <pc:docMk/>
            <pc:sldMk cId="608623343" sldId="279"/>
            <ac:spMk id="29" creationId="{05799B9F-F100-4B61-9FE6-929CE6B3A08C}"/>
          </ac:spMkLst>
        </pc:spChg>
        <pc:spChg chg="add del">
          <ac:chgData name="Louise Wright (1904059)" userId="03f2d2ee-0ddb-4f24-944f-4f4fe3a78076" providerId="ADAL" clId="{4C8E6625-7BC8-437B-91D9-A9CB145B102D}" dt="2020-01-18T14:57:50.240" v="23145"/>
          <ac:spMkLst>
            <pc:docMk/>
            <pc:sldMk cId="608623343" sldId="279"/>
            <ac:spMk id="36" creationId="{75325209-1BB3-4A1C-97C2-17DCDC1659EE}"/>
          </ac:spMkLst>
        </pc:spChg>
        <pc:spChg chg="add mod">
          <ac:chgData name="Louise Wright (1904059)" userId="03f2d2ee-0ddb-4f24-944f-4f4fe3a78076" providerId="ADAL" clId="{4C8E6625-7BC8-437B-91D9-A9CB145B102D}" dt="2020-01-19T11:12:15.210" v="25063" actId="1076"/>
          <ac:spMkLst>
            <pc:docMk/>
            <pc:sldMk cId="608623343" sldId="279"/>
            <ac:spMk id="37" creationId="{1531DF46-24C4-484C-B479-8A2CD2A19F9A}"/>
          </ac:spMkLst>
        </pc:spChg>
        <pc:spChg chg="add mod">
          <ac:chgData name="Louise Wright (1904059)" userId="03f2d2ee-0ddb-4f24-944f-4f4fe3a78076" providerId="ADAL" clId="{4C8E6625-7BC8-437B-91D9-A9CB145B102D}" dt="2020-01-19T11:12:22.791" v="25065" actId="14100"/>
          <ac:spMkLst>
            <pc:docMk/>
            <pc:sldMk cId="608623343" sldId="279"/>
            <ac:spMk id="43" creationId="{13FFE7F9-59CF-4F10-9463-C2CF88418909}"/>
          </ac:spMkLst>
        </pc:spChg>
        <pc:grpChg chg="add del">
          <ac:chgData name="Louise Wright (1904059)" userId="03f2d2ee-0ddb-4f24-944f-4f4fe3a78076" providerId="ADAL" clId="{4C8E6625-7BC8-437B-91D9-A9CB145B102D}" dt="2020-01-18T14:57:50.240" v="23145"/>
          <ac:grpSpMkLst>
            <pc:docMk/>
            <pc:sldMk cId="608623343" sldId="279"/>
            <ac:grpSpMk id="20" creationId="{3F6D81C7-B083-478E-82FE-089A8CB72EB8}"/>
          </ac:grpSpMkLst>
        </pc:grpChg>
        <pc:grpChg chg="add del">
          <ac:chgData name="Louise Wright (1904059)" userId="03f2d2ee-0ddb-4f24-944f-4f4fe3a78076" providerId="ADAL" clId="{4C8E6625-7BC8-437B-91D9-A9CB145B102D}" dt="2020-01-18T14:57:50.240" v="23145"/>
          <ac:grpSpMkLst>
            <pc:docMk/>
            <pc:sldMk cId="608623343" sldId="279"/>
            <ac:grpSpMk id="30" creationId="{492030E9-8BC2-4840-8C6B-991B68C51E4B}"/>
          </ac:grpSpMkLst>
        </pc:grpChg>
        <pc:picChg chg="add del mod ord">
          <ac:chgData name="Louise Wright (1904059)" userId="03f2d2ee-0ddb-4f24-944f-4f4fe3a78076" providerId="ADAL" clId="{4C8E6625-7BC8-437B-91D9-A9CB145B102D}" dt="2020-01-18T14:28:51.436" v="22390" actId="478"/>
          <ac:picMkLst>
            <pc:docMk/>
            <pc:sldMk cId="608623343" sldId="279"/>
            <ac:picMk id="13" creationId="{11B0F2F0-6142-4C20-86BD-1A70CBBD243C}"/>
          </ac:picMkLst>
        </pc:picChg>
        <pc:picChg chg="add mod">
          <ac:chgData name="Louise Wright (1904059)" userId="03f2d2ee-0ddb-4f24-944f-4f4fe3a78076" providerId="ADAL" clId="{4C8E6625-7BC8-437B-91D9-A9CB145B102D}" dt="2020-01-19T11:10:40.140" v="24903" actId="14100"/>
          <ac:picMkLst>
            <pc:docMk/>
            <pc:sldMk cId="608623343" sldId="279"/>
            <ac:picMk id="25" creationId="{7B0CF96E-8116-464E-868C-D5E197B37BF5}"/>
          </ac:picMkLst>
        </pc:picChg>
        <pc:picChg chg="add del mod">
          <ac:chgData name="Louise Wright (1904059)" userId="03f2d2ee-0ddb-4f24-944f-4f4fe3a78076" providerId="ADAL" clId="{4C8E6625-7BC8-437B-91D9-A9CB145B102D}" dt="2020-01-19T09:42:36.290" v="23786" actId="478"/>
          <ac:picMkLst>
            <pc:docMk/>
            <pc:sldMk cId="608623343" sldId="279"/>
            <ac:picMk id="35" creationId="{F3362A26-5E21-4D1B-B4C8-8DF1C7239E38}"/>
          </ac:picMkLst>
        </pc:picChg>
        <pc:cxnChg chg="add del">
          <ac:chgData name="Louise Wright (1904059)" userId="03f2d2ee-0ddb-4f24-944f-4f4fe3a78076" providerId="ADAL" clId="{4C8E6625-7BC8-437B-91D9-A9CB145B102D}" dt="2020-01-18T14:57:50.240" v="23145"/>
          <ac:cxnSpMkLst>
            <pc:docMk/>
            <pc:sldMk cId="608623343" sldId="279"/>
            <ac:cxnSpMk id="26" creationId="{F06B54F2-CD11-4359-A7D6-DA7C76C091A6}"/>
          </ac:cxnSpMkLst>
        </pc:cxnChg>
        <pc:cxnChg chg="add del">
          <ac:chgData name="Louise Wright (1904059)" userId="03f2d2ee-0ddb-4f24-944f-4f4fe3a78076" providerId="ADAL" clId="{4C8E6625-7BC8-437B-91D9-A9CB145B102D}" dt="2020-01-18T14:57:50.240" v="23145"/>
          <ac:cxnSpMkLst>
            <pc:docMk/>
            <pc:sldMk cId="608623343" sldId="279"/>
            <ac:cxnSpMk id="38" creationId="{043EE5F5-AF73-46E3-90B6-27EEFDAC3591}"/>
          </ac:cxnSpMkLst>
        </pc:cxnChg>
        <pc:cxnChg chg="add del mod">
          <ac:chgData name="Louise Wright (1904059)" userId="03f2d2ee-0ddb-4f24-944f-4f4fe3a78076" providerId="ADAL" clId="{4C8E6625-7BC8-437B-91D9-A9CB145B102D}" dt="2020-01-19T11:06:08.630" v="24838" actId="11529"/>
          <ac:cxnSpMkLst>
            <pc:docMk/>
            <pc:sldMk cId="608623343" sldId="279"/>
            <ac:cxnSpMk id="40" creationId="{C89FE434-77CF-4751-8BCF-57766F1F7976}"/>
          </ac:cxnSpMkLst>
        </pc:cxnChg>
      </pc:sldChg>
      <pc:sldChg chg="addSp delSp modSp add">
        <pc:chgData name="Louise Wright (1904059)" userId="03f2d2ee-0ddb-4f24-944f-4f4fe3a78076" providerId="ADAL" clId="{4C8E6625-7BC8-437B-91D9-A9CB145B102D}" dt="2020-01-20T11:26:14.071" v="28686" actId="14100"/>
        <pc:sldMkLst>
          <pc:docMk/>
          <pc:sldMk cId="625307014" sldId="280"/>
        </pc:sldMkLst>
        <pc:spChg chg="del mod">
          <ac:chgData name="Louise Wright (1904059)" userId="03f2d2ee-0ddb-4f24-944f-4f4fe3a78076" providerId="ADAL" clId="{4C8E6625-7BC8-437B-91D9-A9CB145B102D}" dt="2020-01-18T14:38:35.602" v="22532"/>
          <ac:spMkLst>
            <pc:docMk/>
            <pc:sldMk cId="625307014" sldId="280"/>
            <ac:spMk id="2" creationId="{31B5E1DD-9225-4FF2-87CA-1B68807C5058}"/>
          </ac:spMkLst>
        </pc:spChg>
        <pc:spChg chg="add del mod">
          <ac:chgData name="Louise Wright (1904059)" userId="03f2d2ee-0ddb-4f24-944f-4f4fe3a78076" providerId="ADAL" clId="{4C8E6625-7BC8-437B-91D9-A9CB145B102D}" dt="2020-01-19T13:57:33.971" v="25844" actId="478"/>
          <ac:spMkLst>
            <pc:docMk/>
            <pc:sldMk cId="625307014" sldId="280"/>
            <ac:spMk id="2" creationId="{BCAE53AE-0D23-4BB8-970A-6147B1D4B890}"/>
          </ac:spMkLst>
        </pc:spChg>
        <pc:spChg chg="add del mod">
          <ac:chgData name="Louise Wright (1904059)" userId="03f2d2ee-0ddb-4f24-944f-4f4fe3a78076" providerId="ADAL" clId="{4C8E6625-7BC8-437B-91D9-A9CB145B102D}" dt="2020-01-20T11:24:27.132" v="28672" actId="478"/>
          <ac:spMkLst>
            <pc:docMk/>
            <pc:sldMk cId="625307014" sldId="280"/>
            <ac:spMk id="2" creationId="{F9761BF2-BC22-4E14-B07D-85DA3D690155}"/>
          </ac:spMkLst>
        </pc:spChg>
        <pc:spChg chg="add del mod">
          <ac:chgData name="Louise Wright (1904059)" userId="03f2d2ee-0ddb-4f24-944f-4f4fe3a78076" providerId="ADAL" clId="{4C8E6625-7BC8-437B-91D9-A9CB145B102D}" dt="2020-01-19T14:11:43.039" v="26668" actId="478"/>
          <ac:spMkLst>
            <pc:docMk/>
            <pc:sldMk cId="625307014" sldId="280"/>
            <ac:spMk id="3" creationId="{8FEE046D-F13C-4BCE-9CB5-FDEE5565A156}"/>
          </ac:spMkLst>
        </pc:spChg>
        <pc:spChg chg="add mod">
          <ac:chgData name="Louise Wright (1904059)" userId="03f2d2ee-0ddb-4f24-944f-4f4fe3a78076" providerId="ADAL" clId="{4C8E6625-7BC8-437B-91D9-A9CB145B102D}" dt="2020-01-20T11:24:43.153" v="28678" actId="14100"/>
          <ac:spMkLst>
            <pc:docMk/>
            <pc:sldMk cId="625307014" sldId="280"/>
            <ac:spMk id="3" creationId="{CEC7C88C-FE42-4B5F-A1D7-C170E529291A}"/>
          </ac:spMkLst>
        </pc:spChg>
        <pc:spChg chg="del">
          <ac:chgData name="Louise Wright (1904059)" userId="03f2d2ee-0ddb-4f24-944f-4f4fe3a78076" providerId="ADAL" clId="{4C8E6625-7BC8-437B-91D9-A9CB145B102D}" dt="2020-01-18T14:38:35.602" v="22532"/>
          <ac:spMkLst>
            <pc:docMk/>
            <pc:sldMk cId="625307014" sldId="280"/>
            <ac:spMk id="3" creationId="{F2074681-5524-4EDC-873B-CEEC21F0862D}"/>
          </ac:spMkLst>
        </pc:spChg>
        <pc:spChg chg="add mod">
          <ac:chgData name="Louise Wright (1904059)" userId="03f2d2ee-0ddb-4f24-944f-4f4fe3a78076" providerId="ADAL" clId="{4C8E6625-7BC8-437B-91D9-A9CB145B102D}" dt="2020-01-20T11:24:03.591" v="28668" actId="14100"/>
          <ac:spMkLst>
            <pc:docMk/>
            <pc:sldMk cId="625307014" sldId="280"/>
            <ac:spMk id="4" creationId="{81265D2D-5D91-4113-8ACB-6E699A3B7F6B}"/>
          </ac:spMkLst>
        </pc:spChg>
        <pc:spChg chg="add del mod">
          <ac:chgData name="Louise Wright (1904059)" userId="03f2d2ee-0ddb-4f24-944f-4f4fe3a78076" providerId="ADAL" clId="{4C8E6625-7BC8-437B-91D9-A9CB145B102D}" dt="2020-01-19T14:03:06.274" v="26364" actId="478"/>
          <ac:spMkLst>
            <pc:docMk/>
            <pc:sldMk cId="625307014" sldId="280"/>
            <ac:spMk id="5" creationId="{B390E676-CC27-4694-9A73-C06BDC2DC899}"/>
          </ac:spMkLst>
        </pc:spChg>
        <pc:spChg chg="add mod">
          <ac:chgData name="Louise Wright (1904059)" userId="03f2d2ee-0ddb-4f24-944f-4f4fe3a78076" providerId="ADAL" clId="{4C8E6625-7BC8-437B-91D9-A9CB145B102D}" dt="2020-01-20T11:25:55.747" v="28684" actId="14100"/>
          <ac:spMkLst>
            <pc:docMk/>
            <pc:sldMk cId="625307014" sldId="280"/>
            <ac:spMk id="7" creationId="{422FCA9A-CDDF-4707-8947-59A6A19739A5}"/>
          </ac:spMkLst>
        </pc:spChg>
        <pc:spChg chg="add mod">
          <ac:chgData name="Louise Wright (1904059)" userId="03f2d2ee-0ddb-4f24-944f-4f4fe3a78076" providerId="ADAL" clId="{4C8E6625-7BC8-437B-91D9-A9CB145B102D}" dt="2020-01-20T11:24:47.592" v="28680" actId="14100"/>
          <ac:spMkLst>
            <pc:docMk/>
            <pc:sldMk cId="625307014" sldId="280"/>
            <ac:spMk id="8" creationId="{167CF0CF-9171-41CA-9007-57BCA0EDB660}"/>
          </ac:spMkLst>
        </pc:spChg>
        <pc:spChg chg="add del mod">
          <ac:chgData name="Louise Wright (1904059)" userId="03f2d2ee-0ddb-4f24-944f-4f4fe3a78076" providerId="ADAL" clId="{4C8E6625-7BC8-437B-91D9-A9CB145B102D}" dt="2020-01-18T14:46:38.772" v="22930" actId="11529"/>
          <ac:spMkLst>
            <pc:docMk/>
            <pc:sldMk cId="625307014" sldId="280"/>
            <ac:spMk id="8" creationId="{3E883753-1E58-4772-B9DB-C3BB08414FB1}"/>
          </ac:spMkLst>
        </pc:spChg>
        <pc:spChg chg="add del mod">
          <ac:chgData name="Louise Wright (1904059)" userId="03f2d2ee-0ddb-4f24-944f-4f4fe3a78076" providerId="ADAL" clId="{4C8E6625-7BC8-437B-91D9-A9CB145B102D}" dt="2020-01-19T13:57:06.681" v="25834" actId="478"/>
          <ac:spMkLst>
            <pc:docMk/>
            <pc:sldMk cId="625307014" sldId="280"/>
            <ac:spMk id="9" creationId="{1A4D0C71-A0DC-43ED-81EE-6FD37C2BCD27}"/>
          </ac:spMkLst>
        </pc:spChg>
        <pc:spChg chg="add mod">
          <ac:chgData name="Louise Wright (1904059)" userId="03f2d2ee-0ddb-4f24-944f-4f4fe3a78076" providerId="ADAL" clId="{4C8E6625-7BC8-437B-91D9-A9CB145B102D}" dt="2020-01-19T14:07:25.980" v="26628" actId="14100"/>
          <ac:spMkLst>
            <pc:docMk/>
            <pc:sldMk cId="625307014" sldId="280"/>
            <ac:spMk id="10" creationId="{F532FA3A-6F0F-48D5-8E6F-FB42B7807A81}"/>
          </ac:spMkLst>
        </pc:spChg>
        <pc:spChg chg="add del mod">
          <ac:chgData name="Louise Wright (1904059)" userId="03f2d2ee-0ddb-4f24-944f-4f4fe3a78076" providerId="ADAL" clId="{4C8E6625-7BC8-437B-91D9-A9CB145B102D}" dt="2020-01-20T11:23:42.517" v="28663" actId="478"/>
          <ac:spMkLst>
            <pc:docMk/>
            <pc:sldMk cId="625307014" sldId="280"/>
            <ac:spMk id="11" creationId="{FD9C8C23-0708-4BB4-8EA7-C0993034DCC1}"/>
          </ac:spMkLst>
        </pc:spChg>
        <pc:picChg chg="add mod">
          <ac:chgData name="Louise Wright (1904059)" userId="03f2d2ee-0ddb-4f24-944f-4f4fe3a78076" providerId="ADAL" clId="{4C8E6625-7BC8-437B-91D9-A9CB145B102D}" dt="2020-01-20T11:26:14.071" v="28686" actId="14100"/>
          <ac:picMkLst>
            <pc:docMk/>
            <pc:sldMk cId="625307014" sldId="280"/>
            <ac:picMk id="6" creationId="{2699A240-0358-48C7-82F6-86C7BA421A65}"/>
          </ac:picMkLst>
        </pc:picChg>
      </pc:sldChg>
      <pc:sldChg chg="addSp delSp modSp add">
        <pc:chgData name="Louise Wright (1904059)" userId="03f2d2ee-0ddb-4f24-944f-4f4fe3a78076" providerId="ADAL" clId="{4C8E6625-7BC8-437B-91D9-A9CB145B102D}" dt="2020-01-20T10:30:15.197" v="27411" actId="255"/>
        <pc:sldMkLst>
          <pc:docMk/>
          <pc:sldMk cId="1495194520" sldId="281"/>
        </pc:sldMkLst>
        <pc:spChg chg="mod">
          <ac:chgData name="Louise Wright (1904059)" userId="03f2d2ee-0ddb-4f24-944f-4f4fe3a78076" providerId="ADAL" clId="{4C8E6625-7BC8-437B-91D9-A9CB145B102D}" dt="2020-01-19T09:49:52.440" v="23997" actId="14100"/>
          <ac:spMkLst>
            <pc:docMk/>
            <pc:sldMk cId="1495194520" sldId="281"/>
            <ac:spMk id="2" creationId="{226D5A2C-C3C7-4634-A108-29FFB7F7EFCC}"/>
          </ac:spMkLst>
        </pc:spChg>
        <pc:spChg chg="add mod">
          <ac:chgData name="Louise Wright (1904059)" userId="03f2d2ee-0ddb-4f24-944f-4f4fe3a78076" providerId="ADAL" clId="{4C8E6625-7BC8-437B-91D9-A9CB145B102D}" dt="2020-01-20T10:30:15.197" v="27411" actId="255"/>
          <ac:spMkLst>
            <pc:docMk/>
            <pc:sldMk cId="1495194520" sldId="281"/>
            <ac:spMk id="3" creationId="{B23B5704-F20C-4721-97F0-3D4FB5D07389}"/>
          </ac:spMkLst>
        </pc:spChg>
        <pc:spChg chg="add del mod">
          <ac:chgData name="Louise Wright (1904059)" userId="03f2d2ee-0ddb-4f24-944f-4f4fe3a78076" providerId="ADAL" clId="{4C8E6625-7BC8-437B-91D9-A9CB145B102D}" dt="2020-01-18T15:26:19.887" v="23442"/>
          <ac:spMkLst>
            <pc:docMk/>
            <pc:sldMk cId="1495194520" sldId="281"/>
            <ac:spMk id="4" creationId="{B456B643-3B31-429C-AB65-3E29BC949E85}"/>
          </ac:spMkLst>
        </pc:spChg>
        <pc:spChg chg="add mod">
          <ac:chgData name="Louise Wright (1904059)" userId="03f2d2ee-0ddb-4f24-944f-4f4fe3a78076" providerId="ADAL" clId="{4C8E6625-7BC8-437B-91D9-A9CB145B102D}" dt="2020-01-19T13:07:25.868" v="25598" actId="1076"/>
          <ac:spMkLst>
            <pc:docMk/>
            <pc:sldMk cId="1495194520" sldId="281"/>
            <ac:spMk id="5" creationId="{6A69B7C3-2652-4E25-95D5-5B5C7E0E0FE3}"/>
          </ac:spMkLst>
        </pc:spChg>
        <pc:spChg chg="add mod">
          <ac:chgData name="Louise Wright (1904059)" userId="03f2d2ee-0ddb-4f24-944f-4f4fe3a78076" providerId="ADAL" clId="{4C8E6625-7BC8-437B-91D9-A9CB145B102D}" dt="2020-01-18T15:32:39.307" v="23485" actId="14100"/>
          <ac:spMkLst>
            <pc:docMk/>
            <pc:sldMk cId="1495194520" sldId="281"/>
            <ac:spMk id="6" creationId="{88365FA5-ABDE-4FB0-A377-57DFCA13AD8E}"/>
          </ac:spMkLst>
        </pc:spChg>
        <pc:spChg chg="add mod">
          <ac:chgData name="Louise Wright (1904059)" userId="03f2d2ee-0ddb-4f24-944f-4f4fe3a78076" providerId="ADAL" clId="{4C8E6625-7BC8-437B-91D9-A9CB145B102D}" dt="2020-01-19T09:52:53.484" v="24013" actId="14100"/>
          <ac:spMkLst>
            <pc:docMk/>
            <pc:sldMk cId="1495194520" sldId="281"/>
            <ac:spMk id="9" creationId="{A8ADA69A-3DC0-474C-B1B1-A3F0D6B57723}"/>
          </ac:spMkLst>
        </pc:spChg>
        <pc:spChg chg="add mod">
          <ac:chgData name="Louise Wright (1904059)" userId="03f2d2ee-0ddb-4f24-944f-4f4fe3a78076" providerId="ADAL" clId="{4C8E6625-7BC8-437B-91D9-A9CB145B102D}" dt="2020-01-19T09:53:14.235" v="24017" actId="14100"/>
          <ac:spMkLst>
            <pc:docMk/>
            <pc:sldMk cId="1495194520" sldId="281"/>
            <ac:spMk id="10" creationId="{CC7F298E-5C04-4031-B3B2-F461EAEA9605}"/>
          </ac:spMkLst>
        </pc:spChg>
        <pc:spChg chg="add mod">
          <ac:chgData name="Louise Wright (1904059)" userId="03f2d2ee-0ddb-4f24-944f-4f4fe3a78076" providerId="ADAL" clId="{4C8E6625-7BC8-437B-91D9-A9CB145B102D}" dt="2020-01-19T09:53:38.354" v="24025" actId="14100"/>
          <ac:spMkLst>
            <pc:docMk/>
            <pc:sldMk cId="1495194520" sldId="281"/>
            <ac:spMk id="11" creationId="{6B77AAE0-BB5A-4671-8E19-D2D1833D8770}"/>
          </ac:spMkLst>
        </pc:spChg>
        <pc:picChg chg="add mod">
          <ac:chgData name="Louise Wright (1904059)" userId="03f2d2ee-0ddb-4f24-944f-4f4fe3a78076" providerId="ADAL" clId="{4C8E6625-7BC8-437B-91D9-A9CB145B102D}" dt="2020-01-19T09:52:29.194" v="24009" actId="14100"/>
          <ac:picMkLst>
            <pc:docMk/>
            <pc:sldMk cId="1495194520" sldId="281"/>
            <ac:picMk id="8" creationId="{CFE54B59-57D1-4746-BD17-36F2ED559CCF}"/>
          </ac:picMkLst>
        </pc:picChg>
      </pc:sldChg>
      <pc:sldChg chg="addSp delSp modSp add">
        <pc:chgData name="Louise Wright (1904059)" userId="03f2d2ee-0ddb-4f24-944f-4f4fe3a78076" providerId="ADAL" clId="{4C8E6625-7BC8-437B-91D9-A9CB145B102D}" dt="2020-01-19T16:35:51.084" v="27027" actId="114"/>
        <pc:sldMkLst>
          <pc:docMk/>
          <pc:sldMk cId="464537258" sldId="282"/>
        </pc:sldMkLst>
        <pc:spChg chg="add del mod">
          <ac:chgData name="Louise Wright (1904059)" userId="03f2d2ee-0ddb-4f24-944f-4f4fe3a78076" providerId="ADAL" clId="{4C8E6625-7BC8-437B-91D9-A9CB145B102D}" dt="2020-01-19T11:31:58.180" v="25390"/>
          <ac:spMkLst>
            <pc:docMk/>
            <pc:sldMk cId="464537258" sldId="282"/>
            <ac:spMk id="2" creationId="{9F09E9BD-944F-4F77-97CD-4D30861BC9AD}"/>
          </ac:spMkLst>
        </pc:spChg>
        <pc:spChg chg="del">
          <ac:chgData name="Louise Wright (1904059)" userId="03f2d2ee-0ddb-4f24-944f-4f4fe3a78076" providerId="ADAL" clId="{4C8E6625-7BC8-437B-91D9-A9CB145B102D}" dt="2020-01-19T11:26:47.159" v="25257"/>
          <ac:spMkLst>
            <pc:docMk/>
            <pc:sldMk cId="464537258" sldId="282"/>
            <ac:spMk id="2" creationId="{BD88A770-E7A7-4D55-8778-A64C1C36AC45}"/>
          </ac:spMkLst>
        </pc:spChg>
        <pc:spChg chg="add del mod">
          <ac:chgData name="Louise Wright (1904059)" userId="03f2d2ee-0ddb-4f24-944f-4f4fe3a78076" providerId="ADAL" clId="{4C8E6625-7BC8-437B-91D9-A9CB145B102D}" dt="2020-01-19T11:29:08.379" v="25279" actId="478"/>
          <ac:spMkLst>
            <pc:docMk/>
            <pc:sldMk cId="464537258" sldId="282"/>
            <ac:spMk id="3" creationId="{1142F468-AB01-4C0B-854A-E4198BCC3E14}"/>
          </ac:spMkLst>
        </pc:spChg>
        <pc:spChg chg="add del mod">
          <ac:chgData name="Louise Wright (1904059)" userId="03f2d2ee-0ddb-4f24-944f-4f4fe3a78076" providerId="ADAL" clId="{4C8E6625-7BC8-437B-91D9-A9CB145B102D}" dt="2020-01-19T13:48:39.298" v="25741"/>
          <ac:spMkLst>
            <pc:docMk/>
            <pc:sldMk cId="464537258" sldId="282"/>
            <ac:spMk id="3" creationId="{6F734D7B-B6DC-49B8-9789-95A68BF67C03}"/>
          </ac:spMkLst>
        </pc:spChg>
        <pc:spChg chg="add mod">
          <ac:chgData name="Louise Wright (1904059)" userId="03f2d2ee-0ddb-4f24-944f-4f4fe3a78076" providerId="ADAL" clId="{4C8E6625-7BC8-437B-91D9-A9CB145B102D}" dt="2020-01-19T11:46:25.663" v="25434" actId="14100"/>
          <ac:spMkLst>
            <pc:docMk/>
            <pc:sldMk cId="464537258" sldId="282"/>
            <ac:spMk id="4" creationId="{1DC9BF3E-BE11-4B88-8BF1-E19643D16335}"/>
          </ac:spMkLst>
        </pc:spChg>
        <pc:spChg chg="add mod">
          <ac:chgData name="Louise Wright (1904059)" userId="03f2d2ee-0ddb-4f24-944f-4f4fe3a78076" providerId="ADAL" clId="{4C8E6625-7BC8-437B-91D9-A9CB145B102D}" dt="2020-01-19T16:35:51.084" v="27027" actId="114"/>
          <ac:spMkLst>
            <pc:docMk/>
            <pc:sldMk cId="464537258" sldId="282"/>
            <ac:spMk id="5" creationId="{90C5515A-8D88-43A2-BA69-9FD1D4478D2E}"/>
          </ac:spMkLst>
        </pc:spChg>
      </pc:sldChg>
      <pc:sldChg chg="addSp delSp modSp add del">
        <pc:chgData name="Louise Wright (1904059)" userId="03f2d2ee-0ddb-4f24-944f-4f4fe3a78076" providerId="ADAL" clId="{4C8E6625-7BC8-437B-91D9-A9CB145B102D}" dt="2020-01-19T14:33:42.223" v="26801" actId="2696"/>
        <pc:sldMkLst>
          <pc:docMk/>
          <pc:sldMk cId="1328137786" sldId="283"/>
        </pc:sldMkLst>
        <pc:spChg chg="add del mod">
          <ac:chgData name="Louise Wright (1904059)" userId="03f2d2ee-0ddb-4f24-944f-4f4fe3a78076" providerId="ADAL" clId="{4C8E6625-7BC8-437B-91D9-A9CB145B102D}" dt="2020-01-19T14:27:22.128" v="26712" actId="478"/>
          <ac:spMkLst>
            <pc:docMk/>
            <pc:sldMk cId="1328137786" sldId="283"/>
            <ac:spMk id="2" creationId="{6B0EF204-67AC-4699-8E84-A5A477A4FFEE}"/>
          </ac:spMkLst>
        </pc:spChg>
        <pc:spChg chg="add del mod">
          <ac:chgData name="Louise Wright (1904059)" userId="03f2d2ee-0ddb-4f24-944f-4f4fe3a78076" providerId="ADAL" clId="{4C8E6625-7BC8-437B-91D9-A9CB145B102D}" dt="2020-01-19T14:29:16.782" v="26750"/>
          <ac:spMkLst>
            <pc:docMk/>
            <pc:sldMk cId="1328137786" sldId="283"/>
            <ac:spMk id="3" creationId="{47105499-0F13-43E7-882E-7731DD9D8FFC}"/>
          </ac:spMkLst>
        </pc:spChg>
        <pc:spChg chg="add mod">
          <ac:chgData name="Louise Wright (1904059)" userId="03f2d2ee-0ddb-4f24-944f-4f4fe3a78076" providerId="ADAL" clId="{4C8E6625-7BC8-437B-91D9-A9CB145B102D}" dt="2020-01-19T14:31:31.007" v="26776" actId="20577"/>
          <ac:spMkLst>
            <pc:docMk/>
            <pc:sldMk cId="1328137786" sldId="283"/>
            <ac:spMk id="4" creationId="{6913FBC1-34EE-4954-B5E8-B02B4997489A}"/>
          </ac:spMkLst>
        </pc:spChg>
        <pc:spChg chg="add del mod">
          <ac:chgData name="Louise Wright (1904059)" userId="03f2d2ee-0ddb-4f24-944f-4f4fe3a78076" providerId="ADAL" clId="{4C8E6625-7BC8-437B-91D9-A9CB145B102D}" dt="2020-01-19T14:30:12.418" v="26756" actId="478"/>
          <ac:spMkLst>
            <pc:docMk/>
            <pc:sldMk cId="1328137786" sldId="283"/>
            <ac:spMk id="5" creationId="{6DD89583-D1BD-4D3B-A22C-BD597717B752}"/>
          </ac:spMkLst>
        </pc:spChg>
      </pc:sldChg>
      <pc:sldChg chg="addSp modSp add del">
        <pc:chgData name="Louise Wright (1904059)" userId="03f2d2ee-0ddb-4f24-944f-4f4fe3a78076" providerId="ADAL" clId="{4C8E6625-7BC8-437B-91D9-A9CB145B102D}" dt="2020-01-19T14:40:57.334" v="26841" actId="2696"/>
        <pc:sldMkLst>
          <pc:docMk/>
          <pc:sldMk cId="2665589093" sldId="283"/>
        </pc:sldMkLst>
        <pc:spChg chg="add mod">
          <ac:chgData name="Louise Wright (1904059)" userId="03f2d2ee-0ddb-4f24-944f-4f4fe3a78076" providerId="ADAL" clId="{4C8E6625-7BC8-437B-91D9-A9CB145B102D}" dt="2020-01-19T14:40:51.960" v="26840" actId="14100"/>
          <ac:spMkLst>
            <pc:docMk/>
            <pc:sldMk cId="2665589093" sldId="283"/>
            <ac:spMk id="3" creationId="{8C2DC646-EBF3-4987-A166-421BA20601BA}"/>
          </ac:spMkLst>
        </pc:spChg>
        <pc:spChg chg="add mod">
          <ac:chgData name="Louise Wright (1904059)" userId="03f2d2ee-0ddb-4f24-944f-4f4fe3a78076" providerId="ADAL" clId="{4C8E6625-7BC8-437B-91D9-A9CB145B102D}" dt="2020-01-19T14:39:33.563" v="26824" actId="255"/>
          <ac:spMkLst>
            <pc:docMk/>
            <pc:sldMk cId="2665589093" sldId="283"/>
            <ac:spMk id="4" creationId="{A5003C2A-CF99-4F61-A78A-94CCFC6B5687}"/>
          </ac:spMkLst>
        </pc:spChg>
        <pc:spChg chg="add mod">
          <ac:chgData name="Louise Wright (1904059)" userId="03f2d2ee-0ddb-4f24-944f-4f4fe3a78076" providerId="ADAL" clId="{4C8E6625-7BC8-437B-91D9-A9CB145B102D}" dt="2020-01-19T14:40:19.094" v="26833" actId="2711"/>
          <ac:spMkLst>
            <pc:docMk/>
            <pc:sldMk cId="2665589093" sldId="283"/>
            <ac:spMk id="5" creationId="{1002E45A-38B8-46DF-8FAA-9A57B70610D7}"/>
          </ac:spMkLst>
        </pc:spChg>
        <pc:picChg chg="add mod">
          <ac:chgData name="Louise Wright (1904059)" userId="03f2d2ee-0ddb-4f24-944f-4f4fe3a78076" providerId="ADAL" clId="{4C8E6625-7BC8-437B-91D9-A9CB145B102D}" dt="2020-01-19T14:38:24.335" v="26814" actId="14100"/>
          <ac:picMkLst>
            <pc:docMk/>
            <pc:sldMk cId="2665589093" sldId="283"/>
            <ac:picMk id="2" creationId="{480EDF82-C7B5-48ED-953E-CBB6B6EF04A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20.png"/><Relationship Id="rId6" Type="http://schemas.openxmlformats.org/officeDocument/2006/relationships/image" Target="../media/image13.svg"/><Relationship Id="rId11" Type="http://schemas.openxmlformats.org/officeDocument/2006/relationships/image" Target="../media/image25.png"/><Relationship Id="rId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504F3E-A991-4A5E-9581-0315B086AC2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90A1001-B3D1-41EB-87A9-6A3457D2006C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Demonstrate wider reading 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F90549-60D2-4057-A9E5-2A4A26AA09C7}" type="parTrans" cxnId="{80F17198-A7AD-4806-B12C-EEA9904E52D8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3AA005-C1AA-4461-A7D5-11D27E2C21DA}" type="sibTrans" cxnId="{80F17198-A7AD-4806-B12C-EEA9904E52D8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1575F5-B05C-4CF0-ABEE-12794DAC24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Show evidence of research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3232B72-C2A1-4A9F-885F-4053B0948082}" type="parTrans" cxnId="{5F8F0C91-BFB1-4402-9FDB-87DEAEBB515B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2B541D-10F0-47C3-B9A6-309224119D87}" type="sibTrans" cxnId="{5F8F0C91-BFB1-4402-9FDB-87DEAEBB515B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DBAD75-5F9E-454A-B5FB-94CDB6E0CE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Establish credibility of reading material 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4748B4-8E58-4AC4-9C23-BE6263057848}" type="parTrans" cxnId="{C8CB8FEC-731E-4FA2-9570-4074BB37D780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70B053-DB5C-4CA2-A358-EFA8C1990021}" type="sibTrans" cxnId="{C8CB8FEC-731E-4FA2-9570-4074BB37D780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4E906F-B8BA-4FD5-9554-C57151352B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Distinguish between your own ideas and those of others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C59032-3954-4BE5-9E48-469679346748}" type="parTrans" cxnId="{CBBC5AE7-F382-419D-968D-92DD1890229E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5C35FA2-931B-4EB2-B55F-30917D851ADC}" type="sibTrans" cxnId="{CBBC5AE7-F382-419D-968D-92DD1890229E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3FA56F-AB44-493B-80F2-18511C3B245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Achieve a better grade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EC089C-C286-40D3-B4B1-FE8E2D3459EF}" type="parTrans" cxnId="{B11F12F7-8793-44D7-B30D-78D7A9196F15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8A46AB-F973-4A9B-B435-38CEBEFAFE0A}" type="sibTrans" cxnId="{B11F12F7-8793-44D7-B30D-78D7A9196F15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63550E-5692-4F64-B8E5-3D58E2AA8C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Avoid plagiarism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DDCA83-C390-48D0-85FB-FD01B535FF12}" type="parTrans" cxnId="{8FF3495F-EA5F-44B1-94AC-16180A2C570D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012C51-3EE9-4089-8CF1-53286F8B478E}" type="sibTrans" cxnId="{8FF3495F-EA5F-44B1-94AC-16180A2C570D}">
      <dgm:prSet/>
      <dgm:spPr/>
      <dgm:t>
        <a:bodyPr/>
        <a:lstStyle/>
        <a:p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2D8FF3-0E8D-4511-936C-2E2BE33BEE37}" type="pres">
      <dgm:prSet presAssocID="{48504F3E-A991-4A5E-9581-0315B086AC2A}" presName="root" presStyleCnt="0">
        <dgm:presLayoutVars>
          <dgm:dir/>
          <dgm:resizeHandles val="exact"/>
        </dgm:presLayoutVars>
      </dgm:prSet>
      <dgm:spPr/>
    </dgm:pt>
    <dgm:pt modelId="{08B1017E-6DD7-4B97-9F37-7229C370C06E}" type="pres">
      <dgm:prSet presAssocID="{D90A1001-B3D1-41EB-87A9-6A3457D2006C}" presName="compNode" presStyleCnt="0"/>
      <dgm:spPr/>
    </dgm:pt>
    <dgm:pt modelId="{0711BC8E-7D95-47F3-B5A4-14B7DED9D129}" type="pres">
      <dgm:prSet presAssocID="{D90A1001-B3D1-41EB-87A9-6A3457D2006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6A87F67-0846-4571-B727-B1619698AD94}" type="pres">
      <dgm:prSet presAssocID="{D90A1001-B3D1-41EB-87A9-6A3457D2006C}" presName="spaceRect" presStyleCnt="0"/>
      <dgm:spPr/>
    </dgm:pt>
    <dgm:pt modelId="{A6A7134C-F73D-4C8D-B89B-67A80C67BFAB}" type="pres">
      <dgm:prSet presAssocID="{D90A1001-B3D1-41EB-87A9-6A3457D2006C}" presName="textRect" presStyleLbl="revTx" presStyleIdx="0" presStyleCnt="6" custScaleX="100000">
        <dgm:presLayoutVars>
          <dgm:chMax val="1"/>
          <dgm:chPref val="1"/>
        </dgm:presLayoutVars>
      </dgm:prSet>
      <dgm:spPr/>
    </dgm:pt>
    <dgm:pt modelId="{3D73657B-BE22-4C81-8D5E-E0D2BB9AEADD}" type="pres">
      <dgm:prSet presAssocID="{5C3AA005-C1AA-4461-A7D5-11D27E2C21DA}" presName="sibTrans" presStyleCnt="0"/>
      <dgm:spPr/>
    </dgm:pt>
    <dgm:pt modelId="{C1348186-4602-4DEF-B60D-75ACA396D1B5}" type="pres">
      <dgm:prSet presAssocID="{061575F5-B05C-4CF0-ABEE-12794DAC24EC}" presName="compNode" presStyleCnt="0"/>
      <dgm:spPr/>
    </dgm:pt>
    <dgm:pt modelId="{D7F989B5-37FF-4FA4-A2C2-1DD72B3542A6}" type="pres">
      <dgm:prSet presAssocID="{061575F5-B05C-4CF0-ABEE-12794DAC24E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FBB07AB-9CA2-487A-A97C-EC004F2B8145}" type="pres">
      <dgm:prSet presAssocID="{061575F5-B05C-4CF0-ABEE-12794DAC24EC}" presName="spaceRect" presStyleCnt="0"/>
      <dgm:spPr/>
    </dgm:pt>
    <dgm:pt modelId="{96580ACC-AB4F-48DD-8AC8-63E4153111FD}" type="pres">
      <dgm:prSet presAssocID="{061575F5-B05C-4CF0-ABEE-12794DAC24EC}" presName="textRect" presStyleLbl="revTx" presStyleIdx="1" presStyleCnt="6">
        <dgm:presLayoutVars>
          <dgm:chMax val="1"/>
          <dgm:chPref val="1"/>
        </dgm:presLayoutVars>
      </dgm:prSet>
      <dgm:spPr/>
    </dgm:pt>
    <dgm:pt modelId="{FC9AB299-1061-4A09-8F26-F08E4DDCD960}" type="pres">
      <dgm:prSet presAssocID="{902B541D-10F0-47C3-B9A6-309224119D87}" presName="sibTrans" presStyleCnt="0"/>
      <dgm:spPr/>
    </dgm:pt>
    <dgm:pt modelId="{1CC84754-B9AE-4481-80C0-2B06D936793E}" type="pres">
      <dgm:prSet presAssocID="{57DBAD75-5F9E-454A-B5FB-94CDB6E0CEA6}" presName="compNode" presStyleCnt="0"/>
      <dgm:spPr/>
    </dgm:pt>
    <dgm:pt modelId="{3B8AD743-0184-4D43-9301-1665033BC17A}" type="pres">
      <dgm:prSet presAssocID="{57DBAD75-5F9E-454A-B5FB-94CDB6E0CEA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24CFDC3C-FCE8-47A2-945C-BE72B1281342}" type="pres">
      <dgm:prSet presAssocID="{57DBAD75-5F9E-454A-B5FB-94CDB6E0CEA6}" presName="spaceRect" presStyleCnt="0"/>
      <dgm:spPr/>
    </dgm:pt>
    <dgm:pt modelId="{65B9EE07-CFD3-4548-9B59-82E6C7CC15CD}" type="pres">
      <dgm:prSet presAssocID="{57DBAD75-5F9E-454A-B5FB-94CDB6E0CEA6}" presName="textRect" presStyleLbl="revTx" presStyleIdx="2" presStyleCnt="6">
        <dgm:presLayoutVars>
          <dgm:chMax val="1"/>
          <dgm:chPref val="1"/>
        </dgm:presLayoutVars>
      </dgm:prSet>
      <dgm:spPr/>
    </dgm:pt>
    <dgm:pt modelId="{A35198D7-CC50-446A-AF9D-5D8349172B7D}" type="pres">
      <dgm:prSet presAssocID="{C770B053-DB5C-4CA2-A358-EFA8C1990021}" presName="sibTrans" presStyleCnt="0"/>
      <dgm:spPr/>
    </dgm:pt>
    <dgm:pt modelId="{50195369-973D-44C8-A1F3-D1428B6D023C}" type="pres">
      <dgm:prSet presAssocID="{044E906F-B8BA-4FD5-9554-C57151352B3E}" presName="compNode" presStyleCnt="0"/>
      <dgm:spPr/>
    </dgm:pt>
    <dgm:pt modelId="{AD8F0DE8-5E61-49DD-8985-8B6194205B8E}" type="pres">
      <dgm:prSet presAssocID="{044E906F-B8BA-4FD5-9554-C57151352B3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74A76848-A9D9-4626-AA56-6BC23ADAA50E}" type="pres">
      <dgm:prSet presAssocID="{044E906F-B8BA-4FD5-9554-C57151352B3E}" presName="spaceRect" presStyleCnt="0"/>
      <dgm:spPr/>
    </dgm:pt>
    <dgm:pt modelId="{8A57ED96-A5A1-42C4-8AE2-79C8AFDEF071}" type="pres">
      <dgm:prSet presAssocID="{044E906F-B8BA-4FD5-9554-C57151352B3E}" presName="textRect" presStyleLbl="revTx" presStyleIdx="3" presStyleCnt="6">
        <dgm:presLayoutVars>
          <dgm:chMax val="1"/>
          <dgm:chPref val="1"/>
        </dgm:presLayoutVars>
      </dgm:prSet>
      <dgm:spPr/>
    </dgm:pt>
    <dgm:pt modelId="{53EFA7D2-5075-433E-BF3C-6C5447F44A04}" type="pres">
      <dgm:prSet presAssocID="{A5C35FA2-931B-4EB2-B55F-30917D851ADC}" presName="sibTrans" presStyleCnt="0"/>
      <dgm:spPr/>
    </dgm:pt>
    <dgm:pt modelId="{2506ED1E-77F8-4AA9-8662-50C603034842}" type="pres">
      <dgm:prSet presAssocID="{393FA56F-AB44-493B-80F2-18511C3B245C}" presName="compNode" presStyleCnt="0"/>
      <dgm:spPr/>
    </dgm:pt>
    <dgm:pt modelId="{30B64925-45CD-4CE5-9923-89BC63BEDD4F}" type="pres">
      <dgm:prSet presAssocID="{393FA56F-AB44-493B-80F2-18511C3B245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al"/>
        </a:ext>
      </dgm:extLst>
    </dgm:pt>
    <dgm:pt modelId="{5305DEE1-E44A-4282-B615-770FDB01E6E3}" type="pres">
      <dgm:prSet presAssocID="{393FA56F-AB44-493B-80F2-18511C3B245C}" presName="spaceRect" presStyleCnt="0"/>
      <dgm:spPr/>
    </dgm:pt>
    <dgm:pt modelId="{E501353B-C048-4C30-B31C-A6C5AFDFED6B}" type="pres">
      <dgm:prSet presAssocID="{393FA56F-AB44-493B-80F2-18511C3B245C}" presName="textRect" presStyleLbl="revTx" presStyleIdx="4" presStyleCnt="6">
        <dgm:presLayoutVars>
          <dgm:chMax val="1"/>
          <dgm:chPref val="1"/>
        </dgm:presLayoutVars>
      </dgm:prSet>
      <dgm:spPr/>
    </dgm:pt>
    <dgm:pt modelId="{ECA584DB-BF90-455C-BEFC-B85F710847A6}" type="pres">
      <dgm:prSet presAssocID="{0E8A46AB-F973-4A9B-B435-38CEBEFAFE0A}" presName="sibTrans" presStyleCnt="0"/>
      <dgm:spPr/>
    </dgm:pt>
    <dgm:pt modelId="{11FB6B90-C296-48B1-9FB5-1721DF74C10E}" type="pres">
      <dgm:prSet presAssocID="{8F63550E-5692-4F64-B8E5-3D58E2AA8C1A}" presName="compNode" presStyleCnt="0"/>
      <dgm:spPr/>
    </dgm:pt>
    <dgm:pt modelId="{D90CC2E1-EA1B-4A5D-BBF6-9208171AA924}" type="pres">
      <dgm:prSet presAssocID="{8F63550E-5692-4F64-B8E5-3D58E2AA8C1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28C7543C-7BF3-4ECC-A93C-49F0B39BF219}" type="pres">
      <dgm:prSet presAssocID="{8F63550E-5692-4F64-B8E5-3D58E2AA8C1A}" presName="spaceRect" presStyleCnt="0"/>
      <dgm:spPr/>
    </dgm:pt>
    <dgm:pt modelId="{CA13FEC6-A5E5-4420-97BA-73CA775F13FB}" type="pres">
      <dgm:prSet presAssocID="{8F63550E-5692-4F64-B8E5-3D58E2AA8C1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76E3805-27B0-4020-A02B-CCD7B003E732}" type="presOf" srcId="{393FA56F-AB44-493B-80F2-18511C3B245C}" destId="{E501353B-C048-4C30-B31C-A6C5AFDFED6B}" srcOrd="0" destOrd="0" presId="urn:microsoft.com/office/officeart/2018/2/layout/IconLabelList"/>
    <dgm:cxn modelId="{8FF3495F-EA5F-44B1-94AC-16180A2C570D}" srcId="{48504F3E-A991-4A5E-9581-0315B086AC2A}" destId="{8F63550E-5692-4F64-B8E5-3D58E2AA8C1A}" srcOrd="5" destOrd="0" parTransId="{ADDDCA83-C390-48D0-85FB-FD01B535FF12}" sibTransId="{E3012C51-3EE9-4089-8CF1-53286F8B478E}"/>
    <dgm:cxn modelId="{FFA22456-8361-4DE9-8DAB-F1981346FB48}" type="presOf" srcId="{D90A1001-B3D1-41EB-87A9-6A3457D2006C}" destId="{A6A7134C-F73D-4C8D-B89B-67A80C67BFAB}" srcOrd="0" destOrd="0" presId="urn:microsoft.com/office/officeart/2018/2/layout/IconLabelList"/>
    <dgm:cxn modelId="{7D930058-5BA3-4A4E-8329-9C26BBE47193}" type="presOf" srcId="{061575F5-B05C-4CF0-ABEE-12794DAC24EC}" destId="{96580ACC-AB4F-48DD-8AC8-63E4153111FD}" srcOrd="0" destOrd="0" presId="urn:microsoft.com/office/officeart/2018/2/layout/IconLabelList"/>
    <dgm:cxn modelId="{5F8F0C91-BFB1-4402-9FDB-87DEAEBB515B}" srcId="{48504F3E-A991-4A5E-9581-0315B086AC2A}" destId="{061575F5-B05C-4CF0-ABEE-12794DAC24EC}" srcOrd="1" destOrd="0" parTransId="{13232B72-C2A1-4A9F-885F-4053B0948082}" sibTransId="{902B541D-10F0-47C3-B9A6-309224119D87}"/>
    <dgm:cxn modelId="{80F17198-A7AD-4806-B12C-EEA9904E52D8}" srcId="{48504F3E-A991-4A5E-9581-0315B086AC2A}" destId="{D90A1001-B3D1-41EB-87A9-6A3457D2006C}" srcOrd="0" destOrd="0" parTransId="{86F90549-60D2-4057-A9E5-2A4A26AA09C7}" sibTransId="{5C3AA005-C1AA-4461-A7D5-11D27E2C21DA}"/>
    <dgm:cxn modelId="{360D96AF-5943-41C5-A500-595E2E92C265}" type="presOf" srcId="{57DBAD75-5F9E-454A-B5FB-94CDB6E0CEA6}" destId="{65B9EE07-CFD3-4548-9B59-82E6C7CC15CD}" srcOrd="0" destOrd="0" presId="urn:microsoft.com/office/officeart/2018/2/layout/IconLabelList"/>
    <dgm:cxn modelId="{2A1A6FBF-6A28-409B-94FD-675454B251F9}" type="presOf" srcId="{044E906F-B8BA-4FD5-9554-C57151352B3E}" destId="{8A57ED96-A5A1-42C4-8AE2-79C8AFDEF071}" srcOrd="0" destOrd="0" presId="urn:microsoft.com/office/officeart/2018/2/layout/IconLabelList"/>
    <dgm:cxn modelId="{2D61F9DF-E9EE-42D5-A85B-CDFDDC190A97}" type="presOf" srcId="{8F63550E-5692-4F64-B8E5-3D58E2AA8C1A}" destId="{CA13FEC6-A5E5-4420-97BA-73CA775F13FB}" srcOrd="0" destOrd="0" presId="urn:microsoft.com/office/officeart/2018/2/layout/IconLabelList"/>
    <dgm:cxn modelId="{CBBC5AE7-F382-419D-968D-92DD1890229E}" srcId="{48504F3E-A991-4A5E-9581-0315B086AC2A}" destId="{044E906F-B8BA-4FD5-9554-C57151352B3E}" srcOrd="3" destOrd="0" parTransId="{D6C59032-3954-4BE5-9E48-469679346748}" sibTransId="{A5C35FA2-931B-4EB2-B55F-30917D851ADC}"/>
    <dgm:cxn modelId="{C8CB8FEC-731E-4FA2-9570-4074BB37D780}" srcId="{48504F3E-A991-4A5E-9581-0315B086AC2A}" destId="{57DBAD75-5F9E-454A-B5FB-94CDB6E0CEA6}" srcOrd="2" destOrd="0" parTransId="{BC4748B4-8E58-4AC4-9C23-BE6263057848}" sibTransId="{C770B053-DB5C-4CA2-A358-EFA8C1990021}"/>
    <dgm:cxn modelId="{B11F12F7-8793-44D7-B30D-78D7A9196F15}" srcId="{48504F3E-A991-4A5E-9581-0315B086AC2A}" destId="{393FA56F-AB44-493B-80F2-18511C3B245C}" srcOrd="4" destOrd="0" parTransId="{AEEC089C-C286-40D3-B4B1-FE8E2D3459EF}" sibTransId="{0E8A46AB-F973-4A9B-B435-38CEBEFAFE0A}"/>
    <dgm:cxn modelId="{707071FC-E5CA-4D42-AEF3-20953254FF50}" type="presOf" srcId="{48504F3E-A991-4A5E-9581-0315B086AC2A}" destId="{742D8FF3-0E8D-4511-936C-2E2BE33BEE37}" srcOrd="0" destOrd="0" presId="urn:microsoft.com/office/officeart/2018/2/layout/IconLabelList"/>
    <dgm:cxn modelId="{414A2E0C-8B66-4D50-8366-05250D49D707}" type="presParOf" srcId="{742D8FF3-0E8D-4511-936C-2E2BE33BEE37}" destId="{08B1017E-6DD7-4B97-9F37-7229C370C06E}" srcOrd="0" destOrd="0" presId="urn:microsoft.com/office/officeart/2018/2/layout/IconLabelList"/>
    <dgm:cxn modelId="{D7C22316-6384-4077-95CA-F8DE8AD456A0}" type="presParOf" srcId="{08B1017E-6DD7-4B97-9F37-7229C370C06E}" destId="{0711BC8E-7D95-47F3-B5A4-14B7DED9D129}" srcOrd="0" destOrd="0" presId="urn:microsoft.com/office/officeart/2018/2/layout/IconLabelList"/>
    <dgm:cxn modelId="{3EDFAEB8-4877-436F-A68B-FCC05CC61331}" type="presParOf" srcId="{08B1017E-6DD7-4B97-9F37-7229C370C06E}" destId="{66A87F67-0846-4571-B727-B1619698AD94}" srcOrd="1" destOrd="0" presId="urn:microsoft.com/office/officeart/2018/2/layout/IconLabelList"/>
    <dgm:cxn modelId="{77501AB2-0FE9-4520-AAAF-2FD4A81EC69A}" type="presParOf" srcId="{08B1017E-6DD7-4B97-9F37-7229C370C06E}" destId="{A6A7134C-F73D-4C8D-B89B-67A80C67BFAB}" srcOrd="2" destOrd="0" presId="urn:microsoft.com/office/officeart/2018/2/layout/IconLabelList"/>
    <dgm:cxn modelId="{7E9F0191-CA4B-4E37-817E-6820201C0590}" type="presParOf" srcId="{742D8FF3-0E8D-4511-936C-2E2BE33BEE37}" destId="{3D73657B-BE22-4C81-8D5E-E0D2BB9AEADD}" srcOrd="1" destOrd="0" presId="urn:microsoft.com/office/officeart/2018/2/layout/IconLabelList"/>
    <dgm:cxn modelId="{8F4646AE-0587-48F0-83C6-57DCD119B93A}" type="presParOf" srcId="{742D8FF3-0E8D-4511-936C-2E2BE33BEE37}" destId="{C1348186-4602-4DEF-B60D-75ACA396D1B5}" srcOrd="2" destOrd="0" presId="urn:microsoft.com/office/officeart/2018/2/layout/IconLabelList"/>
    <dgm:cxn modelId="{D4FB99B2-D389-45B1-9A18-0867537E08A2}" type="presParOf" srcId="{C1348186-4602-4DEF-B60D-75ACA396D1B5}" destId="{D7F989B5-37FF-4FA4-A2C2-1DD72B3542A6}" srcOrd="0" destOrd="0" presId="urn:microsoft.com/office/officeart/2018/2/layout/IconLabelList"/>
    <dgm:cxn modelId="{FE64F5AA-4FEA-4FD5-984F-47B5582C666E}" type="presParOf" srcId="{C1348186-4602-4DEF-B60D-75ACA396D1B5}" destId="{0FBB07AB-9CA2-487A-A97C-EC004F2B8145}" srcOrd="1" destOrd="0" presId="urn:microsoft.com/office/officeart/2018/2/layout/IconLabelList"/>
    <dgm:cxn modelId="{D507ED47-1946-415A-9ABE-52D5785A9A54}" type="presParOf" srcId="{C1348186-4602-4DEF-B60D-75ACA396D1B5}" destId="{96580ACC-AB4F-48DD-8AC8-63E4153111FD}" srcOrd="2" destOrd="0" presId="urn:microsoft.com/office/officeart/2018/2/layout/IconLabelList"/>
    <dgm:cxn modelId="{C4FA7435-A5AB-4EED-922C-296AF0A04438}" type="presParOf" srcId="{742D8FF3-0E8D-4511-936C-2E2BE33BEE37}" destId="{FC9AB299-1061-4A09-8F26-F08E4DDCD960}" srcOrd="3" destOrd="0" presId="urn:microsoft.com/office/officeart/2018/2/layout/IconLabelList"/>
    <dgm:cxn modelId="{93FBA3D2-C660-4A25-9ECF-116264B87E07}" type="presParOf" srcId="{742D8FF3-0E8D-4511-936C-2E2BE33BEE37}" destId="{1CC84754-B9AE-4481-80C0-2B06D936793E}" srcOrd="4" destOrd="0" presId="urn:microsoft.com/office/officeart/2018/2/layout/IconLabelList"/>
    <dgm:cxn modelId="{5A61EAD7-408D-4737-9B0C-47696B22E300}" type="presParOf" srcId="{1CC84754-B9AE-4481-80C0-2B06D936793E}" destId="{3B8AD743-0184-4D43-9301-1665033BC17A}" srcOrd="0" destOrd="0" presId="urn:microsoft.com/office/officeart/2018/2/layout/IconLabelList"/>
    <dgm:cxn modelId="{29964D22-2AE4-411F-A333-98502C1AB1E2}" type="presParOf" srcId="{1CC84754-B9AE-4481-80C0-2B06D936793E}" destId="{24CFDC3C-FCE8-47A2-945C-BE72B1281342}" srcOrd="1" destOrd="0" presId="urn:microsoft.com/office/officeart/2018/2/layout/IconLabelList"/>
    <dgm:cxn modelId="{42F319EA-3D3D-4F8F-9884-89DC44634B30}" type="presParOf" srcId="{1CC84754-B9AE-4481-80C0-2B06D936793E}" destId="{65B9EE07-CFD3-4548-9B59-82E6C7CC15CD}" srcOrd="2" destOrd="0" presId="urn:microsoft.com/office/officeart/2018/2/layout/IconLabelList"/>
    <dgm:cxn modelId="{53740A01-C7F2-41E6-8D88-607167991D58}" type="presParOf" srcId="{742D8FF3-0E8D-4511-936C-2E2BE33BEE37}" destId="{A35198D7-CC50-446A-AF9D-5D8349172B7D}" srcOrd="5" destOrd="0" presId="urn:microsoft.com/office/officeart/2018/2/layout/IconLabelList"/>
    <dgm:cxn modelId="{ADE3C2B5-185B-4A64-8D2F-A810CB9CBF0D}" type="presParOf" srcId="{742D8FF3-0E8D-4511-936C-2E2BE33BEE37}" destId="{50195369-973D-44C8-A1F3-D1428B6D023C}" srcOrd="6" destOrd="0" presId="urn:microsoft.com/office/officeart/2018/2/layout/IconLabelList"/>
    <dgm:cxn modelId="{9C87723E-7CEB-4AFA-AB38-C8508C79FBB5}" type="presParOf" srcId="{50195369-973D-44C8-A1F3-D1428B6D023C}" destId="{AD8F0DE8-5E61-49DD-8985-8B6194205B8E}" srcOrd="0" destOrd="0" presId="urn:microsoft.com/office/officeart/2018/2/layout/IconLabelList"/>
    <dgm:cxn modelId="{20E10D0C-055F-4B37-A77D-F92D14986CF2}" type="presParOf" srcId="{50195369-973D-44C8-A1F3-D1428B6D023C}" destId="{74A76848-A9D9-4626-AA56-6BC23ADAA50E}" srcOrd="1" destOrd="0" presId="urn:microsoft.com/office/officeart/2018/2/layout/IconLabelList"/>
    <dgm:cxn modelId="{16975A8C-7ED3-49B4-B990-04ECF6B72DE7}" type="presParOf" srcId="{50195369-973D-44C8-A1F3-D1428B6D023C}" destId="{8A57ED96-A5A1-42C4-8AE2-79C8AFDEF071}" srcOrd="2" destOrd="0" presId="urn:microsoft.com/office/officeart/2018/2/layout/IconLabelList"/>
    <dgm:cxn modelId="{44289386-7A0F-4DF2-B72C-74D7252466F2}" type="presParOf" srcId="{742D8FF3-0E8D-4511-936C-2E2BE33BEE37}" destId="{53EFA7D2-5075-433E-BF3C-6C5447F44A04}" srcOrd="7" destOrd="0" presId="urn:microsoft.com/office/officeart/2018/2/layout/IconLabelList"/>
    <dgm:cxn modelId="{273215CE-3F44-420A-96CF-8F4D2DB7CA68}" type="presParOf" srcId="{742D8FF3-0E8D-4511-936C-2E2BE33BEE37}" destId="{2506ED1E-77F8-4AA9-8662-50C603034842}" srcOrd="8" destOrd="0" presId="urn:microsoft.com/office/officeart/2018/2/layout/IconLabelList"/>
    <dgm:cxn modelId="{20F6AB9D-C772-4200-80CF-034AF8FE3DF5}" type="presParOf" srcId="{2506ED1E-77F8-4AA9-8662-50C603034842}" destId="{30B64925-45CD-4CE5-9923-89BC63BEDD4F}" srcOrd="0" destOrd="0" presId="urn:microsoft.com/office/officeart/2018/2/layout/IconLabelList"/>
    <dgm:cxn modelId="{25391B76-4FE6-4529-8A12-2BD196FB8CDE}" type="presParOf" srcId="{2506ED1E-77F8-4AA9-8662-50C603034842}" destId="{5305DEE1-E44A-4282-B615-770FDB01E6E3}" srcOrd="1" destOrd="0" presId="urn:microsoft.com/office/officeart/2018/2/layout/IconLabelList"/>
    <dgm:cxn modelId="{0AF87158-03D9-4B7B-B121-B6052B9FE8E7}" type="presParOf" srcId="{2506ED1E-77F8-4AA9-8662-50C603034842}" destId="{E501353B-C048-4C30-B31C-A6C5AFDFED6B}" srcOrd="2" destOrd="0" presId="urn:microsoft.com/office/officeart/2018/2/layout/IconLabelList"/>
    <dgm:cxn modelId="{2EE2B4B3-7357-4116-8290-46941215F8DC}" type="presParOf" srcId="{742D8FF3-0E8D-4511-936C-2E2BE33BEE37}" destId="{ECA584DB-BF90-455C-BEFC-B85F710847A6}" srcOrd="9" destOrd="0" presId="urn:microsoft.com/office/officeart/2018/2/layout/IconLabelList"/>
    <dgm:cxn modelId="{BB52412A-5D38-4DE3-AF53-01261AD88CE1}" type="presParOf" srcId="{742D8FF3-0E8D-4511-936C-2E2BE33BEE37}" destId="{11FB6B90-C296-48B1-9FB5-1721DF74C10E}" srcOrd="10" destOrd="0" presId="urn:microsoft.com/office/officeart/2018/2/layout/IconLabelList"/>
    <dgm:cxn modelId="{BA1E50D1-A78A-4E4A-8DC0-46584F3B95A4}" type="presParOf" srcId="{11FB6B90-C296-48B1-9FB5-1721DF74C10E}" destId="{D90CC2E1-EA1B-4A5D-BBF6-9208171AA924}" srcOrd="0" destOrd="0" presId="urn:microsoft.com/office/officeart/2018/2/layout/IconLabelList"/>
    <dgm:cxn modelId="{2C3F02CA-A9D0-40E1-902B-F8623F4AC4EE}" type="presParOf" srcId="{11FB6B90-C296-48B1-9FB5-1721DF74C10E}" destId="{28C7543C-7BF3-4ECC-A93C-49F0B39BF219}" srcOrd="1" destOrd="0" presId="urn:microsoft.com/office/officeart/2018/2/layout/IconLabelList"/>
    <dgm:cxn modelId="{44C02947-6B96-4BAD-95A7-9DC0AE0DB757}" type="presParOf" srcId="{11FB6B90-C296-48B1-9FB5-1721DF74C10E}" destId="{CA13FEC6-A5E5-4420-97BA-73CA775F13F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11BC8E-7D95-47F3-B5A4-14B7DED9D129}">
      <dsp:nvSpPr>
        <dsp:cNvPr id="0" name=""/>
        <dsp:cNvSpPr/>
      </dsp:nvSpPr>
      <dsp:spPr>
        <a:xfrm>
          <a:off x="425619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7134C-F73D-4C8D-B89B-67A80C67BFAB}">
      <dsp:nvSpPr>
        <dsp:cNvPr id="0" name=""/>
        <dsp:cNvSpPr/>
      </dsp:nvSpPr>
      <dsp:spPr>
        <a:xfrm>
          <a:off x="6029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Demonstrate wider reading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029" y="1441579"/>
        <a:ext cx="1525781" cy="999505"/>
      </dsp:txXfrm>
    </dsp:sp>
    <dsp:sp modelId="{D7F989B5-37FF-4FA4-A2C2-1DD72B3542A6}">
      <dsp:nvSpPr>
        <dsp:cNvPr id="0" name=""/>
        <dsp:cNvSpPr/>
      </dsp:nvSpPr>
      <dsp:spPr>
        <a:xfrm>
          <a:off x="2218412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580ACC-AB4F-48DD-8AC8-63E4153111FD}">
      <dsp:nvSpPr>
        <dsp:cNvPr id="0" name=""/>
        <dsp:cNvSpPr/>
      </dsp:nvSpPr>
      <dsp:spPr>
        <a:xfrm>
          <a:off x="1798822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 evidence of research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798822" y="1441579"/>
        <a:ext cx="1525781" cy="999505"/>
      </dsp:txXfrm>
    </dsp:sp>
    <dsp:sp modelId="{3B8AD743-0184-4D43-9301-1665033BC17A}">
      <dsp:nvSpPr>
        <dsp:cNvPr id="0" name=""/>
        <dsp:cNvSpPr/>
      </dsp:nvSpPr>
      <dsp:spPr>
        <a:xfrm>
          <a:off x="4011205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B9EE07-CFD3-4548-9B59-82E6C7CC15CD}">
      <dsp:nvSpPr>
        <dsp:cNvPr id="0" name=""/>
        <dsp:cNvSpPr/>
      </dsp:nvSpPr>
      <dsp:spPr>
        <a:xfrm>
          <a:off x="3591615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Establish credibility of reading material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91615" y="1441579"/>
        <a:ext cx="1525781" cy="999505"/>
      </dsp:txXfrm>
    </dsp:sp>
    <dsp:sp modelId="{AD8F0DE8-5E61-49DD-8985-8B6194205B8E}">
      <dsp:nvSpPr>
        <dsp:cNvPr id="0" name=""/>
        <dsp:cNvSpPr/>
      </dsp:nvSpPr>
      <dsp:spPr>
        <a:xfrm>
          <a:off x="5803998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7ED96-A5A1-42C4-8AE2-79C8AFDEF071}">
      <dsp:nvSpPr>
        <dsp:cNvPr id="0" name=""/>
        <dsp:cNvSpPr/>
      </dsp:nvSpPr>
      <dsp:spPr>
        <a:xfrm>
          <a:off x="5384408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Distinguish between your own ideas and those of others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384408" y="1441579"/>
        <a:ext cx="1525781" cy="999505"/>
      </dsp:txXfrm>
    </dsp:sp>
    <dsp:sp modelId="{30B64925-45CD-4CE5-9923-89BC63BEDD4F}">
      <dsp:nvSpPr>
        <dsp:cNvPr id="0" name=""/>
        <dsp:cNvSpPr/>
      </dsp:nvSpPr>
      <dsp:spPr>
        <a:xfrm>
          <a:off x="7596791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1353B-C048-4C30-B31C-A6C5AFDFED6B}">
      <dsp:nvSpPr>
        <dsp:cNvPr id="0" name=""/>
        <dsp:cNvSpPr/>
      </dsp:nvSpPr>
      <dsp:spPr>
        <a:xfrm>
          <a:off x="7177201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Achieve a better grade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77201" y="1441579"/>
        <a:ext cx="1525781" cy="999505"/>
      </dsp:txXfrm>
    </dsp:sp>
    <dsp:sp modelId="{D90CC2E1-EA1B-4A5D-BBF6-9208171AA924}">
      <dsp:nvSpPr>
        <dsp:cNvPr id="0" name=""/>
        <dsp:cNvSpPr/>
      </dsp:nvSpPr>
      <dsp:spPr>
        <a:xfrm>
          <a:off x="9389584" y="457358"/>
          <a:ext cx="686601" cy="6866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3FEC6-A5E5-4420-97BA-73CA775F13FB}">
      <dsp:nvSpPr>
        <dsp:cNvPr id="0" name=""/>
        <dsp:cNvSpPr/>
      </dsp:nvSpPr>
      <dsp:spPr>
        <a:xfrm>
          <a:off x="8969994" y="1441579"/>
          <a:ext cx="1525781" cy="999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Avoid plagiarism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969994" y="1441579"/>
        <a:ext cx="1525781" cy="999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4782-DC42-4DD8-AC4E-22B3BEC9A6E0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E5C61C-0D7E-4461-9BCA-0962B4D335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01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5C61C-0D7E-4461-9BCA-0962B4D3358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05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5C61C-0D7E-4461-9BCA-0962B4D335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2493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5C61C-0D7E-4461-9BCA-0962B4D3358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991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5C61C-0D7E-4461-9BCA-0962B4D335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65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073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439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5416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231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17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3047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15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9130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23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25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38427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3401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648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032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72551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716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3080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C911BFE-F284-448B-863B-9A9E8439A87A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2C8F46C-19CA-4B65-8F04-94EDA1433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585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earsoned.co.uk/bookshop/detail.asp?item=100000000589115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-sagepub-com.ezproxy.uwtsd.ac.uk/doi/full/10.1177/1477370817749484#articleCitationDownloadContainer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83/20/content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://www.legislation.gov.uk/anaw/2018/2/contents/enacted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www.mind.org.uk/news-campaigns/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media/uwtsd-website/content-assets/documents/academic-office/regulations-student-guides/en/University_Regulations_Undergraduate_Student_Guide_Sept_2019.pdf" TargetMode="External"/><Relationship Id="rId3" Type="http://schemas.openxmlformats.org/officeDocument/2006/relationships/hyperlink" Target="https://journals-sagepub-com.ezproxy.uwtsd.ac.uk/doi/full/10.1177/1477370817749484#articleCitationDownloadContainer" TargetMode="External"/><Relationship Id="rId7" Type="http://schemas.openxmlformats.org/officeDocument/2006/relationships/hyperlink" Target="https://pixabay.com/photos/question-question-mark-survey-2736480/" TargetMode="External"/><Relationship Id="rId2" Type="http://schemas.openxmlformats.org/officeDocument/2006/relationships/hyperlink" Target="http://www.legislation.gov.uk/anaw/2018/2/content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nd.org.uk/news-campaigns/" TargetMode="External"/><Relationship Id="rId5" Type="http://schemas.openxmlformats.org/officeDocument/2006/relationships/hyperlink" Target="http://www.legislation.gov.uk/ukpga/1983/20/contents" TargetMode="External"/><Relationship Id="rId4" Type="http://schemas.openxmlformats.org/officeDocument/2006/relationships/hyperlink" Target="https://uowtsd-my.sharepoint.com/personal/1904059_student_uwtsd_ac_uk/Documents/htt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7333B-AA05-4FD8-8844-577632ED99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ECGE4001Q</a:t>
            </a:r>
            <a:b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DAD639-A11A-4800-84B2-4D6CD1DFD78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+mj-lt"/>
                <a:cs typeface="Times New Roman" panose="02020603050405020304" pitchFamily="18" charset="0"/>
              </a:rPr>
              <a:t>Margaret Louise </a:t>
            </a:r>
            <a:r>
              <a:rPr lang="en-GB" sz="3200" dirty="0">
                <a:latin typeface="+mj-lt"/>
              </a:rPr>
              <a:t>Wright</a:t>
            </a:r>
          </a:p>
          <a:p>
            <a:r>
              <a:rPr lang="en-GB" sz="2000" dirty="0">
                <a:latin typeface="+mj-lt"/>
              </a:rPr>
              <a:t>Student Number 1904059</a:t>
            </a:r>
          </a:p>
        </p:txBody>
      </p:sp>
    </p:spTree>
    <p:extLst>
      <p:ext uri="{BB962C8B-B14F-4D97-AF65-F5344CB8AC3E}">
        <p14:creationId xmlns:p14="http://schemas.microsoft.com/office/powerpoint/2010/main" val="1926266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3DED4-20B9-4362-8138-5C7BBB5B5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1208" y="1267690"/>
            <a:ext cx="9535389" cy="966355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C864D-BC28-4909-A547-3392D668E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245" y="2057400"/>
            <a:ext cx="11180114" cy="4188040"/>
          </a:xfrm>
        </p:spPr>
        <p:txBody>
          <a:bodyPr>
            <a:normAutofit fontScale="25000" lnSpcReduction="20000"/>
          </a:bodyPr>
          <a:lstStyle/>
          <a:p>
            <a:pPr marL="457200" lvl="1" indent="0" algn="ctr">
              <a:buNone/>
            </a:pPr>
            <a:endParaRPr lang="en-GB" sz="14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 algn="ctr">
              <a:buNone/>
            </a:pPr>
            <a:r>
              <a:rPr lang="en-GB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Seminar Presentation</a:t>
            </a:r>
          </a:p>
          <a:p>
            <a:pPr marL="457200" lvl="1" indent="0" algn="ctr">
              <a:buNone/>
            </a:pPr>
            <a:r>
              <a:rPr lang="en-GB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  <a:p>
            <a:pPr marL="0" indent="0" algn="ctr">
              <a:buNone/>
            </a:pPr>
            <a:r>
              <a:rPr lang="en-GB" sz="9600" dirty="0">
                <a:latin typeface="+mj-lt"/>
              </a:rPr>
              <a:t>Explain how to reference within a body of the text and a reference list</a:t>
            </a:r>
            <a:r>
              <a:rPr lang="en-GB" sz="6200" dirty="0">
                <a:latin typeface="+mj-lt"/>
              </a:rPr>
              <a:t> </a:t>
            </a:r>
          </a:p>
          <a:p>
            <a:pPr lvl="3"/>
            <a:r>
              <a:rPr lang="en-GB" sz="7200" dirty="0">
                <a:latin typeface="+mj-lt"/>
              </a:rPr>
              <a:t>Books</a:t>
            </a:r>
          </a:p>
          <a:p>
            <a:pPr lvl="3"/>
            <a:r>
              <a:rPr lang="en-GB" sz="7200" dirty="0">
                <a:latin typeface="+mj-lt"/>
              </a:rPr>
              <a:t>Journal articles</a:t>
            </a:r>
          </a:p>
          <a:p>
            <a:pPr lvl="3"/>
            <a:r>
              <a:rPr lang="en-GB" sz="7200" dirty="0">
                <a:latin typeface="+mj-lt"/>
              </a:rPr>
              <a:t>Government legislation</a:t>
            </a:r>
          </a:p>
          <a:p>
            <a:pPr lvl="3"/>
            <a:r>
              <a:rPr lang="en-GB" sz="7200" dirty="0">
                <a:latin typeface="+mj-lt"/>
              </a:rPr>
              <a:t>Websites</a:t>
            </a:r>
          </a:p>
          <a:p>
            <a:pPr lvl="3"/>
            <a:r>
              <a:rPr lang="en-GB" sz="7200" dirty="0">
                <a:latin typeface="+mj-lt"/>
              </a:rPr>
              <a:t>Use examples for each type of reference</a:t>
            </a:r>
            <a:r>
              <a:rPr lang="en-GB" sz="7200" dirty="0">
                <a:latin typeface="+mj-lt"/>
                <a:cs typeface="Times New Roman" panose="02020603050405020304" pitchFamily="18" charset="0"/>
              </a:rPr>
              <a:t>                                                                                                                      </a:t>
            </a:r>
          </a:p>
          <a:p>
            <a:endParaRPr lang="en-GB" sz="8000" dirty="0">
              <a:latin typeface="+mj-lt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endParaRPr lang="en-GB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endParaRPr lang="en-GB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GB" sz="6200" b="1" u="sng" dirty="0">
              <a:solidFill>
                <a:schemeClr val="accent1">
                  <a:lumMod val="5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</a:t>
            </a:r>
          </a:p>
          <a:p>
            <a:pPr marL="0" indent="0" algn="ctr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(Lohmann-Hancock, 2019)</a:t>
            </a:r>
          </a:p>
          <a:p>
            <a:pPr marL="0" indent="0" algn="r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37114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4" name="Picture 20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75E71FA-50BD-43F8-8C98-04339283A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F1AA7F6-A589-4BC8-BC72-2CA6DC908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53F5243F-7E41-439E-8991-C4F246D88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01A6B5F-1CF1-43AD-9E85-94E187210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2F682A59-7E20-407C-A7F8-582295AC6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5E4AC24E-0670-406E-822F-AAA6DA20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6CD775A6-B308-4ADA-925A-324EA8D94113}"/>
              </a:ext>
            </a:extLst>
          </p:cNvPr>
          <p:cNvSpPr txBox="1"/>
          <p:nvPr/>
        </p:nvSpPr>
        <p:spPr>
          <a:xfrm>
            <a:off x="7827804" y="-748144"/>
            <a:ext cx="3609182" cy="22872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Referencing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89B1776-F953-4C0F-8E85-E9C66B1EF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97356D0-D934-42B9-8291-DF34A3AC0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FC422350-F953-47EF-8742-8874681E3899}"/>
              </a:ext>
            </a:extLst>
          </p:cNvPr>
          <p:cNvSpPr txBox="1"/>
          <p:nvPr/>
        </p:nvSpPr>
        <p:spPr>
          <a:xfrm>
            <a:off x="7844542" y="1660102"/>
            <a:ext cx="33271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+mj-lt"/>
              </a:rPr>
              <a:t>Can Make You Feel </a:t>
            </a:r>
          </a:p>
          <a:p>
            <a:pPr algn="ctr"/>
            <a:r>
              <a:rPr lang="en-GB" sz="4000" dirty="0">
                <a:latin typeface="+mj-lt"/>
              </a:rPr>
              <a:t>Like This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0A45AAA-B1B2-40C3-AE6D-F03556DB0613}"/>
              </a:ext>
            </a:extLst>
          </p:cNvPr>
          <p:cNvSpPr txBox="1"/>
          <p:nvPr/>
        </p:nvSpPr>
        <p:spPr>
          <a:xfrm>
            <a:off x="10276609" y="5985932"/>
            <a:ext cx="131993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+mj-lt"/>
              </a:rPr>
              <a:t>(Pixabay.com, 2020)</a:t>
            </a:r>
          </a:p>
        </p:txBody>
      </p:sp>
      <p:pic>
        <p:nvPicPr>
          <p:cNvPr id="34" name="Picture 33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BD1B57B1-478F-4B41-B453-A5FC16376B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824" y="1322316"/>
            <a:ext cx="6109413" cy="4066373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37" name="Picture 36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71926C1C-E490-4269-B1F8-4A1B67F3323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5744" y="3903894"/>
            <a:ext cx="2536525" cy="14847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5" name="Picture 54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E6E91562-B846-4166-B410-C4EEE80551A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382" y="4242856"/>
            <a:ext cx="3172682" cy="17430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7" name="Picture 56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0A8C7060-34B2-4FC7-B249-AC00F218FC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31" y="1090414"/>
            <a:ext cx="3761152" cy="22016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4" name="Picture 23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82B6B9A4-C21F-4041-8D0B-85CFDD97288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864" y="4390290"/>
            <a:ext cx="1923292" cy="112582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28869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Group 11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0" name="Rectangle 13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61" name="Picture 15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7AE1DF0D-76E7-430D-9136-FBAAC5025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9418" y="1107546"/>
            <a:ext cx="9108861" cy="388746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262626"/>
                </a:solidFill>
              </a:rPr>
              <a:t>What is Referencing</a:t>
            </a:r>
            <a:br>
              <a:rPr lang="en-GB" sz="4000" b="1" dirty="0">
                <a:solidFill>
                  <a:srgbClr val="262626"/>
                </a:solidFill>
              </a:rPr>
            </a:br>
            <a:endParaRPr lang="en-GB" sz="4000" b="1" dirty="0">
              <a:solidFill>
                <a:srgbClr val="262626"/>
              </a:solidFill>
            </a:endParaRPr>
          </a:p>
        </p:txBody>
      </p:sp>
      <p:graphicFrame>
        <p:nvGraphicFramePr>
          <p:cNvPr id="62" name="Content Placeholder 4">
            <a:extLst>
              <a:ext uri="{FF2B5EF4-FFF2-40B4-BE49-F238E27FC236}">
                <a16:creationId xmlns:a16="http://schemas.microsoft.com/office/drawing/2014/main" id="{A567F3F4-FACF-4CA5-B732-2910B26991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3374058"/>
              </p:ext>
            </p:extLst>
          </p:nvPr>
        </p:nvGraphicFramePr>
        <p:xfrm>
          <a:off x="935182" y="2852010"/>
          <a:ext cx="10501805" cy="2898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F6765B9-D976-4F0B-B8B1-E3FB16570374}"/>
              </a:ext>
            </a:extLst>
          </p:cNvPr>
          <p:cNvSpPr txBox="1"/>
          <p:nvPr/>
        </p:nvSpPr>
        <p:spPr>
          <a:xfrm>
            <a:off x="8982074" y="5875868"/>
            <a:ext cx="32067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(Pears and Shields, p.1, 2019)</a:t>
            </a:r>
            <a:endParaRPr lang="en-GB" sz="1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1F7883-08D6-4F2F-898D-0029634D90E9}"/>
              </a:ext>
            </a:extLst>
          </p:cNvPr>
          <p:cNvSpPr txBox="1"/>
          <p:nvPr/>
        </p:nvSpPr>
        <p:spPr>
          <a:xfrm>
            <a:off x="1579418" y="1654701"/>
            <a:ext cx="91088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‘</a:t>
            </a:r>
            <a:r>
              <a:rPr lang="en-GB" sz="24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Referencing is the process of acknowledging other people’s work when   you have used it in your assignment or research’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27A04C-ED47-43CE-89B4-C3314983DEBF}"/>
              </a:ext>
            </a:extLst>
          </p:cNvPr>
          <p:cNvSpPr txBox="1"/>
          <p:nvPr/>
        </p:nvSpPr>
        <p:spPr>
          <a:xfrm>
            <a:off x="8982074" y="2544233"/>
            <a:ext cx="3232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339367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AFE36-BA74-4FCF-B53D-54B31A429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00231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6000" b="1" dirty="0">
                <a:solidFill>
                  <a:srgbClr val="262626"/>
                </a:solidFill>
              </a:rPr>
              <a:t>Plagiarism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8EDB45A4-E8C4-4626-AEDD-0F4DF27406A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89710" y="2310581"/>
            <a:ext cx="10733808" cy="39239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</a:pPr>
            <a:endParaRPr lang="en-US" sz="2000" dirty="0">
              <a:solidFill>
                <a:srgbClr val="262626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GB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University defines unfair practice as ‘any act, intentional or otherwise, whereby a person may obtain for himself/herself or for another, an unpermitted advantage…’. </a:t>
            </a:r>
          </a:p>
          <a:p>
            <a:pPr algn="just">
              <a:lnSpc>
                <a:spcPct val="90000"/>
              </a:lnSpc>
            </a:pPr>
            <a:endParaRPr lang="en-US" sz="20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‘Plagiarism is passing off, or attempting to pass off, another’s work as your own’ </a:t>
            </a:r>
          </a:p>
          <a:p>
            <a:pPr algn="just">
              <a:lnSpc>
                <a:spcPct val="90000"/>
              </a:lnSpc>
            </a:pPr>
            <a:endParaRPr lang="en-US" sz="20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‘It includes copying the words, ideas, images or research results of another without acknowledgement, whether those words etc. are published or unpublished’ </a:t>
            </a:r>
          </a:p>
          <a:p>
            <a:pPr marL="0" indent="0" algn="r">
              <a:lnSpc>
                <a:spcPct val="90000"/>
              </a:lnSpc>
              <a:buNone/>
            </a:pPr>
            <a:endParaRPr lang="en-US" sz="12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lnSpc>
                <a:spcPct val="90000"/>
              </a:lnSpc>
              <a:buNone/>
            </a:pPr>
            <a:endParaRPr lang="en-US" sz="12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(University Of Wales Trinity St. David, 2019, p.15) </a:t>
            </a:r>
          </a:p>
        </p:txBody>
      </p:sp>
    </p:spTree>
    <p:extLst>
      <p:ext uri="{BB962C8B-B14F-4D97-AF65-F5344CB8AC3E}">
        <p14:creationId xmlns:p14="http://schemas.microsoft.com/office/powerpoint/2010/main" val="1942474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CDFDB-DB1E-4D39-A37C-CC219D62178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2374900" y="785810"/>
            <a:ext cx="14566900" cy="1198854"/>
          </a:xfrm>
        </p:spPr>
        <p:txBody>
          <a:bodyPr>
            <a:normAutofit/>
          </a:bodyPr>
          <a:lstStyle/>
          <a:p>
            <a:r>
              <a:rPr lang="en-GB" b="1" dirty="0"/>
              <a:t>       How To Reference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8976F9-D12F-4AFB-90EE-CEB5FA5EC5E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57299" y="1984664"/>
            <a:ext cx="8156863" cy="4087526"/>
          </a:xfrm>
        </p:spPr>
        <p:txBody>
          <a:bodyPr>
            <a:noAutofit/>
          </a:bodyPr>
          <a:lstStyle/>
          <a:p>
            <a:pPr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In-text Citations</a:t>
            </a:r>
          </a:p>
          <a:p>
            <a:pPr lvl="1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brief details of the work you are quoting from</a:t>
            </a:r>
          </a:p>
          <a:p>
            <a:pPr lvl="1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Paraphrase source</a:t>
            </a:r>
          </a:p>
          <a:p>
            <a:pPr lvl="1">
              <a:buClr>
                <a:srgbClr val="00B050"/>
              </a:buClr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Quote directly:   </a:t>
            </a:r>
            <a:r>
              <a:rPr lang="en-GB" sz="18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less than 2 lines long use quotation marks ‘’</a:t>
            </a:r>
          </a:p>
          <a:p>
            <a:pPr marL="457200" lvl="1" indent="0">
              <a:buClr>
                <a:srgbClr val="00B050"/>
              </a:buClr>
              <a:buNone/>
            </a:pPr>
            <a:r>
              <a:rPr lang="en-GB" sz="18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Indent long quotations </a:t>
            </a:r>
          </a:p>
          <a:p>
            <a:pPr marL="457200" lvl="1" indent="0">
              <a:buClr>
                <a:srgbClr val="00B050"/>
              </a:buClr>
              <a:buNone/>
            </a:pPr>
            <a:r>
              <a:rPr lang="en-GB" sz="18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Provide page numbers</a:t>
            </a:r>
          </a:p>
          <a:p>
            <a:pPr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reference list links to in-text citations</a:t>
            </a:r>
          </a:p>
          <a:p>
            <a:pPr lvl="1"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Alphabetical order at the end of your work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A54D04-3282-482C-97AE-EFA2A4547572}"/>
              </a:ext>
            </a:extLst>
          </p:cNvPr>
          <p:cNvSpPr txBox="1"/>
          <p:nvPr/>
        </p:nvSpPr>
        <p:spPr>
          <a:xfrm>
            <a:off x="9850582" y="5974773"/>
            <a:ext cx="19430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(Pears and Shields, p.7, 2019)</a:t>
            </a:r>
            <a:endParaRPr lang="en-GB" sz="1000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4F10076A-A668-4298-B17F-419A679A2F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8591" y="982663"/>
            <a:ext cx="2783608" cy="337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785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A3CCDC-A174-4154-ADDB-00C744A117C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4716966" y="1496955"/>
            <a:ext cx="15845630" cy="867104"/>
          </a:xfrm>
        </p:spPr>
        <p:txBody>
          <a:bodyPr>
            <a:normAutofit fontScale="90000"/>
          </a:bodyPr>
          <a:lstStyle/>
          <a:p>
            <a:r>
              <a:rPr lang="en-US" sz="6600" dirty="0"/>
              <a:t>           </a:t>
            </a:r>
            <a:r>
              <a:rPr lang="en-US" sz="5300" b="1" dirty="0"/>
              <a:t>Books</a:t>
            </a:r>
            <a:br>
              <a:rPr lang="en-US" sz="6600" dirty="0"/>
            </a:br>
            <a:br>
              <a:rPr lang="en-US" sz="6600" dirty="0"/>
            </a:br>
            <a:endParaRPr lang="en-GB" sz="6600" dirty="0"/>
          </a:p>
        </p:txBody>
      </p:sp>
      <p:pic>
        <p:nvPicPr>
          <p:cNvPr id="8" name="Content Placeholder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0571D69C-8CA8-429C-A594-532BB3FFDB87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2889" y="802414"/>
            <a:ext cx="2353374" cy="3425106"/>
          </a:xfrm>
        </p:spPr>
      </p:pic>
      <p:pic>
        <p:nvPicPr>
          <p:cNvPr id="10" name="Content Placeholder 9" descr="A close up of a sign&#10;&#10;Description automatically generated">
            <a:extLst>
              <a:ext uri="{FF2B5EF4-FFF2-40B4-BE49-F238E27FC236}">
                <a16:creationId xmlns:a16="http://schemas.microsoft.com/office/drawing/2014/main" id="{20E9BAD1-F627-470C-9571-16C9FA6C0E39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4644" y="801846"/>
            <a:ext cx="2526683" cy="3425674"/>
          </a:xfr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35B519-FA60-4C7A-8B9F-8B023FAAB6B2}"/>
              </a:ext>
            </a:extLst>
          </p:cNvPr>
          <p:cNvSpPr/>
          <p:nvPr/>
        </p:nvSpPr>
        <p:spPr>
          <a:xfrm>
            <a:off x="1155737" y="1720645"/>
            <a:ext cx="4354218" cy="175432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Author 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Book Title (italics) 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Year Published (brackets)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Edition (if required)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Place of Publication: Publisher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18A8C2-6FD3-427F-8AF2-6067E2E8AE82}"/>
              </a:ext>
            </a:extLst>
          </p:cNvPr>
          <p:cNvSpPr txBox="1"/>
          <p:nvPr/>
        </p:nvSpPr>
        <p:spPr>
          <a:xfrm>
            <a:off x="187036" y="4010891"/>
            <a:ext cx="1058912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>
              <a:buClr>
                <a:schemeClr val="accent1"/>
              </a:buClr>
            </a:pPr>
            <a:r>
              <a:rPr lang="en-GB" b="1" dirty="0">
                <a:latin typeface="+mj-lt"/>
              </a:rPr>
              <a:t>In-text citation</a:t>
            </a:r>
          </a:p>
          <a:p>
            <a:pPr lvl="3">
              <a:buClr>
                <a:schemeClr val="accent1"/>
              </a:buClr>
            </a:pPr>
            <a:r>
              <a:rPr lang="en-GB" dirty="0">
                <a:latin typeface="+mj-lt"/>
              </a:rPr>
              <a:t> According to Wilks (2012) advocacy is…</a:t>
            </a:r>
          </a:p>
          <a:p>
            <a:pPr lvl="3">
              <a:buClr>
                <a:schemeClr val="accent1"/>
              </a:buClr>
            </a:pPr>
            <a:endParaRPr lang="en-GB" dirty="0">
              <a:latin typeface="+mj-lt"/>
            </a:endParaRPr>
          </a:p>
          <a:p>
            <a:pPr lvl="3">
              <a:buClr>
                <a:schemeClr val="accent1"/>
              </a:buClr>
            </a:pPr>
            <a:r>
              <a:rPr lang="en-GB" dirty="0">
                <a:latin typeface="+mj-lt"/>
              </a:rPr>
              <a:t> Wilks (2012, p.15) suggests that ‘advocacy requires a certain set of skills’ </a:t>
            </a:r>
          </a:p>
          <a:p>
            <a:pPr lvl="3">
              <a:buClr>
                <a:schemeClr val="accent1"/>
              </a:buClr>
            </a:pPr>
            <a:endParaRPr lang="en-GB" dirty="0">
              <a:latin typeface="+mj-lt"/>
            </a:endParaRPr>
          </a:p>
          <a:p>
            <a:pPr lvl="2">
              <a:buClr>
                <a:schemeClr val="accent1"/>
              </a:buClr>
            </a:pPr>
            <a:r>
              <a:rPr lang="en-GB" b="1" dirty="0">
                <a:latin typeface="+mj-lt"/>
              </a:rPr>
              <a:t>Reference list</a:t>
            </a:r>
          </a:p>
          <a:p>
            <a:pPr lvl="3">
              <a:buClr>
                <a:schemeClr val="accent1"/>
              </a:buClr>
            </a:pPr>
            <a:r>
              <a:rPr lang="en-GB" dirty="0">
                <a:latin typeface="+mj-lt"/>
              </a:rPr>
              <a:t>Wilks, T. (2012) </a:t>
            </a:r>
            <a:r>
              <a:rPr lang="en-GB" i="1" dirty="0">
                <a:latin typeface="+mj-lt"/>
              </a:rPr>
              <a:t>Advocacy and Social Work Practice</a:t>
            </a:r>
            <a:r>
              <a:rPr lang="en-GB" dirty="0">
                <a:latin typeface="+mj-lt"/>
              </a:rPr>
              <a:t>. Maidenhead: Open University Press.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7B3BD1-DD31-41CC-84A8-6EF34D94193E}"/>
              </a:ext>
            </a:extLst>
          </p:cNvPr>
          <p:cNvSpPr txBox="1"/>
          <p:nvPr/>
        </p:nvSpPr>
        <p:spPr>
          <a:xfrm>
            <a:off x="9164782" y="6003193"/>
            <a:ext cx="25651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>
                <a:latin typeface="+mj-lt"/>
              </a:rPr>
              <a:t>Pears and Shields, 2019, p.29; Wilks, 2012)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A6FF0F54-3382-48D1-84A6-F0632C16B2F7}"/>
              </a:ext>
            </a:extLst>
          </p:cNvPr>
          <p:cNvSpPr/>
          <p:nvPr/>
        </p:nvSpPr>
        <p:spPr>
          <a:xfrm flipH="1">
            <a:off x="9507681" y="1070264"/>
            <a:ext cx="467590" cy="436418"/>
          </a:xfrm>
          <a:prstGeom prst="rightArrow">
            <a:avLst>
              <a:gd name="adj1" fmla="val 41424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E4F872DF-65BA-4FCB-B43B-124181A3E251}"/>
              </a:ext>
            </a:extLst>
          </p:cNvPr>
          <p:cNvSpPr/>
          <p:nvPr/>
        </p:nvSpPr>
        <p:spPr>
          <a:xfrm flipH="1" flipV="1">
            <a:off x="9756844" y="2005445"/>
            <a:ext cx="467590" cy="1870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373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76A55-60AA-4BE8-8F78-EEC4D3866B3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65118" y="353291"/>
            <a:ext cx="8686800" cy="13326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rgbClr val="262626"/>
                </a:solidFill>
              </a:rPr>
              <a:t>  Books With Multiple Authors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DA6B87-2D04-45C6-ACAC-CB213D967836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1143000" y="3454003"/>
            <a:ext cx="10223089" cy="35465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+mj-lt"/>
              </a:rPr>
              <a:t>In-text citation</a:t>
            </a:r>
          </a:p>
          <a:p>
            <a:pPr marL="457200" lvl="1" indent="0">
              <a:buClr>
                <a:srgbClr val="00B050"/>
              </a:buClr>
              <a:buNone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Initially       Solomon, Bamossy, Askegard and Hogg (2016) state</a:t>
            </a:r>
          </a:p>
          <a:p>
            <a:pPr marL="457200" lvl="1" indent="0">
              <a:buClr>
                <a:srgbClr val="00B050"/>
              </a:buClr>
              <a:buNone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Then            Solomon</a:t>
            </a:r>
            <a:r>
              <a:rPr lang="en-US" sz="1800" i="1" dirty="0">
                <a:solidFill>
                  <a:schemeClr val="tx1"/>
                </a:solidFill>
                <a:latin typeface="+mj-lt"/>
              </a:rPr>
              <a:t> et al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 (2016) suggest </a:t>
            </a:r>
            <a:r>
              <a:rPr lang="en-US" sz="1800" i="1" dirty="0">
                <a:solidFill>
                  <a:schemeClr val="tx1"/>
                </a:solidFill>
                <a:latin typeface="+mj-lt"/>
              </a:rPr>
              <a:t>…..</a:t>
            </a:r>
          </a:p>
          <a:p>
            <a:pPr marL="0" indent="0">
              <a:buClr>
                <a:srgbClr val="00B050"/>
              </a:buClr>
              <a:buNone/>
            </a:pPr>
            <a:r>
              <a:rPr lang="en-US" sz="1800" b="1" dirty="0">
                <a:solidFill>
                  <a:schemeClr val="tx1"/>
                </a:solidFill>
                <a:latin typeface="+mj-lt"/>
              </a:rPr>
              <a:t>Reference List</a:t>
            </a:r>
          </a:p>
          <a:p>
            <a:pPr marL="457200" lvl="1" indent="0">
              <a:lnSpc>
                <a:spcPct val="150000"/>
              </a:lnSpc>
              <a:buClr>
                <a:srgbClr val="00B050"/>
              </a:buClr>
              <a:buNone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Solomon, M.R., Bamossy, G.J., Askegard, S. &amp; Hogg, M.K. (2016) </a:t>
            </a:r>
            <a:r>
              <a:rPr lang="en-US" sz="1800" i="1" dirty="0">
                <a:solidFill>
                  <a:schemeClr val="tx1"/>
                </a:solidFill>
                <a:latin typeface="+mj-lt"/>
              </a:rPr>
              <a:t>Consumer Behavior: A European    Perspective,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 6</a:t>
            </a:r>
            <a:r>
              <a:rPr lang="en-US" sz="1800" baseline="30000" dirty="0">
                <a:solidFill>
                  <a:schemeClr val="tx1"/>
                </a:solidFill>
                <a:latin typeface="+mj-lt"/>
              </a:rPr>
              <a:t>th</a:t>
            </a:r>
            <a:r>
              <a:rPr lang="en-US" sz="1800" dirty="0">
                <a:solidFill>
                  <a:schemeClr val="tx1"/>
                </a:solidFill>
                <a:latin typeface="+mj-lt"/>
              </a:rPr>
              <a:t> edn. Harlow: Pearson.</a:t>
            </a:r>
          </a:p>
          <a:p>
            <a:pPr marL="1371600" lvl="2" indent="-457200"/>
            <a:endParaRPr lang="en-US" dirty="0">
              <a:solidFill>
                <a:srgbClr val="262626"/>
              </a:solidFill>
            </a:endParaRPr>
          </a:p>
        </p:txBody>
      </p:sp>
      <p:pic>
        <p:nvPicPr>
          <p:cNvPr id="4" name="Picture 3" descr="A picture containing food&#10;&#10;Description automatically generated">
            <a:extLst>
              <a:ext uri="{FF2B5EF4-FFF2-40B4-BE49-F238E27FC236}">
                <a16:creationId xmlns:a16="http://schemas.microsoft.com/office/drawing/2014/main" id="{2E60FDD1-F219-4316-8BE7-3146D6720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60773" y="1521886"/>
            <a:ext cx="2587336" cy="3143631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C8FAAD4-5E60-453E-962B-534AF97A81FD}"/>
              </a:ext>
            </a:extLst>
          </p:cNvPr>
          <p:cNvSpPr txBox="1"/>
          <p:nvPr/>
        </p:nvSpPr>
        <p:spPr>
          <a:xfrm>
            <a:off x="6567056" y="5781369"/>
            <a:ext cx="512805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                                                         </a:t>
            </a:r>
          </a:p>
          <a:p>
            <a:r>
              <a:rPr lang="en-GB" sz="1000" dirty="0">
                <a:latin typeface="+mj-lt"/>
              </a:rPr>
              <a:t>                                                                       (Pears &amp; Shields, 2019, p.29; Solomon </a:t>
            </a:r>
            <a:r>
              <a:rPr lang="en-GB" sz="1000" i="1" dirty="0">
                <a:latin typeface="+mj-lt"/>
              </a:rPr>
              <a:t>et al,</a:t>
            </a:r>
            <a:r>
              <a:rPr lang="en-GB" sz="1000" dirty="0">
                <a:latin typeface="+mj-lt"/>
              </a:rPr>
              <a:t> 2016)</a:t>
            </a: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FC71AE-9864-4861-B527-E7D4E1363B9A}"/>
              </a:ext>
            </a:extLst>
          </p:cNvPr>
          <p:cNvSpPr txBox="1"/>
          <p:nvPr/>
        </p:nvSpPr>
        <p:spPr>
          <a:xfrm>
            <a:off x="1343891" y="1569026"/>
            <a:ext cx="4752110" cy="1785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Author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Year Published (brackets)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Book Title (italics)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Edition (if required)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Place of Publication: Publisher</a:t>
            </a:r>
          </a:p>
        </p:txBody>
      </p:sp>
    </p:spTree>
    <p:extLst>
      <p:ext uri="{BB962C8B-B14F-4D97-AF65-F5344CB8AC3E}">
        <p14:creationId xmlns:p14="http://schemas.microsoft.com/office/powerpoint/2010/main" val="329596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B0E98-93DF-437C-85F4-7EF9C1AAD14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2000250" y="294968"/>
            <a:ext cx="14510905" cy="14000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/>
              <a:t>Books With Editors</a:t>
            </a:r>
          </a:p>
        </p:txBody>
      </p:sp>
      <p:sp>
        <p:nvSpPr>
          <p:cNvPr id="55" name="Content Placeholder 54">
            <a:extLst>
              <a:ext uri="{FF2B5EF4-FFF2-40B4-BE49-F238E27FC236}">
                <a16:creationId xmlns:a16="http://schemas.microsoft.com/office/drawing/2014/main" id="{11E3AB09-1FDD-4DBF-B8F1-FF255FEEDA0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79318" y="3636818"/>
            <a:ext cx="10873705" cy="23290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lnSpc>
                <a:spcPct val="90000"/>
              </a:lnSpc>
            </a:pPr>
            <a:endParaRPr lang="en-US" sz="1900" b="1" dirty="0">
              <a:latin typeface="+mj-lt"/>
            </a:endParaRPr>
          </a:p>
          <a:p>
            <a:pPr marL="457200" lvl="1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sz="1800" b="1" dirty="0">
                <a:latin typeface="+mj-lt"/>
              </a:rPr>
              <a:t>In-text citation</a:t>
            </a:r>
          </a:p>
          <a:p>
            <a:pPr marL="914400" lvl="2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dirty="0">
                <a:latin typeface="+mj-lt"/>
              </a:rPr>
              <a:t>Dean (2016)  suggested that…..</a:t>
            </a:r>
          </a:p>
          <a:p>
            <a:pPr marL="457200" lvl="1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sz="1800" b="1" dirty="0">
                <a:latin typeface="+mj-lt"/>
              </a:rPr>
              <a:t>Reference list</a:t>
            </a:r>
          </a:p>
          <a:p>
            <a:pPr marL="914400" lvl="2" indent="0">
              <a:lnSpc>
                <a:spcPct val="90000"/>
              </a:lnSpc>
              <a:buClr>
                <a:srgbClr val="00B050"/>
              </a:buClr>
              <a:buNone/>
            </a:pPr>
            <a:r>
              <a:rPr lang="en-US" dirty="0">
                <a:latin typeface="+mj-lt"/>
              </a:rPr>
              <a:t>Dean, H. (2016) ‘The Socialist Perspective’, in Alcock, P., Haux,T., May, M., &amp; Wright, S.(eds) </a:t>
            </a:r>
            <a:r>
              <a:rPr lang="en-US" i="1" dirty="0">
                <a:latin typeface="+mj-lt"/>
              </a:rPr>
              <a:t>The Student’s Companion to Social Policy, </a:t>
            </a:r>
            <a:r>
              <a:rPr lang="en-US" dirty="0">
                <a:latin typeface="+mj-lt"/>
              </a:rPr>
              <a:t>5</a:t>
            </a:r>
            <a:r>
              <a:rPr lang="en-US" baseline="30000" dirty="0">
                <a:latin typeface="+mj-lt"/>
              </a:rPr>
              <a:t>th</a:t>
            </a:r>
            <a:r>
              <a:rPr lang="en-US" dirty="0">
                <a:latin typeface="+mj-lt"/>
              </a:rPr>
              <a:t> edn. Chichester: John Wiley &amp; Sons, pp. 85-97.</a:t>
            </a:r>
            <a:r>
              <a:rPr lang="en-US" i="1" dirty="0">
                <a:latin typeface="+mj-lt"/>
              </a:rPr>
              <a:t> 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9546F13-47B6-4DF6-9DBF-39ABFB73CB34}"/>
              </a:ext>
            </a:extLst>
          </p:cNvPr>
          <p:cNvSpPr txBox="1"/>
          <p:nvPr/>
        </p:nvSpPr>
        <p:spPr>
          <a:xfrm>
            <a:off x="6650181" y="5476009"/>
            <a:ext cx="552290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+mj-lt"/>
              </a:rPr>
              <a:t>                          </a:t>
            </a:r>
          </a:p>
          <a:p>
            <a:pPr>
              <a:spcAft>
                <a:spcPts val="600"/>
              </a:spcAft>
            </a:pPr>
            <a:endParaRPr lang="en-GB" sz="1200" dirty="0">
              <a:latin typeface="+mj-lt"/>
            </a:endParaRPr>
          </a:p>
          <a:p>
            <a:pPr>
              <a:spcAft>
                <a:spcPts val="600"/>
              </a:spcAft>
            </a:pPr>
            <a:r>
              <a:rPr lang="en-GB" sz="1200" dirty="0">
                <a:latin typeface="+mj-lt"/>
              </a:rPr>
              <a:t>                                                          </a:t>
            </a:r>
            <a:r>
              <a:rPr lang="en-GB" sz="1000" dirty="0">
                <a:latin typeface="+mj-lt"/>
              </a:rPr>
              <a:t>( Pears &amp; Shields, 2019, p.33;  Alcock </a:t>
            </a:r>
            <a:r>
              <a:rPr lang="en-GB" sz="1000" i="1" dirty="0">
                <a:latin typeface="+mj-lt"/>
              </a:rPr>
              <a:t>et al, </a:t>
            </a:r>
            <a:r>
              <a:rPr lang="en-GB" sz="1000" dirty="0">
                <a:latin typeface="+mj-lt"/>
              </a:rPr>
              <a:t>2016)</a:t>
            </a:r>
          </a:p>
        </p:txBody>
      </p:sp>
      <p:pic>
        <p:nvPicPr>
          <p:cNvPr id="20" name="Picture 19" descr="A close up of a logo&#10;&#10;Description automatically generated">
            <a:extLst>
              <a:ext uri="{FF2B5EF4-FFF2-40B4-BE49-F238E27FC236}">
                <a16:creationId xmlns:a16="http://schemas.microsoft.com/office/drawing/2014/main" id="{49447304-4161-42A7-B0EB-2A61BD1AFC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7" r="2895" b="1"/>
          <a:stretch/>
        </p:blipFill>
        <p:spPr>
          <a:xfrm>
            <a:off x="8000999" y="892098"/>
            <a:ext cx="2904397" cy="37192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F6F5F7-E93D-44F7-A2B2-18D431D9CDCF}"/>
              </a:ext>
            </a:extLst>
          </p:cNvPr>
          <p:cNvSpPr txBox="1"/>
          <p:nvPr/>
        </p:nvSpPr>
        <p:spPr>
          <a:xfrm>
            <a:off x="1286603" y="1405526"/>
            <a:ext cx="5522907" cy="21144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Author of the chapter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Year of Publication (brackets)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Title of chapter (quotation marks)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In: Book editor(s)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Book Title (italics)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Place of Publication: Publisher</a:t>
            </a:r>
          </a:p>
          <a:p>
            <a:pPr marL="800100" lvl="1" indent="-342900">
              <a:lnSpc>
                <a:spcPct val="90000"/>
              </a:lnSpc>
              <a:buClr>
                <a:srgbClr val="00B05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Page reference</a:t>
            </a:r>
          </a:p>
        </p:txBody>
      </p:sp>
    </p:spTree>
    <p:extLst>
      <p:ext uri="{BB962C8B-B14F-4D97-AF65-F5344CB8AC3E}">
        <p14:creationId xmlns:p14="http://schemas.microsoft.com/office/powerpoint/2010/main" val="2577102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265D2D-5D91-4113-8ACB-6E699A3B7F6B}"/>
              </a:ext>
            </a:extLst>
          </p:cNvPr>
          <p:cNvSpPr txBox="1"/>
          <p:nvPr/>
        </p:nvSpPr>
        <p:spPr>
          <a:xfrm flipH="1">
            <a:off x="4260273" y="637924"/>
            <a:ext cx="4582388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3600" b="1" dirty="0">
                <a:latin typeface="+mj-lt"/>
              </a:rPr>
              <a:t>   Journal Article</a:t>
            </a:r>
          </a:p>
        </p:txBody>
      </p:sp>
      <p:pic>
        <p:nvPicPr>
          <p:cNvPr id="6" name="Content Placeholder 4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2699A240-0358-48C7-82F6-86C7BA421A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326857"/>
            <a:ext cx="4066310" cy="221326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22FCA9A-CDDF-4707-8947-59A6A19739A5}"/>
              </a:ext>
            </a:extLst>
          </p:cNvPr>
          <p:cNvSpPr/>
          <p:nvPr/>
        </p:nvSpPr>
        <p:spPr>
          <a:xfrm>
            <a:off x="1049481" y="3304309"/>
            <a:ext cx="10373591" cy="317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600" b="1" dirty="0">
              <a:solidFill>
                <a:srgbClr val="262626"/>
              </a:solidFill>
              <a:latin typeface="+mj-lt"/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  <a:latin typeface="+mj-lt"/>
              </a:rPr>
              <a:t>In-text Citation      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dirty="0">
                <a:solidFill>
                  <a:srgbClr val="262626"/>
                </a:solidFill>
                <a:latin typeface="+mj-lt"/>
              </a:rPr>
              <a:t>Carthy and Taylor (2018) proposed that ….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  <a:latin typeface="+mj-lt"/>
              </a:rPr>
              <a:t>Reference List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dirty="0">
                <a:solidFill>
                  <a:srgbClr val="262626"/>
                </a:solidFill>
                <a:latin typeface="+mj-lt"/>
              </a:rPr>
              <a:t>Carthy, N. L. &amp; Taylor, R. (2018) ‘Practitioner perspectives of Domestic Abuse in Women Over 45’, </a:t>
            </a:r>
            <a:r>
              <a:rPr lang="en-US" i="1" dirty="0">
                <a:solidFill>
                  <a:srgbClr val="262626"/>
                </a:solidFill>
                <a:latin typeface="+mj-lt"/>
              </a:rPr>
              <a:t>European Journal of Criminology</a:t>
            </a:r>
            <a:r>
              <a:rPr lang="en-US" dirty="0">
                <a:solidFill>
                  <a:srgbClr val="262626"/>
                </a:solidFill>
                <a:latin typeface="+mj-lt"/>
              </a:rPr>
              <a:t>, 15(4), </a:t>
            </a:r>
            <a:r>
              <a:rPr lang="en-US" dirty="0">
                <a:latin typeface="+mj-lt"/>
              </a:rPr>
              <a:t>pp.</a:t>
            </a:r>
            <a:r>
              <a:rPr lang="en-GB" dirty="0">
                <a:latin typeface="+mj-lt"/>
              </a:rPr>
              <a:t>503-519. Available at: </a:t>
            </a:r>
            <a:r>
              <a:rPr lang="en-GB" u="sng" dirty="0"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https://journals-sagepub-com.ezproxy.uwtsd.ac.uk/doi/full/10.1177/1477370817749484#articleCitationDownloadContainer</a:t>
            </a:r>
            <a:r>
              <a:rPr lang="en-GB" dirty="0">
                <a:latin typeface="+mj-lt"/>
              </a:rPr>
              <a:t> (Accessed 20</a:t>
            </a:r>
            <a:r>
              <a:rPr lang="en-GB" baseline="30000" dirty="0">
                <a:latin typeface="+mj-lt"/>
              </a:rPr>
              <a:t>th</a:t>
            </a:r>
            <a:r>
              <a:rPr lang="en-GB" dirty="0">
                <a:latin typeface="+mj-lt"/>
              </a:rPr>
              <a:t> December 2019).   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GB" sz="1600" dirty="0">
                <a:latin typeface="+mj-lt"/>
              </a:rPr>
              <a:t>                                                                                                                                                       </a:t>
            </a:r>
            <a:r>
              <a:rPr lang="en-GB" sz="1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7CF0CF-9171-41CA-9007-57BCA0EDB660}"/>
              </a:ext>
            </a:extLst>
          </p:cNvPr>
          <p:cNvSpPr/>
          <p:nvPr/>
        </p:nvSpPr>
        <p:spPr>
          <a:xfrm flipH="1">
            <a:off x="6256922" y="1537854"/>
            <a:ext cx="4258677" cy="294062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t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r>
              <a:rPr lang="en-GB" dirty="0">
                <a:solidFill>
                  <a:srgbClr val="00B050"/>
                </a:solidFill>
                <a:latin typeface="+mj-lt"/>
              </a:rPr>
              <a:t>Author         </a:t>
            </a:r>
            <a:endParaRPr lang="en-US" dirty="0">
              <a:solidFill>
                <a:srgbClr val="00B050"/>
              </a:solidFill>
              <a:latin typeface="+mj-lt"/>
            </a:endParaRPr>
          </a:p>
          <a:p>
            <a:r>
              <a:rPr lang="en-GB" dirty="0">
                <a:solidFill>
                  <a:srgbClr val="00B050"/>
                </a:solidFill>
                <a:latin typeface="+mj-lt"/>
              </a:rPr>
              <a:t>Year of Publication (brackets)   </a:t>
            </a:r>
            <a:endParaRPr lang="en-US" dirty="0">
              <a:solidFill>
                <a:srgbClr val="00B050"/>
              </a:solidFill>
              <a:latin typeface="+mj-lt"/>
            </a:endParaRPr>
          </a:p>
          <a:p>
            <a:r>
              <a:rPr lang="en-GB" dirty="0">
                <a:solidFill>
                  <a:srgbClr val="00B050"/>
                </a:solidFill>
                <a:latin typeface="+mj-lt"/>
              </a:rPr>
              <a:t>Title of Article (quotation marks) </a:t>
            </a:r>
          </a:p>
          <a:p>
            <a:r>
              <a:rPr lang="en-GB" dirty="0">
                <a:solidFill>
                  <a:srgbClr val="00B050"/>
                </a:solidFill>
                <a:latin typeface="+mj-lt"/>
              </a:rPr>
              <a:t>Title of Journal (italics )                     </a:t>
            </a:r>
            <a:endParaRPr lang="en-US" dirty="0">
              <a:solidFill>
                <a:srgbClr val="00B050"/>
              </a:solidFill>
              <a:latin typeface="+mj-lt"/>
            </a:endParaRPr>
          </a:p>
          <a:p>
            <a:r>
              <a:rPr lang="en-GB" dirty="0">
                <a:solidFill>
                  <a:srgbClr val="00B050"/>
                </a:solidFill>
                <a:latin typeface="+mj-lt"/>
              </a:rPr>
              <a:t>Volume </a:t>
            </a:r>
          </a:p>
          <a:p>
            <a:r>
              <a:rPr lang="en-GB" dirty="0">
                <a:solidFill>
                  <a:srgbClr val="00B050"/>
                </a:solidFill>
                <a:latin typeface="+mj-lt"/>
              </a:rPr>
              <a:t>Issue Number (brackets)</a:t>
            </a:r>
            <a:endParaRPr lang="en-US" dirty="0">
              <a:solidFill>
                <a:srgbClr val="00B050"/>
              </a:solidFill>
              <a:latin typeface="+mj-lt"/>
            </a:endParaRPr>
          </a:p>
          <a:p>
            <a:r>
              <a:rPr lang="en-GB" dirty="0">
                <a:solidFill>
                  <a:srgbClr val="00B050"/>
                </a:solidFill>
                <a:latin typeface="+mj-lt"/>
              </a:rPr>
              <a:t>Page Reference</a:t>
            </a:r>
          </a:p>
          <a:p>
            <a:r>
              <a:rPr lang="en-GB" dirty="0">
                <a:solidFill>
                  <a:srgbClr val="00B050"/>
                </a:solidFill>
                <a:latin typeface="+mj-lt"/>
              </a:rPr>
              <a:t>If Accessed Online:  Available at:   URL</a:t>
            </a:r>
          </a:p>
          <a:p>
            <a:pPr lvl="3"/>
            <a:r>
              <a:rPr lang="en-GB" dirty="0">
                <a:solidFill>
                  <a:srgbClr val="00B050"/>
                </a:solidFill>
                <a:latin typeface="+mj-lt"/>
              </a:rPr>
              <a:t>          Accessed/Date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32FA3A-6F0F-48D5-8E6F-FB42B7807A81}"/>
              </a:ext>
            </a:extLst>
          </p:cNvPr>
          <p:cNvSpPr txBox="1"/>
          <p:nvPr/>
        </p:nvSpPr>
        <p:spPr>
          <a:xfrm>
            <a:off x="8530937" y="5974773"/>
            <a:ext cx="466391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+mj-lt"/>
              </a:rPr>
              <a:t>(</a:t>
            </a:r>
            <a:r>
              <a:rPr lang="en-US" sz="1000" dirty="0">
                <a:solidFill>
                  <a:srgbClr val="262626"/>
                </a:solidFill>
                <a:latin typeface="+mj-lt"/>
              </a:rPr>
              <a:t>Pears and Shields 2019, p.39; Carthy and Taylor, 2018)</a:t>
            </a:r>
            <a:endParaRPr lang="en-GB" sz="1000" dirty="0">
              <a:latin typeface="+mj-lt"/>
            </a:endParaRP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EC7C88C-FE42-4B5F-A1D7-C170E529291A}"/>
              </a:ext>
            </a:extLst>
          </p:cNvPr>
          <p:cNvSpPr/>
          <p:nvPr/>
        </p:nvSpPr>
        <p:spPr>
          <a:xfrm flipH="1">
            <a:off x="4956461" y="1828800"/>
            <a:ext cx="800101" cy="6463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307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3F4656C-2D0D-48C0-80BE-E61E4FEFE8B9}"/>
              </a:ext>
            </a:extLst>
          </p:cNvPr>
          <p:cNvSpPr/>
          <p:nvPr/>
        </p:nvSpPr>
        <p:spPr>
          <a:xfrm>
            <a:off x="716973" y="394854"/>
            <a:ext cx="10422587" cy="106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UK Statutes</a:t>
            </a:r>
            <a:r>
              <a:rPr lang="en-US" sz="3600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:</a:t>
            </a:r>
            <a:r>
              <a:rPr lang="en-US" sz="36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 Acts Of Parliament</a:t>
            </a:r>
            <a:endParaRPr lang="en-US" sz="3600" dirty="0">
              <a:ln w="3175" cmpd="sng">
                <a:noFill/>
              </a:ln>
              <a:solidFill>
                <a:srgbClr val="262626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07C113-B435-4D35-AEDF-C00C7C747D08}"/>
              </a:ext>
            </a:extLst>
          </p:cNvPr>
          <p:cNvSpPr/>
          <p:nvPr/>
        </p:nvSpPr>
        <p:spPr>
          <a:xfrm flipH="1">
            <a:off x="930593" y="1319645"/>
            <a:ext cx="3883355" cy="28931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b="1" dirty="0">
                <a:solidFill>
                  <a:srgbClr val="00B050"/>
                </a:solidFill>
                <a:latin typeface="+mj-lt"/>
              </a:rPr>
              <a:t> Full Citation Order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Title of Act/Year (italics)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Chapter Number (italics) </a:t>
            </a:r>
            <a:endParaRPr lang="en-US" i="1" dirty="0">
              <a:solidFill>
                <a:srgbClr val="00B050"/>
              </a:solidFill>
              <a:latin typeface="+mj-lt"/>
            </a:endParaRP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Available at: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URL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00B050"/>
                </a:solidFill>
                <a:latin typeface="+mj-lt"/>
              </a:rPr>
              <a:t>Accessed/Date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00B050"/>
                </a:solidFill>
                <a:latin typeface="+mj-lt"/>
              </a:rPr>
              <a:t> </a:t>
            </a:r>
            <a:endParaRPr lang="en-GB" sz="2000" dirty="0">
              <a:solidFill>
                <a:srgbClr val="00B050"/>
              </a:solidFill>
              <a:latin typeface="+mj-l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85628D-D0FE-49A2-8238-0970B4315F35}"/>
              </a:ext>
            </a:extLst>
          </p:cNvPr>
          <p:cNvSpPr/>
          <p:nvPr/>
        </p:nvSpPr>
        <p:spPr>
          <a:xfrm>
            <a:off x="930593" y="4549344"/>
            <a:ext cx="1071761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00B050"/>
              </a:buClr>
            </a:pPr>
            <a:r>
              <a:rPr lang="en-GB" sz="2000" b="1" dirty="0">
                <a:latin typeface="+mj-lt"/>
              </a:rPr>
              <a:t>In-text citation</a:t>
            </a:r>
          </a:p>
          <a:p>
            <a:pPr lvl="1">
              <a:buClr>
                <a:srgbClr val="00B050"/>
              </a:buClr>
            </a:pPr>
            <a:r>
              <a:rPr lang="en-GB" sz="2000" dirty="0">
                <a:latin typeface="+mj-lt"/>
              </a:rPr>
              <a:t> </a:t>
            </a:r>
            <a:r>
              <a:rPr lang="en-GB" sz="1600" dirty="0">
                <a:latin typeface="+mj-lt"/>
              </a:rPr>
              <a:t>Recent UK legislation (</a:t>
            </a:r>
            <a:r>
              <a:rPr lang="en-GB" sz="1600" i="1" dirty="0">
                <a:latin typeface="+mj-lt"/>
              </a:rPr>
              <a:t>Mental Health Act 1983</a:t>
            </a:r>
            <a:r>
              <a:rPr lang="en-GB" sz="1600" dirty="0">
                <a:latin typeface="+mj-lt"/>
              </a:rPr>
              <a:t>)</a:t>
            </a:r>
          </a:p>
          <a:p>
            <a:pPr>
              <a:buClr>
                <a:srgbClr val="00B050"/>
              </a:buClr>
            </a:pPr>
            <a:r>
              <a:rPr lang="en-GB" sz="2000" b="1" dirty="0">
                <a:latin typeface="+mj-lt"/>
              </a:rPr>
              <a:t>Reference list</a:t>
            </a:r>
          </a:p>
          <a:p>
            <a:pPr lvl="1">
              <a:buClr>
                <a:srgbClr val="00B050"/>
              </a:buClr>
            </a:pPr>
            <a:r>
              <a:rPr lang="en-GB" sz="1600" i="1" dirty="0">
                <a:latin typeface="+mj-lt"/>
              </a:rPr>
              <a:t>Mental Health Act 1983</a:t>
            </a:r>
            <a:r>
              <a:rPr lang="en-GB" sz="1600" dirty="0">
                <a:latin typeface="+mj-lt"/>
              </a:rPr>
              <a:t>, </a:t>
            </a:r>
            <a:r>
              <a:rPr lang="en-GB" sz="1600" i="1" dirty="0">
                <a:latin typeface="+mj-lt"/>
              </a:rPr>
              <a:t>c.20. </a:t>
            </a:r>
            <a:r>
              <a:rPr lang="en-GB" sz="1600" dirty="0">
                <a:latin typeface="+mj-lt"/>
              </a:rPr>
              <a:t>Available at: </a:t>
            </a:r>
            <a:r>
              <a:rPr lang="en-GB" sz="1600" dirty="0"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http://www.legislation.gov.uk/ukpga/1983/20/contents</a:t>
            </a:r>
            <a:r>
              <a:rPr lang="en-GB" sz="1600" dirty="0">
                <a:latin typeface="+mj-lt"/>
              </a:rPr>
              <a:t> (Accessed 10th November 2019). </a:t>
            </a:r>
          </a:p>
          <a:p>
            <a:pPr lvl="1">
              <a:buClr>
                <a:srgbClr val="00B050"/>
              </a:buClr>
            </a:pPr>
            <a:r>
              <a:rPr lang="en-GB" sz="1600" dirty="0">
                <a:latin typeface="+mj-lt"/>
              </a:rPr>
              <a:t>                                                                                                                                              </a:t>
            </a:r>
            <a:r>
              <a:rPr lang="en-GB" sz="1000" dirty="0">
                <a:latin typeface="+mj-lt"/>
              </a:rPr>
              <a:t>(Pears &amp; Shields, 2019, p.65; </a:t>
            </a:r>
            <a:r>
              <a:rPr lang="en-GB" sz="1000" i="1" dirty="0">
                <a:latin typeface="+mj-lt"/>
              </a:rPr>
              <a:t>Mental Health Act 1983</a:t>
            </a:r>
            <a:r>
              <a:rPr lang="en-GB" sz="1000" dirty="0">
                <a:latin typeface="+mj-lt"/>
              </a:rPr>
              <a:t>)</a:t>
            </a:r>
          </a:p>
          <a:p>
            <a:pPr lvl="1">
              <a:buClr>
                <a:schemeClr val="accent1"/>
              </a:buClr>
            </a:pPr>
            <a:r>
              <a:rPr lang="en-GB" sz="1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</a:t>
            </a:r>
          </a:p>
          <a:p>
            <a:pPr lvl="6"/>
            <a:r>
              <a:rPr lang="en-GB" sz="1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25" name="Picture 2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B0CF96E-8116-464E-868C-D5E197B37B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791" y="1915749"/>
            <a:ext cx="5642769" cy="2147104"/>
          </a:xfrm>
          <a:prstGeom prst="rect">
            <a:avLst/>
          </a:prstGeom>
        </p:spPr>
      </p:pic>
      <p:sp>
        <p:nvSpPr>
          <p:cNvPr id="27" name="Arrow: Down 26">
            <a:extLst>
              <a:ext uri="{FF2B5EF4-FFF2-40B4-BE49-F238E27FC236}">
                <a16:creationId xmlns:a16="http://schemas.microsoft.com/office/drawing/2014/main" id="{A66B8B2D-2EF8-4182-88DF-06A775645937}"/>
              </a:ext>
            </a:extLst>
          </p:cNvPr>
          <p:cNvSpPr/>
          <p:nvPr/>
        </p:nvSpPr>
        <p:spPr>
          <a:xfrm>
            <a:off x="6982691" y="1459057"/>
            <a:ext cx="322118" cy="489242"/>
          </a:xfrm>
          <a:prstGeom prst="downArrow">
            <a:avLst>
              <a:gd name="adj1" fmla="val 50000"/>
              <a:gd name="adj2" fmla="val 571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1531DF46-24C4-484C-B479-8A2CD2A19F9A}"/>
              </a:ext>
            </a:extLst>
          </p:cNvPr>
          <p:cNvSpPr/>
          <p:nvPr/>
        </p:nvSpPr>
        <p:spPr>
          <a:xfrm flipH="1">
            <a:off x="7304808" y="3678382"/>
            <a:ext cx="322118" cy="1974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Arrow: Down 42">
            <a:extLst>
              <a:ext uri="{FF2B5EF4-FFF2-40B4-BE49-F238E27FC236}">
                <a16:creationId xmlns:a16="http://schemas.microsoft.com/office/drawing/2014/main" id="{13FFE7F9-59CF-4F10-9463-C2CF88418909}"/>
              </a:ext>
            </a:extLst>
          </p:cNvPr>
          <p:cNvSpPr/>
          <p:nvPr/>
        </p:nvSpPr>
        <p:spPr>
          <a:xfrm flipH="1" flipV="1">
            <a:off x="6709064" y="4062853"/>
            <a:ext cx="322118" cy="334558"/>
          </a:xfrm>
          <a:prstGeom prst="downArrow">
            <a:avLst>
              <a:gd name="adj1" fmla="val 50000"/>
              <a:gd name="adj2" fmla="val 586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623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E0819-843B-482D-B222-89608F2DB49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38868" y="77788"/>
            <a:ext cx="8686800" cy="1851025"/>
          </a:xfrm>
        </p:spPr>
        <p:txBody>
          <a:bodyPr>
            <a:normAutofit/>
          </a:bodyPr>
          <a:lstStyle/>
          <a:p>
            <a:r>
              <a:rPr lang="en-GB" sz="3600" b="1" dirty="0"/>
              <a:t>National Assembly for Wales Legislation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5588F3-3B00-4C67-AFC7-3363D2BF6321}"/>
              </a:ext>
            </a:extLst>
          </p:cNvPr>
          <p:cNvSpPr txBox="1"/>
          <p:nvPr/>
        </p:nvSpPr>
        <p:spPr>
          <a:xfrm>
            <a:off x="5424055" y="5574890"/>
            <a:ext cx="6491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         </a:t>
            </a:r>
          </a:p>
          <a:p>
            <a:r>
              <a:rPr lang="en-GB" sz="1200" dirty="0">
                <a:latin typeface="+mj-lt"/>
              </a:rPr>
              <a:t>          </a:t>
            </a:r>
          </a:p>
          <a:p>
            <a:r>
              <a:rPr lang="en-GB" sz="1200" dirty="0">
                <a:latin typeface="+mj-lt"/>
              </a:rPr>
              <a:t>                    </a:t>
            </a:r>
            <a:r>
              <a:rPr lang="en-GB" sz="1200" dirty="0"/>
              <a:t> </a:t>
            </a:r>
            <a:r>
              <a:rPr lang="en-GB" sz="1000" dirty="0">
                <a:latin typeface="+mj-lt"/>
              </a:rPr>
              <a:t>(Pears &amp; Shields 2019, p.67; </a:t>
            </a:r>
            <a:r>
              <a:rPr lang="en-GB" sz="1000" i="1" dirty="0">
                <a:latin typeface="+mj-lt"/>
              </a:rPr>
              <a:t>Additional Learning Needs and Education Tribunal (Wales) Act 2018</a:t>
            </a:r>
            <a:r>
              <a:rPr lang="en-GB" sz="1000" dirty="0">
                <a:latin typeface="+mj-lt"/>
              </a:rPr>
              <a:t>)    </a:t>
            </a: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                        </a:t>
            </a:r>
          </a:p>
          <a:p>
            <a:r>
              <a:rPr lang="en-GB" sz="1200" dirty="0">
                <a:latin typeface="+mj-lt"/>
              </a:rPr>
              <a:t>                        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4B9433-6D58-4B70-8A75-AE83DD81187A}"/>
              </a:ext>
            </a:extLst>
          </p:cNvPr>
          <p:cNvSpPr txBox="1"/>
          <p:nvPr/>
        </p:nvSpPr>
        <p:spPr>
          <a:xfrm>
            <a:off x="862445" y="4082406"/>
            <a:ext cx="1056495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B050"/>
              </a:buClr>
            </a:pPr>
            <a:r>
              <a:rPr lang="en-GB" b="1" dirty="0">
                <a:latin typeface="+mj-lt"/>
              </a:rPr>
              <a:t>In-text Citation</a:t>
            </a:r>
          </a:p>
          <a:p>
            <a:pPr lvl="1">
              <a:buClr>
                <a:srgbClr val="00B050"/>
              </a:buClr>
            </a:pPr>
            <a:r>
              <a:rPr lang="en-GB" dirty="0">
                <a:latin typeface="+mj-lt"/>
              </a:rPr>
              <a:t>The Welsh Government </a:t>
            </a:r>
            <a:r>
              <a:rPr lang="en-GB" i="1" dirty="0">
                <a:latin typeface="+mj-lt"/>
              </a:rPr>
              <a:t>(Additional Learning Needs and Education Tribunal (Wales) Act 2018)….. </a:t>
            </a:r>
          </a:p>
          <a:p>
            <a:pPr>
              <a:buClr>
                <a:srgbClr val="00B050"/>
              </a:buClr>
            </a:pPr>
            <a:r>
              <a:rPr lang="en-GB" b="1" dirty="0">
                <a:latin typeface="+mj-lt"/>
              </a:rPr>
              <a:t>Reference List</a:t>
            </a:r>
          </a:p>
          <a:p>
            <a:pPr lvl="1">
              <a:buClr>
                <a:srgbClr val="00B050"/>
              </a:buClr>
            </a:pPr>
            <a:r>
              <a:rPr lang="en-GB" i="1" dirty="0">
                <a:latin typeface="+mj-lt"/>
              </a:rPr>
              <a:t>Additional Learning Needs and Education Tribunal (Wales) Act 2018. </a:t>
            </a:r>
            <a:r>
              <a:rPr lang="en-GB" dirty="0">
                <a:latin typeface="+mj-lt"/>
              </a:rPr>
              <a:t>(SI 2018/anaw 2). Available at:</a:t>
            </a:r>
          </a:p>
          <a:p>
            <a:pPr lvl="1">
              <a:buClr>
                <a:srgbClr val="00B050"/>
              </a:buClr>
            </a:pPr>
            <a:r>
              <a:rPr lang="en-GB" dirty="0"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www.legislation.gov.uk/anaw/2018/2/contents/enacted</a:t>
            </a:r>
            <a:r>
              <a:rPr lang="en-GB" dirty="0">
                <a:latin typeface="+mj-lt"/>
              </a:rPr>
              <a:t> (Accessed 09 December 2019).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+mj-lt"/>
            </a:endParaRP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E0EDC0F9-A78F-4496-A6CE-2B6D4322ACC3}"/>
              </a:ext>
            </a:extLst>
          </p:cNvPr>
          <p:cNvSpPr/>
          <p:nvPr/>
        </p:nvSpPr>
        <p:spPr>
          <a:xfrm>
            <a:off x="5189219" y="1031083"/>
            <a:ext cx="45719" cy="457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245642-507F-43EE-A222-4F4F8E527373}"/>
              </a:ext>
            </a:extLst>
          </p:cNvPr>
          <p:cNvSpPr/>
          <p:nvPr/>
        </p:nvSpPr>
        <p:spPr>
          <a:xfrm>
            <a:off x="862446" y="1801090"/>
            <a:ext cx="5096400" cy="1785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Title of Assembly Measure/ Year (in italics)</a:t>
            </a:r>
            <a:endParaRPr lang="en-GB" i="1" dirty="0">
              <a:solidFill>
                <a:srgbClr val="00B050"/>
              </a:solidFill>
              <a:latin typeface="+mj-lt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SI Year /anaw (in brackets) 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Available at: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URL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(Accessed/ Date)</a:t>
            </a:r>
          </a:p>
        </p:txBody>
      </p:sp>
      <p:pic>
        <p:nvPicPr>
          <p:cNvPr id="15" name="Picture 1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9D445EEB-D9A7-4DF7-802F-6216AAD606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581" y="1801090"/>
            <a:ext cx="4971993" cy="1996210"/>
          </a:xfrm>
          <a:prstGeom prst="rect">
            <a:avLst/>
          </a:prstGeom>
        </p:spPr>
      </p:pic>
      <p:sp>
        <p:nvSpPr>
          <p:cNvPr id="16" name="Arrow: Down 15">
            <a:extLst>
              <a:ext uri="{FF2B5EF4-FFF2-40B4-BE49-F238E27FC236}">
                <a16:creationId xmlns:a16="http://schemas.microsoft.com/office/drawing/2014/main" id="{B61C8712-C21C-4352-84B1-E8EDECE8593B}"/>
              </a:ext>
            </a:extLst>
          </p:cNvPr>
          <p:cNvSpPr/>
          <p:nvPr/>
        </p:nvSpPr>
        <p:spPr>
          <a:xfrm>
            <a:off x="8001000" y="1409267"/>
            <a:ext cx="344932" cy="51954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D6A767B-812B-4CE6-8E0E-B8969BEB3113}"/>
              </a:ext>
            </a:extLst>
          </p:cNvPr>
          <p:cNvSpPr/>
          <p:nvPr/>
        </p:nvSpPr>
        <p:spPr>
          <a:xfrm flipV="1">
            <a:off x="7728802" y="3553690"/>
            <a:ext cx="344933" cy="519546"/>
          </a:xfrm>
          <a:prstGeom prst="downArrow">
            <a:avLst>
              <a:gd name="adj1" fmla="val 50000"/>
              <a:gd name="adj2" fmla="val 445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0BB7A25A-3478-4406-87D5-64B09C95461E}"/>
              </a:ext>
            </a:extLst>
          </p:cNvPr>
          <p:cNvSpPr/>
          <p:nvPr/>
        </p:nvSpPr>
        <p:spPr>
          <a:xfrm flipH="1">
            <a:off x="9819409" y="3283528"/>
            <a:ext cx="550718" cy="1454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703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D5A2C-C3C7-4634-A108-29FFB7F7EFC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28700" y="474664"/>
            <a:ext cx="9601200" cy="1042410"/>
          </a:xfrm>
        </p:spPr>
        <p:txBody>
          <a:bodyPr>
            <a:normAutofit/>
          </a:bodyPr>
          <a:lstStyle/>
          <a:p>
            <a:r>
              <a:rPr lang="en-GB" sz="3600" b="1" dirty="0"/>
              <a:t>Websites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3B5704-F20C-4721-97F0-3D4FB5D07389}"/>
              </a:ext>
            </a:extLst>
          </p:cNvPr>
          <p:cNvSpPr txBox="1"/>
          <p:nvPr/>
        </p:nvSpPr>
        <p:spPr>
          <a:xfrm>
            <a:off x="845554" y="1392556"/>
            <a:ext cx="4640846" cy="270843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B050"/>
                </a:solidFill>
                <a:latin typeface="+mj-lt"/>
              </a:rPr>
              <a:t>Full Citation Order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Author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Year of site publication (in brackets)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Title of web page (in italics)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Available at: URL</a:t>
            </a:r>
          </a:p>
          <a:p>
            <a:pPr marL="742950" lvl="1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+mj-lt"/>
              </a:rPr>
              <a:t>Date Accessed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                                                                        </a:t>
            </a:r>
          </a:p>
          <a:p>
            <a:pPr lvl="1">
              <a:buClr>
                <a:schemeClr val="accent1"/>
              </a:buClr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                                       </a:t>
            </a:r>
            <a:r>
              <a:rPr lang="en-GB" sz="2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lvl="1">
              <a:buClr>
                <a:schemeClr val="accent1"/>
              </a:buClr>
            </a:pPr>
            <a:r>
              <a:rPr lang="en-GB" sz="2000" dirty="0">
                <a:latin typeface="+mj-lt"/>
              </a:rPr>
              <a:t>                                                                                                                                                                         </a:t>
            </a:r>
            <a:endParaRPr lang="en-GB" sz="2000" b="1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69B7C3-2652-4E25-95D5-5B5C7E0E0FE3}"/>
              </a:ext>
            </a:extLst>
          </p:cNvPr>
          <p:cNvSpPr txBox="1"/>
          <p:nvPr/>
        </p:nvSpPr>
        <p:spPr>
          <a:xfrm>
            <a:off x="964196" y="4562655"/>
            <a:ext cx="103822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B050"/>
              </a:buClr>
            </a:pPr>
            <a:r>
              <a:rPr lang="en-GB" b="1" dirty="0">
                <a:latin typeface="+mj-lt"/>
              </a:rPr>
              <a:t>In-text Citation</a:t>
            </a:r>
          </a:p>
          <a:p>
            <a:pPr lvl="1">
              <a:buClr>
                <a:srgbClr val="00B050"/>
              </a:buClr>
            </a:pPr>
            <a:r>
              <a:rPr lang="en-GB" dirty="0">
                <a:latin typeface="+mj-lt"/>
              </a:rPr>
              <a:t>Mental health issues are diverse (Mind, 2019)</a:t>
            </a:r>
          </a:p>
          <a:p>
            <a:pPr>
              <a:buClr>
                <a:srgbClr val="00B050"/>
              </a:buClr>
            </a:pPr>
            <a:r>
              <a:rPr lang="en-GB" b="1" dirty="0">
                <a:latin typeface="+mj-lt"/>
              </a:rPr>
              <a:t>Reference List</a:t>
            </a:r>
          </a:p>
          <a:p>
            <a:pPr lvl="1">
              <a:buClr>
                <a:srgbClr val="00B050"/>
              </a:buClr>
            </a:pPr>
            <a:r>
              <a:rPr lang="en-GB" dirty="0">
                <a:latin typeface="+mj-lt"/>
              </a:rPr>
              <a:t>Mind (2019) </a:t>
            </a:r>
            <a:r>
              <a:rPr lang="en-GB" i="1" dirty="0">
                <a:latin typeface="+mj-lt"/>
              </a:rPr>
              <a:t>News and Campaigns</a:t>
            </a:r>
            <a:r>
              <a:rPr lang="en-GB" dirty="0">
                <a:latin typeface="+mj-lt"/>
              </a:rPr>
              <a:t>. Available at:</a:t>
            </a:r>
            <a:r>
              <a:rPr lang="en-GB" dirty="0"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https://www.mind.org.uk/news-campaigns/</a:t>
            </a:r>
            <a:r>
              <a:rPr lang="en-GB" dirty="0">
                <a:latin typeface="+mj-lt"/>
              </a:rPr>
              <a:t>  (Accessed  16 December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365FA5-ABDE-4FB0-A377-57DFCA13AD8E}"/>
              </a:ext>
            </a:extLst>
          </p:cNvPr>
          <p:cNvSpPr txBox="1"/>
          <p:nvPr/>
        </p:nvSpPr>
        <p:spPr>
          <a:xfrm>
            <a:off x="8686800" y="5978207"/>
            <a:ext cx="47575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Clr>
                <a:schemeClr val="accent1"/>
              </a:buClr>
            </a:pPr>
            <a:r>
              <a:rPr lang="en-GB" sz="1000" dirty="0">
                <a:latin typeface="+mj-lt"/>
              </a:rPr>
              <a:t>(Pears &amp; Shields, 2019, p.56;  Mind, 2019)</a:t>
            </a:r>
            <a:endParaRPr lang="en-GB" sz="1000" i="1" dirty="0">
              <a:latin typeface="+mj-lt"/>
            </a:endParaRPr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CFE54B59-57D1-4746-BD17-36F2ED559C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919" y="1423555"/>
            <a:ext cx="4812632" cy="3170099"/>
          </a:xfrm>
          <a:prstGeom prst="rect">
            <a:avLst/>
          </a:prstGeom>
        </p:spPr>
      </p:pic>
      <p:sp>
        <p:nvSpPr>
          <p:cNvPr id="9" name="Arrow: Down 8">
            <a:extLst>
              <a:ext uri="{FF2B5EF4-FFF2-40B4-BE49-F238E27FC236}">
                <a16:creationId xmlns:a16="http://schemas.microsoft.com/office/drawing/2014/main" id="{A8ADA69A-3DC0-474C-B1B1-A3F0D6B57723}"/>
              </a:ext>
            </a:extLst>
          </p:cNvPr>
          <p:cNvSpPr/>
          <p:nvPr/>
        </p:nvSpPr>
        <p:spPr>
          <a:xfrm>
            <a:off x="8198427" y="995869"/>
            <a:ext cx="238991" cy="5212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C7F298E-5C04-4031-B3B2-F461EAEA9605}"/>
              </a:ext>
            </a:extLst>
          </p:cNvPr>
          <p:cNvSpPr/>
          <p:nvPr/>
        </p:nvSpPr>
        <p:spPr>
          <a:xfrm>
            <a:off x="6096000" y="3002973"/>
            <a:ext cx="419100" cy="2909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B77AAE0-BB5A-4671-8E19-D2D1833D8770}"/>
              </a:ext>
            </a:extLst>
          </p:cNvPr>
          <p:cNvSpPr/>
          <p:nvPr/>
        </p:nvSpPr>
        <p:spPr>
          <a:xfrm flipH="1">
            <a:off x="9258298" y="4260272"/>
            <a:ext cx="768927" cy="3333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1945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6E93B-5BD9-4706-9B97-A20F9F818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390" y="1714500"/>
            <a:ext cx="10255827" cy="63384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/>
              <a:t>Conclusion</a:t>
            </a:r>
            <a:br>
              <a:rPr lang="en-US" b="1" dirty="0"/>
            </a:br>
            <a:br>
              <a:rPr lang="en-US" b="1" dirty="0"/>
            </a:br>
            <a:endParaRPr lang="en-US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33009F-4945-47E6-A9E6-FF47D45F054A}"/>
              </a:ext>
            </a:extLst>
          </p:cNvPr>
          <p:cNvSpPr txBox="1"/>
          <p:nvPr/>
        </p:nvSpPr>
        <p:spPr>
          <a:xfrm>
            <a:off x="966355" y="2348344"/>
            <a:ext cx="1096846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</a:pPr>
            <a:endParaRPr lang="en-GB" sz="2000" dirty="0">
              <a:solidFill>
                <a:srgbClr val="00B050"/>
              </a:solidFill>
              <a:latin typeface="+mj-lt"/>
            </a:endParaRPr>
          </a:p>
          <a:p>
            <a:pPr algn="ctr">
              <a:buClr>
                <a:schemeClr val="accent1"/>
              </a:buClr>
            </a:pPr>
            <a:r>
              <a:rPr lang="en-GB" sz="2000" dirty="0">
                <a:solidFill>
                  <a:srgbClr val="00B050"/>
                </a:solidFill>
                <a:latin typeface="+mj-lt"/>
              </a:rPr>
              <a:t>‘When you have used, quoted or paraphrased a source, acknowledge it.’</a:t>
            </a:r>
          </a:p>
          <a:p>
            <a:pPr algn="ctr">
              <a:buClr>
                <a:schemeClr val="accent1"/>
              </a:buClr>
            </a:pPr>
            <a:endParaRPr lang="en-GB" sz="2000" dirty="0">
              <a:solidFill>
                <a:srgbClr val="00B050"/>
              </a:solidFill>
              <a:latin typeface="+mj-lt"/>
            </a:endParaRPr>
          </a:p>
          <a:p>
            <a: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400" b="1" dirty="0">
                <a:latin typeface="+mj-lt"/>
              </a:rPr>
              <a:t>To Avoid Plagiarism </a:t>
            </a:r>
          </a:p>
          <a:p>
            <a: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2400" b="1" dirty="0">
              <a:latin typeface="+mj-lt"/>
            </a:endParaRP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Keep track of all your sources as you will need to reference them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Use quotation marks for direct quotes and page numbers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Have an up to date copy of ‘Cite Them Right’ 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Use Turnitin before submitting assignments (software designed to detect plagiarism)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Ask for help if you are unsure </a:t>
            </a:r>
          </a:p>
          <a:p>
            <a:pPr marL="800100" lvl="1" indent="-34290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If you can’t reference it don’t use it!                                     </a:t>
            </a:r>
            <a:r>
              <a:rPr lang="en-GB" sz="2000" dirty="0">
                <a:latin typeface="+mj-lt"/>
              </a:rPr>
              <a:t>                                      </a:t>
            </a:r>
          </a:p>
          <a:p>
            <a:pPr lvl="1">
              <a:buClr>
                <a:schemeClr val="accent1"/>
              </a:buClr>
            </a:pPr>
            <a:r>
              <a:rPr lang="en-GB" sz="2000" dirty="0">
                <a:latin typeface="+mj-lt"/>
              </a:rPr>
              <a:t>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FD6E2-9AE7-4776-9561-1642BFE42DFE}"/>
              </a:ext>
            </a:extLst>
          </p:cNvPr>
          <p:cNvSpPr txBox="1"/>
          <p:nvPr/>
        </p:nvSpPr>
        <p:spPr>
          <a:xfrm>
            <a:off x="9029700" y="5995555"/>
            <a:ext cx="5298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</a:pPr>
            <a:r>
              <a:rPr lang="en-GB" sz="1000">
                <a:latin typeface="+mj-lt"/>
              </a:rPr>
              <a:t> (Cottrell</a:t>
            </a:r>
            <a:r>
              <a:rPr lang="en-GB" sz="1000" dirty="0">
                <a:latin typeface="+mj-lt"/>
              </a:rPr>
              <a:t>, 2008, p.131; Pears &amp; Shields, 2019)                                                                       </a:t>
            </a:r>
          </a:p>
          <a:p>
            <a:pPr>
              <a:buClr>
                <a:schemeClr val="accent1"/>
              </a:buClr>
            </a:pPr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456022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C9BF3E-BE11-4B88-8BF1-E19643D16335}"/>
              </a:ext>
            </a:extLst>
          </p:cNvPr>
          <p:cNvSpPr txBox="1"/>
          <p:nvPr/>
        </p:nvSpPr>
        <p:spPr>
          <a:xfrm>
            <a:off x="613064" y="667093"/>
            <a:ext cx="10700329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3600" b="1" dirty="0">
                <a:latin typeface="+mj-lt"/>
              </a:rPr>
              <a:t>Reference List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C5515A-8D88-43A2-BA69-9FD1D4478D2E}"/>
              </a:ext>
            </a:extLst>
          </p:cNvPr>
          <p:cNvSpPr/>
          <p:nvPr/>
        </p:nvSpPr>
        <p:spPr>
          <a:xfrm>
            <a:off x="852055" y="1683327"/>
            <a:ext cx="10318171" cy="48856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Additional Learning Needs and Education Tribunal (Wales) Act 2018.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(SI 2018/ anaw 2). Available at: 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http://www.legislation.gov.uk/anaw/2018/2/contents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(Accessed:10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 December 2019).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Alcock 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(2016) 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 Student’s Companion to Social Policy, 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edn. Chichester: John Wiley &amp; Sons.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Carthy, N. L. &amp;Taylor, R. (2018) ‘Practitioner Perspectives of Domestic Abuse in Women Over 45’, 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European Journal of Criminology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15(4), pp.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503-519. Available at:</a:t>
            </a:r>
            <a:r>
              <a:rPr lang="en-GB" sz="1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https://journals-sagepub-com.ezproxy.uwtsd.ac.uk/doi/full/10.1177/1477370817749484#articleCitationDownloadContainer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 20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December 2019).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Cottrell, S. (2008)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Study Skills Handbook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Crawford, L.A. &amp; Novak, K.B. (2018)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Individual and Society: Sociological Social Psychology,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edn. New York: Routledge.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Dean, H. (2016) ‘The Socialist Perspective’, in Alcock, P., Haux.T., May, M., &amp; Wright, S.(eds). 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Student’s Companion to Social Policy, 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edn. Chichester: John Wiley &amp; Sons, pp 85-97.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Mental health Act 1983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c.20.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://www.legislation.gov.uk/ukpga/1983/20/contents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( Accessed 10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November 2019). 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</a:rPr>
              <a:t>Mind (2019) </a:t>
            </a:r>
            <a:r>
              <a:rPr lang="en-GB" sz="1000" i="1" dirty="0">
                <a:latin typeface="+mj-lt"/>
                <a:ea typeface="Times New Roman" panose="02020603050405020304" pitchFamily="18" charset="0"/>
              </a:rPr>
              <a:t>News and Campaigns</a:t>
            </a:r>
            <a:r>
              <a:rPr lang="en-GB" sz="1000" dirty="0">
                <a:latin typeface="+mj-lt"/>
                <a:ea typeface="Times New Roman" panose="02020603050405020304" pitchFamily="18" charset="0"/>
              </a:rPr>
              <a:t>. Available at:</a:t>
            </a:r>
            <a:r>
              <a:rPr lang="en-GB" sz="1000" u="sng" dirty="0">
                <a:latin typeface="+mj-lt"/>
                <a:ea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https://www.mind.org.uk/news-campaigns/</a:t>
            </a:r>
            <a:r>
              <a:rPr lang="en-GB" sz="1000" dirty="0">
                <a:latin typeface="+mj-lt"/>
                <a:ea typeface="Times New Roman" panose="02020603050405020304" pitchFamily="18" charset="0"/>
              </a:rPr>
              <a:t>  (Accessed  16 December 2019).</a:t>
            </a:r>
            <a:endParaRPr lang="en-GB" sz="1000" dirty="0">
              <a:latin typeface="+mj-lt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cs typeface="Times New Roman" panose="02020603050405020304" pitchFamily="18" charset="0"/>
              </a:rPr>
              <a:t>Pears, R. &amp; Shields, G. (2019</a:t>
            </a:r>
            <a:r>
              <a:rPr lang="en-GB" sz="1000" i="1" dirty="0">
                <a:latin typeface="+mj-lt"/>
                <a:cs typeface="Times New Roman" panose="02020603050405020304" pitchFamily="18" charset="0"/>
              </a:rPr>
              <a:t>) Cite Them Right: The Essential Referencing Guide,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11</a:t>
            </a:r>
            <a:r>
              <a:rPr lang="en-GB" sz="1000" baseline="30000" dirty="0">
                <a:latin typeface="+mj-lt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 edn. London: Red Globe Press.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Pixabay.com (2020)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Question Mark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</a:t>
            </a:r>
            <a:r>
              <a:rPr lang="en-GB" sz="1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u="sng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https://pixabay.com/photos/question-question-mark-survey-2736480/</a:t>
            </a:r>
            <a:r>
              <a:rPr lang="en-GB" sz="1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(Accessed 10</a:t>
            </a:r>
            <a:r>
              <a:rPr lang="en-GB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Solomon, M.R., Bamossy, G.J., Askegard, S. &amp; Hogg, M.K. (2016) </a:t>
            </a:r>
            <a:r>
              <a:rPr lang="en-US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Consumer Behavior: A European Perspective,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6</a:t>
            </a:r>
            <a:r>
              <a:rPr lang="en-US" sz="1000" baseline="30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edn. Harlow: Pearson.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cs typeface="Times New Roman" panose="02020603050405020304" pitchFamily="18" charset="0"/>
              </a:rPr>
              <a:t>University of Wales Trinity Saint David (2019) </a:t>
            </a:r>
            <a:r>
              <a:rPr lang="en-GB" sz="1000" i="1" dirty="0">
                <a:latin typeface="+mj-lt"/>
                <a:cs typeface="Times New Roman" panose="02020603050405020304" pitchFamily="18" charset="0"/>
              </a:rPr>
              <a:t>University Regulations: Undergraduate Student Guide.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 Available at:</a:t>
            </a:r>
            <a:r>
              <a:rPr lang="en-GB" sz="1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u="sng" dirty="0">
                <a:latin typeface="+mj-lt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https://www.uwtsd.ac.uk/media/uwtsd-website/content-assets/documents/academic-office/regulations-student-guides/en/University_Regulations_Undergraduate_Student_Guide_Sept_2019.pdf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  (Accessed 10</a:t>
            </a:r>
            <a:r>
              <a:rPr lang="en-GB" sz="1000" baseline="30000" dirty="0">
                <a:latin typeface="+mj-lt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+mj-lt"/>
                <a:cs typeface="Times New Roman" panose="02020603050405020304" pitchFamily="18" charset="0"/>
              </a:rPr>
              <a:t> December 2019).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Wilks, T. (2012) </a:t>
            </a:r>
            <a:r>
              <a:rPr lang="en-GB" sz="1000" i="1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Advocacy and Social Work Practice.</a:t>
            </a:r>
            <a:r>
              <a:rPr lang="en-GB" sz="10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Maidenhead: Open University Press.</a:t>
            </a:r>
            <a:endParaRPr lang="en-GB" sz="10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5372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9" ma:contentTypeDescription="Create a new document." ma:contentTypeScope="" ma:versionID="0d7680b9cb2e7d267722803fb00a7831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29bf6c58bbc4532cafaad989c367d5f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F271B4-009F-4BB7-AFCE-64DBB8EDD03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27C7EE-CE4F-477A-B930-164DA847BE68}">
  <ds:schemaRefs>
    <ds:schemaRef ds:uri="http://purl.org/dc/terms/"/>
    <ds:schemaRef ds:uri="46b8f10f-f56e-4e87-af4a-2384ac144562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921765a0-fcf6-47d1-8ac4-5d670786d758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6D9A5E1-9FFD-4A0A-8118-9CFAA630B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631</TotalTime>
  <Words>1650</Words>
  <Application>Microsoft Office PowerPoint</Application>
  <PresentationFormat>Widescreen</PresentationFormat>
  <Paragraphs>207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Organic</vt:lpstr>
      <vt:lpstr>ECGE4001Q Assignment 2</vt:lpstr>
      <vt:lpstr>Assignment Question</vt:lpstr>
      <vt:lpstr>PowerPoint Presentation</vt:lpstr>
      <vt:lpstr>What is Referencing </vt:lpstr>
      <vt:lpstr>Plagiarism</vt:lpstr>
      <vt:lpstr>       How To Reference</vt:lpstr>
      <vt:lpstr>           Books  </vt:lpstr>
      <vt:lpstr>  Books With Multiple Authors</vt:lpstr>
      <vt:lpstr>Books With Editors</vt:lpstr>
      <vt:lpstr>PowerPoint Presentation</vt:lpstr>
      <vt:lpstr>PowerPoint Presentation</vt:lpstr>
      <vt:lpstr>National Assembly for Wales Legislation</vt:lpstr>
      <vt:lpstr>Websites</vt:lpstr>
      <vt:lpstr>Conclusion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 Assignment 2</dc:title>
  <dc:creator>Louise Wright (1904059)</dc:creator>
  <cp:lastModifiedBy>Louise Wright (1904059)</cp:lastModifiedBy>
  <cp:revision>1</cp:revision>
  <dcterms:created xsi:type="dcterms:W3CDTF">2020-01-03T14:52:41Z</dcterms:created>
  <dcterms:modified xsi:type="dcterms:W3CDTF">2020-01-20T11:28:59Z</dcterms:modified>
</cp:coreProperties>
</file>