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1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B6C09-96D6-70C1-A4A9-DB7E7AF23D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790F16-AA39-BF08-241D-C18FD773DB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BBD79-FFEB-B136-42F1-2D9586860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BE6322-802B-A197-18E4-A03A7D7B7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67148-FFAB-783D-693A-22679CA0C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311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78061-4FFE-C79C-2768-D8D8E0FC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AFDBF-0D49-7063-2467-10EB68849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CA2D4-3614-C49E-1D7A-329C2606D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74325-BA19-4FEA-6CD4-024CCC6CB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413AE-5F00-F7CA-E91A-E925E6E87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47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65EAD-CE46-9D7C-F22C-BC54C0A83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60F5B9-E0E4-EC9A-3B11-4D5DD8527E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0BD02-744F-5421-A65D-16C8C506C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FCE0C-37BD-8985-1429-297E0B52D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D647A-7F9E-A514-A440-D81C54798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22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42953-A576-F810-1726-BE4B87FD9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443AF-EF71-FA48-3E13-7D7256B9A0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721182-15DC-1A77-F9ED-AD30BC20AF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19676-09F5-81E8-CC7C-8D034ABEC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69372-C087-511E-C1FE-50A6F07B3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CC87D-1071-E23F-1207-6C394FFD0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965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8DDB-2CE1-258D-377F-E6359BE50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BDE73A-1201-71DE-F2EE-4EE3BAF2FB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FDDC90-BB84-C597-A556-A1C8D0EF43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7CAA4B-BD72-D4D0-44E6-247ED31E1C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76AD2B-01C0-1F25-A486-C216876AFD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88334C-8C7C-A228-7C8A-0EA53FD81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BFEE27-C4CF-D8A2-AD38-794B28BA1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A2180D-9305-37E8-3D57-5B8932A2B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287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C8237-AAE4-FAC6-BD68-8DA517F0B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38A093-7091-A98C-0E45-26076B314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243127-78A1-0E09-657E-AE46F76B8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CA5BA8-F3DB-ABB4-330E-5EE8F1CFE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02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710EC5-B78A-6250-8534-E95643195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5D162-CCFF-0A1F-5A84-7147A972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5E5851-EBB1-2094-CB7E-C906A24A0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825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CB5E2-7B2F-A338-8A2A-2BABF9B13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DC999-9C3F-037E-1078-529E21A45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100FAF-4E4F-DA28-AE61-7231B10E4B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54F7FC-B71E-463D-8C9E-7B4D88827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59A0E8-D260-3569-AABD-2DDDA30FB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C48D9F-7D0E-8B4A-E893-BC248DE79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9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848AA-921B-539F-0409-AE261FE6F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D47047-D42B-0701-3C76-F8FFAD763B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090DA1-0248-4023-A7C5-524E6B0C3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4B915C-6659-7972-1724-38DCE2C5E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86B1CF-16B8-8D51-CFDD-D1F1078D7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C137A-A97A-773E-A440-14AA59E9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933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1C5EE-BDD0-5E16-916A-A6598AD83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41EC9E-2276-C9AC-425C-209537F526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E67EF-90A8-03BC-707A-A12E2C5BF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20C1E-E2D2-7A5D-20C3-6E726ABFE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36161-AD7D-A000-00A8-C58A7B4D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22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F277C3-2E71-2765-FF31-0014901FD7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3BBAB1-E2F5-63D7-C8ED-62CFE7C7C4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715E7-665F-898E-070F-836D0154E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253222-4F3A-10E9-7EE2-889B18056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28469-9E44-4DD1-7DB5-DAE936571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06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5415F6-8889-CA52-6F4E-FA55BB63A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F5EA8-74BE-BC24-D560-36880B0B6D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8954D-CAD0-AD9A-733B-8797EDD2B5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51A008-AA3A-4750-9769-C28C517CBEEF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08410E-4452-C5C9-9A10-CF3A7AA1B9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B7954-3088-9D86-BC23-9C0AF6E52A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62A444-F386-4611-8217-CFC04BED3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1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hyperlink" Target="https://www.instagram.com/share/reel/BACyPdMZ0m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585CA43-B42C-CF58-412C-5C5F611E6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EABE4F-5925-951C-76EA-03F600C409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8691" y="2639435"/>
            <a:ext cx="9144000" cy="2900518"/>
          </a:xfrm>
        </p:spPr>
        <p:txBody>
          <a:bodyPr>
            <a:normAutofit/>
          </a:bodyPr>
          <a:lstStyle/>
          <a:p>
            <a:r>
              <a:rPr lang="en-GB" sz="5100" b="1" kern="1400" spc="-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Wedding Venue Marketing Plan - Dylan Thomas Centre</a:t>
            </a:r>
            <a:br>
              <a:rPr lang="en-GB" sz="5100" kern="1400" spc="-50" dirty="0">
                <a:solidFill>
                  <a:srgbClr val="FFFFFF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5100" kern="1400" spc="-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5100" kern="1400" spc="-50" dirty="0">
                <a:solidFill>
                  <a:srgbClr val="FFFFFF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51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Nadege Isay</a:t>
            </a:r>
            <a:endParaRPr lang="en-GB" sz="51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C0A8DD-15A2-DC5A-9601-CC0C0AA341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759605"/>
            <a:ext cx="9144000" cy="1098395"/>
          </a:xfrm>
        </p:spPr>
        <p:txBody>
          <a:bodyPr>
            <a:normAutofit/>
          </a:bodyPr>
          <a:lstStyle/>
          <a:p>
            <a:pPr algn="l"/>
            <a:r>
              <a:rPr lang="en-GB" sz="1300" kern="1400" spc="-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  <a:br>
              <a:rPr lang="en-GB" sz="1300" kern="1400" spc="-50" dirty="0">
                <a:solidFill>
                  <a:srgbClr val="FFFFFF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300" kern="1400" spc="-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300" kern="1400" spc="-50" dirty="0">
                <a:solidFill>
                  <a:srgbClr val="FFFFFF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300" kern="1400" spc="-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 (Hons) Hospitality and Hotel Management</a:t>
            </a:r>
            <a:br>
              <a:rPr lang="en-GB" sz="1300" kern="1400" spc="-50" dirty="0">
                <a:solidFill>
                  <a:srgbClr val="FFFFFF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3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sz="13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300" kern="1400" spc="-5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Marketing Essentials BMIH4009/BMIH4009D Level 4</a:t>
            </a:r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278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57A1D-210E-44AE-3166-1A7D9106F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Introduction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75322CB-72BF-6AE5-0DCB-AAE94C4E04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marketing plan launches new wedding packages at the Dylan Thomas Centre in 2025.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goal is to make it one of the top wedding venues in Swansea.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Centre will highlight its history, culture, and beautiful event spaces.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Located in Swansea’s maritime quarter, the Centre offers a romantic setting with literary heritage.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aim is to attract engaged couples and increase bookings.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ultimate goal is to make the Dylan Thomas Centre a top wedding destination combining culture, history, and romance. </a:t>
            </a:r>
          </a:p>
        </p:txBody>
      </p:sp>
    </p:spTree>
    <p:extLst>
      <p:ext uri="{BB962C8B-B14F-4D97-AF65-F5344CB8AC3E}">
        <p14:creationId xmlns:p14="http://schemas.microsoft.com/office/powerpoint/2010/main" val="1156828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C7AD9-7690-4E64-1EDF-4704BCCB5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D96976-0A20-5727-8ED6-D022F84E89CB}"/>
              </a:ext>
            </a:extLst>
          </p:cNvPr>
          <p:cNvSpPr txBox="1"/>
          <p:nvPr/>
        </p:nvSpPr>
        <p:spPr>
          <a:xfrm>
            <a:off x="638882" y="4631161"/>
            <a:ext cx="3571810" cy="15593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4"/>
              </a:rPr>
              <a:t>https://www.instagram.com/share/reel/BACyPdMZ0m</a:t>
            </a:r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el">
            <a:hlinkClick r:id="" action="ppaction://media"/>
            <a:extLst>
              <a:ext uri="{FF2B5EF4-FFF2-40B4-BE49-F238E27FC236}">
                <a16:creationId xmlns:a16="http://schemas.microsoft.com/office/drawing/2014/main" id="{BA20A2A3-2FC1-47BC-4171-F7FA159F8AC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t="14852" b="15009"/>
          <a:stretch/>
        </p:blipFill>
        <p:spPr>
          <a:xfrm>
            <a:off x="6035949" y="640080"/>
            <a:ext cx="445130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01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C391F-7744-7D13-F648-01C933A5D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dirty="0"/>
              <a:t>Fern Hill Package - £3,000</a:t>
            </a:r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1EF95-5AAD-4251-34E8-61FBF1174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Intimate Wedding (up to 50 Guests)</a:t>
            </a:r>
          </a:p>
          <a:p>
            <a:r>
              <a:rPr lang="en-GB" sz="2200" dirty="0"/>
              <a:t>Spacious hall and bar</a:t>
            </a:r>
          </a:p>
          <a:p>
            <a:r>
              <a:rPr lang="en-GB" sz="2200" dirty="0"/>
              <a:t>Catering with Breakfast and Dinner</a:t>
            </a:r>
          </a:p>
          <a:p>
            <a:r>
              <a:rPr lang="en-GB" sz="2200" dirty="0"/>
              <a:t>DJ services</a:t>
            </a:r>
          </a:p>
          <a:p>
            <a:r>
              <a:rPr lang="en-GB" sz="2200" dirty="0"/>
              <a:t>Value conscious customer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FCB80D9-F3C3-FD01-4C29-3ACD07F22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799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201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1BA6C-FD6E-9FBA-DCEE-05D570B4A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dirty="0"/>
              <a:t>A Dream of a Night Package - £6,000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AAB4A-A02A-9C85-C11B-81DA4E75B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Mid Size Wedding (up to 100 Guests)</a:t>
            </a:r>
          </a:p>
          <a:p>
            <a:r>
              <a:rPr lang="en-GB" sz="2200" dirty="0"/>
              <a:t>Spacious hall and bar</a:t>
            </a:r>
          </a:p>
          <a:p>
            <a:r>
              <a:rPr lang="en-GB" sz="2200" dirty="0"/>
              <a:t>Catering with Breakfast and Dinner</a:t>
            </a:r>
          </a:p>
          <a:p>
            <a:r>
              <a:rPr lang="en-GB" sz="2200" dirty="0"/>
              <a:t>DJ services</a:t>
            </a:r>
          </a:p>
          <a:p>
            <a:r>
              <a:rPr lang="en-GB" sz="2200" dirty="0"/>
              <a:t>High income value conscious customer</a:t>
            </a:r>
          </a:p>
          <a:p>
            <a:endParaRPr lang="en-GB" sz="2200" dirty="0"/>
          </a:p>
        </p:txBody>
      </p:sp>
      <p:pic>
        <p:nvPicPr>
          <p:cNvPr id="5" name="Picture 4" descr="Blue bokeh lights">
            <a:extLst>
              <a:ext uri="{FF2B5EF4-FFF2-40B4-BE49-F238E27FC236}">
                <a16:creationId xmlns:a16="http://schemas.microsoft.com/office/drawing/2014/main" id="{B3909FBC-6EEC-1F16-2AF0-9DDB68EF46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48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5749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A83EF-6AEC-DA5C-A052-5F1E77C9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The Sea and the Sky Package - £10,000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6E37A-299B-A452-B901-BFD0009F5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Large Wedding (up to 150 Guests)</a:t>
            </a:r>
          </a:p>
          <a:p>
            <a:r>
              <a:rPr lang="en-GB" sz="2200" dirty="0"/>
              <a:t>Spacious hall and bar</a:t>
            </a:r>
          </a:p>
          <a:p>
            <a:r>
              <a:rPr lang="en-GB" sz="2200" dirty="0"/>
              <a:t>Catering with Breakfast and Dinner</a:t>
            </a:r>
          </a:p>
          <a:p>
            <a:r>
              <a:rPr lang="en-GB" sz="2200" dirty="0"/>
              <a:t>DJ services</a:t>
            </a:r>
          </a:p>
          <a:p>
            <a:r>
              <a:rPr lang="en-GB" sz="2200" dirty="0"/>
              <a:t>Overnight Accommodation</a:t>
            </a:r>
          </a:p>
          <a:p>
            <a:r>
              <a:rPr lang="en-GB" sz="2200" dirty="0"/>
              <a:t>High income image conscious customer</a:t>
            </a:r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5122" name="Picture 2" descr="The Poetry of Dylan Thomas: Nature, Humanity, and God | The Cultural Me">
            <a:extLst>
              <a:ext uri="{FF2B5EF4-FFF2-40B4-BE49-F238E27FC236}">
                <a16:creationId xmlns:a16="http://schemas.microsoft.com/office/drawing/2014/main" id="{4DA168C4-ED53-DB8C-7E97-245819A6B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27" r="20720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903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C06B7-04BD-3571-9F28-BBADDB23C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The Rhapsody of Love Package - £15,000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574B3-86FD-9AAF-E5FA-580EC7C52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Grand Wedding (up to 200 Guests)</a:t>
            </a:r>
          </a:p>
          <a:p>
            <a:r>
              <a:rPr lang="en-GB" sz="2200" dirty="0"/>
              <a:t>Spacious hall and bar</a:t>
            </a:r>
          </a:p>
          <a:p>
            <a:r>
              <a:rPr lang="en-GB" sz="2200" dirty="0"/>
              <a:t>Gourmet Catering with Breakfast and Dinner</a:t>
            </a:r>
          </a:p>
          <a:p>
            <a:r>
              <a:rPr lang="en-GB" sz="2200" dirty="0"/>
              <a:t>DJ services</a:t>
            </a:r>
          </a:p>
          <a:p>
            <a:r>
              <a:rPr lang="en-GB" sz="2200" dirty="0"/>
              <a:t>Overnight Accommodation</a:t>
            </a:r>
          </a:p>
          <a:p>
            <a:r>
              <a:rPr lang="en-GB" sz="2200" dirty="0"/>
              <a:t>High income image conscious customer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6146" name="Picture 2" descr="Luxury Wedding Venues: 50 UK Venues for a Fairytale Wedding - hitched.co.uk">
            <a:extLst>
              <a:ext uri="{FF2B5EF4-FFF2-40B4-BE49-F238E27FC236}">
                <a16:creationId xmlns:a16="http://schemas.microsoft.com/office/drawing/2014/main" id="{3A7DE9CE-067F-510A-DCF5-864ECF305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" r="32602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5349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3113DA-11DF-1D0E-BC9F-FBC89FB13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3EABDBD-4B01-6D70-CCAC-508F6EFD9B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Dylan Thomas Centre combines history and literary legacy, appealing to couples.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aims to become a top wedding venue in South Wales with smart marketing and promotions.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marketing plan focuses on using the Centre’s cultural heritage to attract couples.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Wedding packages are flexible and can be customized with themes.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goal is to offer a unique and memorable wedding experience. </a:t>
            </a:r>
          </a:p>
        </p:txBody>
      </p:sp>
    </p:spTree>
    <p:extLst>
      <p:ext uri="{BB962C8B-B14F-4D97-AF65-F5344CB8AC3E}">
        <p14:creationId xmlns:p14="http://schemas.microsoft.com/office/powerpoint/2010/main" val="3622304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9EFC08-8C5F-EDCE-D262-096A1C843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BE58BBA-0384-1D43-3BD4-F82AA1E1A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39F21-03F4-5457-7837-1B2DC5054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85F1632-213F-D5D2-993E-3CA5AA687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12390E8-9173-723F-9CA6-F21C23F855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62500" lnSpcReduction="20000"/>
          </a:bodyPr>
          <a:lstStyle/>
          <a:p>
            <a:pPr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Hitched (2024).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50 of the Best Luxury Wedding Venues in the UK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Hitched.co.uk. Available at: https://www.hitched.co.uk/wedding-planning/ceremony-and-reception/luxury-wedding-venues/ [Accessed 9 Dec. 2024].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 Breton Traditional (2016).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‘Fern Hill’ Dylan Thomas piece for the centenary, Silver stained &amp; painted glass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Delphiglass.com. Available at: https://www.delphiglass.com/agf_entries/hi-res/6/agf65972_1.jpg [Accessed 9 Dec. 2024].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Nohassi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(2024).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Nature, Humanity, and God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Thecultural.me. Available at: https://cdn.thecultural.me/sob/silhouette-of-a-person_8e00ffc782774f5696dfc020860d4119_g.jpg [Accessed 9 Dec. 2024].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UKBride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(2024).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Dylan Thomas Centre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Ukbride.co.uk. Available at: https://www.ukbride.co.uk/wedding-venues/dylan-thomas-centre-64b21 [Accessed 9 Dec. 2024].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8583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547</Words>
  <Application>Microsoft Office PowerPoint</Application>
  <PresentationFormat>Widescreen</PresentationFormat>
  <Paragraphs>49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Wedding Venue Marketing Plan - Dylan Thomas Centre   Nadege Isay</vt:lpstr>
      <vt:lpstr>Introduction</vt:lpstr>
      <vt:lpstr>Reel</vt:lpstr>
      <vt:lpstr>Fern Hill Package - £3,000</vt:lpstr>
      <vt:lpstr>A Dream of a Night Package - £6,000</vt:lpstr>
      <vt:lpstr>The Sea and the Sky Package - £10,000</vt:lpstr>
      <vt:lpstr>The Rhapsody of Love Package - £15,000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Nadege Isay (1807295)</cp:lastModifiedBy>
  <cp:revision>1</cp:revision>
  <dcterms:created xsi:type="dcterms:W3CDTF">2024-12-09T00:03:00Z</dcterms:created>
  <dcterms:modified xsi:type="dcterms:W3CDTF">2024-12-09T17:28:27Z</dcterms:modified>
</cp:coreProperties>
</file>