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9" autoAdjust="0"/>
  </p:normalViewPr>
  <p:slideViewPr>
    <p:cSldViewPr>
      <p:cViewPr>
        <p:scale>
          <a:sx n="50" d="100"/>
          <a:sy n="50" d="100"/>
        </p:scale>
        <p:origin x="-2382" y="-10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2701D-D6BC-445A-9468-6B24F2F51044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A87CF-CFD0-49B0-9A7D-70916790D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80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2701D-D6BC-445A-9468-6B24F2F51044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A87CF-CFD0-49B0-9A7D-70916790D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467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2701D-D6BC-445A-9468-6B24F2F51044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A87CF-CFD0-49B0-9A7D-70916790D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6434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2701D-D6BC-445A-9468-6B24F2F51044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A87CF-CFD0-49B0-9A7D-70916790D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3660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2701D-D6BC-445A-9468-6B24F2F51044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A87CF-CFD0-49B0-9A7D-70916790D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787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2701D-D6BC-445A-9468-6B24F2F51044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A87CF-CFD0-49B0-9A7D-70916790D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3712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2701D-D6BC-445A-9468-6B24F2F51044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A87CF-CFD0-49B0-9A7D-70916790D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8550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2701D-D6BC-445A-9468-6B24F2F51044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A87CF-CFD0-49B0-9A7D-70916790D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778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2701D-D6BC-445A-9468-6B24F2F51044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A87CF-CFD0-49B0-9A7D-70916790D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240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2701D-D6BC-445A-9468-6B24F2F51044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A87CF-CFD0-49B0-9A7D-70916790D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0436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B2701D-D6BC-445A-9468-6B24F2F51044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CA87CF-CFD0-49B0-9A7D-70916790D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2446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B2701D-D6BC-445A-9468-6B24F2F51044}" type="datetimeFigureOut">
              <a:rPr lang="en-GB" smtClean="0"/>
              <a:t>06/12/2018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CA87CF-CFD0-49B0-9A7D-70916790D8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6714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wordery.com/process-based-cbt-stefan-g-hofmann-9781626255968?currency=GBP&amp;btrck=S0dDR1lyVU9JQ0F1YW1rcE1NUUdTNEIyYzdaZXA2SDl0NWVnQ1BTM1IvZ2I5aGxCcTBSQTJqUW5UTWh2bjNRQg&amp;utm_source=bing&amp;utm_medium=cpc&amp;utm_campaign=ShoppingGB&amp;msclkid=f97552a3272e1e9d7dc50eab40edf0be#gallery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drericmorris.com/2018/02/05/post-cbt/" TargetMode="External"/><Relationship Id="rId2" Type="http://schemas.openxmlformats.org/officeDocument/2006/relationships/hyperlink" Target="https://onlinelibrary.wiley.com/doi/full/10.1002/wps.20442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1008112"/>
          </a:xfrm>
        </p:spPr>
        <p:txBody>
          <a:bodyPr/>
          <a:lstStyle/>
          <a:p>
            <a:r>
              <a:rPr lang="en-GB" dirty="0" smtClean="0"/>
              <a:t>		 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CBT	</a:t>
            </a:r>
            <a:r>
              <a:rPr lang="en-GB" dirty="0" smtClean="0"/>
              <a:t>		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1412776"/>
            <a:ext cx="6400800" cy="720080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Future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1844824"/>
            <a:ext cx="5256584" cy="4796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33930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31640" y="620688"/>
            <a:ext cx="5526360" cy="79406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b="1" dirty="0">
                <a:solidFill>
                  <a:schemeClr val="accent1"/>
                </a:solidFill>
              </a:rPr>
              <a:t> </a:t>
            </a:r>
            <a:endParaRPr lang="en-GB" sz="2800" b="1" dirty="0" smtClean="0">
              <a:solidFill>
                <a:schemeClr val="accent1"/>
              </a:solidFill>
            </a:endParaRPr>
          </a:p>
          <a:p>
            <a:pPr algn="ctr"/>
            <a:endParaRPr lang="en-GB" sz="2800" b="1" dirty="0">
              <a:solidFill>
                <a:schemeClr val="accent1"/>
              </a:solidFill>
            </a:endParaRPr>
          </a:p>
          <a:p>
            <a:pPr algn="ctr"/>
            <a:endParaRPr lang="en-GB" sz="2800" b="1" dirty="0" smtClean="0">
              <a:solidFill>
                <a:schemeClr val="accent1"/>
              </a:solidFill>
            </a:endParaRPr>
          </a:p>
          <a:p>
            <a:pPr algn="ctr"/>
            <a:endParaRPr lang="en-GB" sz="2800" b="1" dirty="0">
              <a:solidFill>
                <a:schemeClr val="accent1"/>
              </a:solidFill>
            </a:endParaRPr>
          </a:p>
          <a:p>
            <a:pPr algn="ctr"/>
            <a:r>
              <a:rPr lang="en-GB" sz="2800" b="1" dirty="0">
                <a:solidFill>
                  <a:schemeClr val="accent1"/>
                </a:solidFill>
              </a:rPr>
              <a:t>  </a:t>
            </a:r>
            <a:r>
              <a:rPr lang="en-GB" sz="2800" b="1" dirty="0" smtClean="0">
                <a:solidFill>
                  <a:schemeClr val="accent1"/>
                </a:solidFill>
              </a:rPr>
              <a:t>   </a:t>
            </a:r>
            <a:r>
              <a:rPr lang="en-GB" sz="2800" b="1" dirty="0" smtClean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THE FUTURE OF CBT?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“The Future could be science and Practice goes beyond the ‘Alphabet Soup’ of branded therapies, to process based CBT”</a:t>
            </a:r>
          </a:p>
          <a:p>
            <a:pPr algn="ctr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endParaRPr lang="en-GB" dirty="0"/>
          </a:p>
          <a:p>
            <a:pPr algn="ctr"/>
            <a:endParaRPr lang="en-GB" dirty="0" smtClean="0"/>
          </a:p>
          <a:p>
            <a:pPr algn="ctr"/>
            <a:endParaRPr lang="en-GB" dirty="0" smtClean="0"/>
          </a:p>
          <a:p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3522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ee the source image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855" y="1052736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ee the source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3604" y="3717032"/>
            <a:ext cx="1902459" cy="2306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923928" y="1556792"/>
            <a:ext cx="36004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	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Stefan Hoffman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Cognitive Therapist / Researcher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4319972" y="4437112"/>
            <a:ext cx="37084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dirty="0" smtClean="0"/>
              <a:t>           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Steven Hayes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Contextualist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/ Researcher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20408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Image result for photos of waves on shore"/>
          <p:cNvSpPr>
            <a:spLocks noChangeAspect="1" noChangeArrowheads="1"/>
          </p:cNvSpPr>
          <p:nvPr/>
        </p:nvSpPr>
        <p:spPr bwMode="auto">
          <a:xfrm>
            <a:off x="63500" y="-136525"/>
            <a:ext cx="2800350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AutoShape 4" descr="Image result for photos of waves on shore"/>
          <p:cNvSpPr>
            <a:spLocks noChangeAspect="1" noChangeArrowheads="1"/>
          </p:cNvSpPr>
          <p:nvPr/>
        </p:nvSpPr>
        <p:spPr bwMode="auto">
          <a:xfrm>
            <a:off x="215900" y="15875"/>
            <a:ext cx="2800350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" name="AutoShape 6" descr="Image result for photos of waves on shore"/>
          <p:cNvSpPr>
            <a:spLocks noChangeAspect="1" noChangeArrowheads="1"/>
          </p:cNvSpPr>
          <p:nvPr/>
        </p:nvSpPr>
        <p:spPr bwMode="auto">
          <a:xfrm>
            <a:off x="368300" y="168275"/>
            <a:ext cx="2800350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6" name="Picture 8" descr="See the source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0747"/>
            <a:ext cx="10093566" cy="6734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1835696" y="332656"/>
            <a:ext cx="792087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THIRD WAVE</a:t>
            </a:r>
            <a:endParaRPr lang="en-GB" sz="6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68819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93" name="Picture 21" descr="Process-Based CBT by Stefan G. Hofmann and Steven C. Hayes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798984"/>
            <a:ext cx="3869407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892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ee the source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700808"/>
            <a:ext cx="5616624" cy="3742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365632" y="980728"/>
            <a:ext cx="4752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      A New Terrain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899271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556792"/>
            <a:ext cx="82809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References</a:t>
            </a:r>
          </a:p>
          <a:p>
            <a:endParaRPr lang="en-GB" dirty="0"/>
          </a:p>
          <a:p>
            <a:r>
              <a:rPr lang="en-GB" dirty="0" smtClean="0"/>
              <a:t>Hayes, S.C., &amp; Hoffman, S.G (2017).  The third wave of cognitive </a:t>
            </a:r>
            <a:r>
              <a:rPr lang="en-GB" dirty="0" err="1" smtClean="0"/>
              <a:t>behavioral</a:t>
            </a:r>
            <a:r>
              <a:rPr lang="en-GB" dirty="0" smtClean="0"/>
              <a:t> therapy and the rise of process-based care.  World Psychiatry, 16(3), 245-246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395536" y="2852936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2"/>
              </a:rPr>
              <a:t>Wiley online library 2017 </a:t>
            </a:r>
            <a:r>
              <a:rPr lang="en-GB" i="1" dirty="0"/>
              <a:t>The third wave of cognitive </a:t>
            </a:r>
            <a:r>
              <a:rPr lang="en-GB" i="1" dirty="0" err="1"/>
              <a:t>behavioral</a:t>
            </a:r>
            <a:r>
              <a:rPr lang="en-GB" i="1" dirty="0"/>
              <a:t> therapy and the rise of process‐based </a:t>
            </a:r>
            <a:r>
              <a:rPr lang="en-GB" i="1" dirty="0" smtClean="0"/>
              <a:t>care, Available at</a:t>
            </a:r>
            <a:endParaRPr lang="en-GB" i="1" dirty="0"/>
          </a:p>
          <a:p>
            <a:r>
              <a:rPr lang="en-GB" dirty="0" smtClean="0">
                <a:hlinkClick r:id="rId2"/>
              </a:rPr>
              <a:t> https</a:t>
            </a:r>
            <a:r>
              <a:rPr lang="en-GB" dirty="0" smtClean="0">
                <a:hlinkClick r:id="rId2"/>
              </a:rPr>
              <a:t>://onlinelibrary.wiley.com/doi/full/10.1002/wps.20442</a:t>
            </a:r>
            <a:r>
              <a:rPr lang="en-GB" dirty="0" smtClean="0"/>
              <a:t>  (Accessed 5</a:t>
            </a:r>
            <a:r>
              <a:rPr lang="en-GB" baseline="30000" dirty="0" smtClean="0"/>
              <a:t>th</a:t>
            </a:r>
            <a:r>
              <a:rPr lang="en-GB" dirty="0" smtClean="0"/>
              <a:t> December 2018)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75556" y="4450326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hlinkClick r:id="rId3"/>
              </a:rPr>
              <a:t>Morris. E, (2018)  Eric Morris </a:t>
            </a:r>
            <a:r>
              <a:rPr lang="en-GB" dirty="0" err="1" smtClean="0">
                <a:hlinkClick r:id="rId3"/>
              </a:rPr>
              <a:t>Phd</a:t>
            </a:r>
            <a:r>
              <a:rPr lang="en-GB" dirty="0" smtClean="0">
                <a:hlinkClick r:id="rId3"/>
              </a:rPr>
              <a:t>, Available at </a:t>
            </a:r>
          </a:p>
          <a:p>
            <a:r>
              <a:rPr lang="en-GB" dirty="0" smtClean="0">
                <a:hlinkClick r:id="rId3"/>
              </a:rPr>
              <a:t>http://drericmorris.com/2018/02/05/post-cbt/</a:t>
            </a:r>
            <a:r>
              <a:rPr lang="en-GB" dirty="0" smtClean="0"/>
              <a:t>  (Accessed 5</a:t>
            </a:r>
            <a:r>
              <a:rPr lang="en-GB" baseline="30000" dirty="0" smtClean="0"/>
              <a:t>TH</a:t>
            </a:r>
            <a:r>
              <a:rPr lang="en-GB" dirty="0" smtClean="0"/>
              <a:t> December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03369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249</TotalTime>
  <Words>101</Words>
  <Application>Microsoft Office PowerPoint</Application>
  <PresentationFormat>On-screen Show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    CBT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CBT</dc:title>
  <dc:creator>jane brown</dc:creator>
  <cp:lastModifiedBy>jane brown</cp:lastModifiedBy>
  <cp:revision>16</cp:revision>
  <dcterms:created xsi:type="dcterms:W3CDTF">2018-12-05T20:52:36Z</dcterms:created>
  <dcterms:modified xsi:type="dcterms:W3CDTF">2018-12-06T01:03:37Z</dcterms:modified>
</cp:coreProperties>
</file>