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92" r:id="rId2"/>
    <p:sldId id="297" r:id="rId3"/>
    <p:sldId id="276" r:id="rId4"/>
    <p:sldId id="298" r:id="rId5"/>
    <p:sldId id="299" r:id="rId6"/>
    <p:sldId id="261" r:id="rId7"/>
    <p:sldId id="293" r:id="rId8"/>
    <p:sldId id="269" r:id="rId9"/>
    <p:sldId id="279" r:id="rId10"/>
    <p:sldId id="268" r:id="rId11"/>
    <p:sldId id="300" r:id="rId12"/>
    <p:sldId id="302" r:id="rId13"/>
    <p:sldId id="304" r:id="rId14"/>
    <p:sldId id="301" r:id="rId15"/>
    <p:sldId id="303" r:id="rId16"/>
    <p:sldId id="295" r:id="rId17"/>
    <p:sldId id="28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21E4AEA4-8DFA-4A89-87EB-49C32662AFE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CECE8"/>
          </a:solidFill>
        </a:fill>
      </a:tcStyle>
    </a:wholeTbl>
    <a:band1H>
      <a:tcStyle>
        <a:tcBdr/>
        <a:fill>
          <a:solidFill>
            <a:srgbClr val="F8D7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8D7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D7D3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9DCAF9ED-07DC-4A11-8D7F-57B35C25682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FCECE8"/>
          </a:solidFill>
        </a:fill>
      </a:tcStyle>
    </a:band1H>
    <a:band1V>
      <a:tcStyle>
        <a:tcBdr/>
        <a:fill>
          <a:solidFill>
            <a:srgbClr val="FCECE8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Row>
  </a:tblStyle>
  <a:tblStyle styleId="{8A107856-5554-42FB-B03E-39F5DBC370B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CECE8"/>
          </a:solidFill>
        </a:fill>
      </a:tcStyle>
    </a:wholeTbl>
    <a:band1H>
      <a:tcStyle>
        <a:tcBdr/>
        <a:fill>
          <a:solidFill>
            <a:srgbClr val="F8D7CD"/>
          </a:solidFill>
        </a:fill>
      </a:tcStyle>
    </a:band1H>
    <a:band1V>
      <a:tcStyle>
        <a:tcBdr/>
        <a:fill>
          <a:solidFill>
            <a:srgbClr val="F8D7CD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CECE8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FCECE8"/>
          </a:solidFill>
        </a:fill>
      </a:tcStyle>
    </a:firstRow>
  </a:tblStyle>
  <a:tblStyle styleId="{85BE263C-DBD7-4A20-BB59-AAB30ACAA65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5DA37D80-6434-44D0-A028-1B22A696006F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ED7D31"/>
          </a:solidFill>
        </a:fill>
      </a:tcStyle>
    </a:band1H>
    <a:band1V>
      <a:tcStyle>
        <a:tcBdr/>
        <a:fill>
          <a:solidFill>
            <a:srgbClr val="ED7D31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6E25E649-3F16-4E02-A733-19D2CDBF48F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8BE5A2-6C1D-5D56-D096-6E121A1FFB3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B84885-6176-1EBC-E8B9-9FC188739595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8BFE74C-E4A6-4CA9-BED9-C5A8034CC902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7/12/2026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32265-9BF6-C55D-681A-62A32C004B7B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072C36-256D-0FF2-D993-1DDE638DAE36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6432B-A4D9-4B63-B4FC-C55AE5A722AB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825055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7">
            <a:extLst>
              <a:ext uri="{FF2B5EF4-FFF2-40B4-BE49-F238E27FC236}">
                <a16:creationId xmlns:a16="http://schemas.microsoft.com/office/drawing/2014/main" id="{4B14FDF0-73AD-733C-7F9C-32E8761C26C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等线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Slide Image Placeholder 8">
            <a:extLst>
              <a:ext uri="{FF2B5EF4-FFF2-40B4-BE49-F238E27FC236}">
                <a16:creationId xmlns:a16="http://schemas.microsoft.com/office/drawing/2014/main" id="{C0EE0793-6ACA-6970-6213-7E70E28C54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4" name="Footer Placeholder 9">
            <a:extLst>
              <a:ext uri="{FF2B5EF4-FFF2-40B4-BE49-F238E27FC236}">
                <a16:creationId xmlns:a16="http://schemas.microsoft.com/office/drawing/2014/main" id="{7F1AC49F-6E61-3C20-A3DD-7510866E3DAF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等线"/>
              </a:defRPr>
            </a:lvl1pPr>
          </a:lstStyle>
          <a:p>
            <a:pPr lvl="0"/>
            <a:endParaRPr lang="en-US"/>
          </a:p>
        </p:txBody>
      </p:sp>
      <p:sp>
        <p:nvSpPr>
          <p:cNvPr id="5" name="Date Placeholder 10">
            <a:extLst>
              <a:ext uri="{FF2B5EF4-FFF2-40B4-BE49-F238E27FC236}">
                <a16:creationId xmlns:a16="http://schemas.microsoft.com/office/drawing/2014/main" id="{E0F9CD2C-DBB7-8108-6E1F-3C3A5D54436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等线"/>
              </a:defRPr>
            </a:lvl1pPr>
          </a:lstStyle>
          <a:p>
            <a:pPr lvl="0"/>
            <a:fld id="{C51A18A3-DF08-4572-8341-AEC3A7A295AA}" type="datetime1">
              <a:rPr lang="en-US"/>
              <a:pPr lvl="0"/>
              <a:t>7/12/2026</a:t>
            </a:fld>
            <a:endParaRPr lang="en-US"/>
          </a:p>
        </p:txBody>
      </p:sp>
      <p:sp>
        <p:nvSpPr>
          <p:cNvPr id="6" name="Notes Placeholder 11">
            <a:extLst>
              <a:ext uri="{FF2B5EF4-FFF2-40B4-BE49-F238E27FC236}">
                <a16:creationId xmlns:a16="http://schemas.microsoft.com/office/drawing/2014/main" id="{B065983E-86F6-38CB-82CE-D0E1E794F39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12">
            <a:extLst>
              <a:ext uri="{FF2B5EF4-FFF2-40B4-BE49-F238E27FC236}">
                <a16:creationId xmlns:a16="http://schemas.microsoft.com/office/drawing/2014/main" id="{55F5D3CB-A57D-E172-B617-208AB97784F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等线"/>
              </a:defRPr>
            </a:lvl1pPr>
          </a:lstStyle>
          <a:p>
            <a:pPr lvl="0"/>
            <a:fld id="{DE10A9A1-518A-477E-B550-BB5678CA43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746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等线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等线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等线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等线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等线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93AB01-0E1D-69B1-06B7-3CAC91EA9C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F68934-9D9F-E3AD-6729-43899649A38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D65873-6A14-ABFB-AE66-5EA95C41DCF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04DCA09-17AE-42B3-BAAC-0D446F67353F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8DDB60-EE23-42AF-D166-D89DB8139B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C458DB-95BA-CCAD-79C2-46E684E9614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509B07-8D97-05CC-E413-2CAD2B13515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7BE1166-8D60-4DFC-A62D-73150ABA703B}" type="slidenum">
              <a:t>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66C3CE-2325-988E-C15A-3E385862F1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BFE3C9-16C0-3280-38B1-25BF7170C0A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64A58-9A29-C00E-4EB6-150D6A4B50A6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5DDECB1-95D3-4FD0-966B-C416B0422C6C}" type="slidenum">
              <a:t>7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BB4A41-310D-F9A0-ABEC-E3B20AEB91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05AD86-55F5-B0DC-57AB-900D6A03930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5E8CE-84C0-AA2F-724F-3809B2BA01D2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1167DC6-FBDF-46CC-94EA-5B225DFB5E58}" type="slidenum">
              <a:t>9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7DA0C8-DCAA-FE50-9561-D627273025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0B113D-73EA-60EA-56FF-C37113A9D30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CD274E-4397-3CAF-9B15-E4E92E2C6AC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E45C450-6C11-4A3F-8F62-0E517D9A299E}" type="slidenum">
              <a:t>12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54E487-B43C-167A-0621-0215E68931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7040CF-57C6-BC6B-F3E3-B5145B7AFA2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5EBBEF-4DD0-9A55-282E-E024F204CC1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30D59F-19E7-4912-9E35-5DA19C1DECE2}" type="slidenum">
              <a:t>16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225FB7-52D4-806C-E6E8-7E9B735C0A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9D8E29-A950-46B0-99F8-5E863CFCE79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20ED3D-DD90-77BA-64F7-82860198479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AB46452-9C69-4C9E-9F8D-ABF52E9D23EE}" type="slidenum">
              <a:t>17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等线"/>
              <a:ea typeface="等线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Image">
    <p:bg>
      <p:bgPr>
        <a:solidFill>
          <a:srgbClr val="0F2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hape 33">
            <a:extLst>
              <a:ext uri="{FF2B5EF4-FFF2-40B4-BE49-F238E27FC236}">
                <a16:creationId xmlns:a16="http://schemas.microsoft.com/office/drawing/2014/main" id="{C758310E-2902-87A9-1658-E45B79AB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897685" y="1064462"/>
            <a:ext cx="1570619" cy="179682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Shape 31">
            <a:extLst>
              <a:ext uri="{FF2B5EF4-FFF2-40B4-BE49-F238E27FC236}">
                <a16:creationId xmlns:a16="http://schemas.microsoft.com/office/drawing/2014/main" id="{A8E79E67-A24C-A1A4-B955-6DEEE526B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55" b="2555"/>
          <a:stretch>
            <a:fillRect/>
          </a:stretch>
        </p:blipFill>
        <p:spPr>
          <a:xfrm>
            <a:off x="6284314" y="3984452"/>
            <a:ext cx="1570619" cy="179682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2">
            <a:extLst>
              <a:ext uri="{FF2B5EF4-FFF2-40B4-BE49-F238E27FC236}">
                <a16:creationId xmlns:a16="http://schemas.microsoft.com/office/drawing/2014/main" id="{2FE41E81-1743-A612-90F6-7028620576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4289" y="731520"/>
            <a:ext cx="5029200" cy="32918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cxnSp>
        <p:nvCxnSpPr>
          <p:cNvPr id="5" name="Straight Connector 2">
            <a:extLst>
              <a:ext uri="{FF2B5EF4-FFF2-40B4-BE49-F238E27FC236}">
                <a16:creationId xmlns:a16="http://schemas.microsoft.com/office/drawing/2014/main" id="{A9057773-5DEA-88BA-0706-8FB93B76B0A5}"/>
              </a:ext>
            </a:extLst>
          </p:cNvPr>
          <p:cNvCxnSpPr/>
          <p:nvPr/>
        </p:nvCxnSpPr>
        <p:spPr>
          <a:xfrm>
            <a:off x="1168530" y="4172087"/>
            <a:ext cx="0" cy="760287"/>
          </a:xfrm>
          <a:prstGeom prst="straightConnector1">
            <a:avLst/>
          </a:prstGeom>
          <a:noFill/>
          <a:ln w="19046" cap="flat">
            <a:solidFill>
              <a:srgbClr val="D84400"/>
            </a:solidFill>
            <a:prstDash val="solid"/>
            <a:miter/>
          </a:ln>
        </p:spPr>
      </p:cxnSp>
      <p:sp>
        <p:nvSpPr>
          <p:cNvPr id="6" name="Content placeholder 47" descr="Click icon to add picture">
            <a:extLst>
              <a:ext uri="{FF2B5EF4-FFF2-40B4-BE49-F238E27FC236}">
                <a16:creationId xmlns:a16="http://schemas.microsoft.com/office/drawing/2014/main" id="{5F2898C3-7CE8-E29C-50B2-E610FFD1C7B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60893" y="4172087"/>
            <a:ext cx="4912595" cy="9144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47">
            <a:extLst>
              <a:ext uri="{FF2B5EF4-FFF2-40B4-BE49-F238E27FC236}">
                <a16:creationId xmlns:a16="http://schemas.microsoft.com/office/drawing/2014/main" id="{68A36BF7-7674-747E-758F-F279F8DDF0B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42557" y="821835"/>
            <a:ext cx="4405506" cy="5066342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picture≈≈</a:t>
            </a:r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780B8597-5209-587F-BE2D-83D5D47FED3D}"/>
              </a:ext>
            </a:extLst>
          </p:cNvPr>
          <p:cNvSpPr/>
          <p:nvPr/>
        </p:nvSpPr>
        <p:spPr>
          <a:xfrm>
            <a:off x="7441323" y="5568778"/>
            <a:ext cx="829927" cy="9494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Posterama Text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2970729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6">
            <a:extLst>
              <a:ext uri="{FF2B5EF4-FFF2-40B4-BE49-F238E27FC236}">
                <a16:creationId xmlns:a16="http://schemas.microsoft.com/office/drawing/2014/main" id="{23F143E9-E2FD-ECFA-4D14-A16BAC8D1C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62CEDB50-3C96-3B61-D111-6A53699C65A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94329" y="3429000"/>
            <a:ext cx="3475040" cy="237807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: Shape 4">
            <a:extLst>
              <a:ext uri="{FF2B5EF4-FFF2-40B4-BE49-F238E27FC236}">
                <a16:creationId xmlns:a16="http://schemas.microsoft.com/office/drawing/2014/main" id="{0DBC339E-4987-1506-D3F8-D18B56264E00}"/>
              </a:ext>
            </a:extLst>
          </p:cNvPr>
          <p:cNvSpPr/>
          <p:nvPr/>
        </p:nvSpPr>
        <p:spPr>
          <a:xfrm>
            <a:off x="6282842" y="525295"/>
            <a:ext cx="1913125" cy="2140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5" name="Freeform: Shape 12">
            <a:extLst>
              <a:ext uri="{FF2B5EF4-FFF2-40B4-BE49-F238E27FC236}">
                <a16:creationId xmlns:a16="http://schemas.microsoft.com/office/drawing/2014/main" id="{1FAC3FD3-4910-1C01-532D-1D943626899F}"/>
              </a:ext>
            </a:extLst>
          </p:cNvPr>
          <p:cNvSpPr/>
          <p:nvPr/>
        </p:nvSpPr>
        <p:spPr>
          <a:xfrm>
            <a:off x="8375474" y="496107"/>
            <a:ext cx="1913125" cy="21595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069B3227-8E03-EFCF-52C5-CD57B7CA83F6}"/>
              </a:ext>
            </a:extLst>
          </p:cNvPr>
          <p:cNvSpPr/>
          <p:nvPr/>
        </p:nvSpPr>
        <p:spPr>
          <a:xfrm>
            <a:off x="9403470" y="2310313"/>
            <a:ext cx="1913125" cy="21595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Freeform 28">
            <a:extLst>
              <a:ext uri="{FF2B5EF4-FFF2-40B4-BE49-F238E27FC236}">
                <a16:creationId xmlns:a16="http://schemas.microsoft.com/office/drawing/2014/main" id="{E7BF0BC9-C65D-FD0B-31AE-FF3B6B3F3EB2}"/>
              </a:ext>
            </a:extLst>
          </p:cNvPr>
          <p:cNvSpPr/>
          <p:nvPr/>
        </p:nvSpPr>
        <p:spPr>
          <a:xfrm>
            <a:off x="10460479" y="505836"/>
            <a:ext cx="1731516" cy="21595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31521"/>
              <a:gd name="f7" fmla="val 2159541"/>
              <a:gd name="f8" fmla="val 953758"/>
              <a:gd name="f9" fmla="val 438909"/>
              <a:gd name="f10" fmla="val 1724628"/>
              <a:gd name="f11" fmla="val 956364"/>
              <a:gd name="f12" fmla="val 1623503"/>
              <a:gd name="f13" fmla="val 543733"/>
              <a:gd name="f14" fmla="+- 0 0 -90"/>
              <a:gd name="f15" fmla="*/ f3 1 1731521"/>
              <a:gd name="f16" fmla="*/ f4 1 2159541"/>
              <a:gd name="f17" fmla="+- f7 0 f5"/>
              <a:gd name="f18" fmla="+- f6 0 f5"/>
              <a:gd name="f19" fmla="*/ f14 f0 1"/>
              <a:gd name="f20" fmla="*/ f18 1 1731521"/>
              <a:gd name="f21" fmla="*/ f17 1 2159541"/>
              <a:gd name="f22" fmla="*/ 953758 f18 1"/>
              <a:gd name="f23" fmla="*/ 0 f17 1"/>
              <a:gd name="f24" fmla="*/ 1731521 f18 1"/>
              <a:gd name="f25" fmla="*/ 438909 f17 1"/>
              <a:gd name="f26" fmla="*/ 1724628 f17 1"/>
              <a:gd name="f27" fmla="*/ 956364 f18 1"/>
              <a:gd name="f28" fmla="*/ 2159541 f17 1"/>
              <a:gd name="f29" fmla="*/ 0 f18 1"/>
              <a:gd name="f30" fmla="*/ 1623503 f17 1"/>
              <a:gd name="f31" fmla="*/ 543733 f17 1"/>
              <a:gd name="f32" fmla="*/ f19 1 f2"/>
              <a:gd name="f33" fmla="*/ f22 1 1731521"/>
              <a:gd name="f34" fmla="*/ f23 1 2159541"/>
              <a:gd name="f35" fmla="*/ f24 1 1731521"/>
              <a:gd name="f36" fmla="*/ f25 1 2159541"/>
              <a:gd name="f37" fmla="*/ f26 1 2159541"/>
              <a:gd name="f38" fmla="*/ f27 1 1731521"/>
              <a:gd name="f39" fmla="*/ f28 1 2159541"/>
              <a:gd name="f40" fmla="*/ f29 1 1731521"/>
              <a:gd name="f41" fmla="*/ f30 1 2159541"/>
              <a:gd name="f42" fmla="*/ f31 1 2159541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1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5"/>
              </a:cxn>
              <a:cxn ang="f47">
                <a:pos x="f64" y="f66"/>
              </a:cxn>
              <a:cxn ang="f47">
                <a:pos x="f67" y="f68"/>
              </a:cxn>
              <a:cxn ang="f47">
                <a:pos x="f69" y="f70"/>
              </a:cxn>
              <a:cxn ang="f47">
                <a:pos x="f69" y="f71"/>
              </a:cxn>
            </a:cxnLst>
            <a:rect l="f58" t="f61" r="f59" b="f60"/>
            <a:pathLst>
              <a:path w="1731521" h="2159541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7"/>
                </a:lnTo>
                <a:lnTo>
                  <a:pt x="f5" y="f12"/>
                </a:lnTo>
                <a:lnTo>
                  <a:pt x="f5" y="f13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D65DA513-ADF3-FD75-BE56-36BC75349FE7}"/>
              </a:ext>
            </a:extLst>
          </p:cNvPr>
          <p:cNvSpPr/>
          <p:nvPr/>
        </p:nvSpPr>
        <p:spPr>
          <a:xfrm>
            <a:off x="11498095" y="2436656"/>
            <a:ext cx="698025" cy="186895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98022"/>
              <a:gd name="f7" fmla="val 1868948"/>
              <a:gd name="f8" fmla="val 1477709"/>
              <a:gd name="f9" fmla="val 397939"/>
              <a:gd name="f10" fmla="+- 0 0 -90"/>
              <a:gd name="f11" fmla="*/ f3 1 698022"/>
              <a:gd name="f12" fmla="*/ f4 1 1868948"/>
              <a:gd name="f13" fmla="+- f7 0 f5"/>
              <a:gd name="f14" fmla="+- f6 0 f5"/>
              <a:gd name="f15" fmla="*/ f10 f0 1"/>
              <a:gd name="f16" fmla="*/ f14 1 698022"/>
              <a:gd name="f17" fmla="*/ f13 1 1868948"/>
              <a:gd name="f18" fmla="*/ 698022 f14 1"/>
              <a:gd name="f19" fmla="*/ 0 f13 1"/>
              <a:gd name="f20" fmla="*/ 1868948 f13 1"/>
              <a:gd name="f21" fmla="*/ 0 f14 1"/>
              <a:gd name="f22" fmla="*/ 1477709 f13 1"/>
              <a:gd name="f23" fmla="*/ 397939 f13 1"/>
              <a:gd name="f24" fmla="*/ f15 1 f2"/>
              <a:gd name="f25" fmla="*/ f18 1 698022"/>
              <a:gd name="f26" fmla="*/ f19 1 1868948"/>
              <a:gd name="f27" fmla="*/ f20 1 1868948"/>
              <a:gd name="f28" fmla="*/ f21 1 698022"/>
              <a:gd name="f29" fmla="*/ f22 1 1868948"/>
              <a:gd name="f30" fmla="*/ f23 1 1868948"/>
              <a:gd name="f31" fmla="*/ f5 1 f16"/>
              <a:gd name="f32" fmla="*/ f6 1 f16"/>
              <a:gd name="f33" fmla="*/ f5 1 f17"/>
              <a:gd name="f34" fmla="*/ f7 1 f17"/>
              <a:gd name="f35" fmla="+- f24 0 f1"/>
              <a:gd name="f36" fmla="*/ f25 1 f16"/>
              <a:gd name="f37" fmla="*/ f26 1 f17"/>
              <a:gd name="f38" fmla="*/ f27 1 f17"/>
              <a:gd name="f39" fmla="*/ f28 1 f16"/>
              <a:gd name="f40" fmla="*/ f29 1 f17"/>
              <a:gd name="f41" fmla="*/ f30 1 f17"/>
              <a:gd name="f42" fmla="*/ f31 f11 1"/>
              <a:gd name="f43" fmla="*/ f32 f11 1"/>
              <a:gd name="f44" fmla="*/ f34 f12 1"/>
              <a:gd name="f45" fmla="*/ f33 f12 1"/>
              <a:gd name="f46" fmla="*/ f36 f11 1"/>
              <a:gd name="f47" fmla="*/ f37 f12 1"/>
              <a:gd name="f48" fmla="*/ f38 f12 1"/>
              <a:gd name="f49" fmla="*/ f39 f11 1"/>
              <a:gd name="f50" fmla="*/ f40 f12 1"/>
              <a:gd name="f51" fmla="*/ f41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6" y="f47"/>
              </a:cxn>
              <a:cxn ang="f35">
                <a:pos x="f46" y="f48"/>
              </a:cxn>
              <a:cxn ang="f35">
                <a:pos x="f49" y="f50"/>
              </a:cxn>
              <a:cxn ang="f35">
                <a:pos x="f49" y="f51"/>
              </a:cxn>
            </a:cxnLst>
            <a:rect l="f42" t="f45" r="f43" b="f44"/>
            <a:pathLst>
              <a:path w="698022" h="1868948">
                <a:moveTo>
                  <a:pt x="f6" y="f5"/>
                </a:moveTo>
                <a:lnTo>
                  <a:pt x="f6" y="f7"/>
                </a:lnTo>
                <a:lnTo>
                  <a:pt x="f5" y="f8"/>
                </a:lnTo>
                <a:lnTo>
                  <a:pt x="f5" y="f9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9" name="Freeform 29">
            <a:extLst>
              <a:ext uri="{FF2B5EF4-FFF2-40B4-BE49-F238E27FC236}">
                <a16:creationId xmlns:a16="http://schemas.microsoft.com/office/drawing/2014/main" id="{4F49B05D-90F4-FA32-D8DA-85B6DB6F21A7}"/>
              </a:ext>
            </a:extLst>
          </p:cNvPr>
          <p:cNvSpPr/>
          <p:nvPr/>
        </p:nvSpPr>
        <p:spPr>
          <a:xfrm>
            <a:off x="10460479" y="4114790"/>
            <a:ext cx="1731516" cy="21595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31521"/>
              <a:gd name="f7" fmla="val 2159541"/>
              <a:gd name="f8" fmla="val 953758"/>
              <a:gd name="f9" fmla="val 438909"/>
              <a:gd name="f10" fmla="val 1724629"/>
              <a:gd name="f11" fmla="val 956364"/>
              <a:gd name="f12" fmla="val 1623503"/>
              <a:gd name="f13" fmla="val 543733"/>
              <a:gd name="f14" fmla="+- 0 0 -90"/>
              <a:gd name="f15" fmla="*/ f3 1 1731521"/>
              <a:gd name="f16" fmla="*/ f4 1 2159541"/>
              <a:gd name="f17" fmla="+- f7 0 f5"/>
              <a:gd name="f18" fmla="+- f6 0 f5"/>
              <a:gd name="f19" fmla="*/ f14 f0 1"/>
              <a:gd name="f20" fmla="*/ f18 1 1731521"/>
              <a:gd name="f21" fmla="*/ f17 1 2159541"/>
              <a:gd name="f22" fmla="*/ 953758 f18 1"/>
              <a:gd name="f23" fmla="*/ 0 f17 1"/>
              <a:gd name="f24" fmla="*/ 1731521 f18 1"/>
              <a:gd name="f25" fmla="*/ 438909 f17 1"/>
              <a:gd name="f26" fmla="*/ 1724629 f17 1"/>
              <a:gd name="f27" fmla="*/ 956364 f18 1"/>
              <a:gd name="f28" fmla="*/ 2159541 f17 1"/>
              <a:gd name="f29" fmla="*/ 0 f18 1"/>
              <a:gd name="f30" fmla="*/ 1623503 f17 1"/>
              <a:gd name="f31" fmla="*/ 543733 f17 1"/>
              <a:gd name="f32" fmla="*/ f19 1 f2"/>
              <a:gd name="f33" fmla="*/ f22 1 1731521"/>
              <a:gd name="f34" fmla="*/ f23 1 2159541"/>
              <a:gd name="f35" fmla="*/ f24 1 1731521"/>
              <a:gd name="f36" fmla="*/ f25 1 2159541"/>
              <a:gd name="f37" fmla="*/ f26 1 2159541"/>
              <a:gd name="f38" fmla="*/ f27 1 1731521"/>
              <a:gd name="f39" fmla="*/ f28 1 2159541"/>
              <a:gd name="f40" fmla="*/ f29 1 1731521"/>
              <a:gd name="f41" fmla="*/ f30 1 2159541"/>
              <a:gd name="f42" fmla="*/ f31 1 2159541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1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5"/>
              </a:cxn>
              <a:cxn ang="f47">
                <a:pos x="f64" y="f66"/>
              </a:cxn>
              <a:cxn ang="f47">
                <a:pos x="f67" y="f68"/>
              </a:cxn>
              <a:cxn ang="f47">
                <a:pos x="f69" y="f70"/>
              </a:cxn>
              <a:cxn ang="f47">
                <a:pos x="f69" y="f71"/>
              </a:cxn>
            </a:cxnLst>
            <a:rect l="f58" t="f61" r="f59" b="f60"/>
            <a:pathLst>
              <a:path w="1731521" h="2159541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7"/>
                </a:lnTo>
                <a:lnTo>
                  <a:pt x="f5" y="f12"/>
                </a:lnTo>
                <a:lnTo>
                  <a:pt x="f5" y="f13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0" name="Footer Placeholder 1">
            <a:extLst>
              <a:ext uri="{FF2B5EF4-FFF2-40B4-BE49-F238E27FC236}">
                <a16:creationId xmlns:a16="http://schemas.microsoft.com/office/drawing/2014/main" id="{61054DD0-ED17-1944-CFE5-B3F042F5E6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2">
            <a:extLst>
              <a:ext uri="{FF2B5EF4-FFF2-40B4-BE49-F238E27FC236}">
                <a16:creationId xmlns:a16="http://schemas.microsoft.com/office/drawing/2014/main" id="{80A39429-7267-87BB-E39D-CCF92D4F5D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7F0B5B-E976-49F2-8FE5-769896F53F01}" type="slidenum">
              <a:t>‹#›</a:t>
            </a:fld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65B0BC60-6462-453B-3D35-9719DA5DA7C4}"/>
              </a:ext>
            </a:extLst>
          </p:cNvPr>
          <p:cNvSpPr/>
          <p:nvPr/>
        </p:nvSpPr>
        <p:spPr>
          <a:xfrm>
            <a:off x="7325349" y="0"/>
            <a:ext cx="1911964" cy="8669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3" name="Freeform 8">
            <a:extLst>
              <a:ext uri="{FF2B5EF4-FFF2-40B4-BE49-F238E27FC236}">
                <a16:creationId xmlns:a16="http://schemas.microsoft.com/office/drawing/2014/main" id="{72B5A8C6-4B7B-96AC-71FF-B2C5DC0C68AF}"/>
              </a:ext>
            </a:extLst>
          </p:cNvPr>
          <p:cNvSpPr/>
          <p:nvPr/>
        </p:nvSpPr>
        <p:spPr>
          <a:xfrm>
            <a:off x="9416820" y="0"/>
            <a:ext cx="1911964" cy="8669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4" name="Freeform: Shape 12">
            <a:extLst>
              <a:ext uri="{FF2B5EF4-FFF2-40B4-BE49-F238E27FC236}">
                <a16:creationId xmlns:a16="http://schemas.microsoft.com/office/drawing/2014/main" id="{6047D6C8-59D6-0307-787A-9D5DFF6BED54}"/>
              </a:ext>
            </a:extLst>
          </p:cNvPr>
          <p:cNvSpPr/>
          <p:nvPr/>
        </p:nvSpPr>
        <p:spPr>
          <a:xfrm>
            <a:off x="1571158" y="505836"/>
            <a:ext cx="1913125" cy="21595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5" name="Freeform 17">
            <a:extLst>
              <a:ext uri="{FF2B5EF4-FFF2-40B4-BE49-F238E27FC236}">
                <a16:creationId xmlns:a16="http://schemas.microsoft.com/office/drawing/2014/main" id="{27DB5259-3EB6-3541-961B-CC3FFA418EF9}"/>
              </a:ext>
            </a:extLst>
          </p:cNvPr>
          <p:cNvSpPr/>
          <p:nvPr/>
        </p:nvSpPr>
        <p:spPr>
          <a:xfrm>
            <a:off x="521034" y="0"/>
            <a:ext cx="1911964" cy="8669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2340273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break">
    <p:bg>
      <p:bgPr>
        <a:solidFill>
          <a:srgbClr val="0F2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3C83A963-BB5C-40BA-1E6F-92C53E32E8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98464" y="731520"/>
            <a:ext cx="5029200" cy="3291840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47" descr="Click icon to add picture">
            <a:extLst>
              <a:ext uri="{FF2B5EF4-FFF2-40B4-BE49-F238E27FC236}">
                <a16:creationId xmlns:a16="http://schemas.microsoft.com/office/drawing/2014/main" id="{186D1114-CB27-5182-76AF-73677ACB34C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17336" y="4172087"/>
            <a:ext cx="4910328" cy="100584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72EDF71A-BB20-D91C-2106-493FC6C63723}"/>
              </a:ext>
            </a:extLst>
          </p:cNvPr>
          <p:cNvSpPr/>
          <p:nvPr/>
        </p:nvSpPr>
        <p:spPr>
          <a:xfrm>
            <a:off x="3843561" y="722522"/>
            <a:ext cx="1244909" cy="14052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AEC1D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4F75E418-68A3-FE69-AB7F-5EFBBF1396DE}"/>
              </a:ext>
            </a:extLst>
          </p:cNvPr>
          <p:cNvSpPr/>
          <p:nvPr/>
        </p:nvSpPr>
        <p:spPr>
          <a:xfrm>
            <a:off x="1223933" y="1436915"/>
            <a:ext cx="2857006" cy="326977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6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7DFD3F24-B521-112A-0C6E-6E3E257C9CA3}"/>
              </a:ext>
            </a:extLst>
          </p:cNvPr>
          <p:cNvSpPr/>
          <p:nvPr/>
        </p:nvSpPr>
        <p:spPr>
          <a:xfrm>
            <a:off x="758705" y="3457556"/>
            <a:ext cx="1208041" cy="13817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845E5C77-CA4D-7545-5461-AC1A6F0BE402}"/>
              </a:ext>
            </a:extLst>
          </p:cNvPr>
          <p:cNvSpPr/>
          <p:nvPr/>
        </p:nvSpPr>
        <p:spPr>
          <a:xfrm>
            <a:off x="2917914" y="4662159"/>
            <a:ext cx="663378" cy="7589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Posterama Text SemiBold"/>
            </a:endParaRPr>
          </a:p>
        </p:txBody>
      </p:sp>
      <p:cxnSp>
        <p:nvCxnSpPr>
          <p:cNvPr id="8" name="Straight Connector 2">
            <a:extLst>
              <a:ext uri="{FF2B5EF4-FFF2-40B4-BE49-F238E27FC236}">
                <a16:creationId xmlns:a16="http://schemas.microsoft.com/office/drawing/2014/main" id="{359F3449-3279-2AC0-FCEC-68B0D7F27BE7}"/>
              </a:ext>
            </a:extLst>
          </p:cNvPr>
          <p:cNvCxnSpPr/>
          <p:nvPr/>
        </p:nvCxnSpPr>
        <p:spPr>
          <a:xfrm>
            <a:off x="5998710" y="4172087"/>
            <a:ext cx="0" cy="760287"/>
          </a:xfrm>
          <a:prstGeom prst="straightConnector1">
            <a:avLst/>
          </a:prstGeom>
          <a:noFill/>
          <a:ln w="19046" cap="flat">
            <a:solidFill>
              <a:srgbClr val="D844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97553940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7">
            <a:extLst>
              <a:ext uri="{FF2B5EF4-FFF2-40B4-BE49-F238E27FC236}">
                <a16:creationId xmlns:a16="http://schemas.microsoft.com/office/drawing/2014/main" id="{97D7CA01-19DD-0879-34D7-FD7A8C17338C}"/>
              </a:ext>
            </a:extLst>
          </p:cNvPr>
          <p:cNvGrpSpPr/>
          <p:nvPr/>
        </p:nvGrpSpPr>
        <p:grpSpPr>
          <a:xfrm>
            <a:off x="879762" y="-10378"/>
            <a:ext cx="10794254" cy="1864808"/>
            <a:chOff x="879762" y="-10378"/>
            <a:chExt cx="10794254" cy="1864808"/>
          </a:xfrm>
        </p:grpSpPr>
        <p:sp>
          <p:nvSpPr>
            <p:cNvPr id="3" name="Freeform: Shape 12">
              <a:extLst>
                <a:ext uri="{FF2B5EF4-FFF2-40B4-BE49-F238E27FC236}">
                  <a16:creationId xmlns:a16="http://schemas.microsoft.com/office/drawing/2014/main" id="{DE2EB17C-D9EF-B5AA-6F0A-0F6A1E91B994}"/>
                </a:ext>
              </a:extLst>
            </p:cNvPr>
            <p:cNvSpPr/>
            <p:nvPr/>
          </p:nvSpPr>
          <p:spPr>
            <a:xfrm>
              <a:off x="8893125" y="351934"/>
              <a:ext cx="1331055" cy="15024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87647"/>
                <a:gd name="f7" fmla="val 5032188"/>
                <a:gd name="f8" fmla="val 2187388"/>
                <a:gd name="f9" fmla="val 4386729"/>
                <a:gd name="f10" fmla="val 1261035"/>
                <a:gd name="f11" fmla="val 4390713"/>
                <a:gd name="f12" fmla="val 2103718"/>
                <a:gd name="f13" fmla="val 4380208"/>
                <a:gd name="f14" fmla="val 2940604"/>
                <a:gd name="f15" fmla="val 4384192"/>
                <a:gd name="f16" fmla="val 3783287"/>
                <a:gd name="f17" fmla="val 2193365"/>
                <a:gd name="f18" fmla="val 3783106"/>
                <a:gd name="f19" fmla="val 1267012"/>
                <a:gd name="f20" fmla="+- 0 0 -90"/>
                <a:gd name="f21" fmla="*/ f3 1 4387647"/>
                <a:gd name="f22" fmla="*/ f4 1 5032188"/>
                <a:gd name="f23" fmla="+- f7 0 f5"/>
                <a:gd name="f24" fmla="+- f6 0 f5"/>
                <a:gd name="f25" fmla="*/ f20 f0 1"/>
                <a:gd name="f26" fmla="*/ f24 1 4387647"/>
                <a:gd name="f27" fmla="*/ f23 1 5032188"/>
                <a:gd name="f28" fmla="*/ 0 f23 1"/>
                <a:gd name="f29" fmla="*/ 1261035 f23 1"/>
                <a:gd name="f30" fmla="*/ 5032188 f23 1"/>
                <a:gd name="f31" fmla="*/ 3783106 f23 1"/>
                <a:gd name="f32" fmla="*/ 1267012 f23 1"/>
                <a:gd name="f33" fmla="*/ 2187388 f24 1"/>
                <a:gd name="f34" fmla="*/ 4386729 f24 1"/>
                <a:gd name="f35" fmla="*/ 4384192 f24 1"/>
                <a:gd name="f36" fmla="*/ 3783287 f23 1"/>
                <a:gd name="f37" fmla="*/ 2193365 f24 1"/>
                <a:gd name="f38" fmla="*/ 0 f24 1"/>
                <a:gd name="f39" fmla="*/ f25 1 f2"/>
                <a:gd name="f40" fmla="*/ f28 1 5032188"/>
                <a:gd name="f41" fmla="*/ f29 1 5032188"/>
                <a:gd name="f42" fmla="*/ f30 1 5032188"/>
                <a:gd name="f43" fmla="*/ f31 1 5032188"/>
                <a:gd name="f44" fmla="*/ f32 1 5032188"/>
                <a:gd name="f45" fmla="*/ f33 1 4387647"/>
                <a:gd name="f46" fmla="*/ f34 1 4387647"/>
                <a:gd name="f47" fmla="*/ f35 1 4387647"/>
                <a:gd name="f48" fmla="*/ f36 1 5032188"/>
                <a:gd name="f49" fmla="*/ f37 1 4387647"/>
                <a:gd name="f50" fmla="*/ f38 1 4387647"/>
                <a:gd name="f51" fmla="*/ f5 1 f26"/>
                <a:gd name="f52" fmla="*/ f6 1 f26"/>
                <a:gd name="f53" fmla="*/ f5 1 f27"/>
                <a:gd name="f54" fmla="*/ f7 1 f27"/>
                <a:gd name="f55" fmla="+- f39 0 f1"/>
                <a:gd name="f56" fmla="*/ f45 1 f26"/>
                <a:gd name="f57" fmla="*/ f40 1 f27"/>
                <a:gd name="f58" fmla="*/ f46 1 f26"/>
                <a:gd name="f59" fmla="*/ f41 1 f27"/>
                <a:gd name="f60" fmla="*/ f47 1 f26"/>
                <a:gd name="f61" fmla="*/ f48 1 f27"/>
                <a:gd name="f62" fmla="*/ f49 1 f26"/>
                <a:gd name="f63" fmla="*/ f42 1 f27"/>
                <a:gd name="f64" fmla="*/ f50 1 f26"/>
                <a:gd name="f65" fmla="*/ f43 1 f27"/>
                <a:gd name="f66" fmla="*/ f44 1 f27"/>
                <a:gd name="f67" fmla="*/ f51 f21 1"/>
                <a:gd name="f68" fmla="*/ f52 f21 1"/>
                <a:gd name="f69" fmla="*/ f54 f22 1"/>
                <a:gd name="f70" fmla="*/ f53 f22 1"/>
                <a:gd name="f71" fmla="*/ f56 f21 1"/>
                <a:gd name="f72" fmla="*/ f57 f22 1"/>
                <a:gd name="f73" fmla="*/ f58 f21 1"/>
                <a:gd name="f74" fmla="*/ f59 f22 1"/>
                <a:gd name="f75" fmla="*/ f60 f21 1"/>
                <a:gd name="f76" fmla="*/ f61 f22 1"/>
                <a:gd name="f77" fmla="*/ f62 f21 1"/>
                <a:gd name="f78" fmla="*/ f63 f22 1"/>
                <a:gd name="f79" fmla="*/ f64 f21 1"/>
                <a:gd name="f80" fmla="*/ f65 f22 1"/>
                <a:gd name="f81" fmla="*/ f66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71" y="f72"/>
                </a:cxn>
                <a:cxn ang="f55">
                  <a:pos x="f73" y="f74"/>
                </a:cxn>
                <a:cxn ang="f55">
                  <a:pos x="f75" y="f76"/>
                </a:cxn>
                <a:cxn ang="f55">
                  <a:pos x="f77" y="f78"/>
                </a:cxn>
                <a:cxn ang="f55">
                  <a:pos x="f79" y="f80"/>
                </a:cxn>
                <a:cxn ang="f55">
                  <a:pos x="f79" y="f81"/>
                </a:cxn>
                <a:cxn ang="f55">
                  <a:pos x="f71" y="f72"/>
                </a:cxn>
              </a:cxnLst>
              <a:rect l="f67" t="f70" r="f68" b="f69"/>
              <a:pathLst>
                <a:path w="4387647" h="5032188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17" y="f7"/>
                  </a:lnTo>
                  <a:lnTo>
                    <a:pt x="f5" y="f18"/>
                  </a:lnTo>
                  <a:lnTo>
                    <a:pt x="f5" y="f19"/>
                  </a:lnTo>
                  <a:lnTo>
                    <a:pt x="f8" y="f5"/>
                  </a:lnTo>
                  <a:close/>
                </a:path>
              </a:pathLst>
            </a:custGeom>
            <a:noFill/>
            <a:ln w="12701" cap="flat">
              <a:solidFill>
                <a:srgbClr val="AFABAB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4" name="Freeform: Shape 12">
              <a:extLst>
                <a:ext uri="{FF2B5EF4-FFF2-40B4-BE49-F238E27FC236}">
                  <a16:creationId xmlns:a16="http://schemas.microsoft.com/office/drawing/2014/main" id="{3CDF45E4-B3A0-1EC3-4EF5-EA2F24BEBCFE}"/>
                </a:ext>
              </a:extLst>
            </p:cNvPr>
            <p:cNvSpPr/>
            <p:nvPr/>
          </p:nvSpPr>
          <p:spPr>
            <a:xfrm>
              <a:off x="5985735" y="345167"/>
              <a:ext cx="1331055" cy="15024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87647"/>
                <a:gd name="f7" fmla="val 5032188"/>
                <a:gd name="f8" fmla="val 2187388"/>
                <a:gd name="f9" fmla="val 4386729"/>
                <a:gd name="f10" fmla="val 1261035"/>
                <a:gd name="f11" fmla="val 4390713"/>
                <a:gd name="f12" fmla="val 2103718"/>
                <a:gd name="f13" fmla="val 4380208"/>
                <a:gd name="f14" fmla="val 2940604"/>
                <a:gd name="f15" fmla="val 4384192"/>
                <a:gd name="f16" fmla="val 3783287"/>
                <a:gd name="f17" fmla="val 2193365"/>
                <a:gd name="f18" fmla="val 3783106"/>
                <a:gd name="f19" fmla="val 1267012"/>
                <a:gd name="f20" fmla="+- 0 0 -90"/>
                <a:gd name="f21" fmla="*/ f3 1 4387647"/>
                <a:gd name="f22" fmla="*/ f4 1 5032188"/>
                <a:gd name="f23" fmla="+- f7 0 f5"/>
                <a:gd name="f24" fmla="+- f6 0 f5"/>
                <a:gd name="f25" fmla="*/ f20 f0 1"/>
                <a:gd name="f26" fmla="*/ f24 1 4387647"/>
                <a:gd name="f27" fmla="*/ f23 1 5032188"/>
                <a:gd name="f28" fmla="*/ 0 f23 1"/>
                <a:gd name="f29" fmla="*/ 1261035 f23 1"/>
                <a:gd name="f30" fmla="*/ 5032188 f23 1"/>
                <a:gd name="f31" fmla="*/ 3783106 f23 1"/>
                <a:gd name="f32" fmla="*/ 1267012 f23 1"/>
                <a:gd name="f33" fmla="*/ 2187388 f24 1"/>
                <a:gd name="f34" fmla="*/ 4386729 f24 1"/>
                <a:gd name="f35" fmla="*/ 4384192 f24 1"/>
                <a:gd name="f36" fmla="*/ 3783287 f23 1"/>
                <a:gd name="f37" fmla="*/ 2193365 f24 1"/>
                <a:gd name="f38" fmla="*/ 0 f24 1"/>
                <a:gd name="f39" fmla="*/ f25 1 f2"/>
                <a:gd name="f40" fmla="*/ f28 1 5032188"/>
                <a:gd name="f41" fmla="*/ f29 1 5032188"/>
                <a:gd name="f42" fmla="*/ f30 1 5032188"/>
                <a:gd name="f43" fmla="*/ f31 1 5032188"/>
                <a:gd name="f44" fmla="*/ f32 1 5032188"/>
                <a:gd name="f45" fmla="*/ f33 1 4387647"/>
                <a:gd name="f46" fmla="*/ f34 1 4387647"/>
                <a:gd name="f47" fmla="*/ f35 1 4387647"/>
                <a:gd name="f48" fmla="*/ f36 1 5032188"/>
                <a:gd name="f49" fmla="*/ f37 1 4387647"/>
                <a:gd name="f50" fmla="*/ f38 1 4387647"/>
                <a:gd name="f51" fmla="*/ f5 1 f26"/>
                <a:gd name="f52" fmla="*/ f6 1 f26"/>
                <a:gd name="f53" fmla="*/ f5 1 f27"/>
                <a:gd name="f54" fmla="*/ f7 1 f27"/>
                <a:gd name="f55" fmla="+- f39 0 f1"/>
                <a:gd name="f56" fmla="*/ f45 1 f26"/>
                <a:gd name="f57" fmla="*/ f40 1 f27"/>
                <a:gd name="f58" fmla="*/ f46 1 f26"/>
                <a:gd name="f59" fmla="*/ f41 1 f27"/>
                <a:gd name="f60" fmla="*/ f47 1 f26"/>
                <a:gd name="f61" fmla="*/ f48 1 f27"/>
                <a:gd name="f62" fmla="*/ f49 1 f26"/>
                <a:gd name="f63" fmla="*/ f42 1 f27"/>
                <a:gd name="f64" fmla="*/ f50 1 f26"/>
                <a:gd name="f65" fmla="*/ f43 1 f27"/>
                <a:gd name="f66" fmla="*/ f44 1 f27"/>
                <a:gd name="f67" fmla="*/ f51 f21 1"/>
                <a:gd name="f68" fmla="*/ f52 f21 1"/>
                <a:gd name="f69" fmla="*/ f54 f22 1"/>
                <a:gd name="f70" fmla="*/ f53 f22 1"/>
                <a:gd name="f71" fmla="*/ f56 f21 1"/>
                <a:gd name="f72" fmla="*/ f57 f22 1"/>
                <a:gd name="f73" fmla="*/ f58 f21 1"/>
                <a:gd name="f74" fmla="*/ f59 f22 1"/>
                <a:gd name="f75" fmla="*/ f60 f21 1"/>
                <a:gd name="f76" fmla="*/ f61 f22 1"/>
                <a:gd name="f77" fmla="*/ f62 f21 1"/>
                <a:gd name="f78" fmla="*/ f63 f22 1"/>
                <a:gd name="f79" fmla="*/ f64 f21 1"/>
                <a:gd name="f80" fmla="*/ f65 f22 1"/>
                <a:gd name="f81" fmla="*/ f66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71" y="f72"/>
                </a:cxn>
                <a:cxn ang="f55">
                  <a:pos x="f73" y="f74"/>
                </a:cxn>
                <a:cxn ang="f55">
                  <a:pos x="f75" y="f76"/>
                </a:cxn>
                <a:cxn ang="f55">
                  <a:pos x="f77" y="f78"/>
                </a:cxn>
                <a:cxn ang="f55">
                  <a:pos x="f79" y="f80"/>
                </a:cxn>
                <a:cxn ang="f55">
                  <a:pos x="f79" y="f81"/>
                </a:cxn>
                <a:cxn ang="f55">
                  <a:pos x="f71" y="f72"/>
                </a:cxn>
              </a:cxnLst>
              <a:rect l="f67" t="f70" r="f68" b="f69"/>
              <a:pathLst>
                <a:path w="4387647" h="5032188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17" y="f7"/>
                  </a:lnTo>
                  <a:lnTo>
                    <a:pt x="f5" y="f18"/>
                  </a:lnTo>
                  <a:lnTo>
                    <a:pt x="f5" y="f19"/>
                  </a:lnTo>
                  <a:lnTo>
                    <a:pt x="f8" y="f5"/>
                  </a:lnTo>
                  <a:close/>
                </a:path>
              </a:pathLst>
            </a:custGeom>
            <a:solidFill>
              <a:srgbClr val="B83903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F50906C-2BAB-B668-05A5-A4EB0FAAB2C3}"/>
                </a:ext>
              </a:extLst>
            </p:cNvPr>
            <p:cNvSpPr/>
            <p:nvPr/>
          </p:nvSpPr>
          <p:spPr>
            <a:xfrm>
              <a:off x="5255120" y="0"/>
              <a:ext cx="1330250" cy="6031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1968"/>
                <a:gd name="f7" fmla="val 866964"/>
                <a:gd name="f8" fmla="val 1911621"/>
                <a:gd name="f9" fmla="val 335832"/>
                <a:gd name="f10" fmla="val 956364"/>
                <a:gd name="f11" fmla="val 335755"/>
                <a:gd name="f12" fmla="+- 0 0 -90"/>
                <a:gd name="f13" fmla="*/ f3 1 1911968"/>
                <a:gd name="f14" fmla="*/ f4 1 866964"/>
                <a:gd name="f15" fmla="+- f7 0 f5"/>
                <a:gd name="f16" fmla="+- f6 0 f5"/>
                <a:gd name="f17" fmla="*/ f12 f0 1"/>
                <a:gd name="f18" fmla="*/ f16 1 1911968"/>
                <a:gd name="f19" fmla="*/ f15 1 866964"/>
                <a:gd name="f20" fmla="*/ 0 f16 1"/>
                <a:gd name="f21" fmla="*/ 0 f15 1"/>
                <a:gd name="f22" fmla="*/ 1911968 f16 1"/>
                <a:gd name="f23" fmla="*/ 1911621 f16 1"/>
                <a:gd name="f24" fmla="*/ 335832 f15 1"/>
                <a:gd name="f25" fmla="*/ 956364 f16 1"/>
                <a:gd name="f26" fmla="*/ 866964 f15 1"/>
                <a:gd name="f27" fmla="*/ 335755 f15 1"/>
                <a:gd name="f28" fmla="*/ f17 1 f2"/>
                <a:gd name="f29" fmla="*/ f20 1 1911968"/>
                <a:gd name="f30" fmla="*/ f21 1 866964"/>
                <a:gd name="f31" fmla="*/ f22 1 1911968"/>
                <a:gd name="f32" fmla="*/ f23 1 1911968"/>
                <a:gd name="f33" fmla="*/ f24 1 866964"/>
                <a:gd name="f34" fmla="*/ f25 1 1911968"/>
                <a:gd name="f35" fmla="*/ f26 1 866964"/>
                <a:gd name="f36" fmla="*/ f27 1 86696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8"/>
                <a:gd name="f46" fmla="*/ f33 1 f19"/>
                <a:gd name="f47" fmla="*/ f34 1 f18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3 1"/>
                <a:gd name="f58" fmla="*/ f46 f14 1"/>
                <a:gd name="f59" fmla="*/ f47 f13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7" y="f58"/>
                </a:cxn>
                <a:cxn ang="f41">
                  <a:pos x="f59" y="f60"/>
                </a:cxn>
                <a:cxn ang="f41">
                  <a:pos x="f54" y="f61"/>
                </a:cxn>
              </a:cxnLst>
              <a:rect l="f50" t="f53" r="f51" b="f52"/>
              <a:pathLst>
                <a:path w="1911968" h="866964">
                  <a:moveTo>
                    <a:pt x="f5" y="f5"/>
                  </a:moveTo>
                  <a:lnTo>
                    <a:pt x="f6" y="f5"/>
                  </a:lnTo>
                  <a:lnTo>
                    <a:pt x="f8" y="f9"/>
                  </a:lnTo>
                  <a:lnTo>
                    <a:pt x="f10" y="f7"/>
                  </a:lnTo>
                  <a:lnTo>
                    <a:pt x="f5" y="f11"/>
                  </a:lnTo>
                  <a:close/>
                </a:path>
              </a:pathLst>
            </a:custGeom>
            <a:solidFill>
              <a:srgbClr val="8FAADC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8310E4BC-1037-B49E-85BE-0328DA500E99}"/>
                </a:ext>
              </a:extLst>
            </p:cNvPr>
            <p:cNvSpPr/>
            <p:nvPr/>
          </p:nvSpPr>
          <p:spPr>
            <a:xfrm>
              <a:off x="6710251" y="0"/>
              <a:ext cx="1330250" cy="6031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1968"/>
                <a:gd name="f7" fmla="val 866964"/>
                <a:gd name="f8" fmla="val 1911621"/>
                <a:gd name="f9" fmla="val 335832"/>
                <a:gd name="f10" fmla="val 956364"/>
                <a:gd name="f11" fmla="val 335755"/>
                <a:gd name="f12" fmla="+- 0 0 -90"/>
                <a:gd name="f13" fmla="*/ f3 1 1911968"/>
                <a:gd name="f14" fmla="*/ f4 1 866964"/>
                <a:gd name="f15" fmla="+- f7 0 f5"/>
                <a:gd name="f16" fmla="+- f6 0 f5"/>
                <a:gd name="f17" fmla="*/ f12 f0 1"/>
                <a:gd name="f18" fmla="*/ f16 1 1911968"/>
                <a:gd name="f19" fmla="*/ f15 1 866964"/>
                <a:gd name="f20" fmla="*/ 0 f16 1"/>
                <a:gd name="f21" fmla="*/ 0 f15 1"/>
                <a:gd name="f22" fmla="*/ 1911968 f16 1"/>
                <a:gd name="f23" fmla="*/ 1911621 f16 1"/>
                <a:gd name="f24" fmla="*/ 335832 f15 1"/>
                <a:gd name="f25" fmla="*/ 956364 f16 1"/>
                <a:gd name="f26" fmla="*/ 866964 f15 1"/>
                <a:gd name="f27" fmla="*/ 335755 f15 1"/>
                <a:gd name="f28" fmla="*/ f17 1 f2"/>
                <a:gd name="f29" fmla="*/ f20 1 1911968"/>
                <a:gd name="f30" fmla="*/ f21 1 866964"/>
                <a:gd name="f31" fmla="*/ f22 1 1911968"/>
                <a:gd name="f32" fmla="*/ f23 1 1911968"/>
                <a:gd name="f33" fmla="*/ f24 1 866964"/>
                <a:gd name="f34" fmla="*/ f25 1 1911968"/>
                <a:gd name="f35" fmla="*/ f26 1 866964"/>
                <a:gd name="f36" fmla="*/ f27 1 86696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8"/>
                <a:gd name="f46" fmla="*/ f33 1 f19"/>
                <a:gd name="f47" fmla="*/ f34 1 f18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3 1"/>
                <a:gd name="f58" fmla="*/ f46 f14 1"/>
                <a:gd name="f59" fmla="*/ f47 f13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7" y="f58"/>
                </a:cxn>
                <a:cxn ang="f41">
                  <a:pos x="f59" y="f60"/>
                </a:cxn>
                <a:cxn ang="f41">
                  <a:pos x="f54" y="f61"/>
                </a:cxn>
              </a:cxnLst>
              <a:rect l="f50" t="f53" r="f51" b="f52"/>
              <a:pathLst>
                <a:path w="1911968" h="866964">
                  <a:moveTo>
                    <a:pt x="f5" y="f5"/>
                  </a:moveTo>
                  <a:lnTo>
                    <a:pt x="f6" y="f5"/>
                  </a:lnTo>
                  <a:lnTo>
                    <a:pt x="f8" y="f9"/>
                  </a:lnTo>
                  <a:lnTo>
                    <a:pt x="f10" y="f7"/>
                  </a:lnTo>
                  <a:lnTo>
                    <a:pt x="f5" y="f11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7" name="Freeform: Shape 12">
              <a:extLst>
                <a:ext uri="{FF2B5EF4-FFF2-40B4-BE49-F238E27FC236}">
                  <a16:creationId xmlns:a16="http://schemas.microsoft.com/office/drawing/2014/main" id="{C8D69651-210D-9BBF-EDEF-F00141B8D177}"/>
                </a:ext>
              </a:extLst>
            </p:cNvPr>
            <p:cNvSpPr/>
            <p:nvPr/>
          </p:nvSpPr>
          <p:spPr>
            <a:xfrm>
              <a:off x="1610386" y="351934"/>
              <a:ext cx="1331055" cy="15024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87647"/>
                <a:gd name="f7" fmla="val 5032188"/>
                <a:gd name="f8" fmla="val 2187388"/>
                <a:gd name="f9" fmla="val 4386729"/>
                <a:gd name="f10" fmla="val 1261035"/>
                <a:gd name="f11" fmla="val 4390713"/>
                <a:gd name="f12" fmla="val 2103718"/>
                <a:gd name="f13" fmla="val 4380208"/>
                <a:gd name="f14" fmla="val 2940604"/>
                <a:gd name="f15" fmla="val 4384192"/>
                <a:gd name="f16" fmla="val 3783287"/>
                <a:gd name="f17" fmla="val 2193365"/>
                <a:gd name="f18" fmla="val 3783106"/>
                <a:gd name="f19" fmla="val 1267012"/>
                <a:gd name="f20" fmla="+- 0 0 -90"/>
                <a:gd name="f21" fmla="*/ f3 1 4387647"/>
                <a:gd name="f22" fmla="*/ f4 1 5032188"/>
                <a:gd name="f23" fmla="+- f7 0 f5"/>
                <a:gd name="f24" fmla="+- f6 0 f5"/>
                <a:gd name="f25" fmla="*/ f20 f0 1"/>
                <a:gd name="f26" fmla="*/ f24 1 4387647"/>
                <a:gd name="f27" fmla="*/ f23 1 5032188"/>
                <a:gd name="f28" fmla="*/ 0 f23 1"/>
                <a:gd name="f29" fmla="*/ 1261035 f23 1"/>
                <a:gd name="f30" fmla="*/ 5032188 f23 1"/>
                <a:gd name="f31" fmla="*/ 3783106 f23 1"/>
                <a:gd name="f32" fmla="*/ 1267012 f23 1"/>
                <a:gd name="f33" fmla="*/ 2187388 f24 1"/>
                <a:gd name="f34" fmla="*/ 4386729 f24 1"/>
                <a:gd name="f35" fmla="*/ 4384192 f24 1"/>
                <a:gd name="f36" fmla="*/ 3783287 f23 1"/>
                <a:gd name="f37" fmla="*/ 2193365 f24 1"/>
                <a:gd name="f38" fmla="*/ 0 f24 1"/>
                <a:gd name="f39" fmla="*/ f25 1 f2"/>
                <a:gd name="f40" fmla="*/ f28 1 5032188"/>
                <a:gd name="f41" fmla="*/ f29 1 5032188"/>
                <a:gd name="f42" fmla="*/ f30 1 5032188"/>
                <a:gd name="f43" fmla="*/ f31 1 5032188"/>
                <a:gd name="f44" fmla="*/ f32 1 5032188"/>
                <a:gd name="f45" fmla="*/ f33 1 4387647"/>
                <a:gd name="f46" fmla="*/ f34 1 4387647"/>
                <a:gd name="f47" fmla="*/ f35 1 4387647"/>
                <a:gd name="f48" fmla="*/ f36 1 5032188"/>
                <a:gd name="f49" fmla="*/ f37 1 4387647"/>
                <a:gd name="f50" fmla="*/ f38 1 4387647"/>
                <a:gd name="f51" fmla="*/ f5 1 f26"/>
                <a:gd name="f52" fmla="*/ f6 1 f26"/>
                <a:gd name="f53" fmla="*/ f5 1 f27"/>
                <a:gd name="f54" fmla="*/ f7 1 f27"/>
                <a:gd name="f55" fmla="+- f39 0 f1"/>
                <a:gd name="f56" fmla="*/ f45 1 f26"/>
                <a:gd name="f57" fmla="*/ f40 1 f27"/>
                <a:gd name="f58" fmla="*/ f46 1 f26"/>
                <a:gd name="f59" fmla="*/ f41 1 f27"/>
                <a:gd name="f60" fmla="*/ f47 1 f26"/>
                <a:gd name="f61" fmla="*/ f48 1 f27"/>
                <a:gd name="f62" fmla="*/ f49 1 f26"/>
                <a:gd name="f63" fmla="*/ f42 1 f27"/>
                <a:gd name="f64" fmla="*/ f50 1 f26"/>
                <a:gd name="f65" fmla="*/ f43 1 f27"/>
                <a:gd name="f66" fmla="*/ f44 1 f27"/>
                <a:gd name="f67" fmla="*/ f51 f21 1"/>
                <a:gd name="f68" fmla="*/ f52 f21 1"/>
                <a:gd name="f69" fmla="*/ f54 f22 1"/>
                <a:gd name="f70" fmla="*/ f53 f22 1"/>
                <a:gd name="f71" fmla="*/ f56 f21 1"/>
                <a:gd name="f72" fmla="*/ f57 f22 1"/>
                <a:gd name="f73" fmla="*/ f58 f21 1"/>
                <a:gd name="f74" fmla="*/ f59 f22 1"/>
                <a:gd name="f75" fmla="*/ f60 f21 1"/>
                <a:gd name="f76" fmla="*/ f61 f22 1"/>
                <a:gd name="f77" fmla="*/ f62 f21 1"/>
                <a:gd name="f78" fmla="*/ f63 f22 1"/>
                <a:gd name="f79" fmla="*/ f64 f21 1"/>
                <a:gd name="f80" fmla="*/ f65 f22 1"/>
                <a:gd name="f81" fmla="*/ f66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71" y="f72"/>
                </a:cxn>
                <a:cxn ang="f55">
                  <a:pos x="f73" y="f74"/>
                </a:cxn>
                <a:cxn ang="f55">
                  <a:pos x="f75" y="f76"/>
                </a:cxn>
                <a:cxn ang="f55">
                  <a:pos x="f77" y="f78"/>
                </a:cxn>
                <a:cxn ang="f55">
                  <a:pos x="f79" y="f80"/>
                </a:cxn>
                <a:cxn ang="f55">
                  <a:pos x="f79" y="f81"/>
                </a:cxn>
                <a:cxn ang="f55">
                  <a:pos x="f71" y="f72"/>
                </a:cxn>
              </a:cxnLst>
              <a:rect l="f67" t="f70" r="f68" b="f69"/>
              <a:pathLst>
                <a:path w="4387647" h="5032188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17" y="f7"/>
                  </a:lnTo>
                  <a:lnTo>
                    <a:pt x="f5" y="f18"/>
                  </a:lnTo>
                  <a:lnTo>
                    <a:pt x="f5" y="f19"/>
                  </a:lnTo>
                  <a:lnTo>
                    <a:pt x="f8" y="f5"/>
                  </a:lnTo>
                  <a:close/>
                </a:path>
              </a:pathLst>
            </a:custGeom>
            <a:noFill/>
            <a:ln w="19046" cap="flat">
              <a:solidFill>
                <a:srgbClr val="AFABAB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559C1B25-1714-FBB6-E548-A06B88F2C2E1}"/>
                </a:ext>
              </a:extLst>
            </p:cNvPr>
            <p:cNvSpPr/>
            <p:nvPr/>
          </p:nvSpPr>
          <p:spPr>
            <a:xfrm>
              <a:off x="879762" y="0"/>
              <a:ext cx="1330250" cy="6031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1968"/>
                <a:gd name="f7" fmla="val 866964"/>
                <a:gd name="f8" fmla="val 1911621"/>
                <a:gd name="f9" fmla="val 335832"/>
                <a:gd name="f10" fmla="val 956364"/>
                <a:gd name="f11" fmla="val 335755"/>
                <a:gd name="f12" fmla="+- 0 0 -90"/>
                <a:gd name="f13" fmla="*/ f3 1 1911968"/>
                <a:gd name="f14" fmla="*/ f4 1 866964"/>
                <a:gd name="f15" fmla="+- f7 0 f5"/>
                <a:gd name="f16" fmla="+- f6 0 f5"/>
                <a:gd name="f17" fmla="*/ f12 f0 1"/>
                <a:gd name="f18" fmla="*/ f16 1 1911968"/>
                <a:gd name="f19" fmla="*/ f15 1 866964"/>
                <a:gd name="f20" fmla="*/ 0 f16 1"/>
                <a:gd name="f21" fmla="*/ 0 f15 1"/>
                <a:gd name="f22" fmla="*/ 1911968 f16 1"/>
                <a:gd name="f23" fmla="*/ 1911621 f16 1"/>
                <a:gd name="f24" fmla="*/ 335832 f15 1"/>
                <a:gd name="f25" fmla="*/ 956364 f16 1"/>
                <a:gd name="f26" fmla="*/ 866964 f15 1"/>
                <a:gd name="f27" fmla="*/ 335755 f15 1"/>
                <a:gd name="f28" fmla="*/ f17 1 f2"/>
                <a:gd name="f29" fmla="*/ f20 1 1911968"/>
                <a:gd name="f30" fmla="*/ f21 1 866964"/>
                <a:gd name="f31" fmla="*/ f22 1 1911968"/>
                <a:gd name="f32" fmla="*/ f23 1 1911968"/>
                <a:gd name="f33" fmla="*/ f24 1 866964"/>
                <a:gd name="f34" fmla="*/ f25 1 1911968"/>
                <a:gd name="f35" fmla="*/ f26 1 866964"/>
                <a:gd name="f36" fmla="*/ f27 1 86696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8"/>
                <a:gd name="f46" fmla="*/ f33 1 f19"/>
                <a:gd name="f47" fmla="*/ f34 1 f18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3 1"/>
                <a:gd name="f58" fmla="*/ f46 f14 1"/>
                <a:gd name="f59" fmla="*/ f47 f13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7" y="f58"/>
                </a:cxn>
                <a:cxn ang="f41">
                  <a:pos x="f59" y="f60"/>
                </a:cxn>
                <a:cxn ang="f41">
                  <a:pos x="f54" y="f61"/>
                </a:cxn>
              </a:cxnLst>
              <a:rect l="f50" t="f53" r="f51" b="f52"/>
              <a:pathLst>
                <a:path w="1911968" h="866964">
                  <a:moveTo>
                    <a:pt x="f5" y="f5"/>
                  </a:moveTo>
                  <a:lnTo>
                    <a:pt x="f6" y="f5"/>
                  </a:lnTo>
                  <a:lnTo>
                    <a:pt x="f8" y="f9"/>
                  </a:lnTo>
                  <a:lnTo>
                    <a:pt x="f10" y="f7"/>
                  </a:lnTo>
                  <a:lnTo>
                    <a:pt x="f5" y="f11"/>
                  </a:lnTo>
                  <a:close/>
                </a:path>
              </a:pathLst>
            </a:custGeom>
            <a:solidFill>
              <a:srgbClr val="8FAADC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47A8B92E-A494-85AB-54F0-9A2086AB1034}"/>
                </a:ext>
              </a:extLst>
            </p:cNvPr>
            <p:cNvSpPr/>
            <p:nvPr/>
          </p:nvSpPr>
          <p:spPr>
            <a:xfrm>
              <a:off x="2336511" y="-10378"/>
              <a:ext cx="1330250" cy="6031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1968"/>
                <a:gd name="f7" fmla="val 866964"/>
                <a:gd name="f8" fmla="val 1911621"/>
                <a:gd name="f9" fmla="val 335832"/>
                <a:gd name="f10" fmla="val 956364"/>
                <a:gd name="f11" fmla="val 335755"/>
                <a:gd name="f12" fmla="+- 0 0 -90"/>
                <a:gd name="f13" fmla="*/ f3 1 1911968"/>
                <a:gd name="f14" fmla="*/ f4 1 866964"/>
                <a:gd name="f15" fmla="+- f7 0 f5"/>
                <a:gd name="f16" fmla="+- f6 0 f5"/>
                <a:gd name="f17" fmla="*/ f12 f0 1"/>
                <a:gd name="f18" fmla="*/ f16 1 1911968"/>
                <a:gd name="f19" fmla="*/ f15 1 866964"/>
                <a:gd name="f20" fmla="*/ 0 f16 1"/>
                <a:gd name="f21" fmla="*/ 0 f15 1"/>
                <a:gd name="f22" fmla="*/ 1911968 f16 1"/>
                <a:gd name="f23" fmla="*/ 1911621 f16 1"/>
                <a:gd name="f24" fmla="*/ 335832 f15 1"/>
                <a:gd name="f25" fmla="*/ 956364 f16 1"/>
                <a:gd name="f26" fmla="*/ 866964 f15 1"/>
                <a:gd name="f27" fmla="*/ 335755 f15 1"/>
                <a:gd name="f28" fmla="*/ f17 1 f2"/>
                <a:gd name="f29" fmla="*/ f20 1 1911968"/>
                <a:gd name="f30" fmla="*/ f21 1 866964"/>
                <a:gd name="f31" fmla="*/ f22 1 1911968"/>
                <a:gd name="f32" fmla="*/ f23 1 1911968"/>
                <a:gd name="f33" fmla="*/ f24 1 866964"/>
                <a:gd name="f34" fmla="*/ f25 1 1911968"/>
                <a:gd name="f35" fmla="*/ f26 1 866964"/>
                <a:gd name="f36" fmla="*/ f27 1 86696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8"/>
                <a:gd name="f46" fmla="*/ f33 1 f19"/>
                <a:gd name="f47" fmla="*/ f34 1 f18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3 1"/>
                <a:gd name="f58" fmla="*/ f46 f14 1"/>
                <a:gd name="f59" fmla="*/ f47 f13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7" y="f58"/>
                </a:cxn>
                <a:cxn ang="f41">
                  <a:pos x="f59" y="f60"/>
                </a:cxn>
                <a:cxn ang="f41">
                  <a:pos x="f54" y="f61"/>
                </a:cxn>
              </a:cxnLst>
              <a:rect l="f50" t="f53" r="f51" b="f52"/>
              <a:pathLst>
                <a:path w="1911968" h="866964">
                  <a:moveTo>
                    <a:pt x="f5" y="f5"/>
                  </a:moveTo>
                  <a:lnTo>
                    <a:pt x="f6" y="f5"/>
                  </a:lnTo>
                  <a:lnTo>
                    <a:pt x="f8" y="f9"/>
                  </a:lnTo>
                  <a:lnTo>
                    <a:pt x="f10" y="f7"/>
                  </a:lnTo>
                  <a:lnTo>
                    <a:pt x="f5" y="f11"/>
                  </a:lnTo>
                  <a:close/>
                </a:path>
              </a:pathLst>
            </a:custGeom>
            <a:noFill/>
            <a:ln w="19046" cap="flat">
              <a:solidFill>
                <a:srgbClr val="B8390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EBF4971A-400B-861C-CDF6-5AF5792F26B9}"/>
                </a:ext>
              </a:extLst>
            </p:cNvPr>
            <p:cNvSpPr/>
            <p:nvPr/>
          </p:nvSpPr>
          <p:spPr>
            <a:xfrm>
              <a:off x="8160087" y="-10378"/>
              <a:ext cx="1330250" cy="6031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1968"/>
                <a:gd name="f7" fmla="val 866964"/>
                <a:gd name="f8" fmla="val 1911621"/>
                <a:gd name="f9" fmla="val 335832"/>
                <a:gd name="f10" fmla="val 956364"/>
                <a:gd name="f11" fmla="val 335755"/>
                <a:gd name="f12" fmla="+- 0 0 -90"/>
                <a:gd name="f13" fmla="*/ f3 1 1911968"/>
                <a:gd name="f14" fmla="*/ f4 1 866964"/>
                <a:gd name="f15" fmla="+- f7 0 f5"/>
                <a:gd name="f16" fmla="+- f6 0 f5"/>
                <a:gd name="f17" fmla="*/ f12 f0 1"/>
                <a:gd name="f18" fmla="*/ f16 1 1911968"/>
                <a:gd name="f19" fmla="*/ f15 1 866964"/>
                <a:gd name="f20" fmla="*/ 0 f16 1"/>
                <a:gd name="f21" fmla="*/ 0 f15 1"/>
                <a:gd name="f22" fmla="*/ 1911968 f16 1"/>
                <a:gd name="f23" fmla="*/ 1911621 f16 1"/>
                <a:gd name="f24" fmla="*/ 335832 f15 1"/>
                <a:gd name="f25" fmla="*/ 956364 f16 1"/>
                <a:gd name="f26" fmla="*/ 866964 f15 1"/>
                <a:gd name="f27" fmla="*/ 335755 f15 1"/>
                <a:gd name="f28" fmla="*/ f17 1 f2"/>
                <a:gd name="f29" fmla="*/ f20 1 1911968"/>
                <a:gd name="f30" fmla="*/ f21 1 866964"/>
                <a:gd name="f31" fmla="*/ f22 1 1911968"/>
                <a:gd name="f32" fmla="*/ f23 1 1911968"/>
                <a:gd name="f33" fmla="*/ f24 1 866964"/>
                <a:gd name="f34" fmla="*/ f25 1 1911968"/>
                <a:gd name="f35" fmla="*/ f26 1 866964"/>
                <a:gd name="f36" fmla="*/ f27 1 86696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8"/>
                <a:gd name="f46" fmla="*/ f33 1 f19"/>
                <a:gd name="f47" fmla="*/ f34 1 f18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3 1"/>
                <a:gd name="f58" fmla="*/ f46 f14 1"/>
                <a:gd name="f59" fmla="*/ f47 f13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7" y="f58"/>
                </a:cxn>
                <a:cxn ang="f41">
                  <a:pos x="f59" y="f60"/>
                </a:cxn>
                <a:cxn ang="f41">
                  <a:pos x="f54" y="f61"/>
                </a:cxn>
              </a:cxnLst>
              <a:rect l="f50" t="f53" r="f51" b="f52"/>
              <a:pathLst>
                <a:path w="1911968" h="866964">
                  <a:moveTo>
                    <a:pt x="f5" y="f5"/>
                  </a:moveTo>
                  <a:lnTo>
                    <a:pt x="f6" y="f5"/>
                  </a:lnTo>
                  <a:lnTo>
                    <a:pt x="f8" y="f9"/>
                  </a:lnTo>
                  <a:lnTo>
                    <a:pt x="f10" y="f7"/>
                  </a:lnTo>
                  <a:lnTo>
                    <a:pt x="f5" y="f11"/>
                  </a:lnTo>
                  <a:close/>
                </a:path>
              </a:pathLst>
            </a:custGeom>
            <a:noFill/>
            <a:ln w="19046" cap="flat">
              <a:solidFill>
                <a:srgbClr val="B8390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A2F43B4E-010B-7733-E968-EF6EB6FCA7F7}"/>
                </a:ext>
              </a:extLst>
            </p:cNvPr>
            <p:cNvSpPr/>
            <p:nvPr/>
          </p:nvSpPr>
          <p:spPr>
            <a:xfrm>
              <a:off x="9615217" y="0"/>
              <a:ext cx="1330250" cy="6031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11968"/>
                <a:gd name="f7" fmla="val 866964"/>
                <a:gd name="f8" fmla="val 1911621"/>
                <a:gd name="f9" fmla="val 335832"/>
                <a:gd name="f10" fmla="val 956364"/>
                <a:gd name="f11" fmla="val 335755"/>
                <a:gd name="f12" fmla="+- 0 0 -90"/>
                <a:gd name="f13" fmla="*/ f3 1 1911968"/>
                <a:gd name="f14" fmla="*/ f4 1 866964"/>
                <a:gd name="f15" fmla="+- f7 0 f5"/>
                <a:gd name="f16" fmla="+- f6 0 f5"/>
                <a:gd name="f17" fmla="*/ f12 f0 1"/>
                <a:gd name="f18" fmla="*/ f16 1 1911968"/>
                <a:gd name="f19" fmla="*/ f15 1 866964"/>
                <a:gd name="f20" fmla="*/ 0 f16 1"/>
                <a:gd name="f21" fmla="*/ 0 f15 1"/>
                <a:gd name="f22" fmla="*/ 1911968 f16 1"/>
                <a:gd name="f23" fmla="*/ 1911621 f16 1"/>
                <a:gd name="f24" fmla="*/ 335832 f15 1"/>
                <a:gd name="f25" fmla="*/ 956364 f16 1"/>
                <a:gd name="f26" fmla="*/ 866964 f15 1"/>
                <a:gd name="f27" fmla="*/ 335755 f15 1"/>
                <a:gd name="f28" fmla="*/ f17 1 f2"/>
                <a:gd name="f29" fmla="*/ f20 1 1911968"/>
                <a:gd name="f30" fmla="*/ f21 1 866964"/>
                <a:gd name="f31" fmla="*/ f22 1 1911968"/>
                <a:gd name="f32" fmla="*/ f23 1 1911968"/>
                <a:gd name="f33" fmla="*/ f24 1 866964"/>
                <a:gd name="f34" fmla="*/ f25 1 1911968"/>
                <a:gd name="f35" fmla="*/ f26 1 866964"/>
                <a:gd name="f36" fmla="*/ f27 1 866964"/>
                <a:gd name="f37" fmla="*/ f5 1 f18"/>
                <a:gd name="f38" fmla="*/ f6 1 f18"/>
                <a:gd name="f39" fmla="*/ f5 1 f19"/>
                <a:gd name="f40" fmla="*/ f7 1 f19"/>
                <a:gd name="f41" fmla="+- f28 0 f1"/>
                <a:gd name="f42" fmla="*/ f29 1 f18"/>
                <a:gd name="f43" fmla="*/ f30 1 f19"/>
                <a:gd name="f44" fmla="*/ f31 1 f18"/>
                <a:gd name="f45" fmla="*/ f32 1 f18"/>
                <a:gd name="f46" fmla="*/ f33 1 f19"/>
                <a:gd name="f47" fmla="*/ f34 1 f18"/>
                <a:gd name="f48" fmla="*/ f35 1 f19"/>
                <a:gd name="f49" fmla="*/ f36 1 f19"/>
                <a:gd name="f50" fmla="*/ f37 f13 1"/>
                <a:gd name="f51" fmla="*/ f38 f13 1"/>
                <a:gd name="f52" fmla="*/ f40 f14 1"/>
                <a:gd name="f53" fmla="*/ f39 f14 1"/>
                <a:gd name="f54" fmla="*/ f42 f13 1"/>
                <a:gd name="f55" fmla="*/ f43 f14 1"/>
                <a:gd name="f56" fmla="*/ f44 f13 1"/>
                <a:gd name="f57" fmla="*/ f45 f13 1"/>
                <a:gd name="f58" fmla="*/ f46 f14 1"/>
                <a:gd name="f59" fmla="*/ f47 f13 1"/>
                <a:gd name="f60" fmla="*/ f48 f14 1"/>
                <a:gd name="f61" fmla="*/ f49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4" y="f55"/>
                </a:cxn>
                <a:cxn ang="f41">
                  <a:pos x="f56" y="f55"/>
                </a:cxn>
                <a:cxn ang="f41">
                  <a:pos x="f57" y="f58"/>
                </a:cxn>
                <a:cxn ang="f41">
                  <a:pos x="f59" y="f60"/>
                </a:cxn>
                <a:cxn ang="f41">
                  <a:pos x="f54" y="f61"/>
                </a:cxn>
              </a:cxnLst>
              <a:rect l="f50" t="f53" r="f51" b="f52"/>
              <a:pathLst>
                <a:path w="1911968" h="866964">
                  <a:moveTo>
                    <a:pt x="f5" y="f5"/>
                  </a:moveTo>
                  <a:lnTo>
                    <a:pt x="f6" y="f5"/>
                  </a:lnTo>
                  <a:lnTo>
                    <a:pt x="f8" y="f9"/>
                  </a:lnTo>
                  <a:lnTo>
                    <a:pt x="f10" y="f7"/>
                  </a:lnTo>
                  <a:lnTo>
                    <a:pt x="f5" y="f11"/>
                  </a:lnTo>
                  <a:close/>
                </a:path>
              </a:pathLst>
            </a:custGeom>
            <a:solidFill>
              <a:srgbClr val="8FAADC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4BF13E70-9FF2-4370-784E-A79314E46885}"/>
                </a:ext>
              </a:extLst>
            </p:cNvPr>
            <p:cNvSpPr/>
            <p:nvPr/>
          </p:nvSpPr>
          <p:spPr>
            <a:xfrm>
              <a:off x="10342961" y="320524"/>
              <a:ext cx="1331055" cy="15024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87647"/>
                <a:gd name="f7" fmla="val 5032188"/>
                <a:gd name="f8" fmla="val 2187388"/>
                <a:gd name="f9" fmla="val 4386729"/>
                <a:gd name="f10" fmla="val 1261035"/>
                <a:gd name="f11" fmla="val 4390713"/>
                <a:gd name="f12" fmla="val 2103718"/>
                <a:gd name="f13" fmla="val 4380208"/>
                <a:gd name="f14" fmla="val 2940604"/>
                <a:gd name="f15" fmla="val 4384192"/>
                <a:gd name="f16" fmla="val 3783287"/>
                <a:gd name="f17" fmla="val 2193365"/>
                <a:gd name="f18" fmla="val 3783106"/>
                <a:gd name="f19" fmla="val 1267012"/>
                <a:gd name="f20" fmla="+- 0 0 -90"/>
                <a:gd name="f21" fmla="*/ f3 1 4387647"/>
                <a:gd name="f22" fmla="*/ f4 1 5032188"/>
                <a:gd name="f23" fmla="+- f7 0 f5"/>
                <a:gd name="f24" fmla="+- f6 0 f5"/>
                <a:gd name="f25" fmla="*/ f20 f0 1"/>
                <a:gd name="f26" fmla="*/ f24 1 4387647"/>
                <a:gd name="f27" fmla="*/ f23 1 5032188"/>
                <a:gd name="f28" fmla="*/ 0 f23 1"/>
                <a:gd name="f29" fmla="*/ 1261035 f23 1"/>
                <a:gd name="f30" fmla="*/ 5032188 f23 1"/>
                <a:gd name="f31" fmla="*/ 3783106 f23 1"/>
                <a:gd name="f32" fmla="*/ 1267012 f23 1"/>
                <a:gd name="f33" fmla="*/ 2187388 f24 1"/>
                <a:gd name="f34" fmla="*/ 4386729 f24 1"/>
                <a:gd name="f35" fmla="*/ 4384192 f24 1"/>
                <a:gd name="f36" fmla="*/ 3783287 f23 1"/>
                <a:gd name="f37" fmla="*/ 2193365 f24 1"/>
                <a:gd name="f38" fmla="*/ 0 f24 1"/>
                <a:gd name="f39" fmla="*/ f25 1 f2"/>
                <a:gd name="f40" fmla="*/ f28 1 5032188"/>
                <a:gd name="f41" fmla="*/ f29 1 5032188"/>
                <a:gd name="f42" fmla="*/ f30 1 5032188"/>
                <a:gd name="f43" fmla="*/ f31 1 5032188"/>
                <a:gd name="f44" fmla="*/ f32 1 5032188"/>
                <a:gd name="f45" fmla="*/ f33 1 4387647"/>
                <a:gd name="f46" fmla="*/ f34 1 4387647"/>
                <a:gd name="f47" fmla="*/ f35 1 4387647"/>
                <a:gd name="f48" fmla="*/ f36 1 5032188"/>
                <a:gd name="f49" fmla="*/ f37 1 4387647"/>
                <a:gd name="f50" fmla="*/ f38 1 4387647"/>
                <a:gd name="f51" fmla="*/ f5 1 f26"/>
                <a:gd name="f52" fmla="*/ f6 1 f26"/>
                <a:gd name="f53" fmla="*/ f5 1 f27"/>
                <a:gd name="f54" fmla="*/ f7 1 f27"/>
                <a:gd name="f55" fmla="+- f39 0 f1"/>
                <a:gd name="f56" fmla="*/ f45 1 f26"/>
                <a:gd name="f57" fmla="*/ f40 1 f27"/>
                <a:gd name="f58" fmla="*/ f46 1 f26"/>
                <a:gd name="f59" fmla="*/ f41 1 f27"/>
                <a:gd name="f60" fmla="*/ f47 1 f26"/>
                <a:gd name="f61" fmla="*/ f48 1 f27"/>
                <a:gd name="f62" fmla="*/ f49 1 f26"/>
                <a:gd name="f63" fmla="*/ f42 1 f27"/>
                <a:gd name="f64" fmla="*/ f50 1 f26"/>
                <a:gd name="f65" fmla="*/ f43 1 f27"/>
                <a:gd name="f66" fmla="*/ f44 1 f27"/>
                <a:gd name="f67" fmla="*/ f51 f21 1"/>
                <a:gd name="f68" fmla="*/ f52 f21 1"/>
                <a:gd name="f69" fmla="*/ f54 f22 1"/>
                <a:gd name="f70" fmla="*/ f53 f22 1"/>
                <a:gd name="f71" fmla="*/ f56 f21 1"/>
                <a:gd name="f72" fmla="*/ f57 f22 1"/>
                <a:gd name="f73" fmla="*/ f58 f21 1"/>
                <a:gd name="f74" fmla="*/ f59 f22 1"/>
                <a:gd name="f75" fmla="*/ f60 f21 1"/>
                <a:gd name="f76" fmla="*/ f61 f22 1"/>
                <a:gd name="f77" fmla="*/ f62 f21 1"/>
                <a:gd name="f78" fmla="*/ f63 f22 1"/>
                <a:gd name="f79" fmla="*/ f64 f21 1"/>
                <a:gd name="f80" fmla="*/ f65 f22 1"/>
                <a:gd name="f81" fmla="*/ f66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5">
                  <a:pos x="f71" y="f72"/>
                </a:cxn>
                <a:cxn ang="f55">
                  <a:pos x="f73" y="f74"/>
                </a:cxn>
                <a:cxn ang="f55">
                  <a:pos x="f75" y="f76"/>
                </a:cxn>
                <a:cxn ang="f55">
                  <a:pos x="f77" y="f78"/>
                </a:cxn>
                <a:cxn ang="f55">
                  <a:pos x="f79" y="f80"/>
                </a:cxn>
                <a:cxn ang="f55">
                  <a:pos x="f79" y="f81"/>
                </a:cxn>
                <a:cxn ang="f55">
                  <a:pos x="f71" y="f72"/>
                </a:cxn>
              </a:cxnLst>
              <a:rect l="f67" t="f70" r="f68" b="f69"/>
              <a:pathLst>
                <a:path w="4387647" h="5032188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17" y="f7"/>
                  </a:lnTo>
                  <a:lnTo>
                    <a:pt x="f5" y="f18"/>
                  </a:lnTo>
                  <a:lnTo>
                    <a:pt x="f5" y="f19"/>
                  </a:lnTo>
                  <a:lnTo>
                    <a:pt x="f8" y="f5"/>
                  </a:lnTo>
                  <a:close/>
                </a:path>
              </a:pathLst>
            </a:custGeom>
            <a:solidFill>
              <a:srgbClr val="334D6A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E00E0B5C-99DC-B202-DF5C-C730A0BE45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728522F-3BAB-4556-32F9-EA82BC06BB0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17920" y="2487168"/>
            <a:ext cx="5029200" cy="33832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457D97F7-F889-BA6E-C9E7-A106CEFA3A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2E08756B-BC3F-8E59-4BAA-FBC91E8F02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088FA3-0F8A-45FB-BFCB-2C9E3E79E7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720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break with image">
    <p:bg>
      <p:bgPr>
        <a:solidFill>
          <a:srgbClr val="0F2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32432D05-C9A0-B043-B105-D5DB625DAE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3000" y="3200400"/>
            <a:ext cx="5029200" cy="2743200"/>
          </a:xfrm>
        </p:spPr>
        <p:txBody>
          <a:bodyPr anchor="t">
            <a:normAutofit/>
          </a:bodyPr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pic>
        <p:nvPicPr>
          <p:cNvPr id="3" name="Picture Placeholder 31">
            <a:extLst>
              <a:ext uri="{FF2B5EF4-FFF2-40B4-BE49-F238E27FC236}">
                <a16:creationId xmlns:a16="http://schemas.microsoft.com/office/drawing/2014/main" id="{31217C1C-C4FE-5AAE-FFDC-08C3465CE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55" b="2555"/>
          <a:stretch>
            <a:fillRect/>
          </a:stretch>
        </p:blipFill>
        <p:spPr>
          <a:xfrm>
            <a:off x="6504264" y="3029078"/>
            <a:ext cx="1570619" cy="1796823"/>
          </a:xfrm>
          <a:prstGeom prst="rect">
            <a:avLst/>
          </a:prstGeom>
          <a:solidFill>
            <a:srgbClr val="44668D">
              <a:alpha val="30000"/>
            </a:srgbClr>
          </a:solidFill>
          <a:ln cap="flat">
            <a:noFill/>
          </a:ln>
        </p:spPr>
      </p:pic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B27F0E30-C00C-567B-841B-8B02238E36D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493160" y="529144"/>
            <a:ext cx="4248869" cy="4731133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picture≈≈</a:t>
            </a:r>
          </a:p>
        </p:txBody>
      </p:sp>
      <p:sp>
        <p:nvSpPr>
          <p:cNvPr id="5" name="Content placeholder 47" descr="Click icon to add picture">
            <a:extLst>
              <a:ext uri="{FF2B5EF4-FFF2-40B4-BE49-F238E27FC236}">
                <a16:creationId xmlns:a16="http://schemas.microsoft.com/office/drawing/2014/main" id="{753A69D9-A943-4200-9589-94C2166D09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61872" y="2240279"/>
            <a:ext cx="5029200" cy="76028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reeform: Shape 25">
            <a:extLst>
              <a:ext uri="{FF2B5EF4-FFF2-40B4-BE49-F238E27FC236}">
                <a16:creationId xmlns:a16="http://schemas.microsoft.com/office/drawing/2014/main" id="{575B437A-210B-F1E6-A15D-88B2A91985EC}"/>
              </a:ext>
            </a:extLst>
          </p:cNvPr>
          <p:cNvSpPr/>
          <p:nvPr/>
        </p:nvSpPr>
        <p:spPr>
          <a:xfrm flipH="1">
            <a:off x="7400970" y="4594439"/>
            <a:ext cx="1347679" cy="158118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6287C738-E9BF-CA6A-774F-6429D5AB84EF}"/>
              </a:ext>
            </a:extLst>
          </p:cNvPr>
          <p:cNvSpPr/>
          <p:nvPr/>
        </p:nvSpPr>
        <p:spPr>
          <a:xfrm>
            <a:off x="6521016" y="4772902"/>
            <a:ext cx="663378" cy="7589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Posterama Text SemiBold"/>
            </a:endParaRPr>
          </a:p>
        </p:txBody>
      </p:sp>
      <p:cxnSp>
        <p:nvCxnSpPr>
          <p:cNvPr id="8" name="Straight Connector 2">
            <a:extLst>
              <a:ext uri="{FF2B5EF4-FFF2-40B4-BE49-F238E27FC236}">
                <a16:creationId xmlns:a16="http://schemas.microsoft.com/office/drawing/2014/main" id="{E271E480-66B0-6014-5809-55D53183D8F3}"/>
              </a:ext>
            </a:extLst>
          </p:cNvPr>
          <p:cNvCxnSpPr/>
          <p:nvPr/>
        </p:nvCxnSpPr>
        <p:spPr>
          <a:xfrm>
            <a:off x="1142661" y="2282891"/>
            <a:ext cx="0" cy="760287"/>
          </a:xfrm>
          <a:prstGeom prst="straightConnector1">
            <a:avLst/>
          </a:prstGeom>
          <a:noFill/>
          <a:ln w="19046" cap="flat">
            <a:solidFill>
              <a:srgbClr val="D844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0975285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4">
            <a:extLst>
              <a:ext uri="{FF2B5EF4-FFF2-40B4-BE49-F238E27FC236}">
                <a16:creationId xmlns:a16="http://schemas.microsoft.com/office/drawing/2014/main" id="{8CAAE703-31B9-CB30-4106-C1C1ACA73D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731520"/>
            <a:ext cx="4663440" cy="173736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0F860-C935-CF97-F8B8-9B23BB964DB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52160" y="731520"/>
            <a:ext cx="5486400" cy="173736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9897CA0-F34A-A087-9630-E6E01B06F65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14400" y="2743200"/>
            <a:ext cx="8348471" cy="3374136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: Shape 5">
            <a:extLst>
              <a:ext uri="{FF2B5EF4-FFF2-40B4-BE49-F238E27FC236}">
                <a16:creationId xmlns:a16="http://schemas.microsoft.com/office/drawing/2014/main" id="{EB5DC9EB-3B4E-2657-26A7-E2CCC4B2A7C3}"/>
              </a:ext>
            </a:extLst>
          </p:cNvPr>
          <p:cNvSpPr/>
          <p:nvPr/>
        </p:nvSpPr>
        <p:spPr>
          <a:xfrm>
            <a:off x="10551279" y="4665387"/>
            <a:ext cx="603952" cy="6817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AEC1D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05297A00-EE76-CCDC-F22A-6B6D7337B8ED}"/>
              </a:ext>
            </a:extLst>
          </p:cNvPr>
          <p:cNvSpPr/>
          <p:nvPr/>
        </p:nvSpPr>
        <p:spPr>
          <a:xfrm>
            <a:off x="10524771" y="5146142"/>
            <a:ext cx="1667225" cy="171185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667226"/>
              <a:gd name="f7" fmla="val 1711855"/>
              <a:gd name="f8" fmla="val 998834"/>
              <a:gd name="f9" fmla="val 373790"/>
              <a:gd name="f10" fmla="val 48502"/>
              <a:gd name="f11" fmla="val 1684915"/>
              <a:gd name="f12" fmla="val 564300"/>
              <a:gd name="f13" fmla="+- 0 0 -90"/>
              <a:gd name="f14" fmla="*/ f3 1 1667226"/>
              <a:gd name="f15" fmla="*/ f4 1 1711855"/>
              <a:gd name="f16" fmla="+- f7 0 f5"/>
              <a:gd name="f17" fmla="+- f6 0 f5"/>
              <a:gd name="f18" fmla="*/ f13 f0 1"/>
              <a:gd name="f19" fmla="*/ f17 1 1667226"/>
              <a:gd name="f20" fmla="*/ f16 1 1711855"/>
              <a:gd name="f21" fmla="*/ 998834 f17 1"/>
              <a:gd name="f22" fmla="*/ 0 f16 1"/>
              <a:gd name="f23" fmla="*/ 1667226 f17 1"/>
              <a:gd name="f24" fmla="*/ 373790 f16 1"/>
              <a:gd name="f25" fmla="*/ 1711855 f16 1"/>
              <a:gd name="f26" fmla="*/ 48502 f17 1"/>
              <a:gd name="f27" fmla="*/ 0 f17 1"/>
              <a:gd name="f28" fmla="*/ 1684915 f16 1"/>
              <a:gd name="f29" fmla="*/ 564300 f16 1"/>
              <a:gd name="f30" fmla="*/ f18 1 f2"/>
              <a:gd name="f31" fmla="*/ f21 1 1667226"/>
              <a:gd name="f32" fmla="*/ f22 1 1711855"/>
              <a:gd name="f33" fmla="*/ f23 1 1667226"/>
              <a:gd name="f34" fmla="*/ f24 1 1711855"/>
              <a:gd name="f35" fmla="*/ f25 1 1711855"/>
              <a:gd name="f36" fmla="*/ f26 1 1667226"/>
              <a:gd name="f37" fmla="*/ f27 1 1667226"/>
              <a:gd name="f38" fmla="*/ f28 1 1711855"/>
              <a:gd name="f39" fmla="*/ f29 1 1711855"/>
              <a:gd name="f40" fmla="*/ f5 1 f19"/>
              <a:gd name="f41" fmla="*/ f6 1 f19"/>
              <a:gd name="f42" fmla="*/ f5 1 f20"/>
              <a:gd name="f43" fmla="*/ f7 1 f20"/>
              <a:gd name="f44" fmla="+- f30 0 f1"/>
              <a:gd name="f45" fmla="*/ f31 1 f19"/>
              <a:gd name="f46" fmla="*/ f32 1 f20"/>
              <a:gd name="f47" fmla="*/ f33 1 f19"/>
              <a:gd name="f48" fmla="*/ f34 1 f20"/>
              <a:gd name="f49" fmla="*/ f35 1 f20"/>
              <a:gd name="f50" fmla="*/ f36 1 f19"/>
              <a:gd name="f51" fmla="*/ f37 1 f19"/>
              <a:gd name="f52" fmla="*/ f38 1 f20"/>
              <a:gd name="f53" fmla="*/ f39 1 f20"/>
              <a:gd name="f54" fmla="*/ f40 f14 1"/>
              <a:gd name="f55" fmla="*/ f41 f14 1"/>
              <a:gd name="f56" fmla="*/ f43 f15 1"/>
              <a:gd name="f57" fmla="*/ f42 f15 1"/>
              <a:gd name="f58" fmla="*/ f45 f14 1"/>
              <a:gd name="f59" fmla="*/ f46 f15 1"/>
              <a:gd name="f60" fmla="*/ f47 f14 1"/>
              <a:gd name="f61" fmla="*/ f48 f15 1"/>
              <a:gd name="f62" fmla="*/ f49 f15 1"/>
              <a:gd name="f63" fmla="*/ f50 f14 1"/>
              <a:gd name="f64" fmla="*/ f51 f14 1"/>
              <a:gd name="f65" fmla="*/ f52 f15 1"/>
              <a:gd name="f66" fmla="*/ f53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8" y="f59"/>
              </a:cxn>
              <a:cxn ang="f44">
                <a:pos x="f60" y="f61"/>
              </a:cxn>
              <a:cxn ang="f44">
                <a:pos x="f60" y="f62"/>
              </a:cxn>
              <a:cxn ang="f44">
                <a:pos x="f63" y="f62"/>
              </a:cxn>
              <a:cxn ang="f44">
                <a:pos x="f64" y="f65"/>
              </a:cxn>
              <a:cxn ang="f44">
                <a:pos x="f64" y="f66"/>
              </a:cxn>
            </a:cxnLst>
            <a:rect l="f54" t="f57" r="f55" b="f56"/>
            <a:pathLst>
              <a:path w="1667226" h="1711855">
                <a:moveTo>
                  <a:pt x="f8" y="f5"/>
                </a:moveTo>
                <a:lnTo>
                  <a:pt x="f6" y="f9"/>
                </a:lnTo>
                <a:lnTo>
                  <a:pt x="f6" y="f7"/>
                </a:lnTo>
                <a:lnTo>
                  <a:pt x="f10" y="f7"/>
                </a:lnTo>
                <a:lnTo>
                  <a:pt x="f5" y="f11"/>
                </a:lnTo>
                <a:lnTo>
                  <a:pt x="f5" y="f12"/>
                </a:lnTo>
                <a:close/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B7EF3957-363C-42C1-34E6-569ABB2D626F}"/>
              </a:ext>
            </a:extLst>
          </p:cNvPr>
          <p:cNvSpPr/>
          <p:nvPr/>
        </p:nvSpPr>
        <p:spPr>
          <a:xfrm>
            <a:off x="10177281" y="5347127"/>
            <a:ext cx="748555" cy="8563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Posterama Text SemiBold"/>
            </a:endParaRP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1D0B3250-7F38-5535-BFC2-778E6CD9CF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B507EEA3-0E54-D665-9AEA-7C99FBCBAF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7951F2-D18C-44D0-8FDD-B5C9EADF20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38511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81F75042-B9CC-FA81-BD17-06F237F94A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731520"/>
            <a:ext cx="39319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08BA1-F4BC-C134-5B9B-C467744D36F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14400" y="3108960"/>
            <a:ext cx="3931920" cy="265176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Picture Placeholder 7">
            <a:extLst>
              <a:ext uri="{FF2B5EF4-FFF2-40B4-BE49-F238E27FC236}">
                <a16:creationId xmlns:a16="http://schemas.microsoft.com/office/drawing/2014/main" id="{C8759DDF-03C1-E53D-C508-FD5DAEDB458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745001" y="0"/>
            <a:ext cx="6446995" cy="6858000"/>
          </a:xfrm>
        </p:spPr>
        <p:txBody>
          <a:bodyPr anchor="ctr">
            <a:noAutofit/>
          </a:bodyPr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9A9CC-9FF7-0CD3-EAC5-A1EEC74104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70D2815B-34F9-6F70-57F2-A29634BA9A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8A0912-ECF0-4A83-A0F0-62F932AD0159}" type="slidenum">
              <a:t>‹#›</a:t>
            </a:fld>
            <a:endParaRPr lang="en-US"/>
          </a:p>
        </p:txBody>
      </p:sp>
      <p:sp>
        <p:nvSpPr>
          <p:cNvPr id="7" name="Freeform: Shape 1">
            <a:extLst>
              <a:ext uri="{FF2B5EF4-FFF2-40B4-BE49-F238E27FC236}">
                <a16:creationId xmlns:a16="http://schemas.microsoft.com/office/drawing/2014/main" id="{9A7660F9-4928-2E62-D18F-984EDD810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03804" y="480398"/>
            <a:ext cx="1896941" cy="217160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C95B3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7D952"/>
              </a:solidFill>
              <a:uFillTx/>
              <a:latin typeface="Posterama Text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366034657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364A7245-06B3-CFA3-0D18-714A4E6FE73C}"/>
              </a:ext>
            </a:extLst>
          </p:cNvPr>
          <p:cNvSpPr/>
          <p:nvPr/>
        </p:nvSpPr>
        <p:spPr>
          <a:xfrm>
            <a:off x="636157" y="5854025"/>
            <a:ext cx="2330138" cy="708120"/>
          </a:xfrm>
          <a:prstGeom prst="rect">
            <a:avLst/>
          </a:prstGeom>
          <a:solidFill>
            <a:srgbClr val="0F263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3" name="Freeform: Shape 19">
            <a:extLst>
              <a:ext uri="{FF2B5EF4-FFF2-40B4-BE49-F238E27FC236}">
                <a16:creationId xmlns:a16="http://schemas.microsoft.com/office/drawing/2014/main" id="{EECFD9FE-3379-D96D-5A95-B8DD10DBB44E}"/>
              </a:ext>
            </a:extLst>
          </p:cNvPr>
          <p:cNvSpPr/>
          <p:nvPr/>
        </p:nvSpPr>
        <p:spPr>
          <a:xfrm>
            <a:off x="8517471" y="2248216"/>
            <a:ext cx="1886361" cy="22131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4" name="Freeform: Shape 19">
            <a:extLst>
              <a:ext uri="{FF2B5EF4-FFF2-40B4-BE49-F238E27FC236}">
                <a16:creationId xmlns:a16="http://schemas.microsoft.com/office/drawing/2014/main" id="{2DF247A4-464B-E072-DE62-1A252E542CFE}"/>
              </a:ext>
            </a:extLst>
          </p:cNvPr>
          <p:cNvSpPr/>
          <p:nvPr/>
        </p:nvSpPr>
        <p:spPr>
          <a:xfrm>
            <a:off x="9578879" y="460802"/>
            <a:ext cx="1886361" cy="22131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5" name="Freeform: Shape 24">
            <a:extLst>
              <a:ext uri="{FF2B5EF4-FFF2-40B4-BE49-F238E27FC236}">
                <a16:creationId xmlns:a16="http://schemas.microsoft.com/office/drawing/2014/main" id="{86543840-937F-56F7-0A0A-B8E7B56388F0}"/>
              </a:ext>
            </a:extLst>
          </p:cNvPr>
          <p:cNvSpPr/>
          <p:nvPr/>
        </p:nvSpPr>
        <p:spPr>
          <a:xfrm>
            <a:off x="9522497" y="4057906"/>
            <a:ext cx="1886361" cy="22131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6" name="Freeform 14">
            <a:extLst>
              <a:ext uri="{FF2B5EF4-FFF2-40B4-BE49-F238E27FC236}">
                <a16:creationId xmlns:a16="http://schemas.microsoft.com/office/drawing/2014/main" id="{AE22CBE1-7412-75A3-3AF6-D45D6A8C25E4}"/>
              </a:ext>
            </a:extLst>
          </p:cNvPr>
          <p:cNvSpPr/>
          <p:nvPr/>
        </p:nvSpPr>
        <p:spPr>
          <a:xfrm>
            <a:off x="11034055" y="3709995"/>
            <a:ext cx="1173184" cy="150282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57948"/>
              <a:gd name="f7" fmla="val 1502830"/>
              <a:gd name="f8" fmla="val 638572"/>
              <a:gd name="f9" fmla="val 378385"/>
              <a:gd name="f10" fmla="val 1129800"/>
              <a:gd name="f11" fmla="val 640317"/>
              <a:gd name="f12" fmla="val 1200968"/>
              <a:gd name="f13" fmla="val 304639"/>
              <a:gd name="f14" fmla="+- 0 0 -90"/>
              <a:gd name="f15" fmla="*/ f3 1 1157948"/>
              <a:gd name="f16" fmla="*/ f4 1 1502830"/>
              <a:gd name="f17" fmla="+- f7 0 f5"/>
              <a:gd name="f18" fmla="+- f6 0 f5"/>
              <a:gd name="f19" fmla="*/ f14 f0 1"/>
              <a:gd name="f20" fmla="*/ f18 1 1157948"/>
              <a:gd name="f21" fmla="*/ f17 1 1502830"/>
              <a:gd name="f22" fmla="*/ 638572 f18 1"/>
              <a:gd name="f23" fmla="*/ 0 f17 1"/>
              <a:gd name="f24" fmla="*/ 0 f18 1"/>
              <a:gd name="f25" fmla="*/ 378385 f17 1"/>
              <a:gd name="f26" fmla="*/ 1129800 f17 1"/>
              <a:gd name="f27" fmla="*/ 640317 f18 1"/>
              <a:gd name="f28" fmla="*/ 1502830 f17 1"/>
              <a:gd name="f29" fmla="*/ 1157948 f18 1"/>
              <a:gd name="f30" fmla="*/ 1200968 f17 1"/>
              <a:gd name="f31" fmla="*/ 304639 f17 1"/>
              <a:gd name="f32" fmla="*/ f19 1 f2"/>
              <a:gd name="f33" fmla="*/ f22 1 1157948"/>
              <a:gd name="f34" fmla="*/ f23 1 1502830"/>
              <a:gd name="f35" fmla="*/ f24 1 1157948"/>
              <a:gd name="f36" fmla="*/ f25 1 1502830"/>
              <a:gd name="f37" fmla="*/ f26 1 1502830"/>
              <a:gd name="f38" fmla="*/ f27 1 1157948"/>
              <a:gd name="f39" fmla="*/ f28 1 1502830"/>
              <a:gd name="f40" fmla="*/ f29 1 1157948"/>
              <a:gd name="f41" fmla="*/ f30 1 1502830"/>
              <a:gd name="f42" fmla="*/ f31 1 1502830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1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5"/>
              </a:cxn>
              <a:cxn ang="f47">
                <a:pos x="f64" y="f66"/>
              </a:cxn>
              <a:cxn ang="f47">
                <a:pos x="f67" y="f68"/>
              </a:cxn>
              <a:cxn ang="f47">
                <a:pos x="f69" y="f70"/>
              </a:cxn>
              <a:cxn ang="f47">
                <a:pos x="f69" y="f71"/>
              </a:cxn>
            </a:cxnLst>
            <a:rect l="f58" t="f61" r="f59" b="f60"/>
            <a:pathLst>
              <a:path w="1157948" h="1502830">
                <a:moveTo>
                  <a:pt x="f8" y="f5"/>
                </a:moveTo>
                <a:lnTo>
                  <a:pt x="f5" y="f9"/>
                </a:lnTo>
                <a:lnTo>
                  <a:pt x="f5" y="f10"/>
                </a:lnTo>
                <a:lnTo>
                  <a:pt x="f11" y="f7"/>
                </a:lnTo>
                <a:lnTo>
                  <a:pt x="f6" y="f12"/>
                </a:lnTo>
                <a:lnTo>
                  <a:pt x="f6" y="f13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CF6B5BA-E31C-9C42-A0B3-CE7D640AC4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FF8B8A8-C8C4-1179-2C81-DCB7E6D5614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1440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446FD5C-A66A-3424-A7C8-3EEB03963ED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75488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E3A78097-6F04-0147-CC99-B218B663DF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4B157F2-E41E-F9C2-9A07-002A2C8561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F9B0FE-FB35-4C21-9D96-8BFB20C6E8C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84023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726F3-3E4D-999D-060D-52213AF869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731520"/>
            <a:ext cx="43891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750FC-9707-7120-9666-7EE39AEB5C8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14400" y="3108960"/>
            <a:ext cx="4389120" cy="192024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0A76454D-7389-C69D-85A6-8208A5D8BE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D47298-CBD7-D7D2-0753-AC221FE012F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52160" y="731520"/>
            <a:ext cx="5367528" cy="52120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F51165D0-16D9-583F-E141-CEE965191D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24C785-13EF-4291-9F10-5169195C29F2}" type="slidenum">
              <a:t>‹#›</a:t>
            </a:fld>
            <a:endParaRPr lang="en-US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D0CD73D9-57A9-FEB8-C848-AE8D562F6455}"/>
              </a:ext>
            </a:extLst>
          </p:cNvPr>
          <p:cNvSpPr/>
          <p:nvPr/>
        </p:nvSpPr>
        <p:spPr>
          <a:xfrm flipH="1">
            <a:off x="-9528" y="5039331"/>
            <a:ext cx="986381" cy="12801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57948"/>
              <a:gd name="f7" fmla="val 1502830"/>
              <a:gd name="f8" fmla="val 638572"/>
              <a:gd name="f9" fmla="val 378385"/>
              <a:gd name="f10" fmla="val 1129800"/>
              <a:gd name="f11" fmla="val 640317"/>
              <a:gd name="f12" fmla="val 1200968"/>
              <a:gd name="f13" fmla="val 304639"/>
              <a:gd name="f14" fmla="+- 0 0 -90"/>
              <a:gd name="f15" fmla="*/ f3 1 1157948"/>
              <a:gd name="f16" fmla="*/ f4 1 1502830"/>
              <a:gd name="f17" fmla="+- f7 0 f5"/>
              <a:gd name="f18" fmla="+- f6 0 f5"/>
              <a:gd name="f19" fmla="*/ f14 f0 1"/>
              <a:gd name="f20" fmla="*/ f18 1 1157948"/>
              <a:gd name="f21" fmla="*/ f17 1 1502830"/>
              <a:gd name="f22" fmla="*/ 638572 f18 1"/>
              <a:gd name="f23" fmla="*/ 0 f17 1"/>
              <a:gd name="f24" fmla="*/ 0 f18 1"/>
              <a:gd name="f25" fmla="*/ 378385 f17 1"/>
              <a:gd name="f26" fmla="*/ 1129800 f17 1"/>
              <a:gd name="f27" fmla="*/ 640317 f18 1"/>
              <a:gd name="f28" fmla="*/ 1502830 f17 1"/>
              <a:gd name="f29" fmla="*/ 1157948 f18 1"/>
              <a:gd name="f30" fmla="*/ 1200968 f17 1"/>
              <a:gd name="f31" fmla="*/ 304639 f17 1"/>
              <a:gd name="f32" fmla="*/ f19 1 f2"/>
              <a:gd name="f33" fmla="*/ f22 1 1157948"/>
              <a:gd name="f34" fmla="*/ f23 1 1502830"/>
              <a:gd name="f35" fmla="*/ f24 1 1157948"/>
              <a:gd name="f36" fmla="*/ f25 1 1502830"/>
              <a:gd name="f37" fmla="*/ f26 1 1502830"/>
              <a:gd name="f38" fmla="*/ f27 1 1157948"/>
              <a:gd name="f39" fmla="*/ f28 1 1502830"/>
              <a:gd name="f40" fmla="*/ f29 1 1157948"/>
              <a:gd name="f41" fmla="*/ f30 1 1502830"/>
              <a:gd name="f42" fmla="*/ f31 1 1502830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1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5"/>
              </a:cxn>
              <a:cxn ang="f47">
                <a:pos x="f64" y="f66"/>
              </a:cxn>
              <a:cxn ang="f47">
                <a:pos x="f67" y="f68"/>
              </a:cxn>
              <a:cxn ang="f47">
                <a:pos x="f69" y="f70"/>
              </a:cxn>
              <a:cxn ang="f47">
                <a:pos x="f69" y="f71"/>
              </a:cxn>
            </a:cxnLst>
            <a:rect l="f58" t="f61" r="f59" b="f60"/>
            <a:pathLst>
              <a:path w="1157948" h="1502830">
                <a:moveTo>
                  <a:pt x="f8" y="f5"/>
                </a:moveTo>
                <a:lnTo>
                  <a:pt x="f5" y="f9"/>
                </a:lnTo>
                <a:lnTo>
                  <a:pt x="f5" y="f10"/>
                </a:lnTo>
                <a:lnTo>
                  <a:pt x="f11" y="f7"/>
                </a:lnTo>
                <a:lnTo>
                  <a:pt x="f6" y="f12"/>
                </a:lnTo>
                <a:lnTo>
                  <a:pt x="f6" y="f13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DD1024FD-5710-36DD-45D0-6EEF313ACB8E}"/>
              </a:ext>
            </a:extLst>
          </p:cNvPr>
          <p:cNvSpPr/>
          <p:nvPr/>
        </p:nvSpPr>
        <p:spPr>
          <a:xfrm>
            <a:off x="1140009" y="5142795"/>
            <a:ext cx="663378" cy="7589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Posterama Text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299182209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1325-3ABC-50A7-9A1D-ABE003BC46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731520"/>
            <a:ext cx="7671816" cy="2103120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377F6-9478-A6CC-DF4D-8FA51CA53DC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14400" y="3200400"/>
            <a:ext cx="10149840" cy="283464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4067715-B10D-EF38-D751-034A8062FA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FE85BC-29EB-D1E4-BB51-F404E83106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AAA56F-4457-4C39-805F-1EF0C0A1152E}" type="slidenum">
              <a:t>‹#›</a:t>
            </a:fld>
            <a:endParaRPr lang="en-US"/>
          </a:p>
        </p:txBody>
      </p:sp>
      <p:sp>
        <p:nvSpPr>
          <p:cNvPr id="6" name="Freeform: Shape 12">
            <a:extLst>
              <a:ext uri="{FF2B5EF4-FFF2-40B4-BE49-F238E27FC236}">
                <a16:creationId xmlns:a16="http://schemas.microsoft.com/office/drawing/2014/main" id="{CB06BFC4-3B11-3A56-182D-CE8F9D623A68}"/>
              </a:ext>
            </a:extLst>
          </p:cNvPr>
          <p:cNvSpPr/>
          <p:nvPr/>
        </p:nvSpPr>
        <p:spPr>
          <a:xfrm>
            <a:off x="8893125" y="351934"/>
            <a:ext cx="1331055" cy="15024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2701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0FD57B25-F412-8717-D3D8-8A864C9CADE2}"/>
              </a:ext>
            </a:extLst>
          </p:cNvPr>
          <p:cNvSpPr/>
          <p:nvPr/>
        </p:nvSpPr>
        <p:spPr>
          <a:xfrm>
            <a:off x="5255120" y="0"/>
            <a:ext cx="1330250" cy="6031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334D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84946865-AF0A-AE35-74C3-3F766065D543}"/>
              </a:ext>
            </a:extLst>
          </p:cNvPr>
          <p:cNvSpPr/>
          <p:nvPr/>
        </p:nvSpPr>
        <p:spPr>
          <a:xfrm>
            <a:off x="6710251" y="0"/>
            <a:ext cx="1330250" cy="6031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B9838617-8FE7-2E65-F242-BA0946472AE4}"/>
              </a:ext>
            </a:extLst>
          </p:cNvPr>
          <p:cNvSpPr/>
          <p:nvPr/>
        </p:nvSpPr>
        <p:spPr>
          <a:xfrm>
            <a:off x="879762" y="0"/>
            <a:ext cx="1330250" cy="6031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36B5193E-8DF8-0597-D12C-2F4F54E587B4}"/>
              </a:ext>
            </a:extLst>
          </p:cNvPr>
          <p:cNvSpPr/>
          <p:nvPr/>
        </p:nvSpPr>
        <p:spPr>
          <a:xfrm>
            <a:off x="2336511" y="-9528"/>
            <a:ext cx="1330250" cy="6031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A8EFB0B0-C152-29C6-2FC5-7CC0A15DF803}"/>
              </a:ext>
            </a:extLst>
          </p:cNvPr>
          <p:cNvSpPr/>
          <p:nvPr/>
        </p:nvSpPr>
        <p:spPr>
          <a:xfrm>
            <a:off x="8160087" y="-10378"/>
            <a:ext cx="1330250" cy="6031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noFill/>
          <a:ln w="19046" cap="flat">
            <a:solidFill>
              <a:srgbClr val="B8390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F80E108E-1DAC-3FA9-D6B5-B415ECDEDDA3}"/>
              </a:ext>
            </a:extLst>
          </p:cNvPr>
          <p:cNvSpPr/>
          <p:nvPr/>
        </p:nvSpPr>
        <p:spPr>
          <a:xfrm>
            <a:off x="9615217" y="0"/>
            <a:ext cx="1330250" cy="6031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11968"/>
              <a:gd name="f7" fmla="val 866964"/>
              <a:gd name="f8" fmla="val 1911621"/>
              <a:gd name="f9" fmla="val 335832"/>
              <a:gd name="f10" fmla="val 956364"/>
              <a:gd name="f11" fmla="val 335755"/>
              <a:gd name="f12" fmla="+- 0 0 -90"/>
              <a:gd name="f13" fmla="*/ f3 1 1911968"/>
              <a:gd name="f14" fmla="*/ f4 1 866964"/>
              <a:gd name="f15" fmla="+- f7 0 f5"/>
              <a:gd name="f16" fmla="+- f6 0 f5"/>
              <a:gd name="f17" fmla="*/ f12 f0 1"/>
              <a:gd name="f18" fmla="*/ f16 1 1911968"/>
              <a:gd name="f19" fmla="*/ f15 1 866964"/>
              <a:gd name="f20" fmla="*/ 0 f16 1"/>
              <a:gd name="f21" fmla="*/ 0 f15 1"/>
              <a:gd name="f22" fmla="*/ 1911968 f16 1"/>
              <a:gd name="f23" fmla="*/ 1911621 f16 1"/>
              <a:gd name="f24" fmla="*/ 335832 f15 1"/>
              <a:gd name="f25" fmla="*/ 956364 f16 1"/>
              <a:gd name="f26" fmla="*/ 866964 f15 1"/>
              <a:gd name="f27" fmla="*/ 335755 f15 1"/>
              <a:gd name="f28" fmla="*/ f17 1 f2"/>
              <a:gd name="f29" fmla="*/ f20 1 1911968"/>
              <a:gd name="f30" fmla="*/ f21 1 866964"/>
              <a:gd name="f31" fmla="*/ f22 1 1911968"/>
              <a:gd name="f32" fmla="*/ f23 1 1911968"/>
              <a:gd name="f33" fmla="*/ f24 1 866964"/>
              <a:gd name="f34" fmla="*/ f25 1 1911968"/>
              <a:gd name="f35" fmla="*/ f26 1 866964"/>
              <a:gd name="f36" fmla="*/ f27 1 866964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911968" h="866964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3E0C614-96D8-ABE0-7B66-FAA46B052F6C}"/>
              </a:ext>
            </a:extLst>
          </p:cNvPr>
          <p:cNvSpPr/>
          <p:nvPr/>
        </p:nvSpPr>
        <p:spPr>
          <a:xfrm>
            <a:off x="10342961" y="320524"/>
            <a:ext cx="1331055" cy="15024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355986548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4">
            <a:extLst>
              <a:ext uri="{FF2B5EF4-FFF2-40B4-BE49-F238E27FC236}">
                <a16:creationId xmlns:a16="http://schemas.microsoft.com/office/drawing/2014/main" id="{83D66319-30E2-0852-2A5D-CC5EAF208A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10507" y="2016581"/>
            <a:ext cx="4441185" cy="2775853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47">
            <a:extLst>
              <a:ext uri="{FF2B5EF4-FFF2-40B4-BE49-F238E27FC236}">
                <a16:creationId xmlns:a16="http://schemas.microsoft.com/office/drawing/2014/main" id="{DF1D4AAC-668E-2ACE-1791-64A18CEF84D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4400" y="539496"/>
            <a:ext cx="5025204" cy="5779007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pic>
        <p:nvPicPr>
          <p:cNvPr id="4" name="Shape 33">
            <a:extLst>
              <a:ext uri="{FF2B5EF4-FFF2-40B4-BE49-F238E27FC236}">
                <a16:creationId xmlns:a16="http://schemas.microsoft.com/office/drawing/2014/main" id="{A517036B-9259-8B00-12BF-6821EA095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2007" y="4038401"/>
            <a:ext cx="1438716" cy="16459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Freeform: Shape 11">
            <a:extLst>
              <a:ext uri="{FF2B5EF4-FFF2-40B4-BE49-F238E27FC236}">
                <a16:creationId xmlns:a16="http://schemas.microsoft.com/office/drawing/2014/main" id="{2991E8D5-D743-F70B-E25A-651574FF9390}"/>
              </a:ext>
            </a:extLst>
          </p:cNvPr>
          <p:cNvSpPr/>
          <p:nvPr/>
        </p:nvSpPr>
        <p:spPr>
          <a:xfrm>
            <a:off x="1360234" y="5541401"/>
            <a:ext cx="663378" cy="7589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98682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94698"/>
              <a:gd name="f14" fmla="val 2946400"/>
              <a:gd name="f15" fmla="val 3789083"/>
              <a:gd name="f16" fmla="val 2193365"/>
              <a:gd name="f17" fmla="val 3783106"/>
              <a:gd name="f18" fmla="val 1267012"/>
              <a:gd name="f19" fmla="+- 0 0 -90"/>
              <a:gd name="f20" fmla="*/ f3 1 4398682"/>
              <a:gd name="f21" fmla="*/ f4 1 5032188"/>
              <a:gd name="f22" fmla="+- f7 0 f5"/>
              <a:gd name="f23" fmla="+- f6 0 f5"/>
              <a:gd name="f24" fmla="*/ f19 f0 1"/>
              <a:gd name="f25" fmla="*/ f23 1 4398682"/>
              <a:gd name="f26" fmla="*/ f22 1 5032188"/>
              <a:gd name="f27" fmla="*/ 2187388 f23 1"/>
              <a:gd name="f28" fmla="*/ 0 f22 1"/>
              <a:gd name="f29" fmla="*/ 4386729 f23 1"/>
              <a:gd name="f30" fmla="*/ 1261035 f22 1"/>
              <a:gd name="f31" fmla="*/ 4398682 f23 1"/>
              <a:gd name="f32" fmla="*/ 3789083 f22 1"/>
              <a:gd name="f33" fmla="*/ 2193365 f23 1"/>
              <a:gd name="f34" fmla="*/ 5032188 f22 1"/>
              <a:gd name="f35" fmla="*/ 0 f23 1"/>
              <a:gd name="f36" fmla="*/ 3783106 f22 1"/>
              <a:gd name="f37" fmla="*/ 1267012 f22 1"/>
              <a:gd name="f38" fmla="*/ f24 1 f2"/>
              <a:gd name="f39" fmla="*/ f27 1 4398682"/>
              <a:gd name="f40" fmla="*/ f28 1 5032188"/>
              <a:gd name="f41" fmla="*/ f29 1 4398682"/>
              <a:gd name="f42" fmla="*/ f30 1 5032188"/>
              <a:gd name="f43" fmla="*/ f31 1 4398682"/>
              <a:gd name="f44" fmla="*/ f32 1 5032188"/>
              <a:gd name="f45" fmla="*/ f33 1 4398682"/>
              <a:gd name="f46" fmla="*/ f34 1 5032188"/>
              <a:gd name="f47" fmla="*/ f35 1 4398682"/>
              <a:gd name="f48" fmla="*/ f36 1 5032188"/>
              <a:gd name="f49" fmla="*/ f37 1 5032188"/>
              <a:gd name="f50" fmla="*/ f5 1 f25"/>
              <a:gd name="f51" fmla="*/ f6 1 f25"/>
              <a:gd name="f52" fmla="*/ f5 1 f26"/>
              <a:gd name="f53" fmla="*/ f7 1 f26"/>
              <a:gd name="f54" fmla="+- f38 0 f1"/>
              <a:gd name="f55" fmla="*/ f39 1 f25"/>
              <a:gd name="f56" fmla="*/ f40 1 f26"/>
              <a:gd name="f57" fmla="*/ f41 1 f25"/>
              <a:gd name="f58" fmla="*/ f42 1 f26"/>
              <a:gd name="f59" fmla="*/ f43 1 f25"/>
              <a:gd name="f60" fmla="*/ f44 1 f26"/>
              <a:gd name="f61" fmla="*/ f45 1 f25"/>
              <a:gd name="f62" fmla="*/ f46 1 f26"/>
              <a:gd name="f63" fmla="*/ f47 1 f25"/>
              <a:gd name="f64" fmla="*/ f48 1 f26"/>
              <a:gd name="f65" fmla="*/ f49 1 f26"/>
              <a:gd name="f66" fmla="*/ f50 f20 1"/>
              <a:gd name="f67" fmla="*/ f51 f20 1"/>
              <a:gd name="f68" fmla="*/ f53 f21 1"/>
              <a:gd name="f69" fmla="*/ f52 f21 1"/>
              <a:gd name="f70" fmla="*/ f55 f20 1"/>
              <a:gd name="f71" fmla="*/ f56 f21 1"/>
              <a:gd name="f72" fmla="*/ f57 f20 1"/>
              <a:gd name="f73" fmla="*/ f58 f21 1"/>
              <a:gd name="f74" fmla="*/ f59 f20 1"/>
              <a:gd name="f75" fmla="*/ f60 f21 1"/>
              <a:gd name="f76" fmla="*/ f61 f20 1"/>
              <a:gd name="f77" fmla="*/ f62 f21 1"/>
              <a:gd name="f78" fmla="*/ f63 f20 1"/>
              <a:gd name="f79" fmla="*/ f64 f21 1"/>
              <a:gd name="f80" fmla="*/ f6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4">
                <a:pos x="f70" y="f71"/>
              </a:cxn>
              <a:cxn ang="f54">
                <a:pos x="f72" y="f73"/>
              </a:cxn>
              <a:cxn ang="f54">
                <a:pos x="f74" y="f75"/>
              </a:cxn>
              <a:cxn ang="f54">
                <a:pos x="f76" y="f77"/>
              </a:cxn>
              <a:cxn ang="f54">
                <a:pos x="f78" y="f79"/>
              </a:cxn>
              <a:cxn ang="f54">
                <a:pos x="f78" y="f80"/>
              </a:cxn>
              <a:cxn ang="f54">
                <a:pos x="f70" y="f71"/>
              </a:cxn>
            </a:cxnLst>
            <a:rect l="f66" t="f69" r="f67" b="f68"/>
            <a:pathLst>
              <a:path w="4398682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6" y="f15"/>
                </a:cubicBezTo>
                <a:lnTo>
                  <a:pt x="f16" y="f7"/>
                </a:lnTo>
                <a:lnTo>
                  <a:pt x="f5" y="f17"/>
                </a:lnTo>
                <a:lnTo>
                  <a:pt x="f5" y="f18"/>
                </a:lnTo>
                <a:lnTo>
                  <a:pt x="f8" y="f5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Posterama Text SemiBold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59EFE285-B48E-42C5-D2EF-367D896E6C41}"/>
              </a:ext>
            </a:extLst>
          </p:cNvPr>
          <p:cNvSpPr/>
          <p:nvPr/>
        </p:nvSpPr>
        <p:spPr>
          <a:xfrm>
            <a:off x="5429030" y="393338"/>
            <a:ext cx="1244909" cy="14052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185495865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B4D6D33-6B23-1DE6-E887-F931902A5569}"/>
              </a:ext>
            </a:extLst>
          </p:cNvPr>
          <p:cNvSpPr/>
          <p:nvPr/>
        </p:nvSpPr>
        <p:spPr>
          <a:xfrm>
            <a:off x="0" y="2860782"/>
            <a:ext cx="2004565" cy="36765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004570"/>
              <a:gd name="f7" fmla="val 3676532"/>
              <a:gd name="f8" fmla="val 417538"/>
              <a:gd name="f9" fmla="val 925683"/>
              <a:gd name="f10" fmla="val 2763949"/>
              <a:gd name="f11" fmla="val 413202"/>
              <a:gd name="f12" fmla="val 3439338"/>
              <a:gd name="f13" fmla="val 241075"/>
              <a:gd name="f14" fmla="+- 0 0 -90"/>
              <a:gd name="f15" fmla="*/ f3 1 2004570"/>
              <a:gd name="f16" fmla="*/ f4 1 3676532"/>
              <a:gd name="f17" fmla="+- f7 0 f5"/>
              <a:gd name="f18" fmla="+- f6 0 f5"/>
              <a:gd name="f19" fmla="*/ f14 f0 1"/>
              <a:gd name="f20" fmla="*/ f18 1 2004570"/>
              <a:gd name="f21" fmla="*/ f17 1 3676532"/>
              <a:gd name="f22" fmla="*/ 417538 f18 1"/>
              <a:gd name="f23" fmla="*/ 0 f17 1"/>
              <a:gd name="f24" fmla="*/ 2004570 f18 1"/>
              <a:gd name="f25" fmla="*/ 925683 f17 1"/>
              <a:gd name="f26" fmla="*/ 2763949 f17 1"/>
              <a:gd name="f27" fmla="*/ 413202 f18 1"/>
              <a:gd name="f28" fmla="*/ 3676532 f17 1"/>
              <a:gd name="f29" fmla="*/ 0 f18 1"/>
              <a:gd name="f30" fmla="*/ 3439338 f17 1"/>
              <a:gd name="f31" fmla="*/ 241075 f17 1"/>
              <a:gd name="f32" fmla="*/ f19 1 f2"/>
              <a:gd name="f33" fmla="*/ f22 1 2004570"/>
              <a:gd name="f34" fmla="*/ f23 1 3676532"/>
              <a:gd name="f35" fmla="*/ f24 1 2004570"/>
              <a:gd name="f36" fmla="*/ f25 1 3676532"/>
              <a:gd name="f37" fmla="*/ f26 1 3676532"/>
              <a:gd name="f38" fmla="*/ f27 1 2004570"/>
              <a:gd name="f39" fmla="*/ f28 1 3676532"/>
              <a:gd name="f40" fmla="*/ f29 1 2004570"/>
              <a:gd name="f41" fmla="*/ f30 1 3676532"/>
              <a:gd name="f42" fmla="*/ f31 1 3676532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1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5"/>
              </a:cxn>
              <a:cxn ang="f47">
                <a:pos x="f64" y="f66"/>
              </a:cxn>
              <a:cxn ang="f47">
                <a:pos x="f67" y="f68"/>
              </a:cxn>
              <a:cxn ang="f47">
                <a:pos x="f69" y="f70"/>
              </a:cxn>
              <a:cxn ang="f47">
                <a:pos x="f69" y="f71"/>
              </a:cxn>
            </a:cxnLst>
            <a:rect l="f58" t="f61" r="f59" b="f60"/>
            <a:pathLst>
              <a:path w="2004570" h="3676532">
                <a:moveTo>
                  <a:pt x="f8" y="f5"/>
                </a:moveTo>
                <a:lnTo>
                  <a:pt x="f6" y="f9"/>
                </a:lnTo>
                <a:lnTo>
                  <a:pt x="f6" y="f10"/>
                </a:lnTo>
                <a:lnTo>
                  <a:pt x="f11" y="f7"/>
                </a:lnTo>
                <a:lnTo>
                  <a:pt x="f5" y="f12"/>
                </a:lnTo>
                <a:lnTo>
                  <a:pt x="f5" y="f13"/>
                </a:lnTo>
                <a:close/>
              </a:path>
            </a:pathLst>
          </a:custGeom>
          <a:solidFill>
            <a:srgbClr val="4472C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3" name="Freeform 15">
            <a:extLst>
              <a:ext uri="{FF2B5EF4-FFF2-40B4-BE49-F238E27FC236}">
                <a16:creationId xmlns:a16="http://schemas.microsoft.com/office/drawing/2014/main" id="{535E30BD-866C-9AE7-E32C-8E9326251992}"/>
              </a:ext>
            </a:extLst>
          </p:cNvPr>
          <p:cNvSpPr/>
          <p:nvPr/>
        </p:nvSpPr>
        <p:spPr>
          <a:xfrm flipH="1">
            <a:off x="657773" y="5253273"/>
            <a:ext cx="1710769" cy="162187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10765"/>
              <a:gd name="f7" fmla="val 1593273"/>
              <a:gd name="f8" fmla="val 852873"/>
              <a:gd name="f9" fmla="val 494134"/>
              <a:gd name="f10" fmla="val 1475410"/>
              <a:gd name="f11" fmla="val 206916"/>
              <a:gd name="f12" fmla="val 1502835"/>
              <a:gd name="f13" fmla="val 1709418"/>
              <a:gd name="f14" fmla="val 1475480"/>
              <a:gd name="f15" fmla="val 1707864"/>
              <a:gd name="f16" fmla="val 1146834"/>
              <a:gd name="f17" fmla="val 1711961"/>
              <a:gd name="f18" fmla="val 820449"/>
              <a:gd name="f19" fmla="val 1710407"/>
              <a:gd name="f20" fmla="val 491803"/>
              <a:gd name="f21" fmla="+- 0 0 -90"/>
              <a:gd name="f22" fmla="*/ f3 1 1710765"/>
              <a:gd name="f23" fmla="*/ f4 1 1593273"/>
              <a:gd name="f24" fmla="+- f7 0 f5"/>
              <a:gd name="f25" fmla="+- f6 0 f5"/>
              <a:gd name="f26" fmla="*/ f21 f0 1"/>
              <a:gd name="f27" fmla="*/ f25 1 1710765"/>
              <a:gd name="f28" fmla="*/ f24 1 1593273"/>
              <a:gd name="f29" fmla="*/ 852873 f25 1"/>
              <a:gd name="f30" fmla="*/ 0 f24 1"/>
              <a:gd name="f31" fmla="*/ 0 f25 1"/>
              <a:gd name="f32" fmla="*/ 494134 f24 1"/>
              <a:gd name="f33" fmla="*/ 1475410 f24 1"/>
              <a:gd name="f34" fmla="*/ 206916 f25 1"/>
              <a:gd name="f35" fmla="*/ 1593273 f24 1"/>
              <a:gd name="f36" fmla="*/ 1502835 f25 1"/>
              <a:gd name="f37" fmla="*/ 1709418 f25 1"/>
              <a:gd name="f38" fmla="*/ 1475480 f24 1"/>
              <a:gd name="f39" fmla="*/ 1710407 f25 1"/>
              <a:gd name="f40" fmla="*/ 491803 f24 1"/>
              <a:gd name="f41" fmla="*/ f26 1 f2"/>
              <a:gd name="f42" fmla="*/ f29 1 1710765"/>
              <a:gd name="f43" fmla="*/ f30 1 1593273"/>
              <a:gd name="f44" fmla="*/ f31 1 1710765"/>
              <a:gd name="f45" fmla="*/ f32 1 1593273"/>
              <a:gd name="f46" fmla="*/ f33 1 1593273"/>
              <a:gd name="f47" fmla="*/ f34 1 1710765"/>
              <a:gd name="f48" fmla="*/ f35 1 1593273"/>
              <a:gd name="f49" fmla="*/ f36 1 1710765"/>
              <a:gd name="f50" fmla="*/ f37 1 1710765"/>
              <a:gd name="f51" fmla="*/ f38 1 1593273"/>
              <a:gd name="f52" fmla="*/ f39 1 1710765"/>
              <a:gd name="f53" fmla="*/ f40 1 1593273"/>
              <a:gd name="f54" fmla="*/ f5 1 f27"/>
              <a:gd name="f55" fmla="*/ f6 1 f27"/>
              <a:gd name="f56" fmla="*/ f5 1 f28"/>
              <a:gd name="f57" fmla="*/ f7 1 f28"/>
              <a:gd name="f58" fmla="+- f41 0 f1"/>
              <a:gd name="f59" fmla="*/ f42 1 f27"/>
              <a:gd name="f60" fmla="*/ f43 1 f28"/>
              <a:gd name="f61" fmla="*/ f44 1 f27"/>
              <a:gd name="f62" fmla="*/ f45 1 f28"/>
              <a:gd name="f63" fmla="*/ f46 1 f28"/>
              <a:gd name="f64" fmla="*/ f47 1 f27"/>
              <a:gd name="f65" fmla="*/ f48 1 f28"/>
              <a:gd name="f66" fmla="*/ f49 1 f27"/>
              <a:gd name="f67" fmla="*/ f50 1 f27"/>
              <a:gd name="f68" fmla="*/ f51 1 f28"/>
              <a:gd name="f69" fmla="*/ f52 1 f27"/>
              <a:gd name="f70" fmla="*/ f53 1 f28"/>
              <a:gd name="f71" fmla="*/ f54 f22 1"/>
              <a:gd name="f72" fmla="*/ f55 f22 1"/>
              <a:gd name="f73" fmla="*/ f57 f23 1"/>
              <a:gd name="f74" fmla="*/ f56 f23 1"/>
              <a:gd name="f75" fmla="*/ f59 f22 1"/>
              <a:gd name="f76" fmla="*/ f60 f23 1"/>
              <a:gd name="f77" fmla="*/ f61 f22 1"/>
              <a:gd name="f78" fmla="*/ f62 f23 1"/>
              <a:gd name="f79" fmla="*/ f63 f23 1"/>
              <a:gd name="f80" fmla="*/ f64 f22 1"/>
              <a:gd name="f81" fmla="*/ f65 f23 1"/>
              <a:gd name="f82" fmla="*/ f66 f22 1"/>
              <a:gd name="f83" fmla="*/ f67 f22 1"/>
              <a:gd name="f84" fmla="*/ f68 f23 1"/>
              <a:gd name="f85" fmla="*/ f69 f22 1"/>
              <a:gd name="f86" fmla="*/ f70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8">
                <a:pos x="f75" y="f76"/>
              </a:cxn>
              <a:cxn ang="f58">
                <a:pos x="f77" y="f78"/>
              </a:cxn>
              <a:cxn ang="f58">
                <a:pos x="f77" y="f79"/>
              </a:cxn>
              <a:cxn ang="f58">
                <a:pos x="f80" y="f81"/>
              </a:cxn>
              <a:cxn ang="f58">
                <a:pos x="f82" y="f81"/>
              </a:cxn>
              <a:cxn ang="f58">
                <a:pos x="f83" y="f84"/>
              </a:cxn>
              <a:cxn ang="f58">
                <a:pos x="f85" y="f86"/>
              </a:cxn>
            </a:cxnLst>
            <a:rect l="f71" t="f74" r="f72" b="f73"/>
            <a:pathLst>
              <a:path w="1710765" h="1593273">
                <a:moveTo>
                  <a:pt x="f8" y="f5"/>
                </a:moveTo>
                <a:lnTo>
                  <a:pt x="f5" y="f9"/>
                </a:lnTo>
                <a:lnTo>
                  <a:pt x="f5" y="f10"/>
                </a:lnTo>
                <a:lnTo>
                  <a:pt x="f11" y="f7"/>
                </a:lnTo>
                <a:lnTo>
                  <a:pt x="f12" y="f7"/>
                </a:lnTo>
                <a:lnTo>
                  <a:pt x="f13" y="f14"/>
                </a:lnTo>
                <a:cubicBezTo>
                  <a:pt x="f15" y="f16"/>
                  <a:pt x="f17" y="f18"/>
                  <a:pt x="f19" y="f20"/>
                </a:cubicBezTo>
                <a:close/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4" name="Freeform: Shape 24">
            <a:extLst>
              <a:ext uri="{FF2B5EF4-FFF2-40B4-BE49-F238E27FC236}">
                <a16:creationId xmlns:a16="http://schemas.microsoft.com/office/drawing/2014/main" id="{B278F4CB-F3E7-5DCA-3694-B63F65F6D1A7}"/>
              </a:ext>
            </a:extLst>
          </p:cNvPr>
          <p:cNvSpPr/>
          <p:nvPr/>
        </p:nvSpPr>
        <p:spPr>
          <a:xfrm flipH="1">
            <a:off x="2275429" y="4699055"/>
            <a:ext cx="668810" cy="78469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solidFill>
            <a:srgbClr val="8FAAD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13D2EFC2-8AD8-962E-850A-43FE585A3A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65576" y="1499616"/>
            <a:ext cx="7955279" cy="133502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5260909-7F81-F5B5-40D5-8DEC7091B4A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465576" y="3108960"/>
            <a:ext cx="4572000" cy="3108960"/>
          </a:xfrm>
        </p:spPr>
        <p:txBody>
          <a:bodyPr/>
          <a:lstStyle>
            <a:lvl1pPr marL="512064" indent="-512064">
              <a:buFont typeface="Posterama"/>
              <a:buAutoNum type="arabicPeriod"/>
              <a:defRPr sz="1800"/>
            </a:lvl1pPr>
            <a:lvl2pPr marL="1097280" indent="-512064">
              <a:buFont typeface="Posterama"/>
              <a:buAutoNum type="alphaLcPeriod"/>
              <a:defRPr sz="1800"/>
            </a:lvl2pPr>
            <a:lvl3pPr marL="1645920" indent="-512064">
              <a:buFont typeface="Posterama"/>
              <a:buAutoNum type="romanLcPeriod"/>
              <a:defRPr sz="1800"/>
            </a:lvl3pPr>
            <a:lvl4pPr marL="2194560" indent="-512064">
              <a:buFont typeface="Posterama"/>
              <a:buAutoNum type="arabicParenR"/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96AD837-F4CD-89BE-AE3A-C6C8E69DEFE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29600" y="3108960"/>
            <a:ext cx="3017520" cy="310896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9A32D6-26A9-2B01-C274-101C54165D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465576" y="6217920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E977B033-E636-0D39-F0E6-C35B14297A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3C4459-5CD0-40F7-9138-1EF763C3B5AC}" type="slidenum">
              <a:t>‹#›</a:t>
            </a:fld>
            <a:endParaRPr lang="en-US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4A68E734-F5B6-C164-961C-3E2D6F44E9CB}"/>
              </a:ext>
            </a:extLst>
          </p:cNvPr>
          <p:cNvSpPr/>
          <p:nvPr/>
        </p:nvSpPr>
        <p:spPr>
          <a:xfrm>
            <a:off x="1198467" y="958949"/>
            <a:ext cx="1544732" cy="17436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87647"/>
              <a:gd name="f7" fmla="val 5032188"/>
              <a:gd name="f8" fmla="val 2187388"/>
              <a:gd name="f9" fmla="val 4386729"/>
              <a:gd name="f10" fmla="val 1261035"/>
              <a:gd name="f11" fmla="val 4390713"/>
              <a:gd name="f12" fmla="val 2103718"/>
              <a:gd name="f13" fmla="val 4380208"/>
              <a:gd name="f14" fmla="val 2940604"/>
              <a:gd name="f15" fmla="val 4384192"/>
              <a:gd name="f16" fmla="val 3783287"/>
              <a:gd name="f17" fmla="val 2193365"/>
              <a:gd name="f18" fmla="val 3783106"/>
              <a:gd name="f19" fmla="val 1267012"/>
              <a:gd name="f20" fmla="+- 0 0 -90"/>
              <a:gd name="f21" fmla="*/ f3 1 4387647"/>
              <a:gd name="f22" fmla="*/ f4 1 5032188"/>
              <a:gd name="f23" fmla="+- f7 0 f5"/>
              <a:gd name="f24" fmla="+- f6 0 f5"/>
              <a:gd name="f25" fmla="*/ f20 f0 1"/>
              <a:gd name="f26" fmla="*/ f24 1 4387647"/>
              <a:gd name="f27" fmla="*/ f23 1 5032188"/>
              <a:gd name="f28" fmla="*/ 0 f23 1"/>
              <a:gd name="f29" fmla="*/ 1261035 f23 1"/>
              <a:gd name="f30" fmla="*/ 5032188 f23 1"/>
              <a:gd name="f31" fmla="*/ 3783106 f23 1"/>
              <a:gd name="f32" fmla="*/ 1267012 f23 1"/>
              <a:gd name="f33" fmla="*/ 2187388 f24 1"/>
              <a:gd name="f34" fmla="*/ 4386729 f24 1"/>
              <a:gd name="f35" fmla="*/ 4384192 f24 1"/>
              <a:gd name="f36" fmla="*/ 3783287 f23 1"/>
              <a:gd name="f37" fmla="*/ 2193365 f24 1"/>
              <a:gd name="f38" fmla="*/ 0 f24 1"/>
              <a:gd name="f39" fmla="*/ f25 1 f2"/>
              <a:gd name="f40" fmla="*/ f28 1 5032188"/>
              <a:gd name="f41" fmla="*/ f29 1 5032188"/>
              <a:gd name="f42" fmla="*/ f30 1 5032188"/>
              <a:gd name="f43" fmla="*/ f31 1 5032188"/>
              <a:gd name="f44" fmla="*/ f32 1 5032188"/>
              <a:gd name="f45" fmla="*/ f33 1 4387647"/>
              <a:gd name="f46" fmla="*/ f34 1 4387647"/>
              <a:gd name="f47" fmla="*/ f35 1 4387647"/>
              <a:gd name="f48" fmla="*/ f36 1 5032188"/>
              <a:gd name="f49" fmla="*/ f37 1 4387647"/>
              <a:gd name="f50" fmla="*/ f38 1 4387647"/>
              <a:gd name="f51" fmla="*/ f5 1 f26"/>
              <a:gd name="f52" fmla="*/ f6 1 f26"/>
              <a:gd name="f53" fmla="*/ f5 1 f27"/>
              <a:gd name="f54" fmla="*/ f7 1 f27"/>
              <a:gd name="f55" fmla="+- f39 0 f1"/>
              <a:gd name="f56" fmla="*/ f45 1 f26"/>
              <a:gd name="f57" fmla="*/ f40 1 f27"/>
              <a:gd name="f58" fmla="*/ f46 1 f26"/>
              <a:gd name="f59" fmla="*/ f41 1 f27"/>
              <a:gd name="f60" fmla="*/ f47 1 f26"/>
              <a:gd name="f61" fmla="*/ f48 1 f27"/>
              <a:gd name="f62" fmla="*/ f49 1 f26"/>
              <a:gd name="f63" fmla="*/ f42 1 f27"/>
              <a:gd name="f64" fmla="*/ f50 1 f26"/>
              <a:gd name="f65" fmla="*/ f43 1 f27"/>
              <a:gd name="f66" fmla="*/ f44 1 f27"/>
              <a:gd name="f67" fmla="*/ f51 f21 1"/>
              <a:gd name="f68" fmla="*/ f52 f21 1"/>
              <a:gd name="f69" fmla="*/ f54 f22 1"/>
              <a:gd name="f70" fmla="*/ f53 f22 1"/>
              <a:gd name="f71" fmla="*/ f56 f21 1"/>
              <a:gd name="f72" fmla="*/ f57 f22 1"/>
              <a:gd name="f73" fmla="*/ f58 f21 1"/>
              <a:gd name="f74" fmla="*/ f59 f22 1"/>
              <a:gd name="f75" fmla="*/ f60 f21 1"/>
              <a:gd name="f76" fmla="*/ f61 f22 1"/>
              <a:gd name="f77" fmla="*/ f62 f21 1"/>
              <a:gd name="f78" fmla="*/ f63 f22 1"/>
              <a:gd name="f79" fmla="*/ f64 f21 1"/>
              <a:gd name="f80" fmla="*/ f65 f22 1"/>
              <a:gd name="f81" fmla="*/ f66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1" y="f72"/>
              </a:cxn>
              <a:cxn ang="f55">
                <a:pos x="f73" y="f74"/>
              </a:cxn>
              <a:cxn ang="f55">
                <a:pos x="f75" y="f76"/>
              </a:cxn>
              <a:cxn ang="f55">
                <a:pos x="f77" y="f78"/>
              </a:cxn>
              <a:cxn ang="f55">
                <a:pos x="f79" y="f80"/>
              </a:cxn>
              <a:cxn ang="f55">
                <a:pos x="f79" y="f81"/>
              </a:cxn>
              <a:cxn ang="f55">
                <a:pos x="f71" y="f72"/>
              </a:cxn>
            </a:cxnLst>
            <a:rect l="f67" t="f70" r="f68" b="f69"/>
            <a:pathLst>
              <a:path w="4387647" h="503218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17" y="f7"/>
                </a:lnTo>
                <a:lnTo>
                  <a:pt x="f5" y="f18"/>
                </a:lnTo>
                <a:lnTo>
                  <a:pt x="f5" y="f19"/>
                </a:lnTo>
                <a:lnTo>
                  <a:pt x="f8" y="f5"/>
                </a:lnTo>
                <a:close/>
              </a:path>
            </a:pathLst>
          </a:custGeom>
          <a:noFill/>
          <a:ln w="19046" cap="flat">
            <a:solidFill>
              <a:srgbClr val="AFABA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1" name="Freeform 28">
            <a:extLst>
              <a:ext uri="{FF2B5EF4-FFF2-40B4-BE49-F238E27FC236}">
                <a16:creationId xmlns:a16="http://schemas.microsoft.com/office/drawing/2014/main" id="{694EF6CD-8CBF-CA7E-0C70-5AA712A71500}"/>
              </a:ext>
            </a:extLst>
          </p:cNvPr>
          <p:cNvSpPr/>
          <p:nvPr/>
        </p:nvSpPr>
        <p:spPr>
          <a:xfrm>
            <a:off x="326742" y="0"/>
            <a:ext cx="1544357" cy="125484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44359"/>
              <a:gd name="f7" fmla="val 1254845"/>
              <a:gd name="f8" fmla="val 1543519"/>
              <a:gd name="f9" fmla="val 822090"/>
              <a:gd name="f10" fmla="val 772206"/>
              <a:gd name="f11" fmla="val 822027"/>
              <a:gd name="f12" fmla="+- 0 0 -90"/>
              <a:gd name="f13" fmla="*/ f3 1 1544359"/>
              <a:gd name="f14" fmla="*/ f4 1 1254845"/>
              <a:gd name="f15" fmla="+- f7 0 f5"/>
              <a:gd name="f16" fmla="+- f6 0 f5"/>
              <a:gd name="f17" fmla="*/ f12 f0 1"/>
              <a:gd name="f18" fmla="*/ f16 1 1544359"/>
              <a:gd name="f19" fmla="*/ f15 1 1254845"/>
              <a:gd name="f20" fmla="*/ 0 f16 1"/>
              <a:gd name="f21" fmla="*/ 0 f15 1"/>
              <a:gd name="f22" fmla="*/ 1544359 f16 1"/>
              <a:gd name="f23" fmla="*/ 1543519 f16 1"/>
              <a:gd name="f24" fmla="*/ 822090 f15 1"/>
              <a:gd name="f25" fmla="*/ 772206 f16 1"/>
              <a:gd name="f26" fmla="*/ 1254845 f15 1"/>
              <a:gd name="f27" fmla="*/ 822027 f15 1"/>
              <a:gd name="f28" fmla="*/ f17 1 f2"/>
              <a:gd name="f29" fmla="*/ f20 1 1544359"/>
              <a:gd name="f30" fmla="*/ f21 1 1254845"/>
              <a:gd name="f31" fmla="*/ f22 1 1544359"/>
              <a:gd name="f32" fmla="*/ f23 1 1544359"/>
              <a:gd name="f33" fmla="*/ f24 1 1254845"/>
              <a:gd name="f34" fmla="*/ f25 1 1544359"/>
              <a:gd name="f35" fmla="*/ f26 1 1254845"/>
              <a:gd name="f36" fmla="*/ f27 1 1254845"/>
              <a:gd name="f37" fmla="*/ f5 1 f18"/>
              <a:gd name="f38" fmla="*/ f6 1 f18"/>
              <a:gd name="f39" fmla="*/ f5 1 f19"/>
              <a:gd name="f40" fmla="*/ f7 1 f19"/>
              <a:gd name="f41" fmla="+- f28 0 f1"/>
              <a:gd name="f42" fmla="*/ f29 1 f18"/>
              <a:gd name="f43" fmla="*/ f30 1 f19"/>
              <a:gd name="f44" fmla="*/ f31 1 f18"/>
              <a:gd name="f45" fmla="*/ f32 1 f18"/>
              <a:gd name="f46" fmla="*/ f33 1 f19"/>
              <a:gd name="f47" fmla="*/ f34 1 f18"/>
              <a:gd name="f48" fmla="*/ f35 1 f19"/>
              <a:gd name="f49" fmla="*/ f36 1 f19"/>
              <a:gd name="f50" fmla="*/ f37 f13 1"/>
              <a:gd name="f51" fmla="*/ f38 f13 1"/>
              <a:gd name="f52" fmla="*/ f40 f14 1"/>
              <a:gd name="f53" fmla="*/ f39 f14 1"/>
              <a:gd name="f54" fmla="*/ f42 f13 1"/>
              <a:gd name="f55" fmla="*/ f43 f14 1"/>
              <a:gd name="f56" fmla="*/ f44 f13 1"/>
              <a:gd name="f57" fmla="*/ f45 f13 1"/>
              <a:gd name="f58" fmla="*/ f46 f14 1"/>
              <a:gd name="f59" fmla="*/ f47 f13 1"/>
              <a:gd name="f60" fmla="*/ f48 f14 1"/>
              <a:gd name="f61" fmla="*/ f49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1">
                <a:pos x="f54" y="f55"/>
              </a:cxn>
              <a:cxn ang="f41">
                <a:pos x="f56" y="f55"/>
              </a:cxn>
              <a:cxn ang="f41">
                <a:pos x="f57" y="f58"/>
              </a:cxn>
              <a:cxn ang="f41">
                <a:pos x="f59" y="f60"/>
              </a:cxn>
              <a:cxn ang="f41">
                <a:pos x="f54" y="f61"/>
              </a:cxn>
            </a:cxnLst>
            <a:rect l="f50" t="f53" r="f51" b="f52"/>
            <a:pathLst>
              <a:path w="1544359" h="1254845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7"/>
                </a:lnTo>
                <a:lnTo>
                  <a:pt x="f5" y="f11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189433959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46">
            <a:extLst>
              <a:ext uri="{FF2B5EF4-FFF2-40B4-BE49-F238E27FC236}">
                <a16:creationId xmlns:a16="http://schemas.microsoft.com/office/drawing/2014/main" id="{4E0A558D-90ED-DBE4-873A-4FCC5B829559}"/>
              </a:ext>
            </a:extLst>
          </p:cNvPr>
          <p:cNvSpPr/>
          <p:nvPr/>
        </p:nvSpPr>
        <p:spPr>
          <a:xfrm>
            <a:off x="410355" y="12435"/>
            <a:ext cx="1455523" cy="101912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55521"/>
              <a:gd name="f7" fmla="val 1019127"/>
              <a:gd name="f8" fmla="val 219223"/>
              <a:gd name="f9" fmla="val 1236298"/>
              <a:gd name="f10" fmla="val 385779"/>
              <a:gd name="f11" fmla="val 1095615"/>
              <a:gd name="f12" fmla="val 359906"/>
              <a:gd name="f13" fmla="+- 0 0 -90"/>
              <a:gd name="f14" fmla="*/ f3 1 1455521"/>
              <a:gd name="f15" fmla="*/ f4 1 1019127"/>
              <a:gd name="f16" fmla="+- f7 0 f5"/>
              <a:gd name="f17" fmla="+- f6 0 f5"/>
              <a:gd name="f18" fmla="*/ f13 f0 1"/>
              <a:gd name="f19" fmla="*/ f17 1 1455521"/>
              <a:gd name="f20" fmla="*/ f16 1 1019127"/>
              <a:gd name="f21" fmla="*/ 219223 f17 1"/>
              <a:gd name="f22" fmla="*/ 0 f16 1"/>
              <a:gd name="f23" fmla="*/ 1236298 f17 1"/>
              <a:gd name="f24" fmla="*/ 1455521 f17 1"/>
              <a:gd name="f25" fmla="*/ 385779 f16 1"/>
              <a:gd name="f26" fmla="*/ 1095615 f17 1"/>
              <a:gd name="f27" fmla="*/ 1019127 f16 1"/>
              <a:gd name="f28" fmla="*/ 359906 f17 1"/>
              <a:gd name="f29" fmla="*/ 0 f17 1"/>
              <a:gd name="f30" fmla="*/ f18 1 f2"/>
              <a:gd name="f31" fmla="*/ f21 1 1455521"/>
              <a:gd name="f32" fmla="*/ f22 1 1019127"/>
              <a:gd name="f33" fmla="*/ f23 1 1455521"/>
              <a:gd name="f34" fmla="*/ f24 1 1455521"/>
              <a:gd name="f35" fmla="*/ f25 1 1019127"/>
              <a:gd name="f36" fmla="*/ f26 1 1455521"/>
              <a:gd name="f37" fmla="*/ f27 1 1019127"/>
              <a:gd name="f38" fmla="*/ f28 1 1455521"/>
              <a:gd name="f39" fmla="*/ f29 1 1455521"/>
              <a:gd name="f40" fmla="*/ f5 1 f19"/>
              <a:gd name="f41" fmla="*/ f6 1 f19"/>
              <a:gd name="f42" fmla="*/ f5 1 f20"/>
              <a:gd name="f43" fmla="*/ f7 1 f20"/>
              <a:gd name="f44" fmla="+- f30 0 f1"/>
              <a:gd name="f45" fmla="*/ f31 1 f19"/>
              <a:gd name="f46" fmla="*/ f32 1 f20"/>
              <a:gd name="f47" fmla="*/ f33 1 f19"/>
              <a:gd name="f48" fmla="*/ f34 1 f19"/>
              <a:gd name="f49" fmla="*/ f35 1 f20"/>
              <a:gd name="f50" fmla="*/ f36 1 f19"/>
              <a:gd name="f51" fmla="*/ f37 1 f20"/>
              <a:gd name="f52" fmla="*/ f38 1 f19"/>
              <a:gd name="f53" fmla="*/ f39 1 f19"/>
              <a:gd name="f54" fmla="*/ f40 f14 1"/>
              <a:gd name="f55" fmla="*/ f41 f14 1"/>
              <a:gd name="f56" fmla="*/ f43 f15 1"/>
              <a:gd name="f57" fmla="*/ f42 f15 1"/>
              <a:gd name="f58" fmla="*/ f45 f14 1"/>
              <a:gd name="f59" fmla="*/ f46 f15 1"/>
              <a:gd name="f60" fmla="*/ f47 f14 1"/>
              <a:gd name="f61" fmla="*/ f48 f14 1"/>
              <a:gd name="f62" fmla="*/ f49 f15 1"/>
              <a:gd name="f63" fmla="*/ f50 f14 1"/>
              <a:gd name="f64" fmla="*/ f51 f15 1"/>
              <a:gd name="f65" fmla="*/ f52 f14 1"/>
              <a:gd name="f66" fmla="*/ f53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8" y="f59"/>
              </a:cxn>
              <a:cxn ang="f44">
                <a:pos x="f60" y="f59"/>
              </a:cxn>
              <a:cxn ang="f44">
                <a:pos x="f61" y="f62"/>
              </a:cxn>
              <a:cxn ang="f44">
                <a:pos x="f63" y="f64"/>
              </a:cxn>
              <a:cxn ang="f44">
                <a:pos x="f65" y="f64"/>
              </a:cxn>
              <a:cxn ang="f44">
                <a:pos x="f66" y="f62"/>
              </a:cxn>
            </a:cxnLst>
            <a:rect l="f54" t="f57" r="f55" b="f56"/>
            <a:pathLst>
              <a:path w="1455521" h="1019127">
                <a:moveTo>
                  <a:pt x="f8" y="f5"/>
                </a:moveTo>
                <a:lnTo>
                  <a:pt x="f9" y="f5"/>
                </a:lnTo>
                <a:lnTo>
                  <a:pt x="f6" y="f10"/>
                </a:lnTo>
                <a:lnTo>
                  <a:pt x="f11" y="f7"/>
                </a:lnTo>
                <a:lnTo>
                  <a:pt x="f12" y="f7"/>
                </a:lnTo>
                <a:lnTo>
                  <a:pt x="f5" y="f10"/>
                </a:lnTo>
                <a:close/>
              </a:path>
            </a:pathLst>
          </a:custGeom>
          <a:solidFill>
            <a:srgbClr val="4472C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3" name="Hexagon 15">
            <a:extLst>
              <a:ext uri="{FF2B5EF4-FFF2-40B4-BE49-F238E27FC236}">
                <a16:creationId xmlns:a16="http://schemas.microsoft.com/office/drawing/2014/main" id="{4019FB50-516C-9939-162A-CE8E1BBBF787}"/>
              </a:ext>
            </a:extLst>
          </p:cNvPr>
          <p:cNvSpPr/>
          <p:nvPr/>
        </p:nvSpPr>
        <p:spPr>
          <a:xfrm>
            <a:off x="1579488" y="450003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85A3C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4" name="Hexagon 17">
            <a:extLst>
              <a:ext uri="{FF2B5EF4-FFF2-40B4-BE49-F238E27FC236}">
                <a16:creationId xmlns:a16="http://schemas.microsoft.com/office/drawing/2014/main" id="{C7400447-3EDE-1C74-D804-694EA56FBD3A}"/>
              </a:ext>
            </a:extLst>
          </p:cNvPr>
          <p:cNvSpPr/>
          <p:nvPr/>
        </p:nvSpPr>
        <p:spPr>
          <a:xfrm>
            <a:off x="412220" y="1136471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5" name="Hexagon 19">
            <a:extLst>
              <a:ext uri="{FF2B5EF4-FFF2-40B4-BE49-F238E27FC236}">
                <a16:creationId xmlns:a16="http://schemas.microsoft.com/office/drawing/2014/main" id="{79420492-0B0F-9523-F0D2-6642ACCC04CD}"/>
              </a:ext>
            </a:extLst>
          </p:cNvPr>
          <p:cNvSpPr/>
          <p:nvPr/>
        </p:nvSpPr>
        <p:spPr>
          <a:xfrm>
            <a:off x="1580074" y="1812441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E7E6E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6" name="Hexagon 21">
            <a:extLst>
              <a:ext uri="{FF2B5EF4-FFF2-40B4-BE49-F238E27FC236}">
                <a16:creationId xmlns:a16="http://schemas.microsoft.com/office/drawing/2014/main" id="{D0544687-6773-146E-51A7-9FBC68B2B15E}"/>
              </a:ext>
            </a:extLst>
          </p:cNvPr>
          <p:cNvSpPr/>
          <p:nvPr/>
        </p:nvSpPr>
        <p:spPr>
          <a:xfrm>
            <a:off x="3953774" y="4582168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85A3C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7" name="Freeform 43">
            <a:extLst>
              <a:ext uri="{FF2B5EF4-FFF2-40B4-BE49-F238E27FC236}">
                <a16:creationId xmlns:a16="http://schemas.microsoft.com/office/drawing/2014/main" id="{79FBA9FA-5DAD-86F6-7899-0048C14CCB75}"/>
              </a:ext>
            </a:extLst>
          </p:cNvPr>
          <p:cNvSpPr/>
          <p:nvPr/>
        </p:nvSpPr>
        <p:spPr>
          <a:xfrm>
            <a:off x="3955758" y="5952140"/>
            <a:ext cx="1455523" cy="9325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55521"/>
              <a:gd name="f7" fmla="val 932559"/>
              <a:gd name="f8" fmla="val 359906"/>
              <a:gd name="f9" fmla="val 1095615"/>
              <a:gd name="f10" fmla="val 633348"/>
              <a:gd name="f11" fmla="val 1285492"/>
              <a:gd name="f12" fmla="val 170030"/>
              <a:gd name="f13" fmla="+- 0 0 -90"/>
              <a:gd name="f14" fmla="*/ f3 1 1455521"/>
              <a:gd name="f15" fmla="*/ f4 1 932559"/>
              <a:gd name="f16" fmla="+- f7 0 f5"/>
              <a:gd name="f17" fmla="+- f6 0 f5"/>
              <a:gd name="f18" fmla="*/ f13 f0 1"/>
              <a:gd name="f19" fmla="*/ f17 1 1455521"/>
              <a:gd name="f20" fmla="*/ f16 1 932559"/>
              <a:gd name="f21" fmla="*/ 359906 f17 1"/>
              <a:gd name="f22" fmla="*/ 0 f16 1"/>
              <a:gd name="f23" fmla="*/ 1095615 f17 1"/>
              <a:gd name="f24" fmla="*/ 1455521 f17 1"/>
              <a:gd name="f25" fmla="*/ 633348 f16 1"/>
              <a:gd name="f26" fmla="*/ 1285492 f17 1"/>
              <a:gd name="f27" fmla="*/ 932559 f16 1"/>
              <a:gd name="f28" fmla="*/ 170030 f17 1"/>
              <a:gd name="f29" fmla="*/ 0 f17 1"/>
              <a:gd name="f30" fmla="*/ f18 1 f2"/>
              <a:gd name="f31" fmla="*/ f21 1 1455521"/>
              <a:gd name="f32" fmla="*/ f22 1 932559"/>
              <a:gd name="f33" fmla="*/ f23 1 1455521"/>
              <a:gd name="f34" fmla="*/ f24 1 1455521"/>
              <a:gd name="f35" fmla="*/ f25 1 932559"/>
              <a:gd name="f36" fmla="*/ f26 1 1455521"/>
              <a:gd name="f37" fmla="*/ f27 1 932559"/>
              <a:gd name="f38" fmla="*/ f28 1 1455521"/>
              <a:gd name="f39" fmla="*/ f29 1 1455521"/>
              <a:gd name="f40" fmla="*/ f5 1 f19"/>
              <a:gd name="f41" fmla="*/ f6 1 f19"/>
              <a:gd name="f42" fmla="*/ f5 1 f20"/>
              <a:gd name="f43" fmla="*/ f7 1 f20"/>
              <a:gd name="f44" fmla="+- f30 0 f1"/>
              <a:gd name="f45" fmla="*/ f31 1 f19"/>
              <a:gd name="f46" fmla="*/ f32 1 f20"/>
              <a:gd name="f47" fmla="*/ f33 1 f19"/>
              <a:gd name="f48" fmla="*/ f34 1 f19"/>
              <a:gd name="f49" fmla="*/ f35 1 f20"/>
              <a:gd name="f50" fmla="*/ f36 1 f19"/>
              <a:gd name="f51" fmla="*/ f37 1 f20"/>
              <a:gd name="f52" fmla="*/ f38 1 f19"/>
              <a:gd name="f53" fmla="*/ f39 1 f19"/>
              <a:gd name="f54" fmla="*/ f40 f14 1"/>
              <a:gd name="f55" fmla="*/ f41 f14 1"/>
              <a:gd name="f56" fmla="*/ f43 f15 1"/>
              <a:gd name="f57" fmla="*/ f42 f15 1"/>
              <a:gd name="f58" fmla="*/ f45 f14 1"/>
              <a:gd name="f59" fmla="*/ f46 f15 1"/>
              <a:gd name="f60" fmla="*/ f47 f14 1"/>
              <a:gd name="f61" fmla="*/ f48 f14 1"/>
              <a:gd name="f62" fmla="*/ f49 f15 1"/>
              <a:gd name="f63" fmla="*/ f50 f14 1"/>
              <a:gd name="f64" fmla="*/ f51 f15 1"/>
              <a:gd name="f65" fmla="*/ f52 f14 1"/>
              <a:gd name="f66" fmla="*/ f53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8" y="f59"/>
              </a:cxn>
              <a:cxn ang="f44">
                <a:pos x="f60" y="f59"/>
              </a:cxn>
              <a:cxn ang="f44">
                <a:pos x="f61" y="f62"/>
              </a:cxn>
              <a:cxn ang="f44">
                <a:pos x="f63" y="f64"/>
              </a:cxn>
              <a:cxn ang="f44">
                <a:pos x="f65" y="f64"/>
              </a:cxn>
              <a:cxn ang="f44">
                <a:pos x="f66" y="f62"/>
              </a:cxn>
            </a:cxnLst>
            <a:rect l="f54" t="f57" r="f55" b="f56"/>
            <a:pathLst>
              <a:path w="1455521" h="932559">
                <a:moveTo>
                  <a:pt x="f8" y="f5"/>
                </a:moveTo>
                <a:lnTo>
                  <a:pt x="f9" y="f5"/>
                </a:lnTo>
                <a:lnTo>
                  <a:pt x="f6" y="f10"/>
                </a:lnTo>
                <a:lnTo>
                  <a:pt x="f11" y="f7"/>
                </a:lnTo>
                <a:lnTo>
                  <a:pt x="f12" y="f7"/>
                </a:lnTo>
                <a:lnTo>
                  <a:pt x="f5" y="f10"/>
                </a:lnTo>
                <a:close/>
              </a:path>
            </a:pathLst>
          </a:custGeom>
          <a:solidFill>
            <a:srgbClr val="DCE9F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8" name="Hexagon 27">
            <a:extLst>
              <a:ext uri="{FF2B5EF4-FFF2-40B4-BE49-F238E27FC236}">
                <a16:creationId xmlns:a16="http://schemas.microsoft.com/office/drawing/2014/main" id="{A5D1233E-0FFB-444B-1E35-40EBACD4E70F}"/>
              </a:ext>
            </a:extLst>
          </p:cNvPr>
          <p:cNvSpPr/>
          <p:nvPr/>
        </p:nvSpPr>
        <p:spPr>
          <a:xfrm>
            <a:off x="2784000" y="5245446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B8390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9" name="Hexagon 21">
            <a:extLst>
              <a:ext uri="{FF2B5EF4-FFF2-40B4-BE49-F238E27FC236}">
                <a16:creationId xmlns:a16="http://schemas.microsoft.com/office/drawing/2014/main" id="{2562406E-8B97-FFF9-E073-5310B1D2C0E6}"/>
              </a:ext>
            </a:extLst>
          </p:cNvPr>
          <p:cNvSpPr/>
          <p:nvPr/>
        </p:nvSpPr>
        <p:spPr>
          <a:xfrm>
            <a:off x="2757263" y="2493385"/>
            <a:ext cx="1467566" cy="130597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noFill/>
          <a:ln w="19046" cap="flat">
            <a:solidFill>
              <a:srgbClr val="D844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0" name="Hexagon 28">
            <a:extLst>
              <a:ext uri="{FF2B5EF4-FFF2-40B4-BE49-F238E27FC236}">
                <a16:creationId xmlns:a16="http://schemas.microsoft.com/office/drawing/2014/main" id="{E7B641D3-CBF6-9C48-B1C4-AF22BF9D0FF5}"/>
              </a:ext>
            </a:extLst>
          </p:cNvPr>
          <p:cNvSpPr/>
          <p:nvPr/>
        </p:nvSpPr>
        <p:spPr>
          <a:xfrm>
            <a:off x="2767148" y="3880622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334D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1" name="Freeform 42">
            <a:extLst>
              <a:ext uri="{FF2B5EF4-FFF2-40B4-BE49-F238E27FC236}">
                <a16:creationId xmlns:a16="http://schemas.microsoft.com/office/drawing/2014/main" id="{4A2946A4-3749-3DC4-5B60-2F34AD96354D}"/>
              </a:ext>
            </a:extLst>
          </p:cNvPr>
          <p:cNvSpPr/>
          <p:nvPr/>
        </p:nvSpPr>
        <p:spPr>
          <a:xfrm>
            <a:off x="3703" y="448129"/>
            <a:ext cx="678868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78871"/>
              <a:gd name="f7" fmla="val 1266696"/>
              <a:gd name="f8" fmla="val 318965"/>
              <a:gd name="f9" fmla="val 633348"/>
              <a:gd name="f10" fmla="+- 0 0 -90"/>
              <a:gd name="f11" fmla="*/ f3 1 678871"/>
              <a:gd name="f12" fmla="*/ f4 1 1266696"/>
              <a:gd name="f13" fmla="+- f7 0 f5"/>
              <a:gd name="f14" fmla="+- f6 0 f5"/>
              <a:gd name="f15" fmla="*/ f10 f0 1"/>
              <a:gd name="f16" fmla="*/ f14 1 678871"/>
              <a:gd name="f17" fmla="*/ f13 1 1266696"/>
              <a:gd name="f18" fmla="*/ 0 f14 1"/>
              <a:gd name="f19" fmla="*/ 0 f13 1"/>
              <a:gd name="f20" fmla="*/ 318965 f14 1"/>
              <a:gd name="f21" fmla="*/ 678871 f14 1"/>
              <a:gd name="f22" fmla="*/ 633348 f13 1"/>
              <a:gd name="f23" fmla="*/ 1266696 f13 1"/>
              <a:gd name="f24" fmla="*/ f15 1 f2"/>
              <a:gd name="f25" fmla="*/ f18 1 678871"/>
              <a:gd name="f26" fmla="*/ f19 1 1266696"/>
              <a:gd name="f27" fmla="*/ f20 1 678871"/>
              <a:gd name="f28" fmla="*/ f21 1 678871"/>
              <a:gd name="f29" fmla="*/ f22 1 1266696"/>
              <a:gd name="f30" fmla="*/ f23 1 1266696"/>
              <a:gd name="f31" fmla="*/ f5 1 f16"/>
              <a:gd name="f32" fmla="*/ f6 1 f16"/>
              <a:gd name="f33" fmla="*/ f5 1 f17"/>
              <a:gd name="f34" fmla="*/ f7 1 f17"/>
              <a:gd name="f35" fmla="+- f24 0 f1"/>
              <a:gd name="f36" fmla="*/ f25 1 f16"/>
              <a:gd name="f37" fmla="*/ f26 1 f17"/>
              <a:gd name="f38" fmla="*/ f27 1 f16"/>
              <a:gd name="f39" fmla="*/ f28 1 f16"/>
              <a:gd name="f40" fmla="*/ f29 1 f17"/>
              <a:gd name="f41" fmla="*/ f30 1 f17"/>
              <a:gd name="f42" fmla="*/ f31 f11 1"/>
              <a:gd name="f43" fmla="*/ f32 f11 1"/>
              <a:gd name="f44" fmla="*/ f34 f12 1"/>
              <a:gd name="f45" fmla="*/ f33 f12 1"/>
              <a:gd name="f46" fmla="*/ f36 f11 1"/>
              <a:gd name="f47" fmla="*/ f37 f12 1"/>
              <a:gd name="f48" fmla="*/ f38 f11 1"/>
              <a:gd name="f49" fmla="*/ f39 f11 1"/>
              <a:gd name="f50" fmla="*/ f40 f12 1"/>
              <a:gd name="f51" fmla="*/ f41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46" y="f47"/>
              </a:cxn>
              <a:cxn ang="f35">
                <a:pos x="f48" y="f47"/>
              </a:cxn>
              <a:cxn ang="f35">
                <a:pos x="f49" y="f50"/>
              </a:cxn>
              <a:cxn ang="f35">
                <a:pos x="f48" y="f51"/>
              </a:cxn>
              <a:cxn ang="f35">
                <a:pos x="f46" y="f51"/>
              </a:cxn>
            </a:cxnLst>
            <a:rect l="f42" t="f45" r="f43" b="f44"/>
            <a:pathLst>
              <a:path w="678871" h="1266696">
                <a:moveTo>
                  <a:pt x="f5" y="f5"/>
                </a:moveTo>
                <a:lnTo>
                  <a:pt x="f8" y="f5"/>
                </a:lnTo>
                <a:lnTo>
                  <a:pt x="f6" y="f9"/>
                </a:ln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noFill/>
          <a:ln w="19046" cap="flat">
            <a:solidFill>
              <a:srgbClr val="8FAAD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2" name="Hexagon 31">
            <a:extLst>
              <a:ext uri="{FF2B5EF4-FFF2-40B4-BE49-F238E27FC236}">
                <a16:creationId xmlns:a16="http://schemas.microsoft.com/office/drawing/2014/main" id="{D3CFAAD7-C1EF-4B29-4FD7-29E7AB642EB7}"/>
              </a:ext>
            </a:extLst>
          </p:cNvPr>
          <p:cNvSpPr/>
          <p:nvPr/>
        </p:nvSpPr>
        <p:spPr>
          <a:xfrm>
            <a:off x="1580357" y="3182788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noFill/>
          <a:ln w="19046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3" name="Hexagon 28">
            <a:extLst>
              <a:ext uri="{FF2B5EF4-FFF2-40B4-BE49-F238E27FC236}">
                <a16:creationId xmlns:a16="http://schemas.microsoft.com/office/drawing/2014/main" id="{B530549F-5FC9-B508-38A1-229E6DC235B4}"/>
              </a:ext>
            </a:extLst>
          </p:cNvPr>
          <p:cNvSpPr/>
          <p:nvPr/>
        </p:nvSpPr>
        <p:spPr>
          <a:xfrm>
            <a:off x="396273" y="2511646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334D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4" name="Freeform 45">
            <a:extLst>
              <a:ext uri="{FF2B5EF4-FFF2-40B4-BE49-F238E27FC236}">
                <a16:creationId xmlns:a16="http://schemas.microsoft.com/office/drawing/2014/main" id="{CAAA4678-9691-5B33-916E-B1957B1744AB}"/>
              </a:ext>
            </a:extLst>
          </p:cNvPr>
          <p:cNvSpPr/>
          <p:nvPr/>
        </p:nvSpPr>
        <p:spPr>
          <a:xfrm>
            <a:off x="6334981" y="5962235"/>
            <a:ext cx="1455523" cy="90156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55521"/>
              <a:gd name="f7" fmla="val 901561"/>
              <a:gd name="f8" fmla="val 359906"/>
              <a:gd name="f9" fmla="val 1095615"/>
              <a:gd name="f10" fmla="val 633348"/>
              <a:gd name="f11" fmla="val 1303107"/>
              <a:gd name="f12" fmla="val 152415"/>
              <a:gd name="f13" fmla="+- 0 0 -90"/>
              <a:gd name="f14" fmla="*/ f3 1 1455521"/>
              <a:gd name="f15" fmla="*/ f4 1 901561"/>
              <a:gd name="f16" fmla="+- f7 0 f5"/>
              <a:gd name="f17" fmla="+- f6 0 f5"/>
              <a:gd name="f18" fmla="*/ f13 f0 1"/>
              <a:gd name="f19" fmla="*/ f17 1 1455521"/>
              <a:gd name="f20" fmla="*/ f16 1 901561"/>
              <a:gd name="f21" fmla="*/ 359906 f17 1"/>
              <a:gd name="f22" fmla="*/ 0 f16 1"/>
              <a:gd name="f23" fmla="*/ 1095615 f17 1"/>
              <a:gd name="f24" fmla="*/ 1455521 f17 1"/>
              <a:gd name="f25" fmla="*/ 633348 f16 1"/>
              <a:gd name="f26" fmla="*/ 1303107 f17 1"/>
              <a:gd name="f27" fmla="*/ 901561 f16 1"/>
              <a:gd name="f28" fmla="*/ 152415 f17 1"/>
              <a:gd name="f29" fmla="*/ 0 f17 1"/>
              <a:gd name="f30" fmla="*/ f18 1 f2"/>
              <a:gd name="f31" fmla="*/ f21 1 1455521"/>
              <a:gd name="f32" fmla="*/ f22 1 901561"/>
              <a:gd name="f33" fmla="*/ f23 1 1455521"/>
              <a:gd name="f34" fmla="*/ f24 1 1455521"/>
              <a:gd name="f35" fmla="*/ f25 1 901561"/>
              <a:gd name="f36" fmla="*/ f26 1 1455521"/>
              <a:gd name="f37" fmla="*/ f27 1 901561"/>
              <a:gd name="f38" fmla="*/ f28 1 1455521"/>
              <a:gd name="f39" fmla="*/ f29 1 1455521"/>
              <a:gd name="f40" fmla="*/ f5 1 f19"/>
              <a:gd name="f41" fmla="*/ f6 1 f19"/>
              <a:gd name="f42" fmla="*/ f5 1 f20"/>
              <a:gd name="f43" fmla="*/ f7 1 f20"/>
              <a:gd name="f44" fmla="+- f30 0 f1"/>
              <a:gd name="f45" fmla="*/ f31 1 f19"/>
              <a:gd name="f46" fmla="*/ f32 1 f20"/>
              <a:gd name="f47" fmla="*/ f33 1 f19"/>
              <a:gd name="f48" fmla="*/ f34 1 f19"/>
              <a:gd name="f49" fmla="*/ f35 1 f20"/>
              <a:gd name="f50" fmla="*/ f36 1 f19"/>
              <a:gd name="f51" fmla="*/ f37 1 f20"/>
              <a:gd name="f52" fmla="*/ f38 1 f19"/>
              <a:gd name="f53" fmla="*/ f39 1 f19"/>
              <a:gd name="f54" fmla="*/ f40 f14 1"/>
              <a:gd name="f55" fmla="*/ f41 f14 1"/>
              <a:gd name="f56" fmla="*/ f43 f15 1"/>
              <a:gd name="f57" fmla="*/ f42 f15 1"/>
              <a:gd name="f58" fmla="*/ f45 f14 1"/>
              <a:gd name="f59" fmla="*/ f46 f15 1"/>
              <a:gd name="f60" fmla="*/ f47 f14 1"/>
              <a:gd name="f61" fmla="*/ f48 f14 1"/>
              <a:gd name="f62" fmla="*/ f49 f15 1"/>
              <a:gd name="f63" fmla="*/ f50 f14 1"/>
              <a:gd name="f64" fmla="*/ f51 f15 1"/>
              <a:gd name="f65" fmla="*/ f52 f14 1"/>
              <a:gd name="f66" fmla="*/ f53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8" y="f59"/>
              </a:cxn>
              <a:cxn ang="f44">
                <a:pos x="f60" y="f59"/>
              </a:cxn>
              <a:cxn ang="f44">
                <a:pos x="f61" y="f62"/>
              </a:cxn>
              <a:cxn ang="f44">
                <a:pos x="f63" y="f64"/>
              </a:cxn>
              <a:cxn ang="f44">
                <a:pos x="f65" y="f64"/>
              </a:cxn>
              <a:cxn ang="f44">
                <a:pos x="f66" y="f62"/>
              </a:cxn>
            </a:cxnLst>
            <a:rect l="f54" t="f57" r="f55" b="f56"/>
            <a:pathLst>
              <a:path w="1455521" h="901561">
                <a:moveTo>
                  <a:pt x="f8" y="f5"/>
                </a:moveTo>
                <a:lnTo>
                  <a:pt x="f9" y="f5"/>
                </a:lnTo>
                <a:lnTo>
                  <a:pt x="f6" y="f10"/>
                </a:lnTo>
                <a:lnTo>
                  <a:pt x="f11" y="f7"/>
                </a:lnTo>
                <a:lnTo>
                  <a:pt x="f12" y="f7"/>
                </a:lnTo>
                <a:lnTo>
                  <a:pt x="f5" y="f10"/>
                </a:lnTo>
                <a:close/>
              </a:path>
            </a:pathLst>
          </a:custGeom>
          <a:noFill/>
          <a:ln w="19046" cap="flat">
            <a:solidFill>
              <a:srgbClr val="98432A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5" name="Hexagon 21">
            <a:extLst>
              <a:ext uri="{FF2B5EF4-FFF2-40B4-BE49-F238E27FC236}">
                <a16:creationId xmlns:a16="http://schemas.microsoft.com/office/drawing/2014/main" id="{E1C961AA-D0BC-4A03-9166-D66E237EF2AF}"/>
              </a:ext>
            </a:extLst>
          </p:cNvPr>
          <p:cNvSpPr/>
          <p:nvPr/>
        </p:nvSpPr>
        <p:spPr>
          <a:xfrm>
            <a:off x="5150156" y="5261375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noFill/>
          <a:ln w="19046" cap="flat">
            <a:solidFill>
              <a:srgbClr val="8FAAD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6" name="Hexagon 21">
            <a:extLst>
              <a:ext uri="{FF2B5EF4-FFF2-40B4-BE49-F238E27FC236}">
                <a16:creationId xmlns:a16="http://schemas.microsoft.com/office/drawing/2014/main" id="{960CAFA8-311D-D287-8AB4-377441C61E16}"/>
              </a:ext>
            </a:extLst>
          </p:cNvPr>
          <p:cNvSpPr/>
          <p:nvPr/>
        </p:nvSpPr>
        <p:spPr>
          <a:xfrm>
            <a:off x="3948598" y="3206645"/>
            <a:ext cx="1455523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+- 0 0 1"/>
              <a:gd name="f9" fmla="val 115470"/>
              <a:gd name="f10" fmla="val 28413"/>
              <a:gd name="f11" fmla="+- 0 0 -180"/>
              <a:gd name="f12" fmla="+- 0 0 -360"/>
              <a:gd name="f13" fmla="abs f3"/>
              <a:gd name="f14" fmla="abs f4"/>
              <a:gd name="f15" fmla="abs f5"/>
              <a:gd name="f16" fmla="+- 3600000 f1 0"/>
              <a:gd name="f17" fmla="*/ f11 f0 1"/>
              <a:gd name="f18" fmla="*/ f12 f0 1"/>
              <a:gd name="f19" fmla="?: f13 f3 1"/>
              <a:gd name="f20" fmla="?: f14 f4 1"/>
              <a:gd name="f21" fmla="?: f15 f5 1"/>
              <a:gd name="f22" fmla="+- f16 0 f1"/>
              <a:gd name="f23" fmla="*/ f17 1 f2"/>
              <a:gd name="f24" fmla="*/ f18 1 f2"/>
              <a:gd name="f25" fmla="*/ f19 1 21600"/>
              <a:gd name="f26" fmla="*/ f20 1 21600"/>
              <a:gd name="f27" fmla="*/ 21600 f19 1"/>
              <a:gd name="f28" fmla="*/ 21600 f20 1"/>
              <a:gd name="f29" fmla="+- f22 f1 0"/>
              <a:gd name="f30" fmla="+- f23 0 f1"/>
              <a:gd name="f31" fmla="+- f24 0 f1"/>
              <a:gd name="f32" fmla="min f26 f25"/>
              <a:gd name="f33" fmla="*/ f27 1 f21"/>
              <a:gd name="f34" fmla="*/ f28 1 f21"/>
              <a:gd name="f35" fmla="*/ f29 f7 1"/>
              <a:gd name="f36" fmla="val f33"/>
              <a:gd name="f37" fmla="val f34"/>
              <a:gd name="f38" fmla="*/ f35 1 f0"/>
              <a:gd name="f39" fmla="*/ f6 f32 1"/>
              <a:gd name="f40" fmla="+- f37 0 f6"/>
              <a:gd name="f41" fmla="+- f36 0 f6"/>
              <a:gd name="f42" fmla="+- 0 0 f38"/>
              <a:gd name="f43" fmla="*/ f36 f32 1"/>
              <a:gd name="f44" fmla="*/ f40 1 2"/>
              <a:gd name="f45" fmla="min f41 f40"/>
              <a:gd name="f46" fmla="*/ 50000 f41 1"/>
              <a:gd name="f47" fmla="+- 0 0 f42"/>
              <a:gd name="f48" fmla="+- f6 f44 0"/>
              <a:gd name="f49" fmla="*/ f46 1 f45"/>
              <a:gd name="f50" fmla="*/ f44 f9 1"/>
              <a:gd name="f51" fmla="*/ f45 f10 1"/>
              <a:gd name="f52" fmla="*/ f47 f0 1"/>
              <a:gd name="f53" fmla="*/ f50 1 100000"/>
              <a:gd name="f54" fmla="*/ f51 1 100000"/>
              <a:gd name="f55" fmla="*/ f49 f8 1"/>
              <a:gd name="f56" fmla="*/ f52 1 f7"/>
              <a:gd name="f57" fmla="*/ f48 f32 1"/>
              <a:gd name="f58" fmla="+- f36 0 f54"/>
              <a:gd name="f59" fmla="*/ f55 1 2"/>
              <a:gd name="f60" fmla="+- f56 0 f1"/>
              <a:gd name="f61" fmla="*/ f54 f32 1"/>
              <a:gd name="f62" fmla="sin 1 f60"/>
              <a:gd name="f63" fmla="+- f10 f59 0"/>
              <a:gd name="f64" fmla="*/ f58 f32 1"/>
              <a:gd name="f65" fmla="+- 0 0 f62"/>
              <a:gd name="f66" fmla="?: f63 4 2"/>
              <a:gd name="f67" fmla="?: f63 3 2"/>
              <a:gd name="f68" fmla="?: f63 f59 0"/>
              <a:gd name="f69" fmla="+- 0 0 f65"/>
              <a:gd name="f70" fmla="+- f10 f68 0"/>
              <a:gd name="f71" fmla="val f69"/>
              <a:gd name="f72" fmla="*/ f70 1 f59"/>
              <a:gd name="f73" fmla="*/ f71 f53 1"/>
              <a:gd name="f74" fmla="*/ f72 f67 1"/>
              <a:gd name="f75" fmla="+- f48 0 f73"/>
              <a:gd name="f76" fmla="+- f48 f73 0"/>
              <a:gd name="f77" fmla="*/ f74 1 f8"/>
              <a:gd name="f78" fmla="+- f66 f77 0"/>
              <a:gd name="f79" fmla="*/ f75 f32 1"/>
              <a:gd name="f80" fmla="*/ f76 f32 1"/>
              <a:gd name="f81" fmla="*/ f41 f78 1"/>
              <a:gd name="f82" fmla="*/ f40 f78 1"/>
              <a:gd name="f83" fmla="*/ f81 1 24"/>
              <a:gd name="f84" fmla="*/ f82 1 24"/>
              <a:gd name="f85" fmla="+- f36 0 f83"/>
              <a:gd name="f86" fmla="+- f37 0 f84"/>
              <a:gd name="f87" fmla="*/ f83 f32 1"/>
              <a:gd name="f88" fmla="*/ f84 f32 1"/>
              <a:gd name="f89" fmla="*/ f85 f32 1"/>
              <a:gd name="f90" fmla="*/ f86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64" y="f80"/>
              </a:cxn>
              <a:cxn ang="f30">
                <a:pos x="f61" y="f80"/>
              </a:cxn>
              <a:cxn ang="f31">
                <a:pos x="f61" y="f79"/>
              </a:cxn>
              <a:cxn ang="f31">
                <a:pos x="f64" y="f79"/>
              </a:cxn>
            </a:cxnLst>
            <a:rect l="f87" t="f88" r="f89" b="f90"/>
            <a:pathLst>
              <a:path>
                <a:moveTo>
                  <a:pt x="f39" y="f57"/>
                </a:moveTo>
                <a:lnTo>
                  <a:pt x="f61" y="f79"/>
                </a:lnTo>
                <a:lnTo>
                  <a:pt x="f64" y="f79"/>
                </a:lnTo>
                <a:lnTo>
                  <a:pt x="f43" y="f57"/>
                </a:lnTo>
                <a:lnTo>
                  <a:pt x="f64" y="f80"/>
                </a:lnTo>
                <a:lnTo>
                  <a:pt x="f61" y="f80"/>
                </a:lnTo>
                <a:close/>
              </a:path>
            </a:pathLst>
          </a:custGeom>
          <a:solidFill>
            <a:srgbClr val="4472C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C56FBCC9-2F96-096A-762B-B7623D7508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" name="Content Placeholder 47" descr="Click icon to add picture">
            <a:extLst>
              <a:ext uri="{FF2B5EF4-FFF2-40B4-BE49-F238E27FC236}">
                <a16:creationId xmlns:a16="http://schemas.microsoft.com/office/drawing/2014/main" id="{6C3B62B9-DE4D-1327-0CA4-5AFE986B717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35040" y="3108960"/>
            <a:ext cx="5394960" cy="187978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Freeform 39">
            <a:extLst>
              <a:ext uri="{FF2B5EF4-FFF2-40B4-BE49-F238E27FC236}">
                <a16:creationId xmlns:a16="http://schemas.microsoft.com/office/drawing/2014/main" id="{3B9F8D31-5828-9F69-3F4C-BE495CC925E1}"/>
              </a:ext>
            </a:extLst>
          </p:cNvPr>
          <p:cNvSpPr/>
          <p:nvPr/>
        </p:nvSpPr>
        <p:spPr>
          <a:xfrm>
            <a:off x="-6537" y="1815084"/>
            <a:ext cx="697440" cy="12667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97438"/>
              <a:gd name="f7" fmla="val 1266696"/>
              <a:gd name="f8" fmla="val 8792"/>
              <a:gd name="f9" fmla="val 8793"/>
              <a:gd name="f10" fmla="val 337532"/>
              <a:gd name="f11" fmla="val 633348"/>
              <a:gd name="f12" fmla="val 844464"/>
              <a:gd name="f13" fmla="val 431025"/>
              <a:gd name="f14" fmla="+- 0 0 -90"/>
              <a:gd name="f15" fmla="*/ f3 1 697438"/>
              <a:gd name="f16" fmla="*/ f4 1 1266696"/>
              <a:gd name="f17" fmla="+- f7 0 f5"/>
              <a:gd name="f18" fmla="+- f6 0 f5"/>
              <a:gd name="f19" fmla="*/ f14 f0 1"/>
              <a:gd name="f20" fmla="*/ f18 1 697438"/>
              <a:gd name="f21" fmla="*/ f17 1 1266696"/>
              <a:gd name="f22" fmla="*/ 0 f17 1"/>
              <a:gd name="f23" fmla="*/ 633348 f17 1"/>
              <a:gd name="f24" fmla="*/ 1266696 f17 1"/>
              <a:gd name="f25" fmla="*/ 8793 f17 1"/>
              <a:gd name="f26" fmla="*/ 8792 f18 1"/>
              <a:gd name="f27" fmla="*/ 337532 f18 1"/>
              <a:gd name="f28" fmla="*/ 697438 f18 1"/>
              <a:gd name="f29" fmla="*/ 0 f18 1"/>
              <a:gd name="f30" fmla="*/ f19 1 f2"/>
              <a:gd name="f31" fmla="*/ f22 1 1266696"/>
              <a:gd name="f32" fmla="*/ f23 1 1266696"/>
              <a:gd name="f33" fmla="*/ f24 1 1266696"/>
              <a:gd name="f34" fmla="*/ f25 1 1266696"/>
              <a:gd name="f35" fmla="*/ f26 1 697438"/>
              <a:gd name="f36" fmla="*/ f27 1 697438"/>
              <a:gd name="f37" fmla="*/ f28 1 697438"/>
              <a:gd name="f38" fmla="*/ f29 1 697438"/>
              <a:gd name="f39" fmla="*/ f5 1 f20"/>
              <a:gd name="f40" fmla="*/ f6 1 f20"/>
              <a:gd name="f41" fmla="*/ f5 1 f21"/>
              <a:gd name="f42" fmla="*/ f7 1 f21"/>
              <a:gd name="f43" fmla="+- f30 0 f1"/>
              <a:gd name="f44" fmla="*/ f35 1 f20"/>
              <a:gd name="f45" fmla="*/ f34 1 f21"/>
              <a:gd name="f46" fmla="*/ f36 1 f20"/>
              <a:gd name="f47" fmla="*/ f31 1 f21"/>
              <a:gd name="f48" fmla="*/ f37 1 f20"/>
              <a:gd name="f49" fmla="*/ f32 1 f21"/>
              <a:gd name="f50" fmla="*/ f33 1 f21"/>
              <a:gd name="f51" fmla="*/ f38 1 f20"/>
              <a:gd name="f52" fmla="*/ f39 f15 1"/>
              <a:gd name="f53" fmla="*/ f40 f15 1"/>
              <a:gd name="f54" fmla="*/ f42 f16 1"/>
              <a:gd name="f55" fmla="*/ f41 f16 1"/>
              <a:gd name="f56" fmla="*/ f44 f15 1"/>
              <a:gd name="f57" fmla="*/ f45 f16 1"/>
              <a:gd name="f58" fmla="*/ f46 f15 1"/>
              <a:gd name="f59" fmla="*/ f47 f16 1"/>
              <a:gd name="f60" fmla="*/ f48 f15 1"/>
              <a:gd name="f61" fmla="*/ f49 f16 1"/>
              <a:gd name="f62" fmla="*/ f50 f16 1"/>
              <a:gd name="f63" fmla="*/ f51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3">
                <a:pos x="f56" y="f57"/>
              </a:cxn>
              <a:cxn ang="f43">
                <a:pos x="f58" y="f59"/>
              </a:cxn>
              <a:cxn ang="f43">
                <a:pos x="f60" y="f61"/>
              </a:cxn>
              <a:cxn ang="f43">
                <a:pos x="f58" y="f62"/>
              </a:cxn>
              <a:cxn ang="f43">
                <a:pos x="f63" y="f62"/>
              </a:cxn>
              <a:cxn ang="f43">
                <a:pos x="f56" y="f57"/>
              </a:cxn>
            </a:cxnLst>
            <a:rect l="f52" t="f55" r="f53" b="f54"/>
            <a:pathLst>
              <a:path w="697438" h="1266696">
                <a:moveTo>
                  <a:pt x="f8" y="f9"/>
                </a:moveTo>
                <a:lnTo>
                  <a:pt x="f10" y="f5"/>
                </a:lnTo>
                <a:lnTo>
                  <a:pt x="f6" y="f11"/>
                </a:lnTo>
                <a:lnTo>
                  <a:pt x="f10" y="f7"/>
                </a:lnTo>
                <a:lnTo>
                  <a:pt x="f5" y="f7"/>
                </a:lnTo>
                <a:cubicBezTo>
                  <a:pt x="f5" y="f12"/>
                  <a:pt x="f8" y="f13"/>
                  <a:pt x="f8" y="f9"/>
                </a:cubicBezTo>
                <a:close/>
              </a:path>
            </a:pathLst>
          </a:custGeom>
          <a:noFill/>
          <a:ln w="19046" cap="flat">
            <a:solidFill>
              <a:srgbClr val="D6E0EB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</p:spTree>
    <p:extLst>
      <p:ext uri="{BB962C8B-B14F-4D97-AF65-F5344CB8AC3E}">
        <p14:creationId xmlns:p14="http://schemas.microsoft.com/office/powerpoint/2010/main" val="204903084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53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7">
            <a:extLst>
              <a:ext uri="{FF2B5EF4-FFF2-40B4-BE49-F238E27FC236}">
                <a16:creationId xmlns:a16="http://schemas.microsoft.com/office/drawing/2014/main" id="{48F0C22A-B3A2-959A-93E2-3A4786DC7D8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defRPr>
            </a:lvl1pPr>
          </a:lstStyle>
          <a:p>
            <a:pPr lvl="0"/>
            <a:fld id="{7F7614D5-21E3-45F5-A859-F2C5405AAA13}" type="slidenum"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1AB1B-E624-9E2F-5FC4-0DB731B2AFB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itle Placeholder 4">
            <a:extLst>
              <a:ext uri="{FF2B5EF4-FFF2-40B4-BE49-F238E27FC236}">
                <a16:creationId xmlns:a16="http://schemas.microsoft.com/office/drawing/2014/main" id="{C1D1AA6D-F07A-C4A1-B2CC-463A67DDBC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44EFB20F-4400-2C2C-461C-4623F46E967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4400" y="6217920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defRPr>
            </a:lvl1pPr>
          </a:lstStyle>
          <a:p>
            <a:pPr lvl="0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1" i="0" u="none" strike="noStrike" kern="1200" cap="none" spc="0" baseline="0">
          <a:solidFill>
            <a:srgbClr val="FFFFFF"/>
          </a:solidFill>
          <a:uFillTx/>
          <a:latin typeface="Posterama"/>
        </a:defRPr>
      </a:lvl1pPr>
    </p:titleStyle>
    <p:bodyStyle>
      <a:lvl1pPr marL="347472" marR="0" lvl="0" indent="-347472" algn="l" defTabSz="914400" rtl="0" fontAlgn="auto" hangingPunct="1">
        <a:lnSpc>
          <a:spcPct val="90000"/>
        </a:lnSpc>
        <a:spcBef>
          <a:spcPts val="1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badi"/>
        </a:defRPr>
      </a:lvl1pPr>
      <a:lvl2pPr marL="731520" marR="0" lvl="1" indent="-347472" algn="l" defTabSz="914400" rtl="0" fontAlgn="auto" hangingPunct="1">
        <a:lnSpc>
          <a:spcPct val="90000"/>
        </a:lnSpc>
        <a:spcBef>
          <a:spcPts val="1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badi"/>
        </a:defRPr>
      </a:lvl2pPr>
      <a:lvl3pPr marL="1097280" marR="0" lvl="2" indent="-347472" algn="l" defTabSz="914400" rtl="0" fontAlgn="auto" hangingPunct="1">
        <a:lnSpc>
          <a:spcPct val="90000"/>
        </a:lnSpc>
        <a:spcBef>
          <a:spcPts val="1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badi"/>
        </a:defRPr>
      </a:lvl3pPr>
      <a:lvl4pPr marL="1463040" marR="0" lvl="3" indent="-347472" algn="l" defTabSz="914400" rtl="0" fontAlgn="auto" hangingPunct="1">
        <a:lnSpc>
          <a:spcPct val="90000"/>
        </a:lnSpc>
        <a:spcBef>
          <a:spcPts val="1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badi"/>
        </a:defRPr>
      </a:lvl4pPr>
      <a:lvl5pPr marL="1828800" marR="0" lvl="4" indent="-347472" algn="l" defTabSz="914400" rtl="0" fontAlgn="auto" hangingPunct="1">
        <a:lnSpc>
          <a:spcPct val="90000"/>
        </a:lnSpc>
        <a:spcBef>
          <a:spcPts val="1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Abad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jp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reeimageslive.co.uk/free_stock_image/oranges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53583D4E-DDCD-F0CE-55F8-AFF0A162DF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lIns="0"/>
          <a:lstStyle/>
          <a:p>
            <a:pPr lvl="0"/>
            <a:r>
              <a:rPr lang="en-GB"/>
              <a:t>Recruitment and Selection During Digital Transformation</a:t>
            </a:r>
            <a:r>
              <a:rPr lang="en-US"/>
              <a:t> </a:t>
            </a:r>
          </a:p>
        </p:txBody>
      </p:sp>
      <p:sp>
        <p:nvSpPr>
          <p:cNvPr id="3" name="Text Placeholder 8">
            <a:extLst>
              <a:ext uri="{FF2B5EF4-FFF2-40B4-BE49-F238E27FC236}">
                <a16:creationId xmlns:a16="http://schemas.microsoft.com/office/drawing/2014/main" id="{659F6092-CF9F-6183-F270-857730EFE7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65576" y="3108960"/>
            <a:ext cx="4572000" cy="3108960"/>
          </a:xfrm>
        </p:spPr>
        <p:txBody>
          <a:bodyPr/>
          <a:lstStyle/>
          <a:p>
            <a:pPr marL="512064" lvl="0" indent="-512064">
              <a:buFont typeface="Posterama"/>
              <a:buAutoNum type="arabicPeriod"/>
            </a:pPr>
            <a:r>
              <a:rPr lang="en-US" sz="1800"/>
              <a:t>Presenter: Diane Scolari</a:t>
            </a:r>
          </a:p>
          <a:p>
            <a:pPr marL="512064" lvl="0" indent="-512064">
              <a:buFont typeface="Posterama"/>
              <a:buAutoNum type="arabicPeriod"/>
            </a:pPr>
            <a:r>
              <a:rPr lang="en-US" sz="1800"/>
              <a:t>Modulo: </a:t>
            </a:r>
            <a:r>
              <a:rPr lang="en-GB" sz="1800"/>
              <a:t>Developing and Managing Individuals and Teams </a:t>
            </a:r>
            <a:endParaRPr lang="en-US" sz="1800"/>
          </a:p>
          <a:p>
            <a:pPr marL="512064" lvl="0" indent="-512064">
              <a:buFont typeface="Posterama"/>
              <a:buAutoNum type="arabicPeriod"/>
            </a:pPr>
            <a:r>
              <a:rPr lang="en-US" sz="1800"/>
              <a:t>Modulo Code: </a:t>
            </a:r>
            <a:r>
              <a:rPr lang="en-GB" sz="1800"/>
              <a:t>LCLM5002</a:t>
            </a:r>
          </a:p>
          <a:p>
            <a:pPr marL="512064" lvl="0" indent="-512064">
              <a:buFont typeface="Posterama"/>
              <a:buAutoNum type="arabicPeriod"/>
            </a:pPr>
            <a:r>
              <a:rPr lang="en-GB" sz="1800"/>
              <a:t>Lecture: Amer Kareem</a:t>
            </a:r>
          </a:p>
          <a:p>
            <a:pPr marL="512064" lvl="0" indent="-512064">
              <a:buFont typeface="Posterama"/>
              <a:buAutoNum type="arabicPeriod"/>
            </a:pPr>
            <a:r>
              <a:rPr lang="en-GB" sz="1800"/>
              <a:t>Case Study: AMFRESH GROUP</a:t>
            </a:r>
          </a:p>
          <a:p>
            <a:pPr marL="512064" lvl="0" indent="-512064">
              <a:buFont typeface="Posterama"/>
              <a:buAutoNum type="arabicPeriod"/>
            </a:pPr>
            <a:endParaRPr lang="en-US" sz="1800"/>
          </a:p>
        </p:txBody>
      </p:sp>
      <p:pic>
        <p:nvPicPr>
          <p:cNvPr id="4" name="Picture Placeholder 11">
            <a:extLst>
              <a:ext uri="{FF2B5EF4-FFF2-40B4-BE49-F238E27FC236}">
                <a16:creationId xmlns:a16="http://schemas.microsoft.com/office/drawing/2014/main" id="{38DDA09B-B3A5-3017-A5C4-3E7466A9DF72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tretch>
            <a:fillRect/>
          </a:stretch>
        </p:blipFill>
        <p:spPr>
          <a:xfrm>
            <a:off x="8229600" y="3154679"/>
            <a:ext cx="3017520" cy="301752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C72197-E1F8-5453-EF69-7C76779EDB4D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8FBB0BD-0480-4E88-A637-3F79B988835F}" type="slidenum">
              <a:rPr lang="en-US" sz="12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rPr>
              <a:t>1</a:t>
            </a:fld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C7A894B-802F-CBBB-CB60-359FAAA97041}"/>
              </a:ext>
            </a:extLst>
          </p:cNvPr>
          <p:cNvSpPr txBox="1"/>
          <p:nvPr/>
        </p:nvSpPr>
        <p:spPr>
          <a:xfrm>
            <a:off x="5940555" y="0"/>
            <a:ext cx="5628534" cy="871008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 Introduction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Digital Transformation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Workforce Planning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Recruitment Process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Job Analysis, Job Description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Person Specification Recruitment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Advertising Strategy Structured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Competency-Based Interview Panel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Virtual Interview </a:t>
            </a:r>
            <a:endParaRPr lang="en-GB" sz="1600" b="0" i="0" u="none" strike="noStrike" kern="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Practical Interview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Task Questioning Techniques: Face-to-Face vs Virtual Interviews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Conclusion 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  References</a:t>
            </a:r>
          </a:p>
          <a:p>
            <a:pPr marL="514350" marR="0" lvl="0" indent="-5143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0" i="0" u="none" strike="noStrike" kern="1200" cap="none" spc="0" baseline="0">
              <a:solidFill>
                <a:srgbClr val="E8E8E8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184255-27C1-2B6E-B0C5-1849BAA707D3}"/>
              </a:ext>
            </a:extLst>
          </p:cNvPr>
          <p:cNvSpPr txBox="1"/>
          <p:nvPr/>
        </p:nvSpPr>
        <p:spPr>
          <a:xfrm>
            <a:off x="262368" y="393192"/>
            <a:ext cx="3372462" cy="86177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Table of Contents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492A9052-C15F-19BD-DE2C-F0F15DF244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731520"/>
            <a:ext cx="3931920" cy="633258"/>
          </a:xfrm>
        </p:spPr>
        <p:txBody>
          <a:bodyPr/>
          <a:lstStyle/>
          <a:p>
            <a:pPr lvl="0"/>
            <a:r>
              <a:rPr lang="en-US"/>
              <a:t>Introduction </a:t>
            </a:r>
          </a:p>
        </p:txBody>
      </p:sp>
      <p:sp>
        <p:nvSpPr>
          <p:cNvPr id="3" name="Text Placeholder 19">
            <a:extLst>
              <a:ext uri="{FF2B5EF4-FFF2-40B4-BE49-F238E27FC236}">
                <a16:creationId xmlns:a16="http://schemas.microsoft.com/office/drawing/2014/main" id="{54C68F2D-6207-B545-BC49-16E54364EA9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7799" y="2103120"/>
            <a:ext cx="3931920" cy="2651760"/>
          </a:xfrm>
        </p:spPr>
        <p:txBody>
          <a:bodyPr>
            <a:noAutofit/>
          </a:bodyPr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Global fresh food company. </a:t>
            </a:r>
          </a:p>
          <a:p>
            <a:pPr lvl="0"/>
            <a:r>
              <a:rPr lang="en-GB" sz="2800">
                <a:latin typeface="Arial" pitchFamily="34"/>
                <a:cs typeface="Arial" pitchFamily="34"/>
              </a:rPr>
              <a:t>Supplies fruits, vegetables and fresh produce worldwide.</a:t>
            </a:r>
          </a:p>
          <a:p>
            <a:pPr lvl="0"/>
            <a:r>
              <a:rPr lang="en-GB" sz="2800">
                <a:latin typeface="Arial" pitchFamily="34"/>
                <a:cs typeface="Arial" pitchFamily="34"/>
              </a:rPr>
              <a:t> Operates across Europe, UK, North America and Asia.</a:t>
            </a:r>
            <a:endParaRPr lang="en-US" sz="2800">
              <a:latin typeface="Arial" pitchFamily="34"/>
              <a:cs typeface="Arial" pitchFamily="34"/>
            </a:endParaRPr>
          </a:p>
        </p:txBody>
      </p:sp>
      <p:sp>
        <p:nvSpPr>
          <p:cNvPr id="4" name="Slide Number Placeholder 13">
            <a:extLst>
              <a:ext uri="{FF2B5EF4-FFF2-40B4-BE49-F238E27FC236}">
                <a16:creationId xmlns:a16="http://schemas.microsoft.com/office/drawing/2014/main" id="{D6C35EB8-A049-283C-EC12-5642EF1808EE}"/>
              </a:ext>
            </a:extLst>
          </p:cNvPr>
          <p:cNvSpPr txBox="1"/>
          <p:nvPr/>
        </p:nvSpPr>
        <p:spPr>
          <a:xfrm>
            <a:off x="11194167" y="6215661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1</a:t>
            </a: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1CF41251-0F4F-8649-9EF2-33601314F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6169" y="2231136"/>
            <a:ext cx="4774557" cy="33741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97E09-07F1-8D9B-44A0-C9AC884EDF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8979" y="3289343"/>
            <a:ext cx="5907024" cy="2176272"/>
          </a:xfrm>
        </p:spPr>
        <p:txBody>
          <a:bodyPr lIns="0">
            <a:noAutofit/>
          </a:bodyPr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Growing demand for sustainable Products. </a:t>
            </a:r>
            <a:br>
              <a:rPr lang="en-GB" sz="2400">
                <a:latin typeface="Arial" pitchFamily="34"/>
                <a:cs typeface="Arial" pitchFamily="34"/>
              </a:rPr>
            </a:br>
            <a:br>
              <a:rPr lang="en-GB" sz="2400">
                <a:latin typeface="Arial" pitchFamily="34"/>
                <a:cs typeface="Arial" pitchFamily="34"/>
              </a:rPr>
            </a:br>
            <a:r>
              <a:rPr lang="en-GB" sz="2400">
                <a:latin typeface="Arial" pitchFamily="34"/>
                <a:cs typeface="Arial" pitchFamily="34"/>
              </a:rPr>
              <a:t>Competitors are increasing their digital marketing and production automation.</a:t>
            </a:r>
            <a:br>
              <a:rPr lang="en-GB" sz="2400">
                <a:latin typeface="Arial" pitchFamily="34"/>
                <a:cs typeface="Arial" pitchFamily="34"/>
              </a:rPr>
            </a:br>
            <a:br>
              <a:rPr lang="en-GB" sz="2400">
                <a:latin typeface="Arial" pitchFamily="34"/>
                <a:cs typeface="Arial" pitchFamily="34"/>
              </a:rPr>
            </a:br>
            <a:r>
              <a:rPr lang="en-GB" sz="2400">
                <a:latin typeface="Arial" pitchFamily="34"/>
                <a:cs typeface="Arial" pitchFamily="34"/>
              </a:rPr>
              <a:t>Opportunity to adapt to changing consumer preferences.</a:t>
            </a:r>
            <a:br>
              <a:rPr lang="en-US" sz="2400">
                <a:latin typeface="Arial" pitchFamily="34"/>
                <a:cs typeface="Arial" pitchFamily="34"/>
              </a:rPr>
            </a:br>
            <a:br>
              <a:rPr lang="en-GB" sz="2000">
                <a:latin typeface="Arial" pitchFamily="34"/>
                <a:cs typeface="Arial" pitchFamily="34"/>
              </a:rPr>
            </a:br>
            <a:br>
              <a:rPr lang="en-GB" sz="2000">
                <a:latin typeface="Arial" pitchFamily="34"/>
                <a:cs typeface="Arial" pitchFamily="34"/>
              </a:rPr>
            </a:br>
            <a:br>
              <a:rPr lang="en-GB" sz="2000">
                <a:latin typeface="Arial" pitchFamily="34"/>
                <a:cs typeface="Arial" pitchFamily="34"/>
              </a:rPr>
            </a:br>
            <a:br>
              <a:rPr lang="en-GB" sz="2000">
                <a:latin typeface="Arial" pitchFamily="34"/>
                <a:cs typeface="Arial" pitchFamily="34"/>
              </a:rPr>
            </a:br>
            <a:r>
              <a:rPr lang="en-GB" sz="2000">
                <a:latin typeface="Arial" pitchFamily="34"/>
                <a:cs typeface="Arial" pitchFamily="34"/>
              </a:rPr>
              <a:t>.</a:t>
            </a:r>
            <a:br>
              <a:rPr lang="en-GB" sz="2000">
                <a:latin typeface="Arial" pitchFamily="34"/>
                <a:cs typeface="Arial" pitchFamily="34"/>
              </a:rPr>
            </a:br>
            <a:endParaRPr lang="en-GB" sz="2000">
              <a:latin typeface="Arial" pitchFamily="34"/>
              <a:cs typeface="Arial" pitchFamily="3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6D75C8-6675-560C-2FAB-05D42811FD6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98053" y="1759040"/>
            <a:ext cx="5841104" cy="760287"/>
          </a:xfrm>
        </p:spPr>
        <p:txBody>
          <a:bodyPr anchor="b">
            <a:noAutofit/>
          </a:bodyPr>
          <a:lstStyle/>
          <a:p>
            <a:pPr marL="0" lvl="0" indent="0">
              <a:buNone/>
            </a:pPr>
            <a:endParaRPr lang="en-US" sz="36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36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36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36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US" sz="3600" b="1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r>
              <a:rPr lang="en-US" sz="3600" b="1">
                <a:latin typeface="Arial" pitchFamily="34"/>
                <a:cs typeface="Arial" pitchFamily="34"/>
              </a:rPr>
              <a:t>Digital and technological improvement project for the production sector</a:t>
            </a:r>
            <a:endParaRPr lang="en-GB" sz="3600" b="1">
              <a:latin typeface="Arial" pitchFamily="34"/>
              <a:cs typeface="Arial" pitchFamily="34"/>
            </a:endParaRPr>
          </a:p>
        </p:txBody>
      </p:sp>
      <p:pic>
        <p:nvPicPr>
          <p:cNvPr id="4" name="Picture Placeholder 11" descr="A person sitting at their deck and a person walking to their desk">
            <a:extLst>
              <a:ext uri="{FF2B5EF4-FFF2-40B4-BE49-F238E27FC236}">
                <a16:creationId xmlns:a16="http://schemas.microsoft.com/office/drawing/2014/main" id="{10FDA0C8-EC12-5C0E-468D-017B22200ECE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 l="10" r="10"/>
          <a:stretch>
            <a:fillRect/>
          </a:stretch>
        </p:blipFill>
        <p:spPr>
          <a:xfrm>
            <a:off x="7493160" y="529144"/>
            <a:ext cx="4248869" cy="473113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C1EDF2-14DB-8E90-0AAC-8201C6EEC8AD}"/>
              </a:ext>
            </a:extLst>
          </p:cNvPr>
          <p:cNvSpPr txBox="1"/>
          <p:nvPr/>
        </p:nvSpPr>
        <p:spPr>
          <a:xfrm>
            <a:off x="11121956" y="6180301"/>
            <a:ext cx="26962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A0948-28A8-AE15-476E-77A4CBDBE9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4925" y="-82204"/>
            <a:ext cx="4389120" cy="2040785"/>
          </a:xfrm>
        </p:spPr>
        <p:txBody>
          <a:bodyPr/>
          <a:lstStyle/>
          <a:p>
            <a:pPr lvl="0"/>
            <a:br>
              <a:rPr lang="en-US" sz="2600"/>
            </a:br>
            <a:br>
              <a:rPr lang="en-US" sz="2600"/>
            </a:br>
            <a:r>
              <a:rPr lang="en-US" sz="2600">
                <a:latin typeface="Arial" pitchFamily="34"/>
                <a:cs typeface="Arial" pitchFamily="34"/>
              </a:rPr>
              <a:t>AMFRESH GROUP</a:t>
            </a:r>
            <a:br>
              <a:rPr lang="en-US" sz="2600">
                <a:latin typeface="Arial" pitchFamily="34"/>
                <a:cs typeface="Arial" pitchFamily="34"/>
              </a:rPr>
            </a:br>
            <a:br>
              <a:rPr lang="en-US" sz="2600">
                <a:latin typeface="Arial" pitchFamily="34"/>
                <a:cs typeface="Arial" pitchFamily="34"/>
              </a:rPr>
            </a:br>
            <a:r>
              <a:rPr lang="en-US" sz="2600">
                <a:latin typeface="Arial" pitchFamily="34"/>
                <a:cs typeface="Arial" pitchFamily="34"/>
              </a:rPr>
              <a:t>Workforce Planning</a:t>
            </a:r>
          </a:p>
        </p:txBody>
      </p:sp>
      <p:pic>
        <p:nvPicPr>
          <p:cNvPr id="3" name="Content Placeholder 6">
            <a:extLst>
              <a:ext uri="{FF2B5EF4-FFF2-40B4-BE49-F238E27FC236}">
                <a16:creationId xmlns:a16="http://schemas.microsoft.com/office/drawing/2014/main" id="{99244C2F-9F7C-9782-F778-B627C3DD221E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tretch>
            <a:fillRect/>
          </a:stretch>
        </p:blipFill>
        <p:spPr>
          <a:xfrm>
            <a:off x="620667" y="2189594"/>
            <a:ext cx="2347411" cy="192087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58A31A-6702-C7B9-C991-433227F1F392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3</a:t>
            </a: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grpSp>
        <p:nvGrpSpPr>
          <p:cNvPr id="5" name="Text Placeholder 2">
            <a:extLst>
              <a:ext uri="{FF2B5EF4-FFF2-40B4-BE49-F238E27FC236}">
                <a16:creationId xmlns:a16="http://schemas.microsoft.com/office/drawing/2014/main" id="{72CF1FE0-B516-44F7-C955-12CAB5498AF5}"/>
              </a:ext>
            </a:extLst>
          </p:cNvPr>
          <p:cNvGrpSpPr/>
          <p:nvPr/>
        </p:nvGrpSpPr>
        <p:grpSpPr>
          <a:xfrm>
            <a:off x="5826639" y="827038"/>
            <a:ext cx="5367528" cy="5231044"/>
            <a:chOff x="5826639" y="827038"/>
            <a:chExt cx="5367528" cy="5231044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CB5033D-D22B-82B4-8484-E6F6F25A0999}"/>
                </a:ext>
              </a:extLst>
            </p:cNvPr>
            <p:cNvSpPr/>
            <p:nvPr/>
          </p:nvSpPr>
          <p:spPr>
            <a:xfrm>
              <a:off x="5826639" y="827038"/>
              <a:ext cx="5367528" cy="86731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7">
              <a:extLst>
                <a:ext uri="{FF2B5EF4-FFF2-40B4-BE49-F238E27FC236}">
                  <a16:creationId xmlns:a16="http://schemas.microsoft.com/office/drawing/2014/main" id="{A5FC0831-FE0A-1C26-7C78-E8C1C1F6838E}"/>
                </a:ext>
              </a:extLst>
            </p:cNvPr>
            <p:cNvSpPr/>
            <p:nvPr/>
          </p:nvSpPr>
          <p:spPr>
            <a:xfrm>
              <a:off x="6828391" y="827038"/>
              <a:ext cx="4365766" cy="8673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8" name="Freeform: Shape 8">
              <a:extLst>
                <a:ext uri="{FF2B5EF4-FFF2-40B4-BE49-F238E27FC236}">
                  <a16:creationId xmlns:a16="http://schemas.microsoft.com/office/drawing/2014/main" id="{58DF3898-76C6-9ED5-F3AE-371331B53991}"/>
                </a:ext>
              </a:extLst>
            </p:cNvPr>
            <p:cNvSpPr/>
            <p:nvPr/>
          </p:nvSpPr>
          <p:spPr>
            <a:xfrm>
              <a:off x="5826639" y="1911187"/>
              <a:ext cx="5367528" cy="86731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0">
              <a:extLst>
                <a:ext uri="{FF2B5EF4-FFF2-40B4-BE49-F238E27FC236}">
                  <a16:creationId xmlns:a16="http://schemas.microsoft.com/office/drawing/2014/main" id="{7DF8BED5-24CF-BD1F-495F-3B0C49E4827C}"/>
                </a:ext>
              </a:extLst>
            </p:cNvPr>
            <p:cNvSpPr/>
            <p:nvPr/>
          </p:nvSpPr>
          <p:spPr>
            <a:xfrm>
              <a:off x="6828391" y="1911187"/>
              <a:ext cx="4365766" cy="8673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10" name="Freeform: Shape 11">
              <a:extLst>
                <a:ext uri="{FF2B5EF4-FFF2-40B4-BE49-F238E27FC236}">
                  <a16:creationId xmlns:a16="http://schemas.microsoft.com/office/drawing/2014/main" id="{E681ED7E-707C-DEE3-4ABB-F6C8C530983D}"/>
                </a:ext>
              </a:extLst>
            </p:cNvPr>
            <p:cNvSpPr/>
            <p:nvPr/>
          </p:nvSpPr>
          <p:spPr>
            <a:xfrm>
              <a:off x="5826639" y="2995336"/>
              <a:ext cx="5367528" cy="86731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: Shape 13">
              <a:extLst>
                <a:ext uri="{FF2B5EF4-FFF2-40B4-BE49-F238E27FC236}">
                  <a16:creationId xmlns:a16="http://schemas.microsoft.com/office/drawing/2014/main" id="{8ABF6D0E-6AEE-8083-24F4-15AC84EE4E33}"/>
                </a:ext>
              </a:extLst>
            </p:cNvPr>
            <p:cNvSpPr/>
            <p:nvPr/>
          </p:nvSpPr>
          <p:spPr>
            <a:xfrm>
              <a:off x="6828391" y="2995336"/>
              <a:ext cx="4365766" cy="8673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12" name="Freeform: Shape 14">
              <a:extLst>
                <a:ext uri="{FF2B5EF4-FFF2-40B4-BE49-F238E27FC236}">
                  <a16:creationId xmlns:a16="http://schemas.microsoft.com/office/drawing/2014/main" id="{60C7778A-B084-49A4-DF78-16FEE4A01548}"/>
                </a:ext>
              </a:extLst>
            </p:cNvPr>
            <p:cNvSpPr/>
            <p:nvPr/>
          </p:nvSpPr>
          <p:spPr>
            <a:xfrm>
              <a:off x="5826639" y="4079504"/>
              <a:ext cx="5367528" cy="86731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6">
              <a:extLst>
                <a:ext uri="{FF2B5EF4-FFF2-40B4-BE49-F238E27FC236}">
                  <a16:creationId xmlns:a16="http://schemas.microsoft.com/office/drawing/2014/main" id="{433E0915-2BA3-4C4C-2687-370AA5830933}"/>
                </a:ext>
              </a:extLst>
            </p:cNvPr>
            <p:cNvSpPr/>
            <p:nvPr/>
          </p:nvSpPr>
          <p:spPr>
            <a:xfrm>
              <a:off x="6828391" y="4079504"/>
              <a:ext cx="4365766" cy="8673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14" name="Freeform: Shape 17">
              <a:extLst>
                <a:ext uri="{FF2B5EF4-FFF2-40B4-BE49-F238E27FC236}">
                  <a16:creationId xmlns:a16="http://schemas.microsoft.com/office/drawing/2014/main" id="{5FDBD374-FA6A-2B65-6307-594620B4298D}"/>
                </a:ext>
              </a:extLst>
            </p:cNvPr>
            <p:cNvSpPr/>
            <p:nvPr/>
          </p:nvSpPr>
          <p:spPr>
            <a:xfrm>
              <a:off x="5826639" y="5190765"/>
              <a:ext cx="5367528" cy="867317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Rectangle 18" descr="Checkmark">
              <a:extLst>
                <a:ext uri="{FF2B5EF4-FFF2-40B4-BE49-F238E27FC236}">
                  <a16:creationId xmlns:a16="http://schemas.microsoft.com/office/drawing/2014/main" id="{752BBFFB-94C6-F694-25CF-9344442F00A8}"/>
                </a:ext>
              </a:extLst>
            </p:cNvPr>
            <p:cNvSpPr/>
            <p:nvPr/>
          </p:nvSpPr>
          <p:spPr>
            <a:xfrm>
              <a:off x="6217023" y="1000499"/>
              <a:ext cx="477024" cy="477024"/>
            </a:xfrm>
            <a:prstGeom prst="rect">
              <a:avLst/>
            </a:prstGeom>
            <a:blipFill>
              <a:blip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19">
              <a:extLst>
                <a:ext uri="{FF2B5EF4-FFF2-40B4-BE49-F238E27FC236}">
                  <a16:creationId xmlns:a16="http://schemas.microsoft.com/office/drawing/2014/main" id="{F00C1E20-9AA6-70E9-2054-7025F9E62C10}"/>
                </a:ext>
              </a:extLst>
            </p:cNvPr>
            <p:cNvSpPr/>
            <p:nvPr/>
          </p:nvSpPr>
          <p:spPr>
            <a:xfrm>
              <a:off x="6828391" y="5163653"/>
              <a:ext cx="4365766" cy="86731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</p:grpSp>
      <p:sp>
        <p:nvSpPr>
          <p:cNvPr id="17" name="TextBox 7">
            <a:extLst>
              <a:ext uri="{FF2B5EF4-FFF2-40B4-BE49-F238E27FC236}">
                <a16:creationId xmlns:a16="http://schemas.microsoft.com/office/drawing/2014/main" id="{AEA8141E-421A-88B0-4488-FAEB92047497}"/>
              </a:ext>
            </a:extLst>
          </p:cNvPr>
          <p:cNvSpPr txBox="1"/>
          <p:nvPr/>
        </p:nvSpPr>
        <p:spPr>
          <a:xfrm>
            <a:off x="0" y="6466773"/>
            <a:ext cx="234741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  <a:hlinkClick r:id="rId4" tooltip="https://www.freeimageslive.co.uk/free_stock_image/oranges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badi"/>
            </a:endParaRPr>
          </a:p>
        </p:txBody>
      </p:sp>
      <p:pic>
        <p:nvPicPr>
          <p:cNvPr id="18" name="Picture 10">
            <a:extLst>
              <a:ext uri="{FF2B5EF4-FFF2-40B4-BE49-F238E27FC236}">
                <a16:creationId xmlns:a16="http://schemas.microsoft.com/office/drawing/2014/main" id="{D26258FA-3224-7A00-96F2-3282A14D16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8087" y="2189594"/>
            <a:ext cx="2350584" cy="19208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9" name="TextBox 23">
            <a:extLst>
              <a:ext uri="{FF2B5EF4-FFF2-40B4-BE49-F238E27FC236}">
                <a16:creationId xmlns:a16="http://schemas.microsoft.com/office/drawing/2014/main" id="{143442A4-EA15-BB5E-9EE9-C345DF86F4CA}"/>
              </a:ext>
            </a:extLst>
          </p:cNvPr>
          <p:cNvSpPr txBox="1"/>
          <p:nvPr/>
        </p:nvSpPr>
        <p:spPr>
          <a:xfrm>
            <a:off x="6688707" y="1085776"/>
            <a:ext cx="6103620" cy="507831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Business Strategy</a:t>
            </a: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HR Planning</a:t>
            </a: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Skills Gap Analysis</a:t>
            </a: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Recruitment</a:t>
            </a: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Training &amp; Development</a:t>
            </a: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Performance Review</a:t>
            </a: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Business Success</a:t>
            </a:r>
          </a:p>
        </p:txBody>
      </p:sp>
      <p:sp>
        <p:nvSpPr>
          <p:cNvPr id="20" name="Rectangle 23" descr="Checkmark">
            <a:extLst>
              <a:ext uri="{FF2B5EF4-FFF2-40B4-BE49-F238E27FC236}">
                <a16:creationId xmlns:a16="http://schemas.microsoft.com/office/drawing/2014/main" id="{7C3EB051-978E-F8E2-0A92-C29AAF614467}"/>
              </a:ext>
            </a:extLst>
          </p:cNvPr>
          <p:cNvSpPr/>
          <p:nvPr/>
        </p:nvSpPr>
        <p:spPr>
          <a:xfrm>
            <a:off x="6096003" y="4036134"/>
            <a:ext cx="477024" cy="477024"/>
          </a:xfrm>
          <a:prstGeom prst="rect">
            <a:avLst/>
          </a:prstGeom>
          <a:blipFill>
            <a:blip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1" name="Rectangle 24" descr="Checkmark">
            <a:extLst>
              <a:ext uri="{FF2B5EF4-FFF2-40B4-BE49-F238E27FC236}">
                <a16:creationId xmlns:a16="http://schemas.microsoft.com/office/drawing/2014/main" id="{E429ED80-1EF2-3B37-BC3B-C7885DE34325}"/>
              </a:ext>
            </a:extLst>
          </p:cNvPr>
          <p:cNvSpPr/>
          <p:nvPr/>
        </p:nvSpPr>
        <p:spPr>
          <a:xfrm>
            <a:off x="6141841" y="4513167"/>
            <a:ext cx="477024" cy="477024"/>
          </a:xfrm>
          <a:prstGeom prst="rect">
            <a:avLst/>
          </a:prstGeom>
          <a:blipFill>
            <a:blip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2" name="Rectangle 25" descr="Checkmark">
            <a:extLst>
              <a:ext uri="{FF2B5EF4-FFF2-40B4-BE49-F238E27FC236}">
                <a16:creationId xmlns:a16="http://schemas.microsoft.com/office/drawing/2014/main" id="{3496839B-5940-F581-132A-A6EDB919AA1D}"/>
              </a:ext>
            </a:extLst>
          </p:cNvPr>
          <p:cNvSpPr/>
          <p:nvPr/>
        </p:nvSpPr>
        <p:spPr>
          <a:xfrm>
            <a:off x="6114931" y="5114623"/>
            <a:ext cx="477024" cy="477024"/>
          </a:xfrm>
          <a:prstGeom prst="rect">
            <a:avLst/>
          </a:prstGeom>
          <a:blipFill>
            <a:blip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3" name="Rectangle 26" descr="Checkmark">
            <a:extLst>
              <a:ext uri="{FF2B5EF4-FFF2-40B4-BE49-F238E27FC236}">
                <a16:creationId xmlns:a16="http://schemas.microsoft.com/office/drawing/2014/main" id="{274AA716-9917-402C-B0B2-04763214A595}"/>
              </a:ext>
            </a:extLst>
          </p:cNvPr>
          <p:cNvSpPr/>
          <p:nvPr/>
        </p:nvSpPr>
        <p:spPr>
          <a:xfrm>
            <a:off x="6140196" y="3255529"/>
            <a:ext cx="477024" cy="477024"/>
          </a:xfrm>
          <a:prstGeom prst="rect">
            <a:avLst/>
          </a:prstGeom>
          <a:blipFill>
            <a:blip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4" name="Rectangle 27" descr="Checkmark">
            <a:extLst>
              <a:ext uri="{FF2B5EF4-FFF2-40B4-BE49-F238E27FC236}">
                <a16:creationId xmlns:a16="http://schemas.microsoft.com/office/drawing/2014/main" id="{E5F962C2-58BF-257D-5E8A-E9AF46BBE019}"/>
              </a:ext>
            </a:extLst>
          </p:cNvPr>
          <p:cNvSpPr/>
          <p:nvPr/>
        </p:nvSpPr>
        <p:spPr>
          <a:xfrm>
            <a:off x="6114931" y="2156164"/>
            <a:ext cx="477024" cy="477024"/>
          </a:xfrm>
          <a:prstGeom prst="rect">
            <a:avLst/>
          </a:prstGeom>
          <a:blipFill>
            <a:blip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5" name="Rectangle 28" descr="Checkmark">
            <a:extLst>
              <a:ext uri="{FF2B5EF4-FFF2-40B4-BE49-F238E27FC236}">
                <a16:creationId xmlns:a16="http://schemas.microsoft.com/office/drawing/2014/main" id="{EDDF11DB-9451-D96B-4889-87352402A19C}"/>
              </a:ext>
            </a:extLst>
          </p:cNvPr>
          <p:cNvSpPr/>
          <p:nvPr/>
        </p:nvSpPr>
        <p:spPr>
          <a:xfrm>
            <a:off x="6096003" y="5622618"/>
            <a:ext cx="477024" cy="477024"/>
          </a:xfrm>
          <a:prstGeom prst="rect">
            <a:avLst/>
          </a:prstGeom>
          <a:blipFill>
            <a:blip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26" name="TextBox 29">
            <a:extLst>
              <a:ext uri="{FF2B5EF4-FFF2-40B4-BE49-F238E27FC236}">
                <a16:creationId xmlns:a16="http://schemas.microsoft.com/office/drawing/2014/main" id="{AB6B3B40-DC70-ADEB-32E8-9E9603C5FBF2}"/>
              </a:ext>
            </a:extLst>
          </p:cNvPr>
          <p:cNvSpPr txBox="1"/>
          <p:nvPr/>
        </p:nvSpPr>
        <p:spPr>
          <a:xfrm>
            <a:off x="790763" y="4079504"/>
            <a:ext cx="457374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Workforce planning helps organisations identify the skills needed to achieve future business objectives (Armstrong </a:t>
            </a:r>
            <a:r>
              <a:rPr lang="en-GB" sz="1800" b="0" i="1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and Taylor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800" b="0" i="1" u="none" strike="noStrike" kern="1200" cap="none" spc="0" baseline="0">
                <a:solidFill>
                  <a:srgbClr val="E8E8E8"/>
                </a:solidFill>
                <a:uFillTx/>
                <a:latin typeface="Arial" pitchFamily="34"/>
                <a:cs typeface="Arial" pitchFamily="34"/>
              </a:rPr>
              <a:t>2023).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01CE9-0B78-59B2-3B8F-3FEB0EFBA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36" y="2159949"/>
            <a:ext cx="5212080" cy="1115568"/>
          </a:xfrm>
        </p:spPr>
        <p:txBody>
          <a:bodyPr>
            <a:noAutofit/>
          </a:bodyPr>
          <a:lstStyle/>
          <a:p>
            <a:pPr lvl="0"/>
            <a:r>
              <a:rPr lang="en-US"/>
              <a:t>Recruitment Process</a:t>
            </a:r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7A48479C-138C-0BAF-1FBF-8461EEA66202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4</a:t>
            </a: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grpSp>
        <p:nvGrpSpPr>
          <p:cNvPr id="4" name="Text Placeholder 2">
            <a:extLst>
              <a:ext uri="{FF2B5EF4-FFF2-40B4-BE49-F238E27FC236}">
                <a16:creationId xmlns:a16="http://schemas.microsoft.com/office/drawing/2014/main" id="{A47DBAC6-305A-1AB0-4042-D030AC586E86}"/>
              </a:ext>
            </a:extLst>
          </p:cNvPr>
          <p:cNvGrpSpPr/>
          <p:nvPr/>
        </p:nvGrpSpPr>
        <p:grpSpPr>
          <a:xfrm>
            <a:off x="5889696" y="2856512"/>
            <a:ext cx="5060819" cy="4650236"/>
            <a:chOff x="5889696" y="2856512"/>
            <a:chExt cx="5060819" cy="4650236"/>
          </a:xfrm>
        </p:grpSpPr>
        <p:sp>
          <p:nvSpPr>
            <p:cNvPr id="5" name="Freeform: Shape 5">
              <a:extLst>
                <a:ext uri="{FF2B5EF4-FFF2-40B4-BE49-F238E27FC236}">
                  <a16:creationId xmlns:a16="http://schemas.microsoft.com/office/drawing/2014/main" id="{361FB035-2AA0-4221-F1F3-3F69950611E5}"/>
                </a:ext>
              </a:extLst>
            </p:cNvPr>
            <p:cNvSpPr/>
            <p:nvPr/>
          </p:nvSpPr>
          <p:spPr>
            <a:xfrm>
              <a:off x="5889696" y="2856512"/>
              <a:ext cx="5060819" cy="775036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Job analysis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Job description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0" cap="none" spc="0" baseline="0">
                  <a:solidFill>
                    <a:srgbClr val="000000"/>
                  </a:solidFill>
                  <a:uFillTx/>
                  <a:latin typeface="Aptos"/>
                </a:rPr>
                <a:t>Person specification</a:t>
              </a: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7">
              <a:extLst>
                <a:ext uri="{FF2B5EF4-FFF2-40B4-BE49-F238E27FC236}">
                  <a16:creationId xmlns:a16="http://schemas.microsoft.com/office/drawing/2014/main" id="{4A28B309-075D-2CAC-6AF2-CFD3902919DA}"/>
                </a:ext>
              </a:extLst>
            </p:cNvPr>
            <p:cNvSpPr/>
            <p:nvPr/>
          </p:nvSpPr>
          <p:spPr>
            <a:xfrm>
              <a:off x="6834207" y="2856512"/>
              <a:ext cx="4116299" cy="775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7" name="Freeform: Shape 8">
              <a:extLst>
                <a:ext uri="{FF2B5EF4-FFF2-40B4-BE49-F238E27FC236}">
                  <a16:creationId xmlns:a16="http://schemas.microsoft.com/office/drawing/2014/main" id="{65D4E98F-E659-6A99-EEF6-C3196DD3A014}"/>
                </a:ext>
              </a:extLst>
            </p:cNvPr>
            <p:cNvSpPr/>
            <p:nvPr/>
          </p:nvSpPr>
          <p:spPr>
            <a:xfrm>
              <a:off x="5889696" y="3825310"/>
              <a:ext cx="5060819" cy="775036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Person specification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Advertising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0">
              <a:extLst>
                <a:ext uri="{FF2B5EF4-FFF2-40B4-BE49-F238E27FC236}">
                  <a16:creationId xmlns:a16="http://schemas.microsoft.com/office/drawing/2014/main" id="{75C1F9EA-5DB4-151F-15B2-2AE7F69B4096}"/>
                </a:ext>
              </a:extLst>
            </p:cNvPr>
            <p:cNvSpPr/>
            <p:nvPr/>
          </p:nvSpPr>
          <p:spPr>
            <a:xfrm>
              <a:off x="6834207" y="3825310"/>
              <a:ext cx="4116299" cy="775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9" name="Freeform: Shape 11">
              <a:extLst>
                <a:ext uri="{FF2B5EF4-FFF2-40B4-BE49-F238E27FC236}">
                  <a16:creationId xmlns:a16="http://schemas.microsoft.com/office/drawing/2014/main" id="{58DC9304-D3D5-A538-D9BF-9DA14D5C7FD2}"/>
                </a:ext>
              </a:extLst>
            </p:cNvPr>
            <p:cNvSpPr/>
            <p:nvPr/>
          </p:nvSpPr>
          <p:spPr>
            <a:xfrm>
              <a:off x="5889696" y="4794107"/>
              <a:ext cx="5060819" cy="775036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Interviews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Selection</a:t>
              </a: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0" cap="none" spc="0" baseline="0">
                  <a:solidFill>
                    <a:srgbClr val="000000"/>
                  </a:solidFill>
                  <a:uFillTx/>
                  <a:latin typeface="Aptos"/>
                </a:rPr>
                <a:t>Induction</a:t>
              </a: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3">
              <a:extLst>
                <a:ext uri="{FF2B5EF4-FFF2-40B4-BE49-F238E27FC236}">
                  <a16:creationId xmlns:a16="http://schemas.microsoft.com/office/drawing/2014/main" id="{F0D0DBB0-85D7-43EE-EC55-CF6A208FD53C}"/>
                </a:ext>
              </a:extLst>
            </p:cNvPr>
            <p:cNvSpPr/>
            <p:nvPr/>
          </p:nvSpPr>
          <p:spPr>
            <a:xfrm>
              <a:off x="6834207" y="4794107"/>
              <a:ext cx="4116299" cy="775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11" name="Freeform: Shape 14">
              <a:extLst>
                <a:ext uri="{FF2B5EF4-FFF2-40B4-BE49-F238E27FC236}">
                  <a16:creationId xmlns:a16="http://schemas.microsoft.com/office/drawing/2014/main" id="{2EE86D2C-0C80-B40B-4060-5EEBBD1EE343}"/>
                </a:ext>
              </a:extLst>
            </p:cNvPr>
            <p:cNvSpPr/>
            <p:nvPr/>
          </p:nvSpPr>
          <p:spPr>
            <a:xfrm>
              <a:off x="5889696" y="5762914"/>
              <a:ext cx="5060819" cy="775036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E6CECB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1" i="0" u="none" strike="noStrike" kern="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  Induction</a:t>
              </a:r>
              <a:endParaRPr lang="en-GB" sz="2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2" name="Freeform: Shape 16">
              <a:extLst>
                <a:ext uri="{FF2B5EF4-FFF2-40B4-BE49-F238E27FC236}">
                  <a16:creationId xmlns:a16="http://schemas.microsoft.com/office/drawing/2014/main" id="{87864395-70D0-4E05-EC66-9DAF95512F45}"/>
                </a:ext>
              </a:extLst>
            </p:cNvPr>
            <p:cNvSpPr/>
            <p:nvPr/>
          </p:nvSpPr>
          <p:spPr>
            <a:xfrm>
              <a:off x="6834207" y="5762914"/>
              <a:ext cx="4116299" cy="775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  <p:sp>
          <p:nvSpPr>
            <p:cNvPr id="13" name="Freeform: Shape 19">
              <a:extLst>
                <a:ext uri="{FF2B5EF4-FFF2-40B4-BE49-F238E27FC236}">
                  <a16:creationId xmlns:a16="http://schemas.microsoft.com/office/drawing/2014/main" id="{C1DEA00E-58F3-7660-0456-074D8BF14EAC}"/>
                </a:ext>
              </a:extLst>
            </p:cNvPr>
            <p:cNvSpPr/>
            <p:nvPr/>
          </p:nvSpPr>
          <p:spPr>
            <a:xfrm>
              <a:off x="6834207" y="6731712"/>
              <a:ext cx="4116299" cy="7750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65770"/>
                <a:gd name="f7" fmla="val 867322"/>
                <a:gd name="f8" fmla="+- 0 0 -90"/>
                <a:gd name="f9" fmla="*/ f3 1 4365770"/>
                <a:gd name="f10" fmla="*/ f4 1 867322"/>
                <a:gd name="f11" fmla="+- f7 0 f5"/>
                <a:gd name="f12" fmla="+- f6 0 f5"/>
                <a:gd name="f13" fmla="*/ f8 f0 1"/>
                <a:gd name="f14" fmla="*/ f12 1 4365770"/>
                <a:gd name="f15" fmla="*/ f11 1 867322"/>
                <a:gd name="f16" fmla="*/ 0 f12 1"/>
                <a:gd name="f17" fmla="*/ 0 f11 1"/>
                <a:gd name="f18" fmla="*/ 4365770 f12 1"/>
                <a:gd name="f19" fmla="*/ 867322 f11 1"/>
                <a:gd name="f20" fmla="*/ f13 1 f2"/>
                <a:gd name="f21" fmla="*/ f16 1 4365770"/>
                <a:gd name="f22" fmla="*/ f17 1 867322"/>
                <a:gd name="f23" fmla="*/ f18 1 4365770"/>
                <a:gd name="f24" fmla="*/ f19 1 86732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4365770" h="86732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787" tIns="91787" rIns="91787" bIns="9178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badi"/>
              </a:endParaRPr>
            </a:p>
          </p:txBody>
        </p:sp>
      </p:grpSp>
      <p:pic>
        <p:nvPicPr>
          <p:cNvPr id="14" name="Picture Placeholder 4" descr="A person looking at a person who is looking at a computer screen">
            <a:extLst>
              <a:ext uri="{FF2B5EF4-FFF2-40B4-BE49-F238E27FC236}">
                <a16:creationId xmlns:a16="http://schemas.microsoft.com/office/drawing/2014/main" id="{3D1CD15E-9AF5-08B4-80C0-ED00C7A9B8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51" b="11651"/>
          <a:stretch>
            <a:fillRect/>
          </a:stretch>
        </p:blipFill>
        <p:spPr>
          <a:xfrm>
            <a:off x="1038794" y="2945328"/>
            <a:ext cx="3163220" cy="363772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9">
            <a:extLst>
              <a:ext uri="{FF2B5EF4-FFF2-40B4-BE49-F238E27FC236}">
                <a16:creationId xmlns:a16="http://schemas.microsoft.com/office/drawing/2014/main" id="{C857EFFA-1C94-CFE7-EB8E-5800BC50C8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2163" y="4235519"/>
            <a:ext cx="7132320" cy="2500719"/>
          </a:xfrm>
        </p:spPr>
        <p:txBody>
          <a:bodyPr/>
          <a:lstStyle/>
          <a:p>
            <a:pPr lvl="0"/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r>
              <a:rPr lang="en-GB" sz="1900">
                <a:latin typeface="Arial" pitchFamily="34"/>
                <a:cs typeface="Arial" pitchFamily="34"/>
              </a:rPr>
              <a:t>Job Analysis</a:t>
            </a: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br>
              <a:rPr lang="en-GB" sz="1000"/>
            </a:br>
            <a:r>
              <a:rPr lang="en-GB" sz="1900">
                <a:latin typeface="Arial" pitchFamily="34"/>
                <a:cs typeface="Arial" pitchFamily="34"/>
              </a:rPr>
              <a:t>Position</a:t>
            </a: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br>
              <a:rPr lang="en-GB" sz="1000">
                <a:latin typeface="Arial" pitchFamily="34"/>
                <a:cs typeface="Arial" pitchFamily="34"/>
              </a:rPr>
            </a:br>
            <a:endParaRPr lang="en-US" sz="1200"/>
          </a:p>
        </p:txBody>
      </p:sp>
      <p:sp>
        <p:nvSpPr>
          <p:cNvPr id="3" name="Slide Number Placeholder 13">
            <a:extLst>
              <a:ext uri="{FF2B5EF4-FFF2-40B4-BE49-F238E27FC236}">
                <a16:creationId xmlns:a16="http://schemas.microsoft.com/office/drawing/2014/main" id="{187CC76F-E571-39FC-3D13-90C34B6B5285}"/>
              </a:ext>
            </a:extLst>
          </p:cNvPr>
          <p:cNvSpPr txBox="1"/>
          <p:nvPr/>
        </p:nvSpPr>
        <p:spPr>
          <a:xfrm>
            <a:off x="11194167" y="6215661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>
                <a:solidFill>
                  <a:srgbClr val="FFFFFF"/>
                </a:solidFill>
                <a:uFillTx/>
                <a:latin typeface="Abadi" pitchFamily="34"/>
              </a:rPr>
              <a:t>5</a:t>
            </a: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badi" pitchFamily="34"/>
            </a:endParaRPr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477E055E-78E3-BC07-0D92-41CDD6FD5F2C}"/>
              </a:ext>
            </a:extLst>
          </p:cNvPr>
          <p:cNvSpPr txBox="1"/>
          <p:nvPr/>
        </p:nvSpPr>
        <p:spPr>
          <a:xfrm>
            <a:off x="10440637" y="6398221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4E64FCA6-A322-5CA0-83FA-1DCC4AC14746}"/>
              </a:ext>
            </a:extLst>
          </p:cNvPr>
          <p:cNvSpPr/>
          <p:nvPr/>
        </p:nvSpPr>
        <p:spPr>
          <a:xfrm>
            <a:off x="792163" y="812801"/>
            <a:ext cx="6324603" cy="250071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Review current production processes and digital challenges. 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Speak with Operations, IT, Quality and HR teams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. </a:t>
            </a:r>
            <a:b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Identify skills gaps and future technology needs.</a:t>
            </a:r>
            <a:b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</a:br>
            <a:b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</a:br>
            <a:r>
              <a:rPr lang="en-GB" sz="14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Armstrong (2023) explains that job analysis provides the information needed to prepare job descriptions and person specifications.</a:t>
            </a:r>
            <a:b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Flowchart: Alternate Process 6">
            <a:extLst>
              <a:ext uri="{FF2B5EF4-FFF2-40B4-BE49-F238E27FC236}">
                <a16:creationId xmlns:a16="http://schemas.microsoft.com/office/drawing/2014/main" id="{6CCCFF63-FDA3-60BB-20A8-357275688A88}"/>
              </a:ext>
            </a:extLst>
          </p:cNvPr>
          <p:cNvSpPr/>
          <p:nvPr/>
        </p:nvSpPr>
        <p:spPr>
          <a:xfrm>
            <a:off x="811027" y="3953929"/>
            <a:ext cx="6324603" cy="290407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Digital Transformation Manager</a:t>
            </a: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Job Description</a:t>
            </a: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To lead and manage digital transformation </a:t>
            </a: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Implementing innovative technologies, improving operational processes, and supporting organisational change.</a:t>
            </a: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5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</a:t>
            </a:r>
            <a: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5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clear job description and person specification can support a more focused and fair selection process (Wilton, 2022).</a:t>
            </a:r>
            <a:br>
              <a:rPr lang="en-GB" sz="15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b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</a:b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23154-2A0C-ACC2-9A74-14EE39E50AE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0"/>
            <a:ext cx="7671816" cy="2103120"/>
          </a:xfrm>
        </p:spPr>
        <p:txBody>
          <a:bodyPr>
            <a:noAutofit/>
          </a:bodyPr>
          <a:lstStyle/>
          <a:p>
            <a:pPr lvl="0"/>
            <a:r>
              <a:rPr lang="en-GB" b="0">
                <a:solidFill>
                  <a:srgbClr val="E8E8E8"/>
                </a:solidFill>
                <a:latin typeface="Arial" pitchFamily="34"/>
                <a:cs typeface="Arial" pitchFamily="34"/>
              </a:rPr>
              <a:t>Person Specification Recruitment</a:t>
            </a:r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F34D46-5C70-63E0-C6D2-D4358100F511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6</a:t>
            </a: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52F008BE-7DC4-ECA2-F557-346D29E0F900}"/>
              </a:ext>
            </a:extLst>
          </p:cNvPr>
          <p:cNvSpPr txBox="1"/>
          <p:nvPr/>
        </p:nvSpPr>
        <p:spPr>
          <a:xfrm>
            <a:off x="758952" y="2700817"/>
            <a:ext cx="8247888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Experience in digital transformation or process improvement.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Knowledge of production, supply chain or food manufacturing.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Project management and data analysis skills.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   Strong communication and leadership skills.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35E5D243-9F35-5BEE-DAF1-AF8C4C7DE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2897" y="2990581"/>
            <a:ext cx="4047619" cy="261033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42CDF54B-8F59-308F-92AA-85191734F6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87457" y="376037"/>
            <a:ext cx="4663440" cy="1737360"/>
          </a:xfrm>
        </p:spPr>
        <p:txBody>
          <a:bodyPr anchorCtr="1"/>
          <a:lstStyle/>
          <a:p>
            <a:pPr marL="457200" lvl="0" indent="-457200" algn="ctr">
              <a:lnSpc>
                <a:spcPct val="100000"/>
              </a:lnSpc>
            </a:pPr>
            <a:r>
              <a:rPr lang="en-GB" sz="1400" b="0" kern="0">
                <a:solidFill>
                  <a:srgbClr val="E8E8E8"/>
                </a:solidFill>
                <a:latin typeface="Arial" pitchFamily="34"/>
                <a:cs typeface="Arial" pitchFamily="34"/>
              </a:rPr>
              <a:t> </a:t>
            </a:r>
            <a:r>
              <a:rPr lang="en-GB" sz="2500" b="0" kern="0">
                <a:solidFill>
                  <a:srgbClr val="E8E8E8"/>
                </a:solidFill>
                <a:latin typeface="Arial" pitchFamily="34"/>
                <a:cs typeface="Arial" pitchFamily="34"/>
              </a:rPr>
              <a:t>Advertising Strategy Structured</a:t>
            </a:r>
            <a:br>
              <a:rPr lang="en-GB" sz="2500" b="0" kern="0">
                <a:solidFill>
                  <a:srgbClr val="E8E8E8"/>
                </a:solidFill>
                <a:latin typeface="Arial" pitchFamily="34"/>
                <a:cs typeface="Arial" pitchFamily="34"/>
              </a:rPr>
            </a:br>
            <a:br>
              <a:rPr lang="en-GB" sz="1400" b="0" kern="0">
                <a:solidFill>
                  <a:srgbClr val="E8E8E8"/>
                </a:solidFill>
                <a:latin typeface="Arial" pitchFamily="34"/>
                <a:cs typeface="Arial" pitchFamily="34"/>
              </a:rPr>
            </a:br>
            <a:br>
              <a:rPr lang="en-GB" sz="1400" b="0" kern="0">
                <a:solidFill>
                  <a:srgbClr val="E8E8E8"/>
                </a:solidFill>
                <a:latin typeface="Arial" pitchFamily="34"/>
                <a:cs typeface="Arial" pitchFamily="34"/>
              </a:rPr>
            </a:br>
            <a:endParaRPr lang="en-GB" sz="1400" b="0" kern="0">
              <a:solidFill>
                <a:srgbClr val="000000"/>
              </a:solidFill>
            </a:endParaRPr>
          </a:p>
        </p:txBody>
      </p:sp>
      <p:sp>
        <p:nvSpPr>
          <p:cNvPr id="3" name="Slide Number Placeholder 13">
            <a:extLst>
              <a:ext uri="{FF2B5EF4-FFF2-40B4-BE49-F238E27FC236}">
                <a16:creationId xmlns:a16="http://schemas.microsoft.com/office/drawing/2014/main" id="{88078F68-D4E8-984B-FE3D-116FEE063619}"/>
              </a:ext>
            </a:extLst>
          </p:cNvPr>
          <p:cNvSpPr txBox="1"/>
          <p:nvPr/>
        </p:nvSpPr>
        <p:spPr>
          <a:xfrm>
            <a:off x="11194167" y="6215661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7</a:t>
            </a:r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Flowchart: Alternate Process 5">
            <a:extLst>
              <a:ext uri="{FF2B5EF4-FFF2-40B4-BE49-F238E27FC236}">
                <a16:creationId xmlns:a16="http://schemas.microsoft.com/office/drawing/2014/main" id="{7D79338C-54E2-3BA9-E299-B5AD15D543A7}"/>
              </a:ext>
            </a:extLst>
          </p:cNvPr>
          <p:cNvSpPr/>
          <p:nvPr/>
        </p:nvSpPr>
        <p:spPr>
          <a:xfrm>
            <a:off x="1917195" y="2123099"/>
            <a:ext cx="2039112" cy="109728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Internal recruitment</a:t>
            </a:r>
          </a:p>
        </p:txBody>
      </p:sp>
      <p:sp>
        <p:nvSpPr>
          <p:cNvPr id="5" name="Flowchart: Alternate Process 6">
            <a:extLst>
              <a:ext uri="{FF2B5EF4-FFF2-40B4-BE49-F238E27FC236}">
                <a16:creationId xmlns:a16="http://schemas.microsoft.com/office/drawing/2014/main" id="{FBDE15CE-AB4F-2EF2-EE4F-9F13D587E344}"/>
              </a:ext>
            </a:extLst>
          </p:cNvPr>
          <p:cNvSpPr/>
          <p:nvPr/>
        </p:nvSpPr>
        <p:spPr>
          <a:xfrm>
            <a:off x="4799621" y="1244717"/>
            <a:ext cx="2039112" cy="109728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AMFRESH website</a:t>
            </a:r>
          </a:p>
        </p:txBody>
      </p:sp>
      <p:sp>
        <p:nvSpPr>
          <p:cNvPr id="6" name="Flowchart: Alternate Process 7">
            <a:extLst>
              <a:ext uri="{FF2B5EF4-FFF2-40B4-BE49-F238E27FC236}">
                <a16:creationId xmlns:a16="http://schemas.microsoft.com/office/drawing/2014/main" id="{506B4194-02AE-5178-169A-43361532473E}"/>
              </a:ext>
            </a:extLst>
          </p:cNvPr>
          <p:cNvSpPr/>
          <p:nvPr/>
        </p:nvSpPr>
        <p:spPr>
          <a:xfrm>
            <a:off x="7682057" y="2074563"/>
            <a:ext cx="2039112" cy="109728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LinkedIn</a:t>
            </a:r>
          </a:p>
        </p:txBody>
      </p:sp>
      <p:sp>
        <p:nvSpPr>
          <p:cNvPr id="7" name="Flowchart: Alternate Process 8">
            <a:extLst>
              <a:ext uri="{FF2B5EF4-FFF2-40B4-BE49-F238E27FC236}">
                <a16:creationId xmlns:a16="http://schemas.microsoft.com/office/drawing/2014/main" id="{85BFAA4B-B27D-FB4D-358F-67AC06EBF1B3}"/>
              </a:ext>
            </a:extLst>
          </p:cNvPr>
          <p:cNvSpPr/>
          <p:nvPr/>
        </p:nvSpPr>
        <p:spPr>
          <a:xfrm>
            <a:off x="4799621" y="4492191"/>
            <a:ext cx="2039112" cy="109728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Indeed</a:t>
            </a:r>
          </a:p>
        </p:txBody>
      </p:sp>
      <p:sp>
        <p:nvSpPr>
          <p:cNvPr id="8" name="Flowchart: Alternate Process 9">
            <a:extLst>
              <a:ext uri="{FF2B5EF4-FFF2-40B4-BE49-F238E27FC236}">
                <a16:creationId xmlns:a16="http://schemas.microsoft.com/office/drawing/2014/main" id="{2C6121CF-698A-579E-5D46-231727D39707}"/>
              </a:ext>
            </a:extLst>
          </p:cNvPr>
          <p:cNvSpPr/>
          <p:nvPr/>
        </p:nvSpPr>
        <p:spPr>
          <a:xfrm>
            <a:off x="7682057" y="3865991"/>
            <a:ext cx="2039112" cy="109728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Specialist recruitment agencies</a:t>
            </a:r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59B29C7F-DCF1-0FE8-BB22-F355E1C3FC3D}"/>
              </a:ext>
            </a:extLst>
          </p:cNvPr>
          <p:cNvSpPr txBox="1"/>
          <p:nvPr/>
        </p:nvSpPr>
        <p:spPr>
          <a:xfrm>
            <a:off x="0" y="6215661"/>
            <a:ext cx="1062532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Recruitment advertising should use inclusive language and reach a diverse range of potential applicants </a:t>
            </a:r>
            <a:r>
              <a:rPr lang="en-GB" sz="1800" b="1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(CIPD, 2023).</a:t>
            </a:r>
            <a:endParaRPr lang="en-GB" sz="1800" b="0" i="1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Flowchart: Alternate Process 8">
            <a:extLst>
              <a:ext uri="{FF2B5EF4-FFF2-40B4-BE49-F238E27FC236}">
                <a16:creationId xmlns:a16="http://schemas.microsoft.com/office/drawing/2014/main" id="{AA983B16-65EB-1208-804A-A15D1AB0846C}"/>
              </a:ext>
            </a:extLst>
          </p:cNvPr>
          <p:cNvSpPr/>
          <p:nvPr/>
        </p:nvSpPr>
        <p:spPr>
          <a:xfrm>
            <a:off x="1917195" y="3924129"/>
            <a:ext cx="2039112" cy="109728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abs f3"/>
              <a:gd name="f8" fmla="abs f4"/>
              <a:gd name="f9" fmla="abs f5"/>
              <a:gd name="f10" fmla="?: f7 f3 1"/>
              <a:gd name="f11" fmla="?: f8 f4 1"/>
              <a:gd name="f12" fmla="?: f9 f5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6 f17 1"/>
              <a:gd name="f23" fmla="+- f21 0 f6"/>
              <a:gd name="f24" fmla="+- f20 0 f6"/>
              <a:gd name="f25" fmla="*/ f20 f17 1"/>
              <a:gd name="f26" fmla="*/ f21 f17 1"/>
              <a:gd name="f27" fmla="min f24 f23"/>
              <a:gd name="f28" fmla="*/ f27 1 6"/>
              <a:gd name="f29" fmla="+- f20 0 f28"/>
              <a:gd name="f30" fmla="+- f21 0 f28"/>
              <a:gd name="f31" fmla="*/ f28 29289 1"/>
              <a:gd name="f32" fmla="*/ f28 f17 1"/>
              <a:gd name="f33" fmla="*/ f31 1 100000"/>
              <a:gd name="f34" fmla="*/ f29 f17 1"/>
              <a:gd name="f35" fmla="*/ f30 f17 1"/>
              <a:gd name="f36" fmla="+- f20 0 f33"/>
              <a:gd name="f37" fmla="+- f21 0 f33"/>
              <a:gd name="f38" fmla="*/ f33 f17 1"/>
              <a:gd name="f39" fmla="*/ f36 f17 1"/>
              <a:gd name="f40" fmla="*/ f37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38" r="f39" b="f40"/>
            <a:pathLst>
              <a:path>
                <a:moveTo>
                  <a:pt x="f22" y="f32"/>
                </a:moveTo>
                <a:arcTo wR="f32" hR="f32" stAng="f0" swAng="f1"/>
                <a:lnTo>
                  <a:pt x="f34" y="f22"/>
                </a:lnTo>
                <a:arcTo wR="f32" hR="f32" stAng="f2" swAng="f1"/>
                <a:lnTo>
                  <a:pt x="f25" y="f35"/>
                </a:lnTo>
                <a:arcTo wR="f32" hR="f32" stAng="f6" swAng="f1"/>
                <a:lnTo>
                  <a:pt x="f32" y="f26"/>
                </a:lnTo>
                <a:arcTo wR="f32" hR="f32" stAng="f1" swAng="f1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Social media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149D8-128C-3DB1-BB17-61BA9A516F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6896" y="199119"/>
            <a:ext cx="5724144" cy="2103120"/>
          </a:xfrm>
        </p:spPr>
        <p:txBody>
          <a:bodyPr anchorCtr="1">
            <a:noAutofit/>
          </a:bodyPr>
          <a:lstStyle/>
          <a:p>
            <a:pPr marL="457200" lvl="0" indent="-457200" algn="ctr">
              <a:lnSpc>
                <a:spcPct val="100000"/>
              </a:lnSpc>
            </a:pPr>
            <a:r>
              <a:rPr lang="en-GB" sz="2800" b="0" kern="0">
                <a:solidFill>
                  <a:srgbClr val="E8E8E8"/>
                </a:solidFill>
                <a:latin typeface="Arial" pitchFamily="34"/>
                <a:cs typeface="Arial" pitchFamily="34"/>
              </a:rPr>
              <a:t>Competency-Based Interview Panel</a:t>
            </a:r>
            <a:br>
              <a:rPr lang="en-GB" sz="1800" b="0" kern="0">
                <a:solidFill>
                  <a:srgbClr val="E8E8E8"/>
                </a:solidFill>
                <a:latin typeface="Arial" pitchFamily="34"/>
                <a:cs typeface="Arial" pitchFamily="34"/>
              </a:rPr>
            </a:br>
            <a:br>
              <a:rPr lang="en-GB" sz="1800" b="0" kern="0">
                <a:solidFill>
                  <a:srgbClr val="E8E8E8"/>
                </a:solidFill>
                <a:latin typeface="Arial" pitchFamily="34"/>
                <a:cs typeface="Arial" pitchFamily="34"/>
              </a:rPr>
            </a:br>
            <a:endParaRPr lang="en-GB" sz="1800" b="0" kern="0">
              <a:solidFill>
                <a:srgbClr val="0000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8C2CD8-4837-EE01-C2C0-CA83EE4077C3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FFFFFF"/>
                </a:solidFill>
                <a:uFillTx/>
                <a:latin typeface="Abadi"/>
              </a:rPr>
              <a:t>8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0B9C9DC3-BF7D-1EB0-2025-05C57F4C9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9455" y="662373"/>
            <a:ext cx="2854006" cy="1903149"/>
          </a:xfrm>
          <a:prstGeom prst="rect">
            <a:avLst/>
          </a:prstGeom>
          <a:noFill/>
          <a:ln cap="flat">
            <a:noFill/>
          </a:ln>
          <a:effectLst>
            <a:outerShdw dist="38098" dir="7799737" algn="tl">
              <a:srgbClr val="000000">
                <a:alpha val="40000"/>
              </a:srgbClr>
            </a:outerShdw>
          </a:effectLst>
        </p:spPr>
      </p:pic>
      <p:sp>
        <p:nvSpPr>
          <p:cNvPr id="5" name="Callout: Down Arrow 6">
            <a:extLst>
              <a:ext uri="{FF2B5EF4-FFF2-40B4-BE49-F238E27FC236}">
                <a16:creationId xmlns:a16="http://schemas.microsoft.com/office/drawing/2014/main" id="{62257081-024D-A754-2EC2-E0E43C7E349F}"/>
              </a:ext>
            </a:extLst>
          </p:cNvPr>
          <p:cNvSpPr/>
          <p:nvPr/>
        </p:nvSpPr>
        <p:spPr>
          <a:xfrm>
            <a:off x="4559042" y="2394255"/>
            <a:ext cx="2313432" cy="914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25000"/>
              <a:gd name="f8" fmla="val 64977"/>
              <a:gd name="f9" fmla="+- 0 0 -270"/>
              <a:gd name="f10" fmla="+- 0 0 -90"/>
              <a:gd name="f11" fmla="abs f3"/>
              <a:gd name="f12" fmla="abs f4"/>
              <a:gd name="f13" fmla="abs f5"/>
              <a:gd name="f14" fmla="*/ f9 f0 1"/>
              <a:gd name="f15" fmla="*/ f10 f0 1"/>
              <a:gd name="f16" fmla="?: f11 f3 1"/>
              <a:gd name="f17" fmla="?: f12 f4 1"/>
              <a:gd name="f18" fmla="?: f13 f5 1"/>
              <a:gd name="f19" fmla="*/ f14 1 f2"/>
              <a:gd name="f20" fmla="*/ f15 1 f2"/>
              <a:gd name="f21" fmla="*/ f16 1 21600"/>
              <a:gd name="f22" fmla="*/ f17 1 21600"/>
              <a:gd name="f23" fmla="*/ 21600 f16 1"/>
              <a:gd name="f24" fmla="*/ 21600 f17 1"/>
              <a:gd name="f25" fmla="+- f19 0 f1"/>
              <a:gd name="f26" fmla="+- f20 0 f1"/>
              <a:gd name="f27" fmla="min f22 f21"/>
              <a:gd name="f28" fmla="*/ f23 1 f18"/>
              <a:gd name="f29" fmla="*/ f24 1 f18"/>
              <a:gd name="f30" fmla="val f28"/>
              <a:gd name="f31" fmla="val f29"/>
              <a:gd name="f32" fmla="*/ f6 f27 1"/>
              <a:gd name="f33" fmla="+- f31 0 f6"/>
              <a:gd name="f34" fmla="+- f30 0 f6"/>
              <a:gd name="f35" fmla="*/ f30 f27 1"/>
              <a:gd name="f36" fmla="*/ f31 f27 1"/>
              <a:gd name="f37" fmla="*/ f34 1 2"/>
              <a:gd name="f38" fmla="min f34 f33"/>
              <a:gd name="f39" fmla="*/ f33 f8 1"/>
              <a:gd name="f40" fmla="+- f6 f37 0"/>
              <a:gd name="f41" fmla="*/ f38 f7 1"/>
              <a:gd name="f42" fmla="*/ f39 1 100000"/>
              <a:gd name="f43" fmla="*/ f41 1 100000"/>
              <a:gd name="f44" fmla="*/ f41 1 200000"/>
              <a:gd name="f45" fmla="*/ f42 1 2"/>
              <a:gd name="f46" fmla="*/ f42 f27 1"/>
              <a:gd name="f47" fmla="*/ f40 f27 1"/>
              <a:gd name="f48" fmla="+- f40 0 f43"/>
              <a:gd name="f49" fmla="+- f40 0 f44"/>
              <a:gd name="f50" fmla="+- f40 f44 0"/>
              <a:gd name="f51" fmla="+- f40 f43 0"/>
              <a:gd name="f52" fmla="+- f31 0 f43"/>
              <a:gd name="f53" fmla="*/ f45 f27 1"/>
              <a:gd name="f54" fmla="*/ f50 f27 1"/>
              <a:gd name="f55" fmla="*/ f52 f27 1"/>
              <a:gd name="f56" fmla="*/ f51 f27 1"/>
              <a:gd name="f57" fmla="*/ f48 f27 1"/>
              <a:gd name="f58" fmla="*/ f49 f2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2" y="f53"/>
              </a:cxn>
              <a:cxn ang="f26">
                <a:pos x="f35" y="f53"/>
              </a:cxn>
            </a:cxnLst>
            <a:rect l="f32" t="f32" r="f35" b="f46"/>
            <a:pathLst>
              <a:path>
                <a:moveTo>
                  <a:pt x="f32" y="f32"/>
                </a:moveTo>
                <a:lnTo>
                  <a:pt x="f35" y="f32"/>
                </a:lnTo>
                <a:lnTo>
                  <a:pt x="f35" y="f46"/>
                </a:lnTo>
                <a:lnTo>
                  <a:pt x="f54" y="f46"/>
                </a:lnTo>
                <a:lnTo>
                  <a:pt x="f54" y="f55"/>
                </a:lnTo>
                <a:lnTo>
                  <a:pt x="f56" y="f55"/>
                </a:lnTo>
                <a:lnTo>
                  <a:pt x="f47" y="f36"/>
                </a:lnTo>
                <a:lnTo>
                  <a:pt x="f57" y="f55"/>
                </a:lnTo>
                <a:lnTo>
                  <a:pt x="f58" y="f55"/>
                </a:lnTo>
                <a:lnTo>
                  <a:pt x="f58" y="f46"/>
                </a:lnTo>
                <a:lnTo>
                  <a:pt x="f32" y="f4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     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Interview Type 1</a:t>
            </a:r>
          </a:p>
        </p:txBody>
      </p:sp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0702A93B-EC67-5EFE-A660-753E2929F2AE}"/>
              </a:ext>
            </a:extLst>
          </p:cNvPr>
          <p:cNvSpPr/>
          <p:nvPr/>
        </p:nvSpPr>
        <p:spPr>
          <a:xfrm>
            <a:off x="2423160" y="3492687"/>
            <a:ext cx="6876288" cy="290779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285750" marR="0" lvl="0" indent="-28575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It focuses on evidence of skills and behaviours needed for the role</a:t>
            </a:r>
          </a:p>
          <a:p>
            <a:pPr marL="285750" marR="0" lvl="0" indent="-28575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285750" marR="0" lvl="0" indent="-28575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It is useful for assessing leadership, communication, problem-solving and change management.</a:t>
            </a: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4696D870-22DE-53E2-BF49-E6F9B78243F1}"/>
              </a:ext>
            </a:extLst>
          </p:cNvPr>
          <p:cNvSpPr txBox="1"/>
          <p:nvPr/>
        </p:nvSpPr>
        <p:spPr>
          <a:xfrm>
            <a:off x="3742584" y="3674104"/>
            <a:ext cx="478528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Structured Competency-Based Interview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4">
            <a:extLst>
              <a:ext uri="{FF2B5EF4-FFF2-40B4-BE49-F238E27FC236}">
                <a16:creationId xmlns:a16="http://schemas.microsoft.com/office/drawing/2014/main" id="{3457C665-08B1-E04E-60DF-41FAFC0D4398}"/>
              </a:ext>
            </a:extLst>
          </p:cNvPr>
          <p:cNvSpPr/>
          <p:nvPr/>
        </p:nvSpPr>
        <p:spPr>
          <a:xfrm>
            <a:off x="2657859" y="3218367"/>
            <a:ext cx="6876288" cy="290779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HR Manager: fairness, values and people management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Operations Manager production knowledge and practical impact.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IT or Digital Manager: technology knowledge and implementation skills.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62A9F5E6-A701-D0B2-4EB4-D34AD923EC3D}"/>
              </a:ext>
            </a:extLst>
          </p:cNvPr>
          <p:cNvSpPr txBox="1"/>
          <p:nvPr/>
        </p:nvSpPr>
        <p:spPr>
          <a:xfrm>
            <a:off x="4939287" y="3228947"/>
            <a:ext cx="6094475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Panel Interview</a:t>
            </a:r>
          </a:p>
        </p:txBody>
      </p:sp>
      <p:sp>
        <p:nvSpPr>
          <p:cNvPr id="4" name="Callout: Down Arrow 7">
            <a:extLst>
              <a:ext uri="{FF2B5EF4-FFF2-40B4-BE49-F238E27FC236}">
                <a16:creationId xmlns:a16="http://schemas.microsoft.com/office/drawing/2014/main" id="{8BF907AB-6B8F-1F06-8F9D-0B5B11D242BA}"/>
              </a:ext>
            </a:extLst>
          </p:cNvPr>
          <p:cNvSpPr/>
          <p:nvPr/>
        </p:nvSpPr>
        <p:spPr>
          <a:xfrm>
            <a:off x="4939287" y="2010207"/>
            <a:ext cx="2313432" cy="914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val 25000"/>
              <a:gd name="f8" fmla="val 64977"/>
              <a:gd name="f9" fmla="+- 0 0 -270"/>
              <a:gd name="f10" fmla="+- 0 0 -90"/>
              <a:gd name="f11" fmla="abs f3"/>
              <a:gd name="f12" fmla="abs f4"/>
              <a:gd name="f13" fmla="abs f5"/>
              <a:gd name="f14" fmla="*/ f9 f0 1"/>
              <a:gd name="f15" fmla="*/ f10 f0 1"/>
              <a:gd name="f16" fmla="?: f11 f3 1"/>
              <a:gd name="f17" fmla="?: f12 f4 1"/>
              <a:gd name="f18" fmla="?: f13 f5 1"/>
              <a:gd name="f19" fmla="*/ f14 1 f2"/>
              <a:gd name="f20" fmla="*/ f15 1 f2"/>
              <a:gd name="f21" fmla="*/ f16 1 21600"/>
              <a:gd name="f22" fmla="*/ f17 1 21600"/>
              <a:gd name="f23" fmla="*/ 21600 f16 1"/>
              <a:gd name="f24" fmla="*/ 21600 f17 1"/>
              <a:gd name="f25" fmla="+- f19 0 f1"/>
              <a:gd name="f26" fmla="+- f20 0 f1"/>
              <a:gd name="f27" fmla="min f22 f21"/>
              <a:gd name="f28" fmla="*/ f23 1 f18"/>
              <a:gd name="f29" fmla="*/ f24 1 f18"/>
              <a:gd name="f30" fmla="val f28"/>
              <a:gd name="f31" fmla="val f29"/>
              <a:gd name="f32" fmla="*/ f6 f27 1"/>
              <a:gd name="f33" fmla="+- f31 0 f6"/>
              <a:gd name="f34" fmla="+- f30 0 f6"/>
              <a:gd name="f35" fmla="*/ f30 f27 1"/>
              <a:gd name="f36" fmla="*/ f31 f27 1"/>
              <a:gd name="f37" fmla="*/ f34 1 2"/>
              <a:gd name="f38" fmla="min f34 f33"/>
              <a:gd name="f39" fmla="*/ f33 f8 1"/>
              <a:gd name="f40" fmla="+- f6 f37 0"/>
              <a:gd name="f41" fmla="*/ f38 f7 1"/>
              <a:gd name="f42" fmla="*/ f39 1 100000"/>
              <a:gd name="f43" fmla="*/ f41 1 100000"/>
              <a:gd name="f44" fmla="*/ f41 1 200000"/>
              <a:gd name="f45" fmla="*/ f42 1 2"/>
              <a:gd name="f46" fmla="*/ f42 f27 1"/>
              <a:gd name="f47" fmla="*/ f40 f27 1"/>
              <a:gd name="f48" fmla="+- f40 0 f43"/>
              <a:gd name="f49" fmla="+- f40 0 f44"/>
              <a:gd name="f50" fmla="+- f40 f44 0"/>
              <a:gd name="f51" fmla="+- f40 f43 0"/>
              <a:gd name="f52" fmla="+- f31 0 f43"/>
              <a:gd name="f53" fmla="*/ f45 f27 1"/>
              <a:gd name="f54" fmla="*/ f50 f27 1"/>
              <a:gd name="f55" fmla="*/ f52 f27 1"/>
              <a:gd name="f56" fmla="*/ f51 f27 1"/>
              <a:gd name="f57" fmla="*/ f48 f27 1"/>
              <a:gd name="f58" fmla="*/ f49 f2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2" y="f53"/>
              </a:cxn>
              <a:cxn ang="f26">
                <a:pos x="f35" y="f53"/>
              </a:cxn>
            </a:cxnLst>
            <a:rect l="f32" t="f32" r="f35" b="f46"/>
            <a:pathLst>
              <a:path>
                <a:moveTo>
                  <a:pt x="f32" y="f32"/>
                </a:moveTo>
                <a:lnTo>
                  <a:pt x="f35" y="f32"/>
                </a:lnTo>
                <a:lnTo>
                  <a:pt x="f35" y="f46"/>
                </a:lnTo>
                <a:lnTo>
                  <a:pt x="f54" y="f46"/>
                </a:lnTo>
                <a:lnTo>
                  <a:pt x="f54" y="f55"/>
                </a:lnTo>
                <a:lnTo>
                  <a:pt x="f56" y="f55"/>
                </a:lnTo>
                <a:lnTo>
                  <a:pt x="f47" y="f36"/>
                </a:lnTo>
                <a:lnTo>
                  <a:pt x="f57" y="f55"/>
                </a:lnTo>
                <a:lnTo>
                  <a:pt x="f58" y="f55"/>
                </a:lnTo>
                <a:lnTo>
                  <a:pt x="f58" y="f46"/>
                </a:lnTo>
                <a:lnTo>
                  <a:pt x="f32" y="f46"/>
                </a:lnTo>
                <a:close/>
              </a:path>
            </a:pathLst>
          </a:custGeom>
          <a:solidFill>
            <a:srgbClr val="156082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     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Interview Type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4AD354-B272-33CE-B3D2-A076088BD6F7}"/>
              </a:ext>
            </a:extLst>
          </p:cNvPr>
          <p:cNvSpPr txBox="1"/>
          <p:nvPr/>
        </p:nvSpPr>
        <p:spPr>
          <a:xfrm>
            <a:off x="11192255" y="6126159"/>
            <a:ext cx="269629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9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E01C2CE7-FD23-342D-E056-92844B47FF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38887" y="274950"/>
            <a:ext cx="7955279" cy="1335024"/>
          </a:xfrm>
        </p:spPr>
        <p:txBody>
          <a:bodyPr anchorCtr="1"/>
          <a:lstStyle/>
          <a:p>
            <a:pPr lvl="0" algn="ctr"/>
            <a:r>
              <a:rPr lang="en-GB" b="0">
                <a:solidFill>
                  <a:srgbClr val="E8E8E8"/>
                </a:solidFill>
                <a:latin typeface="Arial" pitchFamily="34"/>
                <a:cs typeface="Arial" pitchFamily="34"/>
              </a:rPr>
              <a:t>Practical Interview</a:t>
            </a:r>
            <a:br>
              <a:rPr lang="en-GB" b="0">
                <a:solidFill>
                  <a:srgbClr val="E8E8E8"/>
                </a:solidFill>
                <a:latin typeface="Arial" pitchFamily="34"/>
                <a:cs typeface="Arial" pitchFamily="34"/>
              </a:rPr>
            </a:br>
            <a:endParaRPr lang="en-GB"/>
          </a:p>
        </p:txBody>
      </p:sp>
      <p:sp>
        <p:nvSpPr>
          <p:cNvPr id="3" name="Slide Number Placeholder 1">
            <a:extLst>
              <a:ext uri="{FF2B5EF4-FFF2-40B4-BE49-F238E27FC236}">
                <a16:creationId xmlns:a16="http://schemas.microsoft.com/office/drawing/2014/main" id="{651B658A-D767-9EB0-C2C0-E62E3BBF1640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026117B-DBCF-4CB3-B2AC-D2FB28B6A465}" type="slidenum">
              <a:t>12</a:t>
            </a:fld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4" name="Slide Number Placeholder 13">
            <a:extLst>
              <a:ext uri="{FF2B5EF4-FFF2-40B4-BE49-F238E27FC236}">
                <a16:creationId xmlns:a16="http://schemas.microsoft.com/office/drawing/2014/main" id="{B3CD1961-EEF6-D675-ACBA-4D5EBC98885C}"/>
              </a:ext>
            </a:extLst>
          </p:cNvPr>
          <p:cNvSpPr txBox="1"/>
          <p:nvPr/>
        </p:nvSpPr>
        <p:spPr>
          <a:xfrm>
            <a:off x="11194167" y="6215661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4BD6B00-AC36-4C8D-AFBB-4E3D328AC003}" type="slidenum">
              <a:t>12</a:t>
            </a:fld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42029162-0593-462F-D1F1-DD1875CAA1B7}"/>
              </a:ext>
            </a:extLst>
          </p:cNvPr>
          <p:cNvSpPr txBox="1"/>
          <p:nvPr/>
        </p:nvSpPr>
        <p:spPr>
          <a:xfrm>
            <a:off x="3054096" y="2039112"/>
            <a:ext cx="7955279" cy="47089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Higher travel and time costs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May exclude distant candidates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Easier to build rapport and observe interaction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Fewer technical issues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Recommend: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Final interview and practical site visit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Assessment centres allow organisations to assess candidates through several activities and make more informed selection decisions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20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(CIPD, 2025).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8F723-F058-DA42-1F6E-1DAFE9F726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69788" y="6190488"/>
            <a:ext cx="7955279" cy="1335024"/>
          </a:xfrm>
        </p:spPr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              QUESTIONING </a:t>
            </a:r>
            <a:r>
              <a:rPr lang="en-GB" sz="2900">
                <a:latin typeface="Arial" pitchFamily="34"/>
                <a:cs typeface="Arial" pitchFamily="34"/>
              </a:rPr>
              <a:t>TYPE</a:t>
            </a:r>
            <a:br>
              <a:rPr lang="en-GB" sz="2900">
                <a:latin typeface="Arial" pitchFamily="34"/>
                <a:cs typeface="Arial" pitchFamily="34"/>
              </a:rPr>
            </a:br>
            <a:br>
              <a:rPr lang="en-GB" sz="2900"/>
            </a:br>
            <a:br>
              <a:rPr lang="en-GB" sz="2900"/>
            </a:br>
            <a:r>
              <a:rPr lang="en-GB" sz="2900">
                <a:latin typeface="Arial" pitchFamily="34"/>
                <a:cs typeface="Arial" pitchFamily="34"/>
              </a:rPr>
              <a:t>OPEN QUESTIONS</a:t>
            </a:r>
            <a:br>
              <a:rPr lang="en-GB" sz="2900">
                <a:latin typeface="Arial" pitchFamily="34"/>
                <a:cs typeface="Arial" pitchFamily="34"/>
              </a:rPr>
            </a:br>
            <a:r>
              <a:rPr lang="en-GB" sz="1800">
                <a:latin typeface="Arial" pitchFamily="34"/>
                <a:cs typeface="Arial" pitchFamily="34"/>
              </a:rPr>
              <a:t>Encourage detailed answers and assess communication, leadership and experience.</a:t>
            </a:r>
            <a:br>
              <a:rPr lang="en-GB" sz="1800">
                <a:latin typeface="Arial" pitchFamily="34"/>
                <a:cs typeface="Arial" pitchFamily="34"/>
              </a:rPr>
            </a:br>
            <a:br>
              <a:rPr lang="en-GB" sz="2900">
                <a:latin typeface="Arial" pitchFamily="34"/>
                <a:cs typeface="Arial" pitchFamily="34"/>
              </a:rPr>
            </a:br>
            <a:r>
              <a:rPr lang="en-GB" sz="2900">
                <a:latin typeface="Arial" pitchFamily="34"/>
                <a:cs typeface="Arial" pitchFamily="34"/>
              </a:rPr>
              <a:t>CLOSED QUESTIONS</a:t>
            </a:r>
            <a:br>
              <a:rPr lang="en-GB" sz="2900">
                <a:latin typeface="Arial" pitchFamily="34"/>
                <a:cs typeface="Arial" pitchFamily="34"/>
              </a:rPr>
            </a:br>
            <a:r>
              <a:rPr lang="en-GB" sz="1800">
                <a:latin typeface="Arial" pitchFamily="34"/>
                <a:cs typeface="Arial" pitchFamily="34"/>
              </a:rPr>
              <a:t>Assess decision-making and problem-solving in future situations.</a:t>
            </a:r>
            <a:br>
              <a:rPr lang="en-GB" sz="2900">
                <a:latin typeface="Arial" pitchFamily="34"/>
                <a:cs typeface="Arial" pitchFamily="34"/>
              </a:rPr>
            </a:br>
            <a:br>
              <a:rPr lang="en-GB" sz="2900">
                <a:latin typeface="Arial" pitchFamily="34"/>
                <a:cs typeface="Arial" pitchFamily="34"/>
              </a:rPr>
            </a:br>
            <a:r>
              <a:rPr lang="en-GB" sz="2900">
                <a:latin typeface="Arial" pitchFamily="34"/>
                <a:cs typeface="Arial" pitchFamily="34"/>
              </a:rPr>
              <a:t>HYPOTHETICAL</a:t>
            </a:r>
            <a:br>
              <a:rPr lang="en-GB" sz="2900">
                <a:latin typeface="Arial" pitchFamily="34"/>
                <a:cs typeface="Arial" pitchFamily="34"/>
              </a:rPr>
            </a:br>
            <a:r>
              <a:rPr lang="en-GB" sz="1800">
                <a:latin typeface="Arial" pitchFamily="34"/>
                <a:cs typeface="Arial" pitchFamily="34"/>
              </a:rPr>
              <a:t>Only to confirm facts such as qualifications or experience.</a:t>
            </a:r>
            <a:br>
              <a:rPr lang="en-GB" sz="1800">
                <a:latin typeface="Arial" pitchFamily="34"/>
                <a:cs typeface="Arial" pitchFamily="34"/>
              </a:rPr>
            </a:br>
            <a:br>
              <a:rPr lang="en-GB" sz="1800">
                <a:latin typeface="Arial" pitchFamily="34"/>
                <a:cs typeface="Arial" pitchFamily="34"/>
              </a:rPr>
            </a:br>
            <a:br>
              <a:rPr lang="en-GB" sz="2000">
                <a:latin typeface="Arial" pitchFamily="34"/>
                <a:cs typeface="Arial" pitchFamily="34"/>
              </a:rPr>
            </a:br>
            <a:br>
              <a:rPr lang="en-GB" sz="2900">
                <a:latin typeface="Arial" pitchFamily="34"/>
                <a:cs typeface="Arial" pitchFamily="34"/>
              </a:rPr>
            </a:br>
            <a:br>
              <a:rPr lang="en-GB" sz="2900"/>
            </a:br>
            <a:br>
              <a:rPr lang="en-GB" sz="2900"/>
            </a:br>
            <a:endParaRPr lang="en-GB" sz="29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177804-F8EB-18F2-85B7-78756A9A3B87}"/>
              </a:ext>
            </a:extLst>
          </p:cNvPr>
          <p:cNvSpPr txBox="1"/>
          <p:nvPr/>
        </p:nvSpPr>
        <p:spPr>
          <a:xfrm>
            <a:off x="11082528" y="6126480"/>
            <a:ext cx="354586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6A774-16A2-A9EB-95AD-348ECDFE9D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3" y="1401455"/>
            <a:ext cx="5992364" cy="4551288"/>
          </a:xfrm>
        </p:spPr>
        <p:txBody>
          <a:bodyPr/>
          <a:lstStyle/>
          <a:p>
            <a:pPr lvl="0"/>
            <a:r>
              <a:rPr lang="en-GB" sz="2000" b="0">
                <a:latin typeface="Arial" pitchFamily="34"/>
                <a:cs typeface="Arial" pitchFamily="34"/>
              </a:rPr>
              <a:t>It reduces travel costs and speeds up the recruitment process. </a:t>
            </a:r>
            <a:br>
              <a:rPr lang="en-GB" sz="2000" b="0">
                <a:latin typeface="Arial" pitchFamily="34"/>
                <a:cs typeface="Arial" pitchFamily="34"/>
              </a:rPr>
            </a:br>
            <a:br>
              <a:rPr lang="en-GB" sz="2000" b="0">
                <a:latin typeface="Arial" pitchFamily="34"/>
                <a:cs typeface="Arial" pitchFamily="34"/>
              </a:rPr>
            </a:br>
            <a:br>
              <a:rPr lang="en-GB" sz="2000" b="0">
                <a:latin typeface="Arial" pitchFamily="34"/>
                <a:cs typeface="Arial" pitchFamily="34"/>
              </a:rPr>
            </a:br>
            <a:r>
              <a:rPr lang="en-GB" sz="2000" b="0">
                <a:latin typeface="Arial" pitchFamily="34"/>
                <a:cs typeface="Arial" pitchFamily="34"/>
              </a:rPr>
              <a:t>It allows AMFRESH to consider candidates from different UK regions. </a:t>
            </a:r>
            <a:br>
              <a:rPr lang="en-GB" sz="2000" b="0">
                <a:latin typeface="Arial" pitchFamily="34"/>
                <a:cs typeface="Arial" pitchFamily="34"/>
              </a:rPr>
            </a:br>
            <a:br>
              <a:rPr lang="en-GB" sz="2000" b="0">
                <a:latin typeface="Arial" pitchFamily="34"/>
                <a:cs typeface="Arial" pitchFamily="34"/>
              </a:rPr>
            </a:br>
            <a:r>
              <a:rPr lang="en-GB" sz="2400" b="0">
                <a:latin typeface="Arial" pitchFamily="34"/>
                <a:cs typeface="Arial" pitchFamily="34"/>
              </a:rPr>
              <a:t>Recommended:</a:t>
            </a:r>
            <a:br>
              <a:rPr lang="en-GB" sz="2000" b="0">
                <a:latin typeface="Arial" pitchFamily="34"/>
                <a:cs typeface="Arial" pitchFamily="34"/>
              </a:rPr>
            </a:br>
            <a:br>
              <a:rPr lang="en-GB" sz="2000" b="0">
                <a:latin typeface="Arial" pitchFamily="34"/>
                <a:cs typeface="Arial" pitchFamily="34"/>
              </a:rPr>
            </a:br>
            <a:r>
              <a:rPr lang="en-GB" sz="2000" b="0">
                <a:latin typeface="Arial" pitchFamily="34"/>
                <a:cs typeface="Arial" pitchFamily="34"/>
              </a:rPr>
              <a:t>It is suitable for an initial interview or shortlisting stage.</a:t>
            </a:r>
            <a:br>
              <a:rPr lang="en-GB" sz="2000" b="0">
                <a:latin typeface="Arial" pitchFamily="34"/>
                <a:cs typeface="Arial" pitchFamily="34"/>
              </a:rPr>
            </a:br>
            <a:br>
              <a:rPr lang="en-GB" sz="2000" b="0">
                <a:latin typeface="Arial" pitchFamily="34"/>
                <a:cs typeface="Arial" pitchFamily="34"/>
              </a:rPr>
            </a:br>
            <a:br>
              <a:rPr lang="en-GB" sz="2000" b="0">
                <a:latin typeface="Arial" pitchFamily="34"/>
                <a:cs typeface="Arial" pitchFamily="34"/>
              </a:rPr>
            </a:br>
            <a:endParaRPr lang="en-GB" sz="2000" b="0">
              <a:latin typeface="Arial" pitchFamily="34"/>
              <a:cs typeface="Arial" pitchFamily="3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8CE48-5B7D-A475-4159-D16A31B699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19672" y="560207"/>
            <a:ext cx="4910328" cy="1005840"/>
          </a:xfrm>
        </p:spPr>
        <p:txBody>
          <a:bodyPr/>
          <a:lstStyle/>
          <a:p>
            <a:pPr marL="457200" lvl="0" indent="-457200">
              <a:lnSpc>
                <a:spcPct val="80000"/>
              </a:lnSpc>
              <a:spcBef>
                <a:spcPts val="0"/>
              </a:spcBef>
              <a:buFont typeface="Aptos Display"/>
              <a:buAutoNum type="arabicPeriod"/>
            </a:pPr>
            <a:endParaRPr lang="en-GB" sz="1400" kern="0">
              <a:solidFill>
                <a:srgbClr val="E8E8E8"/>
              </a:solidFill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400" kern="0">
                <a:solidFill>
                  <a:srgbClr val="E8E8E8"/>
                </a:solidFill>
                <a:latin typeface="Arial" pitchFamily="34"/>
                <a:cs typeface="Arial" pitchFamily="34"/>
              </a:rPr>
              <a:t> </a:t>
            </a:r>
            <a:r>
              <a:rPr lang="en-GB" sz="2800" kern="0">
                <a:solidFill>
                  <a:srgbClr val="E8E8E8"/>
                </a:solidFill>
                <a:latin typeface="Arial" pitchFamily="34"/>
                <a:cs typeface="Arial" pitchFamily="34"/>
              </a:rPr>
              <a:t>Virtual Interview and Face to Face interview</a:t>
            </a:r>
          </a:p>
          <a:p>
            <a:pPr marL="457200" lvl="0" indent="-457200">
              <a:lnSpc>
                <a:spcPct val="80000"/>
              </a:lnSpc>
              <a:spcBef>
                <a:spcPts val="0"/>
              </a:spcBef>
              <a:buFont typeface="Aptos Display"/>
              <a:buAutoNum type="arabicPeriod"/>
            </a:pPr>
            <a:endParaRPr lang="en-GB" sz="1400" kern="0">
              <a:solidFill>
                <a:srgbClr val="E8E8E8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16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BD1AF-C232-E450-B5AE-202D291E7B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5503" y="2749920"/>
            <a:ext cx="5399532" cy="3291840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1800">
                <a:latin typeface="Arial" pitchFamily="34"/>
                <a:cs typeface="Arial" pitchFamily="34"/>
              </a:rPr>
              <a:t>AMFRESH needs a clear recruitment strategy to support digital transformation. </a:t>
            </a:r>
            <a:br>
              <a:rPr lang="en-GB" sz="1800">
                <a:latin typeface="Arial" pitchFamily="34"/>
                <a:cs typeface="Arial" pitchFamily="34"/>
              </a:rPr>
            </a:br>
            <a:r>
              <a:rPr lang="en-GB" sz="1800">
                <a:latin typeface="Arial" pitchFamily="34"/>
                <a:cs typeface="Arial" pitchFamily="34"/>
              </a:rPr>
              <a:t>The Digital Transformation Manager should have technical, operational and people-management skills. Structured competency-based interviews should be the main selection method. Panel interviews and practical tasks can improve the quality of the final decision. A hybrid interview process can reduce costs while maintaining fairness and effective assessment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05DE3-4ED3-3331-EA50-C06517C127B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19088" y="816239"/>
            <a:ext cx="4910328" cy="1005840"/>
          </a:xfrm>
        </p:spPr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     Conclusion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33B040A6-1720-058C-24A6-BDFC77335C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38887" y="274950"/>
            <a:ext cx="7955279" cy="1335024"/>
          </a:xfrm>
        </p:spPr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Text Placeholder 13">
            <a:extLst>
              <a:ext uri="{FF2B5EF4-FFF2-40B4-BE49-F238E27FC236}">
                <a16:creationId xmlns:a16="http://schemas.microsoft.com/office/drawing/2014/main" id="{95E9E29F-B7BB-3B96-4FF1-29DAA99099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54096" y="2173693"/>
            <a:ext cx="8140071" cy="4041968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/>
              <a:t>Armstrong, M. and Taylor, S. (2023) </a:t>
            </a:r>
            <a:r>
              <a:rPr lang="en-GB" i="1"/>
              <a:t>Armstrong's handbook of human resource management practice: A guide to the theory and practice of people management</a:t>
            </a:r>
            <a:r>
              <a:rPr lang="en-GB"/>
              <a:t>. 16th edn. London: Kogan Page. </a:t>
            </a:r>
          </a:p>
          <a:p>
            <a:pPr lvl="0">
              <a:lnSpc>
                <a:spcPct val="80000"/>
              </a:lnSpc>
            </a:pPr>
            <a:r>
              <a:rPr lang="en-GB"/>
              <a:t>Chartered Institute of Personnel and Development (CIPD) (2023) </a:t>
            </a:r>
            <a:r>
              <a:rPr lang="en-GB" i="1"/>
              <a:t>A guide to inclusive recruitment for employers</a:t>
            </a:r>
            <a:r>
              <a:rPr lang="en-GB"/>
              <a:t>. Available at: [URL] (Accessed: 5 July 2026). </a:t>
            </a:r>
          </a:p>
          <a:p>
            <a:pPr lvl="0">
              <a:lnSpc>
                <a:spcPct val="80000"/>
              </a:lnSpc>
            </a:pPr>
            <a:r>
              <a:rPr lang="en-GB"/>
              <a:t>Chartered Institute of Personnel and Development (CIPD) (2026) </a:t>
            </a:r>
            <a:r>
              <a:rPr lang="en-GB" i="1"/>
              <a:t>Recruitment: an introduction</a:t>
            </a:r>
            <a:r>
              <a:rPr lang="en-GB"/>
              <a:t>. Available at: [URL] (Accessed: 5 July 2026). </a:t>
            </a:r>
          </a:p>
          <a:p>
            <a:pPr lvl="0">
              <a:lnSpc>
                <a:spcPct val="80000"/>
              </a:lnSpc>
            </a:pPr>
            <a:r>
              <a:rPr lang="en-GB"/>
              <a:t>Chartered Institute of Personnel and Development (CIPD) (2026) </a:t>
            </a:r>
            <a:r>
              <a:rPr lang="en-GB" i="1"/>
              <a:t>Selection methods</a:t>
            </a:r>
            <a:r>
              <a:rPr lang="en-GB"/>
              <a:t>. Available at: [URL] (Accessed: 5 July 2026).</a:t>
            </a:r>
          </a:p>
          <a:p>
            <a:pPr lvl="0">
              <a:lnSpc>
                <a:spcPct val="80000"/>
              </a:lnSpc>
            </a:pPr>
            <a:r>
              <a:rPr lang="en-GB"/>
              <a:t> Wilton, N. (2022) </a:t>
            </a:r>
            <a:r>
              <a:rPr lang="en-GB" i="1"/>
              <a:t>An introduction to human resource management: A guide to HR in practice</a:t>
            </a:r>
            <a:r>
              <a:rPr lang="en-GB"/>
              <a:t>. 5th edn. London: SAGE.</a:t>
            </a:r>
          </a:p>
          <a:p>
            <a:pPr lvl="0">
              <a:lnSpc>
                <a:spcPct val="80000"/>
              </a:lnSpc>
            </a:pPr>
            <a:endParaRPr lang="en-GB"/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B2FA9254-869B-099E-85DE-832D3EB67697}"/>
              </a:ext>
            </a:extLst>
          </p:cNvPr>
          <p:cNvSpPr txBox="1"/>
          <p:nvPr/>
        </p:nvSpPr>
        <p:spPr>
          <a:xfrm>
            <a:off x="11194167" y="6217920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4AF3B4B-6292-4D87-996F-946FAA664CB0}" type="slidenum">
              <a:t>16</a:t>
            </a:fld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badi"/>
            </a:endParaRPr>
          </a:p>
        </p:txBody>
      </p:sp>
      <p:sp>
        <p:nvSpPr>
          <p:cNvPr id="5" name="Slide Number Placeholder 13">
            <a:extLst>
              <a:ext uri="{FF2B5EF4-FFF2-40B4-BE49-F238E27FC236}">
                <a16:creationId xmlns:a16="http://schemas.microsoft.com/office/drawing/2014/main" id="{818032D2-2E13-47DF-936C-CA3C18DC5DDB}"/>
              </a:ext>
            </a:extLst>
          </p:cNvPr>
          <p:cNvSpPr txBox="1"/>
          <p:nvPr/>
        </p:nvSpPr>
        <p:spPr>
          <a:xfrm>
            <a:off x="11194167" y="6215661"/>
            <a:ext cx="458589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15952E7-521C-4825-A83B-C02493F41583}" type="slidenum">
              <a:t>16</a:t>
            </a:fld>
            <a:endParaRPr lang="en-US" sz="1200" b="0" i="0" u="none" strike="noStrike" kern="1200" cap="none" spc="0" baseline="0">
              <a:solidFill>
                <a:srgbClr val="FFFFFF"/>
              </a:solidFill>
              <a:uFillTx/>
              <a:latin typeface="Abadi" pitchFamily="3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3">
            <a:extLst>
              <a:ext uri="{FF2B5EF4-FFF2-40B4-BE49-F238E27FC236}">
                <a16:creationId xmlns:a16="http://schemas.microsoft.com/office/drawing/2014/main" id="{CE3AC335-FD78-1262-F356-2F042899D3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41435" y="-343750"/>
            <a:ext cx="5394960" cy="2103120"/>
          </a:xfrm>
        </p:spPr>
        <p:txBody>
          <a:bodyPr/>
          <a:lstStyle/>
          <a:p>
            <a:pPr lvl="0"/>
            <a:r>
              <a:rPr lang="en-US"/>
              <a:t>Thank you</a:t>
            </a:r>
          </a:p>
        </p:txBody>
      </p:sp>
      <p:sp>
        <p:nvSpPr>
          <p:cNvPr id="3" name="Text Placeholder 24">
            <a:extLst>
              <a:ext uri="{FF2B5EF4-FFF2-40B4-BE49-F238E27FC236}">
                <a16:creationId xmlns:a16="http://schemas.microsoft.com/office/drawing/2014/main" id="{A779C340-855A-5B1F-DF2C-1CC9DC74FED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35040" y="3108960"/>
            <a:ext cx="5394960" cy="1879786"/>
          </a:xfrm>
        </p:spPr>
        <p:txBody>
          <a:bodyPr/>
          <a:lstStyle/>
          <a:p>
            <a:pPr marL="0" lvl="0" indent="0">
              <a:lnSpc>
                <a:spcPct val="100000"/>
              </a:lnSpc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buNone/>
            </a:pPr>
            <a:endParaRPr lang="en-US" sz="18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41C6FAA-475F-C0F3-4575-A9F697550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1303" y="2234903"/>
            <a:ext cx="4069226" cy="275384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%7b6D0ED6AD-E432-4176-AEED-426CB999D2AD%7dTF63aebcec-8e39-4664-940a-dd6c2f00c54d020a9832_win32-3cdd3ee32610</Template>
  <TotalTime>1962</TotalTime>
  <Words>943</Words>
  <Application>Microsoft Office PowerPoint</Application>
  <PresentationFormat>Widescreen</PresentationFormat>
  <Paragraphs>150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等线</vt:lpstr>
      <vt:lpstr>Abadi</vt:lpstr>
      <vt:lpstr>Aptos</vt:lpstr>
      <vt:lpstr>Aptos Display</vt:lpstr>
      <vt:lpstr>Arial</vt:lpstr>
      <vt:lpstr>Calibri</vt:lpstr>
      <vt:lpstr>Posterama</vt:lpstr>
      <vt:lpstr>Posterama Text SemiBold</vt:lpstr>
      <vt:lpstr>Custom</vt:lpstr>
      <vt:lpstr>Recruitment and Selection During Digital Transformation </vt:lpstr>
      <vt:lpstr>PowerPoint Presentation</vt:lpstr>
      <vt:lpstr>Introduction </vt:lpstr>
      <vt:lpstr>Growing demand for sustainable Products.   Competitors are increasing their digital marketing and production automation.  Opportunity to adapt to changing consumer preferences.     . </vt:lpstr>
      <vt:lpstr>  AMFRESH GROUP  Workforce Planning</vt:lpstr>
      <vt:lpstr>Recruitment Process</vt:lpstr>
      <vt:lpstr>     Job Analysis                     Position                  </vt:lpstr>
      <vt:lpstr>Person Specification Recruitment</vt:lpstr>
      <vt:lpstr> Advertising Strategy Structured   </vt:lpstr>
      <vt:lpstr>Competency-Based Interview Panel  </vt:lpstr>
      <vt:lpstr>PowerPoint Presentation</vt:lpstr>
      <vt:lpstr>Practical Interview </vt:lpstr>
      <vt:lpstr>              QUESTIONING TYPE   OPEN QUESTIONS Encourage detailed answers and assess communication, leadership and experience.  CLOSED QUESTIONS Assess decision-making and problem-solving in future situations.  HYPOTHETICAL Only to confirm facts such as qualifications or experience.      </vt:lpstr>
      <vt:lpstr>It reduces travel costs and speeds up the recruitment process.    It allows AMFRESH to consider candidates from different UK regions.   Recommended:  It is suitable for an initial interview or shortlisting stage.   </vt:lpstr>
      <vt:lpstr>AMFRESH needs a clear recruitment strategy to support digital transformation.  The Digital Transformation Manager should have technical, operational and people-management skills. Structured competency-based interviews should be the main selection method. Panel interviews and practical tasks can improve the quality of the final decision. A hybrid interview process can reduce costs while maintaining fairness and effective assessment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dianne mariny</dc:creator>
  <cp:lastModifiedBy>dianne mariny</cp:lastModifiedBy>
  <cp:revision>52</cp:revision>
  <dcterms:created xsi:type="dcterms:W3CDTF">2026-06-21T11:12:10Z</dcterms:created>
  <dcterms:modified xsi:type="dcterms:W3CDTF">2026-07-12T17:19:11Z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