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0" r:id="rId4"/>
  </p:sldMasterIdLst>
  <p:notesMasterIdLst>
    <p:notesMasterId r:id="rId15"/>
  </p:notes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  <p:sldId id="264" r:id="rId13"/>
    <p:sldId id="265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0000000-0000-0000-0000-000000000000}" v="2" dt="2026-10-11T19:40:21.144"/>
    <p1510:client id="{B6E79953-A972-4958-BD3C-032C40FF0C66}" v="23" dt="2026-10-11T20:10:46.4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0A15C55-8517-42AA-B614-E9B94910E393}" styleName="Medium Style 2 –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microsoft.com/office/2015/10/relationships/revisionInfo" Target="revisionInfo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6.xml"/><Relationship Id="rId19" Type="http://schemas.openxmlformats.org/officeDocument/2006/relationships/tableStyles" Target="tableStyle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nie Goddard (2525262)" userId="ebc157f0-70e7-4f98-b46c-a5701203cbd3" providerId="ADAL" clId="{9281F79C-1F85-47AF-8E0C-707F69030229}"/>
    <pc:docChg chg="undo custSel addSld modSld modMainMaster">
      <pc:chgData name="Annie Goddard (2525262)" userId="ebc157f0-70e7-4f98-b46c-a5701203cbd3" providerId="ADAL" clId="{9281F79C-1F85-47AF-8E0C-707F69030229}" dt="2026-10-11T20:10:46.468" v="4140" actId="114"/>
      <pc:docMkLst>
        <pc:docMk/>
      </pc:docMkLst>
      <pc:sldChg chg="addSp delSp modSp mod setBg">
        <pc:chgData name="Annie Goddard (2525262)" userId="ebc157f0-70e7-4f98-b46c-a5701203cbd3" providerId="ADAL" clId="{9281F79C-1F85-47AF-8E0C-707F69030229}" dt="2026-10-05T13:48:24.145" v="3735" actId="14100"/>
        <pc:sldMkLst>
          <pc:docMk/>
          <pc:sldMk cId="1476916244" sldId="256"/>
        </pc:sldMkLst>
        <pc:spChg chg="mod">
          <ac:chgData name="Annie Goddard (2525262)" userId="ebc157f0-70e7-4f98-b46c-a5701203cbd3" providerId="ADAL" clId="{9281F79C-1F85-47AF-8E0C-707F69030229}" dt="2026-10-05T13:47:48.691" v="3734" actId="26606"/>
          <ac:spMkLst>
            <pc:docMk/>
            <pc:sldMk cId="1476916244" sldId="256"/>
            <ac:spMk id="2" creationId="{8D8F478F-E2E7-A67F-8EC1-E5ED9C95A1A8}"/>
          </ac:spMkLst>
        </pc:spChg>
        <pc:spChg chg="mod ord">
          <ac:chgData name="Annie Goddard (2525262)" userId="ebc157f0-70e7-4f98-b46c-a5701203cbd3" providerId="ADAL" clId="{9281F79C-1F85-47AF-8E0C-707F69030229}" dt="2026-10-05T13:47:48.691" v="3734" actId="26606"/>
          <ac:spMkLst>
            <pc:docMk/>
            <pc:sldMk cId="1476916244" sldId="256"/>
            <ac:spMk id="3" creationId="{6E3A4C2B-08BD-756A-5DF1-38B53DAFB68D}"/>
          </ac:spMkLst>
        </pc:spChg>
        <pc:spChg chg="add">
          <ac:chgData name="Annie Goddard (2525262)" userId="ebc157f0-70e7-4f98-b46c-a5701203cbd3" providerId="ADAL" clId="{9281F79C-1F85-47AF-8E0C-707F69030229}" dt="2026-10-05T13:47:48.691" v="3734" actId="26606"/>
          <ac:spMkLst>
            <pc:docMk/>
            <pc:sldMk cId="1476916244" sldId="256"/>
            <ac:spMk id="11" creationId="{700E0F77-E936-4985-B7B1-B9823486AC33}"/>
          </ac:spMkLst>
        </pc:spChg>
        <pc:spChg chg="add">
          <ac:chgData name="Annie Goddard (2525262)" userId="ebc157f0-70e7-4f98-b46c-a5701203cbd3" providerId="ADAL" clId="{9281F79C-1F85-47AF-8E0C-707F69030229}" dt="2026-10-05T13:47:48.691" v="3734" actId="26606"/>
          <ac:spMkLst>
            <pc:docMk/>
            <pc:sldMk cId="1476916244" sldId="256"/>
            <ac:spMk id="13" creationId="{95C8260E-968F-44E8-A823-ABB431311926}"/>
          </ac:spMkLst>
        </pc:spChg>
        <pc:spChg chg="add">
          <ac:chgData name="Annie Goddard (2525262)" userId="ebc157f0-70e7-4f98-b46c-a5701203cbd3" providerId="ADAL" clId="{9281F79C-1F85-47AF-8E0C-707F69030229}" dt="2026-10-05T13:47:48.691" v="3734" actId="26606"/>
          <ac:spMkLst>
            <pc:docMk/>
            <pc:sldMk cId="1476916244" sldId="256"/>
            <ac:spMk id="15" creationId="{2C1BBA94-3F40-40AA-8BB9-E69E25E537C1}"/>
          </ac:spMkLst>
        </pc:spChg>
        <pc:spChg chg="add">
          <ac:chgData name="Annie Goddard (2525262)" userId="ebc157f0-70e7-4f98-b46c-a5701203cbd3" providerId="ADAL" clId="{9281F79C-1F85-47AF-8E0C-707F69030229}" dt="2026-10-05T13:47:48.691" v="3734" actId="26606"/>
          <ac:spMkLst>
            <pc:docMk/>
            <pc:sldMk cId="1476916244" sldId="256"/>
            <ac:spMk id="17" creationId="{FE43805F-24A6-46A4-B19B-54F28347355C}"/>
          </ac:spMkLst>
        </pc:spChg>
        <pc:picChg chg="add mod">
          <ac:chgData name="Annie Goddard (2525262)" userId="ebc157f0-70e7-4f98-b46c-a5701203cbd3" providerId="ADAL" clId="{9281F79C-1F85-47AF-8E0C-707F69030229}" dt="2026-10-05T13:48:24.145" v="3735" actId="14100"/>
          <ac:picMkLst>
            <pc:docMk/>
            <pc:sldMk cId="1476916244" sldId="256"/>
            <ac:picMk id="6" creationId="{C38127EE-05AB-EEDE-E81B-90214ED4061A}"/>
          </ac:picMkLst>
        </pc:picChg>
      </pc:sldChg>
      <pc:sldChg chg="addSp delSp modSp mod setBg">
        <pc:chgData name="Annie Goddard (2525262)" userId="ebc157f0-70e7-4f98-b46c-a5701203cbd3" providerId="ADAL" clId="{9281F79C-1F85-47AF-8E0C-707F69030229}" dt="2026-10-05T15:17:12.005" v="3743" actId="20577"/>
        <pc:sldMkLst>
          <pc:docMk/>
          <pc:sldMk cId="2904113729" sldId="257"/>
        </pc:sldMkLst>
        <pc:spChg chg="mod">
          <ac:chgData name="Annie Goddard (2525262)" userId="ebc157f0-70e7-4f98-b46c-a5701203cbd3" providerId="ADAL" clId="{9281F79C-1F85-47AF-8E0C-707F69030229}" dt="2026-10-05T13:50:10.748" v="3736" actId="26606"/>
          <ac:spMkLst>
            <pc:docMk/>
            <pc:sldMk cId="2904113729" sldId="257"/>
            <ac:spMk id="2" creationId="{0D753FEE-9B9E-2810-2756-97996CB40A2D}"/>
          </ac:spMkLst>
        </pc:spChg>
        <pc:spChg chg="mod">
          <ac:chgData name="Annie Goddard (2525262)" userId="ebc157f0-70e7-4f98-b46c-a5701203cbd3" providerId="ADAL" clId="{9281F79C-1F85-47AF-8E0C-707F69030229}" dt="2026-10-05T15:17:12.005" v="3743" actId="20577"/>
          <ac:spMkLst>
            <pc:docMk/>
            <pc:sldMk cId="2904113729" sldId="257"/>
            <ac:spMk id="3" creationId="{D71026C1-B978-9D6F-8447-B6DA5E5EF12E}"/>
          </ac:spMkLst>
        </pc:spChg>
        <pc:spChg chg="add">
          <ac:chgData name="Annie Goddard (2525262)" userId="ebc157f0-70e7-4f98-b46c-a5701203cbd3" providerId="ADAL" clId="{9281F79C-1F85-47AF-8E0C-707F69030229}" dt="2026-10-05T13:50:10.748" v="3736" actId="26606"/>
          <ac:spMkLst>
            <pc:docMk/>
            <pc:sldMk cId="2904113729" sldId="257"/>
            <ac:spMk id="8" creationId="{DBF61EA3-B236-439E-9C0B-340980D56BEE}"/>
          </ac:spMkLst>
        </pc:spChg>
        <pc:spChg chg="add">
          <ac:chgData name="Annie Goddard (2525262)" userId="ebc157f0-70e7-4f98-b46c-a5701203cbd3" providerId="ADAL" clId="{9281F79C-1F85-47AF-8E0C-707F69030229}" dt="2026-10-05T13:50:10.748" v="3736" actId="26606"/>
          <ac:spMkLst>
            <pc:docMk/>
            <pc:sldMk cId="2904113729" sldId="257"/>
            <ac:spMk id="14" creationId="{E659831F-0D9A-4C63-9EBB-8435B85A440F}"/>
          </ac:spMkLst>
        </pc:spChg>
        <pc:grpChg chg="add">
          <ac:chgData name="Annie Goddard (2525262)" userId="ebc157f0-70e7-4f98-b46c-a5701203cbd3" providerId="ADAL" clId="{9281F79C-1F85-47AF-8E0C-707F69030229}" dt="2026-10-05T13:50:10.748" v="3736" actId="26606"/>
          <ac:grpSpMkLst>
            <pc:docMk/>
            <pc:sldMk cId="2904113729" sldId="257"/>
            <ac:grpSpMk id="10" creationId="{28FAF094-D087-493F-8DF9-A486C2D6BBAA}"/>
          </ac:grpSpMkLst>
        </pc:grpChg>
      </pc:sldChg>
      <pc:sldChg chg="addSp delSp modSp new mod setBg">
        <pc:chgData name="Annie Goddard (2525262)" userId="ebc157f0-70e7-4f98-b46c-a5701203cbd3" providerId="ADAL" clId="{9281F79C-1F85-47AF-8E0C-707F69030229}" dt="2026-10-05T15:17:27.332" v="3745" actId="20577"/>
        <pc:sldMkLst>
          <pc:docMk/>
          <pc:sldMk cId="4150134361" sldId="258"/>
        </pc:sldMkLst>
        <pc:spChg chg="mod">
          <ac:chgData name="Annie Goddard (2525262)" userId="ebc157f0-70e7-4f98-b46c-a5701203cbd3" providerId="ADAL" clId="{9281F79C-1F85-47AF-8E0C-707F69030229}" dt="2026-10-05T13:52:24.075" v="3737" actId="26606"/>
          <ac:spMkLst>
            <pc:docMk/>
            <pc:sldMk cId="4150134361" sldId="258"/>
            <ac:spMk id="2" creationId="{8F2D239D-FF26-B3D5-79C1-9FB0FE982E8D}"/>
          </ac:spMkLst>
        </pc:spChg>
        <pc:spChg chg="mod">
          <ac:chgData name="Annie Goddard (2525262)" userId="ebc157f0-70e7-4f98-b46c-a5701203cbd3" providerId="ADAL" clId="{9281F79C-1F85-47AF-8E0C-707F69030229}" dt="2026-10-05T15:17:27.332" v="3745" actId="20577"/>
          <ac:spMkLst>
            <pc:docMk/>
            <pc:sldMk cId="4150134361" sldId="258"/>
            <ac:spMk id="3" creationId="{23F244B8-8D50-FCE9-5A4D-DD0ECDF8A240}"/>
          </ac:spMkLst>
        </pc:spChg>
        <pc:spChg chg="add">
          <ac:chgData name="Annie Goddard (2525262)" userId="ebc157f0-70e7-4f98-b46c-a5701203cbd3" providerId="ADAL" clId="{9281F79C-1F85-47AF-8E0C-707F69030229}" dt="2026-10-05T13:52:24.075" v="3737" actId="26606"/>
          <ac:spMkLst>
            <pc:docMk/>
            <pc:sldMk cId="4150134361" sldId="258"/>
            <ac:spMk id="8" creationId="{B6CDA21F-E7AF-4C75-8395-33F58D5B0E45}"/>
          </ac:spMkLst>
        </pc:spChg>
        <pc:spChg chg="add">
          <ac:chgData name="Annie Goddard (2525262)" userId="ebc157f0-70e7-4f98-b46c-a5701203cbd3" providerId="ADAL" clId="{9281F79C-1F85-47AF-8E0C-707F69030229}" dt="2026-10-05T13:52:24.075" v="3737" actId="26606"/>
          <ac:spMkLst>
            <pc:docMk/>
            <pc:sldMk cId="4150134361" sldId="258"/>
            <ac:spMk id="15" creationId="{D5B0017B-2ECA-49AF-B397-DC140825DF8D}"/>
          </ac:spMkLst>
        </pc:spChg>
        <pc:grpChg chg="add">
          <ac:chgData name="Annie Goddard (2525262)" userId="ebc157f0-70e7-4f98-b46c-a5701203cbd3" providerId="ADAL" clId="{9281F79C-1F85-47AF-8E0C-707F69030229}" dt="2026-10-05T13:52:24.075" v="3737" actId="26606"/>
          <ac:grpSpMkLst>
            <pc:docMk/>
            <pc:sldMk cId="4150134361" sldId="258"/>
            <ac:grpSpMk id="10" creationId="{AE1C45F0-260A-458C-96ED-C1F6D2151219}"/>
          </ac:grpSpMkLst>
        </pc:grpChg>
        <pc:cxnChg chg="add">
          <ac:chgData name="Annie Goddard (2525262)" userId="ebc157f0-70e7-4f98-b46c-a5701203cbd3" providerId="ADAL" clId="{9281F79C-1F85-47AF-8E0C-707F69030229}" dt="2026-10-05T13:52:24.075" v="3737" actId="26606"/>
          <ac:cxnSpMkLst>
            <pc:docMk/>
            <pc:sldMk cId="4150134361" sldId="258"/>
            <ac:cxnSpMk id="17" creationId="{6CF1BAF6-AD41-4082-B212-8A1F9A2E8779}"/>
          </ac:cxnSpMkLst>
        </pc:cxnChg>
      </pc:sldChg>
      <pc:sldChg chg="addSp delSp modSp new mod">
        <pc:chgData name="Annie Goddard (2525262)" userId="ebc157f0-70e7-4f98-b46c-a5701203cbd3" providerId="ADAL" clId="{9281F79C-1F85-47AF-8E0C-707F69030229}" dt="2026-10-11T19:35:01.376" v="4120" actId="20577"/>
        <pc:sldMkLst>
          <pc:docMk/>
          <pc:sldMk cId="3862351601" sldId="259"/>
        </pc:sldMkLst>
        <pc:spChg chg="mod">
          <ac:chgData name="Annie Goddard (2525262)" userId="ebc157f0-70e7-4f98-b46c-a5701203cbd3" providerId="ADAL" clId="{9281F79C-1F85-47AF-8E0C-707F69030229}" dt="2026-09-29T13:16:41.327" v="3668"/>
          <ac:spMkLst>
            <pc:docMk/>
            <pc:sldMk cId="3862351601" sldId="259"/>
            <ac:spMk id="2" creationId="{E9FF870D-6B9A-2CF1-D97D-D04836CB1651}"/>
          </ac:spMkLst>
        </pc:spChg>
        <pc:graphicFrameChg chg="add mod modGraphic">
          <ac:chgData name="Annie Goddard (2525262)" userId="ebc157f0-70e7-4f98-b46c-a5701203cbd3" providerId="ADAL" clId="{9281F79C-1F85-47AF-8E0C-707F69030229}" dt="2026-10-11T19:35:01.376" v="4120" actId="20577"/>
          <ac:graphicFrameMkLst>
            <pc:docMk/>
            <pc:sldMk cId="3862351601" sldId="259"/>
            <ac:graphicFrameMk id="5" creationId="{D9E8E0C5-2DE4-D14E-CEA9-259526194ADB}"/>
          </ac:graphicFrameMkLst>
        </pc:graphicFrameChg>
      </pc:sldChg>
      <pc:sldChg chg="addSp modSp new mod setBg">
        <pc:chgData name="Annie Goddard (2525262)" userId="ebc157f0-70e7-4f98-b46c-a5701203cbd3" providerId="ADAL" clId="{9281F79C-1F85-47AF-8E0C-707F69030229}" dt="2026-10-11T19:38:29.887" v="4121" actId="313"/>
        <pc:sldMkLst>
          <pc:docMk/>
          <pc:sldMk cId="2907265223" sldId="260"/>
        </pc:sldMkLst>
        <pc:spChg chg="mod">
          <ac:chgData name="Annie Goddard (2525262)" userId="ebc157f0-70e7-4f98-b46c-a5701203cbd3" providerId="ADAL" clId="{9281F79C-1F85-47AF-8E0C-707F69030229}" dt="2026-10-05T13:56:45.813" v="3739" actId="26606"/>
          <ac:spMkLst>
            <pc:docMk/>
            <pc:sldMk cId="2907265223" sldId="260"/>
            <ac:spMk id="2" creationId="{6747CA1B-9876-FD4D-60B1-1721FE31D0C6}"/>
          </ac:spMkLst>
        </pc:spChg>
        <pc:spChg chg="mod">
          <ac:chgData name="Annie Goddard (2525262)" userId="ebc157f0-70e7-4f98-b46c-a5701203cbd3" providerId="ADAL" clId="{9281F79C-1F85-47AF-8E0C-707F69030229}" dt="2026-10-11T19:38:29.887" v="4121" actId="313"/>
          <ac:spMkLst>
            <pc:docMk/>
            <pc:sldMk cId="2907265223" sldId="260"/>
            <ac:spMk id="3" creationId="{0B6415B1-BCA8-8265-A123-6F4A7448465E}"/>
          </ac:spMkLst>
        </pc:spChg>
        <pc:spChg chg="add">
          <ac:chgData name="Annie Goddard (2525262)" userId="ebc157f0-70e7-4f98-b46c-a5701203cbd3" providerId="ADAL" clId="{9281F79C-1F85-47AF-8E0C-707F69030229}" dt="2026-10-05T13:56:45.813" v="3739" actId="26606"/>
          <ac:spMkLst>
            <pc:docMk/>
            <pc:sldMk cId="2907265223" sldId="260"/>
            <ac:spMk id="8" creationId="{B6CDA21F-E7AF-4C75-8395-33F58D5B0E45}"/>
          </ac:spMkLst>
        </pc:spChg>
        <pc:spChg chg="add">
          <ac:chgData name="Annie Goddard (2525262)" userId="ebc157f0-70e7-4f98-b46c-a5701203cbd3" providerId="ADAL" clId="{9281F79C-1F85-47AF-8E0C-707F69030229}" dt="2026-10-05T13:56:45.813" v="3739" actId="26606"/>
          <ac:spMkLst>
            <pc:docMk/>
            <pc:sldMk cId="2907265223" sldId="260"/>
            <ac:spMk id="15" creationId="{D5B0017B-2ECA-49AF-B397-DC140825DF8D}"/>
          </ac:spMkLst>
        </pc:spChg>
        <pc:grpChg chg="add">
          <ac:chgData name="Annie Goddard (2525262)" userId="ebc157f0-70e7-4f98-b46c-a5701203cbd3" providerId="ADAL" clId="{9281F79C-1F85-47AF-8E0C-707F69030229}" dt="2026-10-05T13:56:45.813" v="3739" actId="26606"/>
          <ac:grpSpMkLst>
            <pc:docMk/>
            <pc:sldMk cId="2907265223" sldId="260"/>
            <ac:grpSpMk id="10" creationId="{AE1C45F0-260A-458C-96ED-C1F6D2151219}"/>
          </ac:grpSpMkLst>
        </pc:grpChg>
        <pc:cxnChg chg="add">
          <ac:chgData name="Annie Goddard (2525262)" userId="ebc157f0-70e7-4f98-b46c-a5701203cbd3" providerId="ADAL" clId="{9281F79C-1F85-47AF-8E0C-707F69030229}" dt="2026-10-05T13:56:45.813" v="3739" actId="26606"/>
          <ac:cxnSpMkLst>
            <pc:docMk/>
            <pc:sldMk cId="2907265223" sldId="260"/>
            <ac:cxnSpMk id="17" creationId="{6CF1BAF6-AD41-4082-B212-8A1F9A2E8779}"/>
          </ac:cxnSpMkLst>
        </pc:cxnChg>
      </pc:sldChg>
      <pc:sldChg chg="addSp modSp new mod setBg">
        <pc:chgData name="Annie Goddard (2525262)" userId="ebc157f0-70e7-4f98-b46c-a5701203cbd3" providerId="ADAL" clId="{9281F79C-1F85-47AF-8E0C-707F69030229}" dt="2026-10-05T13:57:07.273" v="3740" actId="26606"/>
        <pc:sldMkLst>
          <pc:docMk/>
          <pc:sldMk cId="3815652345" sldId="261"/>
        </pc:sldMkLst>
        <pc:spChg chg="mod">
          <ac:chgData name="Annie Goddard (2525262)" userId="ebc157f0-70e7-4f98-b46c-a5701203cbd3" providerId="ADAL" clId="{9281F79C-1F85-47AF-8E0C-707F69030229}" dt="2026-10-05T13:57:07.273" v="3740" actId="26606"/>
          <ac:spMkLst>
            <pc:docMk/>
            <pc:sldMk cId="3815652345" sldId="261"/>
            <ac:spMk id="2" creationId="{4DB231CE-0C78-D41B-6128-DA68D94C16CF}"/>
          </ac:spMkLst>
        </pc:spChg>
        <pc:spChg chg="mod">
          <ac:chgData name="Annie Goddard (2525262)" userId="ebc157f0-70e7-4f98-b46c-a5701203cbd3" providerId="ADAL" clId="{9281F79C-1F85-47AF-8E0C-707F69030229}" dt="2026-10-05T13:57:07.273" v="3740" actId="26606"/>
          <ac:spMkLst>
            <pc:docMk/>
            <pc:sldMk cId="3815652345" sldId="261"/>
            <ac:spMk id="3" creationId="{B022B821-0CC5-76CE-DC11-143AD3A7DA71}"/>
          </ac:spMkLst>
        </pc:spChg>
        <pc:spChg chg="add">
          <ac:chgData name="Annie Goddard (2525262)" userId="ebc157f0-70e7-4f98-b46c-a5701203cbd3" providerId="ADAL" clId="{9281F79C-1F85-47AF-8E0C-707F69030229}" dt="2026-10-05T13:57:07.273" v="3740" actId="26606"/>
          <ac:spMkLst>
            <pc:docMk/>
            <pc:sldMk cId="3815652345" sldId="261"/>
            <ac:spMk id="8" creationId="{B6CDA21F-E7AF-4C75-8395-33F58D5B0E45}"/>
          </ac:spMkLst>
        </pc:spChg>
        <pc:spChg chg="add">
          <ac:chgData name="Annie Goddard (2525262)" userId="ebc157f0-70e7-4f98-b46c-a5701203cbd3" providerId="ADAL" clId="{9281F79C-1F85-47AF-8E0C-707F69030229}" dt="2026-10-05T13:57:07.273" v="3740" actId="26606"/>
          <ac:spMkLst>
            <pc:docMk/>
            <pc:sldMk cId="3815652345" sldId="261"/>
            <ac:spMk id="15" creationId="{D5B0017B-2ECA-49AF-B397-DC140825DF8D}"/>
          </ac:spMkLst>
        </pc:spChg>
        <pc:grpChg chg="add">
          <ac:chgData name="Annie Goddard (2525262)" userId="ebc157f0-70e7-4f98-b46c-a5701203cbd3" providerId="ADAL" clId="{9281F79C-1F85-47AF-8E0C-707F69030229}" dt="2026-10-05T13:57:07.273" v="3740" actId="26606"/>
          <ac:grpSpMkLst>
            <pc:docMk/>
            <pc:sldMk cId="3815652345" sldId="261"/>
            <ac:grpSpMk id="10" creationId="{AE1C45F0-260A-458C-96ED-C1F6D2151219}"/>
          </ac:grpSpMkLst>
        </pc:grpChg>
        <pc:cxnChg chg="add">
          <ac:chgData name="Annie Goddard (2525262)" userId="ebc157f0-70e7-4f98-b46c-a5701203cbd3" providerId="ADAL" clId="{9281F79C-1F85-47AF-8E0C-707F69030229}" dt="2026-10-05T13:57:07.273" v="3740" actId="26606"/>
          <ac:cxnSpMkLst>
            <pc:docMk/>
            <pc:sldMk cId="3815652345" sldId="261"/>
            <ac:cxnSpMk id="17" creationId="{6CF1BAF6-AD41-4082-B212-8A1F9A2E8779}"/>
          </ac:cxnSpMkLst>
        </pc:cxnChg>
      </pc:sldChg>
      <pc:sldChg chg="addSp delSp modSp new mod">
        <pc:chgData name="Annie Goddard (2525262)" userId="ebc157f0-70e7-4f98-b46c-a5701203cbd3" providerId="ADAL" clId="{9281F79C-1F85-47AF-8E0C-707F69030229}" dt="2026-10-05T15:19:01.582" v="3758" actId="20577"/>
        <pc:sldMkLst>
          <pc:docMk/>
          <pc:sldMk cId="288613433" sldId="262"/>
        </pc:sldMkLst>
        <pc:spChg chg="mod">
          <ac:chgData name="Annie Goddard (2525262)" userId="ebc157f0-70e7-4f98-b46c-a5701203cbd3" providerId="ADAL" clId="{9281F79C-1F85-47AF-8E0C-707F69030229}" dt="2026-09-29T13:16:41.327" v="3668"/>
          <ac:spMkLst>
            <pc:docMk/>
            <pc:sldMk cId="288613433" sldId="262"/>
            <ac:spMk id="2" creationId="{4FF9EAAE-1F18-4CCC-B9B4-2345F3FCD7B4}"/>
          </ac:spMkLst>
        </pc:spChg>
        <pc:graphicFrameChg chg="add del mod ord modGraphic">
          <ac:chgData name="Annie Goddard (2525262)" userId="ebc157f0-70e7-4f98-b46c-a5701203cbd3" providerId="ADAL" clId="{9281F79C-1F85-47AF-8E0C-707F69030229}" dt="2026-10-05T15:19:01.582" v="3758" actId="20577"/>
          <ac:graphicFrameMkLst>
            <pc:docMk/>
            <pc:sldMk cId="288613433" sldId="262"/>
            <ac:graphicFrameMk id="5" creationId="{BE3FAEF9-75B7-5F12-C977-8282D5876872}"/>
          </ac:graphicFrameMkLst>
        </pc:graphicFrameChg>
      </pc:sldChg>
      <pc:sldChg chg="addSp modSp new mod setBg">
        <pc:chgData name="Annie Goddard (2525262)" userId="ebc157f0-70e7-4f98-b46c-a5701203cbd3" providerId="ADAL" clId="{9281F79C-1F85-47AF-8E0C-707F69030229}" dt="2026-10-05T15:20:29.281" v="3859" actId="20577"/>
        <pc:sldMkLst>
          <pc:docMk/>
          <pc:sldMk cId="3065557279" sldId="263"/>
        </pc:sldMkLst>
        <pc:spChg chg="mod">
          <ac:chgData name="Annie Goddard (2525262)" userId="ebc157f0-70e7-4f98-b46c-a5701203cbd3" providerId="ADAL" clId="{9281F79C-1F85-47AF-8E0C-707F69030229}" dt="2026-10-05T15:19:15.687" v="3759" actId="20577"/>
          <ac:spMkLst>
            <pc:docMk/>
            <pc:sldMk cId="3065557279" sldId="263"/>
            <ac:spMk id="2" creationId="{8B77C375-C724-78EA-FC23-6A60BD264FAE}"/>
          </ac:spMkLst>
        </pc:spChg>
        <pc:spChg chg="mod">
          <ac:chgData name="Annie Goddard (2525262)" userId="ebc157f0-70e7-4f98-b46c-a5701203cbd3" providerId="ADAL" clId="{9281F79C-1F85-47AF-8E0C-707F69030229}" dt="2026-10-05T15:20:29.281" v="3859" actId="20577"/>
          <ac:spMkLst>
            <pc:docMk/>
            <pc:sldMk cId="3065557279" sldId="263"/>
            <ac:spMk id="3" creationId="{F0E9BEA6-4CF7-AA33-8643-D115C12B2199}"/>
          </ac:spMkLst>
        </pc:spChg>
        <pc:spChg chg="add">
          <ac:chgData name="Annie Goddard (2525262)" userId="ebc157f0-70e7-4f98-b46c-a5701203cbd3" providerId="ADAL" clId="{9281F79C-1F85-47AF-8E0C-707F69030229}" dt="2026-10-05T13:57:27.136" v="3741" actId="26606"/>
          <ac:spMkLst>
            <pc:docMk/>
            <pc:sldMk cId="3065557279" sldId="263"/>
            <ac:spMk id="8" creationId="{B6CDA21F-E7AF-4C75-8395-33F58D5B0E45}"/>
          </ac:spMkLst>
        </pc:spChg>
        <pc:spChg chg="add">
          <ac:chgData name="Annie Goddard (2525262)" userId="ebc157f0-70e7-4f98-b46c-a5701203cbd3" providerId="ADAL" clId="{9281F79C-1F85-47AF-8E0C-707F69030229}" dt="2026-10-05T13:57:27.136" v="3741" actId="26606"/>
          <ac:spMkLst>
            <pc:docMk/>
            <pc:sldMk cId="3065557279" sldId="263"/>
            <ac:spMk id="15" creationId="{D5B0017B-2ECA-49AF-B397-DC140825DF8D}"/>
          </ac:spMkLst>
        </pc:spChg>
        <pc:grpChg chg="add">
          <ac:chgData name="Annie Goddard (2525262)" userId="ebc157f0-70e7-4f98-b46c-a5701203cbd3" providerId="ADAL" clId="{9281F79C-1F85-47AF-8E0C-707F69030229}" dt="2026-10-05T13:57:27.136" v="3741" actId="26606"/>
          <ac:grpSpMkLst>
            <pc:docMk/>
            <pc:sldMk cId="3065557279" sldId="263"/>
            <ac:grpSpMk id="10" creationId="{AE1C45F0-260A-458C-96ED-C1F6D2151219}"/>
          </ac:grpSpMkLst>
        </pc:grpChg>
        <pc:cxnChg chg="add">
          <ac:chgData name="Annie Goddard (2525262)" userId="ebc157f0-70e7-4f98-b46c-a5701203cbd3" providerId="ADAL" clId="{9281F79C-1F85-47AF-8E0C-707F69030229}" dt="2026-10-05T13:57:27.136" v="3741" actId="26606"/>
          <ac:cxnSpMkLst>
            <pc:docMk/>
            <pc:sldMk cId="3065557279" sldId="263"/>
            <ac:cxnSpMk id="17" creationId="{6CF1BAF6-AD41-4082-B212-8A1F9A2E8779}"/>
          </ac:cxnSpMkLst>
        </pc:cxnChg>
      </pc:sldChg>
      <pc:sldChg chg="addSp modSp new mod setBg">
        <pc:chgData name="Annie Goddard (2525262)" userId="ebc157f0-70e7-4f98-b46c-a5701203cbd3" providerId="ADAL" clId="{9281F79C-1F85-47AF-8E0C-707F69030229}" dt="2026-10-05T15:20:55.138" v="3897" actId="20577"/>
        <pc:sldMkLst>
          <pc:docMk/>
          <pc:sldMk cId="3832219558" sldId="264"/>
        </pc:sldMkLst>
        <pc:spChg chg="mod">
          <ac:chgData name="Annie Goddard (2525262)" userId="ebc157f0-70e7-4f98-b46c-a5701203cbd3" providerId="ADAL" clId="{9281F79C-1F85-47AF-8E0C-707F69030229}" dt="2026-10-05T15:19:34.105" v="3763" actId="20577"/>
          <ac:spMkLst>
            <pc:docMk/>
            <pc:sldMk cId="3832219558" sldId="264"/>
            <ac:spMk id="2" creationId="{A17BDE36-86ED-B214-CC90-32316DA04BE6}"/>
          </ac:spMkLst>
        </pc:spChg>
        <pc:spChg chg="mod">
          <ac:chgData name="Annie Goddard (2525262)" userId="ebc157f0-70e7-4f98-b46c-a5701203cbd3" providerId="ADAL" clId="{9281F79C-1F85-47AF-8E0C-707F69030229}" dt="2026-10-05T15:20:55.138" v="3897" actId="20577"/>
          <ac:spMkLst>
            <pc:docMk/>
            <pc:sldMk cId="3832219558" sldId="264"/>
            <ac:spMk id="3" creationId="{6353AFF0-74C1-9322-F429-665FC9356BC2}"/>
          </ac:spMkLst>
        </pc:spChg>
        <pc:spChg chg="add">
          <ac:chgData name="Annie Goddard (2525262)" userId="ebc157f0-70e7-4f98-b46c-a5701203cbd3" providerId="ADAL" clId="{9281F79C-1F85-47AF-8E0C-707F69030229}" dt="2026-10-05T13:57:39.027" v="3742" actId="26606"/>
          <ac:spMkLst>
            <pc:docMk/>
            <pc:sldMk cId="3832219558" sldId="264"/>
            <ac:spMk id="8" creationId="{B6CDA21F-E7AF-4C75-8395-33F58D5B0E45}"/>
          </ac:spMkLst>
        </pc:spChg>
        <pc:spChg chg="add">
          <ac:chgData name="Annie Goddard (2525262)" userId="ebc157f0-70e7-4f98-b46c-a5701203cbd3" providerId="ADAL" clId="{9281F79C-1F85-47AF-8E0C-707F69030229}" dt="2026-10-05T13:57:39.027" v="3742" actId="26606"/>
          <ac:spMkLst>
            <pc:docMk/>
            <pc:sldMk cId="3832219558" sldId="264"/>
            <ac:spMk id="15" creationId="{D5B0017B-2ECA-49AF-B397-DC140825DF8D}"/>
          </ac:spMkLst>
        </pc:spChg>
        <pc:grpChg chg="add">
          <ac:chgData name="Annie Goddard (2525262)" userId="ebc157f0-70e7-4f98-b46c-a5701203cbd3" providerId="ADAL" clId="{9281F79C-1F85-47AF-8E0C-707F69030229}" dt="2026-10-05T13:57:39.027" v="3742" actId="26606"/>
          <ac:grpSpMkLst>
            <pc:docMk/>
            <pc:sldMk cId="3832219558" sldId="264"/>
            <ac:grpSpMk id="10" creationId="{AE1C45F0-260A-458C-96ED-C1F6D2151219}"/>
          </ac:grpSpMkLst>
        </pc:grpChg>
        <pc:cxnChg chg="add">
          <ac:chgData name="Annie Goddard (2525262)" userId="ebc157f0-70e7-4f98-b46c-a5701203cbd3" providerId="ADAL" clId="{9281F79C-1F85-47AF-8E0C-707F69030229}" dt="2026-10-05T13:57:39.027" v="3742" actId="26606"/>
          <ac:cxnSpMkLst>
            <pc:docMk/>
            <pc:sldMk cId="3832219558" sldId="264"/>
            <ac:cxnSpMk id="17" creationId="{6CF1BAF6-AD41-4082-B212-8A1F9A2E8779}"/>
          </ac:cxnSpMkLst>
        </pc:cxnChg>
      </pc:sldChg>
      <pc:sldChg chg="addSp delSp modSp new mod">
        <pc:chgData name="Annie Goddard (2525262)" userId="ebc157f0-70e7-4f98-b46c-a5701203cbd3" providerId="ADAL" clId="{9281F79C-1F85-47AF-8E0C-707F69030229}" dt="2026-10-11T20:10:46.468" v="4140" actId="114"/>
        <pc:sldMkLst>
          <pc:docMk/>
          <pc:sldMk cId="747623811" sldId="265"/>
        </pc:sldMkLst>
        <pc:spChg chg="mod">
          <ac:chgData name="Annie Goddard (2525262)" userId="ebc157f0-70e7-4f98-b46c-a5701203cbd3" providerId="ADAL" clId="{9281F79C-1F85-47AF-8E0C-707F69030229}" dt="2026-10-11T20:07:22.495" v="4134" actId="26606"/>
          <ac:spMkLst>
            <pc:docMk/>
            <pc:sldMk cId="747623811" sldId="265"/>
            <ac:spMk id="2" creationId="{7F81AFAC-0E9C-DA09-94CF-631A6A2FEE8C}"/>
          </ac:spMkLst>
        </pc:spChg>
        <pc:spChg chg="mod">
          <ac:chgData name="Annie Goddard (2525262)" userId="ebc157f0-70e7-4f98-b46c-a5701203cbd3" providerId="ADAL" clId="{9281F79C-1F85-47AF-8E0C-707F69030229}" dt="2026-10-11T20:10:46.468" v="4140" actId="114"/>
          <ac:spMkLst>
            <pc:docMk/>
            <pc:sldMk cId="747623811" sldId="265"/>
            <ac:spMk id="3" creationId="{AD4CC31B-3310-99AA-4B05-45C667EA65D2}"/>
          </ac:spMkLst>
        </pc:spChg>
        <pc:spChg chg="del">
          <ac:chgData name="Annie Goddard (2525262)" userId="ebc157f0-70e7-4f98-b46c-a5701203cbd3" providerId="ADAL" clId="{9281F79C-1F85-47AF-8E0C-707F69030229}" dt="2026-10-11T20:07:22.495" v="4134" actId="26606"/>
          <ac:spMkLst>
            <pc:docMk/>
            <pc:sldMk cId="747623811" sldId="265"/>
            <ac:spMk id="8" creationId="{B6CDA21F-E7AF-4C75-8395-33F58D5B0E45}"/>
          </ac:spMkLst>
        </pc:spChg>
        <pc:spChg chg="del">
          <ac:chgData name="Annie Goddard (2525262)" userId="ebc157f0-70e7-4f98-b46c-a5701203cbd3" providerId="ADAL" clId="{9281F79C-1F85-47AF-8E0C-707F69030229}" dt="2026-10-11T20:07:22.495" v="4134" actId="26606"/>
          <ac:spMkLst>
            <pc:docMk/>
            <pc:sldMk cId="747623811" sldId="265"/>
            <ac:spMk id="15" creationId="{D5B0017B-2ECA-49AF-B397-DC140825DF8D}"/>
          </ac:spMkLst>
        </pc:spChg>
        <pc:spChg chg="add">
          <ac:chgData name="Annie Goddard (2525262)" userId="ebc157f0-70e7-4f98-b46c-a5701203cbd3" providerId="ADAL" clId="{9281F79C-1F85-47AF-8E0C-707F69030229}" dt="2026-10-11T20:07:22.495" v="4134" actId="26606"/>
          <ac:spMkLst>
            <pc:docMk/>
            <pc:sldMk cId="747623811" sldId="265"/>
            <ac:spMk id="22" creationId="{1BB867FF-FC45-48F7-8104-F89BE54909F1}"/>
          </ac:spMkLst>
        </pc:spChg>
        <pc:spChg chg="add">
          <ac:chgData name="Annie Goddard (2525262)" userId="ebc157f0-70e7-4f98-b46c-a5701203cbd3" providerId="ADAL" clId="{9281F79C-1F85-47AF-8E0C-707F69030229}" dt="2026-10-11T20:07:22.495" v="4134" actId="26606"/>
          <ac:spMkLst>
            <pc:docMk/>
            <pc:sldMk cId="747623811" sldId="265"/>
            <ac:spMk id="24" creationId="{8BB56887-D0D5-4F0C-9E19-7247EB83C8B7}"/>
          </ac:spMkLst>
        </pc:spChg>
        <pc:spChg chg="add">
          <ac:chgData name="Annie Goddard (2525262)" userId="ebc157f0-70e7-4f98-b46c-a5701203cbd3" providerId="ADAL" clId="{9281F79C-1F85-47AF-8E0C-707F69030229}" dt="2026-10-11T20:07:22.495" v="4134" actId="26606"/>
          <ac:spMkLst>
            <pc:docMk/>
            <pc:sldMk cId="747623811" sldId="265"/>
            <ac:spMk id="26" creationId="{081E4A58-353D-44AE-B2FC-2A74E2E400F7}"/>
          </ac:spMkLst>
        </pc:spChg>
        <pc:grpChg chg="del">
          <ac:chgData name="Annie Goddard (2525262)" userId="ebc157f0-70e7-4f98-b46c-a5701203cbd3" providerId="ADAL" clId="{9281F79C-1F85-47AF-8E0C-707F69030229}" dt="2026-10-11T20:07:22.495" v="4134" actId="26606"/>
          <ac:grpSpMkLst>
            <pc:docMk/>
            <pc:sldMk cId="747623811" sldId="265"/>
            <ac:grpSpMk id="10" creationId="{AE1C45F0-260A-458C-96ED-C1F6D2151219}"/>
          </ac:grpSpMkLst>
        </pc:grpChg>
        <pc:cxnChg chg="del">
          <ac:chgData name="Annie Goddard (2525262)" userId="ebc157f0-70e7-4f98-b46c-a5701203cbd3" providerId="ADAL" clId="{9281F79C-1F85-47AF-8E0C-707F69030229}" dt="2026-10-11T20:07:22.495" v="4134" actId="26606"/>
          <ac:cxnSpMkLst>
            <pc:docMk/>
            <pc:sldMk cId="747623811" sldId="265"/>
            <ac:cxnSpMk id="17" creationId="{6CF1BAF6-AD41-4082-B212-8A1F9A2E8779}"/>
          </ac:cxnSpMkLst>
        </pc:cxnChg>
      </pc:sldChg>
      <pc:sldMasterChg chg="setBg">
        <pc:chgData name="Annie Goddard (2525262)" userId="ebc157f0-70e7-4f98-b46c-a5701203cbd3" providerId="ADAL" clId="{9281F79C-1F85-47AF-8E0C-707F69030229}" dt="2026-09-29T13:17:06.941" v="3669"/>
        <pc:sldMasterMkLst>
          <pc:docMk/>
          <pc:sldMasterMk cId="3687598203" sldId="2147483750"/>
        </pc:sldMasterMkLst>
      </pc:sldMasterChg>
    </pc:docChg>
  </pc:docChgLst>
  <pc:docChgLst>
    <pc:chgData name="Annie Goddard (2525262)" userId="S::2525262@student.uwtsd.ac.uk::ebc157f0-70e7-4f98-b46c-a5701203cbd3" providerId="AD" clId="Web-{D1F2FDD5-F9F6-3B66-CCF8-A2AF7762D053}"/>
    <pc:docChg chg="modSld">
      <pc:chgData name="Annie Goddard (2525262)" userId="S::2525262@student.uwtsd.ac.uk::ebc157f0-70e7-4f98-b46c-a5701203cbd3" providerId="AD" clId="Web-{D1F2FDD5-F9F6-3B66-CCF8-A2AF7762D053}" dt="2026-10-08T18:35:27.897" v="32" actId="14100"/>
      <pc:docMkLst>
        <pc:docMk/>
      </pc:docMkLst>
      <pc:sldChg chg="addSp modSp mod setBg">
        <pc:chgData name="Annie Goddard (2525262)" userId="S::2525262@student.uwtsd.ac.uk::ebc157f0-70e7-4f98-b46c-a5701203cbd3" providerId="AD" clId="Web-{D1F2FDD5-F9F6-3B66-CCF8-A2AF7762D053}" dt="2026-10-08T18:35:27.897" v="32" actId="14100"/>
        <pc:sldMkLst>
          <pc:docMk/>
          <pc:sldMk cId="747623811" sldId="265"/>
        </pc:sldMkLst>
        <pc:spChg chg="mod">
          <ac:chgData name="Annie Goddard (2525262)" userId="S::2525262@student.uwtsd.ac.uk::ebc157f0-70e7-4f98-b46c-a5701203cbd3" providerId="AD" clId="Web-{D1F2FDD5-F9F6-3B66-CCF8-A2AF7762D053}" dt="2026-10-08T18:34:38.458" v="24"/>
          <ac:spMkLst>
            <pc:docMk/>
            <pc:sldMk cId="747623811" sldId="265"/>
            <ac:spMk id="2" creationId="{7F81AFAC-0E9C-DA09-94CF-631A6A2FEE8C}"/>
          </ac:spMkLst>
        </pc:spChg>
        <pc:spChg chg="mod">
          <ac:chgData name="Annie Goddard (2525262)" userId="S::2525262@student.uwtsd.ac.uk::ebc157f0-70e7-4f98-b46c-a5701203cbd3" providerId="AD" clId="Web-{D1F2FDD5-F9F6-3B66-CCF8-A2AF7762D053}" dt="2026-10-08T18:35:27.897" v="32" actId="14100"/>
          <ac:spMkLst>
            <pc:docMk/>
            <pc:sldMk cId="747623811" sldId="265"/>
            <ac:spMk id="3" creationId="{AD4CC31B-3310-99AA-4B05-45C667EA65D2}"/>
          </ac:spMkLst>
        </pc:spChg>
        <pc:spChg chg="add">
          <ac:chgData name="Annie Goddard (2525262)" userId="S::2525262@student.uwtsd.ac.uk::ebc157f0-70e7-4f98-b46c-a5701203cbd3" providerId="AD" clId="Web-{D1F2FDD5-F9F6-3B66-CCF8-A2AF7762D053}" dt="2026-10-08T18:34:38.458" v="24"/>
          <ac:spMkLst>
            <pc:docMk/>
            <pc:sldMk cId="747623811" sldId="265"/>
            <ac:spMk id="8" creationId="{B6CDA21F-E7AF-4C75-8395-33F58D5B0E45}"/>
          </ac:spMkLst>
        </pc:spChg>
        <pc:spChg chg="add">
          <ac:chgData name="Annie Goddard (2525262)" userId="S::2525262@student.uwtsd.ac.uk::ebc157f0-70e7-4f98-b46c-a5701203cbd3" providerId="AD" clId="Web-{D1F2FDD5-F9F6-3B66-CCF8-A2AF7762D053}" dt="2026-10-08T18:34:38.458" v="24"/>
          <ac:spMkLst>
            <pc:docMk/>
            <pc:sldMk cId="747623811" sldId="265"/>
            <ac:spMk id="15" creationId="{D5B0017B-2ECA-49AF-B397-DC140825DF8D}"/>
          </ac:spMkLst>
        </pc:spChg>
        <pc:grpChg chg="add">
          <ac:chgData name="Annie Goddard (2525262)" userId="S::2525262@student.uwtsd.ac.uk::ebc157f0-70e7-4f98-b46c-a5701203cbd3" providerId="AD" clId="Web-{D1F2FDD5-F9F6-3B66-CCF8-A2AF7762D053}" dt="2026-10-08T18:34:38.458" v="24"/>
          <ac:grpSpMkLst>
            <pc:docMk/>
            <pc:sldMk cId="747623811" sldId="265"/>
            <ac:grpSpMk id="10" creationId="{AE1C45F0-260A-458C-96ED-C1F6D2151219}"/>
          </ac:grpSpMkLst>
        </pc:grpChg>
        <pc:cxnChg chg="add">
          <ac:chgData name="Annie Goddard (2525262)" userId="S::2525262@student.uwtsd.ac.uk::ebc157f0-70e7-4f98-b46c-a5701203cbd3" providerId="AD" clId="Web-{D1F2FDD5-F9F6-3B66-CCF8-A2AF7762D053}" dt="2026-10-08T18:34:38.458" v="24"/>
          <ac:cxnSpMkLst>
            <pc:docMk/>
            <pc:sldMk cId="747623811" sldId="265"/>
            <ac:cxnSpMk id="17" creationId="{6CF1BAF6-AD41-4082-B212-8A1F9A2E8779}"/>
          </ac:cxnSpMkLst>
        </pc:cxnChg>
      </pc:sldChg>
    </pc:docChg>
  </pc:docChgLst>
  <pc:docChgLst>
    <pc:chgData name="Annie Goddard (2525262)" userId="S::2525262@student.uwtsd.ac.uk::ebc157f0-70e7-4f98-b46c-a5701203cbd3" providerId="AD" clId="Web-{00000000-0000-0000-0000-000000000000}"/>
    <pc:docChg chg="modSld">
      <pc:chgData name="Annie Goddard (2525262)" userId="S::2525262@student.uwtsd.ac.uk::ebc157f0-70e7-4f98-b46c-a5701203cbd3" providerId="AD" clId="Web-{00000000-0000-0000-0000-000000000000}" dt="2026-10-11T19:40:21.144" v="1" actId="1076"/>
      <pc:docMkLst>
        <pc:docMk/>
      </pc:docMkLst>
      <pc:sldChg chg="modSp">
        <pc:chgData name="Annie Goddard (2525262)" userId="S::2525262@student.uwtsd.ac.uk::ebc157f0-70e7-4f98-b46c-a5701203cbd3" providerId="AD" clId="Web-{00000000-0000-0000-0000-000000000000}" dt="2026-10-11T19:40:21.144" v="1" actId="1076"/>
        <pc:sldMkLst>
          <pc:docMk/>
          <pc:sldMk cId="1476916244" sldId="256"/>
        </pc:sldMkLst>
        <pc:picChg chg="mod">
          <ac:chgData name="Annie Goddard (2525262)" userId="S::2525262@student.uwtsd.ac.uk::ebc157f0-70e7-4f98-b46c-a5701203cbd3" providerId="AD" clId="Web-{00000000-0000-0000-0000-000000000000}" dt="2026-10-11T19:40:21.144" v="1" actId="1076"/>
          <ac:picMkLst>
            <pc:docMk/>
            <pc:sldMk cId="1476916244" sldId="256"/>
            <ac:picMk id="6" creationId="{C38127EE-05AB-EEDE-E81B-90214ED4061A}"/>
          </ac:picMkLst>
        </pc:pic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40606DF-C927-44B5-86EF-E401E68A416F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1A8FBC8-A282-4F6A-83DC-E5C614967EE8}">
      <dgm:prSet/>
      <dgm:spPr/>
      <dgm:t>
        <a:bodyPr/>
        <a:lstStyle/>
        <a:p>
          <a:r>
            <a:rPr lang="en-GB"/>
            <a:t>Cognitive development was described through four broad stages</a:t>
          </a:r>
          <a:endParaRPr lang="en-US"/>
        </a:p>
      </dgm:t>
    </dgm:pt>
    <dgm:pt modelId="{C982E397-3108-4948-B02B-AEA6386A1F44}" type="parTrans" cxnId="{317A0868-24F5-4139-9638-90D859ACB772}">
      <dgm:prSet/>
      <dgm:spPr/>
      <dgm:t>
        <a:bodyPr/>
        <a:lstStyle/>
        <a:p>
          <a:endParaRPr lang="en-US"/>
        </a:p>
      </dgm:t>
    </dgm:pt>
    <dgm:pt modelId="{C9F5C786-132C-49BC-9E37-4DFD38D9AD9E}" type="sibTrans" cxnId="{317A0868-24F5-4139-9638-90D859ACB772}">
      <dgm:prSet/>
      <dgm:spPr/>
      <dgm:t>
        <a:bodyPr/>
        <a:lstStyle/>
        <a:p>
          <a:endParaRPr lang="en-US"/>
        </a:p>
      </dgm:t>
    </dgm:pt>
    <dgm:pt modelId="{5ECFD653-DC63-455A-A727-EAFC0C0BE8B4}">
      <dgm:prSet/>
      <dgm:spPr/>
      <dgm:t>
        <a:bodyPr/>
        <a:lstStyle/>
        <a:p>
          <a:r>
            <a:rPr lang="en-GB"/>
            <a:t>Sensorimotor stage [birth-2 years]: children explore the world through sight, sound, touch, taste and smell. They learn that an object still exists even when they cannot see it. A doll covered by a blanket is still there. This is object permanence. (Wyatt et al.,2017, Pg.131)</a:t>
          </a:r>
          <a:endParaRPr lang="en-US"/>
        </a:p>
      </dgm:t>
    </dgm:pt>
    <dgm:pt modelId="{F53DA485-A67D-42C0-8AB3-98C8962B5152}" type="parTrans" cxnId="{2D01DC6F-4E76-41C9-81BC-4BC874C97C68}">
      <dgm:prSet/>
      <dgm:spPr/>
      <dgm:t>
        <a:bodyPr/>
        <a:lstStyle/>
        <a:p>
          <a:endParaRPr lang="en-US"/>
        </a:p>
      </dgm:t>
    </dgm:pt>
    <dgm:pt modelId="{151A130F-7F8B-416F-8A0B-D236214CAA33}" type="sibTrans" cxnId="{2D01DC6F-4E76-41C9-81BC-4BC874C97C68}">
      <dgm:prSet/>
      <dgm:spPr/>
      <dgm:t>
        <a:bodyPr/>
        <a:lstStyle/>
        <a:p>
          <a:endParaRPr lang="en-US"/>
        </a:p>
      </dgm:t>
    </dgm:pt>
    <dgm:pt modelId="{A8E48760-4457-4417-9BAB-5C9D8F914F5F}">
      <dgm:prSet/>
      <dgm:spPr/>
      <dgm:t>
        <a:bodyPr/>
        <a:lstStyle/>
        <a:p>
          <a:r>
            <a:rPr lang="en-GB"/>
            <a:t>Preoperational stage [2-7 years]: pretend play and language start, but thinking is egocentric</a:t>
          </a:r>
          <a:endParaRPr lang="en-US"/>
        </a:p>
      </dgm:t>
    </dgm:pt>
    <dgm:pt modelId="{310E7FB8-67E2-4FD0-8C26-B32378161644}" type="parTrans" cxnId="{CD1FD101-6D97-4F05-9495-AC663610C054}">
      <dgm:prSet/>
      <dgm:spPr/>
      <dgm:t>
        <a:bodyPr/>
        <a:lstStyle/>
        <a:p>
          <a:endParaRPr lang="en-US"/>
        </a:p>
      </dgm:t>
    </dgm:pt>
    <dgm:pt modelId="{CBDAE7AD-66EB-4FBF-9BCA-4D20D9C42662}" type="sibTrans" cxnId="{CD1FD101-6D97-4F05-9495-AC663610C054}">
      <dgm:prSet/>
      <dgm:spPr/>
      <dgm:t>
        <a:bodyPr/>
        <a:lstStyle/>
        <a:p>
          <a:endParaRPr lang="en-US"/>
        </a:p>
      </dgm:t>
    </dgm:pt>
    <dgm:pt modelId="{B7EC0A1D-A9DE-4F62-8F98-F985FE484236}">
      <dgm:prSet/>
      <dgm:spPr/>
      <dgm:t>
        <a:bodyPr/>
        <a:lstStyle/>
        <a:p>
          <a:r>
            <a:rPr lang="en-GB"/>
            <a:t>Concrete operational stage [7-11 years]: logical thinking about real things</a:t>
          </a:r>
          <a:endParaRPr lang="en-US"/>
        </a:p>
      </dgm:t>
    </dgm:pt>
    <dgm:pt modelId="{EDAB43FB-A163-4266-8365-F452E287B181}" type="parTrans" cxnId="{27B42D9A-1C9E-462A-8420-2A10E9D5020C}">
      <dgm:prSet/>
      <dgm:spPr/>
      <dgm:t>
        <a:bodyPr/>
        <a:lstStyle/>
        <a:p>
          <a:endParaRPr lang="en-US"/>
        </a:p>
      </dgm:t>
    </dgm:pt>
    <dgm:pt modelId="{9DA31DF3-4AF1-4503-BA88-6EC5148B6C03}" type="sibTrans" cxnId="{27B42D9A-1C9E-462A-8420-2A10E9D5020C}">
      <dgm:prSet/>
      <dgm:spPr/>
      <dgm:t>
        <a:bodyPr/>
        <a:lstStyle/>
        <a:p>
          <a:endParaRPr lang="en-US"/>
        </a:p>
      </dgm:t>
    </dgm:pt>
    <dgm:pt modelId="{D9FE86BC-EE5D-4C85-AF9F-2B992411C874}">
      <dgm:prSet/>
      <dgm:spPr/>
      <dgm:t>
        <a:bodyPr/>
        <a:lstStyle/>
        <a:p>
          <a:r>
            <a:rPr lang="en-GB"/>
            <a:t>Formal operational stage [11 years and over]: abstract thinking</a:t>
          </a:r>
          <a:endParaRPr lang="en-US"/>
        </a:p>
      </dgm:t>
    </dgm:pt>
    <dgm:pt modelId="{9335EDCE-E12D-4AB5-8209-2CAED1DDC7BC}" type="parTrans" cxnId="{4AB10EB5-729E-44C3-97FE-45F8D9CBC028}">
      <dgm:prSet/>
      <dgm:spPr/>
      <dgm:t>
        <a:bodyPr/>
        <a:lstStyle/>
        <a:p>
          <a:endParaRPr lang="en-US"/>
        </a:p>
      </dgm:t>
    </dgm:pt>
    <dgm:pt modelId="{0115389D-3B8F-47F9-B11E-141DA56A9084}" type="sibTrans" cxnId="{4AB10EB5-729E-44C3-97FE-45F8D9CBC028}">
      <dgm:prSet/>
      <dgm:spPr/>
      <dgm:t>
        <a:bodyPr/>
        <a:lstStyle/>
        <a:p>
          <a:endParaRPr lang="en-US"/>
        </a:p>
      </dgm:t>
    </dgm:pt>
    <dgm:pt modelId="{4417188D-DFF7-40F9-94CD-3804CDA251E9}">
      <dgm:prSet/>
      <dgm:spPr/>
      <dgm:t>
        <a:bodyPr/>
        <a:lstStyle/>
        <a:p>
          <a:r>
            <a:rPr lang="en-GB"/>
            <a:t>Shona is 3, so she is in the pre-operational stage (Piaget and </a:t>
          </a:r>
          <a:r>
            <a:rPr lang="en-GB" err="1"/>
            <a:t>inhelder</a:t>
          </a:r>
          <a:r>
            <a:rPr lang="en-GB"/>
            <a:t>, 1969)</a:t>
          </a:r>
          <a:endParaRPr lang="en-US"/>
        </a:p>
      </dgm:t>
    </dgm:pt>
    <dgm:pt modelId="{7838A0CE-4871-46CA-AD53-92CC844F6BEE}" type="parTrans" cxnId="{1F791BE9-6AAB-4CBD-B710-D2BF0490BB02}">
      <dgm:prSet/>
      <dgm:spPr/>
      <dgm:t>
        <a:bodyPr/>
        <a:lstStyle/>
        <a:p>
          <a:endParaRPr lang="en-US"/>
        </a:p>
      </dgm:t>
    </dgm:pt>
    <dgm:pt modelId="{7DFAA0B1-05A8-4C18-9BD9-CF86A6B9F486}" type="sibTrans" cxnId="{1F791BE9-6AAB-4CBD-B710-D2BF0490BB02}">
      <dgm:prSet/>
      <dgm:spPr/>
      <dgm:t>
        <a:bodyPr/>
        <a:lstStyle/>
        <a:p>
          <a:endParaRPr lang="en-US"/>
        </a:p>
      </dgm:t>
    </dgm:pt>
    <dgm:pt modelId="{92A0C96A-2B83-46BD-A5C7-B0EBBD76C141}" type="pres">
      <dgm:prSet presAssocID="{B40606DF-C927-44B5-86EF-E401E68A416F}" presName="Name0" presStyleCnt="0">
        <dgm:presLayoutVars>
          <dgm:dir/>
          <dgm:resizeHandles val="exact"/>
        </dgm:presLayoutVars>
      </dgm:prSet>
      <dgm:spPr/>
    </dgm:pt>
    <dgm:pt modelId="{7124D627-EFCE-47B9-AE25-E556ACE041AC}" type="pres">
      <dgm:prSet presAssocID="{E1A8FBC8-A282-4F6A-83DC-E5C614967EE8}" presName="node" presStyleLbl="node1" presStyleIdx="0" presStyleCnt="6">
        <dgm:presLayoutVars>
          <dgm:bulletEnabled val="1"/>
        </dgm:presLayoutVars>
      </dgm:prSet>
      <dgm:spPr/>
    </dgm:pt>
    <dgm:pt modelId="{62B52F09-A112-4B5C-8664-9289AEDF974B}" type="pres">
      <dgm:prSet presAssocID="{C9F5C786-132C-49BC-9E37-4DFD38D9AD9E}" presName="sibTrans" presStyleLbl="sibTrans1D1" presStyleIdx="0" presStyleCnt="5"/>
      <dgm:spPr/>
    </dgm:pt>
    <dgm:pt modelId="{200A0822-2014-4176-AE1F-7BFF2FC40D79}" type="pres">
      <dgm:prSet presAssocID="{C9F5C786-132C-49BC-9E37-4DFD38D9AD9E}" presName="connectorText" presStyleLbl="sibTrans1D1" presStyleIdx="0" presStyleCnt="5"/>
      <dgm:spPr/>
    </dgm:pt>
    <dgm:pt modelId="{BF205DB5-4914-4C0F-B190-0D1533BDF809}" type="pres">
      <dgm:prSet presAssocID="{5ECFD653-DC63-455A-A727-EAFC0C0BE8B4}" presName="node" presStyleLbl="node1" presStyleIdx="1" presStyleCnt="6">
        <dgm:presLayoutVars>
          <dgm:bulletEnabled val="1"/>
        </dgm:presLayoutVars>
      </dgm:prSet>
      <dgm:spPr/>
    </dgm:pt>
    <dgm:pt modelId="{034DC54B-88DC-4773-A7C9-BD971A21BC6B}" type="pres">
      <dgm:prSet presAssocID="{151A130F-7F8B-416F-8A0B-D236214CAA33}" presName="sibTrans" presStyleLbl="sibTrans1D1" presStyleIdx="1" presStyleCnt="5"/>
      <dgm:spPr/>
    </dgm:pt>
    <dgm:pt modelId="{B3E78E55-C830-4394-88DC-0ADD38477D21}" type="pres">
      <dgm:prSet presAssocID="{151A130F-7F8B-416F-8A0B-D236214CAA33}" presName="connectorText" presStyleLbl="sibTrans1D1" presStyleIdx="1" presStyleCnt="5"/>
      <dgm:spPr/>
    </dgm:pt>
    <dgm:pt modelId="{EAB20D9E-5880-4D84-AE37-6F9A33C07F6B}" type="pres">
      <dgm:prSet presAssocID="{A8E48760-4457-4417-9BAB-5C9D8F914F5F}" presName="node" presStyleLbl="node1" presStyleIdx="2" presStyleCnt="6">
        <dgm:presLayoutVars>
          <dgm:bulletEnabled val="1"/>
        </dgm:presLayoutVars>
      </dgm:prSet>
      <dgm:spPr/>
    </dgm:pt>
    <dgm:pt modelId="{42FE08C2-BCA2-43F0-B62D-15842CA6D165}" type="pres">
      <dgm:prSet presAssocID="{CBDAE7AD-66EB-4FBF-9BCA-4D20D9C42662}" presName="sibTrans" presStyleLbl="sibTrans1D1" presStyleIdx="2" presStyleCnt="5"/>
      <dgm:spPr/>
    </dgm:pt>
    <dgm:pt modelId="{E13C9C80-5FA6-4E99-BF5A-6F663E4C6C49}" type="pres">
      <dgm:prSet presAssocID="{CBDAE7AD-66EB-4FBF-9BCA-4D20D9C42662}" presName="connectorText" presStyleLbl="sibTrans1D1" presStyleIdx="2" presStyleCnt="5"/>
      <dgm:spPr/>
    </dgm:pt>
    <dgm:pt modelId="{3B7580EC-83CC-4C16-BCA8-565DFDC99588}" type="pres">
      <dgm:prSet presAssocID="{B7EC0A1D-A9DE-4F62-8F98-F985FE484236}" presName="node" presStyleLbl="node1" presStyleIdx="3" presStyleCnt="6">
        <dgm:presLayoutVars>
          <dgm:bulletEnabled val="1"/>
        </dgm:presLayoutVars>
      </dgm:prSet>
      <dgm:spPr/>
    </dgm:pt>
    <dgm:pt modelId="{E6A6A6E3-66CD-47C4-A377-B128C06D1B43}" type="pres">
      <dgm:prSet presAssocID="{9DA31DF3-4AF1-4503-BA88-6EC5148B6C03}" presName="sibTrans" presStyleLbl="sibTrans1D1" presStyleIdx="3" presStyleCnt="5"/>
      <dgm:spPr/>
    </dgm:pt>
    <dgm:pt modelId="{E6242A40-B459-4C51-BEF0-993457B02EF6}" type="pres">
      <dgm:prSet presAssocID="{9DA31DF3-4AF1-4503-BA88-6EC5148B6C03}" presName="connectorText" presStyleLbl="sibTrans1D1" presStyleIdx="3" presStyleCnt="5"/>
      <dgm:spPr/>
    </dgm:pt>
    <dgm:pt modelId="{3FD5C604-B35E-4450-BAFC-D9EFC69ACBC6}" type="pres">
      <dgm:prSet presAssocID="{D9FE86BC-EE5D-4C85-AF9F-2B992411C874}" presName="node" presStyleLbl="node1" presStyleIdx="4" presStyleCnt="6">
        <dgm:presLayoutVars>
          <dgm:bulletEnabled val="1"/>
        </dgm:presLayoutVars>
      </dgm:prSet>
      <dgm:spPr/>
    </dgm:pt>
    <dgm:pt modelId="{4F3F00BD-FEE2-4957-8944-B055AE96B71A}" type="pres">
      <dgm:prSet presAssocID="{0115389D-3B8F-47F9-B11E-141DA56A9084}" presName="sibTrans" presStyleLbl="sibTrans1D1" presStyleIdx="4" presStyleCnt="5"/>
      <dgm:spPr/>
    </dgm:pt>
    <dgm:pt modelId="{833EBD4B-ADE4-4A26-8851-93482893B870}" type="pres">
      <dgm:prSet presAssocID="{0115389D-3B8F-47F9-B11E-141DA56A9084}" presName="connectorText" presStyleLbl="sibTrans1D1" presStyleIdx="4" presStyleCnt="5"/>
      <dgm:spPr/>
    </dgm:pt>
    <dgm:pt modelId="{E7C7DE1F-EFB0-4922-B130-C76A82E6AAA2}" type="pres">
      <dgm:prSet presAssocID="{4417188D-DFF7-40F9-94CD-3804CDA251E9}" presName="node" presStyleLbl="node1" presStyleIdx="5" presStyleCnt="6">
        <dgm:presLayoutVars>
          <dgm:bulletEnabled val="1"/>
        </dgm:presLayoutVars>
      </dgm:prSet>
      <dgm:spPr/>
    </dgm:pt>
  </dgm:ptLst>
  <dgm:cxnLst>
    <dgm:cxn modelId="{CD1FD101-6D97-4F05-9495-AC663610C054}" srcId="{B40606DF-C927-44B5-86EF-E401E68A416F}" destId="{A8E48760-4457-4417-9BAB-5C9D8F914F5F}" srcOrd="2" destOrd="0" parTransId="{310E7FB8-67E2-4FD0-8C26-B32378161644}" sibTransId="{CBDAE7AD-66EB-4FBF-9BCA-4D20D9C42662}"/>
    <dgm:cxn modelId="{44298408-1DD5-4840-B5A9-6AA3FD395B89}" type="presOf" srcId="{151A130F-7F8B-416F-8A0B-D236214CAA33}" destId="{034DC54B-88DC-4773-A7C9-BD971A21BC6B}" srcOrd="0" destOrd="0" presId="urn:microsoft.com/office/officeart/2016/7/layout/RepeatingBendingProcessNew"/>
    <dgm:cxn modelId="{261BFF0B-6852-45BD-9388-379BC440E941}" type="presOf" srcId="{9DA31DF3-4AF1-4503-BA88-6EC5148B6C03}" destId="{E6A6A6E3-66CD-47C4-A377-B128C06D1B43}" srcOrd="0" destOrd="0" presId="urn:microsoft.com/office/officeart/2016/7/layout/RepeatingBendingProcessNew"/>
    <dgm:cxn modelId="{7052E30C-AE1A-463C-BFE3-6A12838D711A}" type="presOf" srcId="{B40606DF-C927-44B5-86EF-E401E68A416F}" destId="{92A0C96A-2B83-46BD-A5C7-B0EBBD76C141}" srcOrd="0" destOrd="0" presId="urn:microsoft.com/office/officeart/2016/7/layout/RepeatingBendingProcessNew"/>
    <dgm:cxn modelId="{21751964-6AF7-42D3-905D-427AF33B11FA}" type="presOf" srcId="{151A130F-7F8B-416F-8A0B-D236214CAA33}" destId="{B3E78E55-C830-4394-88DC-0ADD38477D21}" srcOrd="1" destOrd="0" presId="urn:microsoft.com/office/officeart/2016/7/layout/RepeatingBendingProcessNew"/>
    <dgm:cxn modelId="{E5D02666-5333-422C-A352-03DE8C99049A}" type="presOf" srcId="{B7EC0A1D-A9DE-4F62-8F98-F985FE484236}" destId="{3B7580EC-83CC-4C16-BCA8-565DFDC99588}" srcOrd="0" destOrd="0" presId="urn:microsoft.com/office/officeart/2016/7/layout/RepeatingBendingProcessNew"/>
    <dgm:cxn modelId="{317A0868-24F5-4139-9638-90D859ACB772}" srcId="{B40606DF-C927-44B5-86EF-E401E68A416F}" destId="{E1A8FBC8-A282-4F6A-83DC-E5C614967EE8}" srcOrd="0" destOrd="0" parTransId="{C982E397-3108-4948-B02B-AEA6386A1F44}" sibTransId="{C9F5C786-132C-49BC-9E37-4DFD38D9AD9E}"/>
    <dgm:cxn modelId="{AC3D906D-7114-41FD-9996-84DF6CA831A7}" type="presOf" srcId="{0115389D-3B8F-47F9-B11E-141DA56A9084}" destId="{4F3F00BD-FEE2-4957-8944-B055AE96B71A}" srcOrd="0" destOrd="0" presId="urn:microsoft.com/office/officeart/2016/7/layout/RepeatingBendingProcessNew"/>
    <dgm:cxn modelId="{2D01DC6F-4E76-41C9-81BC-4BC874C97C68}" srcId="{B40606DF-C927-44B5-86EF-E401E68A416F}" destId="{5ECFD653-DC63-455A-A727-EAFC0C0BE8B4}" srcOrd="1" destOrd="0" parTransId="{F53DA485-A67D-42C0-8AB3-98C8962B5152}" sibTransId="{151A130F-7F8B-416F-8A0B-D236214CAA33}"/>
    <dgm:cxn modelId="{BC346477-D3EB-4F07-8001-44F36F74DE91}" type="presOf" srcId="{C9F5C786-132C-49BC-9E37-4DFD38D9AD9E}" destId="{200A0822-2014-4176-AE1F-7BFF2FC40D79}" srcOrd="1" destOrd="0" presId="urn:microsoft.com/office/officeart/2016/7/layout/RepeatingBendingProcessNew"/>
    <dgm:cxn modelId="{CFEED659-6440-4311-AA30-5D5E980D6332}" type="presOf" srcId="{9DA31DF3-4AF1-4503-BA88-6EC5148B6C03}" destId="{E6242A40-B459-4C51-BEF0-993457B02EF6}" srcOrd="1" destOrd="0" presId="urn:microsoft.com/office/officeart/2016/7/layout/RepeatingBendingProcessNew"/>
    <dgm:cxn modelId="{288E3D8D-9E47-4D7A-9722-6DF104DBB688}" type="presOf" srcId="{0115389D-3B8F-47F9-B11E-141DA56A9084}" destId="{833EBD4B-ADE4-4A26-8851-93482893B870}" srcOrd="1" destOrd="0" presId="urn:microsoft.com/office/officeart/2016/7/layout/RepeatingBendingProcessNew"/>
    <dgm:cxn modelId="{703E218E-6236-4298-9EFE-07D460CACEAD}" type="presOf" srcId="{CBDAE7AD-66EB-4FBF-9BCA-4D20D9C42662}" destId="{42FE08C2-BCA2-43F0-B62D-15842CA6D165}" srcOrd="0" destOrd="0" presId="urn:microsoft.com/office/officeart/2016/7/layout/RepeatingBendingProcessNew"/>
    <dgm:cxn modelId="{27B42D9A-1C9E-462A-8420-2A10E9D5020C}" srcId="{B40606DF-C927-44B5-86EF-E401E68A416F}" destId="{B7EC0A1D-A9DE-4F62-8F98-F985FE484236}" srcOrd="3" destOrd="0" parTransId="{EDAB43FB-A163-4266-8365-F452E287B181}" sibTransId="{9DA31DF3-4AF1-4503-BA88-6EC5148B6C03}"/>
    <dgm:cxn modelId="{696BC4A0-BC4A-4C4C-8504-78C77975F792}" type="presOf" srcId="{D9FE86BC-EE5D-4C85-AF9F-2B992411C874}" destId="{3FD5C604-B35E-4450-BAFC-D9EFC69ACBC6}" srcOrd="0" destOrd="0" presId="urn:microsoft.com/office/officeart/2016/7/layout/RepeatingBendingProcessNew"/>
    <dgm:cxn modelId="{612A71A5-83FA-4631-B072-92849419048D}" type="presOf" srcId="{4417188D-DFF7-40F9-94CD-3804CDA251E9}" destId="{E7C7DE1F-EFB0-4922-B130-C76A82E6AAA2}" srcOrd="0" destOrd="0" presId="urn:microsoft.com/office/officeart/2016/7/layout/RepeatingBendingProcessNew"/>
    <dgm:cxn modelId="{A55C58AE-86EE-4448-A46E-91CE898C1C92}" type="presOf" srcId="{A8E48760-4457-4417-9BAB-5C9D8F914F5F}" destId="{EAB20D9E-5880-4D84-AE37-6F9A33C07F6B}" srcOrd="0" destOrd="0" presId="urn:microsoft.com/office/officeart/2016/7/layout/RepeatingBendingProcessNew"/>
    <dgm:cxn modelId="{4AB10EB5-729E-44C3-97FE-45F8D9CBC028}" srcId="{B40606DF-C927-44B5-86EF-E401E68A416F}" destId="{D9FE86BC-EE5D-4C85-AF9F-2B992411C874}" srcOrd="4" destOrd="0" parTransId="{9335EDCE-E12D-4AB5-8209-2CAED1DDC7BC}" sibTransId="{0115389D-3B8F-47F9-B11E-141DA56A9084}"/>
    <dgm:cxn modelId="{F9240BCE-B283-4C3F-8FC9-667E35D919BE}" type="presOf" srcId="{5ECFD653-DC63-455A-A727-EAFC0C0BE8B4}" destId="{BF205DB5-4914-4C0F-B190-0D1533BDF809}" srcOrd="0" destOrd="0" presId="urn:microsoft.com/office/officeart/2016/7/layout/RepeatingBendingProcessNew"/>
    <dgm:cxn modelId="{82B9F0D2-6B46-4446-A452-1EA0F8E23687}" type="presOf" srcId="{C9F5C786-132C-49BC-9E37-4DFD38D9AD9E}" destId="{62B52F09-A112-4B5C-8664-9289AEDF974B}" srcOrd="0" destOrd="0" presId="urn:microsoft.com/office/officeart/2016/7/layout/RepeatingBendingProcessNew"/>
    <dgm:cxn modelId="{BBE584E1-046F-47BC-A011-0B150DB1CBF0}" type="presOf" srcId="{E1A8FBC8-A282-4F6A-83DC-E5C614967EE8}" destId="{7124D627-EFCE-47B9-AE25-E556ACE041AC}" srcOrd="0" destOrd="0" presId="urn:microsoft.com/office/officeart/2016/7/layout/RepeatingBendingProcessNew"/>
    <dgm:cxn modelId="{1F791BE9-6AAB-4CBD-B710-D2BF0490BB02}" srcId="{B40606DF-C927-44B5-86EF-E401E68A416F}" destId="{4417188D-DFF7-40F9-94CD-3804CDA251E9}" srcOrd="5" destOrd="0" parTransId="{7838A0CE-4871-46CA-AD53-92CC844F6BEE}" sibTransId="{7DFAA0B1-05A8-4C18-9BD9-CF86A6B9F486}"/>
    <dgm:cxn modelId="{ADE133F1-6EF7-425A-89CB-E2F75653F5D4}" type="presOf" srcId="{CBDAE7AD-66EB-4FBF-9BCA-4D20D9C42662}" destId="{E13C9C80-5FA6-4E99-BF5A-6F663E4C6C49}" srcOrd="1" destOrd="0" presId="urn:microsoft.com/office/officeart/2016/7/layout/RepeatingBendingProcessNew"/>
    <dgm:cxn modelId="{0080CA43-52E5-436F-A85B-6A8845561BCF}" type="presParOf" srcId="{92A0C96A-2B83-46BD-A5C7-B0EBBD76C141}" destId="{7124D627-EFCE-47B9-AE25-E556ACE041AC}" srcOrd="0" destOrd="0" presId="urn:microsoft.com/office/officeart/2016/7/layout/RepeatingBendingProcessNew"/>
    <dgm:cxn modelId="{68310E52-2574-41ED-B3F9-BBB9148B0400}" type="presParOf" srcId="{92A0C96A-2B83-46BD-A5C7-B0EBBD76C141}" destId="{62B52F09-A112-4B5C-8664-9289AEDF974B}" srcOrd="1" destOrd="0" presId="urn:microsoft.com/office/officeart/2016/7/layout/RepeatingBendingProcessNew"/>
    <dgm:cxn modelId="{31BF5557-0AC9-425C-B736-FE0A376C772A}" type="presParOf" srcId="{62B52F09-A112-4B5C-8664-9289AEDF974B}" destId="{200A0822-2014-4176-AE1F-7BFF2FC40D79}" srcOrd="0" destOrd="0" presId="urn:microsoft.com/office/officeart/2016/7/layout/RepeatingBendingProcessNew"/>
    <dgm:cxn modelId="{D146A089-A0D4-4275-BAFA-9326E7A9FD13}" type="presParOf" srcId="{92A0C96A-2B83-46BD-A5C7-B0EBBD76C141}" destId="{BF205DB5-4914-4C0F-B190-0D1533BDF809}" srcOrd="2" destOrd="0" presId="urn:microsoft.com/office/officeart/2016/7/layout/RepeatingBendingProcessNew"/>
    <dgm:cxn modelId="{C219F27D-DC2D-4DE4-96B1-E59D35A166E3}" type="presParOf" srcId="{92A0C96A-2B83-46BD-A5C7-B0EBBD76C141}" destId="{034DC54B-88DC-4773-A7C9-BD971A21BC6B}" srcOrd="3" destOrd="0" presId="urn:microsoft.com/office/officeart/2016/7/layout/RepeatingBendingProcessNew"/>
    <dgm:cxn modelId="{D2E54CA1-C10D-476F-BA95-C9A35C0E4DE1}" type="presParOf" srcId="{034DC54B-88DC-4773-A7C9-BD971A21BC6B}" destId="{B3E78E55-C830-4394-88DC-0ADD38477D21}" srcOrd="0" destOrd="0" presId="urn:microsoft.com/office/officeart/2016/7/layout/RepeatingBendingProcessNew"/>
    <dgm:cxn modelId="{3982F023-FF20-40C6-B091-6C17F4F55129}" type="presParOf" srcId="{92A0C96A-2B83-46BD-A5C7-B0EBBD76C141}" destId="{EAB20D9E-5880-4D84-AE37-6F9A33C07F6B}" srcOrd="4" destOrd="0" presId="urn:microsoft.com/office/officeart/2016/7/layout/RepeatingBendingProcessNew"/>
    <dgm:cxn modelId="{60B3967D-4E26-426D-9FE5-722BDF6A0E0F}" type="presParOf" srcId="{92A0C96A-2B83-46BD-A5C7-B0EBBD76C141}" destId="{42FE08C2-BCA2-43F0-B62D-15842CA6D165}" srcOrd="5" destOrd="0" presId="urn:microsoft.com/office/officeart/2016/7/layout/RepeatingBendingProcessNew"/>
    <dgm:cxn modelId="{46E032AE-29AF-48FB-844C-33E3A58CCA5F}" type="presParOf" srcId="{42FE08C2-BCA2-43F0-B62D-15842CA6D165}" destId="{E13C9C80-5FA6-4E99-BF5A-6F663E4C6C49}" srcOrd="0" destOrd="0" presId="urn:microsoft.com/office/officeart/2016/7/layout/RepeatingBendingProcessNew"/>
    <dgm:cxn modelId="{DA8386C8-2704-40DF-B815-05FD50524E81}" type="presParOf" srcId="{92A0C96A-2B83-46BD-A5C7-B0EBBD76C141}" destId="{3B7580EC-83CC-4C16-BCA8-565DFDC99588}" srcOrd="6" destOrd="0" presId="urn:microsoft.com/office/officeart/2016/7/layout/RepeatingBendingProcessNew"/>
    <dgm:cxn modelId="{92089727-832D-45E2-A913-8A3A0158F65A}" type="presParOf" srcId="{92A0C96A-2B83-46BD-A5C7-B0EBBD76C141}" destId="{E6A6A6E3-66CD-47C4-A377-B128C06D1B43}" srcOrd="7" destOrd="0" presId="urn:microsoft.com/office/officeart/2016/7/layout/RepeatingBendingProcessNew"/>
    <dgm:cxn modelId="{496BFB89-18E1-493D-B756-7DD434B2CDAA}" type="presParOf" srcId="{E6A6A6E3-66CD-47C4-A377-B128C06D1B43}" destId="{E6242A40-B459-4C51-BEF0-993457B02EF6}" srcOrd="0" destOrd="0" presId="urn:microsoft.com/office/officeart/2016/7/layout/RepeatingBendingProcessNew"/>
    <dgm:cxn modelId="{C60E1A0A-F528-496F-8C6C-0A4526231A07}" type="presParOf" srcId="{92A0C96A-2B83-46BD-A5C7-B0EBBD76C141}" destId="{3FD5C604-B35E-4450-BAFC-D9EFC69ACBC6}" srcOrd="8" destOrd="0" presId="urn:microsoft.com/office/officeart/2016/7/layout/RepeatingBendingProcessNew"/>
    <dgm:cxn modelId="{A3776204-4879-439B-BEAA-B10C585B604E}" type="presParOf" srcId="{92A0C96A-2B83-46BD-A5C7-B0EBBD76C141}" destId="{4F3F00BD-FEE2-4957-8944-B055AE96B71A}" srcOrd="9" destOrd="0" presId="urn:microsoft.com/office/officeart/2016/7/layout/RepeatingBendingProcessNew"/>
    <dgm:cxn modelId="{8ADD4789-A3C9-48CF-805E-D57A9139334A}" type="presParOf" srcId="{4F3F00BD-FEE2-4957-8944-B055AE96B71A}" destId="{833EBD4B-ADE4-4A26-8851-93482893B870}" srcOrd="0" destOrd="0" presId="urn:microsoft.com/office/officeart/2016/7/layout/RepeatingBendingProcessNew"/>
    <dgm:cxn modelId="{EDCA6256-96AC-4650-BF3D-2811285330A4}" type="presParOf" srcId="{92A0C96A-2B83-46BD-A5C7-B0EBBD76C141}" destId="{E7C7DE1F-EFB0-4922-B130-C76A82E6AAA2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B52F09-A112-4B5C-8664-9289AEDF974B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912848"/>
        <a:ext cx="34897" cy="6979"/>
      </dsp:txXfrm>
    </dsp:sp>
    <dsp:sp modelId="{7124D627-EFCE-47B9-AE25-E556ACE041AC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Cognitive development was described through four broad stages</a:t>
          </a:r>
          <a:endParaRPr lang="en-US" sz="1300" kern="1200"/>
        </a:p>
      </dsp:txBody>
      <dsp:txXfrm>
        <a:off x="8061" y="5979"/>
        <a:ext cx="3034531" cy="1820718"/>
      </dsp:txXfrm>
    </dsp:sp>
    <dsp:sp modelId="{034DC54B-88DC-4773-A7C9-BD971A21BC6B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912848"/>
        <a:ext cx="34897" cy="6979"/>
      </dsp:txXfrm>
    </dsp:sp>
    <dsp:sp modelId="{BF205DB5-4914-4C0F-B190-0D1533BDF809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Sensorimotor stage [birth-2 years]: children explore the world through sight, sound, touch, taste and smell. They learn that an object still exists even when they cannot see it. A doll covered by a blanket is still there. This is object permanence. (Wyatt et al.,2017, Pg.131)</a:t>
          </a:r>
          <a:endParaRPr lang="en-US" sz="1300" kern="1200"/>
        </a:p>
      </dsp:txBody>
      <dsp:txXfrm>
        <a:off x="3740534" y="5979"/>
        <a:ext cx="3034531" cy="1820718"/>
      </dsp:txXfrm>
    </dsp:sp>
    <dsp:sp modelId="{42FE08C2-BCA2-43F0-B62D-15842CA6D165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5070362" y="2155079"/>
        <a:ext cx="374875" cy="6979"/>
      </dsp:txXfrm>
    </dsp:sp>
    <dsp:sp modelId="{EAB20D9E-5880-4D84-AE37-6F9A33C07F6B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Preoperational stage [2-7 years]: pretend play and language start, but thinking is egocentric</a:t>
          </a:r>
          <a:endParaRPr lang="en-US" sz="1300" kern="1200"/>
        </a:p>
      </dsp:txBody>
      <dsp:txXfrm>
        <a:off x="7473007" y="5979"/>
        <a:ext cx="3034531" cy="1820718"/>
      </dsp:txXfrm>
    </dsp:sp>
    <dsp:sp modelId="{E6A6A6E3-66CD-47C4-A377-B128C06D1B43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357014" y="3431509"/>
        <a:ext cx="34897" cy="6979"/>
      </dsp:txXfrm>
    </dsp:sp>
    <dsp:sp modelId="{3B7580EC-83CC-4C16-BCA8-565DFDC99588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Concrete operational stage [7-11 years]: logical thinking about real things</a:t>
          </a:r>
          <a:endParaRPr lang="en-US" sz="1300" kern="1200"/>
        </a:p>
      </dsp:txBody>
      <dsp:txXfrm>
        <a:off x="8061" y="2524640"/>
        <a:ext cx="3034531" cy="1820718"/>
      </dsp:txXfrm>
    </dsp:sp>
    <dsp:sp modelId="{4F3F00BD-FEE2-4957-8944-B055AE96B71A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089488" y="3431509"/>
        <a:ext cx="34897" cy="6979"/>
      </dsp:txXfrm>
    </dsp:sp>
    <dsp:sp modelId="{3FD5C604-B35E-4450-BAFC-D9EFC69ACBC6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Formal operational stage [11 years and over]: abstract thinking</a:t>
          </a:r>
          <a:endParaRPr lang="en-US" sz="1300" kern="1200"/>
        </a:p>
      </dsp:txBody>
      <dsp:txXfrm>
        <a:off x="3740534" y="2524640"/>
        <a:ext cx="3034531" cy="1820718"/>
      </dsp:txXfrm>
    </dsp:sp>
    <dsp:sp modelId="{E7C7DE1F-EFB0-4922-B130-C76A82E6AAA2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577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300" kern="1200"/>
            <a:t>Shona is 3, so she is in the pre-operational stage (Piaget and </a:t>
          </a:r>
          <a:r>
            <a:rPr lang="en-GB" sz="1300" kern="1200" err="1"/>
            <a:t>inhelder</a:t>
          </a:r>
          <a:r>
            <a:rPr lang="en-GB" sz="1300" kern="1200"/>
            <a:t>, 1969)</a:t>
          </a:r>
          <a:endParaRPr lang="en-US" sz="1300" kern="1200"/>
        </a:p>
      </dsp:txBody>
      <dsp:txXfrm>
        <a:off x="7473007" y="2524640"/>
        <a:ext cx="3034531" cy="182071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C1C413D-4AE1-4462-8F93-A1D0E8814A7D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742E29-7C2D-44E4-AA74-D846E51EFF0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65963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F742E29-7C2D-44E4-AA74-D846E51EFF0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803590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5BD8B9-6673-9AAE-227B-E6799E8796A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6B87FD-9BE4-DE61-6375-51EF43DC5C9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1C299-1C0B-555A-6EC2-A65C3E9AE3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E6593A-3407-B0B5-CDB3-CFA9569CD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77B262-1FD9-74AF-AB9E-4BD51DF115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30431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62CA80-9411-1596-01BE-4D670DB84C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9407C0-77A2-D5CD-435B-F0AF1BEBE03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111A64D-B193-ABF8-EEC7-1BC5CEBC77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356988-1E88-A01F-1CA2-9276B1BF10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B93C86-2A1D-F770-B54C-43DE26FCB8F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905835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AD2F5F-143E-8F10-C468-9714E415B4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60BC61F-E5B9-CB1D-3CFD-437A0249E9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7737AD9-5CD2-A223-756E-2752EBF33E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4B2517-0EDB-2F59-55CC-955F18421B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2486BE-23F2-7648-83BD-5555038E8B4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23387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647C8F-4C83-6CD1-EA6A-6F045269A7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EB700F-DD44-C9DD-D0FC-A73A189016F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C5D8559-258B-4321-781D-02E9A53E870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0BFE897-3F62-629E-7E2B-EAE06582C8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EF1D38-3E10-ACC6-721D-E4146E846E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20B397-B944-C508-E838-BA48B78054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3755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961240-C7F5-B935-48B5-9D7E5889E1D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7A4A81C-AA86-3A64-B52B-F9B4F48DD0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0BE48D7-C1B1-3573-34D6-D600DB17A0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5C5FC60-0139-640B-9BC1-A99578F3A3F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BC9BCE4-7359-6B68-D3B2-CB44FB30BC3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DAE51A-7F7E-071A-5420-1925EB9D65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8D259DE-AE69-E0EE-9667-5340783A92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E83A14E-D855-718D-082A-7ACAAC591E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745800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5CA304-4583-7881-F37C-8E52A1223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B76055-DB3F-F1B4-2FBC-E274FD7237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4E261A5-C25C-2828-981A-8BB9F4D9FB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24F6DD-CABC-3B6B-5CF0-85E3CBE17D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646928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29DD141-0E85-DDBA-2B0F-5800DD867B5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0B78DE7-0910-21C5-99B5-1302004E32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D893024-9622-3D4A-9E67-BD4CD8C262E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376379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4B3C5-9C9E-1E44-C075-2366FE2C2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57D92-BC82-2219-93EF-CCA8B15F77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6E4A4DF-A719-9F7E-0EE3-D53056E41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E58731-49F4-0F02-4BC4-3C0373AA08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4E5D1A0-565C-6B65-6A66-A41853C23F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51B2160-4DE9-71C4-02C6-E93270B444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05161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AF5CB4-F661-001F-4939-D03C2E4BD9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0A64718-77DB-CB71-4C06-18B4D7DC911D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EC701A-7580-0BD7-5316-ADE96752876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7BB7BC6-BE90-8470-E42C-C01BA2A79C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DA1EFD5-C902-72A5-FFFB-8ED02A274E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930F9F9-A254-CB10-992A-AB67E4EC54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95088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745738-FBD1-665E-E896-6959986C6C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F5A9FCB-69BF-3967-DF75-A27835D23A4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6923CC4-9EF0-F9B3-AA03-03FDD7730E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9E2F62-9FEF-EF97-B5E4-20F1886BEA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23D2AD5-4223-D39B-CBF8-A47FFA256B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275378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F1E771B-3137-3C2D-6B52-0A0FBF2433F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705A7DF-BC09-06BE-1792-6093ADADBA3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D73EB2-431D-EA7E-6B1F-8D53A27F2C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9B9766-4394-7265-D2BB-5B735AB4F3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DFAE0F-CF77-4596-1137-CE8072D61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965627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EAA27B1-F090-6809-DAAA-AFFE62F0FB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E6E3E8A-1FB6-1550-8527-F49BEB87F4D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311DD3-3A87-9780-2307-D028E131BF0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114B04E-71C9-4EC8-822B-6E708F1194F6}" type="datetimeFigureOut">
              <a:rPr lang="en-GB" smtClean="0"/>
              <a:t>11/10/2026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02AD5E-B7D8-EE91-524B-BE8E8AEEC3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D15DC3-C179-924E-AE8F-CBE94F17987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B74D1939-B359-4E4A-AB27-291C9AA0E6D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75982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1" r:id="rId1"/>
    <p:sldLayoutId id="2147483752" r:id="rId2"/>
    <p:sldLayoutId id="2147483753" r:id="rId3"/>
    <p:sldLayoutId id="2147483754" r:id="rId4"/>
    <p:sldLayoutId id="2147483755" r:id="rId5"/>
    <p:sldLayoutId id="2147483756" r:id="rId6"/>
    <p:sldLayoutId id="2147483757" r:id="rId7"/>
    <p:sldLayoutId id="2147483758" r:id="rId8"/>
    <p:sldLayoutId id="2147483759" r:id="rId9"/>
    <p:sldLayoutId id="2147483760" r:id="rId10"/>
    <p:sldLayoutId id="214748376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xiairworld.com/wp-content/uploads/2025/05/The-Four-Stages-of-Cognitive-Development-1024x610.webp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00E0F77-E936-4985-B7B1-B9823486AC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8F478F-E2E7-A67F-8EC1-E5ED9C95A1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17889" y="4883544"/>
            <a:ext cx="3876086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br>
              <a:rPr lang="en-US" sz="2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PIAGETS COGNITIVE DEVELOPMENT THEORY TO EARLY CHILDHOOD DEVELOPMENT (SHONA)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95C8260E-968F-44E8-A823-ABB4313119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8658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C1BBA94-3F40-40AA-8BB9-E69E25E537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89" y="0"/>
            <a:ext cx="11231745" cy="4588184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pplying Piagets Theory of Cognitive Development to Educational ...">
            <a:extLst>
              <a:ext uri="{FF2B5EF4-FFF2-40B4-BE49-F238E27FC236}">
                <a16:creationId xmlns:a16="http://schemas.microsoft.com/office/drawing/2014/main" id="{C38127EE-05AB-EEDE-E81B-90214ED406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54189" y="247439"/>
            <a:ext cx="6727441" cy="3867993"/>
          </a:xfrm>
          <a:prstGeom prst="rect">
            <a:avLst/>
          </a:prstGeom>
        </p:spPr>
      </p:pic>
      <p:sp>
        <p:nvSpPr>
          <p:cNvPr id="17" name="Rectangle 16">
            <a:extLst>
              <a:ext uri="{FF2B5EF4-FFF2-40B4-BE49-F238E27FC236}">
                <a16:creationId xmlns:a16="http://schemas.microsoft.com/office/drawing/2014/main" id="{FE43805F-24A6-46A4-B19B-54F2834735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001107" y="5661132"/>
            <a:ext cx="1463040" cy="4571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E3A4C2B-08BD-756A-5DF1-38B53DAFB6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162719" y="4883544"/>
            <a:ext cx="6586915" cy="1556907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/>
              <a:t>STUDENT NAME: ANNIE GODDARD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/>
              <a:t>STUDENT NUMBER: 2525262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/>
              <a:t>MODULE CODE: LCHS4010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1800" b="1"/>
              <a:t>LECTURER: ALICE CLAYTON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147691624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BF61EA3-B236-439E-9C0B-340980D56B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D753FEE-9B9E-2810-2756-97996CB40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8638" y="386930"/>
            <a:ext cx="9236700" cy="1188950"/>
          </a:xfrm>
        </p:spPr>
        <p:txBody>
          <a:bodyPr anchor="b">
            <a:normAutofit/>
          </a:bodyPr>
          <a:lstStyle/>
          <a:p>
            <a:r>
              <a:rPr lang="en-GB" sz="5400"/>
              <a:t>INTRODUCTION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8FAF094-D087-493F-8DF9-A486C2D6BB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2" y="1998368"/>
            <a:ext cx="11695083" cy="782176"/>
            <a:chOff x="-2" y="1998368"/>
            <a:chExt cx="11695083" cy="782176"/>
          </a:xfrm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8D7C88D8-5509-4514-925A-9CE148E5CB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11228040" y="2313027"/>
              <a:ext cx="781700" cy="152382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275593D-F75E-4426-AE3E-2CDEFD228D2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flipH="1" flipV="1">
              <a:off x="-2" y="1998845"/>
              <a:ext cx="11454595" cy="781699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4" name="Rectangle 13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147845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1026C1-B978-9D6F-8447-B6DA5E5EF1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93660" y="2599509"/>
            <a:ext cx="10143668" cy="3435531"/>
          </a:xfrm>
        </p:spPr>
        <p:txBody>
          <a:bodyPr anchor="ctr">
            <a:normAutofit/>
          </a:bodyPr>
          <a:lstStyle/>
          <a:p>
            <a:r>
              <a:rPr lang="en-GB" sz="2400"/>
              <a:t>Shona is 3 and has just started nursery</a:t>
            </a:r>
          </a:p>
          <a:p>
            <a:r>
              <a:rPr lang="en-GB" sz="2400"/>
              <a:t>She gets anxious when her carers leave, she does not say much and finds group play hard</a:t>
            </a:r>
          </a:p>
          <a:p>
            <a:r>
              <a:rPr lang="en-GB" sz="2400"/>
              <a:t>I chose Piaget's theory because it explains how young children think and learn</a:t>
            </a:r>
          </a:p>
          <a:p>
            <a:r>
              <a:rPr lang="en-GB" sz="2400"/>
              <a:t>It is also linked to play-based learning in EYFS (DfE, 2021)</a:t>
            </a:r>
          </a:p>
          <a:p>
            <a:endParaRPr lang="en-GB" sz="240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290411372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F2D239D-FF26-B3D5-79C1-9FB0FE982E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What is Piaget's theory?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F244B8-8D50-FCE9-5A4D-DD0ECDF8A2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000"/>
              <a:t>Jean Piaget (1952), said children learn by doing and exploring for themselves.</a:t>
            </a:r>
          </a:p>
          <a:p>
            <a:r>
              <a:rPr lang="en-GB" sz="2000"/>
              <a:t>Schema- a mental file for what we know about something</a:t>
            </a:r>
          </a:p>
          <a:p>
            <a:r>
              <a:rPr lang="en-GB" sz="2000"/>
              <a:t>Assimilation-fitting new things into schema we already have</a:t>
            </a:r>
          </a:p>
          <a:p>
            <a:r>
              <a:rPr lang="en-GB" sz="2000"/>
              <a:t>Accommodation-changing the schema when it doesn’t fit</a:t>
            </a:r>
          </a:p>
          <a:p>
            <a:r>
              <a:rPr lang="en-GB" sz="2000"/>
              <a:t>Equilibrium-the balance we get when we understand something new (Piaget and </a:t>
            </a:r>
            <a:r>
              <a:rPr lang="en-GB" sz="2000" err="1"/>
              <a:t>inhelder</a:t>
            </a:r>
            <a:r>
              <a:rPr lang="en-GB" sz="2000"/>
              <a:t>, 1969)</a:t>
            </a:r>
          </a:p>
          <a:p>
            <a:r>
              <a:rPr lang="en-GB" sz="2000"/>
              <a:t>He viewed children as active learners who construct knowledge through interacting with their environment</a:t>
            </a:r>
          </a:p>
          <a:p>
            <a:pPr marL="0" indent="0">
              <a:buNone/>
            </a:pPr>
            <a:endParaRPr lang="en-GB" sz="2000"/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013436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FF870D-6B9A-2CF1-D97D-D04836CB16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The four stages of development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9E8E0C5-2DE4-D14E-CEA9-259526194A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92018558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23516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747CA1B-9876-FD4D-60B1-1721FE31D0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In Shona's case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6415B1-BCA8-8265-A123-6F4A7448465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Anxiety; she may not be fully able to keep her carer in her head when they are out of sight, because object permanence is still developing</a:t>
            </a:r>
          </a:p>
          <a:p>
            <a:r>
              <a:rPr lang="en-GB" sz="2400"/>
              <a:t>Limited talking; at this stage children learn more through actions and play words</a:t>
            </a:r>
          </a:p>
          <a:p>
            <a:r>
              <a:rPr lang="en-GB" sz="2400"/>
              <a:t>Group play; egocentrism means she may find it hard to see things from other children's point of view, so she plays alone (Piaget, 1962).</a:t>
            </a:r>
          </a:p>
          <a:p>
            <a:r>
              <a:rPr lang="en-GB" sz="2400"/>
              <a:t>This could be normal for her age, so I would observe her and talk to her parents.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072652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B231CE-0C78-D41B-6128-DA68D94C16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Strategies to support Shona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22B821-0CC5-76CE-DC11-143AD3A7DA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Peekaboo and hide-and seek games</a:t>
            </a:r>
          </a:p>
          <a:p>
            <a:r>
              <a:rPr lang="en-GB" sz="2400"/>
              <a:t>Role play, like the home corner, so she can act out of her feelings</a:t>
            </a:r>
          </a:p>
          <a:p>
            <a:r>
              <a:rPr lang="en-GB" sz="2400"/>
              <a:t>Play next to another child first, then small turn taking games</a:t>
            </a:r>
          </a:p>
          <a:p>
            <a:r>
              <a:rPr lang="en-GB" sz="2400"/>
              <a:t>Simple words with pictures and actions, said again and again</a:t>
            </a:r>
          </a:p>
          <a:p>
            <a:r>
              <a:rPr lang="en-GB" sz="2400"/>
              <a:t>Photos of her family and a picture routine so she knows her carers will come back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156523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F9EAAE-1F18-4CCC-B9B4-2345F3FCD7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Nature and nurture</a:t>
            </a:r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id="{BE3FAEF9-75B7-5F12-C977-8282D587687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1055313"/>
              </p:ext>
            </p:extLst>
          </p:nvPr>
        </p:nvGraphicFramePr>
        <p:xfrm>
          <a:off x="1109608" y="1825625"/>
          <a:ext cx="10140594" cy="338328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5070297">
                  <a:extLst>
                    <a:ext uri="{9D8B030D-6E8A-4147-A177-3AD203B41FA5}">
                      <a16:colId xmlns:a16="http://schemas.microsoft.com/office/drawing/2014/main" val="2928086110"/>
                    </a:ext>
                  </a:extLst>
                </a:gridCol>
                <a:gridCol w="5070297">
                  <a:extLst>
                    <a:ext uri="{9D8B030D-6E8A-4147-A177-3AD203B41FA5}">
                      <a16:colId xmlns:a16="http://schemas.microsoft.com/office/drawing/2014/main" val="1560136029"/>
                    </a:ext>
                  </a:extLst>
                </a:gridCol>
              </a:tblGrid>
              <a:tr h="382239">
                <a:tc>
                  <a:txBody>
                    <a:bodyPr/>
                    <a:lstStyle/>
                    <a:p>
                      <a:r>
                        <a:rPr lang="en-GB" sz="2400"/>
                        <a:t>nature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nurture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0336274"/>
                  </a:ext>
                </a:extLst>
              </a:tr>
              <a:tr h="535134">
                <a:tc>
                  <a:txBody>
                    <a:bodyPr/>
                    <a:lstStyle/>
                    <a:p>
                      <a:r>
                        <a:rPr lang="en-GB"/>
                        <a:t>Piaget though the stages are biological and comes in a set order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Children need experiences to build schemas (Piaget, 1952)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16867831"/>
                  </a:ext>
                </a:extLst>
              </a:tr>
              <a:tr h="764478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Babies show object permanence at similar ages (Baillargeon, 1987)</a:t>
                      </a:r>
                    </a:p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/>
                        <a:t>Adults can help learning move forward (Wood, Bruner and Ross, 1976)</a:t>
                      </a:r>
                    </a:p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03602974"/>
                  </a:ext>
                </a:extLst>
              </a:tr>
              <a:tr h="535134">
                <a:tc>
                  <a:txBody>
                    <a:bodyPr/>
                    <a:lstStyle/>
                    <a:p>
                      <a:r>
                        <a:rPr lang="en-GB"/>
                        <a:t>Shona’s temperament might make her more anxious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New nursery and routines may affect Shona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527746760"/>
                  </a:ext>
                </a:extLst>
              </a:tr>
              <a:tr h="30579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43706315"/>
                  </a:ext>
                </a:extLst>
              </a:tr>
              <a:tr h="305791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307355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861343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B77C375-C724-78EA-FC23-6A60BD264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Strengths and limitations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E9BEA6-4CF7-AA33-8643-D115C12B21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 lnSpcReduction="10000"/>
          </a:bodyPr>
          <a:lstStyle/>
          <a:p>
            <a:r>
              <a:rPr lang="en-GB" sz="1900" b="1" u="sng"/>
              <a:t>Strengths: 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/>
              <a:t>Supports learning through play in the EYFS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/>
              <a:t>Stages help practitioners know what to expect at stage 3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/>
              <a:t>Lots of research came from it</a:t>
            </a:r>
          </a:p>
          <a:p>
            <a:r>
              <a:rPr lang="en-GB" sz="1900" b="1" u="sng"/>
              <a:t>Limitations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/>
              <a:t>He may have underestimated children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/>
              <a:t>Some of his tasks were confusing, and children did better when they were changed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1900"/>
              <a:t>Doesn’t say much about emotions or how adults help. For example, Vygotsky’s theory suggests adults can provide support through scaffolding. 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65557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B6CDA21F-E7AF-4C75-8395-33F58D5B0E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AE1C45F0-260A-458C-96ED-C1F6D21512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" y="1216597"/>
            <a:ext cx="731521" cy="673460"/>
            <a:chOff x="3940602" y="308034"/>
            <a:chExt cx="2116791" cy="3428999"/>
          </a:xfrm>
          <a:solidFill>
            <a:schemeClr val="accent4"/>
          </a:solidFill>
        </p:grpSpPr>
        <p:sp>
          <p:nvSpPr>
            <p:cNvPr id="11" name="Rectangle 10">
              <a:extLst>
                <a:ext uri="{FF2B5EF4-FFF2-40B4-BE49-F238E27FC236}">
                  <a16:creationId xmlns:a16="http://schemas.microsoft.com/office/drawing/2014/main" id="{A6604B49-AD5C-4590-B051-06C8222ECD9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940602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>
              <a:extLst>
                <a:ext uri="{FF2B5EF4-FFF2-40B4-BE49-F238E27FC236}">
                  <a16:creationId xmlns:a16="http://schemas.microsoft.com/office/drawing/2014/main" id="{743ECCAF-29C5-4537-947C-7EA1292463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715626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>
              <a:extLst>
                <a:ext uri="{FF2B5EF4-FFF2-40B4-BE49-F238E27FC236}">
                  <a16:creationId xmlns:a16="http://schemas.microsoft.com/office/drawing/2014/main" id="{ED49787B-8DE6-4467-AD0A-8DECC6E0C2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490650" y="308034"/>
              <a:ext cx="566743" cy="3428999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5" name="Rectangle 14">
            <a:extLst>
              <a:ext uri="{FF2B5EF4-FFF2-40B4-BE49-F238E27FC236}">
                <a16:creationId xmlns:a16="http://schemas.microsoft.com/office/drawing/2014/main" id="{D5B0017B-2ECA-49AF-B397-DC140825DF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79" y="613954"/>
            <a:ext cx="10907487" cy="1894116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7BDE36-86ED-B214-CC90-32316DA04B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43631" y="809898"/>
            <a:ext cx="9942716" cy="1554480"/>
          </a:xfrm>
        </p:spPr>
        <p:txBody>
          <a:bodyPr anchor="ctr">
            <a:normAutofit/>
          </a:bodyPr>
          <a:lstStyle/>
          <a:p>
            <a:r>
              <a:rPr lang="en-GB" sz="480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53AFF0-74C1-9322-F429-665FC9356B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5028" y="3017522"/>
            <a:ext cx="9941319" cy="3124658"/>
          </a:xfrm>
        </p:spPr>
        <p:txBody>
          <a:bodyPr anchor="ctr">
            <a:normAutofit/>
          </a:bodyPr>
          <a:lstStyle/>
          <a:p>
            <a:r>
              <a:rPr lang="en-GB" sz="2400"/>
              <a:t>Shona’s behaviour fits with the pre-operational stage </a:t>
            </a:r>
          </a:p>
          <a:p>
            <a:r>
              <a:rPr lang="en-GB" sz="2400"/>
              <a:t>Play based, hands-on activities and a clear routine can help her</a:t>
            </a:r>
          </a:p>
          <a:p>
            <a:r>
              <a:rPr lang="en-GB" sz="2400"/>
              <a:t>Piaget is useful but not perfect, so I would use other theories, like Vygotsky’s, as well and keep observing Shona.</a:t>
            </a:r>
          </a:p>
          <a:p>
            <a:r>
              <a:rPr lang="en-GB" sz="240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Thank you for listening. Do you have any questions for me please?</a:t>
            </a:r>
          </a:p>
        </p:txBody>
      </p: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6CF1BAF6-AD41-4082-B212-8A1F9A2E87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6485313"/>
            <a:ext cx="10515600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3221955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F81AFAC-0E9C-DA09-94CF-631A6A2FE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References</a:t>
            </a:r>
          </a:p>
        </p:txBody>
      </p:sp>
      <p:sp>
        <p:nvSpPr>
          <p:cNvPr id="26" name="Arc 25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4CC31B-3310-99AA-4B05-45C667EA65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Baillargeon, R. (1987) ‘Object permanence in 3½- and 4½-month-old infants’, Developmental Psychology, 23(5), pp. 655–664.</a:t>
            </a:r>
          </a:p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Department for Education (2021) Statutory framework for the early </a:t>
            </a:r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year's</a:t>
            </a:r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foundation stage. London: DfE.</a:t>
            </a:r>
          </a:p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McGarrigle, J. and Donaldson, M. (1974) ‘Conservation accidents’, Cognition, 3(4), pp. 341–350.</a:t>
            </a:r>
          </a:p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Piaget, J. (1952) The origins of intelligence in children. New York: International Universities Press.</a:t>
            </a:r>
          </a:p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Piaget, J. (1962) Play, dreams and imitation in childhood. London: Routledge.</a:t>
            </a:r>
          </a:p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Piaget, J. and </a:t>
            </a:r>
            <a:r>
              <a:rPr lang="en-GB" sz="1500" b="0" i="0" u="none" strike="noStrike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Inhelder</a:t>
            </a:r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, B. (1969) The psychology of the child. New York: Basic Books.</a:t>
            </a:r>
          </a:p>
          <a:p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The four stages of cognitive development illustration. (n.d.). [Illustration] </a:t>
            </a:r>
            <a:r>
              <a:rPr lang="en-GB" sz="1500" i="1">
                <a:latin typeface="Arial" panose="020B0604020202020204" pitchFamily="34" charset="0"/>
                <a:cs typeface="Arial" panose="020B0604020202020204" pitchFamily="34" charset="0"/>
              </a:rPr>
              <a:t>Professional Daycare Furniture </a:t>
            </a:r>
            <a:r>
              <a:rPr lang="en-GB" sz="1500" i="1" err="1">
                <a:latin typeface="Arial" panose="020B0604020202020204" pitchFamily="34" charset="0"/>
                <a:cs typeface="Arial" panose="020B0604020202020204" pitchFamily="34" charset="0"/>
              </a:rPr>
              <a:t>Manufacturer｜Xiair</a:t>
            </a:r>
            <a:r>
              <a:rPr lang="en-GB" sz="1500" i="1">
                <a:latin typeface="Arial" panose="020B0604020202020204" pitchFamily="34" charset="0"/>
                <a:cs typeface="Arial" panose="020B0604020202020204" pitchFamily="34" charset="0"/>
              </a:rPr>
              <a:t> World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https://xiairworld.com/wp-content/uploads/2025/05/The-Four-Stages-of-Cognitive-Development-1024x610.webp</a:t>
            </a:r>
            <a:r>
              <a:rPr lang="en-GB" sz="1500">
                <a:latin typeface="Arial" panose="020B0604020202020204" pitchFamily="34" charset="0"/>
                <a:cs typeface="Arial" panose="020B0604020202020204" pitchFamily="34" charset="0"/>
              </a:rPr>
              <a:t> [Accessed 11 Oct. 2026].</a:t>
            </a:r>
            <a:endParaRPr lang="en-GB" sz="1500" b="0" i="0" u="none" strike="noStrike">
              <a:latin typeface="Arial" panose="020B0604020202020204" pitchFamily="34" charset="0"/>
              <a:ea typeface="Calibri"/>
              <a:cs typeface="Arial" panose="020B0604020202020204" pitchFamily="34" charset="0"/>
            </a:endParaRPr>
          </a:p>
          <a:p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Wood, D., Bruner, J.S. and Ross, G. (1976) ‘The</a:t>
            </a:r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 </a:t>
            </a:r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role of </a:t>
            </a:r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tutoring</a:t>
            </a:r>
            <a:r>
              <a:rPr lang="en-GB" sz="1500" b="0" i="0" u="none" strike="noStrike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in problem solving’, Journal of Child Psychology and Psychiatry, 17(2), pp. 89–100.</a:t>
            </a:r>
          </a:p>
          <a:p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Wyatt,L.,Rasheed,E.,</a:t>
            </a:r>
            <a:r>
              <a:rPr lang="en-GB" sz="150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Wedlake,P</a:t>
            </a:r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 and Ferreiro </a:t>
            </a:r>
            <a:r>
              <a:rPr lang="en-GB" sz="1500" err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Peteiro,M</a:t>
            </a:r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.(2027).,Pg.131 </a:t>
            </a:r>
            <a:r>
              <a:rPr lang="en-GB" sz="1500" i="1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CACHE Technical level 3 Extended Diploma in health and social care.</a:t>
            </a:r>
            <a:r>
              <a:rPr lang="en-GB" sz="1500">
                <a:latin typeface="Arial" panose="020B0604020202020204" pitchFamily="34" charset="0"/>
                <a:ea typeface="Calibri"/>
                <a:cs typeface="Arial" panose="020B0604020202020204" pitchFamily="34" charset="0"/>
              </a:rPr>
              <a:t> Hodder education.</a:t>
            </a:r>
          </a:p>
          <a:p>
            <a:endParaRPr lang="en-GB" sz="1500"/>
          </a:p>
        </p:txBody>
      </p:sp>
    </p:spTree>
    <p:extLst>
      <p:ext uri="{BB962C8B-B14F-4D97-AF65-F5344CB8AC3E}">
        <p14:creationId xmlns:p14="http://schemas.microsoft.com/office/powerpoint/2010/main" val="7476238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28991669DF84244A81B93216713AC0FD" ma:contentTypeVersion="5" ma:contentTypeDescription="Create a new document." ma:contentTypeScope="" ma:versionID="a1f1bd567cb27fdfd1a1fe1737c58f9a">
  <xsd:schema xmlns:xsd="http://www.w3.org/2001/XMLSchema" xmlns:xs="http://www.w3.org/2001/XMLSchema" xmlns:p="http://schemas.microsoft.com/office/2006/metadata/properties" xmlns:ns3="901b7179-a49d-4669-ab88-101a0e80079b" targetNamespace="http://schemas.microsoft.com/office/2006/metadata/properties" ma:root="true" ma:fieldsID="d76e2d1612fe4a5761331fcc68759d32" ns3:_="">
    <xsd:import namespace="901b7179-a49d-4669-ab88-101a0e80079b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1b7179-a49d-4669-ab88-101a0e80079b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01b7179-a49d-4669-ab88-101a0e80079b" xsi:nil="true"/>
  </documentManagement>
</p:properties>
</file>

<file path=customXml/itemProps1.xml><?xml version="1.0" encoding="utf-8"?>
<ds:datastoreItem xmlns:ds="http://schemas.openxmlformats.org/officeDocument/2006/customXml" ds:itemID="{F47113CA-AA48-442D-AF6E-347C21B75B77}">
  <ds:schemaRefs>
    <ds:schemaRef ds:uri="901b7179-a49d-4669-ab88-101a0e80079b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BCA0601B-A441-480C-A0B0-A289437FA9F7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8F8EFC0-714F-4B1E-8281-AF8C7E0C76C4}">
  <ds:schemaRefs>
    <ds:schemaRef ds:uri="901b7179-a49d-4669-ab88-101a0e80079b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Archway</Template>
  <Application>Microsoft Office PowerPoint</Application>
  <PresentationFormat>Widescreen</PresentationFormat>
  <Slides>10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1" baseType="lpstr">
      <vt:lpstr>Office Theme</vt:lpstr>
      <vt:lpstr> PIAGETS COGNITIVE DEVELOPMENT THEORY TO EARLY CHILDHOOD DEVELOPMENT (SHONA)</vt:lpstr>
      <vt:lpstr>INTRODUCTION </vt:lpstr>
      <vt:lpstr>What is Piaget's theory?</vt:lpstr>
      <vt:lpstr>The four stages of development</vt:lpstr>
      <vt:lpstr>In Shona's case</vt:lpstr>
      <vt:lpstr>Strategies to support Shona</vt:lpstr>
      <vt:lpstr>Nature and nurture</vt:lpstr>
      <vt:lpstr>Strengths and limitations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Annie Goddard (2525262)</dc:creator>
  <cp:revision>1</cp:revision>
  <dcterms:created xsi:type="dcterms:W3CDTF">2026-09-29T12:08:23Z</dcterms:created>
  <dcterms:modified xsi:type="dcterms:W3CDTF">2026-10-11T20:10:41Z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0x01010028991669DF84244A81B93216713AC0FD</vt:lpwstr>
  </property>
</Properties>
</file>