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64" r:id="rId4"/>
    <p:sldId id="258" r:id="rId5"/>
    <p:sldId id="260" r:id="rId6"/>
    <p:sldId id="259" r:id="rId7"/>
    <p:sldId id="262" r:id="rId8"/>
    <p:sldId id="261"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C67F2B-4142-B0F2-B06C-576D001D0C24}" v="722" dt="2025-11-06T18:11:24.768"/>
    <p1510:client id="{F73B3FC1-7BBA-1BBC-5DAB-F34271C93E1B}" v="119" dt="2025-11-06T18:38:47.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Naromba (2425145)" userId="S::2425145@student.uwtsd.ac.uk::7e91b6e4-f12b-471f-8f72-2890a63f4348" providerId="AD" clId="Web-{73296879-A430-B695-A354-01456C773EA7}"/>
    <pc:docChg chg="addSld delSld modSld">
      <pc:chgData name="Alice Naromba (2425145)" userId="S::2425145@student.uwtsd.ac.uk::7e91b6e4-f12b-471f-8f72-2890a63f4348" providerId="AD" clId="Web-{73296879-A430-B695-A354-01456C773EA7}" dt="2025-10-27T09:58:29.827" v="30" actId="1076"/>
      <pc:docMkLst>
        <pc:docMk/>
      </pc:docMkLst>
      <pc:sldChg chg="addSp delSp modSp new">
        <pc:chgData name="Alice Naromba (2425145)" userId="S::2425145@student.uwtsd.ac.uk::7e91b6e4-f12b-471f-8f72-2890a63f4348" providerId="AD" clId="Web-{73296879-A430-B695-A354-01456C773EA7}" dt="2025-10-27T09:58:29.827" v="30" actId="1076"/>
        <pc:sldMkLst>
          <pc:docMk/>
          <pc:sldMk cId="1338401743" sldId="257"/>
        </pc:sldMkLst>
        <pc:spChg chg="add mod">
          <ac:chgData name="Alice Naromba (2425145)" userId="S::2425145@student.uwtsd.ac.uk::7e91b6e4-f12b-471f-8f72-2890a63f4348" providerId="AD" clId="Web-{73296879-A430-B695-A354-01456C773EA7}" dt="2025-10-27T09:58:29.827" v="30" actId="1076"/>
          <ac:spMkLst>
            <pc:docMk/>
            <pc:sldMk cId="1338401743" sldId="257"/>
            <ac:spMk id="21" creationId="{F233EFAB-ED9E-6F2C-CA43-E8D398FC2405}"/>
          </ac:spMkLst>
        </pc:spChg>
      </pc:sldChg>
      <pc:sldChg chg="new">
        <pc:chgData name="Alice Naromba (2425145)" userId="S::2425145@student.uwtsd.ac.uk::7e91b6e4-f12b-471f-8f72-2890a63f4348" providerId="AD" clId="Web-{73296879-A430-B695-A354-01456C773EA7}" dt="2025-10-27T09:56:41.467" v="24"/>
        <pc:sldMkLst>
          <pc:docMk/>
          <pc:sldMk cId="3593973388" sldId="258"/>
        </pc:sldMkLst>
      </pc:sldChg>
    </pc:docChg>
  </pc:docChgLst>
  <pc:docChgLst>
    <pc:chgData name="Alice Naromba (2425145)" userId="S::2425145@student.uwtsd.ac.uk::7e91b6e4-f12b-471f-8f72-2890a63f4348" providerId="AD" clId="Web-{7729685C-0E28-194B-783E-4B3B9FBFB70E}"/>
    <pc:docChg chg="addSld modSld">
      <pc:chgData name="Alice Naromba (2425145)" userId="S::2425145@student.uwtsd.ac.uk::7e91b6e4-f12b-471f-8f72-2890a63f4348" providerId="AD" clId="Web-{7729685C-0E28-194B-783E-4B3B9FBFB70E}" dt="2025-10-29T06:00:23.896" v="52" actId="20577"/>
      <pc:docMkLst>
        <pc:docMk/>
      </pc:docMkLst>
      <pc:sldChg chg="addSp delSp modSp new">
        <pc:chgData name="Alice Naromba (2425145)" userId="S::2425145@student.uwtsd.ac.uk::7e91b6e4-f12b-471f-8f72-2890a63f4348" providerId="AD" clId="Web-{7729685C-0E28-194B-783E-4B3B9FBFB70E}" dt="2025-10-29T06:00:23.896" v="52" actId="20577"/>
        <pc:sldMkLst>
          <pc:docMk/>
          <pc:sldMk cId="2608517344" sldId="261"/>
        </pc:sldMkLst>
      </pc:sldChg>
    </pc:docChg>
  </pc:docChgLst>
  <pc:docChgLst>
    <pc:chgData name="Alice Naromba (2425145)" userId="S::2425145@student.uwtsd.ac.uk::7e91b6e4-f12b-471f-8f72-2890a63f4348" providerId="AD" clId="Web-{F73B3FC1-7BBA-1BBC-5DAB-F34271C93E1B}"/>
    <pc:docChg chg="addSld modSld sldOrd">
      <pc:chgData name="Alice Naromba (2425145)" userId="S::2425145@student.uwtsd.ac.uk::7e91b6e4-f12b-471f-8f72-2890a63f4348" providerId="AD" clId="Web-{F73B3FC1-7BBA-1BBC-5DAB-F34271C93E1B}" dt="2025-11-06T18:39:01.611" v="145"/>
      <pc:docMkLst>
        <pc:docMk/>
      </pc:docMkLst>
      <pc:sldChg chg="modSp">
        <pc:chgData name="Alice Naromba (2425145)" userId="S::2425145@student.uwtsd.ac.uk::7e91b6e4-f12b-471f-8f72-2890a63f4348" providerId="AD" clId="Web-{F73B3FC1-7BBA-1BBC-5DAB-F34271C93E1B}" dt="2025-11-06T17:55:04.473" v="102" actId="20577"/>
        <pc:sldMkLst>
          <pc:docMk/>
          <pc:sldMk cId="3593973388" sldId="258"/>
        </pc:sldMkLst>
        <pc:spChg chg="mod">
          <ac:chgData name="Alice Naromba (2425145)" userId="S::2425145@student.uwtsd.ac.uk::7e91b6e4-f12b-471f-8f72-2890a63f4348" providerId="AD" clId="Web-{F73B3FC1-7BBA-1BBC-5DAB-F34271C93E1B}" dt="2025-11-06T17:55:04.473" v="102" actId="20577"/>
          <ac:spMkLst>
            <pc:docMk/>
            <pc:sldMk cId="3593973388" sldId="258"/>
            <ac:spMk id="3" creationId="{049A12EF-9006-393E-AD0C-897EAF2B440E}"/>
          </ac:spMkLst>
        </pc:spChg>
      </pc:sldChg>
      <pc:sldChg chg="modSp">
        <pc:chgData name="Alice Naromba (2425145)" userId="S::2425145@student.uwtsd.ac.uk::7e91b6e4-f12b-471f-8f72-2890a63f4348" providerId="AD" clId="Web-{F73B3FC1-7BBA-1BBC-5DAB-F34271C93E1B}" dt="2025-11-06T17:22:22.663" v="60" actId="20577"/>
        <pc:sldMkLst>
          <pc:docMk/>
          <pc:sldMk cId="2608517344" sldId="261"/>
        </pc:sldMkLst>
        <pc:graphicFrameChg chg="mod modGraphic">
          <ac:chgData name="Alice Naromba (2425145)" userId="S::2425145@student.uwtsd.ac.uk::7e91b6e4-f12b-471f-8f72-2890a63f4348" providerId="AD" clId="Web-{F73B3FC1-7BBA-1BBC-5DAB-F34271C93E1B}" dt="2025-11-06T17:22:22.663" v="60" actId="20577"/>
          <ac:graphicFrameMkLst>
            <pc:docMk/>
            <pc:sldMk cId="2608517344" sldId="261"/>
            <ac:graphicFrameMk id="10" creationId="{E3FFFA53-3D5B-7648-A2E6-FBBAC31105BC}"/>
          </ac:graphicFrameMkLst>
        </pc:graphicFrameChg>
      </pc:sldChg>
      <pc:sldChg chg="modSp">
        <pc:chgData name="Alice Naromba (2425145)" userId="S::2425145@student.uwtsd.ac.uk::7e91b6e4-f12b-471f-8f72-2890a63f4348" providerId="AD" clId="Web-{F73B3FC1-7BBA-1BBC-5DAB-F34271C93E1B}" dt="2025-11-06T17:15:37.320" v="32" actId="20577"/>
        <pc:sldMkLst>
          <pc:docMk/>
          <pc:sldMk cId="808229678" sldId="263"/>
        </pc:sldMkLst>
        <pc:spChg chg="mod">
          <ac:chgData name="Alice Naromba (2425145)" userId="S::2425145@student.uwtsd.ac.uk::7e91b6e4-f12b-471f-8f72-2890a63f4348" providerId="AD" clId="Web-{F73B3FC1-7BBA-1BBC-5DAB-F34271C93E1B}" dt="2025-11-06T17:15:37.320" v="32" actId="20577"/>
          <ac:spMkLst>
            <pc:docMk/>
            <pc:sldMk cId="808229678" sldId="263"/>
            <ac:spMk id="3" creationId="{05ACF362-1B6E-404B-7170-867C6554CBDE}"/>
          </ac:spMkLst>
        </pc:spChg>
      </pc:sldChg>
      <pc:sldChg chg="addSp delSp modSp new mod ord setBg">
        <pc:chgData name="Alice Naromba (2425145)" userId="S::2425145@student.uwtsd.ac.uk::7e91b6e4-f12b-471f-8f72-2890a63f4348" providerId="AD" clId="Web-{F73B3FC1-7BBA-1BBC-5DAB-F34271C93E1B}" dt="2025-11-06T18:39:01.611" v="145"/>
        <pc:sldMkLst>
          <pc:docMk/>
          <pc:sldMk cId="1979886322" sldId="264"/>
        </pc:sldMkLst>
        <pc:spChg chg="mod">
          <ac:chgData name="Alice Naromba (2425145)" userId="S::2425145@student.uwtsd.ac.uk::7e91b6e4-f12b-471f-8f72-2890a63f4348" providerId="AD" clId="Web-{F73B3FC1-7BBA-1BBC-5DAB-F34271C93E1B}" dt="2025-11-06T18:39:01.611" v="145"/>
          <ac:spMkLst>
            <pc:docMk/>
            <pc:sldMk cId="1979886322" sldId="264"/>
            <ac:spMk id="2" creationId="{88006A37-E330-3FE5-6DFF-216343DC717C}"/>
          </ac:spMkLst>
        </pc:spChg>
        <pc:spChg chg="add del mod">
          <ac:chgData name="Alice Naromba (2425145)" userId="S::2425145@student.uwtsd.ac.uk::7e91b6e4-f12b-471f-8f72-2890a63f4348" providerId="AD" clId="Web-{F73B3FC1-7BBA-1BBC-5DAB-F34271C93E1B}" dt="2025-11-06T18:38:25.705" v="140"/>
          <ac:spMkLst>
            <pc:docMk/>
            <pc:sldMk cId="1979886322" sldId="264"/>
            <ac:spMk id="3" creationId="{492BB5AA-4BF4-67D7-7B21-EAB3A57B7C90}"/>
          </ac:spMkLst>
        </pc:spChg>
        <pc:spChg chg="add del">
          <ac:chgData name="Alice Naromba (2425145)" userId="S::2425145@student.uwtsd.ac.uk::7e91b6e4-f12b-471f-8f72-2890a63f4348" providerId="AD" clId="Web-{F73B3FC1-7BBA-1BBC-5DAB-F34271C93E1B}" dt="2025-11-06T18:39:01.611" v="145"/>
          <ac:spMkLst>
            <pc:docMk/>
            <pc:sldMk cId="1979886322" sldId="264"/>
            <ac:spMk id="8" creationId="{815925C2-A704-4D47-B1C1-3FCA52512EC1}"/>
          </ac:spMkLst>
        </pc:spChg>
        <pc:spChg chg="add del">
          <ac:chgData name="Alice Naromba (2425145)" userId="S::2425145@student.uwtsd.ac.uk::7e91b6e4-f12b-471f-8f72-2890a63f4348" providerId="AD" clId="Web-{F73B3FC1-7BBA-1BBC-5DAB-F34271C93E1B}" dt="2025-11-06T18:38:25.596" v="139"/>
          <ac:spMkLst>
            <pc:docMk/>
            <pc:sldMk cId="1979886322" sldId="264"/>
            <ac:spMk id="9" creationId="{BACC6370-2D7E-4714-9D71-7542949D7D5D}"/>
          </ac:spMkLst>
        </pc:spChg>
        <pc:spChg chg="add del">
          <ac:chgData name="Alice Naromba (2425145)" userId="S::2425145@student.uwtsd.ac.uk::7e91b6e4-f12b-471f-8f72-2890a63f4348" providerId="AD" clId="Web-{F73B3FC1-7BBA-1BBC-5DAB-F34271C93E1B}" dt="2025-11-06T18:39:01.611" v="145"/>
          <ac:spMkLst>
            <pc:docMk/>
            <pc:sldMk cId="1979886322" sldId="264"/>
            <ac:spMk id="10" creationId="{01D4315C-C23C-4FD3-98DF-08C29E2292A8}"/>
          </ac:spMkLst>
        </pc:spChg>
        <pc:spChg chg="add del">
          <ac:chgData name="Alice Naromba (2425145)" userId="S::2425145@student.uwtsd.ac.uk::7e91b6e4-f12b-471f-8f72-2890a63f4348" providerId="AD" clId="Web-{F73B3FC1-7BBA-1BBC-5DAB-F34271C93E1B}" dt="2025-11-06T18:38:25.596" v="139"/>
          <ac:spMkLst>
            <pc:docMk/>
            <pc:sldMk cId="1979886322" sldId="264"/>
            <ac:spMk id="11" creationId="{F68B3F68-107C-434F-AA38-110D5EA91B85}"/>
          </ac:spMkLst>
        </pc:spChg>
        <pc:spChg chg="add del">
          <ac:chgData name="Alice Naromba (2425145)" userId="S::2425145@student.uwtsd.ac.uk::7e91b6e4-f12b-471f-8f72-2890a63f4348" providerId="AD" clId="Web-{F73B3FC1-7BBA-1BBC-5DAB-F34271C93E1B}" dt="2025-11-06T18:38:25.596" v="139"/>
          <ac:spMkLst>
            <pc:docMk/>
            <pc:sldMk cId="1979886322" sldId="264"/>
            <ac:spMk id="13" creationId="{AAD0DBB9-1A4B-4391-81D4-CB19F9AB918A}"/>
          </ac:spMkLst>
        </pc:spChg>
        <pc:spChg chg="add del">
          <ac:chgData name="Alice Naromba (2425145)" userId="S::2425145@student.uwtsd.ac.uk::7e91b6e4-f12b-471f-8f72-2890a63f4348" providerId="AD" clId="Web-{F73B3FC1-7BBA-1BBC-5DAB-F34271C93E1B}" dt="2025-11-06T18:38:25.596" v="139"/>
          <ac:spMkLst>
            <pc:docMk/>
            <pc:sldMk cId="1979886322" sldId="264"/>
            <ac:spMk id="15" creationId="{063BBA22-50EA-4C4D-BE05-F1CE4E63AA56}"/>
          </ac:spMkLst>
        </pc:spChg>
        <pc:spChg chg="add mod">
          <ac:chgData name="Alice Naromba (2425145)" userId="S::2425145@student.uwtsd.ac.uk::7e91b6e4-f12b-471f-8f72-2890a63f4348" providerId="AD" clId="Web-{F73B3FC1-7BBA-1BBC-5DAB-F34271C93E1B}" dt="2025-11-06T18:39:01.611" v="145"/>
          <ac:spMkLst>
            <pc:docMk/>
            <pc:sldMk cId="1979886322" sldId="264"/>
            <ac:spMk id="25" creationId="{492BB5AA-4BF4-67D7-7B21-EAB3A57B7C90}"/>
          </ac:spMkLst>
        </pc:spChg>
        <pc:spChg chg="add">
          <ac:chgData name="Alice Naromba (2425145)" userId="S::2425145@student.uwtsd.ac.uk::7e91b6e4-f12b-471f-8f72-2890a63f4348" providerId="AD" clId="Web-{F73B3FC1-7BBA-1BBC-5DAB-F34271C93E1B}" dt="2025-11-06T18:39:01.611" v="145"/>
          <ac:spMkLst>
            <pc:docMk/>
            <pc:sldMk cId="1979886322" sldId="264"/>
            <ac:spMk id="31" creationId="{9F7D5CDA-D291-4307-BF55-1381FED29634}"/>
          </ac:spMkLst>
        </pc:spChg>
        <pc:grpChg chg="add del">
          <ac:chgData name="Alice Naromba (2425145)" userId="S::2425145@student.uwtsd.ac.uk::7e91b6e4-f12b-471f-8f72-2890a63f4348" providerId="AD" clId="Web-{F73B3FC1-7BBA-1BBC-5DAB-F34271C93E1B}" dt="2025-11-06T18:39:01.611" v="145"/>
          <ac:grpSpMkLst>
            <pc:docMk/>
            <pc:sldMk cId="1979886322" sldId="264"/>
            <ac:grpSpMk id="12" creationId="{5E6B47BC-43FD-4C91-8BFF-B41B99A8A39E}"/>
          </ac:grpSpMkLst>
        </pc:grpChg>
        <pc:grpChg chg="add del">
          <ac:chgData name="Alice Naromba (2425145)" userId="S::2425145@student.uwtsd.ac.uk::7e91b6e4-f12b-471f-8f72-2890a63f4348" providerId="AD" clId="Web-{F73B3FC1-7BBA-1BBC-5DAB-F34271C93E1B}" dt="2025-11-06T18:39:01.611" v="145"/>
          <ac:grpSpMkLst>
            <pc:docMk/>
            <pc:sldMk cId="1979886322" sldId="264"/>
            <ac:grpSpMk id="16" creationId="{43F5E015-E085-4624-B431-B42414448684}"/>
          </ac:grpSpMkLst>
        </pc:grpChg>
        <pc:graphicFrameChg chg="add del">
          <ac:chgData name="Alice Naromba (2425145)" userId="S::2425145@student.uwtsd.ac.uk::7e91b6e4-f12b-471f-8f72-2890a63f4348" providerId="AD" clId="Web-{F73B3FC1-7BBA-1BBC-5DAB-F34271C93E1B}" dt="2025-11-06T18:38:25.596" v="139"/>
          <ac:graphicFrameMkLst>
            <pc:docMk/>
            <pc:sldMk cId="1979886322" sldId="264"/>
            <ac:graphicFrameMk id="5" creationId="{743C8EF1-5C6E-9650-8F84-2462D8C00AF7}"/>
          </ac:graphicFrameMkLst>
        </pc:graphicFrameChg>
        <pc:picChg chg="add">
          <ac:chgData name="Alice Naromba (2425145)" userId="S::2425145@student.uwtsd.ac.uk::7e91b6e4-f12b-471f-8f72-2890a63f4348" providerId="AD" clId="Web-{F73B3FC1-7BBA-1BBC-5DAB-F34271C93E1B}" dt="2025-11-06T18:39:01.611" v="145"/>
          <ac:picMkLst>
            <pc:docMk/>
            <pc:sldMk cId="1979886322" sldId="264"/>
            <ac:picMk id="27" creationId="{B912E507-73B0-D30A-690D-714A4EB7763C}"/>
          </ac:picMkLst>
        </pc:picChg>
      </pc:sldChg>
    </pc:docChg>
  </pc:docChgLst>
  <pc:docChgLst>
    <pc:chgData name="Alice Naromba (2425145)" userId="S::2425145@student.uwtsd.ac.uk::7e91b6e4-f12b-471f-8f72-2890a63f4348" providerId="AD" clId="Web-{21C74603-D451-B243-9AA0-3D9DD75A2664}"/>
    <pc:docChg chg="addSld modSld sldOrd">
      <pc:chgData name="Alice Naromba (2425145)" userId="S::2425145@student.uwtsd.ac.uk::7e91b6e4-f12b-471f-8f72-2890a63f4348" providerId="AD" clId="Web-{21C74603-D451-B243-9AA0-3D9DD75A2664}" dt="2025-11-03T12:44:33.913" v="2724" actId="1076"/>
      <pc:docMkLst>
        <pc:docMk/>
      </pc:docMkLst>
      <pc:sldChg chg="addSp delSp modSp">
        <pc:chgData name="Alice Naromba (2425145)" userId="S::2425145@student.uwtsd.ac.uk::7e91b6e4-f12b-471f-8f72-2890a63f4348" providerId="AD" clId="Web-{21C74603-D451-B243-9AA0-3D9DD75A2664}" dt="2025-11-03T11:26:49.541" v="2300" actId="1076"/>
        <pc:sldMkLst>
          <pc:docMk/>
          <pc:sldMk cId="1338401743" sldId="257"/>
        </pc:sldMkLst>
        <pc:spChg chg="add del mod">
          <ac:chgData name="Alice Naromba (2425145)" userId="S::2425145@student.uwtsd.ac.uk::7e91b6e4-f12b-471f-8f72-2890a63f4348" providerId="AD" clId="Web-{21C74603-D451-B243-9AA0-3D9DD75A2664}" dt="2025-11-03T11:26:49.541" v="2300" actId="1076"/>
          <ac:spMkLst>
            <pc:docMk/>
            <pc:sldMk cId="1338401743" sldId="257"/>
            <ac:spMk id="5" creationId="{0E9A4F9D-547C-C00F-D106-120598931B08}"/>
          </ac:spMkLst>
        </pc:spChg>
        <pc:spChg chg="mod">
          <ac:chgData name="Alice Naromba (2425145)" userId="S::2425145@student.uwtsd.ac.uk::7e91b6e4-f12b-471f-8f72-2890a63f4348" providerId="AD" clId="Web-{21C74603-D451-B243-9AA0-3D9DD75A2664}" dt="2025-11-03T09:38:28.536" v="1593" actId="1076"/>
          <ac:spMkLst>
            <pc:docMk/>
            <pc:sldMk cId="1338401743" sldId="257"/>
            <ac:spMk id="21" creationId="{F233EFAB-ED9E-6F2C-CA43-E8D398FC2405}"/>
          </ac:spMkLst>
        </pc:spChg>
        <pc:picChg chg="add">
          <ac:chgData name="Alice Naromba (2425145)" userId="S::2425145@student.uwtsd.ac.uk::7e91b6e4-f12b-471f-8f72-2890a63f4348" providerId="AD" clId="Web-{21C74603-D451-B243-9AA0-3D9DD75A2664}" dt="2025-11-03T09:31:30.303" v="1508"/>
          <ac:picMkLst>
            <pc:docMk/>
            <pc:sldMk cId="1338401743" sldId="257"/>
            <ac:picMk id="3" creationId="{7C6F5AC8-F956-7DAD-B921-E368BDF21A68}"/>
          </ac:picMkLst>
        </pc:picChg>
      </pc:sldChg>
      <pc:sldChg chg="addSp delSp modSp mod setBg">
        <pc:chgData name="Alice Naromba (2425145)" userId="S::2425145@student.uwtsd.ac.uk::7e91b6e4-f12b-471f-8f72-2890a63f4348" providerId="AD" clId="Web-{21C74603-D451-B243-9AA0-3D9DD75A2664}" dt="2025-11-03T11:36:25.696" v="2311" actId="1076"/>
        <pc:sldMkLst>
          <pc:docMk/>
          <pc:sldMk cId="3593973388" sldId="258"/>
        </pc:sldMkLst>
        <pc:spChg chg="mod">
          <ac:chgData name="Alice Naromba (2425145)" userId="S::2425145@student.uwtsd.ac.uk::7e91b6e4-f12b-471f-8f72-2890a63f4348" providerId="AD" clId="Web-{21C74603-D451-B243-9AA0-3D9DD75A2664}" dt="2025-11-03T11:36:20.618" v="2310" actId="1076"/>
          <ac:spMkLst>
            <pc:docMk/>
            <pc:sldMk cId="3593973388" sldId="258"/>
            <ac:spMk id="2" creationId="{5C002167-C1DA-5024-A2C4-C44DA5746900}"/>
          </ac:spMkLst>
        </pc:spChg>
        <pc:spChg chg="mod">
          <ac:chgData name="Alice Naromba (2425145)" userId="S::2425145@student.uwtsd.ac.uk::7e91b6e4-f12b-471f-8f72-2890a63f4348" providerId="AD" clId="Web-{21C74603-D451-B243-9AA0-3D9DD75A2664}" dt="2025-11-03T11:36:25.696" v="2311" actId="1076"/>
          <ac:spMkLst>
            <pc:docMk/>
            <pc:sldMk cId="3593973388" sldId="258"/>
            <ac:spMk id="3" creationId="{049A12EF-9006-393E-AD0C-897EAF2B440E}"/>
          </ac:spMkLst>
        </pc:spChg>
        <pc:spChg chg="add">
          <ac:chgData name="Alice Naromba (2425145)" userId="S::2425145@student.uwtsd.ac.uk::7e91b6e4-f12b-471f-8f72-2890a63f4348" providerId="AD" clId="Web-{21C74603-D451-B243-9AA0-3D9DD75A2664}" dt="2025-11-03T09:49:49.112" v="1598"/>
          <ac:spMkLst>
            <pc:docMk/>
            <pc:sldMk cId="3593973388" sldId="258"/>
            <ac:spMk id="16" creationId="{D009D6D5-DAC2-4A8B-A17A-E206B9012D09}"/>
          </ac:spMkLst>
        </pc:spChg>
        <pc:picChg chg="add mod">
          <ac:chgData name="Alice Naromba (2425145)" userId="S::2425145@student.uwtsd.ac.uk::7e91b6e4-f12b-471f-8f72-2890a63f4348" providerId="AD" clId="Web-{21C74603-D451-B243-9AA0-3D9DD75A2664}" dt="2025-11-03T09:49:49.112" v="1598"/>
          <ac:picMkLst>
            <pc:docMk/>
            <pc:sldMk cId="3593973388" sldId="258"/>
            <ac:picMk id="4" creationId="{A747EA60-F6B6-6E8C-9679-5DD460C6F447}"/>
          </ac:picMkLst>
        </pc:picChg>
      </pc:sldChg>
      <pc:sldChg chg="addSp delSp modSp mod setBg modNotes">
        <pc:chgData name="Alice Naromba (2425145)" userId="S::2425145@student.uwtsd.ac.uk::7e91b6e4-f12b-471f-8f72-2890a63f4348" providerId="AD" clId="Web-{21C74603-D451-B243-9AA0-3D9DD75A2664}" dt="2025-11-03T12:44:33.913" v="2724" actId="1076"/>
        <pc:sldMkLst>
          <pc:docMk/>
          <pc:sldMk cId="594650193" sldId="259"/>
        </pc:sldMkLst>
        <pc:spChg chg="add mod ord">
          <ac:chgData name="Alice Naromba (2425145)" userId="S::2425145@student.uwtsd.ac.uk::7e91b6e4-f12b-471f-8f72-2890a63f4348" providerId="AD" clId="Web-{21C74603-D451-B243-9AA0-3D9DD75A2664}" dt="2025-11-03T10:37:50.049" v="2064"/>
          <ac:spMkLst>
            <pc:docMk/>
            <pc:sldMk cId="594650193" sldId="259"/>
            <ac:spMk id="3" creationId="{39BA89AA-9EF0-BF22-D969-8F0A01D5DF70}"/>
          </ac:spMkLst>
        </pc:spChg>
        <pc:spChg chg="add mod ord">
          <ac:chgData name="Alice Naromba (2425145)" userId="S::2425145@student.uwtsd.ac.uk::7e91b6e4-f12b-471f-8f72-2890a63f4348" providerId="AD" clId="Web-{21C74603-D451-B243-9AA0-3D9DD75A2664}" dt="2025-11-03T12:34:14.430" v="2509" actId="20577"/>
          <ac:spMkLst>
            <pc:docMk/>
            <pc:sldMk cId="594650193" sldId="259"/>
            <ac:spMk id="4" creationId="{32FEFF4C-C813-A986-2194-02E13753A58F}"/>
          </ac:spMkLst>
        </pc:spChg>
        <pc:spChg chg="add mod ord">
          <ac:chgData name="Alice Naromba (2425145)" userId="S::2425145@student.uwtsd.ac.uk::7e91b6e4-f12b-471f-8f72-2890a63f4348" providerId="AD" clId="Web-{21C74603-D451-B243-9AA0-3D9DD75A2664}" dt="2025-11-03T12:04:27.766" v="2471" actId="1076"/>
          <ac:spMkLst>
            <pc:docMk/>
            <pc:sldMk cId="594650193" sldId="259"/>
            <ac:spMk id="5" creationId="{19AB0AA3-8DBC-6A10-0719-D57FE098B064}"/>
          </ac:spMkLst>
        </pc:spChg>
        <pc:spChg chg="add">
          <ac:chgData name="Alice Naromba (2425145)" userId="S::2425145@student.uwtsd.ac.uk::7e91b6e4-f12b-471f-8f72-2890a63f4348" providerId="AD" clId="Web-{21C74603-D451-B243-9AA0-3D9DD75A2664}" dt="2025-11-03T10:39:25.409" v="2070"/>
          <ac:spMkLst>
            <pc:docMk/>
            <pc:sldMk cId="594650193" sldId="259"/>
            <ac:spMk id="35" creationId="{9D25F302-27C5-414F-97F8-6EA0A6C028BA}"/>
          </ac:spMkLst>
        </pc:spChg>
        <pc:spChg chg="add">
          <ac:chgData name="Alice Naromba (2425145)" userId="S::2425145@student.uwtsd.ac.uk::7e91b6e4-f12b-471f-8f72-2890a63f4348" providerId="AD" clId="Web-{21C74603-D451-B243-9AA0-3D9DD75A2664}" dt="2025-11-03T10:39:25.409" v="2070"/>
          <ac:spMkLst>
            <pc:docMk/>
            <pc:sldMk cId="594650193" sldId="259"/>
            <ac:spMk id="37" creationId="{830A36F8-48C2-4842-A87B-8CE8DF4E7FD2}"/>
          </ac:spMkLst>
        </pc:spChg>
        <pc:spChg chg="add">
          <ac:chgData name="Alice Naromba (2425145)" userId="S::2425145@student.uwtsd.ac.uk::7e91b6e4-f12b-471f-8f72-2890a63f4348" providerId="AD" clId="Web-{21C74603-D451-B243-9AA0-3D9DD75A2664}" dt="2025-11-03T10:39:25.409" v="2070"/>
          <ac:spMkLst>
            <pc:docMk/>
            <pc:sldMk cId="594650193" sldId="259"/>
            <ac:spMk id="39" creationId="{7F488E8B-4E1E-4402-8935-D4E6C02615C7}"/>
          </ac:spMkLst>
        </pc:spChg>
        <pc:picChg chg="add mod ord">
          <ac:chgData name="Alice Naromba (2425145)" userId="S::2425145@student.uwtsd.ac.uk::7e91b6e4-f12b-471f-8f72-2890a63f4348" providerId="AD" clId="Web-{21C74603-D451-B243-9AA0-3D9DD75A2664}" dt="2025-11-03T12:44:33.913" v="2724" actId="1076"/>
          <ac:picMkLst>
            <pc:docMk/>
            <pc:sldMk cId="594650193" sldId="259"/>
            <ac:picMk id="8" creationId="{D56D5975-6B0A-A386-087C-1A12C04B8A78}"/>
          </ac:picMkLst>
        </pc:picChg>
      </pc:sldChg>
      <pc:sldChg chg="delSp modSp ord">
        <pc:chgData name="Alice Naromba (2425145)" userId="S::2425145@student.uwtsd.ac.uk::7e91b6e4-f12b-471f-8f72-2890a63f4348" providerId="AD" clId="Web-{21C74603-D451-B243-9AA0-3D9DD75A2664}" dt="2025-11-03T12:34:31.103" v="2510"/>
        <pc:sldMkLst>
          <pc:docMk/>
          <pc:sldMk cId="708284040" sldId="260"/>
        </pc:sldMkLst>
        <pc:spChg chg="mod">
          <ac:chgData name="Alice Naromba (2425145)" userId="S::2425145@student.uwtsd.ac.uk::7e91b6e4-f12b-471f-8f72-2890a63f4348" providerId="AD" clId="Web-{21C74603-D451-B243-9AA0-3D9DD75A2664}" dt="2025-11-03T11:38:52.731" v="2329" actId="20577"/>
          <ac:spMkLst>
            <pc:docMk/>
            <pc:sldMk cId="708284040" sldId="260"/>
            <ac:spMk id="3" creationId="{E41A1D57-7E6D-0E61-30B4-0EADCC03F584}"/>
          </ac:spMkLst>
        </pc:spChg>
        <pc:spChg chg="mod">
          <ac:chgData name="Alice Naromba (2425145)" userId="S::2425145@student.uwtsd.ac.uk::7e91b6e4-f12b-471f-8f72-2890a63f4348" providerId="AD" clId="Web-{21C74603-D451-B243-9AA0-3D9DD75A2664}" dt="2025-11-03T05:55:48.871" v="896" actId="20577"/>
          <ac:spMkLst>
            <pc:docMk/>
            <pc:sldMk cId="708284040" sldId="260"/>
            <ac:spMk id="6" creationId="{9C8CE113-1675-B4BB-34BF-34B854FA4B27}"/>
          </ac:spMkLst>
        </pc:spChg>
        <pc:spChg chg="mod">
          <ac:chgData name="Alice Naromba (2425145)" userId="S::2425145@student.uwtsd.ac.uk::7e91b6e4-f12b-471f-8f72-2890a63f4348" providerId="AD" clId="Web-{21C74603-D451-B243-9AA0-3D9DD75A2664}" dt="2025-11-03T05:54:23.681" v="877" actId="20577"/>
          <ac:spMkLst>
            <pc:docMk/>
            <pc:sldMk cId="708284040" sldId="260"/>
            <ac:spMk id="8" creationId="{80F4AAD8-4FBD-13D3-90A7-15FC08104F7F}"/>
          </ac:spMkLst>
        </pc:spChg>
        <pc:spChg chg="mod">
          <ac:chgData name="Alice Naromba (2425145)" userId="S::2425145@student.uwtsd.ac.uk::7e91b6e4-f12b-471f-8f72-2890a63f4348" providerId="AD" clId="Web-{21C74603-D451-B243-9AA0-3D9DD75A2664}" dt="2025-11-03T06:14:21.708" v="1225" actId="14100"/>
          <ac:spMkLst>
            <pc:docMk/>
            <pc:sldMk cId="708284040" sldId="260"/>
            <ac:spMk id="10" creationId="{1F691A58-B179-4F9F-EBE6-D95CDB9788B1}"/>
          </ac:spMkLst>
        </pc:spChg>
        <pc:spChg chg="mod">
          <ac:chgData name="Alice Naromba (2425145)" userId="S::2425145@student.uwtsd.ac.uk::7e91b6e4-f12b-471f-8f72-2890a63f4348" providerId="AD" clId="Web-{21C74603-D451-B243-9AA0-3D9DD75A2664}" dt="2025-11-03T12:02:36.669" v="2429" actId="20577"/>
          <ac:spMkLst>
            <pc:docMk/>
            <pc:sldMk cId="708284040" sldId="260"/>
            <ac:spMk id="11" creationId="{E923F802-1272-6D9D-90D4-93085469E602}"/>
          </ac:spMkLst>
        </pc:spChg>
      </pc:sldChg>
      <pc:sldChg chg="addSp delSp mod setBg">
        <pc:chgData name="Alice Naromba (2425145)" userId="S::2425145@student.uwtsd.ac.uk::7e91b6e4-f12b-471f-8f72-2890a63f4348" providerId="AD" clId="Web-{21C74603-D451-B243-9AA0-3D9DD75A2664}" dt="2025-11-03T10:52:06.776" v="2073"/>
        <pc:sldMkLst>
          <pc:docMk/>
          <pc:sldMk cId="2608517344" sldId="261"/>
        </pc:sldMkLst>
        <pc:spChg chg="add">
          <ac:chgData name="Alice Naromba (2425145)" userId="S::2425145@student.uwtsd.ac.uk::7e91b6e4-f12b-471f-8f72-2890a63f4348" providerId="AD" clId="Web-{21C74603-D451-B243-9AA0-3D9DD75A2664}" dt="2025-11-03T10:52:06.776" v="2073"/>
          <ac:spMkLst>
            <pc:docMk/>
            <pc:sldMk cId="2608517344" sldId="261"/>
            <ac:spMk id="11" creationId="{BACC6370-2D7E-4714-9D71-7542949D7D5D}"/>
          </ac:spMkLst>
        </pc:spChg>
        <pc:spChg chg="add">
          <ac:chgData name="Alice Naromba (2425145)" userId="S::2425145@student.uwtsd.ac.uk::7e91b6e4-f12b-471f-8f72-2890a63f4348" providerId="AD" clId="Web-{21C74603-D451-B243-9AA0-3D9DD75A2664}" dt="2025-11-03T10:52:06.776" v="2073"/>
          <ac:spMkLst>
            <pc:docMk/>
            <pc:sldMk cId="2608517344" sldId="261"/>
            <ac:spMk id="13" creationId="{F68B3F68-107C-434F-AA38-110D5EA91B85}"/>
          </ac:spMkLst>
        </pc:spChg>
        <pc:spChg chg="add">
          <ac:chgData name="Alice Naromba (2425145)" userId="S::2425145@student.uwtsd.ac.uk::7e91b6e4-f12b-471f-8f72-2890a63f4348" providerId="AD" clId="Web-{21C74603-D451-B243-9AA0-3D9DD75A2664}" dt="2025-11-03T10:52:06.776" v="2073"/>
          <ac:spMkLst>
            <pc:docMk/>
            <pc:sldMk cId="2608517344" sldId="261"/>
            <ac:spMk id="15" creationId="{AAD0DBB9-1A4B-4391-81D4-CB19F9AB918A}"/>
          </ac:spMkLst>
        </pc:spChg>
        <pc:spChg chg="add">
          <ac:chgData name="Alice Naromba (2425145)" userId="S::2425145@student.uwtsd.ac.uk::7e91b6e4-f12b-471f-8f72-2890a63f4348" providerId="AD" clId="Web-{21C74603-D451-B243-9AA0-3D9DD75A2664}" dt="2025-11-03T10:52:06.776" v="2073"/>
          <ac:spMkLst>
            <pc:docMk/>
            <pc:sldMk cId="2608517344" sldId="261"/>
            <ac:spMk id="17" creationId="{063BBA22-50EA-4C4D-BE05-F1CE4E63AA56}"/>
          </ac:spMkLst>
        </pc:spChg>
        <pc:graphicFrameChg chg="add">
          <ac:chgData name="Alice Naromba (2425145)" userId="S::2425145@student.uwtsd.ac.uk::7e91b6e4-f12b-471f-8f72-2890a63f4348" providerId="AD" clId="Web-{21C74603-D451-B243-9AA0-3D9DD75A2664}" dt="2025-11-03T10:52:06.776" v="2073"/>
          <ac:graphicFrameMkLst>
            <pc:docMk/>
            <pc:sldMk cId="2608517344" sldId="261"/>
            <ac:graphicFrameMk id="10" creationId="{E3FFFA53-3D5B-7648-A2E6-FBBAC31105BC}"/>
          </ac:graphicFrameMkLst>
        </pc:graphicFrameChg>
      </pc:sldChg>
      <pc:sldChg chg="modSp new ord">
        <pc:chgData name="Alice Naromba (2425145)" userId="S::2425145@student.uwtsd.ac.uk::7e91b6e4-f12b-471f-8f72-2890a63f4348" providerId="AD" clId="Web-{21C74603-D451-B243-9AA0-3D9DD75A2664}" dt="2025-11-03T12:35:19.072" v="2511"/>
        <pc:sldMkLst>
          <pc:docMk/>
          <pc:sldMk cId="1137953936" sldId="262"/>
        </pc:sldMkLst>
        <pc:spChg chg="mod">
          <ac:chgData name="Alice Naromba (2425145)" userId="S::2425145@student.uwtsd.ac.uk::7e91b6e4-f12b-471f-8f72-2890a63f4348" providerId="AD" clId="Web-{21C74603-D451-B243-9AA0-3D9DD75A2664}" dt="2025-11-03T11:07:51.536" v="2130" actId="20577"/>
          <ac:spMkLst>
            <pc:docMk/>
            <pc:sldMk cId="1137953936" sldId="262"/>
            <ac:spMk id="2" creationId="{A51F45B7-07E6-D75F-53E5-3C84997FC85E}"/>
          </ac:spMkLst>
        </pc:spChg>
        <pc:spChg chg="mod">
          <ac:chgData name="Alice Naromba (2425145)" userId="S::2425145@student.uwtsd.ac.uk::7e91b6e4-f12b-471f-8f72-2890a63f4348" providerId="AD" clId="Web-{21C74603-D451-B243-9AA0-3D9DD75A2664}" dt="2025-11-03T11:14:17.807" v="2177" actId="20577"/>
          <ac:spMkLst>
            <pc:docMk/>
            <pc:sldMk cId="1137953936" sldId="262"/>
            <ac:spMk id="3" creationId="{81D5FD93-3C62-D5DA-E40E-383B0049790A}"/>
          </ac:spMkLst>
        </pc:spChg>
      </pc:sldChg>
    </pc:docChg>
  </pc:docChgLst>
  <pc:docChgLst>
    <pc:chgData name="Alice Naromba (2425145)" userId="S::2425145@student.uwtsd.ac.uk::7e91b6e4-f12b-471f-8f72-2890a63f4348" providerId="AD" clId="Web-{AB812C34-5A80-053C-1064-0C078E436DF5}"/>
    <pc:docChg chg="modSld">
      <pc:chgData name="Alice Naromba (2425145)" userId="S::2425145@student.uwtsd.ac.uk::7e91b6e4-f12b-471f-8f72-2890a63f4348" providerId="AD" clId="Web-{AB812C34-5A80-053C-1064-0C078E436DF5}" dt="2025-11-01T19:28:27.908" v="7" actId="20577"/>
      <pc:docMkLst>
        <pc:docMk/>
      </pc:docMkLst>
      <pc:sldChg chg="modSp">
        <pc:chgData name="Alice Naromba (2425145)" userId="S::2425145@student.uwtsd.ac.uk::7e91b6e4-f12b-471f-8f72-2890a63f4348" providerId="AD" clId="Web-{AB812C34-5A80-053C-1064-0C078E436DF5}" dt="2025-11-01T19:28:27.908" v="7" actId="20577"/>
        <pc:sldMkLst>
          <pc:docMk/>
          <pc:sldMk cId="1338401743" sldId="257"/>
        </pc:sldMkLst>
        <pc:spChg chg="mod">
          <ac:chgData name="Alice Naromba (2425145)" userId="S::2425145@student.uwtsd.ac.uk::7e91b6e4-f12b-471f-8f72-2890a63f4348" providerId="AD" clId="Web-{AB812C34-5A80-053C-1064-0C078E436DF5}" dt="2025-11-01T19:28:27.908" v="7" actId="20577"/>
          <ac:spMkLst>
            <pc:docMk/>
            <pc:sldMk cId="1338401743" sldId="257"/>
            <ac:spMk id="5" creationId="{0E9A4F9D-547C-C00F-D106-120598931B08}"/>
          </ac:spMkLst>
        </pc:spChg>
        <pc:spChg chg="mod">
          <ac:chgData name="Alice Naromba (2425145)" userId="S::2425145@student.uwtsd.ac.uk::7e91b6e4-f12b-471f-8f72-2890a63f4348" providerId="AD" clId="Web-{AB812C34-5A80-053C-1064-0C078E436DF5}" dt="2025-11-01T19:26:25.998" v="6" actId="20577"/>
          <ac:spMkLst>
            <pc:docMk/>
            <pc:sldMk cId="1338401743" sldId="257"/>
            <ac:spMk id="21" creationId="{F233EFAB-ED9E-6F2C-CA43-E8D398FC2405}"/>
          </ac:spMkLst>
        </pc:spChg>
      </pc:sldChg>
    </pc:docChg>
  </pc:docChgLst>
  <pc:docChgLst>
    <pc:chgData name="Alice Naromba (2425145)" userId="S::2425145@student.uwtsd.ac.uk::7e91b6e4-f12b-471f-8f72-2890a63f4348" providerId="AD" clId="Web-{D12678FC-47AB-A2A0-6379-811A0FDBBF1D}"/>
    <pc:docChg chg="addSld delSld modSld">
      <pc:chgData name="Alice Naromba (2425145)" userId="S::2425145@student.uwtsd.ac.uk::7e91b6e4-f12b-471f-8f72-2890a63f4348" providerId="AD" clId="Web-{D12678FC-47AB-A2A0-6379-811A0FDBBF1D}" dt="2025-10-29T06:02:00.952" v="583" actId="20577"/>
      <pc:docMkLst>
        <pc:docMk/>
      </pc:docMkLst>
      <pc:sldChg chg="addSp delSp modSp mod setBg">
        <pc:chgData name="Alice Naromba (2425145)" userId="S::2425145@student.uwtsd.ac.uk::7e91b6e4-f12b-471f-8f72-2890a63f4348" providerId="AD" clId="Web-{D12678FC-47AB-A2A0-6379-811A0FDBBF1D}" dt="2025-10-29T05:47:48.801" v="513"/>
        <pc:sldMkLst>
          <pc:docMk/>
          <pc:sldMk cId="109857222" sldId="256"/>
        </pc:sldMkLst>
        <pc:spChg chg="add mod">
          <ac:chgData name="Alice Naromba (2425145)" userId="S::2425145@student.uwtsd.ac.uk::7e91b6e4-f12b-471f-8f72-2890a63f4348" providerId="AD" clId="Web-{D12678FC-47AB-A2A0-6379-811A0FDBBF1D}" dt="2025-10-28T02:08:43.099" v="39" actId="1076"/>
          <ac:spMkLst>
            <pc:docMk/>
            <pc:sldMk cId="109857222" sldId="256"/>
            <ac:spMk id="6" creationId="{90D575D1-5DE7-988B-AA8A-5ABFF63EE071}"/>
          </ac:spMkLst>
        </pc:spChg>
        <pc:spChg chg="add">
          <ac:chgData name="Alice Naromba (2425145)" userId="S::2425145@student.uwtsd.ac.uk::7e91b6e4-f12b-471f-8f72-2890a63f4348" providerId="AD" clId="Web-{D12678FC-47AB-A2A0-6379-811A0FDBBF1D}" dt="2025-10-28T02:04:12.394" v="21"/>
          <ac:spMkLst>
            <pc:docMk/>
            <pc:sldMk cId="109857222" sldId="256"/>
            <ac:spMk id="8" creationId="{12E1E65D-D2AB-5A44-A520-CE6A544EACA6}"/>
          </ac:spMkLst>
        </pc:spChg>
        <pc:picChg chg="add mod">
          <ac:chgData name="Alice Naromba (2425145)" userId="S::2425145@student.uwtsd.ac.uk::7e91b6e4-f12b-471f-8f72-2890a63f4348" providerId="AD" clId="Web-{D12678FC-47AB-A2A0-6379-811A0FDBBF1D}" dt="2025-10-28T02:08:55.490" v="40" actId="1076"/>
          <ac:picMkLst>
            <pc:docMk/>
            <pc:sldMk cId="109857222" sldId="256"/>
            <ac:picMk id="10" creationId="{B37472C2-3657-A0E3-0FCB-2C7FD0BA31F2}"/>
          </ac:picMkLst>
        </pc:picChg>
      </pc:sldChg>
      <pc:sldChg chg="modSp">
        <pc:chgData name="Alice Naromba (2425145)" userId="S::2425145@student.uwtsd.ac.uk::7e91b6e4-f12b-471f-8f72-2890a63f4348" providerId="AD" clId="Web-{D12678FC-47AB-A2A0-6379-811A0FDBBF1D}" dt="2025-10-28T02:16:24.198" v="67" actId="20577"/>
        <pc:sldMkLst>
          <pc:docMk/>
          <pc:sldMk cId="1338401743" sldId="257"/>
        </pc:sldMkLst>
        <pc:spChg chg="mod">
          <ac:chgData name="Alice Naromba (2425145)" userId="S::2425145@student.uwtsd.ac.uk::7e91b6e4-f12b-471f-8f72-2890a63f4348" providerId="AD" clId="Web-{D12678FC-47AB-A2A0-6379-811A0FDBBF1D}" dt="2025-10-28T02:16:24.198" v="67" actId="20577"/>
          <ac:spMkLst>
            <pc:docMk/>
            <pc:sldMk cId="1338401743" sldId="257"/>
            <ac:spMk id="21" creationId="{F233EFAB-ED9E-6F2C-CA43-E8D398FC2405}"/>
          </ac:spMkLst>
        </pc:spChg>
      </pc:sldChg>
      <pc:sldChg chg="modSp">
        <pc:chgData name="Alice Naromba (2425145)" userId="S::2425145@student.uwtsd.ac.uk::7e91b6e4-f12b-471f-8f72-2890a63f4348" providerId="AD" clId="Web-{D12678FC-47AB-A2A0-6379-811A0FDBBF1D}" dt="2025-10-29T06:01:30.264" v="578" actId="20577"/>
        <pc:sldMkLst>
          <pc:docMk/>
          <pc:sldMk cId="3593973388" sldId="258"/>
        </pc:sldMkLst>
        <pc:spChg chg="mod">
          <ac:chgData name="Alice Naromba (2425145)" userId="S::2425145@student.uwtsd.ac.uk::7e91b6e4-f12b-471f-8f72-2890a63f4348" providerId="AD" clId="Web-{D12678FC-47AB-A2A0-6379-811A0FDBBF1D}" dt="2025-10-29T06:01:30.264" v="578" actId="20577"/>
          <ac:spMkLst>
            <pc:docMk/>
            <pc:sldMk cId="3593973388" sldId="258"/>
            <ac:spMk id="2" creationId="{5C002167-C1DA-5024-A2C4-C44DA5746900}"/>
          </ac:spMkLst>
        </pc:spChg>
      </pc:sldChg>
      <pc:sldChg chg="addSp delSp modSp new">
        <pc:chgData name="Alice Naromba (2425145)" userId="S::2425145@student.uwtsd.ac.uk::7e91b6e4-f12b-471f-8f72-2890a63f4348" providerId="AD" clId="Web-{D12678FC-47AB-A2A0-6379-811A0FDBBF1D}" dt="2025-10-29T05:40:11.839" v="510"/>
        <pc:sldMkLst>
          <pc:docMk/>
          <pc:sldMk cId="594650193" sldId="259"/>
        </pc:sldMkLst>
      </pc:sldChg>
      <pc:sldChg chg="addSp delSp modSp new">
        <pc:chgData name="Alice Naromba (2425145)" userId="S::2425145@student.uwtsd.ac.uk::7e91b6e4-f12b-471f-8f72-2890a63f4348" providerId="AD" clId="Web-{D12678FC-47AB-A2A0-6379-811A0FDBBF1D}" dt="2025-10-29T05:51:55.617" v="548" actId="1076"/>
        <pc:sldMkLst>
          <pc:docMk/>
          <pc:sldMk cId="708284040" sldId="260"/>
        </pc:sldMkLst>
        <pc:spChg chg="add mod">
          <ac:chgData name="Alice Naromba (2425145)" userId="S::2425145@student.uwtsd.ac.uk::7e91b6e4-f12b-471f-8f72-2890a63f4348" providerId="AD" clId="Web-{D12678FC-47AB-A2A0-6379-811A0FDBBF1D}" dt="2025-10-29T05:51:17.804" v="544" actId="14100"/>
          <ac:spMkLst>
            <pc:docMk/>
            <pc:sldMk cId="708284040" sldId="260"/>
            <ac:spMk id="2" creationId="{F043F132-51B0-5B56-81C7-46FA04969D76}"/>
          </ac:spMkLst>
        </pc:spChg>
        <pc:spChg chg="add mod">
          <ac:chgData name="Alice Naromba (2425145)" userId="S::2425145@student.uwtsd.ac.uk::7e91b6e4-f12b-471f-8f72-2890a63f4348" providerId="AD" clId="Web-{D12678FC-47AB-A2A0-6379-811A0FDBBF1D}" dt="2025-10-29T05:14:07.722" v="241" actId="1076"/>
          <ac:spMkLst>
            <pc:docMk/>
            <pc:sldMk cId="708284040" sldId="260"/>
            <ac:spMk id="3" creationId="{E41A1D57-7E6D-0E61-30B4-0EADCC03F584}"/>
          </ac:spMkLst>
        </pc:spChg>
        <pc:spChg chg="add mod">
          <ac:chgData name="Alice Naromba (2425145)" userId="S::2425145@student.uwtsd.ac.uk::7e91b6e4-f12b-471f-8f72-2890a63f4348" providerId="AD" clId="Web-{D12678FC-47AB-A2A0-6379-811A0FDBBF1D}" dt="2025-10-29T05:51:32.820" v="545" actId="14100"/>
          <ac:spMkLst>
            <pc:docMk/>
            <pc:sldMk cId="708284040" sldId="260"/>
            <ac:spMk id="4" creationId="{D66DA4CE-6F2B-3788-2AFB-AFFBD93E4A97}"/>
          </ac:spMkLst>
        </pc:spChg>
        <pc:spChg chg="add mod">
          <ac:chgData name="Alice Naromba (2425145)" userId="S::2425145@student.uwtsd.ac.uk::7e91b6e4-f12b-471f-8f72-2890a63f4348" providerId="AD" clId="Web-{D12678FC-47AB-A2A0-6379-811A0FDBBF1D}" dt="2025-10-29T05:35:10.589" v="508" actId="20577"/>
          <ac:spMkLst>
            <pc:docMk/>
            <pc:sldMk cId="708284040" sldId="260"/>
            <ac:spMk id="6" creationId="{9C8CE113-1675-B4BB-34BF-34B854FA4B27}"/>
          </ac:spMkLst>
        </pc:spChg>
        <pc:spChg chg="add mod">
          <ac:chgData name="Alice Naromba (2425145)" userId="S::2425145@student.uwtsd.ac.uk::7e91b6e4-f12b-471f-8f72-2890a63f4348" providerId="AD" clId="Web-{D12678FC-47AB-A2A0-6379-811A0FDBBF1D}" dt="2025-10-28T19:53:53.138" v="140" actId="20577"/>
          <ac:spMkLst>
            <pc:docMk/>
            <pc:sldMk cId="708284040" sldId="260"/>
            <ac:spMk id="7" creationId="{8C9D58E5-C37C-6A92-EF76-77162C09145D}"/>
          </ac:spMkLst>
        </pc:spChg>
        <pc:spChg chg="add mod">
          <ac:chgData name="Alice Naromba (2425145)" userId="S::2425145@student.uwtsd.ac.uk::7e91b6e4-f12b-471f-8f72-2890a63f4348" providerId="AD" clId="Web-{D12678FC-47AB-A2A0-6379-811A0FDBBF1D}" dt="2025-10-28T19:55:39.836" v="152" actId="20577"/>
          <ac:spMkLst>
            <pc:docMk/>
            <pc:sldMk cId="708284040" sldId="260"/>
            <ac:spMk id="8" creationId="{80F4AAD8-4FBD-13D3-90A7-15FC08104F7F}"/>
          </ac:spMkLst>
        </pc:spChg>
        <pc:spChg chg="add mod">
          <ac:chgData name="Alice Naromba (2425145)" userId="S::2425145@student.uwtsd.ac.uk::7e91b6e4-f12b-471f-8f72-2890a63f4348" providerId="AD" clId="Web-{D12678FC-47AB-A2A0-6379-811A0FDBBF1D}" dt="2025-10-29T05:51:55.617" v="548" actId="1076"/>
          <ac:spMkLst>
            <pc:docMk/>
            <pc:sldMk cId="708284040" sldId="260"/>
            <ac:spMk id="9" creationId="{F453B7BD-CDAB-F4B0-AEDB-A756DA508453}"/>
          </ac:spMkLst>
        </pc:spChg>
        <pc:spChg chg="add mod">
          <ac:chgData name="Alice Naromba (2425145)" userId="S::2425145@student.uwtsd.ac.uk::7e91b6e4-f12b-471f-8f72-2890a63f4348" providerId="AD" clId="Web-{D12678FC-47AB-A2A0-6379-811A0FDBBF1D}" dt="2025-10-29T05:51:49.257" v="547" actId="1076"/>
          <ac:spMkLst>
            <pc:docMk/>
            <pc:sldMk cId="708284040" sldId="260"/>
            <ac:spMk id="10" creationId="{1F691A58-B179-4F9F-EBE6-D95CDB9788B1}"/>
          </ac:spMkLst>
        </pc:spChg>
        <pc:spChg chg="add mod">
          <ac:chgData name="Alice Naromba (2425145)" userId="S::2425145@student.uwtsd.ac.uk::7e91b6e4-f12b-471f-8f72-2890a63f4348" providerId="AD" clId="Web-{D12678FC-47AB-A2A0-6379-811A0FDBBF1D}" dt="2025-10-29T05:13:27.190" v="238" actId="1076"/>
          <ac:spMkLst>
            <pc:docMk/>
            <pc:sldMk cId="708284040" sldId="260"/>
            <ac:spMk id="11" creationId="{E923F802-1272-6D9D-90D4-93085469E602}"/>
          </ac:spMkLst>
        </pc:spChg>
        <pc:spChg chg="add mod">
          <ac:chgData name="Alice Naromba (2425145)" userId="S::2425145@student.uwtsd.ac.uk::7e91b6e4-f12b-471f-8f72-2890a63f4348" providerId="AD" clId="Web-{D12678FC-47AB-A2A0-6379-811A0FDBBF1D}" dt="2025-10-29T05:10:53.376" v="224" actId="20577"/>
          <ac:spMkLst>
            <pc:docMk/>
            <pc:sldMk cId="708284040" sldId="260"/>
            <ac:spMk id="12" creationId="{04ABAA50-83B4-766D-A547-795D3003A4DB}"/>
          </ac:spMkLst>
        </pc:spChg>
        <pc:spChg chg="add mod">
          <ac:chgData name="Alice Naromba (2425145)" userId="S::2425145@student.uwtsd.ac.uk::7e91b6e4-f12b-471f-8f72-2890a63f4348" providerId="AD" clId="Web-{D12678FC-47AB-A2A0-6379-811A0FDBBF1D}" dt="2025-10-29T05:51:41.523" v="546" actId="1076"/>
          <ac:spMkLst>
            <pc:docMk/>
            <pc:sldMk cId="708284040" sldId="260"/>
            <ac:spMk id="13" creationId="{DF4E3DDF-22EF-1CFE-B6AE-EB630B819D80}"/>
          </ac:spMkLst>
        </pc:spChg>
      </pc:sldChg>
      <pc:sldChg chg="modSp">
        <pc:chgData name="Alice Naromba (2425145)" userId="S::2425145@student.uwtsd.ac.uk::7e91b6e4-f12b-471f-8f72-2890a63f4348" providerId="AD" clId="Web-{D12678FC-47AB-A2A0-6379-811A0FDBBF1D}" dt="2025-10-29T06:02:00.952" v="583" actId="20577"/>
        <pc:sldMkLst>
          <pc:docMk/>
          <pc:sldMk cId="2608517344" sldId="261"/>
        </pc:sldMkLst>
      </pc:sldChg>
    </pc:docChg>
  </pc:docChgLst>
  <pc:docChgLst>
    <pc:chgData name="Alice Naromba (2425145)" userId="S::2425145@student.uwtsd.ac.uk::7e91b6e4-f12b-471f-8f72-2890a63f4348" providerId="AD" clId="Web-{03652BFE-1379-9BB5-B639-EE9837A50627}"/>
    <pc:docChg chg="modSld">
      <pc:chgData name="Alice Naromba (2425145)" userId="S::2425145@student.uwtsd.ac.uk::7e91b6e4-f12b-471f-8f72-2890a63f4348" providerId="AD" clId="Web-{03652BFE-1379-9BB5-B639-EE9837A50627}" dt="2025-10-31T06:43:38.947" v="250" actId="1076"/>
      <pc:docMkLst>
        <pc:docMk/>
      </pc:docMkLst>
      <pc:sldChg chg="addSp delSp modSp">
        <pc:chgData name="Alice Naromba (2425145)" userId="S::2425145@student.uwtsd.ac.uk::7e91b6e4-f12b-471f-8f72-2890a63f4348" providerId="AD" clId="Web-{03652BFE-1379-9BB5-B639-EE9837A50627}" dt="2025-10-31T06:43:38.947" v="250" actId="1076"/>
        <pc:sldMkLst>
          <pc:docMk/>
          <pc:sldMk cId="1338401743" sldId="257"/>
        </pc:sldMkLst>
        <pc:spChg chg="add mod">
          <ac:chgData name="Alice Naromba (2425145)" userId="S::2425145@student.uwtsd.ac.uk::7e91b6e4-f12b-471f-8f72-2890a63f4348" providerId="AD" clId="Web-{03652BFE-1379-9BB5-B639-EE9837A50627}" dt="2025-10-31T06:38:59.471" v="243" actId="20577"/>
          <ac:spMkLst>
            <pc:docMk/>
            <pc:sldMk cId="1338401743" sldId="257"/>
            <ac:spMk id="5" creationId="{0E9A4F9D-547C-C00F-D106-120598931B08}"/>
          </ac:spMkLst>
        </pc:spChg>
        <pc:spChg chg="mod">
          <ac:chgData name="Alice Naromba (2425145)" userId="S::2425145@student.uwtsd.ac.uk::7e91b6e4-f12b-471f-8f72-2890a63f4348" providerId="AD" clId="Web-{03652BFE-1379-9BB5-B639-EE9837A50627}" dt="2025-10-31T06:08:43.418" v="10" actId="14100"/>
          <ac:spMkLst>
            <pc:docMk/>
            <pc:sldMk cId="1338401743" sldId="257"/>
            <ac:spMk id="21" creationId="{F233EFAB-ED9E-6F2C-CA43-E8D398FC2405}"/>
          </ac:spMkLst>
        </pc:spChg>
      </pc:sldChg>
      <pc:sldChg chg="modSp">
        <pc:chgData name="Alice Naromba (2425145)" userId="S::2425145@student.uwtsd.ac.uk::7e91b6e4-f12b-471f-8f72-2890a63f4348" providerId="AD" clId="Web-{03652BFE-1379-9BB5-B639-EE9837A50627}" dt="2025-10-31T06:07:28.558" v="0" actId="20577"/>
        <pc:sldMkLst>
          <pc:docMk/>
          <pc:sldMk cId="3593973388" sldId="258"/>
        </pc:sldMkLst>
        <pc:spChg chg="mod">
          <ac:chgData name="Alice Naromba (2425145)" userId="S::2425145@student.uwtsd.ac.uk::7e91b6e4-f12b-471f-8f72-2890a63f4348" providerId="AD" clId="Web-{03652BFE-1379-9BB5-B639-EE9837A50627}" dt="2025-10-31T06:07:28.558" v="0" actId="20577"/>
          <ac:spMkLst>
            <pc:docMk/>
            <pc:sldMk cId="3593973388" sldId="258"/>
            <ac:spMk id="2" creationId="{5C002167-C1DA-5024-A2C4-C44DA5746900}"/>
          </ac:spMkLst>
        </pc:spChg>
      </pc:sldChg>
    </pc:docChg>
  </pc:docChgLst>
  <pc:docChgLst>
    <pc:chgData name="Alice Naromba (2425145)" userId="S::2425145@student.uwtsd.ac.uk::7e91b6e4-f12b-471f-8f72-2890a63f4348" providerId="AD" clId="Web-{D7C67F2B-4142-B0F2-B06C-576D001D0C24}"/>
    <pc:docChg chg="addSld delSld modSld">
      <pc:chgData name="Alice Naromba (2425145)" userId="S::2425145@student.uwtsd.ac.uk::7e91b6e4-f12b-471f-8f72-2890a63f4348" providerId="AD" clId="Web-{D7C67F2B-4142-B0F2-B06C-576D001D0C24}" dt="2025-11-06T18:11:23.252" v="746" actId="20577"/>
      <pc:docMkLst>
        <pc:docMk/>
      </pc:docMkLst>
      <pc:sldChg chg="modSp">
        <pc:chgData name="Alice Naromba (2425145)" userId="S::2425145@student.uwtsd.ac.uk::7e91b6e4-f12b-471f-8f72-2890a63f4348" providerId="AD" clId="Web-{D7C67F2B-4142-B0F2-B06C-576D001D0C24}" dt="2025-11-06T18:11:23.252" v="746" actId="20577"/>
        <pc:sldMkLst>
          <pc:docMk/>
          <pc:sldMk cId="109857222" sldId="256"/>
        </pc:sldMkLst>
        <pc:spChg chg="mod">
          <ac:chgData name="Alice Naromba (2425145)" userId="S::2425145@student.uwtsd.ac.uk::7e91b6e4-f12b-471f-8f72-2890a63f4348" providerId="AD" clId="Web-{D7C67F2B-4142-B0F2-B06C-576D001D0C24}" dt="2025-11-06T18:11:23.252" v="746" actId="20577"/>
          <ac:spMkLst>
            <pc:docMk/>
            <pc:sldMk cId="109857222" sldId="256"/>
            <ac:spMk id="6" creationId="{90D575D1-5DE7-988B-AA8A-5ABFF63EE071}"/>
          </ac:spMkLst>
        </pc:spChg>
      </pc:sldChg>
      <pc:sldChg chg="modSp">
        <pc:chgData name="Alice Naromba (2425145)" userId="S::2425145@student.uwtsd.ac.uk::7e91b6e4-f12b-471f-8f72-2890a63f4348" providerId="AD" clId="Web-{D7C67F2B-4142-B0F2-B06C-576D001D0C24}" dt="2025-11-03T15:58:50.716" v="37" actId="1076"/>
        <pc:sldMkLst>
          <pc:docMk/>
          <pc:sldMk cId="1338401743" sldId="257"/>
        </pc:sldMkLst>
        <pc:spChg chg="mod">
          <ac:chgData name="Alice Naromba (2425145)" userId="S::2425145@student.uwtsd.ac.uk::7e91b6e4-f12b-471f-8f72-2890a63f4348" providerId="AD" clId="Web-{D7C67F2B-4142-B0F2-B06C-576D001D0C24}" dt="2025-11-03T15:58:19.980" v="28" actId="1076"/>
          <ac:spMkLst>
            <pc:docMk/>
            <pc:sldMk cId="1338401743" sldId="257"/>
            <ac:spMk id="5" creationId="{0E9A4F9D-547C-C00F-D106-120598931B08}"/>
          </ac:spMkLst>
        </pc:spChg>
        <pc:spChg chg="mod">
          <ac:chgData name="Alice Naromba (2425145)" userId="S::2425145@student.uwtsd.ac.uk::7e91b6e4-f12b-471f-8f72-2890a63f4348" providerId="AD" clId="Web-{D7C67F2B-4142-B0F2-B06C-576D001D0C24}" dt="2025-11-03T15:58:45.966" v="36" actId="1076"/>
          <ac:spMkLst>
            <pc:docMk/>
            <pc:sldMk cId="1338401743" sldId="257"/>
            <ac:spMk id="21" creationId="{F233EFAB-ED9E-6F2C-CA43-E8D398FC2405}"/>
          </ac:spMkLst>
        </pc:spChg>
        <pc:picChg chg="mod">
          <ac:chgData name="Alice Naromba (2425145)" userId="S::2425145@student.uwtsd.ac.uk::7e91b6e4-f12b-471f-8f72-2890a63f4348" providerId="AD" clId="Web-{D7C67F2B-4142-B0F2-B06C-576D001D0C24}" dt="2025-11-03T15:58:50.716" v="37" actId="1076"/>
          <ac:picMkLst>
            <pc:docMk/>
            <pc:sldMk cId="1338401743" sldId="257"/>
            <ac:picMk id="3" creationId="{7C6F5AC8-F956-7DAD-B921-E368BDF21A68}"/>
          </ac:picMkLst>
        </pc:picChg>
      </pc:sldChg>
      <pc:sldChg chg="modSp">
        <pc:chgData name="Alice Naromba (2425145)" userId="S::2425145@student.uwtsd.ac.uk::7e91b6e4-f12b-471f-8f72-2890a63f4348" providerId="AD" clId="Web-{D7C67F2B-4142-B0F2-B06C-576D001D0C24}" dt="2025-11-06T18:08:33.975" v="694" actId="20577"/>
        <pc:sldMkLst>
          <pc:docMk/>
          <pc:sldMk cId="3593973388" sldId="258"/>
        </pc:sldMkLst>
        <pc:spChg chg="mod">
          <ac:chgData name="Alice Naromba (2425145)" userId="S::2425145@student.uwtsd.ac.uk::7e91b6e4-f12b-471f-8f72-2890a63f4348" providerId="AD" clId="Web-{D7C67F2B-4142-B0F2-B06C-576D001D0C24}" dt="2025-11-06T18:08:33.975" v="694" actId="20577"/>
          <ac:spMkLst>
            <pc:docMk/>
            <pc:sldMk cId="3593973388" sldId="258"/>
            <ac:spMk id="3" creationId="{049A12EF-9006-393E-AD0C-897EAF2B440E}"/>
          </ac:spMkLst>
        </pc:spChg>
      </pc:sldChg>
      <pc:sldChg chg="modSp modNotes">
        <pc:chgData name="Alice Naromba (2425145)" userId="S::2425145@student.uwtsd.ac.uk::7e91b6e4-f12b-471f-8f72-2890a63f4348" providerId="AD" clId="Web-{D7C67F2B-4142-B0F2-B06C-576D001D0C24}" dt="2025-11-06T09:17:54.519" v="636" actId="1076"/>
        <pc:sldMkLst>
          <pc:docMk/>
          <pc:sldMk cId="594650193" sldId="259"/>
        </pc:sldMkLst>
        <pc:spChg chg="mod">
          <ac:chgData name="Alice Naromba (2425145)" userId="S::2425145@student.uwtsd.ac.uk::7e91b6e4-f12b-471f-8f72-2890a63f4348" providerId="AD" clId="Web-{D7C67F2B-4142-B0F2-B06C-576D001D0C24}" dt="2025-11-06T09:17:54.519" v="636" actId="1076"/>
          <ac:spMkLst>
            <pc:docMk/>
            <pc:sldMk cId="594650193" sldId="259"/>
            <ac:spMk id="4" creationId="{32FEFF4C-C813-A986-2194-02E13753A58F}"/>
          </ac:spMkLst>
        </pc:spChg>
      </pc:sldChg>
      <pc:sldChg chg="addSp modSp">
        <pc:chgData name="Alice Naromba (2425145)" userId="S::2425145@student.uwtsd.ac.uk::7e91b6e4-f12b-471f-8f72-2890a63f4348" providerId="AD" clId="Web-{D7C67F2B-4142-B0F2-B06C-576D001D0C24}" dt="2025-11-06T09:20:06.964" v="649" actId="20577"/>
        <pc:sldMkLst>
          <pc:docMk/>
          <pc:sldMk cId="708284040" sldId="260"/>
        </pc:sldMkLst>
        <pc:spChg chg="mod">
          <ac:chgData name="Alice Naromba (2425145)" userId="S::2425145@student.uwtsd.ac.uk::7e91b6e4-f12b-471f-8f72-2890a63f4348" providerId="AD" clId="Web-{D7C67F2B-4142-B0F2-B06C-576D001D0C24}" dt="2025-11-05T05:34:15.704" v="337" actId="14100"/>
          <ac:spMkLst>
            <pc:docMk/>
            <pc:sldMk cId="708284040" sldId="260"/>
            <ac:spMk id="2" creationId="{F043F132-51B0-5B56-81C7-46FA04969D76}"/>
          </ac:spMkLst>
        </pc:spChg>
        <pc:spChg chg="mod">
          <ac:chgData name="Alice Naromba (2425145)" userId="S::2425145@student.uwtsd.ac.uk::7e91b6e4-f12b-471f-8f72-2890a63f4348" providerId="AD" clId="Web-{D7C67F2B-4142-B0F2-B06C-576D001D0C24}" dt="2025-11-05T05:35:51.458" v="347" actId="14100"/>
          <ac:spMkLst>
            <pc:docMk/>
            <pc:sldMk cId="708284040" sldId="260"/>
            <ac:spMk id="3" creationId="{E41A1D57-7E6D-0E61-30B4-0EADCC03F584}"/>
          </ac:spMkLst>
        </pc:spChg>
        <pc:spChg chg="mod">
          <ac:chgData name="Alice Naromba (2425145)" userId="S::2425145@student.uwtsd.ac.uk::7e91b6e4-f12b-471f-8f72-2890a63f4348" providerId="AD" clId="Web-{D7C67F2B-4142-B0F2-B06C-576D001D0C24}" dt="2025-11-05T05:34:49.221" v="339" actId="14100"/>
          <ac:spMkLst>
            <pc:docMk/>
            <pc:sldMk cId="708284040" sldId="260"/>
            <ac:spMk id="4" creationId="{D66DA4CE-6F2B-3788-2AFB-AFFBD93E4A97}"/>
          </ac:spMkLst>
        </pc:spChg>
        <pc:spChg chg="add mod">
          <ac:chgData name="Alice Naromba (2425145)" userId="S::2425145@student.uwtsd.ac.uk::7e91b6e4-f12b-471f-8f72-2890a63f4348" providerId="AD" clId="Web-{D7C67F2B-4142-B0F2-B06C-576D001D0C24}" dt="2025-11-06T09:20:06.964" v="649" actId="20577"/>
          <ac:spMkLst>
            <pc:docMk/>
            <pc:sldMk cId="708284040" sldId="260"/>
            <ac:spMk id="5" creationId="{EB58D7D8-FD52-17B7-F314-DE1D30FE0A63}"/>
          </ac:spMkLst>
        </pc:spChg>
        <pc:spChg chg="mod">
          <ac:chgData name="Alice Naromba (2425145)" userId="S::2425145@student.uwtsd.ac.uk::7e91b6e4-f12b-471f-8f72-2890a63f4348" providerId="AD" clId="Web-{D7C67F2B-4142-B0F2-B06C-576D001D0C24}" dt="2025-11-05T05:33:17.639" v="330" actId="20577"/>
          <ac:spMkLst>
            <pc:docMk/>
            <pc:sldMk cId="708284040" sldId="260"/>
            <ac:spMk id="6" creationId="{9C8CE113-1675-B4BB-34BF-34B854FA4B27}"/>
          </ac:spMkLst>
        </pc:spChg>
        <pc:spChg chg="mod">
          <ac:chgData name="Alice Naromba (2425145)" userId="S::2425145@student.uwtsd.ac.uk::7e91b6e4-f12b-471f-8f72-2890a63f4348" providerId="AD" clId="Web-{D7C67F2B-4142-B0F2-B06C-576D001D0C24}" dt="2025-11-05T05:36:06.146" v="348" actId="1076"/>
          <ac:spMkLst>
            <pc:docMk/>
            <pc:sldMk cId="708284040" sldId="260"/>
            <ac:spMk id="9" creationId="{F453B7BD-CDAB-F4B0-AEDB-A756DA508453}"/>
          </ac:spMkLst>
        </pc:spChg>
        <pc:spChg chg="mod">
          <ac:chgData name="Alice Naromba (2425145)" userId="S::2425145@student.uwtsd.ac.uk::7e91b6e4-f12b-471f-8f72-2890a63f4348" providerId="AD" clId="Web-{D7C67F2B-4142-B0F2-B06C-576D001D0C24}" dt="2025-11-06T09:18:26.396" v="638" actId="1076"/>
          <ac:spMkLst>
            <pc:docMk/>
            <pc:sldMk cId="708284040" sldId="260"/>
            <ac:spMk id="10" creationId="{1F691A58-B179-4F9F-EBE6-D95CDB9788B1}"/>
          </ac:spMkLst>
        </pc:spChg>
        <pc:spChg chg="mod">
          <ac:chgData name="Alice Naromba (2425145)" userId="S::2425145@student.uwtsd.ac.uk::7e91b6e4-f12b-471f-8f72-2890a63f4348" providerId="AD" clId="Web-{D7C67F2B-4142-B0F2-B06C-576D001D0C24}" dt="2025-11-06T09:19:59.120" v="648" actId="14100"/>
          <ac:spMkLst>
            <pc:docMk/>
            <pc:sldMk cId="708284040" sldId="260"/>
            <ac:spMk id="11" creationId="{E923F802-1272-6D9D-90D4-93085469E602}"/>
          </ac:spMkLst>
        </pc:spChg>
        <pc:spChg chg="mod">
          <ac:chgData name="Alice Naromba (2425145)" userId="S::2425145@student.uwtsd.ac.uk::7e91b6e4-f12b-471f-8f72-2890a63f4348" providerId="AD" clId="Web-{D7C67F2B-4142-B0F2-B06C-576D001D0C24}" dt="2025-11-05T05:33:50.078" v="334" actId="1076"/>
          <ac:spMkLst>
            <pc:docMk/>
            <pc:sldMk cId="708284040" sldId="260"/>
            <ac:spMk id="13" creationId="{DF4E3DDF-22EF-1CFE-B6AE-EB630B819D80}"/>
          </ac:spMkLst>
        </pc:spChg>
      </pc:sldChg>
      <pc:sldChg chg="addSp modSp add del mod setBg">
        <pc:chgData name="Alice Naromba (2425145)" userId="S::2425145@student.uwtsd.ac.uk::7e91b6e4-f12b-471f-8f72-2890a63f4348" providerId="AD" clId="Web-{D7C67F2B-4142-B0F2-B06C-576D001D0C24}" dt="2025-11-06T09:16:24.183" v="634" actId="14100"/>
        <pc:sldMkLst>
          <pc:docMk/>
          <pc:sldMk cId="1137953936" sldId="262"/>
        </pc:sldMkLst>
        <pc:spChg chg="mod">
          <ac:chgData name="Alice Naromba (2425145)" userId="S::2425145@student.uwtsd.ac.uk::7e91b6e4-f12b-471f-8f72-2890a63f4348" providerId="AD" clId="Web-{D7C67F2B-4142-B0F2-B06C-576D001D0C24}" dt="2025-11-05T05:28:46.038" v="302"/>
          <ac:spMkLst>
            <pc:docMk/>
            <pc:sldMk cId="1137953936" sldId="262"/>
            <ac:spMk id="2" creationId="{A51F45B7-07E6-D75F-53E5-3C84997FC85E}"/>
          </ac:spMkLst>
        </pc:spChg>
        <pc:spChg chg="mod">
          <ac:chgData name="Alice Naromba (2425145)" userId="S::2425145@student.uwtsd.ac.uk::7e91b6e4-f12b-471f-8f72-2890a63f4348" providerId="AD" clId="Web-{D7C67F2B-4142-B0F2-B06C-576D001D0C24}" dt="2025-11-06T09:16:24.183" v="634" actId="14100"/>
          <ac:spMkLst>
            <pc:docMk/>
            <pc:sldMk cId="1137953936" sldId="262"/>
            <ac:spMk id="3" creationId="{81D5FD93-3C62-D5DA-E40E-383B0049790A}"/>
          </ac:spMkLst>
        </pc:spChg>
        <pc:spChg chg="add">
          <ac:chgData name="Alice Naromba (2425145)" userId="S::2425145@student.uwtsd.ac.uk::7e91b6e4-f12b-471f-8f72-2890a63f4348" providerId="AD" clId="Web-{D7C67F2B-4142-B0F2-B06C-576D001D0C24}" dt="2025-11-05T05:28:46.038" v="302"/>
          <ac:spMkLst>
            <pc:docMk/>
            <pc:sldMk cId="1137953936" sldId="262"/>
            <ac:spMk id="9" creationId="{45D37F4E-DDB4-456B-97E0-9937730A039F}"/>
          </ac:spMkLst>
        </pc:spChg>
        <pc:spChg chg="add">
          <ac:chgData name="Alice Naromba (2425145)" userId="S::2425145@student.uwtsd.ac.uk::7e91b6e4-f12b-471f-8f72-2890a63f4348" providerId="AD" clId="Web-{D7C67F2B-4142-B0F2-B06C-576D001D0C24}" dt="2025-11-05T05:28:46.038" v="302"/>
          <ac:spMkLst>
            <pc:docMk/>
            <pc:sldMk cId="1137953936" sldId="262"/>
            <ac:spMk id="11" creationId="{B2DD41CD-8F47-4F56-AD12-4E2FF7696987}"/>
          </ac:spMkLst>
        </pc:spChg>
        <pc:picChg chg="add mod">
          <ac:chgData name="Alice Naromba (2425145)" userId="S::2425145@student.uwtsd.ac.uk::7e91b6e4-f12b-471f-8f72-2890a63f4348" providerId="AD" clId="Web-{D7C67F2B-4142-B0F2-B06C-576D001D0C24}" dt="2025-11-05T05:30:30.695" v="310" actId="14100"/>
          <ac:picMkLst>
            <pc:docMk/>
            <pc:sldMk cId="1137953936" sldId="262"/>
            <ac:picMk id="4" creationId="{7819E568-11A7-2763-5C88-0A98322EE2C5}"/>
          </ac:picMkLst>
        </pc:picChg>
      </pc:sldChg>
      <pc:sldChg chg="addSp delSp modSp new">
        <pc:chgData name="Alice Naromba (2425145)" userId="S::2425145@student.uwtsd.ac.uk::7e91b6e4-f12b-471f-8f72-2890a63f4348" providerId="AD" clId="Web-{D7C67F2B-4142-B0F2-B06C-576D001D0C24}" dt="2025-11-06T09:14:16.237" v="633" actId="20577"/>
        <pc:sldMkLst>
          <pc:docMk/>
          <pc:sldMk cId="808229678" sldId="263"/>
        </pc:sldMkLst>
        <pc:spChg chg="add del mod">
          <ac:chgData name="Alice Naromba (2425145)" userId="S::2425145@student.uwtsd.ac.uk::7e91b6e4-f12b-471f-8f72-2890a63f4348" providerId="AD" clId="Web-{D7C67F2B-4142-B0F2-B06C-576D001D0C24}" dt="2025-11-05T06:20:08.969" v="605" actId="20577"/>
          <ac:spMkLst>
            <pc:docMk/>
            <pc:sldMk cId="808229678" sldId="263"/>
            <ac:spMk id="2" creationId="{CA11A1E9-437B-6E43-2E3E-AC2DA799B2DC}"/>
          </ac:spMkLst>
        </pc:spChg>
        <pc:spChg chg="add del mod">
          <ac:chgData name="Alice Naromba (2425145)" userId="S::2425145@student.uwtsd.ac.uk::7e91b6e4-f12b-471f-8f72-2890a63f4348" providerId="AD" clId="Web-{D7C67F2B-4142-B0F2-B06C-576D001D0C24}" dt="2025-11-06T09:14:16.237" v="633" actId="20577"/>
          <ac:spMkLst>
            <pc:docMk/>
            <pc:sldMk cId="808229678" sldId="263"/>
            <ac:spMk id="3" creationId="{05ACF362-1B6E-404B-7170-867C6554CBDE}"/>
          </ac:spMkLst>
        </pc:spChg>
        <pc:spChg chg="add mod">
          <ac:chgData name="Alice Naromba (2425145)" userId="S::2425145@student.uwtsd.ac.uk::7e91b6e4-f12b-471f-8f72-2890a63f4348" providerId="AD" clId="Web-{D7C67F2B-4142-B0F2-B06C-576D001D0C24}" dt="2025-11-05T06:21:01.032" v="610" actId="20577"/>
          <ac:spMkLst>
            <pc:docMk/>
            <pc:sldMk cId="808229678" sldId="263"/>
            <ac:spMk id="4" creationId="{B33AF15D-3698-60C9-5CFF-B2C7410868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48E8EC-142A-4284-80BD-4A8F4E3B06B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32D872C-084B-43D0-B760-D112ABA3B953}">
      <dgm:prSet/>
      <dgm:spPr/>
      <dgm:t>
        <a:bodyPr/>
        <a:lstStyle/>
        <a:p>
          <a:pPr algn="ctr">
            <a:lnSpc>
              <a:spcPct val="90000"/>
            </a:lnSpc>
          </a:pPr>
          <a:r>
            <a:rPr lang="en-GB" sz="1900">
              <a:latin typeface="Aptos" panose="020B0004020202020204"/>
              <a:ea typeface="+mn-ea"/>
              <a:cs typeface="+mn-cs"/>
            </a:rPr>
            <a:t>CONCLUSION</a:t>
          </a:r>
          <a:endParaRPr lang="en-US" sz="1900">
            <a:solidFill>
              <a:srgbClr val="000000"/>
            </a:solidFill>
            <a:latin typeface="Aptos" panose="020B0004020202020204"/>
            <a:ea typeface="+mn-ea"/>
            <a:cs typeface="+mn-cs"/>
          </a:endParaRPr>
        </a:p>
      </dgm:t>
    </dgm:pt>
    <dgm:pt modelId="{E7E75259-A3F5-4620-A814-FE8F097051D4}" type="parTrans" cxnId="{166AEE56-FC4A-417C-8371-98A832D86EF7}">
      <dgm:prSet/>
      <dgm:spPr/>
      <dgm:t>
        <a:bodyPr/>
        <a:lstStyle/>
        <a:p>
          <a:endParaRPr lang="en-US"/>
        </a:p>
      </dgm:t>
    </dgm:pt>
    <dgm:pt modelId="{5528D85B-C14E-462E-96DD-7C35D48A876A}" type="sibTrans" cxnId="{166AEE56-FC4A-417C-8371-98A832D86EF7}">
      <dgm:prSet/>
      <dgm:spPr/>
      <dgm:t>
        <a:bodyPr/>
        <a:lstStyle/>
        <a:p>
          <a:endParaRPr lang="en-US"/>
        </a:p>
      </dgm:t>
    </dgm:pt>
    <dgm:pt modelId="{681A2948-CD87-4EDB-992F-05C56A01F3D0}">
      <dgm:prSet/>
      <dgm:spPr/>
      <dgm:t>
        <a:bodyPr/>
        <a:lstStyle/>
        <a:p>
          <a:pPr algn="ctr" rtl="0">
            <a:lnSpc>
              <a:spcPct val="90000"/>
            </a:lnSpc>
          </a:pPr>
          <a:r>
            <a:rPr lang="en-GB" sz="1900">
              <a:solidFill>
                <a:srgbClr val="000000"/>
              </a:solidFill>
              <a:latin typeface="Aptos"/>
              <a:ea typeface="+mn-ea"/>
              <a:cs typeface="+mn-cs"/>
            </a:rPr>
            <a:t>This personal SWOT provides a structured reflection of where I currently stand (internally) and what external factors in the UK health &amp; social care sector may support or hinder my  development. By explicitly linking strengths, weaknesses, opportunities and threats, I can create a focused strategic development plan to guide my professional growth in the sector.</a:t>
          </a:r>
          <a:endParaRPr lang="en-US" sz="1900">
            <a:solidFill>
              <a:srgbClr val="000000"/>
            </a:solidFill>
            <a:latin typeface="Aptos"/>
            <a:ea typeface="+mn-ea"/>
            <a:cs typeface="+mn-cs"/>
          </a:endParaRPr>
        </a:p>
      </dgm:t>
    </dgm:pt>
    <dgm:pt modelId="{D4E367A5-D561-4854-BCB6-4B7063012DAF}" type="parTrans" cxnId="{EA8F28AD-4ACC-49D6-AE8B-E5AD3DC35B3F}">
      <dgm:prSet/>
      <dgm:spPr/>
      <dgm:t>
        <a:bodyPr/>
        <a:lstStyle/>
        <a:p>
          <a:endParaRPr lang="en-US"/>
        </a:p>
      </dgm:t>
    </dgm:pt>
    <dgm:pt modelId="{1DF89D2E-93CA-4F1A-8755-644F0BF5CAD8}" type="sibTrans" cxnId="{EA8F28AD-4ACC-49D6-AE8B-E5AD3DC35B3F}">
      <dgm:prSet/>
      <dgm:spPr/>
      <dgm:t>
        <a:bodyPr/>
        <a:lstStyle/>
        <a:p>
          <a:endParaRPr lang="en-US"/>
        </a:p>
      </dgm:t>
    </dgm:pt>
    <dgm:pt modelId="{94D497D1-C86F-4C93-A08C-D74C239606B2}" type="pres">
      <dgm:prSet presAssocID="{8F48E8EC-142A-4284-80BD-4A8F4E3B06BC}" presName="hierChild1" presStyleCnt="0">
        <dgm:presLayoutVars>
          <dgm:chPref val="1"/>
          <dgm:dir/>
          <dgm:animOne val="branch"/>
          <dgm:animLvl val="lvl"/>
          <dgm:resizeHandles/>
        </dgm:presLayoutVars>
      </dgm:prSet>
      <dgm:spPr/>
    </dgm:pt>
    <dgm:pt modelId="{052E73AE-7764-40E0-B958-A93B87D113E1}" type="pres">
      <dgm:prSet presAssocID="{A32D872C-084B-43D0-B760-D112ABA3B953}" presName="hierRoot1" presStyleCnt="0"/>
      <dgm:spPr/>
    </dgm:pt>
    <dgm:pt modelId="{EFFC6088-0845-4B1F-9A5D-8710046FAC74}" type="pres">
      <dgm:prSet presAssocID="{A32D872C-084B-43D0-B760-D112ABA3B953}" presName="composite" presStyleCnt="0"/>
      <dgm:spPr/>
    </dgm:pt>
    <dgm:pt modelId="{19855754-C1B8-43AB-984C-3268DAFA4F2D}" type="pres">
      <dgm:prSet presAssocID="{A32D872C-084B-43D0-B760-D112ABA3B953}" presName="background" presStyleLbl="node0" presStyleIdx="0" presStyleCnt="2"/>
      <dgm:spPr/>
    </dgm:pt>
    <dgm:pt modelId="{03B1EE5E-3625-4776-B01C-D5FAED46D1CB}" type="pres">
      <dgm:prSet presAssocID="{A32D872C-084B-43D0-B760-D112ABA3B953}" presName="text" presStyleLbl="fgAcc0" presStyleIdx="0" presStyleCnt="2">
        <dgm:presLayoutVars>
          <dgm:chPref val="3"/>
        </dgm:presLayoutVars>
      </dgm:prSet>
      <dgm:spPr/>
    </dgm:pt>
    <dgm:pt modelId="{79F9E43E-7A4A-4A93-B0EC-1A714E8CAFC0}" type="pres">
      <dgm:prSet presAssocID="{A32D872C-084B-43D0-B760-D112ABA3B953}" presName="hierChild2" presStyleCnt="0"/>
      <dgm:spPr/>
    </dgm:pt>
    <dgm:pt modelId="{CF122A41-BA42-402E-A3D3-46B3CCA082F2}" type="pres">
      <dgm:prSet presAssocID="{681A2948-CD87-4EDB-992F-05C56A01F3D0}" presName="hierRoot1" presStyleCnt="0"/>
      <dgm:spPr/>
    </dgm:pt>
    <dgm:pt modelId="{0462A9DA-8F72-41E8-969D-0B19472FCDBE}" type="pres">
      <dgm:prSet presAssocID="{681A2948-CD87-4EDB-992F-05C56A01F3D0}" presName="composite" presStyleCnt="0"/>
      <dgm:spPr/>
    </dgm:pt>
    <dgm:pt modelId="{1A62066E-E8A8-46AB-8FA1-C38D4F459B21}" type="pres">
      <dgm:prSet presAssocID="{681A2948-CD87-4EDB-992F-05C56A01F3D0}" presName="background" presStyleLbl="node0" presStyleIdx="1" presStyleCnt="2"/>
      <dgm:spPr/>
    </dgm:pt>
    <dgm:pt modelId="{1359B9FC-40F8-4DFD-9261-54828A1D3A2A}" type="pres">
      <dgm:prSet presAssocID="{681A2948-CD87-4EDB-992F-05C56A01F3D0}" presName="text" presStyleLbl="fgAcc0" presStyleIdx="1" presStyleCnt="2">
        <dgm:presLayoutVars>
          <dgm:chPref val="3"/>
        </dgm:presLayoutVars>
      </dgm:prSet>
      <dgm:spPr/>
    </dgm:pt>
    <dgm:pt modelId="{A4F226E4-8D63-4BFF-94CA-8437C5E317D7}" type="pres">
      <dgm:prSet presAssocID="{681A2948-CD87-4EDB-992F-05C56A01F3D0}" presName="hierChild2" presStyleCnt="0"/>
      <dgm:spPr/>
    </dgm:pt>
  </dgm:ptLst>
  <dgm:cxnLst>
    <dgm:cxn modelId="{B91B7F19-7577-4DA0-827A-7FEF2588ADB0}" type="presOf" srcId="{8F48E8EC-142A-4284-80BD-4A8F4E3B06BC}" destId="{94D497D1-C86F-4C93-A08C-D74C239606B2}" srcOrd="0" destOrd="0" presId="urn:microsoft.com/office/officeart/2005/8/layout/hierarchy1"/>
    <dgm:cxn modelId="{166AEE56-FC4A-417C-8371-98A832D86EF7}" srcId="{8F48E8EC-142A-4284-80BD-4A8F4E3B06BC}" destId="{A32D872C-084B-43D0-B760-D112ABA3B953}" srcOrd="0" destOrd="0" parTransId="{E7E75259-A3F5-4620-A814-FE8F097051D4}" sibTransId="{5528D85B-C14E-462E-96DD-7C35D48A876A}"/>
    <dgm:cxn modelId="{AA801EA4-7B1D-4AEA-9C99-7FDE503D7EBA}" type="presOf" srcId="{681A2948-CD87-4EDB-992F-05C56A01F3D0}" destId="{1359B9FC-40F8-4DFD-9261-54828A1D3A2A}" srcOrd="0" destOrd="0" presId="urn:microsoft.com/office/officeart/2005/8/layout/hierarchy1"/>
    <dgm:cxn modelId="{EA8F28AD-4ACC-49D6-AE8B-E5AD3DC35B3F}" srcId="{8F48E8EC-142A-4284-80BD-4A8F4E3B06BC}" destId="{681A2948-CD87-4EDB-992F-05C56A01F3D0}" srcOrd="1" destOrd="0" parTransId="{D4E367A5-D561-4854-BCB6-4B7063012DAF}" sibTransId="{1DF89D2E-93CA-4F1A-8755-644F0BF5CAD8}"/>
    <dgm:cxn modelId="{8F83FEB7-C166-449C-B40E-D86A960FCAC5}" type="presOf" srcId="{A32D872C-084B-43D0-B760-D112ABA3B953}" destId="{03B1EE5E-3625-4776-B01C-D5FAED46D1CB}" srcOrd="0" destOrd="0" presId="urn:microsoft.com/office/officeart/2005/8/layout/hierarchy1"/>
    <dgm:cxn modelId="{E3F83E28-343F-411D-AF44-85869CBA307A}" type="presParOf" srcId="{94D497D1-C86F-4C93-A08C-D74C239606B2}" destId="{052E73AE-7764-40E0-B958-A93B87D113E1}" srcOrd="0" destOrd="0" presId="urn:microsoft.com/office/officeart/2005/8/layout/hierarchy1"/>
    <dgm:cxn modelId="{68ECC77E-97B0-4F55-A9BD-A9EB4599F424}" type="presParOf" srcId="{052E73AE-7764-40E0-B958-A93B87D113E1}" destId="{EFFC6088-0845-4B1F-9A5D-8710046FAC74}" srcOrd="0" destOrd="0" presId="urn:microsoft.com/office/officeart/2005/8/layout/hierarchy1"/>
    <dgm:cxn modelId="{3F821A4D-8527-4B26-9FA2-86CE3451FA55}" type="presParOf" srcId="{EFFC6088-0845-4B1F-9A5D-8710046FAC74}" destId="{19855754-C1B8-43AB-984C-3268DAFA4F2D}" srcOrd="0" destOrd="0" presId="urn:microsoft.com/office/officeart/2005/8/layout/hierarchy1"/>
    <dgm:cxn modelId="{BF611D7B-8875-406E-A5D6-EAA406B2562C}" type="presParOf" srcId="{EFFC6088-0845-4B1F-9A5D-8710046FAC74}" destId="{03B1EE5E-3625-4776-B01C-D5FAED46D1CB}" srcOrd="1" destOrd="0" presId="urn:microsoft.com/office/officeart/2005/8/layout/hierarchy1"/>
    <dgm:cxn modelId="{0668233C-9131-41E1-858B-E2A2D74A1E94}" type="presParOf" srcId="{052E73AE-7764-40E0-B958-A93B87D113E1}" destId="{79F9E43E-7A4A-4A93-B0EC-1A714E8CAFC0}" srcOrd="1" destOrd="0" presId="urn:microsoft.com/office/officeart/2005/8/layout/hierarchy1"/>
    <dgm:cxn modelId="{BB802A72-86BB-4420-863B-EC56405E4E26}" type="presParOf" srcId="{94D497D1-C86F-4C93-A08C-D74C239606B2}" destId="{CF122A41-BA42-402E-A3D3-46B3CCA082F2}" srcOrd="1" destOrd="0" presId="urn:microsoft.com/office/officeart/2005/8/layout/hierarchy1"/>
    <dgm:cxn modelId="{523FECD1-EBE7-4E6F-B985-82FD2B8806FD}" type="presParOf" srcId="{CF122A41-BA42-402E-A3D3-46B3CCA082F2}" destId="{0462A9DA-8F72-41E8-969D-0B19472FCDBE}" srcOrd="0" destOrd="0" presId="urn:microsoft.com/office/officeart/2005/8/layout/hierarchy1"/>
    <dgm:cxn modelId="{81C035C9-9562-4B08-AEF5-D7A84A10D9DC}" type="presParOf" srcId="{0462A9DA-8F72-41E8-969D-0B19472FCDBE}" destId="{1A62066E-E8A8-46AB-8FA1-C38D4F459B21}" srcOrd="0" destOrd="0" presId="urn:microsoft.com/office/officeart/2005/8/layout/hierarchy1"/>
    <dgm:cxn modelId="{A2F2F30C-1640-46A2-86E9-4BF2DFCEFCE0}" type="presParOf" srcId="{0462A9DA-8F72-41E8-969D-0B19472FCDBE}" destId="{1359B9FC-40F8-4DFD-9261-54828A1D3A2A}" srcOrd="1" destOrd="0" presId="urn:microsoft.com/office/officeart/2005/8/layout/hierarchy1"/>
    <dgm:cxn modelId="{595B46B1-5586-44DB-A9BC-EB2C107965CB}" type="presParOf" srcId="{CF122A41-BA42-402E-A3D3-46B3CCA082F2}" destId="{A4F226E4-8D63-4BFF-94CA-8437C5E317D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55754-C1B8-43AB-984C-3268DAFA4F2D}">
      <dsp:nvSpPr>
        <dsp:cNvPr id="0" name=""/>
        <dsp:cNvSpPr/>
      </dsp:nvSpPr>
      <dsp:spPr>
        <a:xfrm>
          <a:off x="1371" y="297087"/>
          <a:ext cx="4812808" cy="30561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1EE5E-3625-4776-B01C-D5FAED46D1CB}">
      <dsp:nvSpPr>
        <dsp:cNvPr id="0" name=""/>
        <dsp:cNvSpPr/>
      </dsp:nvSpPr>
      <dsp:spPr>
        <a:xfrm>
          <a:off x="536127" y="805106"/>
          <a:ext cx="4812808" cy="30561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ptos" panose="020B0004020202020204"/>
              <a:ea typeface="+mn-ea"/>
              <a:cs typeface="+mn-cs"/>
            </a:rPr>
            <a:t>CONCLUSION</a:t>
          </a:r>
          <a:endParaRPr lang="en-US" sz="1900" kern="1200">
            <a:solidFill>
              <a:srgbClr val="000000"/>
            </a:solidFill>
            <a:latin typeface="Aptos" panose="020B0004020202020204"/>
            <a:ea typeface="+mn-ea"/>
            <a:cs typeface="+mn-cs"/>
          </a:endParaRPr>
        </a:p>
      </dsp:txBody>
      <dsp:txXfrm>
        <a:off x="625638" y="894617"/>
        <a:ext cx="4633786" cy="2877111"/>
      </dsp:txXfrm>
    </dsp:sp>
    <dsp:sp modelId="{1A62066E-E8A8-46AB-8FA1-C38D4F459B21}">
      <dsp:nvSpPr>
        <dsp:cNvPr id="0" name=""/>
        <dsp:cNvSpPr/>
      </dsp:nvSpPr>
      <dsp:spPr>
        <a:xfrm>
          <a:off x="5883692" y="297087"/>
          <a:ext cx="4812808" cy="30561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9B9FC-40F8-4DFD-9261-54828A1D3A2A}">
      <dsp:nvSpPr>
        <dsp:cNvPr id="0" name=""/>
        <dsp:cNvSpPr/>
      </dsp:nvSpPr>
      <dsp:spPr>
        <a:xfrm>
          <a:off x="6418449" y="805106"/>
          <a:ext cx="4812808" cy="30561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000000"/>
              </a:solidFill>
              <a:latin typeface="Aptos"/>
              <a:ea typeface="+mn-ea"/>
              <a:cs typeface="+mn-cs"/>
            </a:rPr>
            <a:t>This personal SWOT provides a structured reflection of where I currently stand (internally) and what external factors in the UK health &amp; social care sector may support or hinder my  development. By explicitly linking strengths, weaknesses, opportunities and threats, I can create a focused strategic development plan to guide my professional growth in the sector.</a:t>
          </a:r>
          <a:endParaRPr lang="en-US" sz="1900" kern="1200">
            <a:solidFill>
              <a:srgbClr val="000000"/>
            </a:solidFill>
            <a:latin typeface="Aptos"/>
            <a:ea typeface="+mn-ea"/>
            <a:cs typeface="+mn-cs"/>
          </a:endParaRPr>
        </a:p>
      </dsp:txBody>
      <dsp:txXfrm>
        <a:off x="6507960" y="894617"/>
        <a:ext cx="4633786" cy="287711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C9C9F-22FA-4A26-8CFD-D61F1E5568CC}" type="datetimeFigureOut">
              <a:t>11/6/2025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E99B9-A00E-4764-ABDA-E3CCA9A0EF16}" type="slidenum">
              <a:t>‹#›</a:t>
            </a:fld>
            <a:endParaRPr lang="en-GB"/>
          </a:p>
        </p:txBody>
      </p:sp>
    </p:spTree>
    <p:extLst>
      <p:ext uri="{BB962C8B-B14F-4D97-AF65-F5344CB8AC3E}">
        <p14:creationId xmlns:p14="http://schemas.microsoft.com/office/powerpoint/2010/main" val="653631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Time Management – I am so lazy to get up from bed, I do thinks on last minute,</a:t>
            </a:r>
          </a:p>
          <a:p>
            <a:r>
              <a:rPr lang="en-US">
                <a:ea typeface="Calibri"/>
                <a:cs typeface="Calibri"/>
              </a:rPr>
              <a:t>How I come up : </a:t>
            </a:r>
            <a:r>
              <a:rPr lang="en-US"/>
              <a:t>, but I'm so organized and detail –oriented  I will use these attributes to design structured schedules or project trackers. For me to be able and at work on time I will be getting everything ready a day before. Also by the use of alarm setting to be able to wake up on that.</a:t>
            </a:r>
            <a:endParaRPr lang="en-US">
              <a:ea typeface="Calibri"/>
              <a:cs typeface="Calibri"/>
            </a:endParaRPr>
          </a:p>
          <a:p>
            <a:endParaRPr lang="en-US">
              <a:ea typeface="Calibri"/>
              <a:cs typeface="Calibri"/>
            </a:endParaRPr>
          </a:p>
          <a:p>
            <a:r>
              <a:rPr lang="en-US">
                <a:ea typeface="Calibri"/>
                <a:cs typeface="Calibri"/>
              </a:rPr>
              <a:t>Technical Skills – How to create PPT, Report Wring, </a:t>
            </a:r>
          </a:p>
          <a:p>
            <a:r>
              <a:rPr lang="en-US"/>
              <a:t>How I come up : , but I know I'm a very quick leaner, establish objectives. I will use my ability to self-educate effectively. For me to learn how to improve on creating PPT, I will watch more videos on how to create PPT and doing more practice. </a:t>
            </a:r>
          </a:p>
          <a:p>
            <a:r>
              <a:rPr lang="en-US">
                <a:ea typeface="Calibri"/>
                <a:cs typeface="Calibri"/>
              </a:rPr>
              <a:t>Recommends standards- I will make sure I do more training, reading and also taking further education in Health and Social care sector.</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B50E99B9-A00E-4764-ABDA-E3CCA9A0EF16}" type="slidenum">
              <a:t>5</a:t>
            </a:fld>
            <a:endParaRPr lang="en-GB"/>
          </a:p>
        </p:txBody>
      </p:sp>
    </p:spTree>
    <p:extLst>
      <p:ext uri="{BB962C8B-B14F-4D97-AF65-F5344CB8AC3E}">
        <p14:creationId xmlns:p14="http://schemas.microsoft.com/office/powerpoint/2010/main" val="3977941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phw.nhs.wales/services-and-teams/improvement-cymru/improvement-cymru-academy1/resource-library/academy-toolkit-guides/swot-analysis-toolkit/?utm_source=chatgpt.com" TargetMode="External"/><Relationship Id="rId2" Type="http://schemas.openxmlformats.org/officeDocument/2006/relationships/hyperlink" Target="https://www.cipd.org/uk/knowledge/factsheets/swot-analysis-factsheet/?utm_source=chatgpt.com" TargetMode="External"/><Relationship Id="rId1" Type="http://schemas.openxmlformats.org/officeDocument/2006/relationships/slideLayout" Target="../slideLayouts/slideLayout2.xml"/><Relationship Id="rId4" Type="http://schemas.openxmlformats.org/officeDocument/2006/relationships/hyperlink" Target="https://www.ncbi.nlm.nih.gov/books/NBK537302/?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0D575D1-5DE7-988B-AA8A-5ABFF63EE071}"/>
              </a:ext>
            </a:extLst>
          </p:cNvPr>
          <p:cNvSpPr txBox="1"/>
          <p:nvPr/>
        </p:nvSpPr>
        <p:spPr>
          <a:xfrm>
            <a:off x="2051539" y="3006969"/>
            <a:ext cx="9296399"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7345" indent="-347345" algn="l" rtl="0">
              <a:buFont typeface="Arial"/>
              <a:buChar char="•"/>
            </a:pPr>
            <a:r>
              <a:rPr lang="en-GB" sz="2400" kern="1200">
                <a:latin typeface="Myriad Pro"/>
                <a:ea typeface="+mn-ea"/>
                <a:cs typeface="+mn-cs"/>
              </a:rPr>
              <a:t>Module Title: </a:t>
            </a:r>
            <a:r>
              <a:rPr lang="en-GB" sz="2400" b="1" i="1" kern="1200">
                <a:latin typeface="Myriad Pro"/>
                <a:ea typeface="+mn-ea"/>
                <a:cs typeface="+mn-cs"/>
              </a:rPr>
              <a:t>Professional Career Development within H&amp;SC</a:t>
            </a:r>
            <a:endParaRPr lang="en-GB" sz="2400" b="1" i="1" kern="1200">
              <a:latin typeface="Myriad Pro"/>
            </a:endParaRPr>
          </a:p>
          <a:p>
            <a:pPr marL="347345" indent="-347345" algn="l" rtl="0">
              <a:buFont typeface="Arial"/>
              <a:buChar char="•"/>
            </a:pPr>
            <a:r>
              <a:rPr lang="en-GB" sz="2400" u="sng" kern="1200">
                <a:latin typeface="Myriad Pro"/>
                <a:ea typeface="+mn-ea"/>
                <a:cs typeface="+mn-cs"/>
              </a:rPr>
              <a:t>Module Number</a:t>
            </a:r>
            <a:r>
              <a:rPr lang="en-GB" sz="2400" kern="1200">
                <a:latin typeface="Myriad Pro"/>
                <a:ea typeface="+mn-ea"/>
                <a:cs typeface="+mn-cs"/>
              </a:rPr>
              <a:t>: </a:t>
            </a:r>
            <a:r>
              <a:rPr lang="en-GB" sz="2400" b="1" i="1" kern="1200">
                <a:latin typeface="Myriad Pro"/>
                <a:ea typeface="+mn-ea"/>
                <a:cs typeface="+mn-cs"/>
              </a:rPr>
              <a:t>LCHS 4009 (LON)</a:t>
            </a:r>
            <a:endParaRPr lang="en-GB" sz="2400" b="1" i="1" kern="1200">
              <a:latin typeface="Myriad Pro"/>
            </a:endParaRPr>
          </a:p>
          <a:p>
            <a:pPr marL="347345" indent="-347345" algn="l" rtl="0">
              <a:buFont typeface="Arial"/>
              <a:buChar char="•"/>
            </a:pPr>
            <a:r>
              <a:rPr lang="en-GB" sz="2400" u="sng" kern="1200">
                <a:latin typeface="Myriad Pro"/>
                <a:ea typeface="+mn-ea"/>
                <a:cs typeface="+mn-cs"/>
              </a:rPr>
              <a:t>Assignment No</a:t>
            </a:r>
            <a:r>
              <a:rPr lang="en-GB" sz="2400" b="1" i="1" kern="1200">
                <a:latin typeface="Myriad Pro"/>
                <a:ea typeface="+mn-ea"/>
                <a:cs typeface="+mn-cs"/>
              </a:rPr>
              <a:t>:     ASSIGNMENT 1</a:t>
            </a:r>
            <a:endParaRPr lang="en-GB" sz="2400" b="1" i="1" kern="1200">
              <a:latin typeface="Myriad Pro"/>
            </a:endParaRPr>
          </a:p>
          <a:p>
            <a:pPr marL="347345" indent="-347345" algn="l" rtl="0">
              <a:buFont typeface="Arial"/>
              <a:buChar char="•"/>
            </a:pPr>
            <a:r>
              <a:rPr lang="en-GB" sz="2400" u="sng" kern="1200">
                <a:latin typeface="Myriad Pro"/>
                <a:ea typeface="+mn-ea"/>
                <a:cs typeface="+mn-cs"/>
              </a:rPr>
              <a:t>Student Name</a:t>
            </a:r>
            <a:r>
              <a:rPr lang="en-GB" sz="2400" b="1" i="1" kern="1200">
                <a:latin typeface="Myriad Pro"/>
                <a:ea typeface="+mn-ea"/>
                <a:cs typeface="+mn-cs"/>
              </a:rPr>
              <a:t>: Alice N Naromba</a:t>
            </a:r>
            <a:endParaRPr lang="en-GB" sz="2400" b="1" i="1" kern="1200">
              <a:latin typeface="Myriad Pro"/>
            </a:endParaRPr>
          </a:p>
          <a:p>
            <a:pPr marL="347345" indent="-347345" algn="l" rtl="0">
              <a:buFont typeface="Arial"/>
              <a:buChar char="•"/>
            </a:pPr>
            <a:r>
              <a:rPr lang="en-GB" sz="2400" u="sng" kern="1200">
                <a:latin typeface="Myriad Pro"/>
                <a:ea typeface="+mn-ea"/>
                <a:cs typeface="+mn-cs"/>
              </a:rPr>
              <a:t>Student ID:      2425145</a:t>
            </a:r>
            <a:endParaRPr lang="en-GB" sz="2400" u="sng" kern="1200">
              <a:latin typeface="Myriad Pro"/>
            </a:endParaRPr>
          </a:p>
          <a:p>
            <a:pPr marL="347345" indent="-347345" algn="l" rtl="0">
              <a:buFont typeface="Arial"/>
              <a:buChar char="•"/>
            </a:pPr>
            <a:r>
              <a:rPr lang="en-GB" sz="2400" u="sng" kern="1200">
                <a:latin typeface="Myriad Pro"/>
                <a:ea typeface="+mn-ea"/>
                <a:cs typeface="+mn-cs"/>
              </a:rPr>
              <a:t>Lecturer’s Name</a:t>
            </a:r>
            <a:r>
              <a:rPr lang="en-GB" sz="2400" b="1" i="1" kern="1200">
                <a:latin typeface="Myriad Pro"/>
                <a:ea typeface="+mn-ea"/>
                <a:cs typeface="+mn-cs"/>
              </a:rPr>
              <a:t>: Amitave Banit</a:t>
            </a:r>
            <a:endParaRPr lang="en-GB" sz="2400" b="1" i="1" kern="1200">
              <a:latin typeface="Myriad Pro"/>
            </a:endParaRPr>
          </a:p>
          <a:p>
            <a:pPr marL="347345" indent="-347345">
              <a:buFont typeface="Arial"/>
              <a:buChar char="•"/>
            </a:pPr>
            <a:endParaRPr lang="en-GB" sz="2400" b="1" i="1">
              <a:latin typeface="Myriad Pro"/>
            </a:endParaRPr>
          </a:p>
          <a:p>
            <a:r>
              <a:rPr lang="en-GB" sz="2400" b="1" i="1">
                <a:latin typeface="Myriad Pro"/>
              </a:rPr>
              <a:t>                       </a:t>
            </a:r>
          </a:p>
          <a:p>
            <a:endParaRPr lang="en-GB" sz="2400" b="1" i="1">
              <a:latin typeface="Myriad Pro"/>
            </a:endParaRPr>
          </a:p>
          <a:p>
            <a:r>
              <a:rPr lang="en-GB" sz="2400" b="1" i="1">
                <a:latin typeface="Myriad Pro"/>
              </a:rPr>
              <a:t>                                    Submitted on 06/11/2025</a:t>
            </a:r>
          </a:p>
          <a:p>
            <a:pPr algn="ctr"/>
            <a:endParaRPr lang="en-GB"/>
          </a:p>
        </p:txBody>
      </p:sp>
      <p:sp>
        <p:nvSpPr>
          <p:cNvPr id="8" name="TextBox 7">
            <a:extLst>
              <a:ext uri="{FF2B5EF4-FFF2-40B4-BE49-F238E27FC236}">
                <a16:creationId xmlns:a16="http://schemas.microsoft.com/office/drawing/2014/main" id="{12E1E65D-D2AB-5A44-A520-CE6A544EACA6}"/>
              </a:ext>
            </a:extLst>
          </p:cNvPr>
          <p:cNvSpPr txBox="1"/>
          <p:nvPr/>
        </p:nvSpPr>
        <p:spPr>
          <a:xfrm>
            <a:off x="1034142" y="653143"/>
            <a:ext cx="2993571" cy="1705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0" name="Picture 9" descr="University of Wales Trinity Saint David - myday">
            <a:extLst>
              <a:ext uri="{FF2B5EF4-FFF2-40B4-BE49-F238E27FC236}">
                <a16:creationId xmlns:a16="http://schemas.microsoft.com/office/drawing/2014/main" id="{B37472C2-3657-A0E3-0FCB-2C7FD0BA31F2}"/>
              </a:ext>
            </a:extLst>
          </p:cNvPr>
          <p:cNvPicPr>
            <a:picLocks noChangeAspect="1"/>
          </p:cNvPicPr>
          <p:nvPr/>
        </p:nvPicPr>
        <p:blipFill>
          <a:blip r:embed="rId2"/>
          <a:stretch>
            <a:fillRect/>
          </a:stretch>
        </p:blipFill>
        <p:spPr>
          <a:xfrm>
            <a:off x="-2198" y="4762"/>
            <a:ext cx="3943350" cy="197167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a:extLst>
              <a:ext uri="{FF2B5EF4-FFF2-40B4-BE49-F238E27FC236}">
                <a16:creationId xmlns:a16="http://schemas.microsoft.com/office/drawing/2014/main" id="{F233EFAB-ED9E-6F2C-CA43-E8D398FC2405}"/>
              </a:ext>
            </a:extLst>
          </p:cNvPr>
          <p:cNvSpPr>
            <a:spLocks noGrp="1"/>
          </p:cNvSpPr>
          <p:nvPr>
            <p:ph sz="half" idx="2"/>
          </p:nvPr>
        </p:nvSpPr>
        <p:spPr>
          <a:xfrm>
            <a:off x="3936449" y="2755239"/>
            <a:ext cx="6007599" cy="473793"/>
          </a:xfrm>
        </p:spPr>
        <p:txBody>
          <a:bodyPr vert="horz" lIns="91440" tIns="45720" rIns="91440" bIns="45720" rtlCol="0" anchor="t">
            <a:normAutofit lnSpcReduction="10000"/>
          </a:bodyPr>
          <a:lstStyle/>
          <a:p>
            <a:pPr marL="0" indent="0">
              <a:buNone/>
            </a:pPr>
            <a:r>
              <a:rPr lang="en-GB"/>
              <a:t>   </a:t>
            </a:r>
            <a:r>
              <a:rPr lang="en-GB">
                <a:solidFill>
                  <a:srgbClr val="000000"/>
                </a:solidFill>
              </a:rPr>
              <a:t>   INTRODUCTION </a:t>
            </a:r>
            <a:endParaRPr lang="en-GB" b="1">
              <a:solidFill>
                <a:schemeClr val="accent1"/>
              </a:solidFill>
            </a:endParaRPr>
          </a:p>
        </p:txBody>
      </p:sp>
      <p:sp>
        <p:nvSpPr>
          <p:cNvPr id="5" name="TextBox 4">
            <a:extLst>
              <a:ext uri="{FF2B5EF4-FFF2-40B4-BE49-F238E27FC236}">
                <a16:creationId xmlns:a16="http://schemas.microsoft.com/office/drawing/2014/main" id="{0E9A4F9D-547C-C00F-D106-120598931B08}"/>
              </a:ext>
            </a:extLst>
          </p:cNvPr>
          <p:cNvSpPr txBox="1"/>
          <p:nvPr/>
        </p:nvSpPr>
        <p:spPr>
          <a:xfrm>
            <a:off x="1117569" y="2351401"/>
            <a:ext cx="9944554"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p>
          <a:p>
            <a:endParaRPr lang="en-GB" sz="2400"/>
          </a:p>
          <a:p>
            <a:endParaRPr lang="en-GB" sz="2400"/>
          </a:p>
          <a:p>
            <a:pPr algn="just"/>
            <a:endParaRPr lang="en-GB" sz="2000"/>
          </a:p>
          <a:p>
            <a:pPr algn="just"/>
            <a:r>
              <a:rPr lang="en-GB" sz="2000"/>
              <a:t>Hello everyone, my name is Alice Naromba, I have been working as Health and social assistant for more than 7 years in the UK.  I decided to do this course because I would love to acquire more knowledge . In this assignment I'm doing  a SWOT analysis in Health and Social care sector after my analysis you will see strategic plan throughout my professional journey.</a:t>
            </a:r>
          </a:p>
          <a:p>
            <a:endParaRPr lang="en-GB" sz="2400"/>
          </a:p>
          <a:p>
            <a:endParaRPr lang="en-GB" sz="2400"/>
          </a:p>
          <a:p>
            <a:endParaRPr lang="en-GB" sz="2400"/>
          </a:p>
          <a:p>
            <a:endParaRPr lang="en-GB" sz="2400"/>
          </a:p>
          <a:p>
            <a:endParaRPr lang="en-GB" sz="2400"/>
          </a:p>
        </p:txBody>
      </p:sp>
      <p:pic>
        <p:nvPicPr>
          <p:cNvPr id="3" name="Picture 2" descr="University of Wales Trinity Saint David - myday">
            <a:extLst>
              <a:ext uri="{FF2B5EF4-FFF2-40B4-BE49-F238E27FC236}">
                <a16:creationId xmlns:a16="http://schemas.microsoft.com/office/drawing/2014/main" id="{7C6F5AC8-F956-7DAD-B921-E368BDF21A68}"/>
              </a:ext>
            </a:extLst>
          </p:cNvPr>
          <p:cNvPicPr>
            <a:picLocks noChangeAspect="1"/>
          </p:cNvPicPr>
          <p:nvPr/>
        </p:nvPicPr>
        <p:blipFill>
          <a:blip r:embed="rId2"/>
          <a:stretch>
            <a:fillRect/>
          </a:stretch>
        </p:blipFill>
        <p:spPr>
          <a:xfrm>
            <a:off x="583956" y="168885"/>
            <a:ext cx="3943350" cy="1971675"/>
          </a:xfrm>
          <a:prstGeom prst="rect">
            <a:avLst/>
          </a:prstGeom>
        </p:spPr>
      </p:pic>
    </p:spTree>
    <p:extLst>
      <p:ext uri="{BB962C8B-B14F-4D97-AF65-F5344CB8AC3E}">
        <p14:creationId xmlns:p14="http://schemas.microsoft.com/office/powerpoint/2010/main" val="133840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06A37-E330-3FE5-6DFF-216343DC717C}"/>
              </a:ext>
            </a:extLst>
          </p:cNvPr>
          <p:cNvSpPr>
            <a:spLocks noGrp="1"/>
          </p:cNvSpPr>
          <p:nvPr>
            <p:ph type="title"/>
          </p:nvPr>
        </p:nvSpPr>
        <p:spPr>
          <a:xfrm>
            <a:off x="761800" y="762001"/>
            <a:ext cx="5334197" cy="1708242"/>
          </a:xfrm>
        </p:spPr>
        <p:txBody>
          <a:bodyPr anchor="ctr">
            <a:normAutofit/>
          </a:bodyPr>
          <a:lstStyle/>
          <a:p>
            <a:r>
              <a:rPr lang="en-GB" sz="4000" b="1">
                <a:ea typeface="+mj-lt"/>
                <a:cs typeface="+mj-lt"/>
              </a:rPr>
              <a:t>  Acknowledge use of AI</a:t>
            </a:r>
            <a:endParaRPr lang="en-US" sz="4000"/>
          </a:p>
        </p:txBody>
      </p:sp>
      <p:sp>
        <p:nvSpPr>
          <p:cNvPr id="25" name="Content Placeholder 2">
            <a:extLst>
              <a:ext uri="{FF2B5EF4-FFF2-40B4-BE49-F238E27FC236}">
                <a16:creationId xmlns:a16="http://schemas.microsoft.com/office/drawing/2014/main" id="{492BB5AA-4BF4-67D7-7B21-EAB3A57B7C90}"/>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On this page state whether you have or have not used AI. Include the AI source if you have!</a:t>
            </a:r>
            <a:endParaRPr lang="en-GB" sz="2000"/>
          </a:p>
          <a:p>
            <a:pPr marL="0" indent="0">
              <a:buNone/>
            </a:pPr>
            <a:r>
              <a:rPr lang="en-GB" sz="2000"/>
              <a:t>  NO I have not used AI.</a:t>
            </a:r>
          </a:p>
          <a:p>
            <a:pPr marL="0" indent="0">
              <a:buNone/>
            </a:pPr>
            <a:endParaRPr lang="en-GB" sz="2000"/>
          </a:p>
        </p:txBody>
      </p:sp>
      <p:pic>
        <p:nvPicPr>
          <p:cNvPr id="27" name="Picture 26" descr="Pencil and answer-sheet">
            <a:extLst>
              <a:ext uri="{FF2B5EF4-FFF2-40B4-BE49-F238E27FC236}">
                <a16:creationId xmlns:a16="http://schemas.microsoft.com/office/drawing/2014/main" id="{B912E507-73B0-D30A-690D-714A4EB7763C}"/>
              </a:ext>
            </a:extLst>
          </p:cNvPr>
          <p:cNvPicPr>
            <a:picLocks noChangeAspect="1"/>
          </p:cNvPicPr>
          <p:nvPr/>
        </p:nvPicPr>
        <p:blipFill>
          <a:blip r:embed="rId2"/>
          <a:srcRect l="56019" r="-8" b="-8"/>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97988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02167-C1DA-5024-A2C4-C44DA5746900}"/>
              </a:ext>
            </a:extLst>
          </p:cNvPr>
          <p:cNvSpPr>
            <a:spLocks noGrp="1"/>
          </p:cNvSpPr>
          <p:nvPr>
            <p:ph type="title"/>
          </p:nvPr>
        </p:nvSpPr>
        <p:spPr>
          <a:xfrm>
            <a:off x="621425" y="522779"/>
            <a:ext cx="4259402" cy="605185"/>
          </a:xfrm>
        </p:spPr>
        <p:txBody>
          <a:bodyPr>
            <a:normAutofit fontScale="90000"/>
          </a:bodyPr>
          <a:lstStyle/>
          <a:p>
            <a:r>
              <a:rPr lang="en-GB" b="1"/>
              <a:t>  </a:t>
            </a:r>
            <a:r>
              <a:rPr lang="en-GB" sz="2800" b="1"/>
              <a:t>What is a SWOT  Analysis?</a:t>
            </a:r>
          </a:p>
        </p:txBody>
      </p:sp>
      <p:sp>
        <p:nvSpPr>
          <p:cNvPr id="3" name="Content Placeholder 2">
            <a:extLst>
              <a:ext uri="{FF2B5EF4-FFF2-40B4-BE49-F238E27FC236}">
                <a16:creationId xmlns:a16="http://schemas.microsoft.com/office/drawing/2014/main" id="{049A12EF-9006-393E-AD0C-897EAF2B440E}"/>
              </a:ext>
            </a:extLst>
          </p:cNvPr>
          <p:cNvSpPr>
            <a:spLocks noGrp="1"/>
          </p:cNvSpPr>
          <p:nvPr>
            <p:ph idx="1"/>
          </p:nvPr>
        </p:nvSpPr>
        <p:spPr>
          <a:xfrm>
            <a:off x="890752" y="1138214"/>
            <a:ext cx="4619621" cy="4347130"/>
          </a:xfrm>
        </p:spPr>
        <p:txBody>
          <a:bodyPr vert="horz" lIns="91440" tIns="45720" rIns="91440" bIns="45720" rtlCol="0" anchor="t">
            <a:noAutofit/>
          </a:bodyPr>
          <a:lstStyle/>
          <a:p>
            <a:pPr marL="0" indent="0">
              <a:buNone/>
            </a:pPr>
            <a:r>
              <a:rPr lang="en-GB" sz="1300"/>
              <a:t>Gurel &amp; Tat, 2017  states that, a SWOT analysis is a strategic used to and analyse and analyse the strength spinus weakness, opportunities, and threats of an individual or organisation. This method aids in recognising internal and external factors that can impact personal or professional achievement.</a:t>
            </a:r>
            <a:endParaRPr lang="en-US" sz="1300"/>
          </a:p>
          <a:p>
            <a:pPr marL="0" indent="0">
              <a:buNone/>
            </a:pPr>
            <a:r>
              <a:rPr lang="en-GB" sz="1300" b="1">
                <a:latin typeface="Aptos Display"/>
              </a:rPr>
              <a:t>          Important of a Swot analysis to my personal and professional development.</a:t>
            </a:r>
          </a:p>
          <a:p>
            <a:pPr marL="342900" indent="-342900"/>
            <a:r>
              <a:rPr lang="en-GB" sz="1300">
                <a:latin typeface="Aptos Display"/>
              </a:rPr>
              <a:t>Conducting a SWOT analysis allows individuals to evaluate their skills and pinpoint areas for improvement, aiding in goal setting and a personal progress.</a:t>
            </a:r>
          </a:p>
          <a:p>
            <a:pPr marL="342900" indent="-342900"/>
            <a:r>
              <a:rPr lang="en-GB" sz="1300">
                <a:latin typeface="Aptos Display"/>
              </a:rPr>
              <a:t>It assists in making career choices by aligning one's strengths with available opportunities while addressing weaknesses and countering threats (Helms &amp; Nixon, 2010).</a:t>
            </a:r>
          </a:p>
          <a:p>
            <a:pPr marL="342900" indent="-342900"/>
            <a:r>
              <a:rPr lang="en-GB" sz="1300">
                <a:latin typeface="Aptos Display"/>
              </a:rPr>
              <a:t>Organisations and professionals utilize a SWOT analysis to align their  strategies, boost performance, and adapt effectively to environmental changes ( Improvement </a:t>
            </a:r>
            <a:r>
              <a:rPr lang="en-GB" sz="1300" err="1">
                <a:latin typeface="Aptos Display"/>
              </a:rPr>
              <a:t>cymru</a:t>
            </a:r>
            <a:r>
              <a:rPr lang="en-GB" sz="1300">
                <a:latin typeface="Aptos Display"/>
              </a:rPr>
              <a:t> Academy</a:t>
            </a:r>
            <a:r>
              <a:rPr lang="en-GB" sz="1800">
                <a:latin typeface="Aptos"/>
              </a:rPr>
              <a:t> n.d.).</a:t>
            </a:r>
          </a:p>
          <a:p>
            <a:pPr marL="342900" indent="-342900"/>
            <a:endParaRPr lang="en-GB" sz="1300">
              <a:latin typeface="Aptos Display"/>
            </a:endParaRPr>
          </a:p>
          <a:p>
            <a:pPr marL="342900" indent="-342900"/>
            <a:endParaRPr lang="en-GB" sz="1300">
              <a:latin typeface="Aptos Display"/>
            </a:endParaRPr>
          </a:p>
        </p:txBody>
      </p:sp>
      <p:pic>
        <p:nvPicPr>
          <p:cNvPr id="4" name="Picture 3" descr="A person in a suit looking at a computer screen&#10;&#10;AI-generated content may be incorrect.">
            <a:extLst>
              <a:ext uri="{FF2B5EF4-FFF2-40B4-BE49-F238E27FC236}">
                <a16:creationId xmlns:a16="http://schemas.microsoft.com/office/drawing/2014/main" id="{A747EA60-F6B6-6E8C-9679-5DD460C6F447}"/>
              </a:ext>
            </a:extLst>
          </p:cNvPr>
          <p:cNvPicPr>
            <a:picLocks noChangeAspect="1"/>
          </p:cNvPicPr>
          <p:nvPr/>
        </p:nvPicPr>
        <p:blipFill>
          <a:blip r:embed="rId2"/>
          <a:srcRect l="18504" r="23459"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93973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043F132-51B0-5B56-81C7-46FA04969D76}"/>
              </a:ext>
            </a:extLst>
          </p:cNvPr>
          <p:cNvSpPr/>
          <p:nvPr/>
        </p:nvSpPr>
        <p:spPr>
          <a:xfrm>
            <a:off x="8057" y="399397"/>
            <a:ext cx="6233326" cy="2553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Alternative Process 3">
            <a:extLst>
              <a:ext uri="{FF2B5EF4-FFF2-40B4-BE49-F238E27FC236}">
                <a16:creationId xmlns:a16="http://schemas.microsoft.com/office/drawing/2014/main" id="{D66DA4CE-6F2B-3788-2AFB-AFFBD93E4A97}"/>
              </a:ext>
            </a:extLst>
          </p:cNvPr>
          <p:cNvSpPr/>
          <p:nvPr/>
        </p:nvSpPr>
        <p:spPr>
          <a:xfrm>
            <a:off x="6492446" y="407375"/>
            <a:ext cx="5640248" cy="2522158"/>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C8CE113-1675-B4BB-34BF-34B854FA4B27}"/>
              </a:ext>
            </a:extLst>
          </p:cNvPr>
          <p:cNvSpPr txBox="1"/>
          <p:nvPr/>
        </p:nvSpPr>
        <p:spPr>
          <a:xfrm>
            <a:off x="6291" y="666150"/>
            <a:ext cx="581951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r>
              <a:rPr lang="en-GB" b="1">
                <a:solidFill>
                  <a:schemeClr val="bg1"/>
                </a:solidFill>
              </a:rPr>
              <a:t> </a:t>
            </a:r>
            <a:r>
              <a:rPr lang="en-GB" b="1" u="sng">
                <a:solidFill>
                  <a:schemeClr val="bg1"/>
                </a:solidFill>
              </a:rPr>
              <a:t> STRENGTH</a:t>
            </a:r>
            <a:endParaRPr lang="en-US" b="1">
              <a:solidFill>
                <a:schemeClr val="bg1"/>
              </a:solidFill>
            </a:endParaRPr>
          </a:p>
          <a:p>
            <a:pPr marL="285750" indent="-285750">
              <a:buFont typeface="Wingdings"/>
              <a:buChar char="v"/>
            </a:pPr>
            <a:r>
              <a:rPr lang="en-GB">
                <a:solidFill>
                  <a:schemeClr val="bg1"/>
                </a:solidFill>
                <a:latin typeface="Arial"/>
                <a:cs typeface="Arial"/>
              </a:rPr>
              <a:t>I'm a person with good communication and teamwork,</a:t>
            </a:r>
          </a:p>
          <a:p>
            <a:pPr marL="285750" indent="-285750">
              <a:buFont typeface="Wingdings"/>
              <a:buChar char="v"/>
            </a:pPr>
            <a:r>
              <a:rPr lang="en-GB">
                <a:solidFill>
                  <a:schemeClr val="bg1"/>
                </a:solidFill>
                <a:latin typeface="Arial"/>
                <a:cs typeface="Arial"/>
              </a:rPr>
              <a:t>I'm  good in solving problems within my team</a:t>
            </a:r>
          </a:p>
          <a:p>
            <a:pPr marL="285750" indent="-285750">
              <a:buFont typeface="Wingdings"/>
              <a:buChar char="v"/>
            </a:pPr>
            <a:r>
              <a:rPr lang="en-GB">
                <a:solidFill>
                  <a:schemeClr val="bg1"/>
                </a:solidFill>
                <a:latin typeface="Arial"/>
                <a:cs typeface="Arial"/>
              </a:rPr>
              <a:t>I'm a very organised person and I pay attention to details </a:t>
            </a:r>
          </a:p>
          <a:p>
            <a:pPr marL="285750" indent="-285750">
              <a:buFont typeface="Wingdings"/>
              <a:buChar char="v"/>
            </a:pPr>
            <a:r>
              <a:rPr lang="en-GB">
                <a:solidFill>
                  <a:schemeClr val="bg1"/>
                </a:solidFill>
                <a:latin typeface="Arial"/>
                <a:cs typeface="Arial"/>
              </a:rPr>
              <a:t>I'm so quick in learning new things within the sector</a:t>
            </a:r>
          </a:p>
          <a:p>
            <a:pPr marL="285750" indent="-285750">
              <a:buFont typeface="Wingdings"/>
              <a:buChar char="v"/>
            </a:pPr>
            <a:endParaRPr lang="en-GB" u="sng">
              <a:solidFill>
                <a:schemeClr val="bg1"/>
              </a:solidFill>
            </a:endParaRPr>
          </a:p>
        </p:txBody>
      </p:sp>
      <p:sp>
        <p:nvSpPr>
          <p:cNvPr id="7" name="TextBox 6">
            <a:extLst>
              <a:ext uri="{FF2B5EF4-FFF2-40B4-BE49-F238E27FC236}">
                <a16:creationId xmlns:a16="http://schemas.microsoft.com/office/drawing/2014/main" id="{8C9D58E5-C37C-6A92-EF76-77162C09145D}"/>
              </a:ext>
            </a:extLst>
          </p:cNvPr>
          <p:cNvSpPr txBox="1"/>
          <p:nvPr/>
        </p:nvSpPr>
        <p:spPr>
          <a:xfrm>
            <a:off x="7852620" y="91486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p>
        </p:txBody>
      </p:sp>
      <p:sp>
        <p:nvSpPr>
          <p:cNvPr id="8" name="TextBox 7">
            <a:extLst>
              <a:ext uri="{FF2B5EF4-FFF2-40B4-BE49-F238E27FC236}">
                <a16:creationId xmlns:a16="http://schemas.microsoft.com/office/drawing/2014/main" id="{80F4AAD8-4FBD-13D3-90A7-15FC08104F7F}"/>
              </a:ext>
            </a:extLst>
          </p:cNvPr>
          <p:cNvSpPr txBox="1"/>
          <p:nvPr/>
        </p:nvSpPr>
        <p:spPr>
          <a:xfrm>
            <a:off x="6527311" y="424719"/>
            <a:ext cx="529639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                          </a:t>
            </a:r>
            <a:r>
              <a:rPr lang="en-GB" b="1" u="sng">
                <a:solidFill>
                  <a:schemeClr val="bg1"/>
                </a:solidFill>
              </a:rPr>
              <a:t>WEAKNESSES</a:t>
            </a:r>
          </a:p>
          <a:p>
            <a:pPr marL="285750" indent="-285750">
              <a:buFont typeface="Wingdings"/>
              <a:buChar char="v"/>
            </a:pPr>
            <a:r>
              <a:rPr lang="en-GB">
                <a:solidFill>
                  <a:schemeClr val="bg1"/>
                </a:solidFill>
              </a:rPr>
              <a:t>I may not have enough Knowledge, Skills and Development within the teams.</a:t>
            </a:r>
          </a:p>
          <a:p>
            <a:pPr marL="285750" indent="-285750">
              <a:buFont typeface="Wingdings"/>
              <a:buChar char="v"/>
            </a:pPr>
            <a:r>
              <a:rPr lang="en-GB">
                <a:solidFill>
                  <a:schemeClr val="bg1"/>
                </a:solidFill>
              </a:rPr>
              <a:t>I might not have enough information about the new quality and safety program.</a:t>
            </a:r>
          </a:p>
          <a:p>
            <a:pPr marL="285750" indent="-285750">
              <a:buFont typeface="Wingdings"/>
              <a:buChar char="v"/>
            </a:pPr>
            <a:r>
              <a:rPr lang="en-GB">
                <a:solidFill>
                  <a:schemeClr val="bg1"/>
                </a:solidFill>
              </a:rPr>
              <a:t>I may be below the recommended standards .</a:t>
            </a:r>
          </a:p>
          <a:p>
            <a:pPr marL="285750" indent="-285750">
              <a:buFont typeface="Wingdings"/>
              <a:buChar char="v"/>
            </a:pPr>
            <a:endParaRPr lang="en-GB" u="sng">
              <a:solidFill>
                <a:schemeClr val="bg1"/>
              </a:solidFill>
            </a:endParaRPr>
          </a:p>
          <a:p>
            <a:endParaRPr lang="en-GB" u="sng">
              <a:solidFill>
                <a:schemeClr val="bg1"/>
              </a:solidFill>
            </a:endParaRPr>
          </a:p>
        </p:txBody>
      </p:sp>
      <p:sp>
        <p:nvSpPr>
          <p:cNvPr id="9" name="Flowchart: Alternative Process 8">
            <a:extLst>
              <a:ext uri="{FF2B5EF4-FFF2-40B4-BE49-F238E27FC236}">
                <a16:creationId xmlns:a16="http://schemas.microsoft.com/office/drawing/2014/main" id="{F453B7BD-CDAB-F4B0-AEDB-A756DA508453}"/>
              </a:ext>
            </a:extLst>
          </p:cNvPr>
          <p:cNvSpPr/>
          <p:nvPr/>
        </p:nvSpPr>
        <p:spPr>
          <a:xfrm>
            <a:off x="123367" y="3871873"/>
            <a:ext cx="6001421" cy="2669514"/>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Alternative Process 9">
            <a:extLst>
              <a:ext uri="{FF2B5EF4-FFF2-40B4-BE49-F238E27FC236}">
                <a16:creationId xmlns:a16="http://schemas.microsoft.com/office/drawing/2014/main" id="{1F691A58-B179-4F9F-EBE6-D95CDB9788B1}"/>
              </a:ext>
            </a:extLst>
          </p:cNvPr>
          <p:cNvSpPr/>
          <p:nvPr/>
        </p:nvSpPr>
        <p:spPr>
          <a:xfrm>
            <a:off x="6208468" y="3916388"/>
            <a:ext cx="5935757" cy="2585076"/>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3" name="TextBox 2">
            <a:extLst>
              <a:ext uri="{FF2B5EF4-FFF2-40B4-BE49-F238E27FC236}">
                <a16:creationId xmlns:a16="http://schemas.microsoft.com/office/drawing/2014/main" id="{E41A1D57-7E6D-0E61-30B4-0EADCC03F584}"/>
              </a:ext>
            </a:extLst>
          </p:cNvPr>
          <p:cNvSpPr txBox="1"/>
          <p:nvPr/>
        </p:nvSpPr>
        <p:spPr>
          <a:xfrm>
            <a:off x="293858" y="3949104"/>
            <a:ext cx="5801403"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a:solidFill>
                  <a:schemeClr val="bg1"/>
                </a:solidFill>
              </a:rPr>
              <a:t> </a:t>
            </a:r>
            <a:r>
              <a:rPr lang="en-GB" b="1">
                <a:solidFill>
                  <a:schemeClr val="bg1"/>
                </a:solidFill>
              </a:rPr>
              <a:t> </a:t>
            </a:r>
            <a:r>
              <a:rPr lang="en-GB" b="1" u="sng">
                <a:solidFill>
                  <a:schemeClr val="bg1"/>
                </a:solidFill>
              </a:rPr>
              <a:t>OPPORTUNITIES</a:t>
            </a:r>
          </a:p>
          <a:p>
            <a:pPr marL="285750" indent="-285750">
              <a:buFont typeface="Wingdings"/>
              <a:buChar char="v"/>
            </a:pPr>
            <a:r>
              <a:rPr lang="en-GB" sz="2000">
                <a:solidFill>
                  <a:schemeClr val="bg1"/>
                </a:solidFill>
                <a:latin typeface="Arial"/>
                <a:cs typeface="Arial"/>
              </a:rPr>
              <a:t>I could use training courses available to build my skills in health and social care sector.</a:t>
            </a:r>
          </a:p>
          <a:p>
            <a:pPr marL="285750" indent="-285750">
              <a:buFont typeface="Wingdings"/>
              <a:buChar char="v"/>
            </a:pPr>
            <a:r>
              <a:rPr lang="en-GB" sz="2000">
                <a:solidFill>
                  <a:schemeClr val="bg1"/>
                </a:solidFill>
                <a:latin typeface="Arial"/>
                <a:cs typeface="Arial"/>
              </a:rPr>
              <a:t>I could use the opportunity available to scale and spread to others.</a:t>
            </a:r>
          </a:p>
          <a:p>
            <a:pPr marL="285750" indent="-285750">
              <a:buFont typeface="Wingdings"/>
              <a:buChar char="v"/>
            </a:pPr>
            <a:r>
              <a:rPr lang="en-GB" sz="2000">
                <a:solidFill>
                  <a:schemeClr val="bg1"/>
                </a:solidFill>
                <a:latin typeface="Arial"/>
                <a:cs typeface="Arial"/>
              </a:rPr>
              <a:t>I could be able to make partnership with others.</a:t>
            </a:r>
          </a:p>
          <a:p>
            <a:pPr marL="285750" indent="-285750">
              <a:buFont typeface="Wingdings"/>
              <a:buChar char="v"/>
            </a:pPr>
            <a:endParaRPr lang="en-GB">
              <a:solidFill>
                <a:srgbClr val="FFFFFF"/>
              </a:solidFill>
            </a:endParaRPr>
          </a:p>
          <a:p>
            <a:endParaRPr lang="en-GB"/>
          </a:p>
        </p:txBody>
      </p:sp>
      <p:sp>
        <p:nvSpPr>
          <p:cNvPr id="11" name="TextBox 10">
            <a:extLst>
              <a:ext uri="{FF2B5EF4-FFF2-40B4-BE49-F238E27FC236}">
                <a16:creationId xmlns:a16="http://schemas.microsoft.com/office/drawing/2014/main" id="{E923F802-1272-6D9D-90D4-93085469E602}"/>
              </a:ext>
            </a:extLst>
          </p:cNvPr>
          <p:cNvSpPr txBox="1"/>
          <p:nvPr/>
        </p:nvSpPr>
        <p:spPr>
          <a:xfrm>
            <a:off x="6503843" y="4156307"/>
            <a:ext cx="564583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a:solidFill>
                  <a:schemeClr val="bg1"/>
                </a:solidFill>
              </a:rPr>
              <a:t>     </a:t>
            </a:r>
            <a:r>
              <a:rPr lang="en-GB" b="1" u="sng">
                <a:solidFill>
                  <a:schemeClr val="bg1"/>
                </a:solidFill>
              </a:rPr>
              <a:t> THREATS  </a:t>
            </a:r>
            <a:endParaRPr lang="en-US">
              <a:solidFill>
                <a:schemeClr val="bg1"/>
              </a:solidFill>
            </a:endParaRPr>
          </a:p>
          <a:p>
            <a:pPr marL="285750" indent="-285750">
              <a:buFont typeface="Wingdings"/>
              <a:buChar char="v"/>
            </a:pPr>
            <a:r>
              <a:rPr lang="en-GB" sz="2000">
                <a:solidFill>
                  <a:schemeClr val="bg1"/>
                </a:solidFill>
                <a:latin typeface="Arial"/>
                <a:cs typeface="Arial"/>
              </a:rPr>
              <a:t>My industry is growing so fast and always changing in policies, it requires me to be updating all times.</a:t>
            </a:r>
          </a:p>
          <a:p>
            <a:pPr marL="285750" indent="-285750">
              <a:buFont typeface="Wingdings"/>
              <a:buChar char="v"/>
            </a:pPr>
            <a:r>
              <a:rPr lang="en-GB" sz="2000">
                <a:solidFill>
                  <a:schemeClr val="bg1"/>
                </a:solidFill>
                <a:latin typeface="Arial"/>
                <a:cs typeface="Arial"/>
              </a:rPr>
              <a:t>As there is innovation in  technology, I may require to more education to upgrade.</a:t>
            </a:r>
          </a:p>
          <a:p>
            <a:pPr marL="285750" indent="-285750">
              <a:buFont typeface="Wingdings"/>
              <a:buChar char="v"/>
            </a:pPr>
            <a:endParaRPr lang="en-GB">
              <a:solidFill>
                <a:schemeClr val="bg1"/>
              </a:solidFill>
            </a:endParaRPr>
          </a:p>
          <a:p>
            <a:endParaRPr lang="en-GB">
              <a:solidFill>
                <a:srgbClr val="000000"/>
              </a:solidFill>
            </a:endParaRPr>
          </a:p>
        </p:txBody>
      </p:sp>
      <p:sp>
        <p:nvSpPr>
          <p:cNvPr id="12" name="TextBox 11">
            <a:extLst>
              <a:ext uri="{FF2B5EF4-FFF2-40B4-BE49-F238E27FC236}">
                <a16:creationId xmlns:a16="http://schemas.microsoft.com/office/drawing/2014/main" id="{04ABAA50-83B4-766D-A547-795D3003A4DB}"/>
              </a:ext>
            </a:extLst>
          </p:cNvPr>
          <p:cNvSpPr txBox="1"/>
          <p:nvPr/>
        </p:nvSpPr>
        <p:spPr>
          <a:xfrm>
            <a:off x="4841179" y="57179"/>
            <a:ext cx="34307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INTERNAL FACTORS</a:t>
            </a:r>
          </a:p>
        </p:txBody>
      </p:sp>
      <p:sp>
        <p:nvSpPr>
          <p:cNvPr id="13" name="Oval 12">
            <a:extLst>
              <a:ext uri="{FF2B5EF4-FFF2-40B4-BE49-F238E27FC236}">
                <a16:creationId xmlns:a16="http://schemas.microsoft.com/office/drawing/2014/main" id="{DF4E3DDF-22EF-1CFE-B6AE-EB630B819D80}"/>
              </a:ext>
            </a:extLst>
          </p:cNvPr>
          <p:cNvSpPr/>
          <p:nvPr/>
        </p:nvSpPr>
        <p:spPr>
          <a:xfrm>
            <a:off x="4835512" y="3027785"/>
            <a:ext cx="2790092" cy="79717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EXTERNAL FACTORS</a:t>
            </a:r>
          </a:p>
        </p:txBody>
      </p:sp>
      <p:sp>
        <p:nvSpPr>
          <p:cNvPr id="5" name="TextBox 4">
            <a:extLst>
              <a:ext uri="{FF2B5EF4-FFF2-40B4-BE49-F238E27FC236}">
                <a16:creationId xmlns:a16="http://schemas.microsoft.com/office/drawing/2014/main" id="{EB58D7D8-FD52-17B7-F314-DE1D30FE0A63}"/>
              </a:ext>
            </a:extLst>
          </p:cNvPr>
          <p:cNvSpPr txBox="1"/>
          <p:nvPr/>
        </p:nvSpPr>
        <p:spPr>
          <a:xfrm>
            <a:off x="7919356" y="6613071"/>
            <a:ext cx="414337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a:t>Atkinson, K. (1998) </a:t>
            </a:r>
            <a:endParaRPr lang="en-US"/>
          </a:p>
        </p:txBody>
      </p:sp>
    </p:spTree>
    <p:extLst>
      <p:ext uri="{BB962C8B-B14F-4D97-AF65-F5344CB8AC3E}">
        <p14:creationId xmlns:p14="http://schemas.microsoft.com/office/powerpoint/2010/main" val="708284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stopwatch&#10;&#10;AI-generated content may be incorrect.">
            <a:extLst>
              <a:ext uri="{FF2B5EF4-FFF2-40B4-BE49-F238E27FC236}">
                <a16:creationId xmlns:a16="http://schemas.microsoft.com/office/drawing/2014/main" id="{D56D5975-6B0A-A386-087C-1A12C04B8A78}"/>
              </a:ext>
            </a:extLst>
          </p:cNvPr>
          <p:cNvPicPr>
            <a:picLocks noChangeAspect="1"/>
          </p:cNvPicPr>
          <p:nvPr/>
        </p:nvPicPr>
        <p:blipFill>
          <a:blip r:embed="rId3"/>
          <a:stretch>
            <a:fillRect/>
          </a:stretch>
        </p:blipFill>
        <p:spPr>
          <a:xfrm>
            <a:off x="538549" y="318356"/>
            <a:ext cx="3874124" cy="2585977"/>
          </a:xfrm>
          <a:prstGeom prst="rect">
            <a:avLst/>
          </a:prstGeom>
        </p:spPr>
      </p:pic>
      <p:sp>
        <p:nvSpPr>
          <p:cNvPr id="37" name="Right Triangle 3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9AB0AA3-8DBC-6A10-0719-D57FE098B064}"/>
              </a:ext>
            </a:extLst>
          </p:cNvPr>
          <p:cNvSpPr txBox="1"/>
          <p:nvPr/>
        </p:nvSpPr>
        <p:spPr>
          <a:xfrm>
            <a:off x="5437950" y="911546"/>
            <a:ext cx="5642312" cy="15972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endParaRPr lang="en-US" b="1">
              <a:latin typeface="+mj-lt"/>
              <a:ea typeface="+mj-ea"/>
              <a:cs typeface="+mj-cs"/>
            </a:endParaRPr>
          </a:p>
          <a:p>
            <a:pPr>
              <a:lnSpc>
                <a:spcPct val="90000"/>
              </a:lnSpc>
              <a:spcBef>
                <a:spcPct val="0"/>
              </a:spcBef>
              <a:spcAft>
                <a:spcPts val="600"/>
              </a:spcAft>
            </a:pPr>
            <a:endParaRPr lang="en-US" b="1">
              <a:latin typeface="+mj-lt"/>
              <a:ea typeface="+mj-ea"/>
              <a:cs typeface="+mj-cs"/>
            </a:endParaRPr>
          </a:p>
          <a:p>
            <a:pPr>
              <a:lnSpc>
                <a:spcPct val="90000"/>
              </a:lnSpc>
              <a:spcBef>
                <a:spcPct val="0"/>
              </a:spcBef>
              <a:spcAft>
                <a:spcPts val="600"/>
              </a:spcAft>
            </a:pPr>
            <a:r>
              <a:rPr lang="en-US" b="1">
                <a:latin typeface="+mj-lt"/>
                <a:ea typeface="+mj-ea"/>
                <a:cs typeface="+mj-cs"/>
              </a:rPr>
              <a:t>  how  I can  leverage my strengths to overcome my weakness and minimize threats</a:t>
            </a:r>
            <a:endParaRPr lang="en-US">
              <a:latin typeface="+mj-lt"/>
              <a:ea typeface="+mj-ea"/>
              <a:cs typeface="+mj-cs"/>
            </a:endParaRPr>
          </a:p>
        </p:txBody>
      </p:sp>
      <p:sp>
        <p:nvSpPr>
          <p:cNvPr id="4" name="TextBox 3">
            <a:extLst>
              <a:ext uri="{FF2B5EF4-FFF2-40B4-BE49-F238E27FC236}">
                <a16:creationId xmlns:a16="http://schemas.microsoft.com/office/drawing/2014/main" id="{32FEFF4C-C813-A986-2194-02E13753A58F}"/>
              </a:ext>
            </a:extLst>
          </p:cNvPr>
          <p:cNvSpPr txBox="1"/>
          <p:nvPr/>
        </p:nvSpPr>
        <p:spPr>
          <a:xfrm>
            <a:off x="4971161" y="2504843"/>
            <a:ext cx="6581701" cy="334845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Time management is a very big challenge for me.</a:t>
            </a:r>
          </a:p>
          <a:p>
            <a:pPr indent="-228600">
              <a:lnSpc>
                <a:spcPct val="90000"/>
              </a:lnSpc>
              <a:spcAft>
                <a:spcPts val="600"/>
              </a:spcAft>
              <a:buFont typeface="Arial" panose="020B0604020202020204" pitchFamily="34" charset="0"/>
              <a:buChar char="•"/>
            </a:pPr>
            <a:r>
              <a:rPr lang="en-US" sz="1700"/>
              <a:t>I'm lacking  technical skills within my industry.</a:t>
            </a:r>
          </a:p>
          <a:p>
            <a:pPr indent="-228600">
              <a:lnSpc>
                <a:spcPct val="90000"/>
              </a:lnSpc>
              <a:spcAft>
                <a:spcPts val="600"/>
              </a:spcAft>
              <a:buFont typeface="Arial" panose="020B0604020202020204" pitchFamily="34" charset="0"/>
              <a:buChar char="•"/>
            </a:pPr>
            <a:r>
              <a:rPr lang="en-US" sz="1700"/>
              <a:t>I'm below recommended standards  within health and social care </a:t>
            </a:r>
          </a:p>
          <a:p>
            <a:pPr indent="-228600">
              <a:lnSpc>
                <a:spcPct val="90000"/>
              </a:lnSpc>
              <a:spcAft>
                <a:spcPts val="600"/>
              </a:spcAft>
              <a:buFont typeface="Arial" panose="020B0604020202020204" pitchFamily="34" charset="0"/>
              <a:buChar char="•"/>
            </a:pPr>
            <a:endParaRPr lang="en-US" sz="1700"/>
          </a:p>
        </p:txBody>
      </p:sp>
      <p:sp>
        <p:nvSpPr>
          <p:cNvPr id="3" name="TextBox 2">
            <a:extLst>
              <a:ext uri="{FF2B5EF4-FFF2-40B4-BE49-F238E27FC236}">
                <a16:creationId xmlns:a16="http://schemas.microsoft.com/office/drawing/2014/main" id="{39BA89AA-9EF0-BF22-D969-8F0A01D5DF70}"/>
              </a:ext>
            </a:extLst>
          </p:cNvPr>
          <p:cNvSpPr txBox="1"/>
          <p:nvPr/>
        </p:nvSpPr>
        <p:spPr>
          <a:xfrm>
            <a:off x="291110" y="1268411"/>
            <a:ext cx="10938250" cy="44290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594650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F45B7-07E6-D75F-53E5-3C84997FC85E}"/>
              </a:ext>
            </a:extLst>
          </p:cNvPr>
          <p:cNvSpPr>
            <a:spLocks noGrp="1"/>
          </p:cNvSpPr>
          <p:nvPr>
            <p:ph type="title"/>
          </p:nvPr>
        </p:nvSpPr>
        <p:spPr>
          <a:xfrm>
            <a:off x="572493" y="238539"/>
            <a:ext cx="11018520" cy="1434415"/>
          </a:xfrm>
        </p:spPr>
        <p:txBody>
          <a:bodyPr anchor="b">
            <a:normAutofit/>
          </a:bodyPr>
          <a:lstStyle/>
          <a:p>
            <a:r>
              <a:rPr lang="en-GB" sz="4200" b="1"/>
              <a:t>What are opportunities are available to me, and how I can utilise them with my strengths?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D5FD93-3C62-D5DA-E40E-383B0049790A}"/>
              </a:ext>
            </a:extLst>
          </p:cNvPr>
          <p:cNvSpPr>
            <a:spLocks noGrp="1"/>
          </p:cNvSpPr>
          <p:nvPr>
            <p:ph idx="1"/>
          </p:nvPr>
        </p:nvSpPr>
        <p:spPr>
          <a:xfrm>
            <a:off x="232315" y="2084923"/>
            <a:ext cx="8781836" cy="3234708"/>
          </a:xfrm>
        </p:spPr>
        <p:txBody>
          <a:bodyPr vert="horz" lIns="91440" tIns="45720" rIns="91440" bIns="45720" rtlCol="0" anchor="t">
            <a:normAutofit/>
          </a:bodyPr>
          <a:lstStyle/>
          <a:p>
            <a:pPr algn="just">
              <a:buFont typeface="Wingdings" panose="020B0604020202020204" pitchFamily="34" charset="0"/>
              <a:buChar char="v"/>
            </a:pPr>
            <a:r>
              <a:rPr lang="en-GB" sz="2000">
                <a:latin typeface="Arial"/>
                <a:cs typeface="Arial"/>
              </a:rPr>
              <a:t>With in my health and social care industry, I will use my strength to build a personal brand.</a:t>
            </a:r>
            <a:endParaRPr lang="en-US" sz="2000">
              <a:latin typeface="Arial"/>
              <a:cs typeface="Arial"/>
            </a:endParaRPr>
          </a:p>
          <a:p>
            <a:pPr algn="just">
              <a:buFont typeface="Wingdings" panose="020B0604020202020204" pitchFamily="34" charset="0"/>
              <a:buChar char="v"/>
            </a:pPr>
            <a:r>
              <a:rPr lang="en-GB" sz="2000">
                <a:latin typeface="Arial"/>
                <a:cs typeface="Arial"/>
              </a:rPr>
              <a:t>By acquiring additional skills,  For example storytelling, negotiation, writing  and public speaking.</a:t>
            </a:r>
          </a:p>
          <a:p>
            <a:pPr algn="just">
              <a:buFont typeface="Wingdings" panose="020B0604020202020204" pitchFamily="34" charset="0"/>
              <a:buChar char="v"/>
            </a:pPr>
            <a:r>
              <a:rPr lang="en-GB" sz="2000">
                <a:latin typeface="Arial"/>
                <a:cs typeface="Arial"/>
              </a:rPr>
              <a:t>By learning about project management tools. Time blocking techniques and workflow automatically. </a:t>
            </a:r>
          </a:p>
          <a:p>
            <a:pPr algn="just">
              <a:buFont typeface="Wingdings" panose="020B0604020202020204" pitchFamily="34" charset="0"/>
              <a:buChar char="v"/>
            </a:pPr>
            <a:endParaRPr lang="en-GB" sz="2000">
              <a:latin typeface="Arial"/>
              <a:cs typeface="Arial"/>
            </a:endParaRPr>
          </a:p>
        </p:txBody>
      </p:sp>
      <p:pic>
        <p:nvPicPr>
          <p:cNvPr id="4" name="Picture 3" descr="A person standing on a rock&#10;&#10;AI-generated content may be incorrect.">
            <a:extLst>
              <a:ext uri="{FF2B5EF4-FFF2-40B4-BE49-F238E27FC236}">
                <a16:creationId xmlns:a16="http://schemas.microsoft.com/office/drawing/2014/main" id="{7819E568-11A7-2763-5C88-0A98322EE2C5}"/>
              </a:ext>
            </a:extLst>
          </p:cNvPr>
          <p:cNvPicPr>
            <a:picLocks noChangeAspect="1"/>
          </p:cNvPicPr>
          <p:nvPr/>
        </p:nvPicPr>
        <p:blipFill>
          <a:blip r:embed="rId2"/>
          <a:srcRect l="35782" r="2" b="2"/>
          <a:stretch>
            <a:fillRect/>
          </a:stretch>
        </p:blipFill>
        <p:spPr>
          <a:xfrm>
            <a:off x="9022765" y="3971761"/>
            <a:ext cx="2961350" cy="2640548"/>
          </a:xfrm>
          <a:prstGeom prst="rect">
            <a:avLst/>
          </a:prstGeom>
        </p:spPr>
      </p:pic>
    </p:spTree>
    <p:extLst>
      <p:ext uri="{BB962C8B-B14F-4D97-AF65-F5344CB8AC3E}">
        <p14:creationId xmlns:p14="http://schemas.microsoft.com/office/powerpoint/2010/main" val="113795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4">
            <a:extLst>
              <a:ext uri="{FF2B5EF4-FFF2-40B4-BE49-F238E27FC236}">
                <a16:creationId xmlns:a16="http://schemas.microsoft.com/office/drawing/2014/main" id="{E3FFFA53-3D5B-7648-A2E6-FBBAC31105BC}"/>
              </a:ext>
            </a:extLst>
          </p:cNvPr>
          <p:cNvGraphicFramePr/>
          <p:nvPr>
            <p:extLst>
              <p:ext uri="{D42A27DB-BD31-4B8C-83A1-F6EECF244321}">
                <p14:modId xmlns:p14="http://schemas.microsoft.com/office/powerpoint/2010/main" val="2695467782"/>
              </p:ext>
            </p:extLst>
          </p:nvPr>
        </p:nvGraphicFramePr>
        <p:xfrm>
          <a:off x="186856" y="2522193"/>
          <a:ext cx="11232629" cy="4158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8517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1A1E9-437B-6E43-2E3E-AC2DA799B2DC}"/>
              </a:ext>
            </a:extLst>
          </p:cNvPr>
          <p:cNvSpPr>
            <a:spLocks noGrp="1"/>
          </p:cNvSpPr>
          <p:nvPr>
            <p:ph type="title"/>
          </p:nvPr>
        </p:nvSpPr>
        <p:spPr/>
        <p:txBody>
          <a:bodyPr/>
          <a:lstStyle/>
          <a:p>
            <a:r>
              <a:rPr lang="en-GB"/>
              <a:t>                     </a:t>
            </a:r>
            <a:r>
              <a:rPr lang="en-GB">
                <a:solidFill>
                  <a:srgbClr val="000000"/>
                </a:solidFill>
              </a:rPr>
              <a:t>            </a:t>
            </a:r>
            <a:endParaRPr lang="en-GB" sz="2800" b="1">
              <a:solidFill>
                <a:schemeClr val="accent1"/>
              </a:solidFill>
            </a:endParaRPr>
          </a:p>
        </p:txBody>
      </p:sp>
      <p:sp>
        <p:nvSpPr>
          <p:cNvPr id="3" name="Content Placeholder 2">
            <a:extLst>
              <a:ext uri="{FF2B5EF4-FFF2-40B4-BE49-F238E27FC236}">
                <a16:creationId xmlns:a16="http://schemas.microsoft.com/office/drawing/2014/main" id="{05ACF362-1B6E-404B-7170-867C6554CBDE}"/>
              </a:ext>
            </a:extLst>
          </p:cNvPr>
          <p:cNvSpPr>
            <a:spLocks noGrp="1"/>
          </p:cNvSpPr>
          <p:nvPr>
            <p:ph idx="1"/>
          </p:nvPr>
        </p:nvSpPr>
        <p:spPr>
          <a:xfrm>
            <a:off x="29308" y="1790456"/>
            <a:ext cx="12168553" cy="5054722"/>
          </a:xfrm>
        </p:spPr>
        <p:txBody>
          <a:bodyPr vert="horz" lIns="91440" tIns="45720" rIns="91440" bIns="45720" rtlCol="0" anchor="t">
            <a:noAutofit/>
          </a:bodyPr>
          <a:lstStyle/>
          <a:p>
            <a:pPr marL="0" indent="0">
              <a:buNone/>
            </a:pPr>
            <a:endParaRPr lang="en-GB" sz="2000" b="1" i="1"/>
          </a:p>
          <a:p>
            <a:pPr>
              <a:buFont typeface="Wingdings" panose="020B0604020202020204" pitchFamily="34" charset="0"/>
              <a:buChar char="Ø"/>
            </a:pPr>
            <a:r>
              <a:rPr lang="en-GB" sz="2000" b="1" i="1">
                <a:ea typeface="+mn-lt"/>
                <a:cs typeface="+mn-lt"/>
              </a:rPr>
              <a:t>Atkinson, K. (1998) ‘SWOT analysis: a tool for continuing professional development (CPD)’, British Journal of Therapy and Rehabilitation, 5(8), pp. 140-58.</a:t>
            </a:r>
            <a:br>
              <a:rPr lang="en-GB" sz="2000" b="1" i="1">
                <a:ea typeface="+mn-lt"/>
                <a:cs typeface="+mn-lt"/>
              </a:rPr>
            </a:br>
            <a:r>
              <a:rPr lang="en-GB" sz="2000" b="1" i="1">
                <a:ea typeface="+mn-lt"/>
                <a:cs typeface="+mn-lt"/>
              </a:rPr>
              <a:t> CIPD (2025) ‘SWOT analysis factsheet’, CIPD. Available at: </a:t>
            </a:r>
            <a:r>
              <a:rPr lang="en-GB" sz="2000" b="1" i="1">
                <a:ea typeface="+mn-lt"/>
                <a:cs typeface="+mn-lt"/>
                <a:hlinkClick r:id="rId2"/>
              </a:rPr>
              <a:t>https://www.cipd.org/uk/knowledge/factsheets/swot-analysis-factsheet/</a:t>
            </a:r>
            <a:r>
              <a:rPr lang="en-GB" sz="2000" b="1" i="1">
                <a:ea typeface="+mn-lt"/>
                <a:cs typeface="+mn-lt"/>
              </a:rPr>
              <a:t> (Accessed: 28 October 2025).</a:t>
            </a:r>
          </a:p>
          <a:p>
            <a:pPr>
              <a:buFont typeface="Wingdings" panose="020B0604020202020204" pitchFamily="34" charset="0"/>
              <a:buChar char="Ø"/>
            </a:pPr>
            <a:r>
              <a:rPr lang="en-GB" sz="2000" b="1" i="1">
                <a:ea typeface="+mn-lt"/>
                <a:cs typeface="+mn-lt"/>
              </a:rPr>
              <a:t>Gürel, E. and Tat, M. (2017) ‘SWOT analysis: A theoretical review’, Journal of International Social Research, 10(51), pp. 994–1006.</a:t>
            </a:r>
          </a:p>
          <a:p>
            <a:pPr>
              <a:buFont typeface="Wingdings" panose="020B0604020202020204" pitchFamily="34" charset="0"/>
              <a:buChar char="Ø"/>
            </a:pPr>
            <a:r>
              <a:rPr lang="en-GB" sz="2000" b="1">
                <a:ea typeface="+mn-lt"/>
                <a:cs typeface="+mn-lt"/>
              </a:rPr>
              <a:t>I</a:t>
            </a:r>
            <a:r>
              <a:rPr lang="en-GB" sz="2000" b="1" i="1">
                <a:ea typeface="+mn-lt"/>
                <a:cs typeface="+mn-lt"/>
              </a:rPr>
              <a:t>mprovement Cymru Academy (n.d.) Strengths, Weaknesses, Opportunities, Threats (SWOT) Analysis Toolkit Guide. Available at: </a:t>
            </a:r>
            <a:r>
              <a:rPr lang="en-GB" sz="2000" b="1" i="1">
                <a:ea typeface="+mn-lt"/>
                <a:cs typeface="+mn-lt"/>
                <a:hlinkClick r:id="rId3"/>
              </a:rPr>
              <a:t>https://phw.nhs.wales/services-and-teams/improvement-cymru/improvement-cymru-academy1/resource-library/academy-toolkit-guides/swot-analysis-toolkit/</a:t>
            </a:r>
            <a:r>
              <a:rPr lang="en-GB" sz="2000" b="1" i="1">
                <a:ea typeface="+mn-lt"/>
                <a:cs typeface="+mn-lt"/>
              </a:rPr>
              <a:t> (Accessed: 05 November 2025 )</a:t>
            </a:r>
          </a:p>
          <a:p>
            <a:pPr>
              <a:buFont typeface="Wingdings" panose="020B0604020202020204" pitchFamily="34" charset="0"/>
              <a:buChar char="Ø"/>
            </a:pPr>
            <a:r>
              <a:rPr lang="en-GB" sz="2000" b="1" i="1">
                <a:ea typeface="+mn-lt"/>
                <a:cs typeface="+mn-lt"/>
              </a:rPr>
              <a:t>Teoli, D., Sanvictores, T. a</a:t>
            </a:r>
            <a:r>
              <a:rPr lang="en-GB" sz="2000" i="1">
                <a:ea typeface="+mn-lt"/>
                <a:cs typeface="+mn-lt"/>
              </a:rPr>
              <a:t>nd An, J. (2023) ‘SWOT Analysis’, </a:t>
            </a:r>
            <a:r>
              <a:rPr lang="en-GB" sz="2000" i="1" err="1">
                <a:ea typeface="+mn-lt"/>
                <a:cs typeface="+mn-lt"/>
              </a:rPr>
              <a:t>StatPearls</a:t>
            </a:r>
            <a:r>
              <a:rPr lang="en-GB" sz="2000" i="1">
                <a:ea typeface="+mn-lt"/>
                <a:cs typeface="+mn-lt"/>
              </a:rPr>
              <a:t> [Internet]. Available at: </a:t>
            </a:r>
            <a:r>
              <a:rPr lang="en-GB" sz="2000" i="1">
                <a:ea typeface="+mn-lt"/>
                <a:cs typeface="+mn-lt"/>
                <a:hlinkClick r:id="rId4"/>
              </a:rPr>
              <a:t>https://www.ncbi.nlm.nih.gov/books/NBK537302/</a:t>
            </a:r>
            <a:r>
              <a:rPr lang="en-GB" sz="2000" i="1">
                <a:ea typeface="+mn-lt"/>
                <a:cs typeface="+mn-lt"/>
              </a:rPr>
              <a:t> (Accessed: 28 October 2025).  </a:t>
            </a:r>
            <a:endParaRPr lang="en-GB" sz="1200">
              <a:ea typeface="+mn-lt"/>
              <a:cs typeface="+mn-lt"/>
            </a:endParaRPr>
          </a:p>
          <a:p>
            <a:pPr>
              <a:buFont typeface="Wingdings" panose="020B0604020202020204" pitchFamily="34" charset="0"/>
              <a:buChar char="Ø"/>
            </a:pPr>
            <a:r>
              <a:rPr lang="en-GB" sz="2000" b="1" i="1">
                <a:ea typeface="+mn-lt"/>
                <a:cs typeface="+mn-lt"/>
              </a:rPr>
              <a:t>Helms, M.M. &amp; Nixon, J. (2010) Exploring SWOT analysis – where are we now? A review of academic research from the last decade. Journal of Strategy and Management, 3(3), pp. 215–251.</a:t>
            </a:r>
            <a:br>
              <a:rPr lang="en-GB" sz="2000" i="1">
                <a:ea typeface="+mn-lt"/>
                <a:cs typeface="+mn-lt"/>
              </a:rPr>
            </a:br>
            <a:endParaRPr lang="en-GB" sz="1200"/>
          </a:p>
        </p:txBody>
      </p:sp>
      <p:sp>
        <p:nvSpPr>
          <p:cNvPr id="4" name="Rectangle: Rounded Corners 3">
            <a:extLst>
              <a:ext uri="{FF2B5EF4-FFF2-40B4-BE49-F238E27FC236}">
                <a16:creationId xmlns:a16="http://schemas.microsoft.com/office/drawing/2014/main" id="{B33AF15D-3698-60C9-5CFF-B2C741086811}"/>
              </a:ext>
            </a:extLst>
          </p:cNvPr>
          <p:cNvSpPr/>
          <p:nvPr/>
        </p:nvSpPr>
        <p:spPr>
          <a:xfrm>
            <a:off x="4288866" y="365718"/>
            <a:ext cx="3148377" cy="7460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solidFill>
                  <a:schemeClr val="bg1"/>
                </a:solidFill>
                <a:latin typeface="Aptos Display"/>
              </a:rPr>
              <a:t>REFFRENCES</a:t>
            </a:r>
            <a:endParaRPr lang="en-US">
              <a:solidFill>
                <a:schemeClr val="bg1"/>
              </a:solidFill>
            </a:endParaRPr>
          </a:p>
        </p:txBody>
      </p:sp>
    </p:spTree>
    <p:extLst>
      <p:ext uri="{BB962C8B-B14F-4D97-AF65-F5344CB8AC3E}">
        <p14:creationId xmlns:p14="http://schemas.microsoft.com/office/powerpoint/2010/main" val="808229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  Acknowledge use of AI</vt:lpstr>
      <vt:lpstr>  What is a SWOT  Analysis?</vt:lpstr>
      <vt:lpstr>PowerPoint Presentation</vt:lpstr>
      <vt:lpstr>PowerPoint Presentation</vt:lpstr>
      <vt:lpstr>What are opportunities are available to me, and how I can utilise them with my strengths?</vt:lpstr>
      <vt:lpstr>PowerPoint Presentation</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cp:revision>
  <dcterms:created xsi:type="dcterms:W3CDTF">2025-10-27T09:33:06Z</dcterms:created>
  <dcterms:modified xsi:type="dcterms:W3CDTF">2025-11-06T18:39:02Z</dcterms:modified>
</cp:coreProperties>
</file>